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57" r:id="rId4"/>
    <p:sldId id="260" r:id="rId5"/>
    <p:sldId id="259" r:id="rId6"/>
    <p:sldId id="263" r:id="rId7"/>
    <p:sldId id="262" r:id="rId8"/>
    <p:sldId id="261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720A77-285A-411F-88D6-6131056C9121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8A53265-B39E-43FC-A9FA-CDDF2934BE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F44C4F-ED9C-49DB-A182-81CA4F57F92F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64C462-3D61-4219-932F-1E9A6602B3E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14.jpe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gif"/><Relationship Id="rId11" Type="http://schemas.openxmlformats.org/officeDocument/2006/relationships/image" Target="../media/image12.png"/><Relationship Id="rId5" Type="http://schemas.openxmlformats.org/officeDocument/2006/relationships/image" Target="../media/image6.gif"/><Relationship Id="rId10" Type="http://schemas.openxmlformats.org/officeDocument/2006/relationships/image" Target="../media/image11.gif"/><Relationship Id="rId4" Type="http://schemas.openxmlformats.org/officeDocument/2006/relationships/image" Target="../media/image5.jpeg"/><Relationship Id="rId9" Type="http://schemas.openxmlformats.org/officeDocument/2006/relationships/image" Target="../media/image10.gif"/><Relationship Id="rId14" Type="http://schemas.openxmlformats.org/officeDocument/2006/relationships/image" Target="../media/image1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10.gif"/><Relationship Id="rId3" Type="http://schemas.openxmlformats.org/officeDocument/2006/relationships/image" Target="../media/image17.gif"/><Relationship Id="rId7" Type="http://schemas.openxmlformats.org/officeDocument/2006/relationships/image" Target="../media/image21.png"/><Relationship Id="rId12" Type="http://schemas.openxmlformats.org/officeDocument/2006/relationships/image" Target="../media/image24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3.gif"/><Relationship Id="rId5" Type="http://schemas.openxmlformats.org/officeDocument/2006/relationships/image" Target="../media/image19.png"/><Relationship Id="rId10" Type="http://schemas.openxmlformats.org/officeDocument/2006/relationships/image" Target="../media/image9.gif"/><Relationship Id="rId4" Type="http://schemas.openxmlformats.org/officeDocument/2006/relationships/image" Target="../media/image18.png"/><Relationship Id="rId9" Type="http://schemas.openxmlformats.org/officeDocument/2006/relationships/image" Target="../media/image8.png"/><Relationship Id="rId14" Type="http://schemas.openxmlformats.org/officeDocument/2006/relationships/image" Target="../media/image2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32.jpeg"/><Relationship Id="rId3" Type="http://schemas.openxmlformats.org/officeDocument/2006/relationships/image" Target="../media/image27.gif"/><Relationship Id="rId7" Type="http://schemas.openxmlformats.org/officeDocument/2006/relationships/image" Target="../media/image29.gif"/><Relationship Id="rId12" Type="http://schemas.openxmlformats.org/officeDocument/2006/relationships/image" Target="../media/image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11" Type="http://schemas.openxmlformats.org/officeDocument/2006/relationships/image" Target="../media/image5.jpeg"/><Relationship Id="rId5" Type="http://schemas.openxmlformats.org/officeDocument/2006/relationships/image" Target="../media/image8.png"/><Relationship Id="rId15" Type="http://schemas.openxmlformats.org/officeDocument/2006/relationships/image" Target="../media/image34.png"/><Relationship Id="rId10" Type="http://schemas.openxmlformats.org/officeDocument/2006/relationships/image" Target="../media/image31.png"/><Relationship Id="rId4" Type="http://schemas.openxmlformats.org/officeDocument/2006/relationships/image" Target="../media/image28.png"/><Relationship Id="rId9" Type="http://schemas.openxmlformats.org/officeDocument/2006/relationships/image" Target="../media/image30.png"/><Relationship Id="rId14" Type="http://schemas.openxmlformats.org/officeDocument/2006/relationships/image" Target="../media/image3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42.gif"/><Relationship Id="rId3" Type="http://schemas.openxmlformats.org/officeDocument/2006/relationships/image" Target="../media/image36.jpeg"/><Relationship Id="rId7" Type="http://schemas.openxmlformats.org/officeDocument/2006/relationships/image" Target="../media/image8.png"/><Relationship Id="rId12" Type="http://schemas.openxmlformats.org/officeDocument/2006/relationships/image" Target="../media/image41.gif"/><Relationship Id="rId17" Type="http://schemas.openxmlformats.org/officeDocument/2006/relationships/image" Target="../media/image46.png"/><Relationship Id="rId2" Type="http://schemas.openxmlformats.org/officeDocument/2006/relationships/image" Target="../media/image35.jpeg"/><Relationship Id="rId16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11" Type="http://schemas.openxmlformats.org/officeDocument/2006/relationships/image" Target="../media/image40.png"/><Relationship Id="rId5" Type="http://schemas.openxmlformats.org/officeDocument/2006/relationships/image" Target="../media/image38.gif"/><Relationship Id="rId15" Type="http://schemas.openxmlformats.org/officeDocument/2006/relationships/image" Target="../media/image44.jpeg"/><Relationship Id="rId10" Type="http://schemas.openxmlformats.org/officeDocument/2006/relationships/image" Target="../media/image39.png"/><Relationship Id="rId4" Type="http://schemas.openxmlformats.org/officeDocument/2006/relationships/image" Target="../media/image37.png"/><Relationship Id="rId9" Type="http://schemas.openxmlformats.org/officeDocument/2006/relationships/image" Target="../media/image10.gif"/><Relationship Id="rId14" Type="http://schemas.openxmlformats.org/officeDocument/2006/relationships/image" Target="../media/image43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1.gif"/><Relationship Id="rId18" Type="http://schemas.openxmlformats.org/officeDocument/2006/relationships/image" Target="../media/image57.jpeg"/><Relationship Id="rId3" Type="http://schemas.openxmlformats.org/officeDocument/2006/relationships/image" Target="../media/image48.gif"/><Relationship Id="rId7" Type="http://schemas.openxmlformats.org/officeDocument/2006/relationships/image" Target="../media/image7.gif"/><Relationship Id="rId12" Type="http://schemas.openxmlformats.org/officeDocument/2006/relationships/image" Target="../media/image52.png"/><Relationship Id="rId17" Type="http://schemas.openxmlformats.org/officeDocument/2006/relationships/image" Target="../media/image56.jpeg"/><Relationship Id="rId2" Type="http://schemas.openxmlformats.org/officeDocument/2006/relationships/image" Target="../media/image47.jpeg"/><Relationship Id="rId16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51.jpeg"/><Relationship Id="rId5" Type="http://schemas.openxmlformats.org/officeDocument/2006/relationships/image" Target="../media/image50.gif"/><Relationship Id="rId15" Type="http://schemas.openxmlformats.org/officeDocument/2006/relationships/image" Target="../media/image54.jpeg"/><Relationship Id="rId10" Type="http://schemas.openxmlformats.org/officeDocument/2006/relationships/image" Target="../media/image10.gif"/><Relationship Id="rId4" Type="http://schemas.openxmlformats.org/officeDocument/2006/relationships/image" Target="../media/image49.png"/><Relationship Id="rId9" Type="http://schemas.openxmlformats.org/officeDocument/2006/relationships/image" Target="../media/image9.gif"/><Relationship Id="rId14" Type="http://schemas.openxmlformats.org/officeDocument/2006/relationships/image" Target="../media/image53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13" Type="http://schemas.openxmlformats.org/officeDocument/2006/relationships/image" Target="../media/image65.gif"/><Relationship Id="rId18" Type="http://schemas.openxmlformats.org/officeDocument/2006/relationships/image" Target="../media/image69.jpeg"/><Relationship Id="rId3" Type="http://schemas.openxmlformats.org/officeDocument/2006/relationships/image" Target="../media/image59.gif"/><Relationship Id="rId21" Type="http://schemas.openxmlformats.org/officeDocument/2006/relationships/image" Target="../media/image72.png"/><Relationship Id="rId7" Type="http://schemas.openxmlformats.org/officeDocument/2006/relationships/image" Target="../media/image8.png"/><Relationship Id="rId12" Type="http://schemas.openxmlformats.org/officeDocument/2006/relationships/image" Target="../media/image64.png"/><Relationship Id="rId17" Type="http://schemas.openxmlformats.org/officeDocument/2006/relationships/image" Target="../media/image68.gif"/><Relationship Id="rId2" Type="http://schemas.openxmlformats.org/officeDocument/2006/relationships/image" Target="../media/image58.jpeg"/><Relationship Id="rId16" Type="http://schemas.openxmlformats.org/officeDocument/2006/relationships/hyperlink" Target="http://mymy47.centerblog.net/rub-nouritures-divers-.html" TargetMode="External"/><Relationship Id="rId20" Type="http://schemas.openxmlformats.org/officeDocument/2006/relationships/image" Target="../media/image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gif"/><Relationship Id="rId11" Type="http://schemas.openxmlformats.org/officeDocument/2006/relationships/image" Target="../media/image63.gif"/><Relationship Id="rId5" Type="http://schemas.openxmlformats.org/officeDocument/2006/relationships/image" Target="../media/image61.gif"/><Relationship Id="rId15" Type="http://schemas.openxmlformats.org/officeDocument/2006/relationships/image" Target="../media/image67.png"/><Relationship Id="rId10" Type="http://schemas.openxmlformats.org/officeDocument/2006/relationships/image" Target="../media/image62.jpeg"/><Relationship Id="rId19" Type="http://schemas.openxmlformats.org/officeDocument/2006/relationships/image" Target="../media/image70.gif"/><Relationship Id="rId4" Type="http://schemas.openxmlformats.org/officeDocument/2006/relationships/image" Target="../media/image60.png"/><Relationship Id="rId9" Type="http://schemas.openxmlformats.org/officeDocument/2006/relationships/image" Target="../media/image10.gif"/><Relationship Id="rId14" Type="http://schemas.openxmlformats.org/officeDocument/2006/relationships/image" Target="../media/image6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7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071670" y="1142984"/>
            <a:ext cx="4929222" cy="3786214"/>
          </a:xfrm>
        </p:spPr>
        <p:txBody>
          <a:bodyPr>
            <a:prstTxWarp prst="textArchUp">
              <a:avLst>
                <a:gd name="adj" fmla="val 9258355"/>
              </a:avLst>
            </a:prstTxWarp>
            <a:normAutofit/>
          </a:bodyPr>
          <a:lstStyle/>
          <a:p>
            <a:r>
              <a:rPr lang="fr-FR" sz="8000" dirty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0" scaled="1"/>
                  <a:tileRect/>
                </a:gradFill>
                <a:latin typeface="HorshamShadow" pitchFamily="2" charset="0"/>
              </a:rPr>
              <a:t>JOYEUX NOËL</a:t>
            </a:r>
          </a:p>
        </p:txBody>
      </p:sp>
      <p:pic>
        <p:nvPicPr>
          <p:cNvPr id="4" name="Image 3" descr="Image12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918" y="3197582"/>
            <a:ext cx="5357850" cy="3660418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14282" y="0"/>
            <a:ext cx="8501122" cy="500066"/>
          </a:xfrm>
        </p:spPr>
        <p:txBody>
          <a:bodyPr/>
          <a:lstStyle/>
          <a:p>
            <a:fld id="{A0499EEB-6004-4608-AA47-8D19D066F5C6}" type="datetime2">
              <a:rPr lang="fr-FR" sz="540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8100000" scaled="1"/>
                  <a:tileRect/>
                </a:gradFill>
              </a:rPr>
              <a:pPr/>
              <a:t>samedi 19 décembre 2020</a:t>
            </a:fld>
            <a:endParaRPr lang="fr-FR" sz="2800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8100000" scaled="1"/>
                <a:tileRect/>
              </a:gradFill>
            </a:endParaRPr>
          </a:p>
        </p:txBody>
      </p:sp>
    </p:spTree>
  </p:cSld>
  <p:clrMapOvr>
    <a:masterClrMapping/>
  </p:clrMapOvr>
  <p:transition advTm="20000">
    <p:sndAc>
      <p:stSnd>
        <p:snd r:embed="rId2" name="un grand noel d'Amo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0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53755q62.png"/>
          <p:cNvPicPr>
            <a:picLocks noChangeAspect="1"/>
          </p:cNvPicPr>
          <p:nvPr/>
        </p:nvPicPr>
        <p:blipFill>
          <a:blip r:embed="rId3"/>
          <a:srcRect l="1538" r="769"/>
          <a:stretch>
            <a:fillRect/>
          </a:stretch>
        </p:blipFill>
        <p:spPr>
          <a:xfrm>
            <a:off x="-3" y="-71462"/>
            <a:ext cx="9193750" cy="7020000"/>
          </a:xfrm>
          <a:prstGeom prst="rect">
            <a:avLst/>
          </a:prstGeom>
        </p:spPr>
      </p:pic>
      <p:sp>
        <p:nvSpPr>
          <p:cNvPr id="6" name="Forme libre 5"/>
          <p:cNvSpPr/>
          <p:nvPr/>
        </p:nvSpPr>
        <p:spPr>
          <a:xfrm>
            <a:off x="6215074" y="1790477"/>
            <a:ext cx="2928926" cy="5067523"/>
          </a:xfrm>
          <a:custGeom>
            <a:avLst/>
            <a:gdLst>
              <a:gd name="connsiteX0" fmla="*/ 1844565 w 3552394"/>
              <a:gd name="connsiteY0" fmla="*/ 1031 h 4766345"/>
              <a:gd name="connsiteX1" fmla="*/ 1797269 w 3552394"/>
              <a:gd name="connsiteY1" fmla="*/ 395169 h 4766345"/>
              <a:gd name="connsiteX2" fmla="*/ 1103586 w 3552394"/>
              <a:gd name="connsiteY2" fmla="*/ 552824 h 4766345"/>
              <a:gd name="connsiteX3" fmla="*/ 1213944 w 3552394"/>
              <a:gd name="connsiteY3" fmla="*/ 726244 h 4766345"/>
              <a:gd name="connsiteX4" fmla="*/ 1308538 w 3552394"/>
              <a:gd name="connsiteY4" fmla="*/ 852369 h 4766345"/>
              <a:gd name="connsiteX5" fmla="*/ 1481958 w 3552394"/>
              <a:gd name="connsiteY5" fmla="*/ 868134 h 4766345"/>
              <a:gd name="connsiteX6" fmla="*/ 1497724 w 3552394"/>
              <a:gd name="connsiteY6" fmla="*/ 1104617 h 4766345"/>
              <a:gd name="connsiteX7" fmla="*/ 1024758 w 3552394"/>
              <a:gd name="connsiteY7" fmla="*/ 1057320 h 4766345"/>
              <a:gd name="connsiteX8" fmla="*/ 1229710 w 3552394"/>
              <a:gd name="connsiteY8" fmla="*/ 1167679 h 4766345"/>
              <a:gd name="connsiteX9" fmla="*/ 1150882 w 3552394"/>
              <a:gd name="connsiteY9" fmla="*/ 1278037 h 4766345"/>
              <a:gd name="connsiteX10" fmla="*/ 1229710 w 3552394"/>
              <a:gd name="connsiteY10" fmla="*/ 1372631 h 4766345"/>
              <a:gd name="connsiteX11" fmla="*/ 1245475 w 3552394"/>
              <a:gd name="connsiteY11" fmla="*/ 1404162 h 4766345"/>
              <a:gd name="connsiteX12" fmla="*/ 945931 w 3552394"/>
              <a:gd name="connsiteY12" fmla="*/ 1293803 h 4766345"/>
              <a:gd name="connsiteX13" fmla="*/ 646386 w 3552394"/>
              <a:gd name="connsiteY13" fmla="*/ 1341100 h 4766345"/>
              <a:gd name="connsiteX14" fmla="*/ 961696 w 3552394"/>
              <a:gd name="connsiteY14" fmla="*/ 1546051 h 4766345"/>
              <a:gd name="connsiteX15" fmla="*/ 725213 w 3552394"/>
              <a:gd name="connsiteY15" fmla="*/ 1609113 h 4766345"/>
              <a:gd name="connsiteX16" fmla="*/ 882869 w 3552394"/>
              <a:gd name="connsiteY16" fmla="*/ 1687941 h 4766345"/>
              <a:gd name="connsiteX17" fmla="*/ 1087820 w 3552394"/>
              <a:gd name="connsiteY17" fmla="*/ 1656410 h 4766345"/>
              <a:gd name="connsiteX18" fmla="*/ 1087820 w 3552394"/>
              <a:gd name="connsiteY18" fmla="*/ 1703706 h 4766345"/>
              <a:gd name="connsiteX19" fmla="*/ 882869 w 3552394"/>
              <a:gd name="connsiteY19" fmla="*/ 1892893 h 4766345"/>
              <a:gd name="connsiteX20" fmla="*/ 567558 w 3552394"/>
              <a:gd name="connsiteY20" fmla="*/ 1845596 h 4766345"/>
              <a:gd name="connsiteX21" fmla="*/ 788275 w 3552394"/>
              <a:gd name="connsiteY21" fmla="*/ 1987486 h 4766345"/>
              <a:gd name="connsiteX22" fmla="*/ 630620 w 3552394"/>
              <a:gd name="connsiteY22" fmla="*/ 1987486 h 4766345"/>
              <a:gd name="connsiteX23" fmla="*/ 819806 w 3552394"/>
              <a:gd name="connsiteY23" fmla="*/ 2145141 h 4766345"/>
              <a:gd name="connsiteX24" fmla="*/ 882869 w 3552394"/>
              <a:gd name="connsiteY24" fmla="*/ 2208203 h 4766345"/>
              <a:gd name="connsiteX25" fmla="*/ 1072055 w 3552394"/>
              <a:gd name="connsiteY25" fmla="*/ 2365858 h 4766345"/>
              <a:gd name="connsiteX26" fmla="*/ 898634 w 3552394"/>
              <a:gd name="connsiteY26" fmla="*/ 2460451 h 4766345"/>
              <a:gd name="connsiteX27" fmla="*/ 536027 w 3552394"/>
              <a:gd name="connsiteY27" fmla="*/ 2334327 h 4766345"/>
              <a:gd name="connsiteX28" fmla="*/ 630620 w 3552394"/>
              <a:gd name="connsiteY28" fmla="*/ 2476217 h 4766345"/>
              <a:gd name="connsiteX29" fmla="*/ 362606 w 3552394"/>
              <a:gd name="connsiteY29" fmla="*/ 2413155 h 4766345"/>
              <a:gd name="connsiteX30" fmla="*/ 520262 w 3552394"/>
              <a:gd name="connsiteY30" fmla="*/ 2570810 h 4766345"/>
              <a:gd name="connsiteX31" fmla="*/ 173420 w 3552394"/>
              <a:gd name="connsiteY31" fmla="*/ 2618106 h 4766345"/>
              <a:gd name="connsiteX32" fmla="*/ 693682 w 3552394"/>
              <a:gd name="connsiteY32" fmla="*/ 2696934 h 4766345"/>
              <a:gd name="connsiteX33" fmla="*/ 536027 w 3552394"/>
              <a:gd name="connsiteY33" fmla="*/ 2791527 h 4766345"/>
              <a:gd name="connsiteX34" fmla="*/ 173420 w 3552394"/>
              <a:gd name="connsiteY34" fmla="*/ 2791527 h 4766345"/>
              <a:gd name="connsiteX35" fmla="*/ 378372 w 3552394"/>
              <a:gd name="connsiteY35" fmla="*/ 2886120 h 4766345"/>
              <a:gd name="connsiteX36" fmla="*/ 394138 w 3552394"/>
              <a:gd name="connsiteY36" fmla="*/ 2886120 h 4766345"/>
              <a:gd name="connsiteX37" fmla="*/ 614855 w 3552394"/>
              <a:gd name="connsiteY37" fmla="*/ 2949182 h 4766345"/>
              <a:gd name="connsiteX38" fmla="*/ 173420 w 3552394"/>
              <a:gd name="connsiteY38" fmla="*/ 3028010 h 4766345"/>
              <a:gd name="connsiteX39" fmla="*/ 378372 w 3552394"/>
              <a:gd name="connsiteY39" fmla="*/ 3154134 h 4766345"/>
              <a:gd name="connsiteX40" fmla="*/ 0 w 3552394"/>
              <a:gd name="connsiteY40" fmla="*/ 3280258 h 4766345"/>
              <a:gd name="connsiteX41" fmla="*/ 126124 w 3552394"/>
              <a:gd name="connsiteY41" fmla="*/ 3327555 h 4766345"/>
              <a:gd name="connsiteX42" fmla="*/ 0 w 3552394"/>
              <a:gd name="connsiteY42" fmla="*/ 3453679 h 4766345"/>
              <a:gd name="connsiteX43" fmla="*/ 315310 w 3552394"/>
              <a:gd name="connsiteY43" fmla="*/ 3374851 h 4766345"/>
              <a:gd name="connsiteX44" fmla="*/ 315310 w 3552394"/>
              <a:gd name="connsiteY44" fmla="*/ 3469444 h 4766345"/>
              <a:gd name="connsiteX45" fmla="*/ 189186 w 3552394"/>
              <a:gd name="connsiteY45" fmla="*/ 3611334 h 4766345"/>
              <a:gd name="connsiteX46" fmla="*/ 15765 w 3552394"/>
              <a:gd name="connsiteY46" fmla="*/ 3768989 h 4766345"/>
              <a:gd name="connsiteX47" fmla="*/ 204951 w 3552394"/>
              <a:gd name="connsiteY47" fmla="*/ 3926644 h 4766345"/>
              <a:gd name="connsiteX48" fmla="*/ 425669 w 3552394"/>
              <a:gd name="connsiteY48" fmla="*/ 4052769 h 4766345"/>
              <a:gd name="connsiteX49" fmla="*/ 583324 w 3552394"/>
              <a:gd name="connsiteY49" fmla="*/ 4194658 h 4766345"/>
              <a:gd name="connsiteX50" fmla="*/ 961696 w 3552394"/>
              <a:gd name="connsiteY50" fmla="*/ 3973941 h 4766345"/>
              <a:gd name="connsiteX51" fmla="*/ 1056289 w 3552394"/>
              <a:gd name="connsiteY51" fmla="*/ 4115831 h 4766345"/>
              <a:gd name="connsiteX52" fmla="*/ 1324303 w 3552394"/>
              <a:gd name="connsiteY52" fmla="*/ 4084300 h 4766345"/>
              <a:gd name="connsiteX53" fmla="*/ 1403131 w 3552394"/>
              <a:gd name="connsiteY53" fmla="*/ 4163127 h 4766345"/>
              <a:gd name="connsiteX54" fmla="*/ 1545020 w 3552394"/>
              <a:gd name="connsiteY54" fmla="*/ 4131596 h 4766345"/>
              <a:gd name="connsiteX55" fmla="*/ 1655379 w 3552394"/>
              <a:gd name="connsiteY55" fmla="*/ 4194658 h 4766345"/>
              <a:gd name="connsiteX56" fmla="*/ 1655379 w 3552394"/>
              <a:gd name="connsiteY56" fmla="*/ 4368079 h 4766345"/>
              <a:gd name="connsiteX57" fmla="*/ 1434662 w 3552394"/>
              <a:gd name="connsiteY57" fmla="*/ 4399610 h 4766345"/>
              <a:gd name="connsiteX58" fmla="*/ 1403131 w 3552394"/>
              <a:gd name="connsiteY58" fmla="*/ 4336548 h 4766345"/>
              <a:gd name="connsiteX59" fmla="*/ 1324303 w 3552394"/>
              <a:gd name="connsiteY59" fmla="*/ 4352313 h 4766345"/>
              <a:gd name="connsiteX60" fmla="*/ 1308538 w 3552394"/>
              <a:gd name="connsiteY60" fmla="*/ 4305017 h 4766345"/>
              <a:gd name="connsiteX61" fmla="*/ 1245475 w 3552394"/>
              <a:gd name="connsiteY61" fmla="*/ 4320782 h 4766345"/>
              <a:gd name="connsiteX62" fmla="*/ 1198179 w 3552394"/>
              <a:gd name="connsiteY62" fmla="*/ 4352313 h 4766345"/>
              <a:gd name="connsiteX63" fmla="*/ 1182413 w 3552394"/>
              <a:gd name="connsiteY63" fmla="*/ 4399610 h 4766345"/>
              <a:gd name="connsiteX64" fmla="*/ 1119351 w 3552394"/>
              <a:gd name="connsiteY64" fmla="*/ 4415375 h 4766345"/>
              <a:gd name="connsiteX65" fmla="*/ 1072055 w 3552394"/>
              <a:gd name="connsiteY65" fmla="*/ 4399610 h 4766345"/>
              <a:gd name="connsiteX66" fmla="*/ 1008993 w 3552394"/>
              <a:gd name="connsiteY66" fmla="*/ 4352313 h 4766345"/>
              <a:gd name="connsiteX67" fmla="*/ 977462 w 3552394"/>
              <a:gd name="connsiteY67" fmla="*/ 4462672 h 4766345"/>
              <a:gd name="connsiteX68" fmla="*/ 977462 w 3552394"/>
              <a:gd name="connsiteY68" fmla="*/ 4620327 h 4766345"/>
              <a:gd name="connsiteX69" fmla="*/ 1024758 w 3552394"/>
              <a:gd name="connsiteY69" fmla="*/ 4667624 h 4766345"/>
              <a:gd name="connsiteX70" fmla="*/ 1198179 w 3552394"/>
              <a:gd name="connsiteY70" fmla="*/ 4636093 h 4766345"/>
              <a:gd name="connsiteX71" fmla="*/ 1245475 w 3552394"/>
              <a:gd name="connsiteY71" fmla="*/ 4620327 h 4766345"/>
              <a:gd name="connsiteX72" fmla="*/ 1261241 w 3552394"/>
              <a:gd name="connsiteY72" fmla="*/ 4667624 h 4766345"/>
              <a:gd name="connsiteX73" fmla="*/ 1308538 w 3552394"/>
              <a:gd name="connsiteY73" fmla="*/ 4683389 h 4766345"/>
              <a:gd name="connsiteX74" fmla="*/ 1434662 w 3552394"/>
              <a:gd name="connsiteY74" fmla="*/ 4667624 h 4766345"/>
              <a:gd name="connsiteX75" fmla="*/ 1529255 w 3552394"/>
              <a:gd name="connsiteY75" fmla="*/ 4651858 h 4766345"/>
              <a:gd name="connsiteX76" fmla="*/ 1576551 w 3552394"/>
              <a:gd name="connsiteY76" fmla="*/ 4636093 h 4766345"/>
              <a:gd name="connsiteX77" fmla="*/ 1623848 w 3552394"/>
              <a:gd name="connsiteY77" fmla="*/ 4667624 h 4766345"/>
              <a:gd name="connsiteX78" fmla="*/ 1671144 w 3552394"/>
              <a:gd name="connsiteY78" fmla="*/ 4636093 h 4766345"/>
              <a:gd name="connsiteX79" fmla="*/ 1734206 w 3552394"/>
              <a:gd name="connsiteY79" fmla="*/ 4714920 h 4766345"/>
              <a:gd name="connsiteX80" fmla="*/ 1765738 w 3552394"/>
              <a:gd name="connsiteY80" fmla="*/ 4714920 h 4766345"/>
              <a:gd name="connsiteX81" fmla="*/ 2585544 w 3552394"/>
              <a:gd name="connsiteY81" fmla="*/ 4699155 h 4766345"/>
              <a:gd name="connsiteX82" fmla="*/ 2617075 w 3552394"/>
              <a:gd name="connsiteY82" fmla="*/ 4525734 h 4766345"/>
              <a:gd name="connsiteX83" fmla="*/ 2538248 w 3552394"/>
              <a:gd name="connsiteY83" fmla="*/ 4383844 h 4766345"/>
              <a:gd name="connsiteX84" fmla="*/ 2238703 w 3552394"/>
              <a:gd name="connsiteY84" fmla="*/ 4415375 h 4766345"/>
              <a:gd name="connsiteX85" fmla="*/ 2017986 w 3552394"/>
              <a:gd name="connsiteY85" fmla="*/ 4352313 h 4766345"/>
              <a:gd name="connsiteX86" fmla="*/ 1860331 w 3552394"/>
              <a:gd name="connsiteY86" fmla="*/ 4383844 h 4766345"/>
              <a:gd name="connsiteX87" fmla="*/ 1860331 w 3552394"/>
              <a:gd name="connsiteY87" fmla="*/ 4210424 h 4766345"/>
              <a:gd name="connsiteX88" fmla="*/ 2033751 w 3552394"/>
              <a:gd name="connsiteY88" fmla="*/ 4257720 h 4766345"/>
              <a:gd name="connsiteX89" fmla="*/ 2081048 w 3552394"/>
              <a:gd name="connsiteY89" fmla="*/ 4210424 h 4766345"/>
              <a:gd name="connsiteX90" fmla="*/ 2128344 w 3552394"/>
              <a:gd name="connsiteY90" fmla="*/ 4178893 h 4766345"/>
              <a:gd name="connsiteX91" fmla="*/ 2222938 w 3552394"/>
              <a:gd name="connsiteY91" fmla="*/ 4273486 h 4766345"/>
              <a:gd name="connsiteX92" fmla="*/ 2270234 w 3552394"/>
              <a:gd name="connsiteY92" fmla="*/ 4210424 h 4766345"/>
              <a:gd name="connsiteX93" fmla="*/ 2364827 w 3552394"/>
              <a:gd name="connsiteY93" fmla="*/ 4320782 h 4766345"/>
              <a:gd name="connsiteX94" fmla="*/ 2459420 w 3552394"/>
              <a:gd name="connsiteY94" fmla="*/ 4163127 h 4766345"/>
              <a:gd name="connsiteX95" fmla="*/ 2585544 w 3552394"/>
              <a:gd name="connsiteY95" fmla="*/ 4163127 h 4766345"/>
              <a:gd name="connsiteX96" fmla="*/ 2632841 w 3552394"/>
              <a:gd name="connsiteY96" fmla="*/ 4257720 h 4766345"/>
              <a:gd name="connsiteX97" fmla="*/ 2743200 w 3552394"/>
              <a:gd name="connsiteY97" fmla="*/ 4052769 h 4766345"/>
              <a:gd name="connsiteX98" fmla="*/ 2916620 w 3552394"/>
              <a:gd name="connsiteY98" fmla="*/ 4052769 h 4766345"/>
              <a:gd name="connsiteX99" fmla="*/ 3058510 w 3552394"/>
              <a:gd name="connsiteY99" fmla="*/ 4084300 h 4766345"/>
              <a:gd name="connsiteX100" fmla="*/ 2806262 w 3552394"/>
              <a:gd name="connsiteY100" fmla="*/ 3926644 h 4766345"/>
              <a:gd name="connsiteX101" fmla="*/ 3058510 w 3552394"/>
              <a:gd name="connsiteY101" fmla="*/ 3895113 h 4766345"/>
              <a:gd name="connsiteX102" fmla="*/ 3216165 w 3552394"/>
              <a:gd name="connsiteY102" fmla="*/ 3879348 h 4766345"/>
              <a:gd name="connsiteX103" fmla="*/ 3326524 w 3552394"/>
              <a:gd name="connsiteY103" fmla="*/ 3863582 h 4766345"/>
              <a:gd name="connsiteX104" fmla="*/ 3373820 w 3552394"/>
              <a:gd name="connsiteY104" fmla="*/ 3942410 h 4766345"/>
              <a:gd name="connsiteX105" fmla="*/ 3405351 w 3552394"/>
              <a:gd name="connsiteY105" fmla="*/ 3674396 h 4766345"/>
              <a:gd name="connsiteX106" fmla="*/ 3547241 w 3552394"/>
              <a:gd name="connsiteY106" fmla="*/ 3548272 h 4766345"/>
              <a:gd name="connsiteX107" fmla="*/ 3389586 w 3552394"/>
              <a:gd name="connsiteY107" fmla="*/ 3453679 h 4766345"/>
              <a:gd name="connsiteX108" fmla="*/ 3547241 w 3552394"/>
              <a:gd name="connsiteY108" fmla="*/ 3406382 h 4766345"/>
              <a:gd name="connsiteX109" fmla="*/ 3436882 w 3552394"/>
              <a:gd name="connsiteY109" fmla="*/ 3296024 h 4766345"/>
              <a:gd name="connsiteX110" fmla="*/ 3531475 w 3552394"/>
              <a:gd name="connsiteY110" fmla="*/ 3106837 h 4766345"/>
              <a:gd name="connsiteX111" fmla="*/ 3326524 w 3552394"/>
              <a:gd name="connsiteY111" fmla="*/ 3028010 h 4766345"/>
              <a:gd name="connsiteX112" fmla="*/ 3121572 w 3552394"/>
              <a:gd name="connsiteY112" fmla="*/ 3091072 h 4766345"/>
              <a:gd name="connsiteX113" fmla="*/ 3105806 w 3552394"/>
              <a:gd name="connsiteY113" fmla="*/ 2949182 h 4766345"/>
              <a:gd name="connsiteX114" fmla="*/ 3216165 w 3552394"/>
              <a:gd name="connsiteY114" fmla="*/ 2870355 h 4766345"/>
              <a:gd name="connsiteX115" fmla="*/ 2869324 w 3552394"/>
              <a:gd name="connsiteY115" fmla="*/ 2728465 h 4766345"/>
              <a:gd name="connsiteX116" fmla="*/ 3263462 w 3552394"/>
              <a:gd name="connsiteY116" fmla="*/ 2476217 h 4766345"/>
              <a:gd name="connsiteX117" fmla="*/ 3200400 w 3552394"/>
              <a:gd name="connsiteY117" fmla="*/ 2444686 h 4766345"/>
              <a:gd name="connsiteX118" fmla="*/ 2995448 w 3552394"/>
              <a:gd name="connsiteY118" fmla="*/ 2555044 h 4766345"/>
              <a:gd name="connsiteX119" fmla="*/ 2853558 w 3552394"/>
              <a:gd name="connsiteY119" fmla="*/ 2523513 h 4766345"/>
              <a:gd name="connsiteX120" fmla="*/ 3168869 w 3552394"/>
              <a:gd name="connsiteY120" fmla="*/ 2239734 h 4766345"/>
              <a:gd name="connsiteX121" fmla="*/ 2900855 w 3552394"/>
              <a:gd name="connsiteY121" fmla="*/ 2192437 h 4766345"/>
              <a:gd name="connsiteX122" fmla="*/ 2885089 w 3552394"/>
              <a:gd name="connsiteY122" fmla="*/ 2097844 h 4766345"/>
              <a:gd name="connsiteX123" fmla="*/ 3090041 w 3552394"/>
              <a:gd name="connsiteY123" fmla="*/ 2066313 h 4766345"/>
              <a:gd name="connsiteX124" fmla="*/ 3200400 w 3552394"/>
              <a:gd name="connsiteY124" fmla="*/ 1971720 h 4766345"/>
              <a:gd name="connsiteX125" fmla="*/ 2948151 w 3552394"/>
              <a:gd name="connsiteY125" fmla="*/ 2019017 h 4766345"/>
              <a:gd name="connsiteX126" fmla="*/ 2995448 w 3552394"/>
              <a:gd name="connsiteY126" fmla="*/ 1940189 h 4766345"/>
              <a:gd name="connsiteX127" fmla="*/ 3216165 w 3552394"/>
              <a:gd name="connsiteY127" fmla="*/ 1829831 h 4766345"/>
              <a:gd name="connsiteX128" fmla="*/ 2932386 w 3552394"/>
              <a:gd name="connsiteY128" fmla="*/ 1877127 h 4766345"/>
              <a:gd name="connsiteX129" fmla="*/ 2932386 w 3552394"/>
              <a:gd name="connsiteY129" fmla="*/ 1877127 h 4766345"/>
              <a:gd name="connsiteX130" fmla="*/ 2806262 w 3552394"/>
              <a:gd name="connsiteY130" fmla="*/ 1845596 h 4766345"/>
              <a:gd name="connsiteX131" fmla="*/ 2853558 w 3552394"/>
              <a:gd name="connsiteY131" fmla="*/ 1766769 h 4766345"/>
              <a:gd name="connsiteX132" fmla="*/ 3026979 w 3552394"/>
              <a:gd name="connsiteY132" fmla="*/ 1672175 h 4766345"/>
              <a:gd name="connsiteX133" fmla="*/ 2853558 w 3552394"/>
              <a:gd name="connsiteY133" fmla="*/ 1593348 h 4766345"/>
              <a:gd name="connsiteX134" fmla="*/ 3137338 w 3552394"/>
              <a:gd name="connsiteY134" fmla="*/ 1404162 h 4766345"/>
              <a:gd name="connsiteX135" fmla="*/ 2963917 w 3552394"/>
              <a:gd name="connsiteY135" fmla="*/ 1388396 h 4766345"/>
              <a:gd name="connsiteX136" fmla="*/ 3168869 w 3552394"/>
              <a:gd name="connsiteY136" fmla="*/ 1214975 h 4766345"/>
              <a:gd name="connsiteX137" fmla="*/ 2743200 w 3552394"/>
              <a:gd name="connsiteY137" fmla="*/ 1372631 h 4766345"/>
              <a:gd name="connsiteX138" fmla="*/ 2490951 w 3552394"/>
              <a:gd name="connsiteY138" fmla="*/ 1388396 h 4766345"/>
              <a:gd name="connsiteX139" fmla="*/ 2364827 w 3552394"/>
              <a:gd name="connsiteY139" fmla="*/ 1356865 h 4766345"/>
              <a:gd name="connsiteX140" fmla="*/ 2317531 w 3552394"/>
              <a:gd name="connsiteY140" fmla="*/ 1309569 h 4766345"/>
              <a:gd name="connsiteX141" fmla="*/ 2475186 w 3552394"/>
              <a:gd name="connsiteY141" fmla="*/ 1214975 h 4766345"/>
              <a:gd name="connsiteX142" fmla="*/ 2380593 w 3552394"/>
              <a:gd name="connsiteY142" fmla="*/ 1199210 h 4766345"/>
              <a:gd name="connsiteX143" fmla="*/ 2443655 w 3552394"/>
              <a:gd name="connsiteY143" fmla="*/ 1104617 h 4766345"/>
              <a:gd name="connsiteX144" fmla="*/ 2601310 w 3552394"/>
              <a:gd name="connsiteY144" fmla="*/ 1073086 h 4766345"/>
              <a:gd name="connsiteX145" fmla="*/ 2412124 w 3552394"/>
              <a:gd name="connsiteY145" fmla="*/ 1025789 h 4766345"/>
              <a:gd name="connsiteX146" fmla="*/ 2364827 w 3552394"/>
              <a:gd name="connsiteY146" fmla="*/ 946962 h 4766345"/>
              <a:gd name="connsiteX147" fmla="*/ 2207172 w 3552394"/>
              <a:gd name="connsiteY147" fmla="*/ 946962 h 4766345"/>
              <a:gd name="connsiteX148" fmla="*/ 2727434 w 3552394"/>
              <a:gd name="connsiteY148" fmla="*/ 615886 h 4766345"/>
              <a:gd name="connsiteX149" fmla="*/ 2727434 w 3552394"/>
              <a:gd name="connsiteY149" fmla="*/ 615886 h 4766345"/>
              <a:gd name="connsiteX150" fmla="*/ 2380593 w 3552394"/>
              <a:gd name="connsiteY150" fmla="*/ 710479 h 4766345"/>
              <a:gd name="connsiteX151" fmla="*/ 2301765 w 3552394"/>
              <a:gd name="connsiteY151" fmla="*/ 694713 h 4766345"/>
              <a:gd name="connsiteX152" fmla="*/ 2286000 w 3552394"/>
              <a:gd name="connsiteY152" fmla="*/ 537058 h 4766345"/>
              <a:gd name="connsiteX153" fmla="*/ 2144110 w 3552394"/>
              <a:gd name="connsiteY153" fmla="*/ 726244 h 4766345"/>
              <a:gd name="connsiteX154" fmla="*/ 2033751 w 3552394"/>
              <a:gd name="connsiteY154" fmla="*/ 678948 h 4766345"/>
              <a:gd name="connsiteX155" fmla="*/ 2002220 w 3552394"/>
              <a:gd name="connsiteY155" fmla="*/ 568589 h 4766345"/>
              <a:gd name="connsiteX156" fmla="*/ 2222938 w 3552394"/>
              <a:gd name="connsiteY156" fmla="*/ 410934 h 4766345"/>
              <a:gd name="connsiteX157" fmla="*/ 1907627 w 3552394"/>
              <a:gd name="connsiteY157" fmla="*/ 505527 h 4766345"/>
              <a:gd name="connsiteX158" fmla="*/ 1860331 w 3552394"/>
              <a:gd name="connsiteY158" fmla="*/ 1031 h 4766345"/>
              <a:gd name="connsiteX159" fmla="*/ 1844565 w 3552394"/>
              <a:gd name="connsiteY159" fmla="*/ 1031 h 47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3552394" h="4766345">
                <a:moveTo>
                  <a:pt x="1844565" y="1031"/>
                </a:moveTo>
                <a:lnTo>
                  <a:pt x="1797269" y="395169"/>
                </a:lnTo>
                <a:lnTo>
                  <a:pt x="1103586" y="552824"/>
                </a:lnTo>
                <a:lnTo>
                  <a:pt x="1213944" y="726244"/>
                </a:lnTo>
                <a:cubicBezTo>
                  <a:pt x="1297092" y="842651"/>
                  <a:pt x="1260806" y="804637"/>
                  <a:pt x="1308538" y="852369"/>
                </a:cubicBezTo>
                <a:lnTo>
                  <a:pt x="1481958" y="868134"/>
                </a:lnTo>
                <a:lnTo>
                  <a:pt x="1497724" y="1104617"/>
                </a:lnTo>
                <a:lnTo>
                  <a:pt x="1024758" y="1057320"/>
                </a:lnTo>
                <a:lnTo>
                  <a:pt x="1229710" y="1167679"/>
                </a:lnTo>
                <a:cubicBezTo>
                  <a:pt x="1147518" y="1266309"/>
                  <a:pt x="1150882" y="1221228"/>
                  <a:pt x="1150882" y="1278037"/>
                </a:cubicBezTo>
                <a:lnTo>
                  <a:pt x="1229710" y="1372631"/>
                </a:lnTo>
                <a:lnTo>
                  <a:pt x="1245475" y="1404162"/>
                </a:lnTo>
                <a:lnTo>
                  <a:pt x="945931" y="1293803"/>
                </a:lnTo>
                <a:lnTo>
                  <a:pt x="646386" y="1341100"/>
                </a:lnTo>
                <a:lnTo>
                  <a:pt x="961696" y="1546051"/>
                </a:lnTo>
                <a:lnTo>
                  <a:pt x="725213" y="1609113"/>
                </a:lnTo>
                <a:cubicBezTo>
                  <a:pt x="871697" y="1690493"/>
                  <a:pt x="812998" y="1687941"/>
                  <a:pt x="882869" y="1687941"/>
                </a:cubicBezTo>
                <a:cubicBezTo>
                  <a:pt x="921685" y="1672414"/>
                  <a:pt x="1039103" y="1575214"/>
                  <a:pt x="1087820" y="1656410"/>
                </a:cubicBezTo>
                <a:cubicBezTo>
                  <a:pt x="1095931" y="1669929"/>
                  <a:pt x="1087820" y="1687941"/>
                  <a:pt x="1087820" y="1703706"/>
                </a:cubicBezTo>
                <a:lnTo>
                  <a:pt x="882869" y="1892893"/>
                </a:lnTo>
                <a:lnTo>
                  <a:pt x="567558" y="1845596"/>
                </a:lnTo>
                <a:cubicBezTo>
                  <a:pt x="776831" y="1990477"/>
                  <a:pt x="689418" y="1987486"/>
                  <a:pt x="788275" y="1987486"/>
                </a:cubicBezTo>
                <a:lnTo>
                  <a:pt x="630620" y="1987486"/>
                </a:lnTo>
                <a:lnTo>
                  <a:pt x="819806" y="2145141"/>
                </a:lnTo>
                <a:cubicBezTo>
                  <a:pt x="839396" y="2223498"/>
                  <a:pt x="813904" y="2208203"/>
                  <a:pt x="882869" y="2208203"/>
                </a:cubicBezTo>
                <a:lnTo>
                  <a:pt x="1072055" y="2365858"/>
                </a:lnTo>
                <a:lnTo>
                  <a:pt x="898634" y="2460451"/>
                </a:lnTo>
                <a:lnTo>
                  <a:pt x="536027" y="2334327"/>
                </a:lnTo>
                <a:lnTo>
                  <a:pt x="630620" y="2476217"/>
                </a:lnTo>
                <a:lnTo>
                  <a:pt x="362606" y="2413155"/>
                </a:lnTo>
                <a:lnTo>
                  <a:pt x="520262" y="2570810"/>
                </a:lnTo>
                <a:lnTo>
                  <a:pt x="173420" y="2618106"/>
                </a:lnTo>
                <a:lnTo>
                  <a:pt x="693682" y="2696934"/>
                </a:lnTo>
                <a:lnTo>
                  <a:pt x="536027" y="2791527"/>
                </a:lnTo>
                <a:lnTo>
                  <a:pt x="173420" y="2791527"/>
                </a:lnTo>
                <a:cubicBezTo>
                  <a:pt x="392907" y="2967116"/>
                  <a:pt x="261836" y="2944387"/>
                  <a:pt x="378372" y="2886120"/>
                </a:cubicBezTo>
                <a:cubicBezTo>
                  <a:pt x="383073" y="2883770"/>
                  <a:pt x="388883" y="2886120"/>
                  <a:pt x="394138" y="2886120"/>
                </a:cubicBezTo>
                <a:lnTo>
                  <a:pt x="614855" y="2949182"/>
                </a:lnTo>
                <a:lnTo>
                  <a:pt x="173420" y="3028010"/>
                </a:lnTo>
                <a:lnTo>
                  <a:pt x="378372" y="3154134"/>
                </a:lnTo>
                <a:lnTo>
                  <a:pt x="0" y="3280258"/>
                </a:lnTo>
                <a:lnTo>
                  <a:pt x="126124" y="3327555"/>
                </a:lnTo>
                <a:lnTo>
                  <a:pt x="0" y="3453679"/>
                </a:lnTo>
                <a:cubicBezTo>
                  <a:pt x="304626" y="3373514"/>
                  <a:pt x="196296" y="3374851"/>
                  <a:pt x="315310" y="3374851"/>
                </a:cubicBezTo>
                <a:lnTo>
                  <a:pt x="315310" y="3469444"/>
                </a:lnTo>
                <a:lnTo>
                  <a:pt x="189186" y="3611334"/>
                </a:lnTo>
                <a:lnTo>
                  <a:pt x="15765" y="3768989"/>
                </a:lnTo>
                <a:lnTo>
                  <a:pt x="204951" y="3926644"/>
                </a:lnTo>
                <a:lnTo>
                  <a:pt x="425669" y="4052769"/>
                </a:lnTo>
                <a:lnTo>
                  <a:pt x="583324" y="4194658"/>
                </a:lnTo>
                <a:lnTo>
                  <a:pt x="961696" y="3973941"/>
                </a:lnTo>
                <a:lnTo>
                  <a:pt x="1056289" y="4115831"/>
                </a:lnTo>
                <a:lnTo>
                  <a:pt x="1324303" y="4084300"/>
                </a:lnTo>
                <a:lnTo>
                  <a:pt x="1403131" y="4163127"/>
                </a:lnTo>
                <a:lnTo>
                  <a:pt x="1545020" y="4131596"/>
                </a:lnTo>
                <a:lnTo>
                  <a:pt x="1655379" y="4194658"/>
                </a:lnTo>
                <a:lnTo>
                  <a:pt x="1655379" y="4368079"/>
                </a:lnTo>
                <a:cubicBezTo>
                  <a:pt x="1604718" y="4384966"/>
                  <a:pt x="1499679" y="4446051"/>
                  <a:pt x="1434662" y="4399610"/>
                </a:cubicBezTo>
                <a:cubicBezTo>
                  <a:pt x="1415538" y="4385950"/>
                  <a:pt x="1413641" y="4357569"/>
                  <a:pt x="1403131" y="4336548"/>
                </a:cubicBezTo>
                <a:cubicBezTo>
                  <a:pt x="1376855" y="4341803"/>
                  <a:pt x="1349724" y="4360787"/>
                  <a:pt x="1324303" y="4352313"/>
                </a:cubicBezTo>
                <a:cubicBezTo>
                  <a:pt x="1308538" y="4347058"/>
                  <a:pt x="1323968" y="4311189"/>
                  <a:pt x="1308538" y="4305017"/>
                </a:cubicBezTo>
                <a:cubicBezTo>
                  <a:pt x="1288420" y="4296970"/>
                  <a:pt x="1266496" y="4315527"/>
                  <a:pt x="1245475" y="4320782"/>
                </a:cubicBezTo>
                <a:cubicBezTo>
                  <a:pt x="1229710" y="4331292"/>
                  <a:pt x="1210015" y="4337517"/>
                  <a:pt x="1198179" y="4352313"/>
                </a:cubicBezTo>
                <a:cubicBezTo>
                  <a:pt x="1187798" y="4365290"/>
                  <a:pt x="1195390" y="4389229"/>
                  <a:pt x="1182413" y="4399610"/>
                </a:cubicBezTo>
                <a:cubicBezTo>
                  <a:pt x="1165493" y="4413146"/>
                  <a:pt x="1140372" y="4410120"/>
                  <a:pt x="1119351" y="4415375"/>
                </a:cubicBezTo>
                <a:cubicBezTo>
                  <a:pt x="1103586" y="4410120"/>
                  <a:pt x="1085882" y="4408828"/>
                  <a:pt x="1072055" y="4399610"/>
                </a:cubicBezTo>
                <a:cubicBezTo>
                  <a:pt x="995536" y="4348597"/>
                  <a:pt x="1053066" y="4352313"/>
                  <a:pt x="1008993" y="4352313"/>
                </a:cubicBezTo>
                <a:lnTo>
                  <a:pt x="977462" y="4462672"/>
                </a:lnTo>
                <a:lnTo>
                  <a:pt x="977462" y="4620327"/>
                </a:lnTo>
                <a:lnTo>
                  <a:pt x="1024758" y="4667624"/>
                </a:lnTo>
                <a:cubicBezTo>
                  <a:pt x="1082565" y="4657114"/>
                  <a:pt x="1140729" y="4648404"/>
                  <a:pt x="1198179" y="4636093"/>
                </a:cubicBezTo>
                <a:cubicBezTo>
                  <a:pt x="1214428" y="4632611"/>
                  <a:pt x="1230611" y="4612895"/>
                  <a:pt x="1245475" y="4620327"/>
                </a:cubicBezTo>
                <a:cubicBezTo>
                  <a:pt x="1260339" y="4627759"/>
                  <a:pt x="1249490" y="4655873"/>
                  <a:pt x="1261241" y="4667624"/>
                </a:cubicBezTo>
                <a:cubicBezTo>
                  <a:pt x="1272992" y="4679375"/>
                  <a:pt x="1292772" y="4678134"/>
                  <a:pt x="1308538" y="4683389"/>
                </a:cubicBezTo>
                <a:cubicBezTo>
                  <a:pt x="1350579" y="4678134"/>
                  <a:pt x="1393786" y="4678772"/>
                  <a:pt x="1434662" y="4667624"/>
                </a:cubicBezTo>
                <a:cubicBezTo>
                  <a:pt x="1535517" y="4640118"/>
                  <a:pt x="1429135" y="4618486"/>
                  <a:pt x="1529255" y="4651858"/>
                </a:cubicBezTo>
                <a:cubicBezTo>
                  <a:pt x="1545020" y="4646603"/>
                  <a:pt x="1560159" y="4633361"/>
                  <a:pt x="1576551" y="4636093"/>
                </a:cubicBezTo>
                <a:cubicBezTo>
                  <a:pt x="1595241" y="4639208"/>
                  <a:pt x="1604900" y="4667624"/>
                  <a:pt x="1623848" y="4667624"/>
                </a:cubicBezTo>
                <a:cubicBezTo>
                  <a:pt x="1642796" y="4667624"/>
                  <a:pt x="1655379" y="4646603"/>
                  <a:pt x="1671144" y="4636093"/>
                </a:cubicBezTo>
                <a:cubicBezTo>
                  <a:pt x="1692853" y="4766345"/>
                  <a:pt x="1654915" y="4730779"/>
                  <a:pt x="1734206" y="4714920"/>
                </a:cubicBezTo>
                <a:cubicBezTo>
                  <a:pt x="1744513" y="4712859"/>
                  <a:pt x="1755227" y="4714920"/>
                  <a:pt x="1765738" y="4714920"/>
                </a:cubicBezTo>
                <a:lnTo>
                  <a:pt x="2585544" y="4699155"/>
                </a:lnTo>
                <a:lnTo>
                  <a:pt x="2617075" y="4525734"/>
                </a:lnTo>
                <a:lnTo>
                  <a:pt x="2538248" y="4383844"/>
                </a:lnTo>
                <a:lnTo>
                  <a:pt x="2238703" y="4415375"/>
                </a:lnTo>
                <a:cubicBezTo>
                  <a:pt x="2013037" y="4334781"/>
                  <a:pt x="2017986" y="4258424"/>
                  <a:pt x="2017986" y="4352313"/>
                </a:cubicBezTo>
                <a:lnTo>
                  <a:pt x="1860331" y="4383844"/>
                </a:lnTo>
                <a:lnTo>
                  <a:pt x="1860331" y="4210424"/>
                </a:lnTo>
                <a:cubicBezTo>
                  <a:pt x="1918138" y="4226189"/>
                  <a:pt x="1973833" y="4257720"/>
                  <a:pt x="2033751" y="4257720"/>
                </a:cubicBezTo>
                <a:cubicBezTo>
                  <a:pt x="2056047" y="4257720"/>
                  <a:pt x="2063920" y="4224697"/>
                  <a:pt x="2081048" y="4210424"/>
                </a:cubicBezTo>
                <a:cubicBezTo>
                  <a:pt x="2095604" y="4198294"/>
                  <a:pt x="2128344" y="4178893"/>
                  <a:pt x="2128344" y="4178893"/>
                </a:cubicBezTo>
                <a:cubicBezTo>
                  <a:pt x="2141118" y="4208698"/>
                  <a:pt x="2154726" y="4341697"/>
                  <a:pt x="2222938" y="4273486"/>
                </a:cubicBezTo>
                <a:cubicBezTo>
                  <a:pt x="2290701" y="4205724"/>
                  <a:pt x="2223391" y="4210424"/>
                  <a:pt x="2270234" y="4210424"/>
                </a:cubicBezTo>
                <a:lnTo>
                  <a:pt x="2364827" y="4320782"/>
                </a:lnTo>
                <a:lnTo>
                  <a:pt x="2459420" y="4163127"/>
                </a:lnTo>
                <a:lnTo>
                  <a:pt x="2585544" y="4163127"/>
                </a:lnTo>
                <a:lnTo>
                  <a:pt x="2632841" y="4257720"/>
                </a:lnTo>
                <a:lnTo>
                  <a:pt x="2743200" y="4052769"/>
                </a:lnTo>
                <a:lnTo>
                  <a:pt x="2916620" y="4052769"/>
                </a:lnTo>
                <a:lnTo>
                  <a:pt x="3058510" y="4084300"/>
                </a:lnTo>
                <a:lnTo>
                  <a:pt x="2806262" y="3926644"/>
                </a:lnTo>
                <a:lnTo>
                  <a:pt x="3058510" y="3895113"/>
                </a:lnTo>
                <a:lnTo>
                  <a:pt x="3216165" y="3879348"/>
                </a:lnTo>
                <a:lnTo>
                  <a:pt x="3326524" y="3863582"/>
                </a:lnTo>
                <a:cubicBezTo>
                  <a:pt x="3379356" y="4004468"/>
                  <a:pt x="3373820" y="4034606"/>
                  <a:pt x="3373820" y="3942410"/>
                </a:cubicBezTo>
                <a:lnTo>
                  <a:pt x="3405351" y="3674396"/>
                </a:lnTo>
                <a:lnTo>
                  <a:pt x="3547241" y="3548272"/>
                </a:lnTo>
                <a:lnTo>
                  <a:pt x="3389586" y="3453679"/>
                </a:lnTo>
                <a:cubicBezTo>
                  <a:pt x="3552394" y="3421117"/>
                  <a:pt x="3547241" y="3475740"/>
                  <a:pt x="3547241" y="3406382"/>
                </a:cubicBezTo>
                <a:lnTo>
                  <a:pt x="3436882" y="3296024"/>
                </a:lnTo>
                <a:lnTo>
                  <a:pt x="3531475" y="3106837"/>
                </a:lnTo>
                <a:lnTo>
                  <a:pt x="3326524" y="3028010"/>
                </a:lnTo>
                <a:lnTo>
                  <a:pt x="3121572" y="3091072"/>
                </a:lnTo>
                <a:lnTo>
                  <a:pt x="3105806" y="2949182"/>
                </a:lnTo>
                <a:lnTo>
                  <a:pt x="3216165" y="2870355"/>
                </a:lnTo>
                <a:lnTo>
                  <a:pt x="2869324" y="2728465"/>
                </a:lnTo>
                <a:lnTo>
                  <a:pt x="3263462" y="2476217"/>
                </a:lnTo>
                <a:lnTo>
                  <a:pt x="3200400" y="2444686"/>
                </a:lnTo>
                <a:lnTo>
                  <a:pt x="2995448" y="2555044"/>
                </a:lnTo>
                <a:lnTo>
                  <a:pt x="2853558" y="2523513"/>
                </a:lnTo>
                <a:lnTo>
                  <a:pt x="3168869" y="2239734"/>
                </a:lnTo>
                <a:lnTo>
                  <a:pt x="2900855" y="2192437"/>
                </a:lnTo>
                <a:lnTo>
                  <a:pt x="2885089" y="2097844"/>
                </a:lnTo>
                <a:lnTo>
                  <a:pt x="3090041" y="2066313"/>
                </a:lnTo>
                <a:lnTo>
                  <a:pt x="3200400" y="1971720"/>
                </a:lnTo>
                <a:lnTo>
                  <a:pt x="2948151" y="2019017"/>
                </a:lnTo>
                <a:lnTo>
                  <a:pt x="2995448" y="1940189"/>
                </a:lnTo>
                <a:lnTo>
                  <a:pt x="3216165" y="1829831"/>
                </a:lnTo>
                <a:lnTo>
                  <a:pt x="2932386" y="1877127"/>
                </a:lnTo>
                <a:lnTo>
                  <a:pt x="2932386" y="1877127"/>
                </a:lnTo>
                <a:lnTo>
                  <a:pt x="2806262" y="1845596"/>
                </a:lnTo>
                <a:lnTo>
                  <a:pt x="2853558" y="1766769"/>
                </a:lnTo>
                <a:lnTo>
                  <a:pt x="3026979" y="1672175"/>
                </a:lnTo>
                <a:lnTo>
                  <a:pt x="2853558" y="1593348"/>
                </a:lnTo>
                <a:lnTo>
                  <a:pt x="3137338" y="1404162"/>
                </a:lnTo>
                <a:lnTo>
                  <a:pt x="2963917" y="1388396"/>
                </a:lnTo>
                <a:lnTo>
                  <a:pt x="3168869" y="1214975"/>
                </a:lnTo>
                <a:lnTo>
                  <a:pt x="2743200" y="1372631"/>
                </a:lnTo>
                <a:lnTo>
                  <a:pt x="2490951" y="1388396"/>
                </a:lnTo>
                <a:lnTo>
                  <a:pt x="2364827" y="1356865"/>
                </a:lnTo>
                <a:lnTo>
                  <a:pt x="2317531" y="1309569"/>
                </a:lnTo>
                <a:lnTo>
                  <a:pt x="2475186" y="1214975"/>
                </a:lnTo>
                <a:lnTo>
                  <a:pt x="2380593" y="1199210"/>
                </a:lnTo>
                <a:lnTo>
                  <a:pt x="2443655" y="1104617"/>
                </a:lnTo>
                <a:lnTo>
                  <a:pt x="2601310" y="1073086"/>
                </a:lnTo>
                <a:lnTo>
                  <a:pt x="2412124" y="1025789"/>
                </a:lnTo>
                <a:lnTo>
                  <a:pt x="2364827" y="946962"/>
                </a:lnTo>
                <a:lnTo>
                  <a:pt x="2207172" y="946962"/>
                </a:lnTo>
                <a:lnTo>
                  <a:pt x="2727434" y="615886"/>
                </a:lnTo>
                <a:lnTo>
                  <a:pt x="2727434" y="615886"/>
                </a:lnTo>
                <a:lnTo>
                  <a:pt x="2380593" y="710479"/>
                </a:lnTo>
                <a:lnTo>
                  <a:pt x="2301765" y="694713"/>
                </a:lnTo>
                <a:lnTo>
                  <a:pt x="2286000" y="537058"/>
                </a:lnTo>
                <a:lnTo>
                  <a:pt x="2144110" y="726244"/>
                </a:lnTo>
                <a:lnTo>
                  <a:pt x="2033751" y="678948"/>
                </a:lnTo>
                <a:lnTo>
                  <a:pt x="2002220" y="568589"/>
                </a:lnTo>
                <a:lnTo>
                  <a:pt x="2222938" y="410934"/>
                </a:lnTo>
                <a:lnTo>
                  <a:pt x="1907627" y="505527"/>
                </a:lnTo>
                <a:cubicBezTo>
                  <a:pt x="1921425" y="77802"/>
                  <a:pt x="2081876" y="45338"/>
                  <a:pt x="1860331" y="1031"/>
                </a:cubicBezTo>
                <a:cubicBezTo>
                  <a:pt x="1855178" y="0"/>
                  <a:pt x="1849820" y="1031"/>
                  <a:pt x="1844565" y="1031"/>
                </a:cubicBezTo>
                <a:close/>
              </a:path>
            </a:pathLst>
          </a:custGeom>
          <a:blipFill>
            <a:blip r:embed="rId4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6146" name="Picture 2" descr="gif animé guirlandes 0035.gif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">
            <a:off x="0" y="1059747"/>
            <a:ext cx="2592000" cy="311040"/>
          </a:xfrm>
          <a:prstGeom prst="rect">
            <a:avLst/>
          </a:prstGeom>
          <a:noFill/>
        </p:spPr>
      </p:pic>
      <p:pic>
        <p:nvPicPr>
          <p:cNvPr id="4" name="Picture 2" descr="gif animé guirlandes 0035.gif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260000">
            <a:off x="2957387" y="630518"/>
            <a:ext cx="3672000" cy="440640"/>
          </a:xfrm>
          <a:prstGeom prst="rect">
            <a:avLst/>
          </a:prstGeom>
          <a:noFill/>
        </p:spPr>
      </p:pic>
      <p:pic>
        <p:nvPicPr>
          <p:cNvPr id="6148" name="Picture 4" descr="C:\Documents and Settings\Administrateur\Mes documents\Downloads\images noël\sapins\autrdrh6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6215074" y="1500174"/>
            <a:ext cx="2928926" cy="5114312"/>
          </a:xfrm>
          <a:prstGeom prst="rect">
            <a:avLst/>
          </a:prstGeom>
          <a:noFill/>
        </p:spPr>
      </p:pic>
      <p:pic>
        <p:nvPicPr>
          <p:cNvPr id="11" name="Image 10" descr="Image4.png"/>
          <p:cNvPicPr>
            <a:picLocks noChangeAspect="1"/>
          </p:cNvPicPr>
          <p:nvPr/>
        </p:nvPicPr>
        <p:blipFill>
          <a:blip r:embed="rId7"/>
          <a:srcRect t="13023"/>
          <a:stretch>
            <a:fillRect/>
          </a:stretch>
        </p:blipFill>
        <p:spPr>
          <a:xfrm>
            <a:off x="2571736" y="2928934"/>
            <a:ext cx="1000132" cy="2385643"/>
          </a:xfrm>
          <a:prstGeom prst="rect">
            <a:avLst/>
          </a:prstGeom>
        </p:spPr>
      </p:pic>
      <p:pic>
        <p:nvPicPr>
          <p:cNvPr id="12" name="Image 11" descr="noel-cheminee-7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28926" y="3500438"/>
            <a:ext cx="360047" cy="964413"/>
          </a:xfrm>
          <a:prstGeom prst="ellipse">
            <a:avLst/>
          </a:prstGeom>
        </p:spPr>
      </p:pic>
      <p:pic>
        <p:nvPicPr>
          <p:cNvPr id="13" name="Picture 1" descr="C:\Documents and Settings\Administrateur\Mes documents\Downloads\je rève d'un grand noël\bta6nvu0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57356" y="0"/>
            <a:ext cx="1924050" cy="2200275"/>
          </a:xfrm>
          <a:prstGeom prst="rect">
            <a:avLst/>
          </a:prstGeom>
          <a:noFill/>
        </p:spPr>
      </p:pic>
      <p:pic>
        <p:nvPicPr>
          <p:cNvPr id="15" name="Image 14" descr="Image4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5786" y="3143248"/>
            <a:ext cx="1228725" cy="2152650"/>
          </a:xfrm>
          <a:prstGeom prst="rect">
            <a:avLst/>
          </a:prstGeom>
        </p:spPr>
      </p:pic>
      <p:pic>
        <p:nvPicPr>
          <p:cNvPr id="17" name="Image 16" descr="Image10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0166" y="4214818"/>
            <a:ext cx="2143140" cy="2382834"/>
          </a:xfrm>
          <a:prstGeom prst="rect">
            <a:avLst/>
          </a:prstGeom>
        </p:spPr>
      </p:pic>
      <p:pic>
        <p:nvPicPr>
          <p:cNvPr id="18" name="Image 17" descr="Image11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00495" y="3000372"/>
            <a:ext cx="1361495" cy="1885485"/>
          </a:xfrm>
          <a:prstGeom prst="rect">
            <a:avLst/>
          </a:prstGeom>
        </p:spPr>
      </p:pic>
      <p:sp>
        <p:nvSpPr>
          <p:cNvPr id="14" name="Espace réservé de la date 10"/>
          <p:cNvSpPr>
            <a:spLocks noGrp="1"/>
          </p:cNvSpPr>
          <p:nvPr>
            <p:ph type="dt" sz="half" idx="10"/>
          </p:nvPr>
        </p:nvSpPr>
        <p:spPr>
          <a:xfrm>
            <a:off x="6500826" y="0"/>
            <a:ext cx="1357322" cy="1357298"/>
          </a:xfrm>
          <a:prstGeom prst="star8">
            <a:avLst/>
          </a:prstGeom>
          <a:blipFill>
            <a:blip r:embed="rId13"/>
            <a:stretch>
              <a:fillRect/>
            </a:stretch>
          </a:blipFill>
        </p:spPr>
        <p:txBody>
          <a:bodyPr/>
          <a:lstStyle/>
          <a:p>
            <a:fld id="{36D180CE-EC87-42E9-A3D3-0BA4E0BD19A5}" type="datetime10">
              <a:rPr lang="fr-FR" sz="2400" smtClean="0">
                <a:solidFill>
                  <a:srgbClr val="FF0000"/>
                </a:solidFill>
              </a:rPr>
              <a:pPr/>
              <a:t>12:10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6" name="Image 15" descr="gif-noel-LDefMU622i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72198" y="5715016"/>
            <a:ext cx="3071802" cy="1142984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ynoel3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-1193459" y="2714620"/>
            <a:ext cx="1193459" cy="1762130"/>
          </a:xfrm>
          <a:prstGeom prst="rect">
            <a:avLst/>
          </a:prstGeom>
        </p:spPr>
      </p:pic>
      <p:pic>
        <p:nvPicPr>
          <p:cNvPr id="2" name="Image 1" descr="1ud8yve4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70" y="-71462"/>
            <a:ext cx="9324000" cy="6993001"/>
          </a:xfrm>
          <a:prstGeom prst="rect">
            <a:avLst/>
          </a:prstGeom>
        </p:spPr>
      </p:pic>
      <p:pic>
        <p:nvPicPr>
          <p:cNvPr id="3" name="Image 2" descr="Image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3000372"/>
            <a:ext cx="2421254" cy="3181648"/>
          </a:xfrm>
          <a:prstGeom prst="rect">
            <a:avLst/>
          </a:prstGeom>
        </p:spPr>
      </p:pic>
      <p:pic>
        <p:nvPicPr>
          <p:cNvPr id="5" name="Image 4" descr="ewo076ox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6236" y="3357562"/>
            <a:ext cx="1177218" cy="2143140"/>
          </a:xfrm>
          <a:prstGeom prst="rect">
            <a:avLst/>
          </a:prstGeom>
        </p:spPr>
      </p:pic>
      <p:pic>
        <p:nvPicPr>
          <p:cNvPr id="7" name="Image 6" descr="fcg1ucwn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4313" y="3352657"/>
            <a:ext cx="1715055" cy="2219483"/>
          </a:xfrm>
          <a:prstGeom prst="rect">
            <a:avLst/>
          </a:prstGeom>
        </p:spPr>
      </p:pic>
      <p:pic>
        <p:nvPicPr>
          <p:cNvPr id="4" name="Image 3" descr="ev0mden1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86314" y="1457542"/>
            <a:ext cx="2143140" cy="4597380"/>
          </a:xfrm>
          <a:prstGeom prst="rect">
            <a:avLst/>
          </a:prstGeom>
        </p:spPr>
      </p:pic>
      <p:pic>
        <p:nvPicPr>
          <p:cNvPr id="8" name="Image 7" descr="Image4.png"/>
          <p:cNvPicPr>
            <a:picLocks noChangeAspect="1"/>
          </p:cNvPicPr>
          <p:nvPr/>
        </p:nvPicPr>
        <p:blipFill>
          <a:blip r:embed="rId9"/>
          <a:srcRect t="13023"/>
          <a:stretch>
            <a:fillRect/>
          </a:stretch>
        </p:blipFill>
        <p:spPr>
          <a:xfrm>
            <a:off x="2571736" y="3000372"/>
            <a:ext cx="1071570" cy="2385643"/>
          </a:xfrm>
          <a:prstGeom prst="rect">
            <a:avLst/>
          </a:prstGeom>
        </p:spPr>
      </p:pic>
      <p:pic>
        <p:nvPicPr>
          <p:cNvPr id="9" name="Image 8" descr="noel-cheminee-7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928926" y="3571876"/>
            <a:ext cx="385765" cy="964413"/>
          </a:xfrm>
          <a:prstGeom prst="ellipse">
            <a:avLst/>
          </a:prstGeom>
        </p:spPr>
      </p:pic>
      <p:pic>
        <p:nvPicPr>
          <p:cNvPr id="11" name="Image 10" descr="dn0ic81p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-1080000">
            <a:off x="2940935" y="665081"/>
            <a:ext cx="4352925" cy="304800"/>
          </a:xfrm>
          <a:prstGeom prst="rect">
            <a:avLst/>
          </a:prstGeom>
        </p:spPr>
      </p:pic>
      <p:pic>
        <p:nvPicPr>
          <p:cNvPr id="7172" name="Picture 4" descr="gif animé guirlandes 0039.gif">
            <a:hlinkClick r:id="" action="ppaction://noaction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rot="600000">
            <a:off x="0" y="1052712"/>
            <a:ext cx="2520000" cy="302400"/>
          </a:xfrm>
          <a:prstGeom prst="rect">
            <a:avLst/>
          </a:prstGeom>
          <a:noFill/>
        </p:spPr>
      </p:pic>
      <p:pic>
        <p:nvPicPr>
          <p:cNvPr id="7169" name="Picture 1" descr="C:\Documents and Settings\Administrateur\Mes documents\Downloads\je rève d'un grand noël\bta6nvu0.gif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857356" y="0"/>
            <a:ext cx="1924050" cy="2200275"/>
          </a:xfrm>
          <a:prstGeom prst="rect">
            <a:avLst/>
          </a:prstGeom>
          <a:noFill/>
        </p:spPr>
      </p:pic>
      <p:pic>
        <p:nvPicPr>
          <p:cNvPr id="20" name="Picture 2" descr="C:\Documents and Settings\Administrateur\Mes documents\Downloads\images noël\sapins\fvrgiq17.gif"/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6357950" y="1891924"/>
            <a:ext cx="2786050" cy="4966076"/>
          </a:xfrm>
          <a:prstGeom prst="rect">
            <a:avLst/>
          </a:prstGeom>
          <a:noFill/>
        </p:spPr>
      </p:pic>
      <p:sp>
        <p:nvSpPr>
          <p:cNvPr id="14" name="Espace réservé de la date 10"/>
          <p:cNvSpPr>
            <a:spLocks noGrp="1"/>
          </p:cNvSpPr>
          <p:nvPr>
            <p:ph type="dt" sz="half" idx="10"/>
          </p:nvPr>
        </p:nvSpPr>
        <p:spPr>
          <a:xfrm>
            <a:off x="6215074" y="0"/>
            <a:ext cx="2000264" cy="1785926"/>
          </a:xfrm>
          <a:prstGeom prst="star5">
            <a:avLst/>
          </a:prstGeom>
          <a:gradFill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</a:gradFill>
          <a:ln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/>
          <a:lstStyle/>
          <a:p>
            <a:fld id="{36D180CE-EC87-42E9-A3D3-0BA4E0BD19A5}" type="datetime10">
              <a:rPr lang="fr-FR" sz="1800" smtClean="0">
                <a:ln>
                  <a:gradFill>
                    <a:gsLst>
                      <a:gs pos="0">
                        <a:srgbClr val="825600"/>
                      </a:gs>
                      <a:gs pos="13000">
                        <a:srgbClr val="FFA800"/>
                      </a:gs>
                      <a:gs pos="28000">
                        <a:srgbClr val="825600"/>
                      </a:gs>
                      <a:gs pos="42999">
                        <a:srgbClr val="FFA800"/>
                      </a:gs>
                      <a:gs pos="58000">
                        <a:srgbClr val="825600"/>
                      </a:gs>
                      <a:gs pos="72000">
                        <a:srgbClr val="FFA800"/>
                      </a:gs>
                      <a:gs pos="87000">
                        <a:srgbClr val="825600"/>
                      </a:gs>
                      <a:gs pos="100000">
                        <a:srgbClr val="FFA800"/>
                      </a:gs>
                    </a:gsLst>
                    <a:lin ang="5400000" scaled="0"/>
                  </a:gradFill>
                </a:ln>
                <a:solidFill>
                  <a:srgbClr val="FF0000"/>
                </a:solidFill>
              </a:rPr>
              <a:pPr/>
              <a:t>12:10</a:t>
            </a:fld>
            <a:endParaRPr lang="fr-FR" sz="1800" dirty="0">
              <a:ln>
                <a:gradFill>
                  <a:gsLst>
                    <a:gs pos="0">
                      <a:srgbClr val="825600"/>
                    </a:gs>
                    <a:gs pos="13000">
                      <a:srgbClr val="FFA800"/>
                    </a:gs>
                    <a:gs pos="28000">
                      <a:srgbClr val="825600"/>
                    </a:gs>
                    <a:gs pos="42999">
                      <a:srgbClr val="FFA800"/>
                    </a:gs>
                    <a:gs pos="58000">
                      <a:srgbClr val="825600"/>
                    </a:gs>
                    <a:gs pos="72000">
                      <a:srgbClr val="FFA800"/>
                    </a:gs>
                    <a:gs pos="87000">
                      <a:srgbClr val="825600"/>
                    </a:gs>
                    <a:gs pos="100000">
                      <a:srgbClr val="FFA800"/>
                    </a:gs>
                  </a:gsLst>
                  <a:lin ang="5400000" scaled="0"/>
                </a:gra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200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25 0  E" pathEditMode="relative" ptsTypes="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 15" descr="Image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2643182"/>
            <a:ext cx="1962150" cy="2247900"/>
          </a:xfrm>
          <a:prstGeom prst="rect">
            <a:avLst/>
          </a:prstGeom>
        </p:spPr>
      </p:pic>
      <p:pic>
        <p:nvPicPr>
          <p:cNvPr id="2" name="Image 1" descr="2490h5x0.png"/>
          <p:cNvPicPr>
            <a:picLocks noChangeAspect="1"/>
          </p:cNvPicPr>
          <p:nvPr/>
        </p:nvPicPr>
        <p:blipFill>
          <a:blip r:embed="rId4"/>
          <a:srcRect l="783" t="1042" r="783" b="1042"/>
          <a:stretch>
            <a:fillRect/>
          </a:stretch>
        </p:blipFill>
        <p:spPr>
          <a:xfrm>
            <a:off x="0" y="0"/>
            <a:ext cx="9171222" cy="6858000"/>
          </a:xfrm>
          <a:prstGeom prst="rect">
            <a:avLst/>
          </a:prstGeom>
        </p:spPr>
      </p:pic>
      <p:pic>
        <p:nvPicPr>
          <p:cNvPr id="8" name="Image 7" descr="Image4.png"/>
          <p:cNvPicPr>
            <a:picLocks noChangeAspect="1"/>
          </p:cNvPicPr>
          <p:nvPr/>
        </p:nvPicPr>
        <p:blipFill>
          <a:blip r:embed="rId5"/>
          <a:srcRect t="13023"/>
          <a:stretch>
            <a:fillRect/>
          </a:stretch>
        </p:blipFill>
        <p:spPr>
          <a:xfrm>
            <a:off x="2571736" y="3000372"/>
            <a:ext cx="1071570" cy="2385643"/>
          </a:xfrm>
          <a:prstGeom prst="rect">
            <a:avLst/>
          </a:prstGeom>
        </p:spPr>
      </p:pic>
      <p:pic>
        <p:nvPicPr>
          <p:cNvPr id="9" name="Image 8" descr="noel-cheminee-7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28926" y="3571876"/>
            <a:ext cx="385765" cy="964413"/>
          </a:xfrm>
          <a:prstGeom prst="ellipse">
            <a:avLst/>
          </a:prstGeom>
        </p:spPr>
      </p:pic>
      <p:pic>
        <p:nvPicPr>
          <p:cNvPr id="11" name="Image 10" descr="slide0079_image15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575413">
            <a:off x="3030758" y="1039642"/>
            <a:ext cx="2367538" cy="1012774"/>
          </a:xfrm>
          <a:prstGeom prst="rect">
            <a:avLst/>
          </a:prstGeom>
        </p:spPr>
      </p:pic>
      <p:pic>
        <p:nvPicPr>
          <p:cNvPr id="10" name="Picture 1" descr="C:\Documents and Settings\Administrateur\Mes documents\Downloads\je rève d'un grand noël\bta6nvu0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714480" y="214290"/>
            <a:ext cx="1924050" cy="2200275"/>
          </a:xfrm>
          <a:prstGeom prst="rect">
            <a:avLst/>
          </a:prstGeom>
          <a:noFill/>
        </p:spPr>
      </p:pic>
      <p:pic>
        <p:nvPicPr>
          <p:cNvPr id="15" name="Image 14" descr="Image3.png"/>
          <p:cNvPicPr>
            <a:picLocks noChangeAspect="1"/>
          </p:cNvPicPr>
          <p:nvPr/>
        </p:nvPicPr>
        <p:blipFill>
          <a:blip r:embed="rId9"/>
          <a:srcRect r="20636"/>
          <a:stretch>
            <a:fillRect/>
          </a:stretch>
        </p:blipFill>
        <p:spPr>
          <a:xfrm flipH="1">
            <a:off x="0" y="4500570"/>
            <a:ext cx="3571836" cy="2071702"/>
          </a:xfrm>
          <a:prstGeom prst="rect">
            <a:avLst/>
          </a:prstGeom>
        </p:spPr>
      </p:pic>
      <p:pic>
        <p:nvPicPr>
          <p:cNvPr id="14" name="Image 13" descr="wzs0inox.png"/>
          <p:cNvPicPr>
            <a:picLocks noChangeAspect="1"/>
          </p:cNvPicPr>
          <p:nvPr/>
        </p:nvPicPr>
        <p:blipFill>
          <a:blip r:embed="rId10">
            <a:lum bright="-20000"/>
          </a:blip>
          <a:stretch>
            <a:fillRect/>
          </a:stretch>
        </p:blipFill>
        <p:spPr>
          <a:xfrm>
            <a:off x="642910" y="4143380"/>
            <a:ext cx="2500330" cy="1803719"/>
          </a:xfrm>
          <a:prstGeom prst="rect">
            <a:avLst/>
          </a:prstGeom>
        </p:spPr>
      </p:pic>
      <p:sp>
        <p:nvSpPr>
          <p:cNvPr id="6" name="Forme libre 5"/>
          <p:cNvSpPr/>
          <p:nvPr/>
        </p:nvSpPr>
        <p:spPr>
          <a:xfrm>
            <a:off x="6215074" y="1790477"/>
            <a:ext cx="2928926" cy="5067523"/>
          </a:xfrm>
          <a:custGeom>
            <a:avLst/>
            <a:gdLst>
              <a:gd name="connsiteX0" fmla="*/ 1844565 w 3552394"/>
              <a:gd name="connsiteY0" fmla="*/ 1031 h 4766345"/>
              <a:gd name="connsiteX1" fmla="*/ 1797269 w 3552394"/>
              <a:gd name="connsiteY1" fmla="*/ 395169 h 4766345"/>
              <a:gd name="connsiteX2" fmla="*/ 1103586 w 3552394"/>
              <a:gd name="connsiteY2" fmla="*/ 552824 h 4766345"/>
              <a:gd name="connsiteX3" fmla="*/ 1213944 w 3552394"/>
              <a:gd name="connsiteY3" fmla="*/ 726244 h 4766345"/>
              <a:gd name="connsiteX4" fmla="*/ 1308538 w 3552394"/>
              <a:gd name="connsiteY4" fmla="*/ 852369 h 4766345"/>
              <a:gd name="connsiteX5" fmla="*/ 1481958 w 3552394"/>
              <a:gd name="connsiteY5" fmla="*/ 868134 h 4766345"/>
              <a:gd name="connsiteX6" fmla="*/ 1497724 w 3552394"/>
              <a:gd name="connsiteY6" fmla="*/ 1104617 h 4766345"/>
              <a:gd name="connsiteX7" fmla="*/ 1024758 w 3552394"/>
              <a:gd name="connsiteY7" fmla="*/ 1057320 h 4766345"/>
              <a:gd name="connsiteX8" fmla="*/ 1229710 w 3552394"/>
              <a:gd name="connsiteY8" fmla="*/ 1167679 h 4766345"/>
              <a:gd name="connsiteX9" fmla="*/ 1150882 w 3552394"/>
              <a:gd name="connsiteY9" fmla="*/ 1278037 h 4766345"/>
              <a:gd name="connsiteX10" fmla="*/ 1229710 w 3552394"/>
              <a:gd name="connsiteY10" fmla="*/ 1372631 h 4766345"/>
              <a:gd name="connsiteX11" fmla="*/ 1245475 w 3552394"/>
              <a:gd name="connsiteY11" fmla="*/ 1404162 h 4766345"/>
              <a:gd name="connsiteX12" fmla="*/ 945931 w 3552394"/>
              <a:gd name="connsiteY12" fmla="*/ 1293803 h 4766345"/>
              <a:gd name="connsiteX13" fmla="*/ 646386 w 3552394"/>
              <a:gd name="connsiteY13" fmla="*/ 1341100 h 4766345"/>
              <a:gd name="connsiteX14" fmla="*/ 961696 w 3552394"/>
              <a:gd name="connsiteY14" fmla="*/ 1546051 h 4766345"/>
              <a:gd name="connsiteX15" fmla="*/ 725213 w 3552394"/>
              <a:gd name="connsiteY15" fmla="*/ 1609113 h 4766345"/>
              <a:gd name="connsiteX16" fmla="*/ 882869 w 3552394"/>
              <a:gd name="connsiteY16" fmla="*/ 1687941 h 4766345"/>
              <a:gd name="connsiteX17" fmla="*/ 1087820 w 3552394"/>
              <a:gd name="connsiteY17" fmla="*/ 1656410 h 4766345"/>
              <a:gd name="connsiteX18" fmla="*/ 1087820 w 3552394"/>
              <a:gd name="connsiteY18" fmla="*/ 1703706 h 4766345"/>
              <a:gd name="connsiteX19" fmla="*/ 882869 w 3552394"/>
              <a:gd name="connsiteY19" fmla="*/ 1892893 h 4766345"/>
              <a:gd name="connsiteX20" fmla="*/ 567558 w 3552394"/>
              <a:gd name="connsiteY20" fmla="*/ 1845596 h 4766345"/>
              <a:gd name="connsiteX21" fmla="*/ 788275 w 3552394"/>
              <a:gd name="connsiteY21" fmla="*/ 1987486 h 4766345"/>
              <a:gd name="connsiteX22" fmla="*/ 630620 w 3552394"/>
              <a:gd name="connsiteY22" fmla="*/ 1987486 h 4766345"/>
              <a:gd name="connsiteX23" fmla="*/ 819806 w 3552394"/>
              <a:gd name="connsiteY23" fmla="*/ 2145141 h 4766345"/>
              <a:gd name="connsiteX24" fmla="*/ 882869 w 3552394"/>
              <a:gd name="connsiteY24" fmla="*/ 2208203 h 4766345"/>
              <a:gd name="connsiteX25" fmla="*/ 1072055 w 3552394"/>
              <a:gd name="connsiteY25" fmla="*/ 2365858 h 4766345"/>
              <a:gd name="connsiteX26" fmla="*/ 898634 w 3552394"/>
              <a:gd name="connsiteY26" fmla="*/ 2460451 h 4766345"/>
              <a:gd name="connsiteX27" fmla="*/ 536027 w 3552394"/>
              <a:gd name="connsiteY27" fmla="*/ 2334327 h 4766345"/>
              <a:gd name="connsiteX28" fmla="*/ 630620 w 3552394"/>
              <a:gd name="connsiteY28" fmla="*/ 2476217 h 4766345"/>
              <a:gd name="connsiteX29" fmla="*/ 362606 w 3552394"/>
              <a:gd name="connsiteY29" fmla="*/ 2413155 h 4766345"/>
              <a:gd name="connsiteX30" fmla="*/ 520262 w 3552394"/>
              <a:gd name="connsiteY30" fmla="*/ 2570810 h 4766345"/>
              <a:gd name="connsiteX31" fmla="*/ 173420 w 3552394"/>
              <a:gd name="connsiteY31" fmla="*/ 2618106 h 4766345"/>
              <a:gd name="connsiteX32" fmla="*/ 693682 w 3552394"/>
              <a:gd name="connsiteY32" fmla="*/ 2696934 h 4766345"/>
              <a:gd name="connsiteX33" fmla="*/ 536027 w 3552394"/>
              <a:gd name="connsiteY33" fmla="*/ 2791527 h 4766345"/>
              <a:gd name="connsiteX34" fmla="*/ 173420 w 3552394"/>
              <a:gd name="connsiteY34" fmla="*/ 2791527 h 4766345"/>
              <a:gd name="connsiteX35" fmla="*/ 378372 w 3552394"/>
              <a:gd name="connsiteY35" fmla="*/ 2886120 h 4766345"/>
              <a:gd name="connsiteX36" fmla="*/ 394138 w 3552394"/>
              <a:gd name="connsiteY36" fmla="*/ 2886120 h 4766345"/>
              <a:gd name="connsiteX37" fmla="*/ 614855 w 3552394"/>
              <a:gd name="connsiteY37" fmla="*/ 2949182 h 4766345"/>
              <a:gd name="connsiteX38" fmla="*/ 173420 w 3552394"/>
              <a:gd name="connsiteY38" fmla="*/ 3028010 h 4766345"/>
              <a:gd name="connsiteX39" fmla="*/ 378372 w 3552394"/>
              <a:gd name="connsiteY39" fmla="*/ 3154134 h 4766345"/>
              <a:gd name="connsiteX40" fmla="*/ 0 w 3552394"/>
              <a:gd name="connsiteY40" fmla="*/ 3280258 h 4766345"/>
              <a:gd name="connsiteX41" fmla="*/ 126124 w 3552394"/>
              <a:gd name="connsiteY41" fmla="*/ 3327555 h 4766345"/>
              <a:gd name="connsiteX42" fmla="*/ 0 w 3552394"/>
              <a:gd name="connsiteY42" fmla="*/ 3453679 h 4766345"/>
              <a:gd name="connsiteX43" fmla="*/ 315310 w 3552394"/>
              <a:gd name="connsiteY43" fmla="*/ 3374851 h 4766345"/>
              <a:gd name="connsiteX44" fmla="*/ 315310 w 3552394"/>
              <a:gd name="connsiteY44" fmla="*/ 3469444 h 4766345"/>
              <a:gd name="connsiteX45" fmla="*/ 189186 w 3552394"/>
              <a:gd name="connsiteY45" fmla="*/ 3611334 h 4766345"/>
              <a:gd name="connsiteX46" fmla="*/ 15765 w 3552394"/>
              <a:gd name="connsiteY46" fmla="*/ 3768989 h 4766345"/>
              <a:gd name="connsiteX47" fmla="*/ 204951 w 3552394"/>
              <a:gd name="connsiteY47" fmla="*/ 3926644 h 4766345"/>
              <a:gd name="connsiteX48" fmla="*/ 425669 w 3552394"/>
              <a:gd name="connsiteY48" fmla="*/ 4052769 h 4766345"/>
              <a:gd name="connsiteX49" fmla="*/ 583324 w 3552394"/>
              <a:gd name="connsiteY49" fmla="*/ 4194658 h 4766345"/>
              <a:gd name="connsiteX50" fmla="*/ 961696 w 3552394"/>
              <a:gd name="connsiteY50" fmla="*/ 3973941 h 4766345"/>
              <a:gd name="connsiteX51" fmla="*/ 1056289 w 3552394"/>
              <a:gd name="connsiteY51" fmla="*/ 4115831 h 4766345"/>
              <a:gd name="connsiteX52" fmla="*/ 1324303 w 3552394"/>
              <a:gd name="connsiteY52" fmla="*/ 4084300 h 4766345"/>
              <a:gd name="connsiteX53" fmla="*/ 1403131 w 3552394"/>
              <a:gd name="connsiteY53" fmla="*/ 4163127 h 4766345"/>
              <a:gd name="connsiteX54" fmla="*/ 1545020 w 3552394"/>
              <a:gd name="connsiteY54" fmla="*/ 4131596 h 4766345"/>
              <a:gd name="connsiteX55" fmla="*/ 1655379 w 3552394"/>
              <a:gd name="connsiteY55" fmla="*/ 4194658 h 4766345"/>
              <a:gd name="connsiteX56" fmla="*/ 1655379 w 3552394"/>
              <a:gd name="connsiteY56" fmla="*/ 4368079 h 4766345"/>
              <a:gd name="connsiteX57" fmla="*/ 1434662 w 3552394"/>
              <a:gd name="connsiteY57" fmla="*/ 4399610 h 4766345"/>
              <a:gd name="connsiteX58" fmla="*/ 1403131 w 3552394"/>
              <a:gd name="connsiteY58" fmla="*/ 4336548 h 4766345"/>
              <a:gd name="connsiteX59" fmla="*/ 1324303 w 3552394"/>
              <a:gd name="connsiteY59" fmla="*/ 4352313 h 4766345"/>
              <a:gd name="connsiteX60" fmla="*/ 1308538 w 3552394"/>
              <a:gd name="connsiteY60" fmla="*/ 4305017 h 4766345"/>
              <a:gd name="connsiteX61" fmla="*/ 1245475 w 3552394"/>
              <a:gd name="connsiteY61" fmla="*/ 4320782 h 4766345"/>
              <a:gd name="connsiteX62" fmla="*/ 1198179 w 3552394"/>
              <a:gd name="connsiteY62" fmla="*/ 4352313 h 4766345"/>
              <a:gd name="connsiteX63" fmla="*/ 1182413 w 3552394"/>
              <a:gd name="connsiteY63" fmla="*/ 4399610 h 4766345"/>
              <a:gd name="connsiteX64" fmla="*/ 1119351 w 3552394"/>
              <a:gd name="connsiteY64" fmla="*/ 4415375 h 4766345"/>
              <a:gd name="connsiteX65" fmla="*/ 1072055 w 3552394"/>
              <a:gd name="connsiteY65" fmla="*/ 4399610 h 4766345"/>
              <a:gd name="connsiteX66" fmla="*/ 1008993 w 3552394"/>
              <a:gd name="connsiteY66" fmla="*/ 4352313 h 4766345"/>
              <a:gd name="connsiteX67" fmla="*/ 977462 w 3552394"/>
              <a:gd name="connsiteY67" fmla="*/ 4462672 h 4766345"/>
              <a:gd name="connsiteX68" fmla="*/ 977462 w 3552394"/>
              <a:gd name="connsiteY68" fmla="*/ 4620327 h 4766345"/>
              <a:gd name="connsiteX69" fmla="*/ 1024758 w 3552394"/>
              <a:gd name="connsiteY69" fmla="*/ 4667624 h 4766345"/>
              <a:gd name="connsiteX70" fmla="*/ 1198179 w 3552394"/>
              <a:gd name="connsiteY70" fmla="*/ 4636093 h 4766345"/>
              <a:gd name="connsiteX71" fmla="*/ 1245475 w 3552394"/>
              <a:gd name="connsiteY71" fmla="*/ 4620327 h 4766345"/>
              <a:gd name="connsiteX72" fmla="*/ 1261241 w 3552394"/>
              <a:gd name="connsiteY72" fmla="*/ 4667624 h 4766345"/>
              <a:gd name="connsiteX73" fmla="*/ 1308538 w 3552394"/>
              <a:gd name="connsiteY73" fmla="*/ 4683389 h 4766345"/>
              <a:gd name="connsiteX74" fmla="*/ 1434662 w 3552394"/>
              <a:gd name="connsiteY74" fmla="*/ 4667624 h 4766345"/>
              <a:gd name="connsiteX75" fmla="*/ 1529255 w 3552394"/>
              <a:gd name="connsiteY75" fmla="*/ 4651858 h 4766345"/>
              <a:gd name="connsiteX76" fmla="*/ 1576551 w 3552394"/>
              <a:gd name="connsiteY76" fmla="*/ 4636093 h 4766345"/>
              <a:gd name="connsiteX77" fmla="*/ 1623848 w 3552394"/>
              <a:gd name="connsiteY77" fmla="*/ 4667624 h 4766345"/>
              <a:gd name="connsiteX78" fmla="*/ 1671144 w 3552394"/>
              <a:gd name="connsiteY78" fmla="*/ 4636093 h 4766345"/>
              <a:gd name="connsiteX79" fmla="*/ 1734206 w 3552394"/>
              <a:gd name="connsiteY79" fmla="*/ 4714920 h 4766345"/>
              <a:gd name="connsiteX80" fmla="*/ 1765738 w 3552394"/>
              <a:gd name="connsiteY80" fmla="*/ 4714920 h 4766345"/>
              <a:gd name="connsiteX81" fmla="*/ 2585544 w 3552394"/>
              <a:gd name="connsiteY81" fmla="*/ 4699155 h 4766345"/>
              <a:gd name="connsiteX82" fmla="*/ 2617075 w 3552394"/>
              <a:gd name="connsiteY82" fmla="*/ 4525734 h 4766345"/>
              <a:gd name="connsiteX83" fmla="*/ 2538248 w 3552394"/>
              <a:gd name="connsiteY83" fmla="*/ 4383844 h 4766345"/>
              <a:gd name="connsiteX84" fmla="*/ 2238703 w 3552394"/>
              <a:gd name="connsiteY84" fmla="*/ 4415375 h 4766345"/>
              <a:gd name="connsiteX85" fmla="*/ 2017986 w 3552394"/>
              <a:gd name="connsiteY85" fmla="*/ 4352313 h 4766345"/>
              <a:gd name="connsiteX86" fmla="*/ 1860331 w 3552394"/>
              <a:gd name="connsiteY86" fmla="*/ 4383844 h 4766345"/>
              <a:gd name="connsiteX87" fmla="*/ 1860331 w 3552394"/>
              <a:gd name="connsiteY87" fmla="*/ 4210424 h 4766345"/>
              <a:gd name="connsiteX88" fmla="*/ 2033751 w 3552394"/>
              <a:gd name="connsiteY88" fmla="*/ 4257720 h 4766345"/>
              <a:gd name="connsiteX89" fmla="*/ 2081048 w 3552394"/>
              <a:gd name="connsiteY89" fmla="*/ 4210424 h 4766345"/>
              <a:gd name="connsiteX90" fmla="*/ 2128344 w 3552394"/>
              <a:gd name="connsiteY90" fmla="*/ 4178893 h 4766345"/>
              <a:gd name="connsiteX91" fmla="*/ 2222938 w 3552394"/>
              <a:gd name="connsiteY91" fmla="*/ 4273486 h 4766345"/>
              <a:gd name="connsiteX92" fmla="*/ 2270234 w 3552394"/>
              <a:gd name="connsiteY92" fmla="*/ 4210424 h 4766345"/>
              <a:gd name="connsiteX93" fmla="*/ 2364827 w 3552394"/>
              <a:gd name="connsiteY93" fmla="*/ 4320782 h 4766345"/>
              <a:gd name="connsiteX94" fmla="*/ 2459420 w 3552394"/>
              <a:gd name="connsiteY94" fmla="*/ 4163127 h 4766345"/>
              <a:gd name="connsiteX95" fmla="*/ 2585544 w 3552394"/>
              <a:gd name="connsiteY95" fmla="*/ 4163127 h 4766345"/>
              <a:gd name="connsiteX96" fmla="*/ 2632841 w 3552394"/>
              <a:gd name="connsiteY96" fmla="*/ 4257720 h 4766345"/>
              <a:gd name="connsiteX97" fmla="*/ 2743200 w 3552394"/>
              <a:gd name="connsiteY97" fmla="*/ 4052769 h 4766345"/>
              <a:gd name="connsiteX98" fmla="*/ 2916620 w 3552394"/>
              <a:gd name="connsiteY98" fmla="*/ 4052769 h 4766345"/>
              <a:gd name="connsiteX99" fmla="*/ 3058510 w 3552394"/>
              <a:gd name="connsiteY99" fmla="*/ 4084300 h 4766345"/>
              <a:gd name="connsiteX100" fmla="*/ 2806262 w 3552394"/>
              <a:gd name="connsiteY100" fmla="*/ 3926644 h 4766345"/>
              <a:gd name="connsiteX101" fmla="*/ 3058510 w 3552394"/>
              <a:gd name="connsiteY101" fmla="*/ 3895113 h 4766345"/>
              <a:gd name="connsiteX102" fmla="*/ 3216165 w 3552394"/>
              <a:gd name="connsiteY102" fmla="*/ 3879348 h 4766345"/>
              <a:gd name="connsiteX103" fmla="*/ 3326524 w 3552394"/>
              <a:gd name="connsiteY103" fmla="*/ 3863582 h 4766345"/>
              <a:gd name="connsiteX104" fmla="*/ 3373820 w 3552394"/>
              <a:gd name="connsiteY104" fmla="*/ 3942410 h 4766345"/>
              <a:gd name="connsiteX105" fmla="*/ 3405351 w 3552394"/>
              <a:gd name="connsiteY105" fmla="*/ 3674396 h 4766345"/>
              <a:gd name="connsiteX106" fmla="*/ 3547241 w 3552394"/>
              <a:gd name="connsiteY106" fmla="*/ 3548272 h 4766345"/>
              <a:gd name="connsiteX107" fmla="*/ 3389586 w 3552394"/>
              <a:gd name="connsiteY107" fmla="*/ 3453679 h 4766345"/>
              <a:gd name="connsiteX108" fmla="*/ 3547241 w 3552394"/>
              <a:gd name="connsiteY108" fmla="*/ 3406382 h 4766345"/>
              <a:gd name="connsiteX109" fmla="*/ 3436882 w 3552394"/>
              <a:gd name="connsiteY109" fmla="*/ 3296024 h 4766345"/>
              <a:gd name="connsiteX110" fmla="*/ 3531475 w 3552394"/>
              <a:gd name="connsiteY110" fmla="*/ 3106837 h 4766345"/>
              <a:gd name="connsiteX111" fmla="*/ 3326524 w 3552394"/>
              <a:gd name="connsiteY111" fmla="*/ 3028010 h 4766345"/>
              <a:gd name="connsiteX112" fmla="*/ 3121572 w 3552394"/>
              <a:gd name="connsiteY112" fmla="*/ 3091072 h 4766345"/>
              <a:gd name="connsiteX113" fmla="*/ 3105806 w 3552394"/>
              <a:gd name="connsiteY113" fmla="*/ 2949182 h 4766345"/>
              <a:gd name="connsiteX114" fmla="*/ 3216165 w 3552394"/>
              <a:gd name="connsiteY114" fmla="*/ 2870355 h 4766345"/>
              <a:gd name="connsiteX115" fmla="*/ 2869324 w 3552394"/>
              <a:gd name="connsiteY115" fmla="*/ 2728465 h 4766345"/>
              <a:gd name="connsiteX116" fmla="*/ 3263462 w 3552394"/>
              <a:gd name="connsiteY116" fmla="*/ 2476217 h 4766345"/>
              <a:gd name="connsiteX117" fmla="*/ 3200400 w 3552394"/>
              <a:gd name="connsiteY117" fmla="*/ 2444686 h 4766345"/>
              <a:gd name="connsiteX118" fmla="*/ 2995448 w 3552394"/>
              <a:gd name="connsiteY118" fmla="*/ 2555044 h 4766345"/>
              <a:gd name="connsiteX119" fmla="*/ 2853558 w 3552394"/>
              <a:gd name="connsiteY119" fmla="*/ 2523513 h 4766345"/>
              <a:gd name="connsiteX120" fmla="*/ 3168869 w 3552394"/>
              <a:gd name="connsiteY120" fmla="*/ 2239734 h 4766345"/>
              <a:gd name="connsiteX121" fmla="*/ 2900855 w 3552394"/>
              <a:gd name="connsiteY121" fmla="*/ 2192437 h 4766345"/>
              <a:gd name="connsiteX122" fmla="*/ 2885089 w 3552394"/>
              <a:gd name="connsiteY122" fmla="*/ 2097844 h 4766345"/>
              <a:gd name="connsiteX123" fmla="*/ 3090041 w 3552394"/>
              <a:gd name="connsiteY123" fmla="*/ 2066313 h 4766345"/>
              <a:gd name="connsiteX124" fmla="*/ 3200400 w 3552394"/>
              <a:gd name="connsiteY124" fmla="*/ 1971720 h 4766345"/>
              <a:gd name="connsiteX125" fmla="*/ 2948151 w 3552394"/>
              <a:gd name="connsiteY125" fmla="*/ 2019017 h 4766345"/>
              <a:gd name="connsiteX126" fmla="*/ 2995448 w 3552394"/>
              <a:gd name="connsiteY126" fmla="*/ 1940189 h 4766345"/>
              <a:gd name="connsiteX127" fmla="*/ 3216165 w 3552394"/>
              <a:gd name="connsiteY127" fmla="*/ 1829831 h 4766345"/>
              <a:gd name="connsiteX128" fmla="*/ 2932386 w 3552394"/>
              <a:gd name="connsiteY128" fmla="*/ 1877127 h 4766345"/>
              <a:gd name="connsiteX129" fmla="*/ 2932386 w 3552394"/>
              <a:gd name="connsiteY129" fmla="*/ 1877127 h 4766345"/>
              <a:gd name="connsiteX130" fmla="*/ 2806262 w 3552394"/>
              <a:gd name="connsiteY130" fmla="*/ 1845596 h 4766345"/>
              <a:gd name="connsiteX131" fmla="*/ 2853558 w 3552394"/>
              <a:gd name="connsiteY131" fmla="*/ 1766769 h 4766345"/>
              <a:gd name="connsiteX132" fmla="*/ 3026979 w 3552394"/>
              <a:gd name="connsiteY132" fmla="*/ 1672175 h 4766345"/>
              <a:gd name="connsiteX133" fmla="*/ 2853558 w 3552394"/>
              <a:gd name="connsiteY133" fmla="*/ 1593348 h 4766345"/>
              <a:gd name="connsiteX134" fmla="*/ 3137338 w 3552394"/>
              <a:gd name="connsiteY134" fmla="*/ 1404162 h 4766345"/>
              <a:gd name="connsiteX135" fmla="*/ 2963917 w 3552394"/>
              <a:gd name="connsiteY135" fmla="*/ 1388396 h 4766345"/>
              <a:gd name="connsiteX136" fmla="*/ 3168869 w 3552394"/>
              <a:gd name="connsiteY136" fmla="*/ 1214975 h 4766345"/>
              <a:gd name="connsiteX137" fmla="*/ 2743200 w 3552394"/>
              <a:gd name="connsiteY137" fmla="*/ 1372631 h 4766345"/>
              <a:gd name="connsiteX138" fmla="*/ 2490951 w 3552394"/>
              <a:gd name="connsiteY138" fmla="*/ 1388396 h 4766345"/>
              <a:gd name="connsiteX139" fmla="*/ 2364827 w 3552394"/>
              <a:gd name="connsiteY139" fmla="*/ 1356865 h 4766345"/>
              <a:gd name="connsiteX140" fmla="*/ 2317531 w 3552394"/>
              <a:gd name="connsiteY140" fmla="*/ 1309569 h 4766345"/>
              <a:gd name="connsiteX141" fmla="*/ 2475186 w 3552394"/>
              <a:gd name="connsiteY141" fmla="*/ 1214975 h 4766345"/>
              <a:gd name="connsiteX142" fmla="*/ 2380593 w 3552394"/>
              <a:gd name="connsiteY142" fmla="*/ 1199210 h 4766345"/>
              <a:gd name="connsiteX143" fmla="*/ 2443655 w 3552394"/>
              <a:gd name="connsiteY143" fmla="*/ 1104617 h 4766345"/>
              <a:gd name="connsiteX144" fmla="*/ 2601310 w 3552394"/>
              <a:gd name="connsiteY144" fmla="*/ 1073086 h 4766345"/>
              <a:gd name="connsiteX145" fmla="*/ 2412124 w 3552394"/>
              <a:gd name="connsiteY145" fmla="*/ 1025789 h 4766345"/>
              <a:gd name="connsiteX146" fmla="*/ 2364827 w 3552394"/>
              <a:gd name="connsiteY146" fmla="*/ 946962 h 4766345"/>
              <a:gd name="connsiteX147" fmla="*/ 2207172 w 3552394"/>
              <a:gd name="connsiteY147" fmla="*/ 946962 h 4766345"/>
              <a:gd name="connsiteX148" fmla="*/ 2727434 w 3552394"/>
              <a:gd name="connsiteY148" fmla="*/ 615886 h 4766345"/>
              <a:gd name="connsiteX149" fmla="*/ 2727434 w 3552394"/>
              <a:gd name="connsiteY149" fmla="*/ 615886 h 4766345"/>
              <a:gd name="connsiteX150" fmla="*/ 2380593 w 3552394"/>
              <a:gd name="connsiteY150" fmla="*/ 710479 h 4766345"/>
              <a:gd name="connsiteX151" fmla="*/ 2301765 w 3552394"/>
              <a:gd name="connsiteY151" fmla="*/ 694713 h 4766345"/>
              <a:gd name="connsiteX152" fmla="*/ 2286000 w 3552394"/>
              <a:gd name="connsiteY152" fmla="*/ 537058 h 4766345"/>
              <a:gd name="connsiteX153" fmla="*/ 2144110 w 3552394"/>
              <a:gd name="connsiteY153" fmla="*/ 726244 h 4766345"/>
              <a:gd name="connsiteX154" fmla="*/ 2033751 w 3552394"/>
              <a:gd name="connsiteY154" fmla="*/ 678948 h 4766345"/>
              <a:gd name="connsiteX155" fmla="*/ 2002220 w 3552394"/>
              <a:gd name="connsiteY155" fmla="*/ 568589 h 4766345"/>
              <a:gd name="connsiteX156" fmla="*/ 2222938 w 3552394"/>
              <a:gd name="connsiteY156" fmla="*/ 410934 h 4766345"/>
              <a:gd name="connsiteX157" fmla="*/ 1907627 w 3552394"/>
              <a:gd name="connsiteY157" fmla="*/ 505527 h 4766345"/>
              <a:gd name="connsiteX158" fmla="*/ 1860331 w 3552394"/>
              <a:gd name="connsiteY158" fmla="*/ 1031 h 4766345"/>
              <a:gd name="connsiteX159" fmla="*/ 1844565 w 3552394"/>
              <a:gd name="connsiteY159" fmla="*/ 1031 h 47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3552394" h="4766345">
                <a:moveTo>
                  <a:pt x="1844565" y="1031"/>
                </a:moveTo>
                <a:lnTo>
                  <a:pt x="1797269" y="395169"/>
                </a:lnTo>
                <a:lnTo>
                  <a:pt x="1103586" y="552824"/>
                </a:lnTo>
                <a:lnTo>
                  <a:pt x="1213944" y="726244"/>
                </a:lnTo>
                <a:cubicBezTo>
                  <a:pt x="1297092" y="842651"/>
                  <a:pt x="1260806" y="804637"/>
                  <a:pt x="1308538" y="852369"/>
                </a:cubicBezTo>
                <a:lnTo>
                  <a:pt x="1481958" y="868134"/>
                </a:lnTo>
                <a:lnTo>
                  <a:pt x="1497724" y="1104617"/>
                </a:lnTo>
                <a:lnTo>
                  <a:pt x="1024758" y="1057320"/>
                </a:lnTo>
                <a:lnTo>
                  <a:pt x="1229710" y="1167679"/>
                </a:lnTo>
                <a:cubicBezTo>
                  <a:pt x="1147518" y="1266309"/>
                  <a:pt x="1150882" y="1221228"/>
                  <a:pt x="1150882" y="1278037"/>
                </a:cubicBezTo>
                <a:lnTo>
                  <a:pt x="1229710" y="1372631"/>
                </a:lnTo>
                <a:lnTo>
                  <a:pt x="1245475" y="1404162"/>
                </a:lnTo>
                <a:lnTo>
                  <a:pt x="945931" y="1293803"/>
                </a:lnTo>
                <a:lnTo>
                  <a:pt x="646386" y="1341100"/>
                </a:lnTo>
                <a:lnTo>
                  <a:pt x="961696" y="1546051"/>
                </a:lnTo>
                <a:lnTo>
                  <a:pt x="725213" y="1609113"/>
                </a:lnTo>
                <a:cubicBezTo>
                  <a:pt x="871697" y="1690493"/>
                  <a:pt x="812998" y="1687941"/>
                  <a:pt x="882869" y="1687941"/>
                </a:cubicBezTo>
                <a:cubicBezTo>
                  <a:pt x="921685" y="1672414"/>
                  <a:pt x="1039103" y="1575214"/>
                  <a:pt x="1087820" y="1656410"/>
                </a:cubicBezTo>
                <a:cubicBezTo>
                  <a:pt x="1095931" y="1669929"/>
                  <a:pt x="1087820" y="1687941"/>
                  <a:pt x="1087820" y="1703706"/>
                </a:cubicBezTo>
                <a:lnTo>
                  <a:pt x="882869" y="1892893"/>
                </a:lnTo>
                <a:lnTo>
                  <a:pt x="567558" y="1845596"/>
                </a:lnTo>
                <a:cubicBezTo>
                  <a:pt x="776831" y="1990477"/>
                  <a:pt x="689418" y="1987486"/>
                  <a:pt x="788275" y="1987486"/>
                </a:cubicBezTo>
                <a:lnTo>
                  <a:pt x="630620" y="1987486"/>
                </a:lnTo>
                <a:lnTo>
                  <a:pt x="819806" y="2145141"/>
                </a:lnTo>
                <a:cubicBezTo>
                  <a:pt x="839396" y="2223498"/>
                  <a:pt x="813904" y="2208203"/>
                  <a:pt x="882869" y="2208203"/>
                </a:cubicBezTo>
                <a:lnTo>
                  <a:pt x="1072055" y="2365858"/>
                </a:lnTo>
                <a:lnTo>
                  <a:pt x="898634" y="2460451"/>
                </a:lnTo>
                <a:lnTo>
                  <a:pt x="536027" y="2334327"/>
                </a:lnTo>
                <a:lnTo>
                  <a:pt x="630620" y="2476217"/>
                </a:lnTo>
                <a:lnTo>
                  <a:pt x="362606" y="2413155"/>
                </a:lnTo>
                <a:lnTo>
                  <a:pt x="520262" y="2570810"/>
                </a:lnTo>
                <a:lnTo>
                  <a:pt x="173420" y="2618106"/>
                </a:lnTo>
                <a:lnTo>
                  <a:pt x="693682" y="2696934"/>
                </a:lnTo>
                <a:lnTo>
                  <a:pt x="536027" y="2791527"/>
                </a:lnTo>
                <a:lnTo>
                  <a:pt x="173420" y="2791527"/>
                </a:lnTo>
                <a:cubicBezTo>
                  <a:pt x="392907" y="2967116"/>
                  <a:pt x="261836" y="2944387"/>
                  <a:pt x="378372" y="2886120"/>
                </a:cubicBezTo>
                <a:cubicBezTo>
                  <a:pt x="383073" y="2883770"/>
                  <a:pt x="388883" y="2886120"/>
                  <a:pt x="394138" y="2886120"/>
                </a:cubicBezTo>
                <a:lnTo>
                  <a:pt x="614855" y="2949182"/>
                </a:lnTo>
                <a:lnTo>
                  <a:pt x="173420" y="3028010"/>
                </a:lnTo>
                <a:lnTo>
                  <a:pt x="378372" y="3154134"/>
                </a:lnTo>
                <a:lnTo>
                  <a:pt x="0" y="3280258"/>
                </a:lnTo>
                <a:lnTo>
                  <a:pt x="126124" y="3327555"/>
                </a:lnTo>
                <a:lnTo>
                  <a:pt x="0" y="3453679"/>
                </a:lnTo>
                <a:cubicBezTo>
                  <a:pt x="304626" y="3373514"/>
                  <a:pt x="196296" y="3374851"/>
                  <a:pt x="315310" y="3374851"/>
                </a:cubicBezTo>
                <a:lnTo>
                  <a:pt x="315310" y="3469444"/>
                </a:lnTo>
                <a:lnTo>
                  <a:pt x="189186" y="3611334"/>
                </a:lnTo>
                <a:lnTo>
                  <a:pt x="15765" y="3768989"/>
                </a:lnTo>
                <a:lnTo>
                  <a:pt x="204951" y="3926644"/>
                </a:lnTo>
                <a:lnTo>
                  <a:pt x="425669" y="4052769"/>
                </a:lnTo>
                <a:lnTo>
                  <a:pt x="583324" y="4194658"/>
                </a:lnTo>
                <a:lnTo>
                  <a:pt x="961696" y="3973941"/>
                </a:lnTo>
                <a:lnTo>
                  <a:pt x="1056289" y="4115831"/>
                </a:lnTo>
                <a:lnTo>
                  <a:pt x="1324303" y="4084300"/>
                </a:lnTo>
                <a:lnTo>
                  <a:pt x="1403131" y="4163127"/>
                </a:lnTo>
                <a:lnTo>
                  <a:pt x="1545020" y="4131596"/>
                </a:lnTo>
                <a:lnTo>
                  <a:pt x="1655379" y="4194658"/>
                </a:lnTo>
                <a:lnTo>
                  <a:pt x="1655379" y="4368079"/>
                </a:lnTo>
                <a:cubicBezTo>
                  <a:pt x="1604718" y="4384966"/>
                  <a:pt x="1499679" y="4446051"/>
                  <a:pt x="1434662" y="4399610"/>
                </a:cubicBezTo>
                <a:cubicBezTo>
                  <a:pt x="1415538" y="4385950"/>
                  <a:pt x="1413641" y="4357569"/>
                  <a:pt x="1403131" y="4336548"/>
                </a:cubicBezTo>
                <a:cubicBezTo>
                  <a:pt x="1376855" y="4341803"/>
                  <a:pt x="1349724" y="4360787"/>
                  <a:pt x="1324303" y="4352313"/>
                </a:cubicBezTo>
                <a:cubicBezTo>
                  <a:pt x="1308538" y="4347058"/>
                  <a:pt x="1323968" y="4311189"/>
                  <a:pt x="1308538" y="4305017"/>
                </a:cubicBezTo>
                <a:cubicBezTo>
                  <a:pt x="1288420" y="4296970"/>
                  <a:pt x="1266496" y="4315527"/>
                  <a:pt x="1245475" y="4320782"/>
                </a:cubicBezTo>
                <a:cubicBezTo>
                  <a:pt x="1229710" y="4331292"/>
                  <a:pt x="1210015" y="4337517"/>
                  <a:pt x="1198179" y="4352313"/>
                </a:cubicBezTo>
                <a:cubicBezTo>
                  <a:pt x="1187798" y="4365290"/>
                  <a:pt x="1195390" y="4389229"/>
                  <a:pt x="1182413" y="4399610"/>
                </a:cubicBezTo>
                <a:cubicBezTo>
                  <a:pt x="1165493" y="4413146"/>
                  <a:pt x="1140372" y="4410120"/>
                  <a:pt x="1119351" y="4415375"/>
                </a:cubicBezTo>
                <a:cubicBezTo>
                  <a:pt x="1103586" y="4410120"/>
                  <a:pt x="1085882" y="4408828"/>
                  <a:pt x="1072055" y="4399610"/>
                </a:cubicBezTo>
                <a:cubicBezTo>
                  <a:pt x="995536" y="4348597"/>
                  <a:pt x="1053066" y="4352313"/>
                  <a:pt x="1008993" y="4352313"/>
                </a:cubicBezTo>
                <a:lnTo>
                  <a:pt x="977462" y="4462672"/>
                </a:lnTo>
                <a:lnTo>
                  <a:pt x="977462" y="4620327"/>
                </a:lnTo>
                <a:lnTo>
                  <a:pt x="1024758" y="4667624"/>
                </a:lnTo>
                <a:cubicBezTo>
                  <a:pt x="1082565" y="4657114"/>
                  <a:pt x="1140729" y="4648404"/>
                  <a:pt x="1198179" y="4636093"/>
                </a:cubicBezTo>
                <a:cubicBezTo>
                  <a:pt x="1214428" y="4632611"/>
                  <a:pt x="1230611" y="4612895"/>
                  <a:pt x="1245475" y="4620327"/>
                </a:cubicBezTo>
                <a:cubicBezTo>
                  <a:pt x="1260339" y="4627759"/>
                  <a:pt x="1249490" y="4655873"/>
                  <a:pt x="1261241" y="4667624"/>
                </a:cubicBezTo>
                <a:cubicBezTo>
                  <a:pt x="1272992" y="4679375"/>
                  <a:pt x="1292772" y="4678134"/>
                  <a:pt x="1308538" y="4683389"/>
                </a:cubicBezTo>
                <a:cubicBezTo>
                  <a:pt x="1350579" y="4678134"/>
                  <a:pt x="1393786" y="4678772"/>
                  <a:pt x="1434662" y="4667624"/>
                </a:cubicBezTo>
                <a:cubicBezTo>
                  <a:pt x="1535517" y="4640118"/>
                  <a:pt x="1429135" y="4618486"/>
                  <a:pt x="1529255" y="4651858"/>
                </a:cubicBezTo>
                <a:cubicBezTo>
                  <a:pt x="1545020" y="4646603"/>
                  <a:pt x="1560159" y="4633361"/>
                  <a:pt x="1576551" y="4636093"/>
                </a:cubicBezTo>
                <a:cubicBezTo>
                  <a:pt x="1595241" y="4639208"/>
                  <a:pt x="1604900" y="4667624"/>
                  <a:pt x="1623848" y="4667624"/>
                </a:cubicBezTo>
                <a:cubicBezTo>
                  <a:pt x="1642796" y="4667624"/>
                  <a:pt x="1655379" y="4646603"/>
                  <a:pt x="1671144" y="4636093"/>
                </a:cubicBezTo>
                <a:cubicBezTo>
                  <a:pt x="1692853" y="4766345"/>
                  <a:pt x="1654915" y="4730779"/>
                  <a:pt x="1734206" y="4714920"/>
                </a:cubicBezTo>
                <a:cubicBezTo>
                  <a:pt x="1744513" y="4712859"/>
                  <a:pt x="1755227" y="4714920"/>
                  <a:pt x="1765738" y="4714920"/>
                </a:cubicBezTo>
                <a:lnTo>
                  <a:pt x="2585544" y="4699155"/>
                </a:lnTo>
                <a:lnTo>
                  <a:pt x="2617075" y="4525734"/>
                </a:lnTo>
                <a:lnTo>
                  <a:pt x="2538248" y="4383844"/>
                </a:lnTo>
                <a:lnTo>
                  <a:pt x="2238703" y="4415375"/>
                </a:lnTo>
                <a:cubicBezTo>
                  <a:pt x="2013037" y="4334781"/>
                  <a:pt x="2017986" y="4258424"/>
                  <a:pt x="2017986" y="4352313"/>
                </a:cubicBezTo>
                <a:lnTo>
                  <a:pt x="1860331" y="4383844"/>
                </a:lnTo>
                <a:lnTo>
                  <a:pt x="1860331" y="4210424"/>
                </a:lnTo>
                <a:cubicBezTo>
                  <a:pt x="1918138" y="4226189"/>
                  <a:pt x="1973833" y="4257720"/>
                  <a:pt x="2033751" y="4257720"/>
                </a:cubicBezTo>
                <a:cubicBezTo>
                  <a:pt x="2056047" y="4257720"/>
                  <a:pt x="2063920" y="4224697"/>
                  <a:pt x="2081048" y="4210424"/>
                </a:cubicBezTo>
                <a:cubicBezTo>
                  <a:pt x="2095604" y="4198294"/>
                  <a:pt x="2128344" y="4178893"/>
                  <a:pt x="2128344" y="4178893"/>
                </a:cubicBezTo>
                <a:cubicBezTo>
                  <a:pt x="2141118" y="4208698"/>
                  <a:pt x="2154726" y="4341697"/>
                  <a:pt x="2222938" y="4273486"/>
                </a:cubicBezTo>
                <a:cubicBezTo>
                  <a:pt x="2290701" y="4205724"/>
                  <a:pt x="2223391" y="4210424"/>
                  <a:pt x="2270234" y="4210424"/>
                </a:cubicBezTo>
                <a:lnTo>
                  <a:pt x="2364827" y="4320782"/>
                </a:lnTo>
                <a:lnTo>
                  <a:pt x="2459420" y="4163127"/>
                </a:lnTo>
                <a:lnTo>
                  <a:pt x="2585544" y="4163127"/>
                </a:lnTo>
                <a:lnTo>
                  <a:pt x="2632841" y="4257720"/>
                </a:lnTo>
                <a:lnTo>
                  <a:pt x="2743200" y="4052769"/>
                </a:lnTo>
                <a:lnTo>
                  <a:pt x="2916620" y="4052769"/>
                </a:lnTo>
                <a:lnTo>
                  <a:pt x="3058510" y="4084300"/>
                </a:lnTo>
                <a:lnTo>
                  <a:pt x="2806262" y="3926644"/>
                </a:lnTo>
                <a:lnTo>
                  <a:pt x="3058510" y="3895113"/>
                </a:lnTo>
                <a:lnTo>
                  <a:pt x="3216165" y="3879348"/>
                </a:lnTo>
                <a:lnTo>
                  <a:pt x="3326524" y="3863582"/>
                </a:lnTo>
                <a:cubicBezTo>
                  <a:pt x="3379356" y="4004468"/>
                  <a:pt x="3373820" y="4034606"/>
                  <a:pt x="3373820" y="3942410"/>
                </a:cubicBezTo>
                <a:lnTo>
                  <a:pt x="3405351" y="3674396"/>
                </a:lnTo>
                <a:lnTo>
                  <a:pt x="3547241" y="3548272"/>
                </a:lnTo>
                <a:lnTo>
                  <a:pt x="3389586" y="3453679"/>
                </a:lnTo>
                <a:cubicBezTo>
                  <a:pt x="3552394" y="3421117"/>
                  <a:pt x="3547241" y="3475740"/>
                  <a:pt x="3547241" y="3406382"/>
                </a:cubicBezTo>
                <a:lnTo>
                  <a:pt x="3436882" y="3296024"/>
                </a:lnTo>
                <a:lnTo>
                  <a:pt x="3531475" y="3106837"/>
                </a:lnTo>
                <a:lnTo>
                  <a:pt x="3326524" y="3028010"/>
                </a:lnTo>
                <a:lnTo>
                  <a:pt x="3121572" y="3091072"/>
                </a:lnTo>
                <a:lnTo>
                  <a:pt x="3105806" y="2949182"/>
                </a:lnTo>
                <a:lnTo>
                  <a:pt x="3216165" y="2870355"/>
                </a:lnTo>
                <a:lnTo>
                  <a:pt x="2869324" y="2728465"/>
                </a:lnTo>
                <a:lnTo>
                  <a:pt x="3263462" y="2476217"/>
                </a:lnTo>
                <a:lnTo>
                  <a:pt x="3200400" y="2444686"/>
                </a:lnTo>
                <a:lnTo>
                  <a:pt x="2995448" y="2555044"/>
                </a:lnTo>
                <a:lnTo>
                  <a:pt x="2853558" y="2523513"/>
                </a:lnTo>
                <a:lnTo>
                  <a:pt x="3168869" y="2239734"/>
                </a:lnTo>
                <a:lnTo>
                  <a:pt x="2900855" y="2192437"/>
                </a:lnTo>
                <a:lnTo>
                  <a:pt x="2885089" y="2097844"/>
                </a:lnTo>
                <a:lnTo>
                  <a:pt x="3090041" y="2066313"/>
                </a:lnTo>
                <a:lnTo>
                  <a:pt x="3200400" y="1971720"/>
                </a:lnTo>
                <a:lnTo>
                  <a:pt x="2948151" y="2019017"/>
                </a:lnTo>
                <a:lnTo>
                  <a:pt x="2995448" y="1940189"/>
                </a:lnTo>
                <a:lnTo>
                  <a:pt x="3216165" y="1829831"/>
                </a:lnTo>
                <a:lnTo>
                  <a:pt x="2932386" y="1877127"/>
                </a:lnTo>
                <a:lnTo>
                  <a:pt x="2932386" y="1877127"/>
                </a:lnTo>
                <a:lnTo>
                  <a:pt x="2806262" y="1845596"/>
                </a:lnTo>
                <a:lnTo>
                  <a:pt x="2853558" y="1766769"/>
                </a:lnTo>
                <a:lnTo>
                  <a:pt x="3026979" y="1672175"/>
                </a:lnTo>
                <a:lnTo>
                  <a:pt x="2853558" y="1593348"/>
                </a:lnTo>
                <a:lnTo>
                  <a:pt x="3137338" y="1404162"/>
                </a:lnTo>
                <a:lnTo>
                  <a:pt x="2963917" y="1388396"/>
                </a:lnTo>
                <a:lnTo>
                  <a:pt x="3168869" y="1214975"/>
                </a:lnTo>
                <a:lnTo>
                  <a:pt x="2743200" y="1372631"/>
                </a:lnTo>
                <a:lnTo>
                  <a:pt x="2490951" y="1388396"/>
                </a:lnTo>
                <a:lnTo>
                  <a:pt x="2364827" y="1356865"/>
                </a:lnTo>
                <a:lnTo>
                  <a:pt x="2317531" y="1309569"/>
                </a:lnTo>
                <a:lnTo>
                  <a:pt x="2475186" y="1214975"/>
                </a:lnTo>
                <a:lnTo>
                  <a:pt x="2380593" y="1199210"/>
                </a:lnTo>
                <a:lnTo>
                  <a:pt x="2443655" y="1104617"/>
                </a:lnTo>
                <a:lnTo>
                  <a:pt x="2601310" y="1073086"/>
                </a:lnTo>
                <a:lnTo>
                  <a:pt x="2412124" y="1025789"/>
                </a:lnTo>
                <a:lnTo>
                  <a:pt x="2364827" y="946962"/>
                </a:lnTo>
                <a:lnTo>
                  <a:pt x="2207172" y="946962"/>
                </a:lnTo>
                <a:lnTo>
                  <a:pt x="2727434" y="615886"/>
                </a:lnTo>
                <a:lnTo>
                  <a:pt x="2727434" y="615886"/>
                </a:lnTo>
                <a:lnTo>
                  <a:pt x="2380593" y="710479"/>
                </a:lnTo>
                <a:lnTo>
                  <a:pt x="2301765" y="694713"/>
                </a:lnTo>
                <a:lnTo>
                  <a:pt x="2286000" y="537058"/>
                </a:lnTo>
                <a:lnTo>
                  <a:pt x="2144110" y="726244"/>
                </a:lnTo>
                <a:lnTo>
                  <a:pt x="2033751" y="678948"/>
                </a:lnTo>
                <a:lnTo>
                  <a:pt x="2002220" y="568589"/>
                </a:lnTo>
                <a:lnTo>
                  <a:pt x="2222938" y="410934"/>
                </a:lnTo>
                <a:lnTo>
                  <a:pt x="1907627" y="505527"/>
                </a:lnTo>
                <a:cubicBezTo>
                  <a:pt x="1921425" y="77802"/>
                  <a:pt x="2081876" y="45338"/>
                  <a:pt x="1860331" y="1031"/>
                </a:cubicBezTo>
                <a:cubicBezTo>
                  <a:pt x="1855178" y="0"/>
                  <a:pt x="1849820" y="1031"/>
                  <a:pt x="1844565" y="1031"/>
                </a:cubicBezTo>
                <a:close/>
              </a:path>
            </a:pathLst>
          </a:custGeom>
          <a:blipFill>
            <a:blip r:embed="rId11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Picture 4" descr="C:\Documents and Settings\Administrateur\Mes documents\Downloads\images noël\sapins\autrdrh6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 flipH="1">
            <a:off x="6215074" y="1500174"/>
            <a:ext cx="2928926" cy="5114312"/>
          </a:xfrm>
          <a:prstGeom prst="rect">
            <a:avLst/>
          </a:prstGeom>
          <a:noFill/>
        </p:spPr>
      </p:pic>
      <p:sp>
        <p:nvSpPr>
          <p:cNvPr id="17" name="Espace réservé de la date 10"/>
          <p:cNvSpPr>
            <a:spLocks noGrp="1"/>
          </p:cNvSpPr>
          <p:nvPr>
            <p:ph type="dt" sz="half" idx="10"/>
          </p:nvPr>
        </p:nvSpPr>
        <p:spPr>
          <a:xfrm>
            <a:off x="6357950" y="357166"/>
            <a:ext cx="1357322" cy="1000132"/>
          </a:xfrm>
          <a:prstGeom prst="ellipse">
            <a:avLst/>
          </a:prstGeom>
          <a:blipFill>
            <a:blip r:embed="rId13"/>
            <a:stretch>
              <a:fillRect/>
            </a:stretch>
          </a:blipFill>
          <a:ln w="38100">
            <a:gradFill>
              <a:gsLst>
                <a:gs pos="0">
                  <a:srgbClr val="CCCCFF"/>
                </a:gs>
                <a:gs pos="17999">
                  <a:srgbClr val="99CCFF"/>
                </a:gs>
                <a:gs pos="36000">
                  <a:srgbClr val="9966FF"/>
                </a:gs>
                <a:gs pos="61000">
                  <a:srgbClr val="CC99FF"/>
                </a:gs>
                <a:gs pos="82001">
                  <a:srgbClr val="99CCFF"/>
                </a:gs>
                <a:gs pos="100000">
                  <a:srgbClr val="CCCCFF"/>
                </a:gs>
              </a:gsLst>
              <a:lin ang="5400000" scaled="0"/>
            </a:gradFill>
          </a:ln>
        </p:spPr>
        <p:txBody>
          <a:bodyPr/>
          <a:lstStyle/>
          <a:p>
            <a:fld id="{36D180CE-EC87-42E9-A3D3-0BA4E0BD19A5}" type="datetime10">
              <a:rPr lang="fr-FR" sz="2400" smtClean="0">
                <a:solidFill>
                  <a:srgbClr val="FF0000"/>
                </a:solidFill>
              </a:rPr>
              <a:pPr/>
              <a:t>12:10</a:t>
            </a:fld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18" name="Forme libre 17"/>
          <p:cNvSpPr/>
          <p:nvPr/>
        </p:nvSpPr>
        <p:spPr>
          <a:xfrm>
            <a:off x="6072198" y="5572140"/>
            <a:ext cx="3071802" cy="1285860"/>
          </a:xfrm>
          <a:custGeom>
            <a:avLst/>
            <a:gdLst>
              <a:gd name="connsiteX0" fmla="*/ 3600450 w 5486400"/>
              <a:gd name="connsiteY0" fmla="*/ 1485900 h 5314950"/>
              <a:gd name="connsiteX1" fmla="*/ 2762250 w 5486400"/>
              <a:gd name="connsiteY1" fmla="*/ 1581150 h 5314950"/>
              <a:gd name="connsiteX2" fmla="*/ 2667000 w 5486400"/>
              <a:gd name="connsiteY2" fmla="*/ 1485900 h 5314950"/>
              <a:gd name="connsiteX3" fmla="*/ 2438400 w 5486400"/>
              <a:gd name="connsiteY3" fmla="*/ 1638300 h 5314950"/>
              <a:gd name="connsiteX4" fmla="*/ 2133600 w 5486400"/>
              <a:gd name="connsiteY4" fmla="*/ 1657350 h 5314950"/>
              <a:gd name="connsiteX5" fmla="*/ 2095500 w 5486400"/>
              <a:gd name="connsiteY5" fmla="*/ 914400 h 5314950"/>
              <a:gd name="connsiteX6" fmla="*/ 2019300 w 5486400"/>
              <a:gd name="connsiteY6" fmla="*/ 819150 h 5314950"/>
              <a:gd name="connsiteX7" fmla="*/ 2228850 w 5486400"/>
              <a:gd name="connsiteY7" fmla="*/ 762000 h 5314950"/>
              <a:gd name="connsiteX8" fmla="*/ 2228850 w 5486400"/>
              <a:gd name="connsiteY8" fmla="*/ 209550 h 5314950"/>
              <a:gd name="connsiteX9" fmla="*/ 1714500 w 5486400"/>
              <a:gd name="connsiteY9" fmla="*/ 0 h 5314950"/>
              <a:gd name="connsiteX10" fmla="*/ 1657350 w 5486400"/>
              <a:gd name="connsiteY10" fmla="*/ 38100 h 5314950"/>
              <a:gd name="connsiteX11" fmla="*/ 1447800 w 5486400"/>
              <a:gd name="connsiteY11" fmla="*/ 0 h 5314950"/>
              <a:gd name="connsiteX12" fmla="*/ 1447800 w 5486400"/>
              <a:gd name="connsiteY12" fmla="*/ 114300 h 5314950"/>
              <a:gd name="connsiteX13" fmla="*/ 933450 w 5486400"/>
              <a:gd name="connsiteY13" fmla="*/ 247650 h 5314950"/>
              <a:gd name="connsiteX14" fmla="*/ 914400 w 5486400"/>
              <a:gd name="connsiteY14" fmla="*/ 723900 h 5314950"/>
              <a:gd name="connsiteX15" fmla="*/ 590550 w 5486400"/>
              <a:gd name="connsiteY15" fmla="*/ 819150 h 5314950"/>
              <a:gd name="connsiteX16" fmla="*/ 590550 w 5486400"/>
              <a:gd name="connsiteY16" fmla="*/ 1409700 h 5314950"/>
              <a:gd name="connsiteX17" fmla="*/ 419100 w 5486400"/>
              <a:gd name="connsiteY17" fmla="*/ 1447800 h 5314950"/>
              <a:gd name="connsiteX18" fmla="*/ 419100 w 5486400"/>
              <a:gd name="connsiteY18" fmla="*/ 1562100 h 5314950"/>
              <a:gd name="connsiteX19" fmla="*/ 0 w 5486400"/>
              <a:gd name="connsiteY19" fmla="*/ 1657350 h 5314950"/>
              <a:gd name="connsiteX20" fmla="*/ 0 w 5486400"/>
              <a:gd name="connsiteY20" fmla="*/ 1962150 h 5314950"/>
              <a:gd name="connsiteX21" fmla="*/ 247650 w 5486400"/>
              <a:gd name="connsiteY21" fmla="*/ 2305050 h 5314950"/>
              <a:gd name="connsiteX22" fmla="*/ 609600 w 5486400"/>
              <a:gd name="connsiteY22" fmla="*/ 2228850 h 5314950"/>
              <a:gd name="connsiteX23" fmla="*/ 895350 w 5486400"/>
              <a:gd name="connsiteY23" fmla="*/ 2686050 h 5314950"/>
              <a:gd name="connsiteX24" fmla="*/ 1104900 w 5486400"/>
              <a:gd name="connsiteY24" fmla="*/ 2590800 h 5314950"/>
              <a:gd name="connsiteX25" fmla="*/ 1257300 w 5486400"/>
              <a:gd name="connsiteY25" fmla="*/ 2838450 h 5314950"/>
              <a:gd name="connsiteX26" fmla="*/ 1238250 w 5486400"/>
              <a:gd name="connsiteY26" fmla="*/ 3333750 h 5314950"/>
              <a:gd name="connsiteX27" fmla="*/ 1257300 w 5486400"/>
              <a:gd name="connsiteY27" fmla="*/ 3390900 h 5314950"/>
              <a:gd name="connsiteX28" fmla="*/ 1123950 w 5486400"/>
              <a:gd name="connsiteY28" fmla="*/ 3562350 h 5314950"/>
              <a:gd name="connsiteX29" fmla="*/ 1123950 w 5486400"/>
              <a:gd name="connsiteY29" fmla="*/ 4229100 h 5314950"/>
              <a:gd name="connsiteX30" fmla="*/ 2133600 w 5486400"/>
              <a:gd name="connsiteY30" fmla="*/ 4629150 h 5314950"/>
              <a:gd name="connsiteX31" fmla="*/ 2362200 w 5486400"/>
              <a:gd name="connsiteY31" fmla="*/ 4457700 h 5314950"/>
              <a:gd name="connsiteX32" fmla="*/ 2552700 w 5486400"/>
              <a:gd name="connsiteY32" fmla="*/ 5181600 h 5314950"/>
              <a:gd name="connsiteX33" fmla="*/ 3200400 w 5486400"/>
              <a:gd name="connsiteY33" fmla="*/ 5010150 h 5314950"/>
              <a:gd name="connsiteX34" fmla="*/ 3200400 w 5486400"/>
              <a:gd name="connsiteY34" fmla="*/ 4800600 h 5314950"/>
              <a:gd name="connsiteX35" fmla="*/ 3009900 w 5486400"/>
              <a:gd name="connsiteY35" fmla="*/ 4248150 h 5314950"/>
              <a:gd name="connsiteX36" fmla="*/ 2514600 w 5486400"/>
              <a:gd name="connsiteY36" fmla="*/ 4343400 h 5314950"/>
              <a:gd name="connsiteX37" fmla="*/ 2781300 w 5486400"/>
              <a:gd name="connsiteY37" fmla="*/ 4133850 h 5314950"/>
              <a:gd name="connsiteX38" fmla="*/ 2743200 w 5486400"/>
              <a:gd name="connsiteY38" fmla="*/ 3924300 h 5314950"/>
              <a:gd name="connsiteX39" fmla="*/ 2876550 w 5486400"/>
              <a:gd name="connsiteY39" fmla="*/ 3924300 h 5314950"/>
              <a:gd name="connsiteX40" fmla="*/ 2933700 w 5486400"/>
              <a:gd name="connsiteY40" fmla="*/ 4248150 h 5314950"/>
              <a:gd name="connsiteX41" fmla="*/ 3086100 w 5486400"/>
              <a:gd name="connsiteY41" fmla="*/ 4343400 h 5314950"/>
              <a:gd name="connsiteX42" fmla="*/ 3714750 w 5486400"/>
              <a:gd name="connsiteY42" fmla="*/ 4229100 h 5314950"/>
              <a:gd name="connsiteX43" fmla="*/ 3752850 w 5486400"/>
              <a:gd name="connsiteY43" fmla="*/ 4171950 h 5314950"/>
              <a:gd name="connsiteX44" fmla="*/ 3771900 w 5486400"/>
              <a:gd name="connsiteY44" fmla="*/ 4133850 h 5314950"/>
              <a:gd name="connsiteX45" fmla="*/ 3752850 w 5486400"/>
              <a:gd name="connsiteY45" fmla="*/ 3790950 h 5314950"/>
              <a:gd name="connsiteX46" fmla="*/ 4152900 w 5486400"/>
              <a:gd name="connsiteY46" fmla="*/ 4019550 h 5314950"/>
              <a:gd name="connsiteX47" fmla="*/ 3333750 w 5486400"/>
              <a:gd name="connsiteY47" fmla="*/ 4552950 h 5314950"/>
              <a:gd name="connsiteX48" fmla="*/ 3333750 w 5486400"/>
              <a:gd name="connsiteY48" fmla="*/ 4876800 h 5314950"/>
              <a:gd name="connsiteX49" fmla="*/ 4019550 w 5486400"/>
              <a:gd name="connsiteY49" fmla="*/ 5314950 h 5314950"/>
              <a:gd name="connsiteX50" fmla="*/ 4819650 w 5486400"/>
              <a:gd name="connsiteY50" fmla="*/ 4686300 h 5314950"/>
              <a:gd name="connsiteX51" fmla="*/ 4819650 w 5486400"/>
              <a:gd name="connsiteY51" fmla="*/ 4438650 h 5314950"/>
              <a:gd name="connsiteX52" fmla="*/ 5048250 w 5486400"/>
              <a:gd name="connsiteY52" fmla="*/ 4533900 h 5314950"/>
              <a:gd name="connsiteX53" fmla="*/ 5486400 w 5486400"/>
              <a:gd name="connsiteY53" fmla="*/ 3009900 h 5314950"/>
              <a:gd name="connsiteX54" fmla="*/ 4305300 w 5486400"/>
              <a:gd name="connsiteY54" fmla="*/ 2381250 h 5314950"/>
              <a:gd name="connsiteX55" fmla="*/ 4114800 w 5486400"/>
              <a:gd name="connsiteY55" fmla="*/ 2343150 h 5314950"/>
              <a:gd name="connsiteX56" fmla="*/ 3886200 w 5486400"/>
              <a:gd name="connsiteY56" fmla="*/ 3028950 h 5314950"/>
              <a:gd name="connsiteX57" fmla="*/ 3848100 w 5486400"/>
              <a:gd name="connsiteY57" fmla="*/ 1943100 h 5314950"/>
              <a:gd name="connsiteX58" fmla="*/ 3600450 w 5486400"/>
              <a:gd name="connsiteY58" fmla="*/ 1485900 h 5314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5486400" h="5314950">
                <a:moveTo>
                  <a:pt x="3600450" y="1485900"/>
                </a:moveTo>
                <a:lnTo>
                  <a:pt x="2762250" y="1581150"/>
                </a:lnTo>
                <a:lnTo>
                  <a:pt x="2667000" y="1485900"/>
                </a:lnTo>
                <a:lnTo>
                  <a:pt x="2438400" y="1638300"/>
                </a:lnTo>
                <a:lnTo>
                  <a:pt x="2133600" y="1657350"/>
                </a:lnTo>
                <a:lnTo>
                  <a:pt x="2095500" y="914400"/>
                </a:lnTo>
                <a:lnTo>
                  <a:pt x="2019300" y="819150"/>
                </a:lnTo>
                <a:lnTo>
                  <a:pt x="2228850" y="762000"/>
                </a:lnTo>
                <a:lnTo>
                  <a:pt x="2228850" y="209550"/>
                </a:lnTo>
                <a:lnTo>
                  <a:pt x="1714500" y="0"/>
                </a:lnTo>
                <a:lnTo>
                  <a:pt x="1657350" y="38100"/>
                </a:lnTo>
                <a:lnTo>
                  <a:pt x="1447800" y="0"/>
                </a:lnTo>
                <a:lnTo>
                  <a:pt x="1447800" y="114300"/>
                </a:lnTo>
                <a:lnTo>
                  <a:pt x="933450" y="247650"/>
                </a:lnTo>
                <a:lnTo>
                  <a:pt x="914400" y="723900"/>
                </a:lnTo>
                <a:lnTo>
                  <a:pt x="590550" y="819150"/>
                </a:lnTo>
                <a:lnTo>
                  <a:pt x="590550" y="1409700"/>
                </a:lnTo>
                <a:lnTo>
                  <a:pt x="419100" y="1447800"/>
                </a:lnTo>
                <a:cubicBezTo>
                  <a:pt x="399006" y="1568364"/>
                  <a:pt x="361424" y="1562100"/>
                  <a:pt x="419100" y="1562100"/>
                </a:cubicBezTo>
                <a:lnTo>
                  <a:pt x="0" y="1657350"/>
                </a:lnTo>
                <a:lnTo>
                  <a:pt x="0" y="1962150"/>
                </a:lnTo>
                <a:lnTo>
                  <a:pt x="247650" y="2305050"/>
                </a:lnTo>
                <a:lnTo>
                  <a:pt x="609600" y="2228850"/>
                </a:lnTo>
                <a:lnTo>
                  <a:pt x="895350" y="2686050"/>
                </a:lnTo>
                <a:cubicBezTo>
                  <a:pt x="1091530" y="2587960"/>
                  <a:pt x="1014855" y="2590800"/>
                  <a:pt x="1104900" y="2590800"/>
                </a:cubicBezTo>
                <a:cubicBezTo>
                  <a:pt x="1242775" y="2827157"/>
                  <a:pt x="1175871" y="2757021"/>
                  <a:pt x="1257300" y="2838450"/>
                </a:cubicBezTo>
                <a:lnTo>
                  <a:pt x="1238250" y="3333750"/>
                </a:lnTo>
                <a:lnTo>
                  <a:pt x="1257300" y="3390900"/>
                </a:lnTo>
                <a:lnTo>
                  <a:pt x="1123950" y="3562350"/>
                </a:lnTo>
                <a:lnTo>
                  <a:pt x="1123950" y="4229100"/>
                </a:lnTo>
                <a:lnTo>
                  <a:pt x="2133600" y="4629150"/>
                </a:lnTo>
                <a:lnTo>
                  <a:pt x="2362200" y="4457700"/>
                </a:lnTo>
                <a:lnTo>
                  <a:pt x="2552700" y="5181600"/>
                </a:lnTo>
                <a:lnTo>
                  <a:pt x="3200400" y="5010150"/>
                </a:lnTo>
                <a:lnTo>
                  <a:pt x="3200400" y="4800600"/>
                </a:lnTo>
                <a:lnTo>
                  <a:pt x="3009900" y="4248150"/>
                </a:lnTo>
                <a:lnTo>
                  <a:pt x="2514600" y="4343400"/>
                </a:lnTo>
                <a:lnTo>
                  <a:pt x="2781300" y="4133850"/>
                </a:lnTo>
                <a:lnTo>
                  <a:pt x="2743200" y="3924300"/>
                </a:lnTo>
                <a:lnTo>
                  <a:pt x="2876550" y="3924300"/>
                </a:lnTo>
                <a:lnTo>
                  <a:pt x="2933700" y="4248150"/>
                </a:lnTo>
                <a:lnTo>
                  <a:pt x="3086100" y="4343400"/>
                </a:lnTo>
                <a:lnTo>
                  <a:pt x="3714750" y="4229100"/>
                </a:lnTo>
                <a:cubicBezTo>
                  <a:pt x="3727450" y="4210050"/>
                  <a:pt x="3743325" y="4210050"/>
                  <a:pt x="3752850" y="4171950"/>
                </a:cubicBezTo>
                <a:lnTo>
                  <a:pt x="3771900" y="4133850"/>
                </a:lnTo>
                <a:lnTo>
                  <a:pt x="3752850" y="3790950"/>
                </a:lnTo>
                <a:lnTo>
                  <a:pt x="4152900" y="4019550"/>
                </a:lnTo>
                <a:lnTo>
                  <a:pt x="3333750" y="4552950"/>
                </a:lnTo>
                <a:lnTo>
                  <a:pt x="3333750" y="4876800"/>
                </a:lnTo>
                <a:lnTo>
                  <a:pt x="4019550" y="5314950"/>
                </a:lnTo>
                <a:lnTo>
                  <a:pt x="4819650" y="4686300"/>
                </a:lnTo>
                <a:lnTo>
                  <a:pt x="4819650" y="4438650"/>
                </a:lnTo>
                <a:lnTo>
                  <a:pt x="5048250" y="4533900"/>
                </a:lnTo>
                <a:lnTo>
                  <a:pt x="5486400" y="3009900"/>
                </a:lnTo>
                <a:lnTo>
                  <a:pt x="4305300" y="2381250"/>
                </a:lnTo>
                <a:lnTo>
                  <a:pt x="4114800" y="2343150"/>
                </a:lnTo>
                <a:cubicBezTo>
                  <a:pt x="3884241" y="3054040"/>
                  <a:pt x="3886200" y="3294998"/>
                  <a:pt x="3886200" y="3028950"/>
                </a:cubicBezTo>
                <a:lnTo>
                  <a:pt x="3848100" y="1943100"/>
                </a:lnTo>
                <a:lnTo>
                  <a:pt x="3600450" y="1485900"/>
                </a:lnTo>
                <a:close/>
              </a:path>
            </a:pathLst>
          </a:custGeom>
          <a:blipFill>
            <a:blip r:embed="rId1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pic>
        <p:nvPicPr>
          <p:cNvPr id="13" name="Image 12" descr="5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429256" y="2357430"/>
            <a:ext cx="1516598" cy="4283143"/>
          </a:xfrm>
          <a:prstGeom prst="rect">
            <a:avLst/>
          </a:prstGeom>
        </p:spPr>
      </p:pic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1000" r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92" descr="santamodi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143248"/>
            <a:ext cx="1193800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 1" descr="iket3hc9.png"/>
          <p:cNvPicPr>
            <a:picLocks noChangeAspect="1"/>
          </p:cNvPicPr>
          <p:nvPr/>
        </p:nvPicPr>
        <p:blipFill>
          <a:blip r:embed="rId4"/>
          <a:srcRect r="784" b="1042"/>
          <a:stretch>
            <a:fillRect/>
          </a:stretch>
        </p:blipFill>
        <p:spPr>
          <a:xfrm>
            <a:off x="-71470" y="-71462"/>
            <a:ext cx="9215470" cy="6912000"/>
          </a:xfrm>
          <a:prstGeom prst="rect">
            <a:avLst/>
          </a:prstGeom>
        </p:spPr>
      </p:pic>
      <p:pic>
        <p:nvPicPr>
          <p:cNvPr id="5122" name="Picture 2" descr="http://www.01gif-anime.com/img/fete/noel/guirlandes/guirlandes-005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600000">
            <a:off x="0" y="888361"/>
            <a:ext cx="3286116" cy="904876"/>
          </a:xfrm>
          <a:prstGeom prst="rect">
            <a:avLst/>
          </a:prstGeom>
          <a:noFill/>
        </p:spPr>
      </p:pic>
      <p:pic>
        <p:nvPicPr>
          <p:cNvPr id="5124" name="Picture 4" descr="http://www.01gif-anime.com/img/fete/noel/guirlandes/guirlandes-005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140000">
            <a:off x="2928549" y="533780"/>
            <a:ext cx="4406080" cy="792000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teur\Mes documents\Downloads\images noël\sapins\fvrgiq1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50" y="1891924"/>
            <a:ext cx="2786050" cy="4966076"/>
          </a:xfrm>
          <a:prstGeom prst="rect">
            <a:avLst/>
          </a:prstGeom>
          <a:noFill/>
        </p:spPr>
      </p:pic>
      <p:pic>
        <p:nvPicPr>
          <p:cNvPr id="10" name="Image 9" descr="Image4.png"/>
          <p:cNvPicPr>
            <a:picLocks noChangeAspect="1"/>
          </p:cNvPicPr>
          <p:nvPr/>
        </p:nvPicPr>
        <p:blipFill>
          <a:blip r:embed="rId7"/>
          <a:srcRect t="13023"/>
          <a:stretch>
            <a:fillRect/>
          </a:stretch>
        </p:blipFill>
        <p:spPr>
          <a:xfrm>
            <a:off x="2571736" y="3000372"/>
            <a:ext cx="1071570" cy="2385643"/>
          </a:xfrm>
          <a:prstGeom prst="rect">
            <a:avLst/>
          </a:prstGeom>
        </p:spPr>
      </p:pic>
      <p:pic>
        <p:nvPicPr>
          <p:cNvPr id="11" name="Image 10" descr="noel-cheminee-7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28926" y="3571876"/>
            <a:ext cx="385765" cy="964413"/>
          </a:xfrm>
          <a:prstGeom prst="ellipse">
            <a:avLst/>
          </a:prstGeom>
        </p:spPr>
      </p:pic>
      <p:pic>
        <p:nvPicPr>
          <p:cNvPr id="12" name="Picture 1" descr="C:\Documents and Settings\Administrateur\Mes documents\Downloads\je rève d'un grand noël\bta6nvu0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57356" y="0"/>
            <a:ext cx="1924050" cy="2200275"/>
          </a:xfrm>
          <a:prstGeom prst="rect">
            <a:avLst/>
          </a:prstGeom>
          <a:noFill/>
        </p:spPr>
      </p:pic>
      <p:pic>
        <p:nvPicPr>
          <p:cNvPr id="15" name="Image 14" descr="1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86182" y="3000372"/>
            <a:ext cx="1620008" cy="1934686"/>
          </a:xfrm>
          <a:prstGeom prst="rect">
            <a:avLst/>
          </a:prstGeom>
        </p:spPr>
      </p:pic>
      <p:pic>
        <p:nvPicPr>
          <p:cNvPr id="16" name="Image 15" descr="2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4260984"/>
            <a:ext cx="1714480" cy="2250912"/>
          </a:xfrm>
          <a:prstGeom prst="rect">
            <a:avLst/>
          </a:prstGeom>
        </p:spPr>
      </p:pic>
      <p:pic>
        <p:nvPicPr>
          <p:cNvPr id="17" name="Image 16" descr="g9haiijx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43042" y="4118907"/>
            <a:ext cx="4286280" cy="2739093"/>
          </a:xfrm>
          <a:prstGeom prst="rect">
            <a:avLst/>
          </a:prstGeom>
        </p:spPr>
      </p:pic>
      <p:pic>
        <p:nvPicPr>
          <p:cNvPr id="18" name="Image 17" descr="046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428992" y="4071942"/>
            <a:ext cx="1857388" cy="717795"/>
          </a:xfrm>
          <a:prstGeom prst="rect">
            <a:avLst/>
          </a:prstGeom>
        </p:spPr>
      </p:pic>
      <p:sp>
        <p:nvSpPr>
          <p:cNvPr id="20" name="Ellipse 19"/>
          <p:cNvSpPr/>
          <p:nvPr/>
        </p:nvSpPr>
        <p:spPr>
          <a:xfrm>
            <a:off x="2571736" y="4143380"/>
            <a:ext cx="1071570" cy="714379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9" name="Image 18" descr="a1bxwwxs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 rot="19967417">
            <a:off x="2647918" y="4093225"/>
            <a:ext cx="928694" cy="870448"/>
          </a:xfrm>
          <a:prstGeom prst="rect">
            <a:avLst/>
          </a:prstGeom>
        </p:spPr>
      </p:pic>
      <p:sp>
        <p:nvSpPr>
          <p:cNvPr id="21" name="Espace réservé de la date 10"/>
          <p:cNvSpPr>
            <a:spLocks noGrp="1"/>
          </p:cNvSpPr>
          <p:nvPr>
            <p:ph type="dt" sz="half" idx="10"/>
          </p:nvPr>
        </p:nvSpPr>
        <p:spPr>
          <a:xfrm>
            <a:off x="6643702" y="285728"/>
            <a:ext cx="1368000" cy="1260000"/>
          </a:xfrm>
          <a:prstGeom prst="hexagon">
            <a:avLst>
              <a:gd name="adj" fmla="val 29211"/>
              <a:gd name="vf" fmla="val 115470"/>
            </a:avLst>
          </a:prstGeom>
          <a:blipFill>
            <a:blip r:embed="rId15"/>
            <a:stretch>
              <a:fillRect/>
            </a:stretch>
          </a:blipFill>
          <a:ln w="38100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</p:spPr>
        <p:txBody>
          <a:bodyPr/>
          <a:lstStyle/>
          <a:p>
            <a:fld id="{36D180CE-EC87-42E9-A3D3-0BA4E0BD19A5}" type="datetime10">
              <a:rPr lang="fr-FR" sz="2400" smtClean="0">
                <a:solidFill>
                  <a:srgbClr val="FFFF00"/>
                </a:solidFill>
              </a:rPr>
              <a:pPr/>
              <a:t>12:10</a:t>
            </a:fld>
            <a:endParaRPr lang="fr-FR" sz="2400" dirty="0">
              <a:solidFill>
                <a:srgbClr val="FFFF00"/>
              </a:solidFill>
            </a:endParaRPr>
          </a:p>
        </p:txBody>
      </p:sp>
      <p:pic>
        <p:nvPicPr>
          <p:cNvPr id="22" name="Image 21" descr="7dv0w99c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071670" y="2955698"/>
            <a:ext cx="3468712" cy="3902302"/>
          </a:xfrm>
          <a:prstGeom prst="rect">
            <a:avLst/>
          </a:prstGeom>
        </p:spPr>
      </p:pic>
      <p:pic>
        <p:nvPicPr>
          <p:cNvPr id="23" name="Image 22" descr="wpsnwc3a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071670" y="4286256"/>
            <a:ext cx="1234023" cy="937234"/>
          </a:xfrm>
          <a:prstGeom prst="rect">
            <a:avLst/>
          </a:prstGeom>
        </p:spPr>
      </p:pic>
    </p:spTree>
  </p:cSld>
  <p:clrMapOvr>
    <a:masterClrMapping/>
  </p:clrMapOvr>
  <p:transition advTm="4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8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1500"/>
                            </p:stCondLst>
                            <p:childTnLst>
                              <p:par>
                                <p:cTn id="29" presetID="1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45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0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1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ynoe195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00372"/>
            <a:ext cx="2000264" cy="2590745"/>
          </a:xfrm>
          <a:prstGeom prst="rect">
            <a:avLst/>
          </a:prstGeom>
        </p:spPr>
      </p:pic>
      <p:pic>
        <p:nvPicPr>
          <p:cNvPr id="2" name="Image 1" descr="mfmrhfyw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6530" y="-83216"/>
            <a:ext cx="9252000" cy="7012678"/>
          </a:xfrm>
          <a:prstGeom prst="rect">
            <a:avLst/>
          </a:prstGeom>
        </p:spPr>
      </p:pic>
      <p:pic>
        <p:nvPicPr>
          <p:cNvPr id="2050" name="Picture 2" descr="http://www.01gif-anime.com/img/fete/noel/guirlandes/guirlandes-00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">
            <a:off x="-1938884" y="962361"/>
            <a:ext cx="5029200" cy="404403"/>
          </a:xfrm>
          <a:prstGeom prst="rect">
            <a:avLst/>
          </a:prstGeom>
          <a:noFill/>
        </p:spPr>
      </p:pic>
      <p:pic>
        <p:nvPicPr>
          <p:cNvPr id="4" name="Picture 2" descr="http://www.01gif-anime.com/img/fete/noel/guirlandes/guirlandes-0016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140000">
            <a:off x="2971554" y="521882"/>
            <a:ext cx="5029200" cy="404403"/>
          </a:xfrm>
          <a:prstGeom prst="rect">
            <a:avLst/>
          </a:prstGeom>
          <a:noFill/>
        </p:spPr>
      </p:pic>
      <p:sp>
        <p:nvSpPr>
          <p:cNvPr id="6" name="Forme libre 5"/>
          <p:cNvSpPr/>
          <p:nvPr/>
        </p:nvSpPr>
        <p:spPr>
          <a:xfrm>
            <a:off x="6215074" y="1790477"/>
            <a:ext cx="2928926" cy="5067523"/>
          </a:xfrm>
          <a:custGeom>
            <a:avLst/>
            <a:gdLst>
              <a:gd name="connsiteX0" fmla="*/ 1844565 w 3552394"/>
              <a:gd name="connsiteY0" fmla="*/ 1031 h 4766345"/>
              <a:gd name="connsiteX1" fmla="*/ 1797269 w 3552394"/>
              <a:gd name="connsiteY1" fmla="*/ 395169 h 4766345"/>
              <a:gd name="connsiteX2" fmla="*/ 1103586 w 3552394"/>
              <a:gd name="connsiteY2" fmla="*/ 552824 h 4766345"/>
              <a:gd name="connsiteX3" fmla="*/ 1213944 w 3552394"/>
              <a:gd name="connsiteY3" fmla="*/ 726244 h 4766345"/>
              <a:gd name="connsiteX4" fmla="*/ 1308538 w 3552394"/>
              <a:gd name="connsiteY4" fmla="*/ 852369 h 4766345"/>
              <a:gd name="connsiteX5" fmla="*/ 1481958 w 3552394"/>
              <a:gd name="connsiteY5" fmla="*/ 868134 h 4766345"/>
              <a:gd name="connsiteX6" fmla="*/ 1497724 w 3552394"/>
              <a:gd name="connsiteY6" fmla="*/ 1104617 h 4766345"/>
              <a:gd name="connsiteX7" fmla="*/ 1024758 w 3552394"/>
              <a:gd name="connsiteY7" fmla="*/ 1057320 h 4766345"/>
              <a:gd name="connsiteX8" fmla="*/ 1229710 w 3552394"/>
              <a:gd name="connsiteY8" fmla="*/ 1167679 h 4766345"/>
              <a:gd name="connsiteX9" fmla="*/ 1150882 w 3552394"/>
              <a:gd name="connsiteY9" fmla="*/ 1278037 h 4766345"/>
              <a:gd name="connsiteX10" fmla="*/ 1229710 w 3552394"/>
              <a:gd name="connsiteY10" fmla="*/ 1372631 h 4766345"/>
              <a:gd name="connsiteX11" fmla="*/ 1245475 w 3552394"/>
              <a:gd name="connsiteY11" fmla="*/ 1404162 h 4766345"/>
              <a:gd name="connsiteX12" fmla="*/ 945931 w 3552394"/>
              <a:gd name="connsiteY12" fmla="*/ 1293803 h 4766345"/>
              <a:gd name="connsiteX13" fmla="*/ 646386 w 3552394"/>
              <a:gd name="connsiteY13" fmla="*/ 1341100 h 4766345"/>
              <a:gd name="connsiteX14" fmla="*/ 961696 w 3552394"/>
              <a:gd name="connsiteY14" fmla="*/ 1546051 h 4766345"/>
              <a:gd name="connsiteX15" fmla="*/ 725213 w 3552394"/>
              <a:gd name="connsiteY15" fmla="*/ 1609113 h 4766345"/>
              <a:gd name="connsiteX16" fmla="*/ 882869 w 3552394"/>
              <a:gd name="connsiteY16" fmla="*/ 1687941 h 4766345"/>
              <a:gd name="connsiteX17" fmla="*/ 1087820 w 3552394"/>
              <a:gd name="connsiteY17" fmla="*/ 1656410 h 4766345"/>
              <a:gd name="connsiteX18" fmla="*/ 1087820 w 3552394"/>
              <a:gd name="connsiteY18" fmla="*/ 1703706 h 4766345"/>
              <a:gd name="connsiteX19" fmla="*/ 882869 w 3552394"/>
              <a:gd name="connsiteY19" fmla="*/ 1892893 h 4766345"/>
              <a:gd name="connsiteX20" fmla="*/ 567558 w 3552394"/>
              <a:gd name="connsiteY20" fmla="*/ 1845596 h 4766345"/>
              <a:gd name="connsiteX21" fmla="*/ 788275 w 3552394"/>
              <a:gd name="connsiteY21" fmla="*/ 1987486 h 4766345"/>
              <a:gd name="connsiteX22" fmla="*/ 630620 w 3552394"/>
              <a:gd name="connsiteY22" fmla="*/ 1987486 h 4766345"/>
              <a:gd name="connsiteX23" fmla="*/ 819806 w 3552394"/>
              <a:gd name="connsiteY23" fmla="*/ 2145141 h 4766345"/>
              <a:gd name="connsiteX24" fmla="*/ 882869 w 3552394"/>
              <a:gd name="connsiteY24" fmla="*/ 2208203 h 4766345"/>
              <a:gd name="connsiteX25" fmla="*/ 1072055 w 3552394"/>
              <a:gd name="connsiteY25" fmla="*/ 2365858 h 4766345"/>
              <a:gd name="connsiteX26" fmla="*/ 898634 w 3552394"/>
              <a:gd name="connsiteY26" fmla="*/ 2460451 h 4766345"/>
              <a:gd name="connsiteX27" fmla="*/ 536027 w 3552394"/>
              <a:gd name="connsiteY27" fmla="*/ 2334327 h 4766345"/>
              <a:gd name="connsiteX28" fmla="*/ 630620 w 3552394"/>
              <a:gd name="connsiteY28" fmla="*/ 2476217 h 4766345"/>
              <a:gd name="connsiteX29" fmla="*/ 362606 w 3552394"/>
              <a:gd name="connsiteY29" fmla="*/ 2413155 h 4766345"/>
              <a:gd name="connsiteX30" fmla="*/ 520262 w 3552394"/>
              <a:gd name="connsiteY30" fmla="*/ 2570810 h 4766345"/>
              <a:gd name="connsiteX31" fmla="*/ 173420 w 3552394"/>
              <a:gd name="connsiteY31" fmla="*/ 2618106 h 4766345"/>
              <a:gd name="connsiteX32" fmla="*/ 693682 w 3552394"/>
              <a:gd name="connsiteY32" fmla="*/ 2696934 h 4766345"/>
              <a:gd name="connsiteX33" fmla="*/ 536027 w 3552394"/>
              <a:gd name="connsiteY33" fmla="*/ 2791527 h 4766345"/>
              <a:gd name="connsiteX34" fmla="*/ 173420 w 3552394"/>
              <a:gd name="connsiteY34" fmla="*/ 2791527 h 4766345"/>
              <a:gd name="connsiteX35" fmla="*/ 378372 w 3552394"/>
              <a:gd name="connsiteY35" fmla="*/ 2886120 h 4766345"/>
              <a:gd name="connsiteX36" fmla="*/ 394138 w 3552394"/>
              <a:gd name="connsiteY36" fmla="*/ 2886120 h 4766345"/>
              <a:gd name="connsiteX37" fmla="*/ 614855 w 3552394"/>
              <a:gd name="connsiteY37" fmla="*/ 2949182 h 4766345"/>
              <a:gd name="connsiteX38" fmla="*/ 173420 w 3552394"/>
              <a:gd name="connsiteY38" fmla="*/ 3028010 h 4766345"/>
              <a:gd name="connsiteX39" fmla="*/ 378372 w 3552394"/>
              <a:gd name="connsiteY39" fmla="*/ 3154134 h 4766345"/>
              <a:gd name="connsiteX40" fmla="*/ 0 w 3552394"/>
              <a:gd name="connsiteY40" fmla="*/ 3280258 h 4766345"/>
              <a:gd name="connsiteX41" fmla="*/ 126124 w 3552394"/>
              <a:gd name="connsiteY41" fmla="*/ 3327555 h 4766345"/>
              <a:gd name="connsiteX42" fmla="*/ 0 w 3552394"/>
              <a:gd name="connsiteY42" fmla="*/ 3453679 h 4766345"/>
              <a:gd name="connsiteX43" fmla="*/ 315310 w 3552394"/>
              <a:gd name="connsiteY43" fmla="*/ 3374851 h 4766345"/>
              <a:gd name="connsiteX44" fmla="*/ 315310 w 3552394"/>
              <a:gd name="connsiteY44" fmla="*/ 3469444 h 4766345"/>
              <a:gd name="connsiteX45" fmla="*/ 189186 w 3552394"/>
              <a:gd name="connsiteY45" fmla="*/ 3611334 h 4766345"/>
              <a:gd name="connsiteX46" fmla="*/ 15765 w 3552394"/>
              <a:gd name="connsiteY46" fmla="*/ 3768989 h 4766345"/>
              <a:gd name="connsiteX47" fmla="*/ 204951 w 3552394"/>
              <a:gd name="connsiteY47" fmla="*/ 3926644 h 4766345"/>
              <a:gd name="connsiteX48" fmla="*/ 425669 w 3552394"/>
              <a:gd name="connsiteY48" fmla="*/ 4052769 h 4766345"/>
              <a:gd name="connsiteX49" fmla="*/ 583324 w 3552394"/>
              <a:gd name="connsiteY49" fmla="*/ 4194658 h 4766345"/>
              <a:gd name="connsiteX50" fmla="*/ 961696 w 3552394"/>
              <a:gd name="connsiteY50" fmla="*/ 3973941 h 4766345"/>
              <a:gd name="connsiteX51" fmla="*/ 1056289 w 3552394"/>
              <a:gd name="connsiteY51" fmla="*/ 4115831 h 4766345"/>
              <a:gd name="connsiteX52" fmla="*/ 1324303 w 3552394"/>
              <a:gd name="connsiteY52" fmla="*/ 4084300 h 4766345"/>
              <a:gd name="connsiteX53" fmla="*/ 1403131 w 3552394"/>
              <a:gd name="connsiteY53" fmla="*/ 4163127 h 4766345"/>
              <a:gd name="connsiteX54" fmla="*/ 1545020 w 3552394"/>
              <a:gd name="connsiteY54" fmla="*/ 4131596 h 4766345"/>
              <a:gd name="connsiteX55" fmla="*/ 1655379 w 3552394"/>
              <a:gd name="connsiteY55" fmla="*/ 4194658 h 4766345"/>
              <a:gd name="connsiteX56" fmla="*/ 1655379 w 3552394"/>
              <a:gd name="connsiteY56" fmla="*/ 4368079 h 4766345"/>
              <a:gd name="connsiteX57" fmla="*/ 1434662 w 3552394"/>
              <a:gd name="connsiteY57" fmla="*/ 4399610 h 4766345"/>
              <a:gd name="connsiteX58" fmla="*/ 1403131 w 3552394"/>
              <a:gd name="connsiteY58" fmla="*/ 4336548 h 4766345"/>
              <a:gd name="connsiteX59" fmla="*/ 1324303 w 3552394"/>
              <a:gd name="connsiteY59" fmla="*/ 4352313 h 4766345"/>
              <a:gd name="connsiteX60" fmla="*/ 1308538 w 3552394"/>
              <a:gd name="connsiteY60" fmla="*/ 4305017 h 4766345"/>
              <a:gd name="connsiteX61" fmla="*/ 1245475 w 3552394"/>
              <a:gd name="connsiteY61" fmla="*/ 4320782 h 4766345"/>
              <a:gd name="connsiteX62" fmla="*/ 1198179 w 3552394"/>
              <a:gd name="connsiteY62" fmla="*/ 4352313 h 4766345"/>
              <a:gd name="connsiteX63" fmla="*/ 1182413 w 3552394"/>
              <a:gd name="connsiteY63" fmla="*/ 4399610 h 4766345"/>
              <a:gd name="connsiteX64" fmla="*/ 1119351 w 3552394"/>
              <a:gd name="connsiteY64" fmla="*/ 4415375 h 4766345"/>
              <a:gd name="connsiteX65" fmla="*/ 1072055 w 3552394"/>
              <a:gd name="connsiteY65" fmla="*/ 4399610 h 4766345"/>
              <a:gd name="connsiteX66" fmla="*/ 1008993 w 3552394"/>
              <a:gd name="connsiteY66" fmla="*/ 4352313 h 4766345"/>
              <a:gd name="connsiteX67" fmla="*/ 977462 w 3552394"/>
              <a:gd name="connsiteY67" fmla="*/ 4462672 h 4766345"/>
              <a:gd name="connsiteX68" fmla="*/ 977462 w 3552394"/>
              <a:gd name="connsiteY68" fmla="*/ 4620327 h 4766345"/>
              <a:gd name="connsiteX69" fmla="*/ 1024758 w 3552394"/>
              <a:gd name="connsiteY69" fmla="*/ 4667624 h 4766345"/>
              <a:gd name="connsiteX70" fmla="*/ 1198179 w 3552394"/>
              <a:gd name="connsiteY70" fmla="*/ 4636093 h 4766345"/>
              <a:gd name="connsiteX71" fmla="*/ 1245475 w 3552394"/>
              <a:gd name="connsiteY71" fmla="*/ 4620327 h 4766345"/>
              <a:gd name="connsiteX72" fmla="*/ 1261241 w 3552394"/>
              <a:gd name="connsiteY72" fmla="*/ 4667624 h 4766345"/>
              <a:gd name="connsiteX73" fmla="*/ 1308538 w 3552394"/>
              <a:gd name="connsiteY73" fmla="*/ 4683389 h 4766345"/>
              <a:gd name="connsiteX74" fmla="*/ 1434662 w 3552394"/>
              <a:gd name="connsiteY74" fmla="*/ 4667624 h 4766345"/>
              <a:gd name="connsiteX75" fmla="*/ 1529255 w 3552394"/>
              <a:gd name="connsiteY75" fmla="*/ 4651858 h 4766345"/>
              <a:gd name="connsiteX76" fmla="*/ 1576551 w 3552394"/>
              <a:gd name="connsiteY76" fmla="*/ 4636093 h 4766345"/>
              <a:gd name="connsiteX77" fmla="*/ 1623848 w 3552394"/>
              <a:gd name="connsiteY77" fmla="*/ 4667624 h 4766345"/>
              <a:gd name="connsiteX78" fmla="*/ 1671144 w 3552394"/>
              <a:gd name="connsiteY78" fmla="*/ 4636093 h 4766345"/>
              <a:gd name="connsiteX79" fmla="*/ 1734206 w 3552394"/>
              <a:gd name="connsiteY79" fmla="*/ 4714920 h 4766345"/>
              <a:gd name="connsiteX80" fmla="*/ 1765738 w 3552394"/>
              <a:gd name="connsiteY80" fmla="*/ 4714920 h 4766345"/>
              <a:gd name="connsiteX81" fmla="*/ 2585544 w 3552394"/>
              <a:gd name="connsiteY81" fmla="*/ 4699155 h 4766345"/>
              <a:gd name="connsiteX82" fmla="*/ 2617075 w 3552394"/>
              <a:gd name="connsiteY82" fmla="*/ 4525734 h 4766345"/>
              <a:gd name="connsiteX83" fmla="*/ 2538248 w 3552394"/>
              <a:gd name="connsiteY83" fmla="*/ 4383844 h 4766345"/>
              <a:gd name="connsiteX84" fmla="*/ 2238703 w 3552394"/>
              <a:gd name="connsiteY84" fmla="*/ 4415375 h 4766345"/>
              <a:gd name="connsiteX85" fmla="*/ 2017986 w 3552394"/>
              <a:gd name="connsiteY85" fmla="*/ 4352313 h 4766345"/>
              <a:gd name="connsiteX86" fmla="*/ 1860331 w 3552394"/>
              <a:gd name="connsiteY86" fmla="*/ 4383844 h 4766345"/>
              <a:gd name="connsiteX87" fmla="*/ 1860331 w 3552394"/>
              <a:gd name="connsiteY87" fmla="*/ 4210424 h 4766345"/>
              <a:gd name="connsiteX88" fmla="*/ 2033751 w 3552394"/>
              <a:gd name="connsiteY88" fmla="*/ 4257720 h 4766345"/>
              <a:gd name="connsiteX89" fmla="*/ 2081048 w 3552394"/>
              <a:gd name="connsiteY89" fmla="*/ 4210424 h 4766345"/>
              <a:gd name="connsiteX90" fmla="*/ 2128344 w 3552394"/>
              <a:gd name="connsiteY90" fmla="*/ 4178893 h 4766345"/>
              <a:gd name="connsiteX91" fmla="*/ 2222938 w 3552394"/>
              <a:gd name="connsiteY91" fmla="*/ 4273486 h 4766345"/>
              <a:gd name="connsiteX92" fmla="*/ 2270234 w 3552394"/>
              <a:gd name="connsiteY92" fmla="*/ 4210424 h 4766345"/>
              <a:gd name="connsiteX93" fmla="*/ 2364827 w 3552394"/>
              <a:gd name="connsiteY93" fmla="*/ 4320782 h 4766345"/>
              <a:gd name="connsiteX94" fmla="*/ 2459420 w 3552394"/>
              <a:gd name="connsiteY94" fmla="*/ 4163127 h 4766345"/>
              <a:gd name="connsiteX95" fmla="*/ 2585544 w 3552394"/>
              <a:gd name="connsiteY95" fmla="*/ 4163127 h 4766345"/>
              <a:gd name="connsiteX96" fmla="*/ 2632841 w 3552394"/>
              <a:gd name="connsiteY96" fmla="*/ 4257720 h 4766345"/>
              <a:gd name="connsiteX97" fmla="*/ 2743200 w 3552394"/>
              <a:gd name="connsiteY97" fmla="*/ 4052769 h 4766345"/>
              <a:gd name="connsiteX98" fmla="*/ 2916620 w 3552394"/>
              <a:gd name="connsiteY98" fmla="*/ 4052769 h 4766345"/>
              <a:gd name="connsiteX99" fmla="*/ 3058510 w 3552394"/>
              <a:gd name="connsiteY99" fmla="*/ 4084300 h 4766345"/>
              <a:gd name="connsiteX100" fmla="*/ 2806262 w 3552394"/>
              <a:gd name="connsiteY100" fmla="*/ 3926644 h 4766345"/>
              <a:gd name="connsiteX101" fmla="*/ 3058510 w 3552394"/>
              <a:gd name="connsiteY101" fmla="*/ 3895113 h 4766345"/>
              <a:gd name="connsiteX102" fmla="*/ 3216165 w 3552394"/>
              <a:gd name="connsiteY102" fmla="*/ 3879348 h 4766345"/>
              <a:gd name="connsiteX103" fmla="*/ 3326524 w 3552394"/>
              <a:gd name="connsiteY103" fmla="*/ 3863582 h 4766345"/>
              <a:gd name="connsiteX104" fmla="*/ 3373820 w 3552394"/>
              <a:gd name="connsiteY104" fmla="*/ 3942410 h 4766345"/>
              <a:gd name="connsiteX105" fmla="*/ 3405351 w 3552394"/>
              <a:gd name="connsiteY105" fmla="*/ 3674396 h 4766345"/>
              <a:gd name="connsiteX106" fmla="*/ 3547241 w 3552394"/>
              <a:gd name="connsiteY106" fmla="*/ 3548272 h 4766345"/>
              <a:gd name="connsiteX107" fmla="*/ 3389586 w 3552394"/>
              <a:gd name="connsiteY107" fmla="*/ 3453679 h 4766345"/>
              <a:gd name="connsiteX108" fmla="*/ 3547241 w 3552394"/>
              <a:gd name="connsiteY108" fmla="*/ 3406382 h 4766345"/>
              <a:gd name="connsiteX109" fmla="*/ 3436882 w 3552394"/>
              <a:gd name="connsiteY109" fmla="*/ 3296024 h 4766345"/>
              <a:gd name="connsiteX110" fmla="*/ 3531475 w 3552394"/>
              <a:gd name="connsiteY110" fmla="*/ 3106837 h 4766345"/>
              <a:gd name="connsiteX111" fmla="*/ 3326524 w 3552394"/>
              <a:gd name="connsiteY111" fmla="*/ 3028010 h 4766345"/>
              <a:gd name="connsiteX112" fmla="*/ 3121572 w 3552394"/>
              <a:gd name="connsiteY112" fmla="*/ 3091072 h 4766345"/>
              <a:gd name="connsiteX113" fmla="*/ 3105806 w 3552394"/>
              <a:gd name="connsiteY113" fmla="*/ 2949182 h 4766345"/>
              <a:gd name="connsiteX114" fmla="*/ 3216165 w 3552394"/>
              <a:gd name="connsiteY114" fmla="*/ 2870355 h 4766345"/>
              <a:gd name="connsiteX115" fmla="*/ 2869324 w 3552394"/>
              <a:gd name="connsiteY115" fmla="*/ 2728465 h 4766345"/>
              <a:gd name="connsiteX116" fmla="*/ 3263462 w 3552394"/>
              <a:gd name="connsiteY116" fmla="*/ 2476217 h 4766345"/>
              <a:gd name="connsiteX117" fmla="*/ 3200400 w 3552394"/>
              <a:gd name="connsiteY117" fmla="*/ 2444686 h 4766345"/>
              <a:gd name="connsiteX118" fmla="*/ 2995448 w 3552394"/>
              <a:gd name="connsiteY118" fmla="*/ 2555044 h 4766345"/>
              <a:gd name="connsiteX119" fmla="*/ 2853558 w 3552394"/>
              <a:gd name="connsiteY119" fmla="*/ 2523513 h 4766345"/>
              <a:gd name="connsiteX120" fmla="*/ 3168869 w 3552394"/>
              <a:gd name="connsiteY120" fmla="*/ 2239734 h 4766345"/>
              <a:gd name="connsiteX121" fmla="*/ 2900855 w 3552394"/>
              <a:gd name="connsiteY121" fmla="*/ 2192437 h 4766345"/>
              <a:gd name="connsiteX122" fmla="*/ 2885089 w 3552394"/>
              <a:gd name="connsiteY122" fmla="*/ 2097844 h 4766345"/>
              <a:gd name="connsiteX123" fmla="*/ 3090041 w 3552394"/>
              <a:gd name="connsiteY123" fmla="*/ 2066313 h 4766345"/>
              <a:gd name="connsiteX124" fmla="*/ 3200400 w 3552394"/>
              <a:gd name="connsiteY124" fmla="*/ 1971720 h 4766345"/>
              <a:gd name="connsiteX125" fmla="*/ 2948151 w 3552394"/>
              <a:gd name="connsiteY125" fmla="*/ 2019017 h 4766345"/>
              <a:gd name="connsiteX126" fmla="*/ 2995448 w 3552394"/>
              <a:gd name="connsiteY126" fmla="*/ 1940189 h 4766345"/>
              <a:gd name="connsiteX127" fmla="*/ 3216165 w 3552394"/>
              <a:gd name="connsiteY127" fmla="*/ 1829831 h 4766345"/>
              <a:gd name="connsiteX128" fmla="*/ 2932386 w 3552394"/>
              <a:gd name="connsiteY128" fmla="*/ 1877127 h 4766345"/>
              <a:gd name="connsiteX129" fmla="*/ 2932386 w 3552394"/>
              <a:gd name="connsiteY129" fmla="*/ 1877127 h 4766345"/>
              <a:gd name="connsiteX130" fmla="*/ 2806262 w 3552394"/>
              <a:gd name="connsiteY130" fmla="*/ 1845596 h 4766345"/>
              <a:gd name="connsiteX131" fmla="*/ 2853558 w 3552394"/>
              <a:gd name="connsiteY131" fmla="*/ 1766769 h 4766345"/>
              <a:gd name="connsiteX132" fmla="*/ 3026979 w 3552394"/>
              <a:gd name="connsiteY132" fmla="*/ 1672175 h 4766345"/>
              <a:gd name="connsiteX133" fmla="*/ 2853558 w 3552394"/>
              <a:gd name="connsiteY133" fmla="*/ 1593348 h 4766345"/>
              <a:gd name="connsiteX134" fmla="*/ 3137338 w 3552394"/>
              <a:gd name="connsiteY134" fmla="*/ 1404162 h 4766345"/>
              <a:gd name="connsiteX135" fmla="*/ 2963917 w 3552394"/>
              <a:gd name="connsiteY135" fmla="*/ 1388396 h 4766345"/>
              <a:gd name="connsiteX136" fmla="*/ 3168869 w 3552394"/>
              <a:gd name="connsiteY136" fmla="*/ 1214975 h 4766345"/>
              <a:gd name="connsiteX137" fmla="*/ 2743200 w 3552394"/>
              <a:gd name="connsiteY137" fmla="*/ 1372631 h 4766345"/>
              <a:gd name="connsiteX138" fmla="*/ 2490951 w 3552394"/>
              <a:gd name="connsiteY138" fmla="*/ 1388396 h 4766345"/>
              <a:gd name="connsiteX139" fmla="*/ 2364827 w 3552394"/>
              <a:gd name="connsiteY139" fmla="*/ 1356865 h 4766345"/>
              <a:gd name="connsiteX140" fmla="*/ 2317531 w 3552394"/>
              <a:gd name="connsiteY140" fmla="*/ 1309569 h 4766345"/>
              <a:gd name="connsiteX141" fmla="*/ 2475186 w 3552394"/>
              <a:gd name="connsiteY141" fmla="*/ 1214975 h 4766345"/>
              <a:gd name="connsiteX142" fmla="*/ 2380593 w 3552394"/>
              <a:gd name="connsiteY142" fmla="*/ 1199210 h 4766345"/>
              <a:gd name="connsiteX143" fmla="*/ 2443655 w 3552394"/>
              <a:gd name="connsiteY143" fmla="*/ 1104617 h 4766345"/>
              <a:gd name="connsiteX144" fmla="*/ 2601310 w 3552394"/>
              <a:gd name="connsiteY144" fmla="*/ 1073086 h 4766345"/>
              <a:gd name="connsiteX145" fmla="*/ 2412124 w 3552394"/>
              <a:gd name="connsiteY145" fmla="*/ 1025789 h 4766345"/>
              <a:gd name="connsiteX146" fmla="*/ 2364827 w 3552394"/>
              <a:gd name="connsiteY146" fmla="*/ 946962 h 4766345"/>
              <a:gd name="connsiteX147" fmla="*/ 2207172 w 3552394"/>
              <a:gd name="connsiteY147" fmla="*/ 946962 h 4766345"/>
              <a:gd name="connsiteX148" fmla="*/ 2727434 w 3552394"/>
              <a:gd name="connsiteY148" fmla="*/ 615886 h 4766345"/>
              <a:gd name="connsiteX149" fmla="*/ 2727434 w 3552394"/>
              <a:gd name="connsiteY149" fmla="*/ 615886 h 4766345"/>
              <a:gd name="connsiteX150" fmla="*/ 2380593 w 3552394"/>
              <a:gd name="connsiteY150" fmla="*/ 710479 h 4766345"/>
              <a:gd name="connsiteX151" fmla="*/ 2301765 w 3552394"/>
              <a:gd name="connsiteY151" fmla="*/ 694713 h 4766345"/>
              <a:gd name="connsiteX152" fmla="*/ 2286000 w 3552394"/>
              <a:gd name="connsiteY152" fmla="*/ 537058 h 4766345"/>
              <a:gd name="connsiteX153" fmla="*/ 2144110 w 3552394"/>
              <a:gd name="connsiteY153" fmla="*/ 726244 h 4766345"/>
              <a:gd name="connsiteX154" fmla="*/ 2033751 w 3552394"/>
              <a:gd name="connsiteY154" fmla="*/ 678948 h 4766345"/>
              <a:gd name="connsiteX155" fmla="*/ 2002220 w 3552394"/>
              <a:gd name="connsiteY155" fmla="*/ 568589 h 4766345"/>
              <a:gd name="connsiteX156" fmla="*/ 2222938 w 3552394"/>
              <a:gd name="connsiteY156" fmla="*/ 410934 h 4766345"/>
              <a:gd name="connsiteX157" fmla="*/ 1907627 w 3552394"/>
              <a:gd name="connsiteY157" fmla="*/ 505527 h 4766345"/>
              <a:gd name="connsiteX158" fmla="*/ 1860331 w 3552394"/>
              <a:gd name="connsiteY158" fmla="*/ 1031 h 4766345"/>
              <a:gd name="connsiteX159" fmla="*/ 1844565 w 3552394"/>
              <a:gd name="connsiteY159" fmla="*/ 1031 h 4766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</a:cxnLst>
            <a:rect l="l" t="t" r="r" b="b"/>
            <a:pathLst>
              <a:path w="3552394" h="4766345">
                <a:moveTo>
                  <a:pt x="1844565" y="1031"/>
                </a:moveTo>
                <a:lnTo>
                  <a:pt x="1797269" y="395169"/>
                </a:lnTo>
                <a:lnTo>
                  <a:pt x="1103586" y="552824"/>
                </a:lnTo>
                <a:lnTo>
                  <a:pt x="1213944" y="726244"/>
                </a:lnTo>
                <a:cubicBezTo>
                  <a:pt x="1297092" y="842651"/>
                  <a:pt x="1260806" y="804637"/>
                  <a:pt x="1308538" y="852369"/>
                </a:cubicBezTo>
                <a:lnTo>
                  <a:pt x="1481958" y="868134"/>
                </a:lnTo>
                <a:lnTo>
                  <a:pt x="1497724" y="1104617"/>
                </a:lnTo>
                <a:lnTo>
                  <a:pt x="1024758" y="1057320"/>
                </a:lnTo>
                <a:lnTo>
                  <a:pt x="1229710" y="1167679"/>
                </a:lnTo>
                <a:cubicBezTo>
                  <a:pt x="1147518" y="1266309"/>
                  <a:pt x="1150882" y="1221228"/>
                  <a:pt x="1150882" y="1278037"/>
                </a:cubicBezTo>
                <a:lnTo>
                  <a:pt x="1229710" y="1372631"/>
                </a:lnTo>
                <a:lnTo>
                  <a:pt x="1245475" y="1404162"/>
                </a:lnTo>
                <a:lnTo>
                  <a:pt x="945931" y="1293803"/>
                </a:lnTo>
                <a:lnTo>
                  <a:pt x="646386" y="1341100"/>
                </a:lnTo>
                <a:lnTo>
                  <a:pt x="961696" y="1546051"/>
                </a:lnTo>
                <a:lnTo>
                  <a:pt x="725213" y="1609113"/>
                </a:lnTo>
                <a:cubicBezTo>
                  <a:pt x="871697" y="1690493"/>
                  <a:pt x="812998" y="1687941"/>
                  <a:pt x="882869" y="1687941"/>
                </a:cubicBezTo>
                <a:cubicBezTo>
                  <a:pt x="921685" y="1672414"/>
                  <a:pt x="1039103" y="1575214"/>
                  <a:pt x="1087820" y="1656410"/>
                </a:cubicBezTo>
                <a:cubicBezTo>
                  <a:pt x="1095931" y="1669929"/>
                  <a:pt x="1087820" y="1687941"/>
                  <a:pt x="1087820" y="1703706"/>
                </a:cubicBezTo>
                <a:lnTo>
                  <a:pt x="882869" y="1892893"/>
                </a:lnTo>
                <a:lnTo>
                  <a:pt x="567558" y="1845596"/>
                </a:lnTo>
                <a:cubicBezTo>
                  <a:pt x="776831" y="1990477"/>
                  <a:pt x="689418" y="1987486"/>
                  <a:pt x="788275" y="1987486"/>
                </a:cubicBezTo>
                <a:lnTo>
                  <a:pt x="630620" y="1987486"/>
                </a:lnTo>
                <a:lnTo>
                  <a:pt x="819806" y="2145141"/>
                </a:lnTo>
                <a:cubicBezTo>
                  <a:pt x="839396" y="2223498"/>
                  <a:pt x="813904" y="2208203"/>
                  <a:pt x="882869" y="2208203"/>
                </a:cubicBezTo>
                <a:lnTo>
                  <a:pt x="1072055" y="2365858"/>
                </a:lnTo>
                <a:lnTo>
                  <a:pt x="898634" y="2460451"/>
                </a:lnTo>
                <a:lnTo>
                  <a:pt x="536027" y="2334327"/>
                </a:lnTo>
                <a:lnTo>
                  <a:pt x="630620" y="2476217"/>
                </a:lnTo>
                <a:lnTo>
                  <a:pt x="362606" y="2413155"/>
                </a:lnTo>
                <a:lnTo>
                  <a:pt x="520262" y="2570810"/>
                </a:lnTo>
                <a:lnTo>
                  <a:pt x="173420" y="2618106"/>
                </a:lnTo>
                <a:lnTo>
                  <a:pt x="693682" y="2696934"/>
                </a:lnTo>
                <a:lnTo>
                  <a:pt x="536027" y="2791527"/>
                </a:lnTo>
                <a:lnTo>
                  <a:pt x="173420" y="2791527"/>
                </a:lnTo>
                <a:cubicBezTo>
                  <a:pt x="392907" y="2967116"/>
                  <a:pt x="261836" y="2944387"/>
                  <a:pt x="378372" y="2886120"/>
                </a:cubicBezTo>
                <a:cubicBezTo>
                  <a:pt x="383073" y="2883770"/>
                  <a:pt x="388883" y="2886120"/>
                  <a:pt x="394138" y="2886120"/>
                </a:cubicBezTo>
                <a:lnTo>
                  <a:pt x="614855" y="2949182"/>
                </a:lnTo>
                <a:lnTo>
                  <a:pt x="173420" y="3028010"/>
                </a:lnTo>
                <a:lnTo>
                  <a:pt x="378372" y="3154134"/>
                </a:lnTo>
                <a:lnTo>
                  <a:pt x="0" y="3280258"/>
                </a:lnTo>
                <a:lnTo>
                  <a:pt x="126124" y="3327555"/>
                </a:lnTo>
                <a:lnTo>
                  <a:pt x="0" y="3453679"/>
                </a:lnTo>
                <a:cubicBezTo>
                  <a:pt x="304626" y="3373514"/>
                  <a:pt x="196296" y="3374851"/>
                  <a:pt x="315310" y="3374851"/>
                </a:cubicBezTo>
                <a:lnTo>
                  <a:pt x="315310" y="3469444"/>
                </a:lnTo>
                <a:lnTo>
                  <a:pt x="189186" y="3611334"/>
                </a:lnTo>
                <a:lnTo>
                  <a:pt x="15765" y="3768989"/>
                </a:lnTo>
                <a:lnTo>
                  <a:pt x="204951" y="3926644"/>
                </a:lnTo>
                <a:lnTo>
                  <a:pt x="425669" y="4052769"/>
                </a:lnTo>
                <a:lnTo>
                  <a:pt x="583324" y="4194658"/>
                </a:lnTo>
                <a:lnTo>
                  <a:pt x="961696" y="3973941"/>
                </a:lnTo>
                <a:lnTo>
                  <a:pt x="1056289" y="4115831"/>
                </a:lnTo>
                <a:lnTo>
                  <a:pt x="1324303" y="4084300"/>
                </a:lnTo>
                <a:lnTo>
                  <a:pt x="1403131" y="4163127"/>
                </a:lnTo>
                <a:lnTo>
                  <a:pt x="1545020" y="4131596"/>
                </a:lnTo>
                <a:lnTo>
                  <a:pt x="1655379" y="4194658"/>
                </a:lnTo>
                <a:lnTo>
                  <a:pt x="1655379" y="4368079"/>
                </a:lnTo>
                <a:cubicBezTo>
                  <a:pt x="1604718" y="4384966"/>
                  <a:pt x="1499679" y="4446051"/>
                  <a:pt x="1434662" y="4399610"/>
                </a:cubicBezTo>
                <a:cubicBezTo>
                  <a:pt x="1415538" y="4385950"/>
                  <a:pt x="1413641" y="4357569"/>
                  <a:pt x="1403131" y="4336548"/>
                </a:cubicBezTo>
                <a:cubicBezTo>
                  <a:pt x="1376855" y="4341803"/>
                  <a:pt x="1349724" y="4360787"/>
                  <a:pt x="1324303" y="4352313"/>
                </a:cubicBezTo>
                <a:cubicBezTo>
                  <a:pt x="1308538" y="4347058"/>
                  <a:pt x="1323968" y="4311189"/>
                  <a:pt x="1308538" y="4305017"/>
                </a:cubicBezTo>
                <a:cubicBezTo>
                  <a:pt x="1288420" y="4296970"/>
                  <a:pt x="1266496" y="4315527"/>
                  <a:pt x="1245475" y="4320782"/>
                </a:cubicBezTo>
                <a:cubicBezTo>
                  <a:pt x="1229710" y="4331292"/>
                  <a:pt x="1210015" y="4337517"/>
                  <a:pt x="1198179" y="4352313"/>
                </a:cubicBezTo>
                <a:cubicBezTo>
                  <a:pt x="1187798" y="4365290"/>
                  <a:pt x="1195390" y="4389229"/>
                  <a:pt x="1182413" y="4399610"/>
                </a:cubicBezTo>
                <a:cubicBezTo>
                  <a:pt x="1165493" y="4413146"/>
                  <a:pt x="1140372" y="4410120"/>
                  <a:pt x="1119351" y="4415375"/>
                </a:cubicBezTo>
                <a:cubicBezTo>
                  <a:pt x="1103586" y="4410120"/>
                  <a:pt x="1085882" y="4408828"/>
                  <a:pt x="1072055" y="4399610"/>
                </a:cubicBezTo>
                <a:cubicBezTo>
                  <a:pt x="995536" y="4348597"/>
                  <a:pt x="1053066" y="4352313"/>
                  <a:pt x="1008993" y="4352313"/>
                </a:cubicBezTo>
                <a:lnTo>
                  <a:pt x="977462" y="4462672"/>
                </a:lnTo>
                <a:lnTo>
                  <a:pt x="977462" y="4620327"/>
                </a:lnTo>
                <a:lnTo>
                  <a:pt x="1024758" y="4667624"/>
                </a:lnTo>
                <a:cubicBezTo>
                  <a:pt x="1082565" y="4657114"/>
                  <a:pt x="1140729" y="4648404"/>
                  <a:pt x="1198179" y="4636093"/>
                </a:cubicBezTo>
                <a:cubicBezTo>
                  <a:pt x="1214428" y="4632611"/>
                  <a:pt x="1230611" y="4612895"/>
                  <a:pt x="1245475" y="4620327"/>
                </a:cubicBezTo>
                <a:cubicBezTo>
                  <a:pt x="1260339" y="4627759"/>
                  <a:pt x="1249490" y="4655873"/>
                  <a:pt x="1261241" y="4667624"/>
                </a:cubicBezTo>
                <a:cubicBezTo>
                  <a:pt x="1272992" y="4679375"/>
                  <a:pt x="1292772" y="4678134"/>
                  <a:pt x="1308538" y="4683389"/>
                </a:cubicBezTo>
                <a:cubicBezTo>
                  <a:pt x="1350579" y="4678134"/>
                  <a:pt x="1393786" y="4678772"/>
                  <a:pt x="1434662" y="4667624"/>
                </a:cubicBezTo>
                <a:cubicBezTo>
                  <a:pt x="1535517" y="4640118"/>
                  <a:pt x="1429135" y="4618486"/>
                  <a:pt x="1529255" y="4651858"/>
                </a:cubicBezTo>
                <a:cubicBezTo>
                  <a:pt x="1545020" y="4646603"/>
                  <a:pt x="1560159" y="4633361"/>
                  <a:pt x="1576551" y="4636093"/>
                </a:cubicBezTo>
                <a:cubicBezTo>
                  <a:pt x="1595241" y="4639208"/>
                  <a:pt x="1604900" y="4667624"/>
                  <a:pt x="1623848" y="4667624"/>
                </a:cubicBezTo>
                <a:cubicBezTo>
                  <a:pt x="1642796" y="4667624"/>
                  <a:pt x="1655379" y="4646603"/>
                  <a:pt x="1671144" y="4636093"/>
                </a:cubicBezTo>
                <a:cubicBezTo>
                  <a:pt x="1692853" y="4766345"/>
                  <a:pt x="1654915" y="4730779"/>
                  <a:pt x="1734206" y="4714920"/>
                </a:cubicBezTo>
                <a:cubicBezTo>
                  <a:pt x="1744513" y="4712859"/>
                  <a:pt x="1755227" y="4714920"/>
                  <a:pt x="1765738" y="4714920"/>
                </a:cubicBezTo>
                <a:lnTo>
                  <a:pt x="2585544" y="4699155"/>
                </a:lnTo>
                <a:lnTo>
                  <a:pt x="2617075" y="4525734"/>
                </a:lnTo>
                <a:lnTo>
                  <a:pt x="2538248" y="4383844"/>
                </a:lnTo>
                <a:lnTo>
                  <a:pt x="2238703" y="4415375"/>
                </a:lnTo>
                <a:cubicBezTo>
                  <a:pt x="2013037" y="4334781"/>
                  <a:pt x="2017986" y="4258424"/>
                  <a:pt x="2017986" y="4352313"/>
                </a:cubicBezTo>
                <a:lnTo>
                  <a:pt x="1860331" y="4383844"/>
                </a:lnTo>
                <a:lnTo>
                  <a:pt x="1860331" y="4210424"/>
                </a:lnTo>
                <a:cubicBezTo>
                  <a:pt x="1918138" y="4226189"/>
                  <a:pt x="1973833" y="4257720"/>
                  <a:pt x="2033751" y="4257720"/>
                </a:cubicBezTo>
                <a:cubicBezTo>
                  <a:pt x="2056047" y="4257720"/>
                  <a:pt x="2063920" y="4224697"/>
                  <a:pt x="2081048" y="4210424"/>
                </a:cubicBezTo>
                <a:cubicBezTo>
                  <a:pt x="2095604" y="4198294"/>
                  <a:pt x="2128344" y="4178893"/>
                  <a:pt x="2128344" y="4178893"/>
                </a:cubicBezTo>
                <a:cubicBezTo>
                  <a:pt x="2141118" y="4208698"/>
                  <a:pt x="2154726" y="4341697"/>
                  <a:pt x="2222938" y="4273486"/>
                </a:cubicBezTo>
                <a:cubicBezTo>
                  <a:pt x="2290701" y="4205724"/>
                  <a:pt x="2223391" y="4210424"/>
                  <a:pt x="2270234" y="4210424"/>
                </a:cubicBezTo>
                <a:lnTo>
                  <a:pt x="2364827" y="4320782"/>
                </a:lnTo>
                <a:lnTo>
                  <a:pt x="2459420" y="4163127"/>
                </a:lnTo>
                <a:lnTo>
                  <a:pt x="2585544" y="4163127"/>
                </a:lnTo>
                <a:lnTo>
                  <a:pt x="2632841" y="4257720"/>
                </a:lnTo>
                <a:lnTo>
                  <a:pt x="2743200" y="4052769"/>
                </a:lnTo>
                <a:lnTo>
                  <a:pt x="2916620" y="4052769"/>
                </a:lnTo>
                <a:lnTo>
                  <a:pt x="3058510" y="4084300"/>
                </a:lnTo>
                <a:lnTo>
                  <a:pt x="2806262" y="3926644"/>
                </a:lnTo>
                <a:lnTo>
                  <a:pt x="3058510" y="3895113"/>
                </a:lnTo>
                <a:lnTo>
                  <a:pt x="3216165" y="3879348"/>
                </a:lnTo>
                <a:lnTo>
                  <a:pt x="3326524" y="3863582"/>
                </a:lnTo>
                <a:cubicBezTo>
                  <a:pt x="3379356" y="4004468"/>
                  <a:pt x="3373820" y="4034606"/>
                  <a:pt x="3373820" y="3942410"/>
                </a:cubicBezTo>
                <a:lnTo>
                  <a:pt x="3405351" y="3674396"/>
                </a:lnTo>
                <a:lnTo>
                  <a:pt x="3547241" y="3548272"/>
                </a:lnTo>
                <a:lnTo>
                  <a:pt x="3389586" y="3453679"/>
                </a:lnTo>
                <a:cubicBezTo>
                  <a:pt x="3552394" y="3421117"/>
                  <a:pt x="3547241" y="3475740"/>
                  <a:pt x="3547241" y="3406382"/>
                </a:cubicBezTo>
                <a:lnTo>
                  <a:pt x="3436882" y="3296024"/>
                </a:lnTo>
                <a:lnTo>
                  <a:pt x="3531475" y="3106837"/>
                </a:lnTo>
                <a:lnTo>
                  <a:pt x="3326524" y="3028010"/>
                </a:lnTo>
                <a:lnTo>
                  <a:pt x="3121572" y="3091072"/>
                </a:lnTo>
                <a:lnTo>
                  <a:pt x="3105806" y="2949182"/>
                </a:lnTo>
                <a:lnTo>
                  <a:pt x="3216165" y="2870355"/>
                </a:lnTo>
                <a:lnTo>
                  <a:pt x="2869324" y="2728465"/>
                </a:lnTo>
                <a:lnTo>
                  <a:pt x="3263462" y="2476217"/>
                </a:lnTo>
                <a:lnTo>
                  <a:pt x="3200400" y="2444686"/>
                </a:lnTo>
                <a:lnTo>
                  <a:pt x="2995448" y="2555044"/>
                </a:lnTo>
                <a:lnTo>
                  <a:pt x="2853558" y="2523513"/>
                </a:lnTo>
                <a:lnTo>
                  <a:pt x="3168869" y="2239734"/>
                </a:lnTo>
                <a:lnTo>
                  <a:pt x="2900855" y="2192437"/>
                </a:lnTo>
                <a:lnTo>
                  <a:pt x="2885089" y="2097844"/>
                </a:lnTo>
                <a:lnTo>
                  <a:pt x="3090041" y="2066313"/>
                </a:lnTo>
                <a:lnTo>
                  <a:pt x="3200400" y="1971720"/>
                </a:lnTo>
                <a:lnTo>
                  <a:pt x="2948151" y="2019017"/>
                </a:lnTo>
                <a:lnTo>
                  <a:pt x="2995448" y="1940189"/>
                </a:lnTo>
                <a:lnTo>
                  <a:pt x="3216165" y="1829831"/>
                </a:lnTo>
                <a:lnTo>
                  <a:pt x="2932386" y="1877127"/>
                </a:lnTo>
                <a:lnTo>
                  <a:pt x="2932386" y="1877127"/>
                </a:lnTo>
                <a:lnTo>
                  <a:pt x="2806262" y="1845596"/>
                </a:lnTo>
                <a:lnTo>
                  <a:pt x="2853558" y="1766769"/>
                </a:lnTo>
                <a:lnTo>
                  <a:pt x="3026979" y="1672175"/>
                </a:lnTo>
                <a:lnTo>
                  <a:pt x="2853558" y="1593348"/>
                </a:lnTo>
                <a:lnTo>
                  <a:pt x="3137338" y="1404162"/>
                </a:lnTo>
                <a:lnTo>
                  <a:pt x="2963917" y="1388396"/>
                </a:lnTo>
                <a:lnTo>
                  <a:pt x="3168869" y="1214975"/>
                </a:lnTo>
                <a:lnTo>
                  <a:pt x="2743200" y="1372631"/>
                </a:lnTo>
                <a:lnTo>
                  <a:pt x="2490951" y="1388396"/>
                </a:lnTo>
                <a:lnTo>
                  <a:pt x="2364827" y="1356865"/>
                </a:lnTo>
                <a:lnTo>
                  <a:pt x="2317531" y="1309569"/>
                </a:lnTo>
                <a:lnTo>
                  <a:pt x="2475186" y="1214975"/>
                </a:lnTo>
                <a:lnTo>
                  <a:pt x="2380593" y="1199210"/>
                </a:lnTo>
                <a:lnTo>
                  <a:pt x="2443655" y="1104617"/>
                </a:lnTo>
                <a:lnTo>
                  <a:pt x="2601310" y="1073086"/>
                </a:lnTo>
                <a:lnTo>
                  <a:pt x="2412124" y="1025789"/>
                </a:lnTo>
                <a:lnTo>
                  <a:pt x="2364827" y="946962"/>
                </a:lnTo>
                <a:lnTo>
                  <a:pt x="2207172" y="946962"/>
                </a:lnTo>
                <a:lnTo>
                  <a:pt x="2727434" y="615886"/>
                </a:lnTo>
                <a:lnTo>
                  <a:pt x="2727434" y="615886"/>
                </a:lnTo>
                <a:lnTo>
                  <a:pt x="2380593" y="710479"/>
                </a:lnTo>
                <a:lnTo>
                  <a:pt x="2301765" y="694713"/>
                </a:lnTo>
                <a:lnTo>
                  <a:pt x="2286000" y="537058"/>
                </a:lnTo>
                <a:lnTo>
                  <a:pt x="2144110" y="726244"/>
                </a:lnTo>
                <a:lnTo>
                  <a:pt x="2033751" y="678948"/>
                </a:lnTo>
                <a:lnTo>
                  <a:pt x="2002220" y="568589"/>
                </a:lnTo>
                <a:lnTo>
                  <a:pt x="2222938" y="410934"/>
                </a:lnTo>
                <a:lnTo>
                  <a:pt x="1907627" y="505527"/>
                </a:lnTo>
                <a:cubicBezTo>
                  <a:pt x="1921425" y="77802"/>
                  <a:pt x="2081876" y="45338"/>
                  <a:pt x="1860331" y="1031"/>
                </a:cubicBezTo>
                <a:cubicBezTo>
                  <a:pt x="1855178" y="0"/>
                  <a:pt x="1849820" y="1031"/>
                  <a:pt x="1844565" y="1031"/>
                </a:cubicBez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>
            <a:noFill/>
          </a:ln>
          <a:effectLst>
            <a:softEdge rad="317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Picture 4" descr="C:\Documents and Settings\Administrateur\Mes documents\Downloads\images noël\sapins\autrdrh6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6215074" y="1500174"/>
            <a:ext cx="2928926" cy="5114312"/>
          </a:xfrm>
          <a:prstGeom prst="rect">
            <a:avLst/>
          </a:prstGeom>
          <a:noFill/>
        </p:spPr>
      </p:pic>
      <p:pic>
        <p:nvPicPr>
          <p:cNvPr id="8" name="Image 7" descr="Image4.png"/>
          <p:cNvPicPr>
            <a:picLocks noChangeAspect="1"/>
          </p:cNvPicPr>
          <p:nvPr/>
        </p:nvPicPr>
        <p:blipFill>
          <a:blip r:embed="rId8"/>
          <a:srcRect t="13023"/>
          <a:stretch>
            <a:fillRect/>
          </a:stretch>
        </p:blipFill>
        <p:spPr>
          <a:xfrm>
            <a:off x="2571736" y="3000372"/>
            <a:ext cx="1071570" cy="2385643"/>
          </a:xfrm>
          <a:prstGeom prst="rect">
            <a:avLst/>
          </a:prstGeom>
        </p:spPr>
      </p:pic>
      <p:pic>
        <p:nvPicPr>
          <p:cNvPr id="9" name="Image 8" descr="noel-cheminee-7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28926" y="3571876"/>
            <a:ext cx="385765" cy="964413"/>
          </a:xfrm>
          <a:prstGeom prst="ellipse">
            <a:avLst/>
          </a:prstGeom>
        </p:spPr>
      </p:pic>
      <p:pic>
        <p:nvPicPr>
          <p:cNvPr id="10" name="Picture 1" descr="C:\Documents and Settings\Administrateur\Mes documents\Downloads\je rève d'un grand noël\bta6nvu0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57356" y="0"/>
            <a:ext cx="1924050" cy="2200275"/>
          </a:xfrm>
          <a:prstGeom prst="rect">
            <a:avLst/>
          </a:prstGeom>
          <a:noFill/>
        </p:spPr>
      </p:pic>
      <p:sp>
        <p:nvSpPr>
          <p:cNvPr id="12" name="Espace réservé de la date 10"/>
          <p:cNvSpPr>
            <a:spLocks noGrp="1"/>
          </p:cNvSpPr>
          <p:nvPr>
            <p:ph type="dt" sz="half" idx="10"/>
          </p:nvPr>
        </p:nvSpPr>
        <p:spPr>
          <a:xfrm>
            <a:off x="6572264" y="428604"/>
            <a:ext cx="1476000" cy="1224000"/>
          </a:xfrm>
          <a:prstGeom prst="hexagon">
            <a:avLst>
              <a:gd name="adj" fmla="val 32573"/>
              <a:gd name="vf" fmla="val 115470"/>
            </a:avLst>
          </a:prstGeom>
          <a:blipFill>
            <a:blip r:embed="rId11"/>
            <a:stretch>
              <a:fillRect/>
            </a:stretch>
          </a:blipFill>
          <a:ln w="38100">
            <a:gradFill>
              <a:gsLst>
                <a:gs pos="0">
                  <a:srgbClr val="CBCBCB"/>
                </a:gs>
                <a:gs pos="13000">
                  <a:srgbClr val="5F5F5F"/>
                </a:gs>
                <a:gs pos="21001">
                  <a:srgbClr val="5F5F5F"/>
                </a:gs>
                <a:gs pos="63000">
                  <a:srgbClr val="FFFFFF"/>
                </a:gs>
                <a:gs pos="67000">
                  <a:srgbClr val="B2B2B2"/>
                </a:gs>
                <a:gs pos="69000">
                  <a:srgbClr val="292929"/>
                </a:gs>
                <a:gs pos="82001">
                  <a:srgbClr val="777777"/>
                </a:gs>
                <a:gs pos="100000">
                  <a:srgbClr val="EAEAEA"/>
                </a:gs>
              </a:gsLst>
              <a:lin ang="5400000" scaled="0"/>
            </a:gradFill>
          </a:ln>
        </p:spPr>
        <p:txBody>
          <a:bodyPr/>
          <a:lstStyle/>
          <a:p>
            <a:fld id="{36D180CE-EC87-42E9-A3D3-0BA4E0BD19A5}" type="datetime10">
              <a:rPr lang="fr-FR" sz="2400" smtClean="0">
                <a:solidFill>
                  <a:srgbClr val="FF0000"/>
                </a:solidFill>
              </a:rPr>
              <a:pPr/>
              <a:t>12:10</a:t>
            </a:fld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14" name="Image 13" descr="gzvdphlf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59002" y="2461840"/>
            <a:ext cx="2470254" cy="3129790"/>
          </a:xfrm>
          <a:prstGeom prst="rect">
            <a:avLst/>
          </a:prstGeom>
        </p:spPr>
      </p:pic>
      <p:pic>
        <p:nvPicPr>
          <p:cNvPr id="15" name="Image 14" descr="g9haiijx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43042" y="3844999"/>
            <a:ext cx="4714908" cy="2611941"/>
          </a:xfrm>
          <a:prstGeom prst="rect">
            <a:avLst/>
          </a:prstGeom>
        </p:spPr>
      </p:pic>
      <p:pic>
        <p:nvPicPr>
          <p:cNvPr id="16" name="Image 15" descr="gif-noel-XZpWlaVRAL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786182" y="3643314"/>
            <a:ext cx="1071570" cy="928933"/>
          </a:xfrm>
          <a:prstGeom prst="rect">
            <a:avLst/>
          </a:prstGeom>
        </p:spPr>
      </p:pic>
      <p:sp>
        <p:nvSpPr>
          <p:cNvPr id="17" name="Forme libre 16"/>
          <p:cNvSpPr/>
          <p:nvPr/>
        </p:nvSpPr>
        <p:spPr>
          <a:xfrm>
            <a:off x="4572000" y="3704136"/>
            <a:ext cx="928694" cy="582120"/>
          </a:xfrm>
          <a:custGeom>
            <a:avLst/>
            <a:gdLst>
              <a:gd name="connsiteX0" fmla="*/ 5905500 w 5943600"/>
              <a:gd name="connsiteY0" fmla="*/ 4533900 h 4953000"/>
              <a:gd name="connsiteX1" fmla="*/ 4972050 w 5943600"/>
              <a:gd name="connsiteY1" fmla="*/ 4933950 h 4953000"/>
              <a:gd name="connsiteX2" fmla="*/ 4762500 w 5943600"/>
              <a:gd name="connsiteY2" fmla="*/ 4895850 h 4953000"/>
              <a:gd name="connsiteX3" fmla="*/ 4552950 w 5943600"/>
              <a:gd name="connsiteY3" fmla="*/ 4953000 h 4953000"/>
              <a:gd name="connsiteX4" fmla="*/ 133350 w 5943600"/>
              <a:gd name="connsiteY4" fmla="*/ 4895850 h 4953000"/>
              <a:gd name="connsiteX5" fmla="*/ 19050 w 5943600"/>
              <a:gd name="connsiteY5" fmla="*/ 4743450 h 4953000"/>
              <a:gd name="connsiteX6" fmla="*/ 0 w 5943600"/>
              <a:gd name="connsiteY6" fmla="*/ 4572000 h 4953000"/>
              <a:gd name="connsiteX7" fmla="*/ 781050 w 5943600"/>
              <a:gd name="connsiteY7" fmla="*/ 4076700 h 4953000"/>
              <a:gd name="connsiteX8" fmla="*/ 495300 w 5943600"/>
              <a:gd name="connsiteY8" fmla="*/ 3733800 h 4953000"/>
              <a:gd name="connsiteX9" fmla="*/ 228600 w 5943600"/>
              <a:gd name="connsiteY9" fmla="*/ 3067050 h 4953000"/>
              <a:gd name="connsiteX10" fmla="*/ 304800 w 5943600"/>
              <a:gd name="connsiteY10" fmla="*/ 2724150 h 4953000"/>
              <a:gd name="connsiteX11" fmla="*/ 533400 w 5943600"/>
              <a:gd name="connsiteY11" fmla="*/ 2457450 h 4953000"/>
              <a:gd name="connsiteX12" fmla="*/ 723900 w 5943600"/>
              <a:gd name="connsiteY12" fmla="*/ 2286000 h 4953000"/>
              <a:gd name="connsiteX13" fmla="*/ 838200 w 5943600"/>
              <a:gd name="connsiteY13" fmla="*/ 2228850 h 4953000"/>
              <a:gd name="connsiteX14" fmla="*/ 952500 w 5943600"/>
              <a:gd name="connsiteY14" fmla="*/ 2076450 h 4953000"/>
              <a:gd name="connsiteX15" fmla="*/ 1047750 w 5943600"/>
              <a:gd name="connsiteY15" fmla="*/ 2038350 h 4953000"/>
              <a:gd name="connsiteX16" fmla="*/ 1181100 w 5943600"/>
              <a:gd name="connsiteY16" fmla="*/ 2114550 h 4953000"/>
              <a:gd name="connsiteX17" fmla="*/ 1352550 w 5943600"/>
              <a:gd name="connsiteY17" fmla="*/ 2095500 h 4953000"/>
              <a:gd name="connsiteX18" fmla="*/ 1409700 w 5943600"/>
              <a:gd name="connsiteY18" fmla="*/ 2171700 h 4953000"/>
              <a:gd name="connsiteX19" fmla="*/ 1638300 w 5943600"/>
              <a:gd name="connsiteY19" fmla="*/ 2133600 h 4953000"/>
              <a:gd name="connsiteX20" fmla="*/ 1771650 w 5943600"/>
              <a:gd name="connsiteY20" fmla="*/ 2152650 h 4953000"/>
              <a:gd name="connsiteX21" fmla="*/ 1924050 w 5943600"/>
              <a:gd name="connsiteY21" fmla="*/ 1809750 h 4953000"/>
              <a:gd name="connsiteX22" fmla="*/ 2305050 w 5943600"/>
              <a:gd name="connsiteY22" fmla="*/ 1562100 h 4953000"/>
              <a:gd name="connsiteX23" fmla="*/ 2381250 w 5943600"/>
              <a:gd name="connsiteY23" fmla="*/ 1352550 h 4953000"/>
              <a:gd name="connsiteX24" fmla="*/ 2343150 w 5943600"/>
              <a:gd name="connsiteY24" fmla="*/ 1028700 h 4953000"/>
              <a:gd name="connsiteX25" fmla="*/ 2266950 w 5943600"/>
              <a:gd name="connsiteY25" fmla="*/ 514350 h 4953000"/>
              <a:gd name="connsiteX26" fmla="*/ 2457450 w 5943600"/>
              <a:gd name="connsiteY26" fmla="*/ 95250 h 4953000"/>
              <a:gd name="connsiteX27" fmla="*/ 2647950 w 5943600"/>
              <a:gd name="connsiteY27" fmla="*/ 0 h 4953000"/>
              <a:gd name="connsiteX28" fmla="*/ 2762250 w 5943600"/>
              <a:gd name="connsiteY28" fmla="*/ 171450 h 4953000"/>
              <a:gd name="connsiteX29" fmla="*/ 2743200 w 5943600"/>
              <a:gd name="connsiteY29" fmla="*/ 419100 h 4953000"/>
              <a:gd name="connsiteX30" fmla="*/ 2590800 w 5943600"/>
              <a:gd name="connsiteY30" fmla="*/ 876300 h 4953000"/>
              <a:gd name="connsiteX31" fmla="*/ 2514600 w 5943600"/>
              <a:gd name="connsiteY31" fmla="*/ 1428750 h 4953000"/>
              <a:gd name="connsiteX32" fmla="*/ 2590800 w 5943600"/>
              <a:gd name="connsiteY32" fmla="*/ 1562100 h 4953000"/>
              <a:gd name="connsiteX33" fmla="*/ 2743200 w 5943600"/>
              <a:gd name="connsiteY33" fmla="*/ 1752600 h 4953000"/>
              <a:gd name="connsiteX34" fmla="*/ 2933700 w 5943600"/>
              <a:gd name="connsiteY34" fmla="*/ 1943100 h 4953000"/>
              <a:gd name="connsiteX35" fmla="*/ 2952750 w 5943600"/>
              <a:gd name="connsiteY35" fmla="*/ 2171700 h 4953000"/>
              <a:gd name="connsiteX36" fmla="*/ 3067050 w 5943600"/>
              <a:gd name="connsiteY36" fmla="*/ 2133600 h 4953000"/>
              <a:gd name="connsiteX37" fmla="*/ 3124200 w 5943600"/>
              <a:gd name="connsiteY37" fmla="*/ 1981200 h 4953000"/>
              <a:gd name="connsiteX38" fmla="*/ 3276600 w 5943600"/>
              <a:gd name="connsiteY38" fmla="*/ 1924050 h 4953000"/>
              <a:gd name="connsiteX39" fmla="*/ 3371850 w 5943600"/>
              <a:gd name="connsiteY39" fmla="*/ 1943100 h 4953000"/>
              <a:gd name="connsiteX40" fmla="*/ 3409950 w 5943600"/>
              <a:gd name="connsiteY40" fmla="*/ 2076450 h 4953000"/>
              <a:gd name="connsiteX41" fmla="*/ 3638550 w 5943600"/>
              <a:gd name="connsiteY41" fmla="*/ 1981200 h 4953000"/>
              <a:gd name="connsiteX42" fmla="*/ 3790950 w 5943600"/>
              <a:gd name="connsiteY42" fmla="*/ 1924050 h 4953000"/>
              <a:gd name="connsiteX43" fmla="*/ 3886200 w 5943600"/>
              <a:gd name="connsiteY43" fmla="*/ 1962150 h 4953000"/>
              <a:gd name="connsiteX44" fmla="*/ 3905250 w 5943600"/>
              <a:gd name="connsiteY44" fmla="*/ 2076450 h 4953000"/>
              <a:gd name="connsiteX45" fmla="*/ 4152900 w 5943600"/>
              <a:gd name="connsiteY45" fmla="*/ 2095500 h 4953000"/>
              <a:gd name="connsiteX46" fmla="*/ 4476750 w 5943600"/>
              <a:gd name="connsiteY46" fmla="*/ 2152650 h 4953000"/>
              <a:gd name="connsiteX47" fmla="*/ 4648200 w 5943600"/>
              <a:gd name="connsiteY47" fmla="*/ 2209800 h 4953000"/>
              <a:gd name="connsiteX48" fmla="*/ 5010150 w 5943600"/>
              <a:gd name="connsiteY48" fmla="*/ 1866900 h 4953000"/>
              <a:gd name="connsiteX49" fmla="*/ 4991100 w 5943600"/>
              <a:gd name="connsiteY49" fmla="*/ 1695450 h 4953000"/>
              <a:gd name="connsiteX50" fmla="*/ 5619750 w 5943600"/>
              <a:gd name="connsiteY50" fmla="*/ 819150 h 4953000"/>
              <a:gd name="connsiteX51" fmla="*/ 5753100 w 5943600"/>
              <a:gd name="connsiteY51" fmla="*/ 685800 h 4953000"/>
              <a:gd name="connsiteX52" fmla="*/ 5905500 w 5943600"/>
              <a:gd name="connsiteY52" fmla="*/ 971550 h 4953000"/>
              <a:gd name="connsiteX53" fmla="*/ 5905500 w 5943600"/>
              <a:gd name="connsiteY53" fmla="*/ 1085850 h 4953000"/>
              <a:gd name="connsiteX54" fmla="*/ 5638800 w 5943600"/>
              <a:gd name="connsiteY54" fmla="*/ 1485900 h 4953000"/>
              <a:gd name="connsiteX55" fmla="*/ 5276850 w 5943600"/>
              <a:gd name="connsiteY55" fmla="*/ 1905000 h 4953000"/>
              <a:gd name="connsiteX56" fmla="*/ 5124450 w 5943600"/>
              <a:gd name="connsiteY56" fmla="*/ 1981200 h 4953000"/>
              <a:gd name="connsiteX57" fmla="*/ 4972050 w 5943600"/>
              <a:gd name="connsiteY57" fmla="*/ 2209800 h 4953000"/>
              <a:gd name="connsiteX58" fmla="*/ 4895850 w 5943600"/>
              <a:gd name="connsiteY58" fmla="*/ 2362200 h 4953000"/>
              <a:gd name="connsiteX59" fmla="*/ 5048250 w 5943600"/>
              <a:gd name="connsiteY59" fmla="*/ 2590800 h 4953000"/>
              <a:gd name="connsiteX60" fmla="*/ 5048250 w 5943600"/>
              <a:gd name="connsiteY60" fmla="*/ 2762250 h 4953000"/>
              <a:gd name="connsiteX61" fmla="*/ 5029200 w 5943600"/>
              <a:gd name="connsiteY61" fmla="*/ 2990850 h 4953000"/>
              <a:gd name="connsiteX62" fmla="*/ 5410200 w 5943600"/>
              <a:gd name="connsiteY62" fmla="*/ 2933700 h 4953000"/>
              <a:gd name="connsiteX63" fmla="*/ 5562600 w 5943600"/>
              <a:gd name="connsiteY63" fmla="*/ 2952750 h 4953000"/>
              <a:gd name="connsiteX64" fmla="*/ 5657850 w 5943600"/>
              <a:gd name="connsiteY64" fmla="*/ 3086100 h 4953000"/>
              <a:gd name="connsiteX65" fmla="*/ 5581650 w 5943600"/>
              <a:gd name="connsiteY65" fmla="*/ 3162300 h 4953000"/>
              <a:gd name="connsiteX66" fmla="*/ 5448300 w 5943600"/>
              <a:gd name="connsiteY66" fmla="*/ 3219450 h 4953000"/>
              <a:gd name="connsiteX67" fmla="*/ 5295900 w 5943600"/>
              <a:gd name="connsiteY67" fmla="*/ 3371850 h 4953000"/>
              <a:gd name="connsiteX68" fmla="*/ 5181600 w 5943600"/>
              <a:gd name="connsiteY68" fmla="*/ 3638550 h 4953000"/>
              <a:gd name="connsiteX69" fmla="*/ 5086350 w 5943600"/>
              <a:gd name="connsiteY69" fmla="*/ 4076700 h 4953000"/>
              <a:gd name="connsiteX70" fmla="*/ 5886450 w 5943600"/>
              <a:gd name="connsiteY70" fmla="*/ 4076700 h 4953000"/>
              <a:gd name="connsiteX71" fmla="*/ 5943600 w 5943600"/>
              <a:gd name="connsiteY71" fmla="*/ 4114800 h 4953000"/>
              <a:gd name="connsiteX72" fmla="*/ 5905500 w 5943600"/>
              <a:gd name="connsiteY72" fmla="*/ 4286250 h 4953000"/>
              <a:gd name="connsiteX73" fmla="*/ 5905500 w 5943600"/>
              <a:gd name="connsiteY73" fmla="*/ 4533900 h 4953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</a:cxnLst>
            <a:rect l="l" t="t" r="r" b="b"/>
            <a:pathLst>
              <a:path w="5943600" h="4953000">
                <a:moveTo>
                  <a:pt x="5905500" y="4533900"/>
                </a:moveTo>
                <a:lnTo>
                  <a:pt x="4972050" y="4933950"/>
                </a:lnTo>
                <a:lnTo>
                  <a:pt x="4762500" y="4895850"/>
                </a:lnTo>
                <a:lnTo>
                  <a:pt x="4552950" y="4953000"/>
                </a:lnTo>
                <a:lnTo>
                  <a:pt x="133350" y="4895850"/>
                </a:lnTo>
                <a:lnTo>
                  <a:pt x="19050" y="4743450"/>
                </a:lnTo>
                <a:lnTo>
                  <a:pt x="0" y="4572000"/>
                </a:lnTo>
                <a:lnTo>
                  <a:pt x="781050" y="4076700"/>
                </a:lnTo>
                <a:lnTo>
                  <a:pt x="495300" y="3733800"/>
                </a:lnTo>
                <a:lnTo>
                  <a:pt x="228600" y="3067050"/>
                </a:lnTo>
                <a:lnTo>
                  <a:pt x="304800" y="2724150"/>
                </a:lnTo>
                <a:lnTo>
                  <a:pt x="533400" y="2457450"/>
                </a:lnTo>
                <a:lnTo>
                  <a:pt x="723900" y="2286000"/>
                </a:lnTo>
                <a:cubicBezTo>
                  <a:pt x="843484" y="2206278"/>
                  <a:pt x="838200" y="2164009"/>
                  <a:pt x="838200" y="2228850"/>
                </a:cubicBezTo>
                <a:lnTo>
                  <a:pt x="952500" y="2076450"/>
                </a:lnTo>
                <a:lnTo>
                  <a:pt x="1047750" y="2038350"/>
                </a:lnTo>
                <a:lnTo>
                  <a:pt x="1181100" y="2114550"/>
                </a:lnTo>
                <a:lnTo>
                  <a:pt x="1352550" y="2095500"/>
                </a:lnTo>
                <a:lnTo>
                  <a:pt x="1409700" y="2171700"/>
                </a:lnTo>
                <a:lnTo>
                  <a:pt x="1638300" y="2133600"/>
                </a:lnTo>
                <a:lnTo>
                  <a:pt x="1771650" y="2152650"/>
                </a:lnTo>
                <a:lnTo>
                  <a:pt x="1924050" y="1809750"/>
                </a:lnTo>
                <a:lnTo>
                  <a:pt x="2305050" y="1562100"/>
                </a:lnTo>
                <a:lnTo>
                  <a:pt x="2381250" y="1352550"/>
                </a:lnTo>
                <a:lnTo>
                  <a:pt x="2343150" y="1028700"/>
                </a:lnTo>
                <a:cubicBezTo>
                  <a:pt x="2265984" y="527124"/>
                  <a:pt x="2266950" y="700442"/>
                  <a:pt x="2266950" y="514350"/>
                </a:cubicBezTo>
                <a:lnTo>
                  <a:pt x="2457450" y="95250"/>
                </a:lnTo>
                <a:lnTo>
                  <a:pt x="2647950" y="0"/>
                </a:lnTo>
                <a:lnTo>
                  <a:pt x="2762250" y="171450"/>
                </a:lnTo>
                <a:lnTo>
                  <a:pt x="2743200" y="419100"/>
                </a:lnTo>
                <a:lnTo>
                  <a:pt x="2590800" y="876300"/>
                </a:lnTo>
                <a:lnTo>
                  <a:pt x="2514600" y="1428750"/>
                </a:lnTo>
                <a:lnTo>
                  <a:pt x="2590800" y="1562100"/>
                </a:lnTo>
                <a:cubicBezTo>
                  <a:pt x="2746935" y="1776785"/>
                  <a:pt x="2743200" y="1858019"/>
                  <a:pt x="2743200" y="1752600"/>
                </a:cubicBezTo>
                <a:lnTo>
                  <a:pt x="2933700" y="1943100"/>
                </a:lnTo>
                <a:lnTo>
                  <a:pt x="2952750" y="2171700"/>
                </a:lnTo>
                <a:cubicBezTo>
                  <a:pt x="3073314" y="2151606"/>
                  <a:pt x="3067050" y="2191276"/>
                  <a:pt x="3067050" y="2133600"/>
                </a:cubicBezTo>
                <a:lnTo>
                  <a:pt x="3124200" y="1981200"/>
                </a:lnTo>
                <a:lnTo>
                  <a:pt x="3276600" y="1924050"/>
                </a:lnTo>
                <a:lnTo>
                  <a:pt x="3371850" y="1943100"/>
                </a:lnTo>
                <a:lnTo>
                  <a:pt x="3409950" y="2076450"/>
                </a:lnTo>
                <a:cubicBezTo>
                  <a:pt x="3625281" y="1978572"/>
                  <a:pt x="3542773" y="1981200"/>
                  <a:pt x="3638550" y="1981200"/>
                </a:cubicBezTo>
                <a:lnTo>
                  <a:pt x="3790950" y="1924050"/>
                </a:lnTo>
                <a:lnTo>
                  <a:pt x="3886200" y="1962150"/>
                </a:lnTo>
                <a:lnTo>
                  <a:pt x="3905250" y="2076450"/>
                </a:lnTo>
                <a:lnTo>
                  <a:pt x="4152900" y="2095500"/>
                </a:lnTo>
                <a:lnTo>
                  <a:pt x="4476750" y="2152650"/>
                </a:lnTo>
                <a:lnTo>
                  <a:pt x="4648200" y="2209800"/>
                </a:lnTo>
                <a:lnTo>
                  <a:pt x="5010150" y="1866900"/>
                </a:lnTo>
                <a:lnTo>
                  <a:pt x="4991100" y="1695450"/>
                </a:lnTo>
                <a:lnTo>
                  <a:pt x="5619750" y="819150"/>
                </a:lnTo>
                <a:lnTo>
                  <a:pt x="5753100" y="685800"/>
                </a:lnTo>
                <a:lnTo>
                  <a:pt x="5905500" y="971550"/>
                </a:lnTo>
                <a:lnTo>
                  <a:pt x="5905500" y="1085850"/>
                </a:lnTo>
                <a:cubicBezTo>
                  <a:pt x="5616059" y="1491067"/>
                  <a:pt x="5455876" y="1485900"/>
                  <a:pt x="5638800" y="1485900"/>
                </a:cubicBezTo>
                <a:lnTo>
                  <a:pt x="5276850" y="1905000"/>
                </a:lnTo>
                <a:lnTo>
                  <a:pt x="5124450" y="1981200"/>
                </a:lnTo>
                <a:lnTo>
                  <a:pt x="4972050" y="2209800"/>
                </a:lnTo>
                <a:lnTo>
                  <a:pt x="4895850" y="2362200"/>
                </a:lnTo>
                <a:cubicBezTo>
                  <a:pt x="5032400" y="2596285"/>
                  <a:pt x="4940983" y="2590800"/>
                  <a:pt x="5048250" y="2590800"/>
                </a:cubicBezTo>
                <a:lnTo>
                  <a:pt x="5048250" y="2762250"/>
                </a:lnTo>
                <a:lnTo>
                  <a:pt x="5029200" y="2990850"/>
                </a:lnTo>
                <a:lnTo>
                  <a:pt x="5410200" y="2933700"/>
                </a:lnTo>
                <a:lnTo>
                  <a:pt x="5562600" y="2952750"/>
                </a:lnTo>
                <a:lnTo>
                  <a:pt x="5657850" y="3086100"/>
                </a:lnTo>
                <a:lnTo>
                  <a:pt x="5581650" y="3162300"/>
                </a:lnTo>
                <a:lnTo>
                  <a:pt x="5448300" y="3219450"/>
                </a:lnTo>
                <a:lnTo>
                  <a:pt x="5295900" y="3371850"/>
                </a:lnTo>
                <a:cubicBezTo>
                  <a:pt x="5159710" y="3644230"/>
                  <a:pt x="5063157" y="3638550"/>
                  <a:pt x="5181600" y="3638550"/>
                </a:cubicBezTo>
                <a:lnTo>
                  <a:pt x="5086350" y="4076700"/>
                </a:lnTo>
                <a:lnTo>
                  <a:pt x="5886450" y="4076700"/>
                </a:lnTo>
                <a:lnTo>
                  <a:pt x="5943600" y="4114800"/>
                </a:lnTo>
                <a:lnTo>
                  <a:pt x="5905500" y="4286250"/>
                </a:lnTo>
                <a:lnTo>
                  <a:pt x="5905500" y="453390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Image 17" descr="zi2jvgpa.jpg"/>
          <p:cNvPicPr>
            <a:picLocks noChangeAspect="1"/>
          </p:cNvPicPr>
          <p:nvPr/>
        </p:nvPicPr>
        <p:blipFill>
          <a:blip r:embed="rId16" cstate="print"/>
          <a:srcRect t="7613"/>
          <a:stretch>
            <a:fillRect/>
          </a:stretch>
        </p:blipFill>
        <p:spPr>
          <a:xfrm>
            <a:off x="2786050" y="4071942"/>
            <a:ext cx="1042990" cy="571504"/>
          </a:xfrm>
          <a:prstGeom prst="ellipse">
            <a:avLst/>
          </a:prstGeom>
        </p:spPr>
      </p:pic>
      <p:sp>
        <p:nvSpPr>
          <p:cNvPr id="20" name="Forme libre 19"/>
          <p:cNvSpPr/>
          <p:nvPr/>
        </p:nvSpPr>
        <p:spPr>
          <a:xfrm>
            <a:off x="6000760" y="5865812"/>
            <a:ext cx="619125" cy="992188"/>
          </a:xfrm>
          <a:custGeom>
            <a:avLst/>
            <a:gdLst>
              <a:gd name="connsiteX0" fmla="*/ 3390900 w 3562350"/>
              <a:gd name="connsiteY0" fmla="*/ 1809750 h 3848100"/>
              <a:gd name="connsiteX1" fmla="*/ 3352800 w 3562350"/>
              <a:gd name="connsiteY1" fmla="*/ 3181350 h 3848100"/>
              <a:gd name="connsiteX2" fmla="*/ 1695450 w 3562350"/>
              <a:gd name="connsiteY2" fmla="*/ 3848100 h 3848100"/>
              <a:gd name="connsiteX3" fmla="*/ 133350 w 3562350"/>
              <a:gd name="connsiteY3" fmla="*/ 3086100 h 3848100"/>
              <a:gd name="connsiteX4" fmla="*/ 95250 w 3562350"/>
              <a:gd name="connsiteY4" fmla="*/ 1733550 h 3848100"/>
              <a:gd name="connsiteX5" fmla="*/ 19050 w 3562350"/>
              <a:gd name="connsiteY5" fmla="*/ 1676400 h 3848100"/>
              <a:gd name="connsiteX6" fmla="*/ 0 w 3562350"/>
              <a:gd name="connsiteY6" fmla="*/ 1123950 h 3848100"/>
              <a:gd name="connsiteX7" fmla="*/ 114300 w 3562350"/>
              <a:gd name="connsiteY7" fmla="*/ 952500 h 3848100"/>
              <a:gd name="connsiteX8" fmla="*/ 628650 w 3562350"/>
              <a:gd name="connsiteY8" fmla="*/ 819150 h 3848100"/>
              <a:gd name="connsiteX9" fmla="*/ 476250 w 3562350"/>
              <a:gd name="connsiteY9" fmla="*/ 609600 h 3848100"/>
              <a:gd name="connsiteX10" fmla="*/ 419100 w 3562350"/>
              <a:gd name="connsiteY10" fmla="*/ 400050 h 3848100"/>
              <a:gd name="connsiteX11" fmla="*/ 533400 w 3562350"/>
              <a:gd name="connsiteY11" fmla="*/ 228600 h 3848100"/>
              <a:gd name="connsiteX12" fmla="*/ 876300 w 3562350"/>
              <a:gd name="connsiteY12" fmla="*/ 209550 h 3848100"/>
              <a:gd name="connsiteX13" fmla="*/ 1238250 w 3562350"/>
              <a:gd name="connsiteY13" fmla="*/ 342900 h 3848100"/>
              <a:gd name="connsiteX14" fmla="*/ 1524000 w 3562350"/>
              <a:gd name="connsiteY14" fmla="*/ 533400 h 3848100"/>
              <a:gd name="connsiteX15" fmla="*/ 1733550 w 3562350"/>
              <a:gd name="connsiteY15" fmla="*/ 514350 h 3848100"/>
              <a:gd name="connsiteX16" fmla="*/ 1733550 w 3562350"/>
              <a:gd name="connsiteY16" fmla="*/ 495300 h 3848100"/>
              <a:gd name="connsiteX17" fmla="*/ 1828800 w 3562350"/>
              <a:gd name="connsiteY17" fmla="*/ 571500 h 3848100"/>
              <a:gd name="connsiteX18" fmla="*/ 1943100 w 3562350"/>
              <a:gd name="connsiteY18" fmla="*/ 628650 h 3848100"/>
              <a:gd name="connsiteX19" fmla="*/ 2114550 w 3562350"/>
              <a:gd name="connsiteY19" fmla="*/ 304800 h 3848100"/>
              <a:gd name="connsiteX20" fmla="*/ 2362200 w 3562350"/>
              <a:gd name="connsiteY20" fmla="*/ 57150 h 3848100"/>
              <a:gd name="connsiteX21" fmla="*/ 2647950 w 3562350"/>
              <a:gd name="connsiteY21" fmla="*/ 0 h 3848100"/>
              <a:gd name="connsiteX22" fmla="*/ 2781300 w 3562350"/>
              <a:gd name="connsiteY22" fmla="*/ 171450 h 3848100"/>
              <a:gd name="connsiteX23" fmla="*/ 2857500 w 3562350"/>
              <a:gd name="connsiteY23" fmla="*/ 457200 h 3848100"/>
              <a:gd name="connsiteX24" fmla="*/ 2800350 w 3562350"/>
              <a:gd name="connsiteY24" fmla="*/ 838200 h 3848100"/>
              <a:gd name="connsiteX25" fmla="*/ 3429000 w 3562350"/>
              <a:gd name="connsiteY25" fmla="*/ 1028700 h 3848100"/>
              <a:gd name="connsiteX26" fmla="*/ 3562350 w 3562350"/>
              <a:gd name="connsiteY26" fmla="*/ 1219200 h 3848100"/>
              <a:gd name="connsiteX27" fmla="*/ 3505200 w 3562350"/>
              <a:gd name="connsiteY27" fmla="*/ 1752600 h 3848100"/>
              <a:gd name="connsiteX28" fmla="*/ 3390900 w 3562350"/>
              <a:gd name="connsiteY28" fmla="*/ 1809750 h 3848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3562350" h="3848100">
                <a:moveTo>
                  <a:pt x="3390900" y="1809750"/>
                </a:moveTo>
                <a:lnTo>
                  <a:pt x="3352800" y="3181350"/>
                </a:lnTo>
                <a:lnTo>
                  <a:pt x="1695450" y="3848100"/>
                </a:lnTo>
                <a:lnTo>
                  <a:pt x="133350" y="3086100"/>
                </a:lnTo>
                <a:lnTo>
                  <a:pt x="95250" y="1733550"/>
                </a:lnTo>
                <a:lnTo>
                  <a:pt x="19050" y="1676400"/>
                </a:lnTo>
                <a:lnTo>
                  <a:pt x="0" y="1123950"/>
                </a:lnTo>
                <a:lnTo>
                  <a:pt x="114300" y="952500"/>
                </a:lnTo>
                <a:lnTo>
                  <a:pt x="628650" y="819150"/>
                </a:lnTo>
                <a:cubicBezTo>
                  <a:pt x="490150" y="621293"/>
                  <a:pt x="550109" y="683459"/>
                  <a:pt x="476250" y="609600"/>
                </a:cubicBezTo>
                <a:lnTo>
                  <a:pt x="419100" y="400050"/>
                </a:lnTo>
                <a:lnTo>
                  <a:pt x="533400" y="228600"/>
                </a:lnTo>
                <a:lnTo>
                  <a:pt x="876300" y="209550"/>
                </a:lnTo>
                <a:lnTo>
                  <a:pt x="1238250" y="342900"/>
                </a:lnTo>
                <a:lnTo>
                  <a:pt x="1524000" y="533400"/>
                </a:lnTo>
                <a:cubicBezTo>
                  <a:pt x="1677196" y="567444"/>
                  <a:pt x="1678855" y="623740"/>
                  <a:pt x="1733550" y="514350"/>
                </a:cubicBezTo>
                <a:cubicBezTo>
                  <a:pt x="1736390" y="508670"/>
                  <a:pt x="1733550" y="501650"/>
                  <a:pt x="1733550" y="495300"/>
                </a:cubicBezTo>
                <a:cubicBezTo>
                  <a:pt x="1765300" y="520700"/>
                  <a:pt x="1793257" y="551754"/>
                  <a:pt x="1828800" y="571500"/>
                </a:cubicBezTo>
                <a:cubicBezTo>
                  <a:pt x="1986791" y="659273"/>
                  <a:pt x="1842332" y="527882"/>
                  <a:pt x="1943100" y="628650"/>
                </a:cubicBezTo>
                <a:lnTo>
                  <a:pt x="2114550" y="304800"/>
                </a:lnTo>
                <a:lnTo>
                  <a:pt x="2362200" y="57150"/>
                </a:lnTo>
                <a:lnTo>
                  <a:pt x="2647950" y="0"/>
                </a:lnTo>
                <a:lnTo>
                  <a:pt x="2781300" y="171450"/>
                </a:lnTo>
                <a:lnTo>
                  <a:pt x="2857500" y="457200"/>
                </a:lnTo>
                <a:lnTo>
                  <a:pt x="2800350" y="838200"/>
                </a:lnTo>
                <a:lnTo>
                  <a:pt x="3429000" y="1028700"/>
                </a:lnTo>
                <a:lnTo>
                  <a:pt x="3562350" y="1219200"/>
                </a:lnTo>
                <a:lnTo>
                  <a:pt x="3505200" y="1752600"/>
                </a:lnTo>
                <a:lnTo>
                  <a:pt x="3390900" y="1809750"/>
                </a:lnTo>
                <a:close/>
              </a:path>
            </a:pathLst>
          </a:custGeom>
          <a:blipFill>
            <a:blip r:embed="rId1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  <p:sp>
        <p:nvSpPr>
          <p:cNvPr id="21" name="Forme libre 20"/>
          <p:cNvSpPr/>
          <p:nvPr/>
        </p:nvSpPr>
        <p:spPr>
          <a:xfrm>
            <a:off x="6643703" y="5286388"/>
            <a:ext cx="2500298" cy="1571612"/>
          </a:xfrm>
          <a:custGeom>
            <a:avLst/>
            <a:gdLst>
              <a:gd name="connsiteX0" fmla="*/ 1275347 w 4475747"/>
              <a:gd name="connsiteY0" fmla="*/ 3850106 h 3850106"/>
              <a:gd name="connsiteX1" fmla="*/ 1010653 w 4475747"/>
              <a:gd name="connsiteY1" fmla="*/ 3705727 h 3850106"/>
              <a:gd name="connsiteX2" fmla="*/ 0 w 4475747"/>
              <a:gd name="connsiteY2" fmla="*/ 3152274 h 3850106"/>
              <a:gd name="connsiteX3" fmla="*/ 336884 w 4475747"/>
              <a:gd name="connsiteY3" fmla="*/ 1780674 h 3850106"/>
              <a:gd name="connsiteX4" fmla="*/ 673768 w 4475747"/>
              <a:gd name="connsiteY4" fmla="*/ 1900990 h 3850106"/>
              <a:gd name="connsiteX5" fmla="*/ 697832 w 4475747"/>
              <a:gd name="connsiteY5" fmla="*/ 1925053 h 3850106"/>
              <a:gd name="connsiteX6" fmla="*/ 745958 w 4475747"/>
              <a:gd name="connsiteY6" fmla="*/ 1949116 h 3850106"/>
              <a:gd name="connsiteX7" fmla="*/ 770021 w 4475747"/>
              <a:gd name="connsiteY7" fmla="*/ 1323474 h 3850106"/>
              <a:gd name="connsiteX8" fmla="*/ 1588168 w 4475747"/>
              <a:gd name="connsiteY8" fmla="*/ 1299411 h 3850106"/>
              <a:gd name="connsiteX9" fmla="*/ 1636295 w 4475747"/>
              <a:gd name="connsiteY9" fmla="*/ 1058779 h 3850106"/>
              <a:gd name="connsiteX10" fmla="*/ 1876926 w 4475747"/>
              <a:gd name="connsiteY10" fmla="*/ 1058779 h 3850106"/>
              <a:gd name="connsiteX11" fmla="*/ 1876926 w 4475747"/>
              <a:gd name="connsiteY11" fmla="*/ 1058779 h 3850106"/>
              <a:gd name="connsiteX12" fmla="*/ 2069432 w 4475747"/>
              <a:gd name="connsiteY12" fmla="*/ 986590 h 3850106"/>
              <a:gd name="connsiteX13" fmla="*/ 2093495 w 4475747"/>
              <a:gd name="connsiteY13" fmla="*/ 264695 h 3850106"/>
              <a:gd name="connsiteX14" fmla="*/ 2406316 w 4475747"/>
              <a:gd name="connsiteY14" fmla="*/ 192506 h 3850106"/>
              <a:gd name="connsiteX15" fmla="*/ 2406316 w 4475747"/>
              <a:gd name="connsiteY15" fmla="*/ 72190 h 3850106"/>
              <a:gd name="connsiteX16" fmla="*/ 2574758 w 4475747"/>
              <a:gd name="connsiteY16" fmla="*/ 72190 h 3850106"/>
              <a:gd name="connsiteX17" fmla="*/ 2791326 w 4475747"/>
              <a:gd name="connsiteY17" fmla="*/ 0 h 3850106"/>
              <a:gd name="connsiteX18" fmla="*/ 3537284 w 4475747"/>
              <a:gd name="connsiteY18" fmla="*/ 216569 h 3850106"/>
              <a:gd name="connsiteX19" fmla="*/ 3513221 w 4475747"/>
              <a:gd name="connsiteY19" fmla="*/ 1612232 h 3850106"/>
              <a:gd name="connsiteX20" fmla="*/ 3537284 w 4475747"/>
              <a:gd name="connsiteY20" fmla="*/ 1684421 h 3850106"/>
              <a:gd name="connsiteX21" fmla="*/ 3729789 w 4475747"/>
              <a:gd name="connsiteY21" fmla="*/ 1588169 h 3850106"/>
              <a:gd name="connsiteX22" fmla="*/ 4475747 w 4475747"/>
              <a:gd name="connsiteY22" fmla="*/ 1997242 h 3850106"/>
              <a:gd name="connsiteX23" fmla="*/ 4451684 w 4475747"/>
              <a:gd name="connsiteY23" fmla="*/ 2310064 h 3850106"/>
              <a:gd name="connsiteX24" fmla="*/ 4018547 w 4475747"/>
              <a:gd name="connsiteY24" fmla="*/ 2502569 h 3850106"/>
              <a:gd name="connsiteX25" fmla="*/ 3970421 w 4475747"/>
              <a:gd name="connsiteY25" fmla="*/ 3200400 h 3850106"/>
              <a:gd name="connsiteX26" fmla="*/ 3344779 w 4475747"/>
              <a:gd name="connsiteY26" fmla="*/ 3801979 h 3850106"/>
              <a:gd name="connsiteX27" fmla="*/ 2478505 w 4475747"/>
              <a:gd name="connsiteY27" fmla="*/ 3368842 h 3850106"/>
              <a:gd name="connsiteX28" fmla="*/ 2502568 w 4475747"/>
              <a:gd name="connsiteY28" fmla="*/ 3176337 h 3850106"/>
              <a:gd name="connsiteX29" fmla="*/ 1443789 w 4475747"/>
              <a:gd name="connsiteY29" fmla="*/ 3344779 h 3850106"/>
              <a:gd name="connsiteX30" fmla="*/ 1275347 w 4475747"/>
              <a:gd name="connsiteY30" fmla="*/ 3850106 h 385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4475747" h="3850106">
                <a:moveTo>
                  <a:pt x="1275347" y="3850106"/>
                </a:moveTo>
                <a:cubicBezTo>
                  <a:pt x="1003351" y="3726471"/>
                  <a:pt x="1010653" y="3826709"/>
                  <a:pt x="1010653" y="3705727"/>
                </a:cubicBezTo>
                <a:lnTo>
                  <a:pt x="0" y="3152274"/>
                </a:lnTo>
                <a:lnTo>
                  <a:pt x="336884" y="1780674"/>
                </a:lnTo>
                <a:lnTo>
                  <a:pt x="673768" y="1900990"/>
                </a:lnTo>
                <a:lnTo>
                  <a:pt x="697832" y="1925053"/>
                </a:lnTo>
                <a:lnTo>
                  <a:pt x="745958" y="1949116"/>
                </a:lnTo>
                <a:lnTo>
                  <a:pt x="770021" y="1323474"/>
                </a:lnTo>
                <a:lnTo>
                  <a:pt x="1588168" y="1299411"/>
                </a:lnTo>
                <a:lnTo>
                  <a:pt x="1636295" y="1058779"/>
                </a:lnTo>
                <a:lnTo>
                  <a:pt x="1876926" y="1058779"/>
                </a:lnTo>
                <a:lnTo>
                  <a:pt x="1876926" y="1058779"/>
                </a:lnTo>
                <a:lnTo>
                  <a:pt x="2069432" y="986590"/>
                </a:lnTo>
                <a:lnTo>
                  <a:pt x="2093495" y="264695"/>
                </a:lnTo>
                <a:lnTo>
                  <a:pt x="2406316" y="192506"/>
                </a:lnTo>
                <a:lnTo>
                  <a:pt x="2406316" y="72190"/>
                </a:lnTo>
                <a:lnTo>
                  <a:pt x="2574758" y="72190"/>
                </a:lnTo>
                <a:lnTo>
                  <a:pt x="2791326" y="0"/>
                </a:lnTo>
                <a:lnTo>
                  <a:pt x="3537284" y="216569"/>
                </a:lnTo>
                <a:lnTo>
                  <a:pt x="3513221" y="1612232"/>
                </a:lnTo>
                <a:lnTo>
                  <a:pt x="3537284" y="1684421"/>
                </a:lnTo>
                <a:lnTo>
                  <a:pt x="3729789" y="1588169"/>
                </a:lnTo>
                <a:lnTo>
                  <a:pt x="4475747" y="1997242"/>
                </a:lnTo>
                <a:lnTo>
                  <a:pt x="4451684" y="2310064"/>
                </a:lnTo>
                <a:lnTo>
                  <a:pt x="4018547" y="2502569"/>
                </a:lnTo>
                <a:lnTo>
                  <a:pt x="3970421" y="3200400"/>
                </a:lnTo>
                <a:lnTo>
                  <a:pt x="3344779" y="3801979"/>
                </a:lnTo>
                <a:lnTo>
                  <a:pt x="2478505" y="3368842"/>
                </a:lnTo>
                <a:lnTo>
                  <a:pt x="2502568" y="3176337"/>
                </a:lnTo>
                <a:lnTo>
                  <a:pt x="1443789" y="3344779"/>
                </a:lnTo>
                <a:lnTo>
                  <a:pt x="1275347" y="3850106"/>
                </a:lnTo>
                <a:close/>
              </a:path>
            </a:pathLst>
          </a:custGeom>
          <a:blipFill>
            <a:blip r:embed="rId1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6000" r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age 18" descr="8kwr6uiz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71744"/>
            <a:ext cx="2247900" cy="2647950"/>
          </a:xfrm>
          <a:prstGeom prst="rect">
            <a:avLst/>
          </a:prstGeom>
        </p:spPr>
      </p:pic>
      <p:pic>
        <p:nvPicPr>
          <p:cNvPr id="2" name="Image 1" descr="wxwfzg5j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71471" y="-71462"/>
            <a:ext cx="9218093" cy="6929462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 descr="http://www.01gif-anime.com/img/fete/noel/guirlandes/guirlandes-002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600000">
            <a:off x="-1140606" y="856821"/>
            <a:ext cx="4143375" cy="390526"/>
          </a:xfrm>
          <a:prstGeom prst="rect">
            <a:avLst/>
          </a:prstGeom>
          <a:noFill/>
        </p:spPr>
      </p:pic>
      <p:pic>
        <p:nvPicPr>
          <p:cNvPr id="3076" name="Picture 4" descr="http://www.01gif-anime.com/img/fete/noel/guirlandes/guirlandes-0021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1080000">
            <a:off x="3041449" y="487730"/>
            <a:ext cx="4143375" cy="390526"/>
          </a:xfrm>
          <a:prstGeom prst="rect">
            <a:avLst/>
          </a:prstGeom>
          <a:noFill/>
        </p:spPr>
      </p:pic>
      <p:pic>
        <p:nvPicPr>
          <p:cNvPr id="6" name="Picture 2" descr="C:\Documents and Settings\Administrateur\Mes documents\Downloads\images noël\sapins\fvrgiq17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357950" y="1891924"/>
            <a:ext cx="2786050" cy="4966076"/>
          </a:xfrm>
          <a:prstGeom prst="rect">
            <a:avLst/>
          </a:prstGeom>
          <a:noFill/>
        </p:spPr>
      </p:pic>
      <p:pic>
        <p:nvPicPr>
          <p:cNvPr id="7" name="Image 6" descr="Image4.png"/>
          <p:cNvPicPr>
            <a:picLocks noChangeAspect="1"/>
          </p:cNvPicPr>
          <p:nvPr/>
        </p:nvPicPr>
        <p:blipFill>
          <a:blip r:embed="rId7"/>
          <a:srcRect t="13023"/>
          <a:stretch>
            <a:fillRect/>
          </a:stretch>
        </p:blipFill>
        <p:spPr>
          <a:xfrm>
            <a:off x="2571736" y="2857496"/>
            <a:ext cx="1071570" cy="2385643"/>
          </a:xfrm>
          <a:prstGeom prst="rect">
            <a:avLst/>
          </a:prstGeom>
        </p:spPr>
      </p:pic>
      <p:pic>
        <p:nvPicPr>
          <p:cNvPr id="8" name="Image 7" descr="noel-cheminee-7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28926" y="3429000"/>
            <a:ext cx="385765" cy="964413"/>
          </a:xfrm>
          <a:prstGeom prst="ellipse">
            <a:avLst/>
          </a:prstGeom>
        </p:spPr>
      </p:pic>
      <p:pic>
        <p:nvPicPr>
          <p:cNvPr id="9" name="Picture 1" descr="C:\Documents and Settings\Administrateur\Mes documents\Downloads\je rève d'un grand noël\bta6nvu0.gi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857356" y="0"/>
            <a:ext cx="1924050" cy="2200275"/>
          </a:xfrm>
          <a:prstGeom prst="rect">
            <a:avLst/>
          </a:prstGeom>
          <a:noFill/>
        </p:spPr>
      </p:pic>
      <p:sp>
        <p:nvSpPr>
          <p:cNvPr id="11" name="Espace réservé de la date 10"/>
          <p:cNvSpPr>
            <a:spLocks noGrp="1"/>
          </p:cNvSpPr>
          <p:nvPr>
            <p:ph type="dt" sz="half" idx="10"/>
          </p:nvPr>
        </p:nvSpPr>
        <p:spPr>
          <a:xfrm>
            <a:off x="6500826" y="357166"/>
            <a:ext cx="1285884" cy="863583"/>
          </a:xfrm>
          <a:prstGeom prst="decagon">
            <a:avLst/>
          </a:prstGeom>
          <a:blipFill>
            <a:blip r:embed="rId10" cstate="print"/>
            <a:stretch>
              <a:fillRect/>
            </a:stretch>
          </a:blipFill>
          <a:ln w="38100">
            <a:gradFill>
              <a:gsLst>
                <a:gs pos="0">
                  <a:srgbClr val="000000"/>
                </a:gs>
                <a:gs pos="39999">
                  <a:srgbClr val="0A128C"/>
                </a:gs>
                <a:gs pos="70000">
                  <a:srgbClr val="181CC7"/>
                </a:gs>
                <a:gs pos="88000">
                  <a:srgbClr val="7005D4"/>
                </a:gs>
                <a:gs pos="100000">
                  <a:srgbClr val="8C3D91"/>
                </a:gs>
              </a:gsLst>
              <a:lin ang="5400000" scaled="0"/>
            </a:gradFill>
            <a:prstDash val="sysDot"/>
          </a:ln>
        </p:spPr>
        <p:txBody>
          <a:bodyPr/>
          <a:lstStyle/>
          <a:p>
            <a:fld id="{36D180CE-EC87-42E9-A3D3-0BA4E0BD19A5}" type="datetime10">
              <a:rPr lang="fr-FR" sz="2400" smtClean="0">
                <a:solidFill>
                  <a:srgbClr val="FF0000"/>
                </a:solidFill>
              </a:rPr>
              <a:pPr/>
              <a:t>12:10</a:t>
            </a:fld>
            <a:endParaRPr lang="fr-FR" sz="2400" dirty="0">
              <a:solidFill>
                <a:srgbClr val="FF0000"/>
              </a:solidFill>
            </a:endParaRPr>
          </a:p>
        </p:txBody>
      </p:sp>
      <p:pic>
        <p:nvPicPr>
          <p:cNvPr id="21" name="Image 20" descr="f0hv14io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33800" y="2224087"/>
            <a:ext cx="1676400" cy="2409825"/>
          </a:xfrm>
          <a:prstGeom prst="rect">
            <a:avLst/>
          </a:prstGeom>
        </p:spPr>
      </p:pic>
      <p:pic>
        <p:nvPicPr>
          <p:cNvPr id="23" name="Image 22" descr="Image8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4312557"/>
            <a:ext cx="4088136" cy="2545443"/>
          </a:xfrm>
          <a:prstGeom prst="rect">
            <a:avLst/>
          </a:prstGeom>
        </p:spPr>
      </p:pic>
      <p:pic>
        <p:nvPicPr>
          <p:cNvPr id="24" name="Image 23" descr="ch4v0uzd.gif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29058" y="4105275"/>
            <a:ext cx="2733675" cy="2752725"/>
          </a:xfrm>
          <a:prstGeom prst="rect">
            <a:avLst/>
          </a:prstGeom>
        </p:spPr>
      </p:pic>
      <p:pic>
        <p:nvPicPr>
          <p:cNvPr id="28" name="Image 27" descr="007.gif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42976" y="4643446"/>
            <a:ext cx="857256" cy="787883"/>
          </a:xfrm>
          <a:prstGeom prst="rect">
            <a:avLst/>
          </a:prstGeom>
        </p:spPr>
      </p:pic>
      <p:pic>
        <p:nvPicPr>
          <p:cNvPr id="29" name="Image 28" descr="Image9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500298" y="4572008"/>
            <a:ext cx="928694" cy="685465"/>
          </a:xfrm>
          <a:prstGeom prst="rect">
            <a:avLst/>
          </a:prstGeom>
        </p:spPr>
      </p:pic>
      <p:pic>
        <p:nvPicPr>
          <p:cNvPr id="3" name="Picture 2" descr="salade">
            <a:hlinkClick r:id="rId16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500166" y="3786190"/>
            <a:ext cx="1143000" cy="1143001"/>
          </a:xfrm>
          <a:prstGeom prst="rect">
            <a:avLst/>
          </a:prstGeom>
          <a:noFill/>
        </p:spPr>
      </p:pic>
      <p:pic>
        <p:nvPicPr>
          <p:cNvPr id="26" name="Image 25" descr="images.jp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857356" y="4000504"/>
            <a:ext cx="890586" cy="833005"/>
          </a:xfrm>
          <a:prstGeom prst="ellipse">
            <a:avLst/>
          </a:prstGeom>
        </p:spPr>
      </p:pic>
      <p:pic>
        <p:nvPicPr>
          <p:cNvPr id="25" name="Image 24" descr="dyn004_original_554_276_gif_2584676_5213f08c16e3ddceee8c6d16de7f0ed5 (1).gif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14348" y="4429132"/>
            <a:ext cx="1428760" cy="711801"/>
          </a:xfrm>
          <a:prstGeom prst="rect">
            <a:avLst/>
          </a:prstGeom>
        </p:spPr>
      </p:pic>
      <p:pic>
        <p:nvPicPr>
          <p:cNvPr id="22" name="Image 21" descr="Image7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428860" y="3643314"/>
            <a:ext cx="1316808" cy="1667957"/>
          </a:xfrm>
          <a:prstGeom prst="rect">
            <a:avLst/>
          </a:prstGeom>
        </p:spPr>
      </p:pic>
      <p:pic>
        <p:nvPicPr>
          <p:cNvPr id="27" name="Image 26" descr="te7kvmr7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857356" y="4786322"/>
            <a:ext cx="1143008" cy="691568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1" presetClass="exit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8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cliparts.toutimages.com/festivite/noel/126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571744"/>
            <a:ext cx="6483303" cy="4041261"/>
          </a:xfrm>
          <a:prstGeom prst="rect">
            <a:avLst/>
          </a:prstGeom>
          <a:noFill/>
        </p:spPr>
      </p:pic>
      <p:pic>
        <p:nvPicPr>
          <p:cNvPr id="3" name="Picture 2" descr="http://cliparts.toutimages.com/festivite/noel/209.gif"/>
          <p:cNvPicPr>
            <a:picLocks noChangeAspect="1" noChangeArrowheads="1"/>
          </p:cNvPicPr>
          <p:nvPr/>
        </p:nvPicPr>
        <p:blipFill>
          <a:blip r:embed="rId4">
            <a:lum/>
          </a:blip>
          <a:srcRect/>
          <a:stretch>
            <a:fillRect/>
          </a:stretch>
        </p:blipFill>
        <p:spPr bwMode="auto">
          <a:xfrm>
            <a:off x="6786578" y="3143248"/>
            <a:ext cx="1530186" cy="1928806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2407617" y="1142984"/>
            <a:ext cx="4164647" cy="4000528"/>
          </a:xfrm>
          <a:prstGeom prst="rect">
            <a:avLst/>
          </a:prstGeom>
          <a:noFill/>
          <a:effectLst>
            <a:outerShdw dist="317500" dir="20040000" sx="145000" sy="145000" rotWithShape="0">
              <a:srgbClr val="FFFF00"/>
            </a:outerShdw>
          </a:effectLst>
        </p:spPr>
        <p:txBody>
          <a:bodyPr wrap="none" lIns="91440" tIns="45720" rIns="91440" bIns="45720">
            <a:prstTxWarp prst="textArchUp">
              <a:avLst>
                <a:gd name="adj" fmla="val 9436716"/>
              </a:avLst>
            </a:prstTxWarp>
            <a:spAutoFit/>
          </a:bodyPr>
          <a:lstStyle/>
          <a:p>
            <a:pPr algn="ctr"/>
            <a:r>
              <a:rPr lang="fr-FR" sz="7200" b="1" cap="none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AstridBeckerShadow" pitchFamily="2" charset="0"/>
              </a:rPr>
              <a:t>JOYEUX NOËL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6715140" y="5143512"/>
            <a:ext cx="213872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7200" dirty="0">
                <a:blipFill>
                  <a:blip r:embed="rId6"/>
                  <a:stretch>
                    <a:fillRect/>
                  </a:stretch>
                </a:blipFill>
                <a:latin typeface="Freestyle Script" pitchFamily="66" charset="0"/>
              </a:rPr>
              <a:t>Mireille</a:t>
            </a: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1000"/>
                            </p:stCondLst>
                            <p:childTnLst>
                              <p:par>
                                <p:cTn id="21" presetID="35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discrete" valueType="str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 rève d'un grand Noël d'Amour</Template>
  <TotalTime>1</TotalTime>
  <Words>12</Words>
  <Application>Microsoft Office PowerPoint</Application>
  <PresentationFormat>Affichage à l'écran (4:3)</PresentationFormat>
  <Paragraphs>10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Arial</vt:lpstr>
      <vt:lpstr>AstridBeckerShadow</vt:lpstr>
      <vt:lpstr>Calibri</vt:lpstr>
      <vt:lpstr>Freestyle Script</vt:lpstr>
      <vt:lpstr>HorshamShadow</vt:lpstr>
      <vt:lpstr>Thème Office</vt:lpstr>
      <vt:lpstr>JOYEUX NOËL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JOYEUX NOËL</dc:title>
  <dc:creator>33647896083</dc:creator>
  <cp:lastModifiedBy>33647896083</cp:lastModifiedBy>
  <cp:revision>1</cp:revision>
  <dcterms:created xsi:type="dcterms:W3CDTF">2020-12-19T11:10:32Z</dcterms:created>
  <dcterms:modified xsi:type="dcterms:W3CDTF">2020-12-19T11:12:21Z</dcterms:modified>
</cp:coreProperties>
</file>