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1" r:id="rId3"/>
    <p:sldId id="260" r:id="rId4"/>
    <p:sldId id="264" r:id="rId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996633"/>
    <a:srgbClr val="D72D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50" autoAdjust="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45353-5665-448F-B592-9BE262C10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F8185-F3C7-481C-A39B-E77034D7784A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5536B8-7A5A-4A81-8654-1A9027E36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48CE7A-07F3-4EA6-B3DD-D2263EE0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32721-1CDD-4AE0-A279-B4A5531F198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3189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C63937-D1B6-4C70-8333-ED74846B5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982C2-E7D7-41F3-B03E-2E2250C6F0E9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8FFED7-A004-4E9F-80BE-34E479907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04E754-375F-42DF-9D29-F30D9644A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C5DD2-D8DD-4636-81F7-AF98D89D69A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3676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CA9953-03F6-4B6C-9D83-885AE9215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318C4-145D-4554-8ED2-3BDF31CD5DA5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5F130B-BAFE-4353-A220-BBC57396B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0DF1FA-BB5B-49B8-B3FB-B65304C0B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0D7E2-3F41-4602-96E0-D1F8F86A204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13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68F2278-4288-4868-9E50-9698C4692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65359-5AB2-4414-A455-58949ABF2C21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9ACAD83-6965-4767-994D-C5BA72B6B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64D7700-B5A8-4D1B-90AA-B3C531797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627E7-AFB2-4686-A84E-6FF08C4E6D8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4448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6507408-120B-4602-8BAD-E3177B8CC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30D29-8AB4-400F-8A07-16C7A04900E4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72F59F8C-C661-4C82-87E6-0F14201F9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B2D7DE85-D9EE-45C4-BF5D-53550CA6B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2EC3CC-B1AA-4C44-965F-018A17E4B1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8483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FF4934F9-CABF-459D-869A-4A0677949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7E56B-ED76-44DF-949F-A430BB943918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0994404C-4E91-469D-AC37-10ED6FFD6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8C76929-E177-4A1A-A0D6-99DB45975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B1202-FD33-4B76-9B2F-6A194ADB56B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427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E828950-3D35-4CD8-A2C7-E2238E8D1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CF3F5-AA40-4879-B65B-2AB1538396E8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9F9A6723-074C-4A05-9B58-F0775F9F5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A376E827-CFAB-490C-B5B4-55BD0C410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5B799-3188-43E3-9713-06409247FAF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8796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29419F4-5D49-4413-85D2-62307E258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255F7-33E7-4B47-9D12-25C7406FFE95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875513B-746C-4493-A811-507329026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9108213-8105-4592-84A8-FCA8558B9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9F286-40B3-45CD-8A9A-13F9712594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566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B7C66FE-C451-4D9E-9945-BF4BBA7DF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06627-7CDE-4E09-A416-8FF8D82DBA2F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6ADB233-C5F9-4C2D-8C41-C77FB4B1D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3D86FA0-77C9-440E-BDA6-87AED0A86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09AB1-3A96-4FF5-881F-C09AD44484B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401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1D58C1-D39A-4B50-BCB6-9ECCA2481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1B44-AE89-4F4B-9FC9-8FE536DED41B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36DBA9-F705-4C3D-8E89-F1A8C22A1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2E7DCD-96E4-4582-A714-6F3C74FB7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C74DE-ACFD-4936-82DC-D4375761EDF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3508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D1F982-DEA1-4BA1-ACBD-C02197540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0B3DF-1A75-4500-8D95-5A0EDA8A7BF0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648458-4904-4026-8A7A-73302EF39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419349-EAA3-473C-B78B-2D77F86FA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CBDF6D-6D09-4BC9-B8B3-CADF635CE3E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703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FED1262-DFF3-4D97-8876-3D09051F8F5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3D6EF616-CAC2-48E6-9C72-6973437762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22817C-25C6-45BD-B1B9-FFDE87CE04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EF3C8F-2B94-49DA-B565-24890FEAF20E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67EE93-8B7A-4B68-A2F9-12DE7C9C57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A7089A-AB46-4F73-B69B-4B0888D0A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63C61D6-CF82-4FB7-8BC9-B4CDA44C4F2A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3" Type="http://schemas.openxmlformats.org/officeDocument/2006/relationships/image" Target="../media/image5.jpeg"/><Relationship Id="rId21" Type="http://schemas.openxmlformats.org/officeDocument/2006/relationships/hyperlink" Target="http://www.horaz.com/03_Citations/THEMES/sourire_001.htm" TargetMode="External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pn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20" Type="http://schemas.openxmlformats.org/officeDocument/2006/relationships/hyperlink" Target="http://www.horaz.com/03_Citations/THEMES/douleur_001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jpeg"/><Relationship Id="rId24" Type="http://schemas.openxmlformats.org/officeDocument/2006/relationships/hyperlink" Target="http://www.horaz.com/03_Citations/THEMES/mort_001.htm" TargetMode="External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hyperlink" Target="http://www.horaz.com/03_Citations/THEMES/vie.htm" TargetMode="External"/><Relationship Id="rId10" Type="http://schemas.openxmlformats.org/officeDocument/2006/relationships/image" Target="../media/image12.jpeg"/><Relationship Id="rId19" Type="http://schemas.openxmlformats.org/officeDocument/2006/relationships/hyperlink" Target="http://www.horaz.com/03_Citations/THEMES/larmes.htm" TargetMode="External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hyperlink" Target="http://www.horaz.com/03_Citations/THEMES/humanite.ht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image" Target="../media/image32.jpeg"/><Relationship Id="rId18" Type="http://schemas.openxmlformats.org/officeDocument/2006/relationships/image" Target="../media/image37.gif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17" Type="http://schemas.openxmlformats.org/officeDocument/2006/relationships/image" Target="../media/image36.png"/><Relationship Id="rId2" Type="http://schemas.openxmlformats.org/officeDocument/2006/relationships/image" Target="../media/image21.jpeg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>
            <a:extLst>
              <a:ext uri="{FF2B5EF4-FFF2-40B4-BE49-F238E27FC236}">
                <a16:creationId xmlns:a16="http://schemas.microsoft.com/office/drawing/2014/main" id="{F7F750DA-C030-4231-8251-A3C8EA920F2C}"/>
              </a:ext>
            </a:extLst>
          </p:cNvPr>
          <p:cNvSpPr/>
          <p:nvPr/>
        </p:nvSpPr>
        <p:spPr>
          <a:xfrm>
            <a:off x="1857375" y="1428750"/>
            <a:ext cx="5429250" cy="5214938"/>
          </a:xfrm>
          <a:custGeom>
            <a:avLst/>
            <a:gdLst>
              <a:gd name="connsiteX0" fmla="*/ 104775 w 3184525"/>
              <a:gd name="connsiteY0" fmla="*/ 1597025 h 2790825"/>
              <a:gd name="connsiteX1" fmla="*/ 28575 w 3184525"/>
              <a:gd name="connsiteY1" fmla="*/ 1349375 h 2790825"/>
              <a:gd name="connsiteX2" fmla="*/ 28575 w 3184525"/>
              <a:gd name="connsiteY2" fmla="*/ 892175 h 2790825"/>
              <a:gd name="connsiteX3" fmla="*/ 200025 w 3184525"/>
              <a:gd name="connsiteY3" fmla="*/ 568325 h 2790825"/>
              <a:gd name="connsiteX4" fmla="*/ 542925 w 3184525"/>
              <a:gd name="connsiteY4" fmla="*/ 282575 h 2790825"/>
              <a:gd name="connsiteX5" fmla="*/ 1323975 w 3184525"/>
              <a:gd name="connsiteY5" fmla="*/ 34925 h 2790825"/>
              <a:gd name="connsiteX6" fmla="*/ 2200275 w 3184525"/>
              <a:gd name="connsiteY6" fmla="*/ 73025 h 2790825"/>
              <a:gd name="connsiteX7" fmla="*/ 2867025 w 3184525"/>
              <a:gd name="connsiteY7" fmla="*/ 415925 h 2790825"/>
              <a:gd name="connsiteX8" fmla="*/ 3133725 w 3184525"/>
              <a:gd name="connsiteY8" fmla="*/ 835025 h 2790825"/>
              <a:gd name="connsiteX9" fmla="*/ 3171825 w 3184525"/>
              <a:gd name="connsiteY9" fmla="*/ 1273175 h 2790825"/>
              <a:gd name="connsiteX10" fmla="*/ 3114675 w 3184525"/>
              <a:gd name="connsiteY10" fmla="*/ 1501775 h 2790825"/>
              <a:gd name="connsiteX11" fmla="*/ 3095625 w 3184525"/>
              <a:gd name="connsiteY11" fmla="*/ 1730375 h 2790825"/>
              <a:gd name="connsiteX12" fmla="*/ 3000375 w 3184525"/>
              <a:gd name="connsiteY12" fmla="*/ 2073275 h 2790825"/>
              <a:gd name="connsiteX13" fmla="*/ 2543175 w 3184525"/>
              <a:gd name="connsiteY13" fmla="*/ 2511425 h 2790825"/>
              <a:gd name="connsiteX14" fmla="*/ 1990725 w 3184525"/>
              <a:gd name="connsiteY14" fmla="*/ 2740025 h 2790825"/>
              <a:gd name="connsiteX15" fmla="*/ 1000125 w 3184525"/>
              <a:gd name="connsiteY15" fmla="*/ 2701925 h 2790825"/>
              <a:gd name="connsiteX16" fmla="*/ 276225 w 3184525"/>
              <a:gd name="connsiteY16" fmla="*/ 2206625 h 2790825"/>
              <a:gd name="connsiteX17" fmla="*/ 104775 w 3184525"/>
              <a:gd name="connsiteY17" fmla="*/ 1597025 h 279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184525" h="2790825">
                <a:moveTo>
                  <a:pt x="104775" y="1597025"/>
                </a:moveTo>
                <a:cubicBezTo>
                  <a:pt x="63500" y="1454150"/>
                  <a:pt x="41275" y="1466850"/>
                  <a:pt x="28575" y="1349375"/>
                </a:cubicBezTo>
                <a:cubicBezTo>
                  <a:pt x="15875" y="1231900"/>
                  <a:pt x="0" y="1022350"/>
                  <a:pt x="28575" y="892175"/>
                </a:cubicBezTo>
                <a:cubicBezTo>
                  <a:pt x="57150" y="762000"/>
                  <a:pt x="114300" y="669925"/>
                  <a:pt x="200025" y="568325"/>
                </a:cubicBezTo>
                <a:cubicBezTo>
                  <a:pt x="285750" y="466725"/>
                  <a:pt x="355600" y="371475"/>
                  <a:pt x="542925" y="282575"/>
                </a:cubicBezTo>
                <a:cubicBezTo>
                  <a:pt x="730250" y="193675"/>
                  <a:pt x="1047750" y="69850"/>
                  <a:pt x="1323975" y="34925"/>
                </a:cubicBezTo>
                <a:cubicBezTo>
                  <a:pt x="1600200" y="0"/>
                  <a:pt x="1943100" y="9525"/>
                  <a:pt x="2200275" y="73025"/>
                </a:cubicBezTo>
                <a:cubicBezTo>
                  <a:pt x="2457450" y="136525"/>
                  <a:pt x="2711450" y="288925"/>
                  <a:pt x="2867025" y="415925"/>
                </a:cubicBezTo>
                <a:cubicBezTo>
                  <a:pt x="3022600" y="542925"/>
                  <a:pt x="3082925" y="692150"/>
                  <a:pt x="3133725" y="835025"/>
                </a:cubicBezTo>
                <a:cubicBezTo>
                  <a:pt x="3184525" y="977900"/>
                  <a:pt x="3175000" y="1162050"/>
                  <a:pt x="3171825" y="1273175"/>
                </a:cubicBezTo>
                <a:cubicBezTo>
                  <a:pt x="3168650" y="1384300"/>
                  <a:pt x="3127375" y="1425575"/>
                  <a:pt x="3114675" y="1501775"/>
                </a:cubicBezTo>
                <a:cubicBezTo>
                  <a:pt x="3101975" y="1577975"/>
                  <a:pt x="3114675" y="1635125"/>
                  <a:pt x="3095625" y="1730375"/>
                </a:cubicBezTo>
                <a:cubicBezTo>
                  <a:pt x="3076575" y="1825625"/>
                  <a:pt x="3092450" y="1943100"/>
                  <a:pt x="3000375" y="2073275"/>
                </a:cubicBezTo>
                <a:cubicBezTo>
                  <a:pt x="2908300" y="2203450"/>
                  <a:pt x="2711450" y="2400300"/>
                  <a:pt x="2543175" y="2511425"/>
                </a:cubicBezTo>
                <a:cubicBezTo>
                  <a:pt x="2374900" y="2622550"/>
                  <a:pt x="2247900" y="2708275"/>
                  <a:pt x="1990725" y="2740025"/>
                </a:cubicBezTo>
                <a:cubicBezTo>
                  <a:pt x="1733550" y="2771775"/>
                  <a:pt x="1285875" y="2790825"/>
                  <a:pt x="1000125" y="2701925"/>
                </a:cubicBezTo>
                <a:cubicBezTo>
                  <a:pt x="714375" y="2613025"/>
                  <a:pt x="431800" y="2387600"/>
                  <a:pt x="276225" y="2206625"/>
                </a:cubicBezTo>
                <a:cubicBezTo>
                  <a:pt x="120650" y="2025650"/>
                  <a:pt x="146050" y="1739900"/>
                  <a:pt x="104775" y="1597025"/>
                </a:cubicBezTo>
                <a:close/>
              </a:path>
            </a:pathLst>
          </a:custGeom>
          <a:blipFill dpi="0" rotWithShape="1">
            <a:blip r:embed="rId4">
              <a:alphaModFix amt="61000"/>
              <a:lum bright="-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1E85782-AE2D-4E0E-B632-00EA511DE88E}"/>
              </a:ext>
            </a:extLst>
          </p:cNvPr>
          <p:cNvSpPr txBox="1"/>
          <p:nvPr/>
        </p:nvSpPr>
        <p:spPr>
          <a:xfrm>
            <a:off x="0" y="1643050"/>
            <a:ext cx="9334607" cy="501675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  Et                                          Vieilles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  de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                                                affiches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dirty="0">
              <a:blipFill>
                <a:blip r:embed="rId5"/>
                <a:stretch>
                  <a:fillRect/>
                </a:stretch>
              </a:blipFill>
              <a:latin typeface="Bizarrerie" pitchFamily="50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blipFill>
                  <a:blip r:embed="rId5"/>
                  <a:stretch>
                    <a:fillRect/>
                  </a:stretch>
                </a:blipFill>
                <a:latin typeface="Bizarrerie" pitchFamily="50" charset="0"/>
              </a:rPr>
              <a:t>                                              publicitaire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dirty="0">
              <a:blipFill>
                <a:blip r:embed="rId5"/>
                <a:stretch>
                  <a:fillRect/>
                </a:stretch>
              </a:blipFill>
              <a:latin typeface="Bizarrerie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FAD8CF-7BE6-4A2A-B1A8-83376924112B}"/>
              </a:ext>
            </a:extLst>
          </p:cNvPr>
          <p:cNvSpPr/>
          <p:nvPr/>
        </p:nvSpPr>
        <p:spPr>
          <a:xfrm>
            <a:off x="0" y="0"/>
            <a:ext cx="5857884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0"/>
                  <a:tileRect/>
                </a:gradFill>
                <a:latin typeface="Colonna MT" pitchFamily="82" charset="0"/>
              </a:rPr>
              <a:t>Je M’voyais déjà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0"/>
                  <a:tileRect/>
                </a:gradFill>
                <a:latin typeface="Colonna MT" pitchFamily="82" charset="0"/>
              </a:rPr>
              <a:t>Charles Aznavour</a:t>
            </a:r>
          </a:p>
        </p:txBody>
      </p:sp>
    </p:spTree>
  </p:cSld>
  <p:clrMapOvr>
    <a:masterClrMapping/>
  </p:clrMapOvr>
  <p:transition advTm="7000">
    <p:sndAc>
      <p:stSnd>
        <p:snd r:embed="rId2" name="11 Je M'Voyais Déjà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J:\affiches publicitaires\4kz0l554.jpg">
            <a:extLst>
              <a:ext uri="{FF2B5EF4-FFF2-40B4-BE49-F238E27FC236}">
                <a16:creationId xmlns:a16="http://schemas.microsoft.com/office/drawing/2014/main" id="{AC8707E0-8608-48D2-A02F-CAFE9F4A8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" t="2766" r="5399" b="3320"/>
          <a:stretch>
            <a:fillRect/>
          </a:stretch>
        </p:blipFill>
        <p:spPr bwMode="auto">
          <a:xfrm>
            <a:off x="2428875" y="285750"/>
            <a:ext cx="41275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0" descr="J:\affiches publicitaires\5rkeoabh.jpg">
            <a:extLst>
              <a:ext uri="{FF2B5EF4-FFF2-40B4-BE49-F238E27FC236}">
                <a16:creationId xmlns:a16="http://schemas.microsoft.com/office/drawing/2014/main" id="{A8A58CB9-20F3-4959-9117-E5510488F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1366" r="1360" b="909"/>
          <a:stretch>
            <a:fillRect/>
          </a:stretch>
        </p:blipFill>
        <p:spPr bwMode="auto">
          <a:xfrm>
            <a:off x="2428875" y="285750"/>
            <a:ext cx="4143375" cy="626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J:\affiches publicitaires\a3xilvtp.jpg">
            <a:extLst>
              <a:ext uri="{FF2B5EF4-FFF2-40B4-BE49-F238E27FC236}">
                <a16:creationId xmlns:a16="http://schemas.microsoft.com/office/drawing/2014/main" id="{3AD26758-5652-4287-B1F0-4D202072A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" t="1779" r="2487" b="4446"/>
          <a:stretch>
            <a:fillRect/>
          </a:stretch>
        </p:blipFill>
        <p:spPr bwMode="auto">
          <a:xfrm>
            <a:off x="2357438" y="247650"/>
            <a:ext cx="40925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 descr="J:\affiches publicitaires\ayti26de.gif">
            <a:extLst>
              <a:ext uri="{FF2B5EF4-FFF2-40B4-BE49-F238E27FC236}">
                <a16:creationId xmlns:a16="http://schemas.microsoft.com/office/drawing/2014/main" id="{33C38614-A191-413E-B708-8873569F9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143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J:\affiches publicitaires\3200dewo.jpg">
            <a:extLst>
              <a:ext uri="{FF2B5EF4-FFF2-40B4-BE49-F238E27FC236}">
                <a16:creationId xmlns:a16="http://schemas.microsoft.com/office/drawing/2014/main" id="{5B7A2417-A3D0-48E1-AA4A-255F52962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14337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 descr="Image35.jpg">
            <a:extLst>
              <a:ext uri="{FF2B5EF4-FFF2-40B4-BE49-F238E27FC236}">
                <a16:creationId xmlns:a16="http://schemas.microsoft.com/office/drawing/2014/main" id="{5F897686-B61E-4C81-B937-73E2BEF81B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151312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 21" descr="Image33.jpg">
            <a:extLst>
              <a:ext uri="{FF2B5EF4-FFF2-40B4-BE49-F238E27FC236}">
                <a16:creationId xmlns:a16="http://schemas.microsoft.com/office/drawing/2014/main" id="{0CC777BB-2FF3-43E1-BC9D-39C059DE9BC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14337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 descr="Image34.jpg">
            <a:extLst>
              <a:ext uri="{FF2B5EF4-FFF2-40B4-BE49-F238E27FC236}">
                <a16:creationId xmlns:a16="http://schemas.microsoft.com/office/drawing/2014/main" id="{FB5790F6-80B9-4EA1-946C-A3FD4F3FA2B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164012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6" descr="J:\affiches publicitaires\awck65kk.jpg">
            <a:extLst>
              <a:ext uri="{FF2B5EF4-FFF2-40B4-BE49-F238E27FC236}">
                <a16:creationId xmlns:a16="http://schemas.microsoft.com/office/drawing/2014/main" id="{9627066F-6DFA-4B3B-BABE-D390C953C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3" r="4733"/>
          <a:stretch>
            <a:fillRect/>
          </a:stretch>
        </p:blipFill>
        <p:spPr bwMode="auto">
          <a:xfrm>
            <a:off x="2357438" y="247650"/>
            <a:ext cx="41973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J:\affiches publicitaires\a8jejrwn.jpg">
            <a:extLst>
              <a:ext uri="{FF2B5EF4-FFF2-40B4-BE49-F238E27FC236}">
                <a16:creationId xmlns:a16="http://schemas.microsoft.com/office/drawing/2014/main" id="{FAEE651B-979E-47C9-8385-490EE6FFF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1529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J:\affiches publicitaires\b72adc2b.jpg">
            <a:extLst>
              <a:ext uri="{FF2B5EF4-FFF2-40B4-BE49-F238E27FC236}">
                <a16:creationId xmlns:a16="http://schemas.microsoft.com/office/drawing/2014/main" id="{D81B16AD-1F69-44BD-92AB-5ECDE8B5E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7" t="10838" r="21677" b="10838"/>
          <a:stretch>
            <a:fillRect/>
          </a:stretch>
        </p:blipFill>
        <p:spPr bwMode="auto">
          <a:xfrm>
            <a:off x="2357438" y="247650"/>
            <a:ext cx="41338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 descr="J:\affiches publicitaires\5827_1.jpg">
            <a:extLst>
              <a:ext uri="{FF2B5EF4-FFF2-40B4-BE49-F238E27FC236}">
                <a16:creationId xmlns:a16="http://schemas.microsoft.com/office/drawing/2014/main" id="{DE7A6053-9659-4BDC-8C94-3D1EAE33A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3" t="3149" r="4375" b="4408"/>
          <a:stretch>
            <a:fillRect/>
          </a:stretch>
        </p:blipFill>
        <p:spPr bwMode="auto">
          <a:xfrm>
            <a:off x="2357438" y="247650"/>
            <a:ext cx="4132262" cy="628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2" descr="J:\affiches publicitaires\718c5d1c.jpg">
            <a:extLst>
              <a:ext uri="{FF2B5EF4-FFF2-40B4-BE49-F238E27FC236}">
                <a16:creationId xmlns:a16="http://schemas.microsoft.com/office/drawing/2014/main" id="{54CF1C3A-047B-4BDA-A47D-B50C0A5B6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297362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8" descr="J:\affiches publicitaires\b62luule.jpg">
            <a:extLst>
              <a:ext uri="{FF2B5EF4-FFF2-40B4-BE49-F238E27FC236}">
                <a16:creationId xmlns:a16="http://schemas.microsoft.com/office/drawing/2014/main" id="{CECD45A6-12BB-43BC-A242-E454AD8EC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47650"/>
            <a:ext cx="4286250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Image 29" descr="Image7.png">
            <a:extLst>
              <a:ext uri="{FF2B5EF4-FFF2-40B4-BE49-F238E27FC236}">
                <a16:creationId xmlns:a16="http://schemas.microsoft.com/office/drawing/2014/main" id="{8BD41FB8-6B0D-4960-BDEC-433E0D2B1CE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Ellipse 32">
            <a:extLst>
              <a:ext uri="{FF2B5EF4-FFF2-40B4-BE49-F238E27FC236}">
                <a16:creationId xmlns:a16="http://schemas.microsoft.com/office/drawing/2014/main" id="{2A618A84-B415-48B8-B185-0C46C160A6BE}"/>
              </a:ext>
            </a:extLst>
          </p:cNvPr>
          <p:cNvSpPr/>
          <p:nvPr/>
        </p:nvSpPr>
        <p:spPr>
          <a:xfrm>
            <a:off x="1044575" y="1282700"/>
            <a:ext cx="142875" cy="14446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4" name="Ellipse 33">
            <a:extLst>
              <a:ext uri="{FF2B5EF4-FFF2-40B4-BE49-F238E27FC236}">
                <a16:creationId xmlns:a16="http://schemas.microsoft.com/office/drawing/2014/main" id="{70199762-8E97-42F2-82A2-5D9BD08A976B}"/>
              </a:ext>
            </a:extLst>
          </p:cNvPr>
          <p:cNvSpPr/>
          <p:nvPr/>
        </p:nvSpPr>
        <p:spPr>
          <a:xfrm>
            <a:off x="1000125" y="1350963"/>
            <a:ext cx="215900" cy="57467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1" name="Étiquette 30">
            <a:extLst>
              <a:ext uri="{FF2B5EF4-FFF2-40B4-BE49-F238E27FC236}">
                <a16:creationId xmlns:a16="http://schemas.microsoft.com/office/drawing/2014/main" id="{218C0C41-1DA2-4719-A553-25C51FDDF48E}"/>
              </a:ext>
            </a:extLst>
          </p:cNvPr>
          <p:cNvSpPr/>
          <p:nvPr/>
        </p:nvSpPr>
        <p:spPr>
          <a:xfrm>
            <a:off x="500063" y="1571625"/>
            <a:ext cx="1214437" cy="3571875"/>
          </a:xfrm>
          <a:prstGeom prst="plaque">
            <a:avLst>
              <a:gd name="adj" fmla="val 22822"/>
            </a:avLst>
          </a:prstGeom>
          <a:blipFill>
            <a:blip r:embed="rId18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A9193B2-03D8-475F-93A4-77AED5EBD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5750"/>
            <a:ext cx="2143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Dans toutes les </a:t>
            </a:r>
            <a:r>
              <a:rPr lang="fr-FR" altLang="fr-FR" b="1">
                <a:hlinkClick r:id="rId19"/>
              </a:rPr>
              <a:t>larmes</a:t>
            </a:r>
            <a:r>
              <a:rPr lang="fr-FR" altLang="fr-FR" b="1"/>
              <a:t> s'attarde un espoir. </a:t>
            </a:r>
            <a:endParaRPr lang="fr-FR" altLang="fr-FR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0D38526-4B24-4EC3-982C-F65C411C6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3" y="285750"/>
            <a:ext cx="2286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La </a:t>
            </a:r>
            <a:r>
              <a:rPr lang="fr-FR" altLang="fr-FR" b="1">
                <a:hlinkClick r:id="rId20"/>
              </a:rPr>
              <a:t>douleur</a:t>
            </a:r>
            <a:r>
              <a:rPr lang="fr-FR" altLang="fr-FR" b="1"/>
              <a:t> persiste pour qui n'a pas d'espoir. </a:t>
            </a:r>
            <a:endParaRPr lang="fr-FR" altLang="fr-FR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9CF5DCA-BF81-4960-8BF4-B5ED8891E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3" y="2000250"/>
            <a:ext cx="1857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Le </a:t>
            </a:r>
            <a:r>
              <a:rPr lang="fr-FR" altLang="fr-FR" b="1">
                <a:hlinkClick r:id="rId21"/>
              </a:rPr>
              <a:t>sourire</a:t>
            </a:r>
            <a:r>
              <a:rPr lang="fr-FR" altLang="fr-FR" b="1"/>
              <a:t> de l'</a:t>
            </a:r>
            <a:r>
              <a:rPr lang="fr-FR" altLang="fr-FR" b="1">
                <a:hlinkClick r:id="rId22"/>
              </a:rPr>
              <a:t>Homme</a:t>
            </a:r>
            <a:r>
              <a:rPr lang="fr-FR" altLang="fr-FR" b="1"/>
              <a:t> est un espoir déçu. </a:t>
            </a:r>
            <a:endParaRPr lang="fr-FR" altLang="fr-FR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64F90EC-1994-4931-AA57-A6CA8E292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0" y="3286125"/>
            <a:ext cx="17859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L'espoir est le privilège des perdants...  </a:t>
            </a:r>
            <a:endParaRPr lang="fr-FR" altLang="fr-FR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6E74BF2-D226-4FDA-8FED-83F5FFCA6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3" y="4857750"/>
            <a:ext cx="1714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On est peu de chose devant une vaine lueur d'espoir. </a:t>
            </a:r>
            <a:endParaRPr lang="fr-FR" altLang="fr-FR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9D6FD4C-B100-44B8-A1D7-7C98442B4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5786438"/>
            <a:ext cx="2000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Tel qui </a:t>
            </a:r>
            <a:r>
              <a:rPr lang="fr-FR" altLang="fr-FR" b="1">
                <a:hlinkClick r:id="rId23"/>
              </a:rPr>
              <a:t>vit</a:t>
            </a:r>
            <a:r>
              <a:rPr lang="fr-FR" altLang="fr-FR" b="1"/>
              <a:t> d'espoir </a:t>
            </a:r>
            <a:r>
              <a:rPr lang="fr-FR" altLang="fr-FR" b="1">
                <a:hlinkClick r:id="rId24"/>
              </a:rPr>
              <a:t>meurt</a:t>
            </a:r>
            <a:r>
              <a:rPr lang="fr-FR" altLang="fr-FR" b="1"/>
              <a:t> à jeun.</a:t>
            </a:r>
            <a:endParaRPr lang="fr-FR" altLang="fr-FR"/>
          </a:p>
        </p:txBody>
      </p: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9500"/>
                            </p:stCondLst>
                            <p:childTnLst>
                              <p:par>
                                <p:cTn id="60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64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7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7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0wdjuy3i.jpg">
            <a:extLst>
              <a:ext uri="{FF2B5EF4-FFF2-40B4-BE49-F238E27FC236}">
                <a16:creationId xmlns:a16="http://schemas.microsoft.com/office/drawing/2014/main" id="{9B1BA1BE-D966-4B29-AEF5-44E4A99C4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9" t="2267" r="8504" b="1512"/>
          <a:stretch>
            <a:fillRect/>
          </a:stretch>
        </p:blipFill>
        <p:spPr bwMode="auto">
          <a:xfrm>
            <a:off x="2357438" y="214313"/>
            <a:ext cx="4254500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J:\affiches publicitaires\80r98s9y.gif">
            <a:extLst>
              <a:ext uri="{FF2B5EF4-FFF2-40B4-BE49-F238E27FC236}">
                <a16:creationId xmlns:a16="http://schemas.microsoft.com/office/drawing/2014/main" id="{BE915F52-CC05-432B-84AC-B385A4FEC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54500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J:\affiches publicitaires\2zjmjy6p.jpg">
            <a:extLst>
              <a:ext uri="{FF2B5EF4-FFF2-40B4-BE49-F238E27FC236}">
                <a16:creationId xmlns:a16="http://schemas.microsoft.com/office/drawing/2014/main" id="{C3D24B3E-2B23-44EA-A258-B36443268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91012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J:\affiches publicitaires\3rekhfmx.jpg">
            <a:extLst>
              <a:ext uri="{FF2B5EF4-FFF2-40B4-BE49-F238E27FC236}">
                <a16:creationId xmlns:a16="http://schemas.microsoft.com/office/drawing/2014/main" id="{2E93C57F-0516-4B75-8702-9F58B8184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54500" cy="651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J:\affiches publicitaires\4h1k3iof.jpg">
            <a:extLst>
              <a:ext uri="{FF2B5EF4-FFF2-40B4-BE49-F238E27FC236}">
                <a16:creationId xmlns:a16="http://schemas.microsoft.com/office/drawing/2014/main" id="{758DB46B-C71D-437E-92CA-B11986665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6" t="3557" r="5006" b="3557"/>
          <a:stretch>
            <a:fillRect/>
          </a:stretch>
        </p:blipFill>
        <p:spPr bwMode="auto">
          <a:xfrm>
            <a:off x="2357438" y="214313"/>
            <a:ext cx="4254500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 descr="J:\affiches publicitaires\4rfwtu2s.gif">
            <a:extLst>
              <a:ext uri="{FF2B5EF4-FFF2-40B4-BE49-F238E27FC236}">
                <a16:creationId xmlns:a16="http://schemas.microsoft.com/office/drawing/2014/main" id="{6674449E-CD5D-4329-8CFA-43ED70273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22" y="214291"/>
            <a:ext cx="4273285" cy="6456052"/>
          </a:xfrm>
          <a:prstGeom prst="plaque">
            <a:avLst>
              <a:gd name="adj" fmla="val 5680"/>
            </a:avLst>
          </a:prstGeom>
          <a:noFill/>
        </p:spPr>
      </p:pic>
      <p:pic>
        <p:nvPicPr>
          <p:cNvPr id="27" name="Picture 8" descr="J:\affiches publicitaires\5fepw4rg.jpg">
            <a:extLst>
              <a:ext uri="{FF2B5EF4-FFF2-40B4-BE49-F238E27FC236}">
                <a16:creationId xmlns:a16="http://schemas.microsoft.com/office/drawing/2014/main" id="{BDA8361A-9CD9-4C80-A660-67914CBB4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9" t="2669" r="4739" b="3557"/>
          <a:stretch>
            <a:fillRect/>
          </a:stretch>
        </p:blipFill>
        <p:spPr bwMode="auto">
          <a:xfrm>
            <a:off x="2357438" y="214313"/>
            <a:ext cx="4252912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9" descr="J:\affiches publicitaires\5ot1aqwu.jpg">
            <a:extLst>
              <a:ext uri="{FF2B5EF4-FFF2-40B4-BE49-F238E27FC236}">
                <a16:creationId xmlns:a16="http://schemas.microsoft.com/office/drawing/2014/main" id="{7552BDCD-AD52-4C44-8E60-67F0D317E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51325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1" descr="J:\affiches publicitaires\6xr9i2ez.jpg">
            <a:extLst>
              <a:ext uri="{FF2B5EF4-FFF2-40B4-BE49-F238E27FC236}">
                <a16:creationId xmlns:a16="http://schemas.microsoft.com/office/drawing/2014/main" id="{4D7B30C9-C0F2-475E-9A65-07EB17E7A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38625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2" descr="J:\affiches publicitaires\8xy5s5r2.jpg">
            <a:extLst>
              <a:ext uri="{FF2B5EF4-FFF2-40B4-BE49-F238E27FC236}">
                <a16:creationId xmlns:a16="http://schemas.microsoft.com/office/drawing/2014/main" id="{896DBE55-7E2D-4FA5-9FF7-02A50DD3F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0" t="2267" r="3780" b="3024"/>
          <a:stretch>
            <a:fillRect/>
          </a:stretch>
        </p:blipFill>
        <p:spPr bwMode="auto">
          <a:xfrm>
            <a:off x="2357438" y="214313"/>
            <a:ext cx="4254500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4" descr="J:\affiches publicitaires\9krerje3.jpg">
            <a:extLst>
              <a:ext uri="{FF2B5EF4-FFF2-40B4-BE49-F238E27FC236}">
                <a16:creationId xmlns:a16="http://schemas.microsoft.com/office/drawing/2014/main" id="{AF2B9C0B-20A3-4A21-92DA-8A6A59B16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71962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5" descr="J:\affiches publicitaires\9mgp0d7b.jpg">
            <a:extLst>
              <a:ext uri="{FF2B5EF4-FFF2-40B4-BE49-F238E27FC236}">
                <a16:creationId xmlns:a16="http://schemas.microsoft.com/office/drawing/2014/main" id="{F719A236-18B6-4039-90FF-49738CACF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5" t="5879" r="8241" b="5879"/>
          <a:stretch>
            <a:fillRect/>
          </a:stretch>
        </p:blipFill>
        <p:spPr bwMode="auto">
          <a:xfrm>
            <a:off x="2357438" y="214313"/>
            <a:ext cx="4268787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6" descr="J:\affiches publicitaires\60nq7hsl.jpg">
            <a:extLst>
              <a:ext uri="{FF2B5EF4-FFF2-40B4-BE49-F238E27FC236}">
                <a16:creationId xmlns:a16="http://schemas.microsoft.com/office/drawing/2014/main" id="{413BC781-3B66-42FF-8878-2FD295EA9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4313"/>
            <a:ext cx="4227512" cy="645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7" descr="J:\affiches publicitaires\67qvfa86.jpg">
            <a:extLst>
              <a:ext uri="{FF2B5EF4-FFF2-40B4-BE49-F238E27FC236}">
                <a16:creationId xmlns:a16="http://schemas.microsoft.com/office/drawing/2014/main" id="{13463E96-C7A9-416D-B4EA-930FF1B21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9" t="5017" r="1891" b="5017"/>
          <a:stretch>
            <a:fillRect/>
          </a:stretch>
        </p:blipFill>
        <p:spPr bwMode="auto">
          <a:xfrm>
            <a:off x="2357438" y="214313"/>
            <a:ext cx="4214812" cy="638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Image 36" descr="Image2.png">
            <a:extLst>
              <a:ext uri="{FF2B5EF4-FFF2-40B4-BE49-F238E27FC236}">
                <a16:creationId xmlns:a16="http://schemas.microsoft.com/office/drawing/2014/main" id="{D93BABE9-1345-4FDC-8594-8CA27F27276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6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Ellipse 18">
            <a:extLst>
              <a:ext uri="{FF2B5EF4-FFF2-40B4-BE49-F238E27FC236}">
                <a16:creationId xmlns:a16="http://schemas.microsoft.com/office/drawing/2014/main" id="{CE98D534-5732-43F0-9E76-D8FAE2107856}"/>
              </a:ext>
            </a:extLst>
          </p:cNvPr>
          <p:cNvSpPr/>
          <p:nvPr/>
        </p:nvSpPr>
        <p:spPr>
          <a:xfrm>
            <a:off x="7858125" y="1350963"/>
            <a:ext cx="215900" cy="57467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5" name="Picture 13" descr="J:\affiches publicitaires\9f29e8jk.gif">
            <a:extLst>
              <a:ext uri="{FF2B5EF4-FFF2-40B4-BE49-F238E27FC236}">
                <a16:creationId xmlns:a16="http://schemas.microsoft.com/office/drawing/2014/main" id="{2BE59025-6C6A-4EDE-898F-3653185D3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/>
          <a:srcRect l="4973" t="1951" r="4973" b="2425"/>
          <a:stretch>
            <a:fillRect/>
          </a:stretch>
        </p:blipFill>
        <p:spPr bwMode="auto">
          <a:xfrm>
            <a:off x="7286644" y="1569056"/>
            <a:ext cx="1302781" cy="3931646"/>
          </a:xfrm>
          <a:prstGeom prst="plaque">
            <a:avLst>
              <a:gd name="adj" fmla="val 29825"/>
            </a:avLst>
          </a:prstGeom>
          <a:noFill/>
          <a:ln>
            <a:solidFill>
              <a:schemeClr val="tx1"/>
            </a:solidFill>
          </a:ln>
        </p:spPr>
      </p:pic>
      <p:sp>
        <p:nvSpPr>
          <p:cNvPr id="20" name="Ellipse 19">
            <a:extLst>
              <a:ext uri="{FF2B5EF4-FFF2-40B4-BE49-F238E27FC236}">
                <a16:creationId xmlns:a16="http://schemas.microsoft.com/office/drawing/2014/main" id="{A06E3930-4EEE-427C-B73D-78E5ECBBAE76}"/>
              </a:ext>
            </a:extLst>
          </p:cNvPr>
          <p:cNvSpPr/>
          <p:nvPr/>
        </p:nvSpPr>
        <p:spPr>
          <a:xfrm>
            <a:off x="7893050" y="1282700"/>
            <a:ext cx="142875" cy="14446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73FBFB6-B5DC-4BCC-8208-EA23E61A0C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8" y="2147888"/>
            <a:ext cx="2143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On se donne des souvenirs quand on se quitte.  </a:t>
            </a:r>
            <a:endParaRPr lang="fr-FR" altLang="fr-FR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5B82DB2-9DE2-4AE7-BF40-12CE1D9C08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5188" y="357188"/>
            <a:ext cx="16430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Créer, c'est se souvenir. </a:t>
            </a:r>
            <a:endParaRPr lang="fr-FR" altLang="fr-FR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E67F512-7276-4D9D-B48D-AD6DD857B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2938"/>
            <a:ext cx="1857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On n'invente qu'avec le souvenir. </a:t>
            </a:r>
            <a:endParaRPr lang="fr-FR" altLang="fr-FR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6388EC3-C19A-4826-BC7E-2F25B18D21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3" y="5929313"/>
            <a:ext cx="2000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Le souvenir est le parfum de l'âme.  </a:t>
            </a:r>
            <a:endParaRPr lang="fr-FR" altLang="fr-FR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E3A4200-3514-47A9-A1A1-B12441D8D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3790950"/>
            <a:ext cx="2143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Ce qui me plaît en vous, ce sont mes souvenirs. </a:t>
            </a:r>
            <a:endParaRPr lang="fr-FR" altLang="fr-FR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055DF35-7150-4040-B77A-59BC078E5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88" y="5429250"/>
            <a:ext cx="21240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Depuis que j'écris, je compose mes souvenirs.</a:t>
            </a:r>
            <a:endParaRPr lang="fr-FR" altLang="fr-FR"/>
          </a:p>
        </p:txBody>
      </p: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9500"/>
                            </p:stCondLst>
                            <p:childTnLst>
                              <p:par>
                                <p:cTn id="60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64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7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7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1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19.jpg">
            <a:extLst>
              <a:ext uri="{FF2B5EF4-FFF2-40B4-BE49-F238E27FC236}">
                <a16:creationId xmlns:a16="http://schemas.microsoft.com/office/drawing/2014/main" id="{32039E26-908E-448C-8961-91EF69A05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872A06E-B772-4543-8C17-33DD6E0922E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7A2BE2-D1A5-45B1-BED0-BCB7DFB9110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FF7C8E-B556-43F1-8D82-F3260384D2EB}"/>
              </a:ext>
            </a:extLst>
          </p:cNvPr>
          <p:cNvSpPr/>
          <p:nvPr/>
        </p:nvSpPr>
        <p:spPr>
          <a:xfrm>
            <a:off x="3214678" y="285728"/>
            <a:ext cx="1714512" cy="3429048"/>
          </a:xfrm>
          <a:prstGeom prst="rect">
            <a:avLst/>
          </a:prstGeom>
          <a:blipFill>
            <a:blip r:embed="rId4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blipFill>
                  <a:blip r:embed="rId5"/>
                  <a:stretch>
                    <a:fillRect/>
                  </a:stretch>
                </a:blipFill>
                <a:latin typeface="Champignon" pitchFamily="50" charset="0"/>
              </a:rPr>
              <a:t>Mireille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atin typeface="Champignon" pitchFamily="50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dirty="0">
                <a:latin typeface="Champignon" pitchFamily="50" charset="0"/>
              </a:rPr>
              <a:t>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2849560-A659-4EDE-BB41-ED1DA0F55E8E}"/>
              </a:ext>
            </a:extLst>
          </p:cNvPr>
          <p:cNvSpPr txBox="1"/>
          <p:nvPr/>
        </p:nvSpPr>
        <p:spPr>
          <a:xfrm>
            <a:off x="0" y="285728"/>
            <a:ext cx="4645311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blipFill>
                  <a:blip r:embed="rId5"/>
                  <a:stretch>
                    <a:fillRect/>
                  </a:stretch>
                </a:blipFill>
                <a:latin typeface="Colonna MT" pitchFamily="82" charset="0"/>
              </a:rPr>
              <a:t>Je M’voyais déjà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dirty="0">
                <a:blipFill>
                  <a:blip r:embed="rId5"/>
                  <a:stretch>
                    <a:fillRect/>
                  </a:stretch>
                </a:blipFill>
                <a:latin typeface="Colonna MT" pitchFamily="82" charset="0"/>
              </a:rPr>
              <a:t>Charles Aznavour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Affiches publicitaire(Mireille)</Template>
  <TotalTime>2</TotalTime>
  <Words>128</Words>
  <Application>Microsoft Office PowerPoint</Application>
  <PresentationFormat>Affichage à l'écran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Calibri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2020-12-19T12:59:26Z</dcterms:created>
  <dcterms:modified xsi:type="dcterms:W3CDTF">2020-12-19T13:01:34Z</dcterms:modified>
</cp:coreProperties>
</file>