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4" r:id="rId9"/>
    <p:sldId id="280" r:id="rId10"/>
    <p:sldId id="265" r:id="rId11"/>
    <p:sldId id="266" r:id="rId12"/>
    <p:sldId id="263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bottOldStyle" pitchFamily="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bottOldStyle" pitchFamily="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bottOldStyle" pitchFamily="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bottOldStyle" pitchFamily="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bottOldStyle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bottOldStyle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bottOldStyle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bottOldStyle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bottOldStyle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8200"/>
    <a:srgbClr val="00CC99"/>
    <a:srgbClr val="FFFF00"/>
    <a:srgbClr val="FF9900"/>
    <a:srgbClr val="CC0066"/>
    <a:srgbClr val="66FFFF"/>
    <a:srgbClr val="FF3399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DE334C-F4C5-4B69-89AC-AF28B37D03C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55FB54-DA78-4A5F-A755-8D53DC0F45B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6BD23-AC3B-4EEB-ADFE-0A6C53DCE32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40EEB9-F9FF-4DF0-932C-3FD23DDAE30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9FAD1-0704-42E1-929D-1C9CA8A68AB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DAD581-7698-48CA-8AA6-8D6B626D853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FAE6ED-9355-4B0F-A78F-E5EC6D9F5A5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5D4EE-CB27-4D5D-B03A-440C5073205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666F3D-BE89-4C2B-9E87-FEC633966B6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AF12AB-A1C9-4E4F-A229-FDD9FEC59F5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1579C7-141A-4164-9765-DB7BDD7A712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804E9DAA-A305-4E72-922E-9B4CCC372F24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hyperlink" Target="http://kcc59163.k.c.pic.centerblog.net/uhig2l6l.jp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eg"/><Relationship Id="rId4" Type="http://schemas.openxmlformats.org/officeDocument/2006/relationships/image" Target="../media/image3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uhig2l6l">
            <a:hlinkClick r:id="rId4" tooltip="http://kcc59163.centerblog.net/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310" name="Text Box 22"/>
          <p:cNvSpPr txBox="1">
            <a:spLocks noChangeArrowheads="1"/>
          </p:cNvSpPr>
          <p:nvPr/>
        </p:nvSpPr>
        <p:spPr bwMode="auto">
          <a:xfrm>
            <a:off x="2282825" y="404813"/>
            <a:ext cx="6826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4000">
                <a:solidFill>
                  <a:srgbClr val="66FFFF"/>
                </a:solidFill>
                <a:latin typeface="BoaScript" pitchFamily="2" charset="0"/>
              </a:rPr>
              <a:t>Je me souviens d’un  adieu</a:t>
            </a:r>
          </a:p>
        </p:txBody>
      </p:sp>
    </p:spTree>
  </p:cSld>
  <p:clrMapOvr>
    <a:masterClrMapping/>
  </p:clrMapOvr>
  <p:transition advTm="7000">
    <p:sndAc>
      <p:stSnd loop="1">
        <p:snd r:embed="rId2" name="je me souvien d'un adie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82804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3200">
                <a:solidFill>
                  <a:srgbClr val="800080"/>
                </a:solidFill>
                <a:latin typeface="Alte-Schwabacher" pitchFamily="2" charset="0"/>
              </a:rPr>
              <a:t>Je me souviens d'un adieu qui a duré dix jours </a:t>
            </a:r>
            <a:br>
              <a:rPr lang="fr-FR" sz="3200">
                <a:solidFill>
                  <a:srgbClr val="800080"/>
                </a:solidFill>
                <a:latin typeface="Alte-Schwabacher" pitchFamily="2" charset="0"/>
              </a:rPr>
            </a:br>
            <a:r>
              <a:rPr lang="fr-FR" sz="3200">
                <a:solidFill>
                  <a:srgbClr val="800080"/>
                </a:solidFill>
                <a:latin typeface="Alte-Schwabacher" pitchFamily="2" charset="0"/>
              </a:rPr>
              <a:t>Le retour sur le lieu De notre nuit d'amour</a:t>
            </a:r>
            <a:br>
              <a:rPr lang="fr-FR" sz="3200">
                <a:solidFill>
                  <a:srgbClr val="800080"/>
                </a:solidFill>
                <a:latin typeface="Alte-Schwabacher" pitchFamily="2" charset="0"/>
              </a:rPr>
            </a:br>
            <a:endParaRPr lang="fr-FR" sz="3200">
              <a:solidFill>
                <a:srgbClr val="800080"/>
              </a:solidFill>
              <a:latin typeface="Alte-Schwabacher" pitchFamily="2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8278813" cy="1739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fr-FR" sz="3600" dirty="0">
                <a:solidFill>
                  <a:srgbClr val="FF3399"/>
                </a:solidFill>
                <a:latin typeface="Arial Narrow" pitchFamily="34" charset="0"/>
              </a:rPr>
              <a:t>Je me souviens d'un pardon Que tu m'as refusé</a:t>
            </a:r>
            <a:br>
              <a:rPr lang="fr-FR" sz="3600" dirty="0">
                <a:solidFill>
                  <a:srgbClr val="FF3399"/>
                </a:solidFill>
                <a:latin typeface="Arial Narrow" pitchFamily="34" charset="0"/>
              </a:rPr>
            </a:br>
            <a:br>
              <a:rPr lang="fr-FR" sz="3600" dirty="0">
                <a:solidFill>
                  <a:srgbClr val="FF3399"/>
                </a:solidFill>
                <a:latin typeface="Arial Narrow" pitchFamily="34" charset="0"/>
              </a:rPr>
            </a:br>
            <a:endParaRPr lang="fr-FR" sz="3600" dirty="0">
              <a:solidFill>
                <a:srgbClr val="FF3399"/>
              </a:solidFill>
              <a:latin typeface="Arial Narrow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714356"/>
            <a:ext cx="87154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>
                <a:solidFill>
                  <a:srgbClr val="FF3399"/>
                </a:solidFill>
                <a:latin typeface="Arial Narrow" pitchFamily="34" charset="0"/>
              </a:rPr>
              <a:t>Le début d'une chanson Que je n'ai pas achevée</a:t>
            </a:r>
            <a:endParaRPr lang="fr-FR" sz="36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25"/>
          <p:cNvPicPr>
            <a:picLocks noChangeAspect="1" noChangeArrowheads="1"/>
          </p:cNvPicPr>
          <p:nvPr/>
        </p:nvPicPr>
        <p:blipFill>
          <a:blip r:embed="rId3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4000" cy="6837363"/>
          </a:xfrm>
          <a:prstGeom prst="rect">
            <a:avLst/>
          </a:prstGeom>
          <a:noFill/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333375"/>
            <a:ext cx="992985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66FFFF"/>
                </a:solidFill>
              </a:rPr>
              <a:t>Je me souviens d'un orage Qui nous avait surpris</a:t>
            </a:r>
            <a:br>
              <a:rPr lang="fr-FR" sz="2800" dirty="0">
                <a:solidFill>
                  <a:srgbClr val="66FFFF"/>
                </a:solidFill>
              </a:rPr>
            </a:br>
            <a:br>
              <a:rPr lang="fr-FR" sz="2800" dirty="0">
                <a:solidFill>
                  <a:srgbClr val="66FFFF"/>
                </a:solidFill>
              </a:rPr>
            </a:br>
            <a:endParaRPr lang="fr-FR" sz="2800" dirty="0">
              <a:solidFill>
                <a:srgbClr val="66FF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92867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66FFFF"/>
                </a:solidFill>
              </a:rPr>
              <a:t>Et gardés en otages Jusqu'au bout de la pluie</a:t>
            </a:r>
            <a:endParaRPr lang="fr-FR" sz="2800" dirty="0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38"/>
          <p:cNvPicPr>
            <a:picLocks noChangeAspect="1" noChangeArrowheads="1"/>
          </p:cNvPicPr>
          <p:nvPr/>
        </p:nvPicPr>
        <p:blipFill>
          <a:blip r:embed="rId3">
            <a:lum bright="-12000"/>
          </a:blip>
          <a:srcRect/>
          <a:stretch>
            <a:fillRect/>
          </a:stretch>
        </p:blipFill>
        <p:spPr bwMode="auto">
          <a:xfrm>
            <a:off x="0" y="0"/>
            <a:ext cx="9144000" cy="6926263"/>
          </a:xfrm>
          <a:prstGeom prst="rect">
            <a:avLst/>
          </a:prstGeom>
          <a:noFill/>
        </p:spPr>
      </p:pic>
      <p:pic>
        <p:nvPicPr>
          <p:cNvPr id="8" name="Image 7" descr="Image1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22988" y="836613"/>
            <a:ext cx="3021012" cy="378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3200" dirty="0">
                <a:solidFill>
                  <a:srgbClr val="CC0066"/>
                </a:solidFill>
                <a:latin typeface="AmbossDB" pitchFamily="2" charset="0"/>
              </a:rPr>
              <a:t>Je me souviens d'un hôtel Qui ne voulait pas de nous</a:t>
            </a:r>
            <a:br>
              <a:rPr lang="fr-FR" sz="3200" dirty="0">
                <a:solidFill>
                  <a:srgbClr val="CC0066"/>
                </a:solidFill>
                <a:latin typeface="AmbossDB" pitchFamily="2" charset="0"/>
              </a:rPr>
            </a:br>
            <a:br>
              <a:rPr lang="fr-FR" sz="3200" dirty="0">
                <a:solidFill>
                  <a:srgbClr val="CC0066"/>
                </a:solidFill>
                <a:latin typeface="AmbossDB" pitchFamily="2" charset="0"/>
              </a:rPr>
            </a:br>
            <a:endParaRPr lang="fr-FR" sz="3200" dirty="0">
              <a:solidFill>
                <a:srgbClr val="CC0066"/>
              </a:solidFill>
              <a:latin typeface="AmbossDB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2918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rgbClr val="CC0066"/>
                </a:solidFill>
                <a:latin typeface="AmbossDB" pitchFamily="2" charset="0"/>
              </a:rPr>
              <a:t>Tu leur semblais trop belle J'avais l'air sans un sou</a:t>
            </a:r>
            <a:endParaRPr lang="fr-FR" sz="32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4"/>
          <p:cNvPicPr>
            <a:picLocks noChangeAspect="1" noChangeArrowheads="1"/>
          </p:cNvPicPr>
          <p:nvPr/>
        </p:nvPicPr>
        <p:blipFill>
          <a:blip r:embed="rId3">
            <a:lum bright="-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188913"/>
            <a:ext cx="774065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3200" dirty="0">
                <a:solidFill>
                  <a:schemeClr val="accent2"/>
                </a:solidFill>
                <a:latin typeface="Arial Narrow" pitchFamily="34" charset="0"/>
              </a:rPr>
              <a:t>Je me souviens d'un parfum Dans un flacon doré</a:t>
            </a:r>
            <a:br>
              <a:rPr lang="fr-FR" sz="3200" dirty="0">
                <a:solidFill>
                  <a:schemeClr val="accent2"/>
                </a:solidFill>
                <a:latin typeface="Arial Narrow" pitchFamily="34" charset="0"/>
              </a:rPr>
            </a:br>
            <a:br>
              <a:rPr lang="fr-FR" sz="3200" dirty="0">
                <a:solidFill>
                  <a:schemeClr val="accent2"/>
                </a:solidFill>
                <a:latin typeface="Arial Narrow" pitchFamily="34" charset="0"/>
              </a:rPr>
            </a:br>
            <a:endParaRPr lang="fr-FR" sz="3200" dirty="0">
              <a:solidFill>
                <a:schemeClr val="accent2"/>
              </a:solidFill>
              <a:latin typeface="Arial Narrow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857232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chemeClr val="accent2"/>
                </a:solidFill>
                <a:latin typeface="Arial Narrow" pitchFamily="34" charset="0"/>
              </a:rPr>
              <a:t>D'une lampe que j'éteins Pour ne pas t'affoler</a:t>
            </a:r>
            <a:endParaRPr lang="fr-FR" sz="3200" dirty="0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CC0066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3"/>
          <p:cNvPicPr>
            <a:picLocks noChangeAspect="1" noChangeArrowheads="1"/>
          </p:cNvPicPr>
          <p:nvPr/>
        </p:nvPicPr>
        <p:blipFill>
          <a:blip r:embed="rId3">
            <a:lum bright="-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0" y="-57150"/>
            <a:ext cx="9144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66FFFF"/>
                </a:solidFill>
              </a:rPr>
              <a:t>Je me souviens d'un désir  </a:t>
            </a:r>
            <a:r>
              <a:rPr lang="fr-FR" sz="2800" dirty="0">
                <a:solidFill>
                  <a:schemeClr val="accent2"/>
                </a:solidFill>
              </a:rPr>
              <a:t>Que tu n'as pas aimé</a:t>
            </a:r>
          </a:p>
          <a:p>
            <a:br>
              <a:rPr lang="fr-FR" sz="2800" dirty="0"/>
            </a:br>
            <a:endParaRPr lang="fr-FR" sz="2800" dirty="0"/>
          </a:p>
        </p:txBody>
      </p:sp>
      <p:sp>
        <p:nvSpPr>
          <p:cNvPr id="4" name="Rectangle 3"/>
          <p:cNvSpPr/>
          <p:nvPr/>
        </p:nvSpPr>
        <p:spPr>
          <a:xfrm>
            <a:off x="0" y="142852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800" dirty="0">
              <a:solidFill>
                <a:schemeClr val="accent2"/>
              </a:solidFill>
            </a:endParaRPr>
          </a:p>
          <a:p>
            <a:r>
              <a:rPr lang="fr-FR" sz="2800" dirty="0">
                <a:solidFill>
                  <a:schemeClr val="accent2"/>
                </a:solidFill>
              </a:rPr>
              <a:t>De tes mots pour le dire  </a:t>
            </a:r>
            <a:r>
              <a:rPr lang="fr-FR" sz="2800" dirty="0">
                <a:solidFill>
                  <a:srgbClr val="66FFFF"/>
                </a:solidFill>
              </a:rPr>
              <a:t>De tes yeux pour pleurer</a:t>
            </a:r>
            <a:endParaRPr lang="fr-FR" sz="28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</p:spPr>
      </p:pic>
      <p:pic>
        <p:nvPicPr>
          <p:cNvPr id="8" name="Image 7" descr="Image1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7075" y="0"/>
            <a:ext cx="2066925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5572140"/>
            <a:ext cx="885507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66FFFF"/>
                </a:solidFill>
                <a:latin typeface="AbsolutDB" pitchFamily="2" charset="0"/>
              </a:rPr>
              <a:t>Je me souviens d'un soleil Qui n'en finissait pas</a:t>
            </a:r>
            <a:br>
              <a:rPr lang="fr-FR" sz="2800" dirty="0">
                <a:solidFill>
                  <a:srgbClr val="66FFFF"/>
                </a:solidFill>
                <a:latin typeface="AbsolutDB" pitchFamily="2" charset="0"/>
              </a:rPr>
            </a:br>
            <a:br>
              <a:rPr lang="fr-FR" sz="2800" dirty="0">
                <a:solidFill>
                  <a:srgbClr val="66FFFF"/>
                </a:solidFill>
                <a:latin typeface="AbsolutDB" pitchFamily="2" charset="0"/>
              </a:rPr>
            </a:br>
            <a:endParaRPr lang="fr-FR" sz="2800" dirty="0">
              <a:solidFill>
                <a:srgbClr val="66FFFF"/>
              </a:solidFill>
              <a:latin typeface="AbsolutDB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28652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66FFFF"/>
                </a:solidFill>
                <a:latin typeface="AbsolutDB" pitchFamily="2" charset="0"/>
              </a:rPr>
              <a:t>D'une journée de sommeil Dans un lit trop étroit</a:t>
            </a:r>
            <a:endParaRPr lang="fr-FR" sz="28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6"/>
          <p:cNvPicPr>
            <a:picLocks noChangeAspect="1" noChangeArrowheads="1"/>
          </p:cNvPicPr>
          <p:nvPr/>
        </p:nvPicPr>
        <p:blipFill>
          <a:blip r:embed="rId3">
            <a:lum bright="-12000"/>
          </a:blip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</p:spPr>
      </p:pic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96838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00CC99"/>
                </a:solidFill>
              </a:rPr>
              <a:t>Je me souviens d'un carrefour Où nous étions perdus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5357826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00CC99"/>
                </a:solidFill>
              </a:rPr>
              <a:t>La tristesse d'un retour Que nous avions prévu</a:t>
            </a:r>
            <a:endParaRPr lang="fr-FR" sz="28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57214"/>
            <a:ext cx="9144000" cy="6864350"/>
          </a:xfrm>
          <a:prstGeom prst="rect">
            <a:avLst/>
          </a:prstGeom>
          <a:noFill/>
        </p:spPr>
      </p:pic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0" y="0"/>
            <a:ext cx="860425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Ce qu'il y a de mieux C'est le début toujours</a:t>
            </a:r>
            <a:br>
              <a:rPr lang="fr-FR" sz="2800" dirty="0">
                <a:solidFill>
                  <a:srgbClr val="FFFF00"/>
                </a:solidFill>
              </a:rPr>
            </a:br>
            <a:endParaRPr lang="fr-FR" sz="2800" dirty="0">
              <a:solidFill>
                <a:srgbClr val="FFFF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428604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Je me souviens d'un adieu Qui a duré dix jours</a:t>
            </a:r>
            <a:endParaRPr lang="fr-FR" sz="2800" dirty="0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4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</p:spPr>
      </p:pic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357158" y="162245"/>
            <a:ext cx="8427307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3600" dirty="0">
                <a:solidFill>
                  <a:srgbClr val="CC0066"/>
                </a:solidFill>
                <a:latin typeface="BernardCondensed" pitchFamily="2" charset="0"/>
              </a:rPr>
              <a:t>Aujourd'hui tous les deux Nous avons notre </a:t>
            </a:r>
          </a:p>
          <a:p>
            <a:r>
              <a:rPr lang="fr-FR" sz="3600" dirty="0">
                <a:solidFill>
                  <a:srgbClr val="CC0066"/>
                </a:solidFill>
                <a:latin typeface="BernardCondensed" pitchFamily="2" charset="0"/>
              </a:rPr>
              <a:t>vie</a:t>
            </a:r>
            <a:br>
              <a:rPr lang="fr-FR" sz="3600" dirty="0">
                <a:solidFill>
                  <a:srgbClr val="CC0066"/>
                </a:solidFill>
                <a:latin typeface="BernardCondensed" pitchFamily="2" charset="0"/>
              </a:rPr>
            </a:br>
            <a:endParaRPr lang="fr-FR" sz="3600" dirty="0">
              <a:solidFill>
                <a:srgbClr val="CC0066"/>
              </a:solidFill>
              <a:latin typeface="BernardCondensed" pitchFamily="2" charset="0"/>
            </a:endParaRPr>
          </a:p>
        </p:txBody>
      </p:sp>
      <p:pic>
        <p:nvPicPr>
          <p:cNvPr id="9" name="Image 8" descr="Image2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08838" y="3933825"/>
            <a:ext cx="1935162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179868" y="716242"/>
            <a:ext cx="81439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>
                <a:solidFill>
                  <a:srgbClr val="CC0066"/>
                </a:solidFill>
                <a:latin typeface="BernardCondensed" pitchFamily="2" charset="0"/>
              </a:rPr>
              <a:t>Toi le bonheur sérieux Moi le calme et l'oubli</a:t>
            </a:r>
            <a:endParaRPr lang="fr-FR" sz="36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8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4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1113"/>
            <a:ext cx="9144000" cy="6869113"/>
          </a:xfrm>
          <a:prstGeom prst="rect">
            <a:avLst/>
          </a:prstGeom>
          <a:noFill/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0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FF9900"/>
                </a:solidFill>
              </a:rPr>
              <a:t>paraît qu'après tout Il vaut mieux la tendresse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286388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rgbClr val="FF9900"/>
                </a:solidFill>
              </a:rPr>
              <a:t>Mais quand je pense à nous Toutes nos passions renaissent</a:t>
            </a:r>
            <a:endParaRPr lang="fr-FR" sz="24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4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Je me souviens d'un orage Qui nous avait surpris</a:t>
            </a:r>
            <a:br>
              <a:rPr lang="fr-FR" sz="2800" dirty="0">
                <a:solidFill>
                  <a:srgbClr val="FFFF00"/>
                </a:solidFill>
              </a:rPr>
            </a:br>
            <a:endParaRPr lang="fr-FR" sz="2800" dirty="0">
              <a:solidFill>
                <a:srgbClr val="FFFF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57148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Et gardés en otages Jusqu'au bout de la pluie</a:t>
            </a:r>
            <a:endParaRPr lang="fr-FR" sz="28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16738"/>
          </a:xfrm>
          <a:prstGeom prst="rect">
            <a:avLst/>
          </a:prstGeom>
          <a:noFill/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0" y="0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2800" dirty="0">
                <a:solidFill>
                  <a:schemeClr val="accent2"/>
                </a:solidFill>
              </a:rPr>
              <a:t>Je me souviens de nous deux Dans une rue de Paris</a:t>
            </a:r>
            <a:br>
              <a:rPr lang="fr-FR" sz="2800" dirty="0">
                <a:solidFill>
                  <a:schemeClr val="accent2"/>
                </a:solidFill>
              </a:rPr>
            </a:br>
            <a:endParaRPr lang="fr-FR" sz="2800" dirty="0">
              <a:solidFill>
                <a:schemeClr val="accent2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2918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chemeClr val="accent2"/>
                </a:solidFill>
              </a:rPr>
              <a:t>Ton air un peu soucieux De revoir ton mari</a:t>
            </a:r>
            <a:endParaRPr lang="fr-FR" sz="28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image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503238" y="0"/>
            <a:ext cx="864076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2800" dirty="0">
                <a:solidFill>
                  <a:srgbClr val="DA8200"/>
                </a:solidFill>
              </a:rPr>
              <a:t>Ce qu'il y a de mieux C'est le début toujours</a:t>
            </a:r>
            <a:br>
              <a:rPr lang="fr-FR" sz="2800" dirty="0">
                <a:solidFill>
                  <a:srgbClr val="DA8200"/>
                </a:solidFill>
              </a:rPr>
            </a:br>
            <a:endParaRPr lang="fr-FR" sz="2800" dirty="0">
              <a:solidFill>
                <a:srgbClr val="DA82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71504" y="714356"/>
            <a:ext cx="81439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DA8200"/>
                </a:solidFill>
              </a:rPr>
              <a:t>Je me souviens d'un adieu Qui a duré dix jours</a:t>
            </a:r>
            <a:endParaRPr lang="fr-FR" sz="28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alys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250825" y="5911850"/>
            <a:ext cx="88931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br>
              <a:rPr lang="fr-FR" sz="2800" dirty="0"/>
            </a:br>
            <a:r>
              <a:rPr lang="fr-FR" sz="2800" dirty="0"/>
              <a:t> </a:t>
            </a:r>
            <a:r>
              <a:rPr lang="fr-FR" sz="2800" dirty="0">
                <a:solidFill>
                  <a:srgbClr val="CC0066"/>
                </a:solidFill>
              </a:rPr>
              <a:t>Je me souviens d'un adieu Qui a duré</a:t>
            </a:r>
            <a:r>
              <a:rPr lang="fr-FR" sz="2800" dirty="0"/>
              <a:t> </a:t>
            </a:r>
            <a:r>
              <a:rPr lang="fr-FR" sz="2800" dirty="0">
                <a:solidFill>
                  <a:srgbClr val="66FFFF"/>
                </a:solidFill>
              </a:rPr>
              <a:t>toujours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188913"/>
            <a:ext cx="3708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2800">
                <a:solidFill>
                  <a:srgbClr val="FFFF00"/>
                </a:solidFill>
              </a:rPr>
              <a:t>Ce qu'il y a de mieux</a:t>
            </a:r>
            <a:br>
              <a:rPr lang="fr-FR" sz="2800"/>
            </a:br>
            <a:endParaRPr lang="fr-FR" sz="2800"/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4572000" y="101600"/>
            <a:ext cx="45704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2800">
                <a:solidFill>
                  <a:srgbClr val="FFFF00"/>
                </a:solidFill>
              </a:rPr>
              <a:t>Ce sont les premiers jours</a:t>
            </a: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6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5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13" y="-26988"/>
            <a:ext cx="9288463" cy="6985001"/>
          </a:xfrm>
          <a:prstGeom prst="rect">
            <a:avLst/>
          </a:prstGeom>
          <a:noFill/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0" y="0"/>
            <a:ext cx="34051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solidFill>
                  <a:srgbClr val="CC0066"/>
                </a:solidFill>
                <a:latin typeface="BoaScript" pitchFamily="2" charset="0"/>
              </a:rPr>
              <a:t>Je me souviens d’un adieu</a:t>
            </a:r>
          </a:p>
          <a:p>
            <a:r>
              <a:rPr lang="fr-FR">
                <a:solidFill>
                  <a:srgbClr val="CC0066"/>
                </a:solidFill>
                <a:latin typeface="BoaScript" pitchFamily="2" charset="0"/>
              </a:rPr>
              <a:t>MICHEL SARDOU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0" y="3429000"/>
            <a:ext cx="14589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solidFill>
                  <a:srgbClr val="800080"/>
                </a:solidFill>
              </a:rPr>
              <a:t>   mes</a:t>
            </a:r>
          </a:p>
          <a:p>
            <a:r>
              <a:rPr lang="fr-FR">
                <a:solidFill>
                  <a:srgbClr val="800080"/>
                </a:solidFill>
              </a:rPr>
              <a:t>création</a:t>
            </a:r>
          </a:p>
        </p:txBody>
      </p:sp>
      <p:pic>
        <p:nvPicPr>
          <p:cNvPr id="22534" name="Picture 6" descr="Image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221163"/>
            <a:ext cx="1739900" cy="2636837"/>
          </a:xfrm>
          <a:prstGeom prst="rect">
            <a:avLst/>
          </a:prstGeom>
          <a:noFill/>
        </p:spPr>
      </p:pic>
      <p:sp>
        <p:nvSpPr>
          <p:cNvPr id="22535" name="Freeform 7" descr="Image1"/>
          <p:cNvSpPr>
            <a:spLocks/>
          </p:cNvSpPr>
          <p:nvPr/>
        </p:nvSpPr>
        <p:spPr bwMode="auto">
          <a:xfrm>
            <a:off x="6877050" y="5356225"/>
            <a:ext cx="2346325" cy="1601788"/>
          </a:xfrm>
          <a:custGeom>
            <a:avLst/>
            <a:gdLst/>
            <a:ahLst/>
            <a:cxnLst>
              <a:cxn ang="0">
                <a:pos x="0" y="2576"/>
              </a:cxn>
              <a:cxn ang="0">
                <a:pos x="186" y="2511"/>
              </a:cxn>
              <a:cxn ang="0">
                <a:pos x="344" y="2437"/>
              </a:cxn>
              <a:cxn ang="0">
                <a:pos x="474" y="2409"/>
              </a:cxn>
              <a:cxn ang="0">
                <a:pos x="613" y="2363"/>
              </a:cxn>
              <a:cxn ang="0">
                <a:pos x="762" y="2353"/>
              </a:cxn>
              <a:cxn ang="0">
                <a:pos x="781" y="2242"/>
              </a:cxn>
              <a:cxn ang="0">
                <a:pos x="725" y="2223"/>
              </a:cxn>
              <a:cxn ang="0">
                <a:pos x="688" y="2168"/>
              </a:cxn>
              <a:cxn ang="0">
                <a:pos x="669" y="2140"/>
              </a:cxn>
              <a:cxn ang="0">
                <a:pos x="632" y="2028"/>
              </a:cxn>
              <a:cxn ang="0">
                <a:pos x="539" y="1982"/>
              </a:cxn>
              <a:cxn ang="0">
                <a:pos x="493" y="1917"/>
              </a:cxn>
              <a:cxn ang="0">
                <a:pos x="483" y="1889"/>
              </a:cxn>
              <a:cxn ang="0">
                <a:pos x="455" y="1861"/>
              </a:cxn>
              <a:cxn ang="0">
                <a:pos x="400" y="1777"/>
              </a:cxn>
              <a:cxn ang="0">
                <a:pos x="344" y="1694"/>
              </a:cxn>
              <a:cxn ang="0">
                <a:pos x="325" y="1666"/>
              </a:cxn>
              <a:cxn ang="0">
                <a:pos x="251" y="1527"/>
              </a:cxn>
              <a:cxn ang="0">
                <a:pos x="214" y="1471"/>
              </a:cxn>
              <a:cxn ang="0">
                <a:pos x="205" y="1443"/>
              </a:cxn>
              <a:cxn ang="0">
                <a:pos x="140" y="1359"/>
              </a:cxn>
              <a:cxn ang="0">
                <a:pos x="84" y="1201"/>
              </a:cxn>
              <a:cxn ang="0">
                <a:pos x="37" y="1099"/>
              </a:cxn>
              <a:cxn ang="0">
                <a:pos x="102" y="755"/>
              </a:cxn>
              <a:cxn ang="0">
                <a:pos x="130" y="579"/>
              </a:cxn>
              <a:cxn ang="0">
                <a:pos x="167" y="560"/>
              </a:cxn>
              <a:cxn ang="0">
                <a:pos x="270" y="430"/>
              </a:cxn>
              <a:cxn ang="0">
                <a:pos x="344" y="283"/>
              </a:cxn>
              <a:cxn ang="0">
                <a:pos x="525" y="102"/>
              </a:cxn>
              <a:cxn ang="0">
                <a:pos x="613" y="49"/>
              </a:cxn>
              <a:cxn ang="0">
                <a:pos x="976" y="87"/>
              </a:cxn>
              <a:cxn ang="0">
                <a:pos x="1022" y="49"/>
              </a:cxn>
              <a:cxn ang="0">
                <a:pos x="1162" y="96"/>
              </a:cxn>
              <a:cxn ang="0">
                <a:pos x="1403" y="105"/>
              </a:cxn>
              <a:cxn ang="0">
                <a:pos x="1487" y="152"/>
              </a:cxn>
              <a:cxn ang="0">
                <a:pos x="1589" y="254"/>
              </a:cxn>
              <a:cxn ang="0">
                <a:pos x="1673" y="328"/>
              </a:cxn>
              <a:cxn ang="0">
                <a:pos x="1756" y="477"/>
              </a:cxn>
              <a:cxn ang="0">
                <a:pos x="1886" y="737"/>
              </a:cxn>
              <a:cxn ang="0">
                <a:pos x="1932" y="873"/>
              </a:cxn>
              <a:cxn ang="0">
                <a:pos x="1977" y="1190"/>
              </a:cxn>
              <a:cxn ang="0">
                <a:pos x="1905" y="1638"/>
              </a:cxn>
              <a:cxn ang="0">
                <a:pos x="1933" y="1982"/>
              </a:cxn>
              <a:cxn ang="0">
                <a:pos x="1961" y="1991"/>
              </a:cxn>
              <a:cxn ang="0">
                <a:pos x="2063" y="2000"/>
              </a:cxn>
              <a:cxn ang="0">
                <a:pos x="2221" y="2047"/>
              </a:cxn>
              <a:cxn ang="0">
                <a:pos x="2574" y="2075"/>
              </a:cxn>
              <a:cxn ang="0">
                <a:pos x="2703" y="2052"/>
              </a:cxn>
              <a:cxn ang="0">
                <a:pos x="2703" y="2596"/>
              </a:cxn>
              <a:cxn ang="0">
                <a:pos x="0" y="2576"/>
              </a:cxn>
            </a:cxnLst>
            <a:rect l="0" t="0" r="r" b="b"/>
            <a:pathLst>
              <a:path w="2703" h="2596">
                <a:moveTo>
                  <a:pt x="0" y="2576"/>
                </a:moveTo>
                <a:cubicBezTo>
                  <a:pt x="59" y="2546"/>
                  <a:pt x="121" y="2525"/>
                  <a:pt x="186" y="2511"/>
                </a:cubicBezTo>
                <a:cubicBezTo>
                  <a:pt x="238" y="2486"/>
                  <a:pt x="289" y="2456"/>
                  <a:pt x="344" y="2437"/>
                </a:cubicBezTo>
                <a:cubicBezTo>
                  <a:pt x="385" y="2423"/>
                  <a:pt x="432" y="2420"/>
                  <a:pt x="474" y="2409"/>
                </a:cubicBezTo>
                <a:cubicBezTo>
                  <a:pt x="517" y="2398"/>
                  <a:pt x="569" y="2366"/>
                  <a:pt x="613" y="2363"/>
                </a:cubicBezTo>
                <a:cubicBezTo>
                  <a:pt x="663" y="2360"/>
                  <a:pt x="712" y="2356"/>
                  <a:pt x="762" y="2353"/>
                </a:cubicBezTo>
                <a:cubicBezTo>
                  <a:pt x="817" y="2335"/>
                  <a:pt x="829" y="2281"/>
                  <a:pt x="781" y="2242"/>
                </a:cubicBezTo>
                <a:cubicBezTo>
                  <a:pt x="766" y="2230"/>
                  <a:pt x="744" y="2230"/>
                  <a:pt x="725" y="2223"/>
                </a:cubicBezTo>
                <a:cubicBezTo>
                  <a:pt x="713" y="2205"/>
                  <a:pt x="700" y="2186"/>
                  <a:pt x="688" y="2168"/>
                </a:cubicBezTo>
                <a:cubicBezTo>
                  <a:pt x="682" y="2159"/>
                  <a:pt x="669" y="2140"/>
                  <a:pt x="669" y="2140"/>
                </a:cubicBezTo>
                <a:cubicBezTo>
                  <a:pt x="659" y="2099"/>
                  <a:pt x="656" y="2064"/>
                  <a:pt x="632" y="2028"/>
                </a:cubicBezTo>
                <a:cubicBezTo>
                  <a:pt x="616" y="1979"/>
                  <a:pt x="591" y="1990"/>
                  <a:pt x="539" y="1982"/>
                </a:cubicBezTo>
                <a:cubicBezTo>
                  <a:pt x="528" y="1968"/>
                  <a:pt x="502" y="1935"/>
                  <a:pt x="493" y="1917"/>
                </a:cubicBezTo>
                <a:cubicBezTo>
                  <a:pt x="489" y="1908"/>
                  <a:pt x="489" y="1897"/>
                  <a:pt x="483" y="1889"/>
                </a:cubicBezTo>
                <a:cubicBezTo>
                  <a:pt x="476" y="1878"/>
                  <a:pt x="463" y="1871"/>
                  <a:pt x="455" y="1861"/>
                </a:cubicBezTo>
                <a:cubicBezTo>
                  <a:pt x="443" y="1846"/>
                  <a:pt x="414" y="1799"/>
                  <a:pt x="400" y="1777"/>
                </a:cubicBezTo>
                <a:cubicBezTo>
                  <a:pt x="382" y="1749"/>
                  <a:pt x="363" y="1722"/>
                  <a:pt x="344" y="1694"/>
                </a:cubicBezTo>
                <a:cubicBezTo>
                  <a:pt x="338" y="1685"/>
                  <a:pt x="325" y="1666"/>
                  <a:pt x="325" y="1666"/>
                </a:cubicBezTo>
                <a:cubicBezTo>
                  <a:pt x="309" y="1616"/>
                  <a:pt x="280" y="1570"/>
                  <a:pt x="251" y="1527"/>
                </a:cubicBezTo>
                <a:cubicBezTo>
                  <a:pt x="230" y="1460"/>
                  <a:pt x="260" y="1541"/>
                  <a:pt x="214" y="1471"/>
                </a:cubicBezTo>
                <a:cubicBezTo>
                  <a:pt x="209" y="1463"/>
                  <a:pt x="209" y="1452"/>
                  <a:pt x="205" y="1443"/>
                </a:cubicBezTo>
                <a:cubicBezTo>
                  <a:pt x="189" y="1406"/>
                  <a:pt x="173" y="1382"/>
                  <a:pt x="140" y="1359"/>
                </a:cubicBezTo>
                <a:cubicBezTo>
                  <a:pt x="108" y="1311"/>
                  <a:pt x="104" y="1254"/>
                  <a:pt x="84" y="1201"/>
                </a:cubicBezTo>
                <a:cubicBezTo>
                  <a:pt x="71" y="1167"/>
                  <a:pt x="53" y="1131"/>
                  <a:pt x="37" y="1099"/>
                </a:cubicBezTo>
                <a:cubicBezTo>
                  <a:pt x="43" y="1001"/>
                  <a:pt x="23" y="837"/>
                  <a:pt x="102" y="755"/>
                </a:cubicBezTo>
                <a:cubicBezTo>
                  <a:pt x="108" y="721"/>
                  <a:pt x="117" y="603"/>
                  <a:pt x="130" y="579"/>
                </a:cubicBezTo>
                <a:cubicBezTo>
                  <a:pt x="137" y="567"/>
                  <a:pt x="155" y="566"/>
                  <a:pt x="167" y="560"/>
                </a:cubicBezTo>
                <a:cubicBezTo>
                  <a:pt x="190" y="516"/>
                  <a:pt x="210" y="461"/>
                  <a:pt x="270" y="430"/>
                </a:cubicBezTo>
                <a:lnTo>
                  <a:pt x="344" y="283"/>
                </a:lnTo>
                <a:lnTo>
                  <a:pt x="525" y="102"/>
                </a:lnTo>
                <a:cubicBezTo>
                  <a:pt x="618" y="55"/>
                  <a:pt x="629" y="87"/>
                  <a:pt x="613" y="49"/>
                </a:cubicBezTo>
                <a:cubicBezTo>
                  <a:pt x="811" y="54"/>
                  <a:pt x="841" y="39"/>
                  <a:pt x="976" y="87"/>
                </a:cubicBezTo>
                <a:cubicBezTo>
                  <a:pt x="1011" y="63"/>
                  <a:pt x="996" y="76"/>
                  <a:pt x="1022" y="49"/>
                </a:cubicBezTo>
                <a:cubicBezTo>
                  <a:pt x="1098" y="0"/>
                  <a:pt x="1097" y="92"/>
                  <a:pt x="1162" y="96"/>
                </a:cubicBezTo>
                <a:cubicBezTo>
                  <a:pt x="1242" y="101"/>
                  <a:pt x="1323" y="102"/>
                  <a:pt x="1403" y="105"/>
                </a:cubicBezTo>
                <a:cubicBezTo>
                  <a:pt x="1434" y="115"/>
                  <a:pt x="1487" y="152"/>
                  <a:pt x="1487" y="152"/>
                </a:cubicBezTo>
                <a:cubicBezTo>
                  <a:pt x="1513" y="191"/>
                  <a:pt x="1545" y="238"/>
                  <a:pt x="1589" y="254"/>
                </a:cubicBezTo>
                <a:cubicBezTo>
                  <a:pt x="1653" y="317"/>
                  <a:pt x="1623" y="294"/>
                  <a:pt x="1673" y="328"/>
                </a:cubicBezTo>
                <a:cubicBezTo>
                  <a:pt x="1695" y="396"/>
                  <a:pt x="1690" y="379"/>
                  <a:pt x="1756" y="477"/>
                </a:cubicBezTo>
                <a:lnTo>
                  <a:pt x="1886" y="737"/>
                </a:lnTo>
                <a:lnTo>
                  <a:pt x="1932" y="873"/>
                </a:lnTo>
                <a:lnTo>
                  <a:pt x="1977" y="1190"/>
                </a:lnTo>
                <a:cubicBezTo>
                  <a:pt x="2023" y="1562"/>
                  <a:pt x="2101" y="1505"/>
                  <a:pt x="1905" y="1638"/>
                </a:cubicBezTo>
                <a:cubicBezTo>
                  <a:pt x="1917" y="1877"/>
                  <a:pt x="1907" y="1762"/>
                  <a:pt x="1933" y="1982"/>
                </a:cubicBezTo>
                <a:cubicBezTo>
                  <a:pt x="1934" y="1992"/>
                  <a:pt x="1952" y="1988"/>
                  <a:pt x="1961" y="1991"/>
                </a:cubicBezTo>
                <a:cubicBezTo>
                  <a:pt x="2023" y="2035"/>
                  <a:pt x="1944" y="1988"/>
                  <a:pt x="2063" y="2000"/>
                </a:cubicBezTo>
                <a:cubicBezTo>
                  <a:pt x="2124" y="2006"/>
                  <a:pt x="2165" y="2036"/>
                  <a:pt x="2221" y="2047"/>
                </a:cubicBezTo>
                <a:cubicBezTo>
                  <a:pt x="2335" y="2070"/>
                  <a:pt x="2479" y="2074"/>
                  <a:pt x="2574" y="2075"/>
                </a:cubicBezTo>
                <a:lnTo>
                  <a:pt x="2703" y="2052"/>
                </a:lnTo>
                <a:lnTo>
                  <a:pt x="2703" y="2596"/>
                </a:lnTo>
                <a:lnTo>
                  <a:pt x="0" y="2576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11000"/>
</p:sld>
</file>

<file path=ppt/theme/theme1.xml><?xml version="1.0" encoding="utf-8"?>
<a:theme xmlns:a="http://schemas.openxmlformats.org/drawingml/2006/main" name="je me souvien d'un adieu">
  <a:themeElements>
    <a:clrScheme name="je me souvien du adieu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je me souvien du adieu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je me souvien du adieu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e me souvien du adieu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e me souvien du adieu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e me souvien du adieu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e me souvien du adieu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e me souvien du adieu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e me souvien du adieu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e me souvien du adieu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e me souvien du adieu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e me souvien du adieu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e me souvien du adieu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e me souvien du adieu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je me souviens d'un adieu</Template>
  <TotalTime>19</TotalTime>
  <Words>318</Words>
  <Application>Microsoft Office PowerPoint</Application>
  <PresentationFormat>Affichage à l'écran (4:3)</PresentationFormat>
  <Paragraphs>38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6" baseType="lpstr">
      <vt:lpstr>AbottOldStyle</vt:lpstr>
      <vt:lpstr>AbsolutDB</vt:lpstr>
      <vt:lpstr>Alte-Schwabacher</vt:lpstr>
      <vt:lpstr>AmbossDB</vt:lpstr>
      <vt:lpstr>Arial</vt:lpstr>
      <vt:lpstr>Arial Narrow</vt:lpstr>
      <vt:lpstr>BernardCondensed</vt:lpstr>
      <vt:lpstr>BoaScript</vt:lpstr>
      <vt:lpstr>je me souvien d'un adieu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2</cp:revision>
  <dcterms:created xsi:type="dcterms:W3CDTF">2020-12-18T13:32:11Z</dcterms:created>
  <dcterms:modified xsi:type="dcterms:W3CDTF">2020-12-18T13:51:21Z</dcterms:modified>
</cp:coreProperties>
</file>