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70" r:id="rId2"/>
    <p:sldId id="264" r:id="rId3"/>
    <p:sldId id="269" r:id="rId4"/>
    <p:sldId id="266" r:id="rId5"/>
    <p:sldId id="27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543A"/>
    <a:srgbClr val="836445"/>
    <a:srgbClr val="996633"/>
    <a:srgbClr val="D18871"/>
    <a:srgbClr val="7A3D00"/>
    <a:srgbClr val="CC9900"/>
    <a:srgbClr val="663300"/>
    <a:srgbClr val="3A1D00"/>
    <a:srgbClr val="385D8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754" y="-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718E1-8F26-484E-A782-81A840B2137E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58090-81BD-490A-B7CC-055AF2860D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FE77-ECFF-4F62-A74D-2570D0F6CA91}" type="datetimeFigureOut">
              <a:rPr lang="fr-FR" smtClean="0"/>
              <a:pPr/>
              <a:t>24/07/2012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287F7-B937-493D-86D6-8953E7B1704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hyperlink" Target="http://mariecha.centerblog.net/rub-Gifs-papillons.html" TargetMode="External"/><Relationship Id="rId3" Type="http://schemas.openxmlformats.org/officeDocument/2006/relationships/image" Target="../media/image1.jpeg"/><Relationship Id="rId7" Type="http://schemas.openxmlformats.org/officeDocument/2006/relationships/hyperlink" Target="http://mariecha.centerblog.net/rub-Gifs-oiseaux-2.html" TargetMode="External"/><Relationship Id="rId12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hyperlink" Target="http://mariecha.centerblog.net/rub-Gifs-oiseaux-5.html" TargetMode="External"/><Relationship Id="rId5" Type="http://schemas.openxmlformats.org/officeDocument/2006/relationships/hyperlink" Target="http://mariecha.centerblog.net/rub-Gifs-Chats-2.html" TargetMode="External"/><Relationship Id="rId10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hyperlink" Target="http://mariecha.centerblog.net/rub-Gifs-oiseaux-4.html" TargetMode="External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3.gif"/><Relationship Id="rId3" Type="http://schemas.openxmlformats.org/officeDocument/2006/relationships/image" Target="../media/image9.png"/><Relationship Id="rId21" Type="http://schemas.openxmlformats.org/officeDocument/2006/relationships/hyperlink" Target="http://mymy47.centerblog.net/rub-chats--2.html" TargetMode="External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2.png"/><Relationship Id="rId2" Type="http://schemas.openxmlformats.org/officeDocument/2006/relationships/image" Target="../media/image8.jpeg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27.jpeg"/><Relationship Id="rId5" Type="http://schemas.openxmlformats.org/officeDocument/2006/relationships/image" Target="../media/image11.jpeg"/><Relationship Id="rId15" Type="http://schemas.openxmlformats.org/officeDocument/2006/relationships/image" Target="../media/image20.gif"/><Relationship Id="rId23" Type="http://schemas.openxmlformats.org/officeDocument/2006/relationships/image" Target="../media/image26.png"/><Relationship Id="rId10" Type="http://schemas.openxmlformats.org/officeDocument/2006/relationships/image" Target="../media/image16.jpeg"/><Relationship Id="rId19" Type="http://schemas.openxmlformats.org/officeDocument/2006/relationships/hyperlink" Target="http://mymy47.centerblog.net/rub-salons--6.html" TargetMode="External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hyperlink" Target="http://mymy47.centerblog.net/rub-chats--4.html" TargetMode="External"/><Relationship Id="rId22" Type="http://schemas.openxmlformats.org/officeDocument/2006/relationships/image" Target="../media/image2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image" Target="../media/image16.jpeg"/><Relationship Id="rId16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5" Type="http://schemas.openxmlformats.org/officeDocument/2006/relationships/image" Target="../media/image40.gif"/><Relationship Id="rId10" Type="http://schemas.openxmlformats.org/officeDocument/2006/relationships/image" Target="../media/image35.jpeg"/><Relationship Id="rId4" Type="http://schemas.openxmlformats.org/officeDocument/2006/relationships/image" Target="../media/image29.png"/><Relationship Id="rId9" Type="http://schemas.openxmlformats.org/officeDocument/2006/relationships/image" Target="../media/image34.jpeg"/><Relationship Id="rId1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2.jpeg"/><Relationship Id="rId18" Type="http://schemas.openxmlformats.org/officeDocument/2006/relationships/image" Target="../media/image56.gif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51.jpeg"/><Relationship Id="rId17" Type="http://schemas.openxmlformats.org/officeDocument/2006/relationships/image" Target="../media/image55.gif"/><Relationship Id="rId2" Type="http://schemas.openxmlformats.org/officeDocument/2006/relationships/image" Target="../media/image42.jpeg"/><Relationship Id="rId16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8.jpeg"/><Relationship Id="rId5" Type="http://schemas.openxmlformats.org/officeDocument/2006/relationships/image" Target="../media/image45.jpeg"/><Relationship Id="rId15" Type="http://schemas.openxmlformats.org/officeDocument/2006/relationships/image" Target="../media/image53.png"/><Relationship Id="rId10" Type="http://schemas.openxmlformats.org/officeDocument/2006/relationships/image" Target="../media/image50.jpeg"/><Relationship Id="rId19" Type="http://schemas.openxmlformats.org/officeDocument/2006/relationships/image" Target="../media/image57.gif"/><Relationship Id="rId4" Type="http://schemas.openxmlformats.org/officeDocument/2006/relationships/image" Target="../media/image44.png"/><Relationship Id="rId9" Type="http://schemas.openxmlformats.org/officeDocument/2006/relationships/image" Target="../media/image49.jpeg"/><Relationship Id="rId14" Type="http://schemas.openxmlformats.org/officeDocument/2006/relationships/hyperlink" Target="http://mymy47.centerblog.net/rub-salons--2.html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hyperlink" Target="http://mariecha.centerblog.net/rub-Gifs-papillons.html" TargetMode="External"/><Relationship Id="rId7" Type="http://schemas.openxmlformats.org/officeDocument/2006/relationships/hyperlink" Target="http://mymy47.centerblog.net/rub-animeaux-divers--2.html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hyperlink" Target="http://mariecha.centerblog.net/rub-Gifs-papillons-6.html" TargetMode="External"/><Relationship Id="rId4" Type="http://schemas.openxmlformats.org/officeDocument/2006/relationships/image" Target="../media/image59.gif"/><Relationship Id="rId9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mariecha.m.a.pic.centerblog.net/f77c481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6023268"/>
            <a:ext cx="642942" cy="577891"/>
          </a:xfrm>
          <a:prstGeom prst="rect">
            <a:avLst/>
          </a:prstGeom>
          <a:noFill/>
        </p:spPr>
      </p:pic>
      <p:pic>
        <p:nvPicPr>
          <p:cNvPr id="5126" name="Picture 6" descr="2 chats">
            <a:hlinkClick r:id="rId5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86322"/>
            <a:ext cx="1455773" cy="2071678"/>
          </a:xfrm>
          <a:prstGeom prst="rect">
            <a:avLst/>
          </a:prstGeom>
          <a:noFill/>
        </p:spPr>
      </p:pic>
      <p:pic>
        <p:nvPicPr>
          <p:cNvPr id="5128" name="Picture 8" descr="oiseau ">
            <a:hlinkClick r:id="rId7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884780">
            <a:off x="5263320" y="26588"/>
            <a:ext cx="619969" cy="976330"/>
          </a:xfrm>
          <a:prstGeom prst="rect">
            <a:avLst/>
          </a:prstGeom>
          <a:noFill/>
        </p:spPr>
      </p:pic>
      <p:pic>
        <p:nvPicPr>
          <p:cNvPr id="5130" name="Picture 10" descr="PETITS COLIBRIS">
            <a:hlinkClick r:id="rId9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9124" y="428604"/>
            <a:ext cx="485775" cy="428626"/>
          </a:xfrm>
          <a:prstGeom prst="rect">
            <a:avLst/>
          </a:prstGeom>
          <a:noFill/>
        </p:spPr>
      </p:pic>
      <p:pic>
        <p:nvPicPr>
          <p:cNvPr id="5132" name="Picture 12" descr="oiseau gris rouge">
            <a:hlinkClick r:id="rId11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Papillons">
            <a:hlinkClick r:id="rId13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4282" y="2214554"/>
            <a:ext cx="5334000" cy="400050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324278" y="1571612"/>
            <a:ext cx="8819722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Alfredo's Dance" pitchFamily="2" charset="0"/>
              </a:rPr>
              <a:t>j'avais oublié que les roses sont roses</a:t>
            </a:r>
          </a:p>
          <a:p>
            <a:endParaRPr lang="fr-FR" sz="4000" dirty="0" smtClean="0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Alfredo's Dance" pitchFamily="2" charset="0"/>
            </a:endParaRPr>
          </a:p>
          <a:p>
            <a:endParaRPr lang="fr-FR" sz="4000" dirty="0" smtClean="0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Alfredo's Dance" pitchFamily="2" charset="0"/>
            </a:endParaRPr>
          </a:p>
          <a:p>
            <a:endParaRPr lang="fr-FR" sz="4000" dirty="0" smtClean="0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Alfredo's Dance" pitchFamily="2" charset="0"/>
            </a:endParaRPr>
          </a:p>
          <a:p>
            <a:r>
              <a:rPr lang="fr-FR" sz="4000" dirty="0" smtClean="0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Alfredo's Dance" pitchFamily="2" charset="0"/>
              </a:rPr>
              <a:t>               </a:t>
            </a:r>
            <a:r>
              <a:rPr lang="fr-FR" sz="40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Alfredo's Dance" pitchFamily="2" charset="0"/>
              </a:rPr>
              <a:t>ADAMO</a:t>
            </a:r>
            <a:endParaRPr lang="fr-FR" sz="40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Alfredo's Dance" pitchFamily="2" charset="0"/>
            </a:endParaRPr>
          </a:p>
        </p:txBody>
      </p:sp>
    </p:spTree>
  </p:cSld>
  <p:clrMapOvr>
    <a:masterClrMapping/>
  </p:clrMapOvr>
  <p:transition advTm="7000">
    <p:sndAc>
      <p:stSnd>
        <p:snd r:embed="rId2" name="12 J'avais Oublié que Les Roses sont Ros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25ec6d1f.png"/>
          <p:cNvPicPr>
            <a:picLocks noChangeAspect="1"/>
          </p:cNvPicPr>
          <p:nvPr/>
        </p:nvPicPr>
        <p:blipFill>
          <a:blip r:embed="rId3" cstate="print"/>
          <a:srcRect l="769" t="1042" r="770" b="-1"/>
          <a:stretch>
            <a:fillRect/>
          </a:stretch>
        </p:blipFill>
        <p:spPr>
          <a:xfrm>
            <a:off x="-1" y="0"/>
            <a:ext cx="9240221" cy="6929462"/>
          </a:xfrm>
          <a:prstGeom prst="rect">
            <a:avLst/>
          </a:prstGeom>
        </p:spPr>
      </p:pic>
      <p:sp>
        <p:nvSpPr>
          <p:cNvPr id="22" name="Forme libre 21"/>
          <p:cNvSpPr/>
          <p:nvPr/>
        </p:nvSpPr>
        <p:spPr>
          <a:xfrm>
            <a:off x="4143372" y="92867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/>
          <p:cNvSpPr/>
          <p:nvPr/>
        </p:nvSpPr>
        <p:spPr>
          <a:xfrm>
            <a:off x="4143398" y="895350"/>
            <a:ext cx="3714750" cy="2305050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 rot="120000">
            <a:off x="4434104" y="3566953"/>
            <a:ext cx="4416672" cy="362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370" name="Picture 10" descr="feux d'artifice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428860" y="5429250"/>
            <a:ext cx="1428750" cy="1428750"/>
          </a:xfrm>
          <a:prstGeom prst="rect">
            <a:avLst/>
          </a:prstGeom>
          <a:noFill/>
        </p:spPr>
      </p:pic>
      <p:pic>
        <p:nvPicPr>
          <p:cNvPr id="26" name="Image 25" descr="dddd9562.png"/>
          <p:cNvPicPr>
            <a:picLocks noChangeAspect="1"/>
          </p:cNvPicPr>
          <p:nvPr/>
        </p:nvPicPr>
        <p:blipFill>
          <a:blip r:embed="rId16" cstate="print"/>
          <a:srcRect l="5358"/>
          <a:stretch>
            <a:fillRect/>
          </a:stretch>
        </p:blipFill>
        <p:spPr>
          <a:xfrm rot="180000">
            <a:off x="-3491" y="1043079"/>
            <a:ext cx="3649529" cy="4286280"/>
          </a:xfrm>
          <a:prstGeom prst="rect">
            <a:avLst/>
          </a:prstGeom>
        </p:spPr>
      </p:pic>
      <p:pic>
        <p:nvPicPr>
          <p:cNvPr id="27" name="Image 26" descr="b58a52bb.png"/>
          <p:cNvPicPr>
            <a:picLocks noChangeAspect="1"/>
          </p:cNvPicPr>
          <p:nvPr/>
        </p:nvPicPr>
        <p:blipFill>
          <a:blip r:embed="rId17" cstate="print"/>
          <a:srcRect l="10170"/>
          <a:stretch>
            <a:fillRect/>
          </a:stretch>
        </p:blipFill>
        <p:spPr>
          <a:xfrm>
            <a:off x="0" y="1285859"/>
            <a:ext cx="3786182" cy="4210801"/>
          </a:xfrm>
          <a:prstGeom prst="rect">
            <a:avLst/>
          </a:prstGeom>
        </p:spPr>
      </p:pic>
      <p:pic>
        <p:nvPicPr>
          <p:cNvPr id="24" name="Image 23" descr="Image31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500298" y="428604"/>
            <a:ext cx="1023939" cy="1650349"/>
          </a:xfrm>
          <a:prstGeom prst="rect">
            <a:avLst/>
          </a:prstGeom>
        </p:spPr>
      </p:pic>
      <p:pic>
        <p:nvPicPr>
          <p:cNvPr id="15362" name="Picture 2" descr="canapé et fauteuille">
            <a:hlinkClick r:id="rId1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0" cstate="print"/>
          <a:srcRect t="42453" r="55000"/>
          <a:stretch>
            <a:fillRect/>
          </a:stretch>
        </p:blipFill>
        <p:spPr bwMode="auto">
          <a:xfrm>
            <a:off x="-1" y="3786190"/>
            <a:ext cx="2642046" cy="2238374"/>
          </a:xfrm>
          <a:prstGeom prst="rect">
            <a:avLst/>
          </a:prstGeom>
          <a:noFill/>
        </p:spPr>
      </p:pic>
      <p:pic>
        <p:nvPicPr>
          <p:cNvPr id="15368" name="Picture 8" descr="chat">
            <a:hlinkClick r:id="rId21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 rot="20400000">
            <a:off x="359604" y="4140239"/>
            <a:ext cx="1657645" cy="818715"/>
          </a:xfrm>
          <a:prstGeom prst="rect">
            <a:avLst/>
          </a:prstGeom>
          <a:noFill/>
        </p:spPr>
      </p:pic>
      <p:pic>
        <p:nvPicPr>
          <p:cNvPr id="5" name="Image 4" descr="Image13.png"/>
          <p:cNvPicPr>
            <a:picLocks noChangeAspect="1"/>
          </p:cNvPicPr>
          <p:nvPr/>
        </p:nvPicPr>
        <p:blipFill>
          <a:blip r:embed="rId23" cstate="print"/>
          <a:srcRect l="14413"/>
          <a:stretch>
            <a:fillRect/>
          </a:stretch>
        </p:blipFill>
        <p:spPr>
          <a:xfrm>
            <a:off x="2928926" y="144000"/>
            <a:ext cx="6363211" cy="6112287"/>
          </a:xfrm>
          <a:prstGeom prst="rect">
            <a:avLst/>
          </a:prstGeom>
        </p:spPr>
      </p:pic>
      <p:sp>
        <p:nvSpPr>
          <p:cNvPr id="10" name="Forme libre 9"/>
          <p:cNvSpPr/>
          <p:nvPr/>
        </p:nvSpPr>
        <p:spPr>
          <a:xfrm>
            <a:off x="4143398" y="895350"/>
            <a:ext cx="3714750" cy="2319336"/>
          </a:xfrm>
          <a:custGeom>
            <a:avLst/>
            <a:gdLst>
              <a:gd name="connsiteX0" fmla="*/ 0 w 3714750"/>
              <a:gd name="connsiteY0" fmla="*/ 514350 h 2305050"/>
              <a:gd name="connsiteX1" fmla="*/ 3695700 w 3714750"/>
              <a:gd name="connsiteY1" fmla="*/ 0 h 2305050"/>
              <a:gd name="connsiteX2" fmla="*/ 3714750 w 3714750"/>
              <a:gd name="connsiteY2" fmla="*/ 2266950 h 2305050"/>
              <a:gd name="connsiteX3" fmla="*/ 38100 w 3714750"/>
              <a:gd name="connsiteY3" fmla="*/ 2305050 h 2305050"/>
              <a:gd name="connsiteX4" fmla="*/ 0 w 3714750"/>
              <a:gd name="connsiteY4" fmla="*/ 514350 h 230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4750" h="2305050">
                <a:moveTo>
                  <a:pt x="0" y="514350"/>
                </a:moveTo>
                <a:lnTo>
                  <a:pt x="3695700" y="0"/>
                </a:lnTo>
                <a:lnTo>
                  <a:pt x="3714750" y="2266950"/>
                </a:lnTo>
                <a:lnTo>
                  <a:pt x="38100" y="2305050"/>
                </a:lnTo>
                <a:lnTo>
                  <a:pt x="0" y="514350"/>
                </a:lnTo>
                <a:close/>
              </a:path>
            </a:pathLst>
          </a:cu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364" name="Picture 4" descr="canapé et fauteuille">
            <a:hlinkClick r:id="rId1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0" cstate="print"/>
          <a:srcRect l="63750" t="48113" b="2115"/>
          <a:stretch>
            <a:fillRect/>
          </a:stretch>
        </p:blipFill>
        <p:spPr bwMode="auto">
          <a:xfrm flipH="1">
            <a:off x="142844" y="4857761"/>
            <a:ext cx="1869156" cy="2000240"/>
          </a:xfrm>
          <a:prstGeom prst="rect">
            <a:avLst/>
          </a:prstGeom>
          <a:noFill/>
        </p:spPr>
      </p:pic>
      <p:sp>
        <p:nvSpPr>
          <p:cNvPr id="25" name="Organigramme : Multidocument 24"/>
          <p:cNvSpPr/>
          <p:nvPr/>
        </p:nvSpPr>
        <p:spPr>
          <a:xfrm>
            <a:off x="7929586" y="500042"/>
            <a:ext cx="1000132" cy="857256"/>
          </a:xfrm>
          <a:prstGeom prst="flowChartMultidocument">
            <a:avLst/>
          </a:prstGeom>
          <a:blipFill>
            <a:blip r:embed="rId24" cstate="print"/>
            <a:stretch>
              <a:fillRect/>
            </a:stretch>
          </a:blipFill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64CF0FA4-6980-4023-B586-2E09DF0A6AE9}" type="datetime12">
              <a:rPr lang="fr-FR" sz="2000" smtClean="0">
                <a:solidFill>
                  <a:srgbClr val="FF0000"/>
                </a:solidFill>
              </a:rPr>
              <a:pPr algn="ctr"/>
              <a:t>10:16 </a:t>
            </a:fld>
            <a:endParaRPr lang="fr-FR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500"/>
                            </p:stCondLst>
                            <p:childTnLst>
                              <p:par>
                                <p:cTn id="29" presetID="13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libre 5"/>
          <p:cNvSpPr/>
          <p:nvPr/>
        </p:nvSpPr>
        <p:spPr>
          <a:xfrm>
            <a:off x="4357686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Forme libre 1"/>
          <p:cNvSpPr/>
          <p:nvPr/>
        </p:nvSpPr>
        <p:spPr>
          <a:xfrm>
            <a:off x="1181100" y="0"/>
            <a:ext cx="2457450" cy="6858000"/>
          </a:xfrm>
          <a:custGeom>
            <a:avLst/>
            <a:gdLst>
              <a:gd name="connsiteX0" fmla="*/ 0 w 2457450"/>
              <a:gd name="connsiteY0" fmla="*/ 0 h 6858000"/>
              <a:gd name="connsiteX1" fmla="*/ 2438400 w 2457450"/>
              <a:gd name="connsiteY1" fmla="*/ 1276350 h 6858000"/>
              <a:gd name="connsiteX2" fmla="*/ 2457450 w 2457450"/>
              <a:gd name="connsiteY2" fmla="*/ 5734050 h 6858000"/>
              <a:gd name="connsiteX3" fmla="*/ 742950 w 2457450"/>
              <a:gd name="connsiteY3" fmla="*/ 6858000 h 6858000"/>
              <a:gd name="connsiteX4" fmla="*/ 0 w 2457450"/>
              <a:gd name="connsiteY4" fmla="*/ 6838950 h 6858000"/>
              <a:gd name="connsiteX5" fmla="*/ 0 w 24574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57450" h="6858000">
                <a:moveTo>
                  <a:pt x="0" y="0"/>
                </a:moveTo>
                <a:lnTo>
                  <a:pt x="2438400" y="1276350"/>
                </a:lnTo>
                <a:lnTo>
                  <a:pt x="2457450" y="5734050"/>
                </a:lnTo>
                <a:lnTo>
                  <a:pt x="742950" y="6858000"/>
                </a:lnTo>
                <a:lnTo>
                  <a:pt x="0" y="683895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alphaModFix amt="71000"/>
              <a:duotone>
                <a:prstClr val="black"/>
                <a:srgbClr val="D18871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Image1.png"/>
          <p:cNvPicPr>
            <a:picLocks noChangeAspect="1"/>
          </p:cNvPicPr>
          <p:nvPr/>
        </p:nvPicPr>
        <p:blipFill>
          <a:blip r:embed="rId4" cstate="print"/>
          <a:srcRect l="784" t="1042" r="775" b="103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4429124" y="1785926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rme libre 2"/>
          <p:cNvSpPr/>
          <p:nvPr/>
        </p:nvSpPr>
        <p:spPr>
          <a:xfrm>
            <a:off x="4381500" y="1771650"/>
            <a:ext cx="3009900" cy="2476500"/>
          </a:xfrm>
          <a:custGeom>
            <a:avLst/>
            <a:gdLst>
              <a:gd name="connsiteX0" fmla="*/ 19050 w 3009900"/>
              <a:gd name="connsiteY0" fmla="*/ 247650 h 2476500"/>
              <a:gd name="connsiteX1" fmla="*/ 2971800 w 3009900"/>
              <a:gd name="connsiteY1" fmla="*/ 0 h 2476500"/>
              <a:gd name="connsiteX2" fmla="*/ 3009900 w 3009900"/>
              <a:gd name="connsiteY2" fmla="*/ 2476500 h 2476500"/>
              <a:gd name="connsiteX3" fmla="*/ 0 w 3009900"/>
              <a:gd name="connsiteY3" fmla="*/ 2305050 h 2476500"/>
              <a:gd name="connsiteX4" fmla="*/ 19050 w 3009900"/>
              <a:gd name="connsiteY4" fmla="*/ 24765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9900" h="2476500">
                <a:moveTo>
                  <a:pt x="19050" y="247650"/>
                </a:moveTo>
                <a:lnTo>
                  <a:pt x="2971800" y="0"/>
                </a:lnTo>
                <a:lnTo>
                  <a:pt x="3009900" y="2476500"/>
                </a:lnTo>
                <a:lnTo>
                  <a:pt x="0" y="2305050"/>
                </a:lnTo>
                <a:lnTo>
                  <a:pt x="19050" y="247650"/>
                </a:lnTo>
                <a:close/>
              </a:path>
            </a:pathLst>
          </a:custGeom>
          <a:noFill/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 descr="Image28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217217">
            <a:off x="3546145" y="5289979"/>
            <a:ext cx="4053795" cy="1813119"/>
          </a:xfrm>
          <a:prstGeom prst="rect">
            <a:avLst/>
          </a:prstGeom>
        </p:spPr>
      </p:pic>
      <p:pic>
        <p:nvPicPr>
          <p:cNvPr id="19" name="Image 18" descr="7oheh3xa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714744" y="4429132"/>
            <a:ext cx="3581400" cy="2162175"/>
          </a:xfrm>
          <a:prstGeom prst="rect">
            <a:avLst/>
          </a:prstGeom>
        </p:spPr>
      </p:pic>
      <p:sp>
        <p:nvSpPr>
          <p:cNvPr id="22" name="Organigramme : Multidocument 21"/>
          <p:cNvSpPr/>
          <p:nvPr/>
        </p:nvSpPr>
        <p:spPr>
          <a:xfrm>
            <a:off x="7929586" y="500042"/>
            <a:ext cx="1214414" cy="1000132"/>
          </a:xfrm>
          <a:prstGeom prst="flowChartMultidocument">
            <a:avLst/>
          </a:prstGeom>
          <a:blipFill>
            <a:blip r:embed="rId16" cstate="print"/>
            <a:stretch>
              <a:fillRect/>
            </a:stretch>
          </a:blipFill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64CF0FA4-6980-4023-B586-2E09DF0A6AE9}" type="datetime12">
              <a:rPr lang="fr-FR" sz="2800" smtClean="0">
                <a:solidFill>
                  <a:srgbClr val="FF0000"/>
                </a:solidFill>
              </a:rPr>
              <a:pPr algn="ctr"/>
              <a:t>10:18 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23" name="Espace réservé de la date 22"/>
          <p:cNvSpPr>
            <a:spLocks noGrp="1"/>
          </p:cNvSpPr>
          <p:nvPr>
            <p:ph type="dt" sz="half" idx="10"/>
          </p:nvPr>
        </p:nvSpPr>
        <p:spPr>
          <a:xfrm>
            <a:off x="457200" y="6357958"/>
            <a:ext cx="471462" cy="363517"/>
          </a:xfrm>
        </p:spPr>
        <p:txBody>
          <a:bodyPr/>
          <a:lstStyle/>
          <a:p>
            <a:fld id="{64CF0FA4-6980-4023-B586-2E09DF0A6AE9}" type="datetime12">
              <a:rPr lang="fr-FR" smtClean="0"/>
              <a:pPr/>
              <a:t>10:18 </a:t>
            </a:fld>
            <a:endParaRPr lang="fr-FR" dirty="0"/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5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0"/>
                            </p:stCondLst>
                            <p:childTnLst>
                              <p:par>
                                <p:cTn id="37" presetID="13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5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44001" cy="6966947"/>
          </a:xfrm>
          <a:prstGeom prst="rect">
            <a:avLst/>
          </a:prstGeom>
          <a:noFill/>
        </p:spPr>
      </p:pic>
      <p:pic>
        <p:nvPicPr>
          <p:cNvPr id="2" name="Image 1" descr="Image7.png"/>
          <p:cNvPicPr>
            <a:picLocks noChangeAspect="1"/>
          </p:cNvPicPr>
          <p:nvPr/>
        </p:nvPicPr>
        <p:blipFill>
          <a:blip r:embed="rId4" cstate="print"/>
          <a:srcRect l="1043" t="857" r="1043" b="17708"/>
          <a:stretch>
            <a:fillRect/>
          </a:stretch>
        </p:blipFill>
        <p:spPr>
          <a:xfrm>
            <a:off x="0" y="0"/>
            <a:ext cx="9168462" cy="6948000"/>
          </a:xfrm>
          <a:prstGeom prst="rect">
            <a:avLst/>
          </a:prstGeom>
        </p:spPr>
      </p:pic>
      <p:sp>
        <p:nvSpPr>
          <p:cNvPr id="8" name="Forme libre 7"/>
          <p:cNvSpPr/>
          <p:nvPr/>
        </p:nvSpPr>
        <p:spPr>
          <a:xfrm>
            <a:off x="575345" y="1784818"/>
            <a:ext cx="3639465" cy="2428892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orme libre 6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575345" y="1784818"/>
            <a:ext cx="3639465" cy="2430000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rme libre 2"/>
          <p:cNvSpPr/>
          <p:nvPr/>
        </p:nvSpPr>
        <p:spPr>
          <a:xfrm>
            <a:off x="571472" y="1785926"/>
            <a:ext cx="3643338" cy="2428892"/>
          </a:xfrm>
          <a:custGeom>
            <a:avLst/>
            <a:gdLst>
              <a:gd name="connsiteX0" fmla="*/ 0 w 3524250"/>
              <a:gd name="connsiteY0" fmla="*/ 0 h 1981200"/>
              <a:gd name="connsiteX1" fmla="*/ 3524250 w 3524250"/>
              <a:gd name="connsiteY1" fmla="*/ 247650 h 1981200"/>
              <a:gd name="connsiteX2" fmla="*/ 3524250 w 3524250"/>
              <a:gd name="connsiteY2" fmla="*/ 1771650 h 1981200"/>
              <a:gd name="connsiteX3" fmla="*/ 19050 w 3524250"/>
              <a:gd name="connsiteY3" fmla="*/ 1981200 h 1981200"/>
              <a:gd name="connsiteX4" fmla="*/ 0 w 3524250"/>
              <a:gd name="connsiteY4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250" h="1981200">
                <a:moveTo>
                  <a:pt x="0" y="0"/>
                </a:moveTo>
                <a:lnTo>
                  <a:pt x="3524250" y="247650"/>
                </a:lnTo>
                <a:lnTo>
                  <a:pt x="3524250" y="1771650"/>
                </a:lnTo>
                <a:lnTo>
                  <a:pt x="19050" y="1981200"/>
                </a:lnTo>
                <a:lnTo>
                  <a:pt x="0" y="0"/>
                </a:lnTo>
                <a:close/>
              </a:path>
            </a:pathLst>
          </a:custGeom>
          <a:noFill/>
          <a:ln w="1143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8" name="Picture 4" descr="canapé et fauteuille">
            <a:hlinkClick r:id="rId1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5" cstate="print"/>
          <a:srcRect l="50625"/>
          <a:stretch>
            <a:fillRect/>
          </a:stretch>
        </p:blipFill>
        <p:spPr bwMode="auto">
          <a:xfrm>
            <a:off x="5143504" y="3786190"/>
            <a:ext cx="3628104" cy="2483772"/>
          </a:xfrm>
          <a:prstGeom prst="rect">
            <a:avLst/>
          </a:prstGeom>
          <a:noFill/>
        </p:spPr>
      </p:pic>
      <p:pic>
        <p:nvPicPr>
          <p:cNvPr id="1030" name="Picture 6" descr="canapé et fauteuille">
            <a:hlinkClick r:id="rId1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5" cstate="print"/>
          <a:srcRect r="58750"/>
          <a:stretch>
            <a:fillRect/>
          </a:stretch>
        </p:blipFill>
        <p:spPr bwMode="auto">
          <a:xfrm>
            <a:off x="2571736" y="4357694"/>
            <a:ext cx="2000264" cy="2269267"/>
          </a:xfrm>
          <a:prstGeom prst="rect">
            <a:avLst/>
          </a:prstGeom>
          <a:noFill/>
        </p:spPr>
      </p:pic>
      <p:sp>
        <p:nvSpPr>
          <p:cNvPr id="20" name="Organigramme : Multidocument 19"/>
          <p:cNvSpPr/>
          <p:nvPr/>
        </p:nvSpPr>
        <p:spPr>
          <a:xfrm>
            <a:off x="0" y="571480"/>
            <a:ext cx="1000132" cy="1000132"/>
          </a:xfrm>
          <a:prstGeom prst="flowChartMultidocument">
            <a:avLst/>
          </a:prstGeom>
          <a:blipFill>
            <a:blip r:embed="rId16" cstate="print"/>
            <a:stretch>
              <a:fillRect/>
            </a:stretch>
          </a:blipFill>
          <a:ln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64CF0FA4-6980-4023-B586-2E09DF0A6AE9}" type="datetime12">
              <a:rPr lang="fr-FR" sz="2000" smtClean="0">
                <a:solidFill>
                  <a:srgbClr val="FF0000"/>
                </a:solidFill>
              </a:rPr>
              <a:pPr algn="ctr"/>
              <a:t>10:18 </a:t>
            </a:fld>
            <a:endParaRPr lang="fr-FR" sz="2000" dirty="0">
              <a:solidFill>
                <a:srgbClr val="FF0000"/>
              </a:solidFill>
            </a:endParaRPr>
          </a:p>
        </p:txBody>
      </p:sp>
      <p:pic>
        <p:nvPicPr>
          <p:cNvPr id="22" name="Image 21" descr="Image8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5047597" flipH="1">
            <a:off x="5317922" y="2934794"/>
            <a:ext cx="3310538" cy="3444240"/>
          </a:xfrm>
          <a:prstGeom prst="rect">
            <a:avLst/>
          </a:prstGeom>
        </p:spPr>
      </p:pic>
      <p:pic>
        <p:nvPicPr>
          <p:cNvPr id="23" name="Image 22" descr="uod572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857620" y="500042"/>
            <a:ext cx="952500" cy="762000"/>
          </a:xfrm>
          <a:prstGeom prst="rect">
            <a:avLst/>
          </a:prstGeom>
        </p:spPr>
      </p:pic>
      <p:pic>
        <p:nvPicPr>
          <p:cNvPr id="24" name="Image 23" descr="uod572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857620" y="571480"/>
            <a:ext cx="952500" cy="762000"/>
          </a:xfrm>
          <a:prstGeom prst="rect">
            <a:avLst/>
          </a:prstGeom>
        </p:spPr>
      </p:pic>
      <p:pic>
        <p:nvPicPr>
          <p:cNvPr id="17" name="Image 16" descr="d2a59814.gif"/>
          <p:cNvPicPr>
            <a:picLocks noChangeAspect="1"/>
          </p:cNvPicPr>
          <p:nvPr/>
        </p:nvPicPr>
        <p:blipFill>
          <a:blip r:embed="rId19" cstate="print">
            <a:duotone>
              <a:prstClr val="black"/>
              <a:srgbClr val="D9C3A5">
                <a:tint val="50000"/>
                <a:satMod val="180000"/>
              </a:srgbClr>
            </a:duotone>
            <a:lum bright="10000"/>
          </a:blip>
          <a:stretch>
            <a:fillRect/>
          </a:stretch>
        </p:blipFill>
        <p:spPr>
          <a:xfrm>
            <a:off x="5286380" y="5000612"/>
            <a:ext cx="1857388" cy="1857388"/>
          </a:xfrm>
          <a:prstGeom prst="rect">
            <a:avLst/>
          </a:prstGeom>
        </p:spPr>
      </p:pic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0"/>
                            </p:stCondLst>
                            <p:childTnLst>
                              <p:par>
                                <p:cTn id="25" presetID="5" presetClass="entr" presetSubtype="5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5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000"/>
                            </p:stCondLst>
                            <p:childTnLst>
                              <p:par>
                                <p:cTn id="33" presetID="13" presetClass="entr" presetSubtype="3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0"/>
                            </p:stCondLst>
                            <p:childTnLst>
                              <p:par>
                                <p:cTn id="37" presetID="8" presetClass="entr" presetSubtype="3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13" presetClass="entr" presetSubtype="3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pillon rouge">
            <a:hlinkClick r:id="rId3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214422"/>
            <a:ext cx="1000132" cy="812608"/>
          </a:xfrm>
          <a:prstGeom prst="rect">
            <a:avLst/>
          </a:prstGeom>
          <a:noFill/>
        </p:spPr>
      </p:pic>
      <p:pic>
        <p:nvPicPr>
          <p:cNvPr id="1030" name="Picture 6" descr="Papillons volent">
            <a:hlinkClick r:id="rId5" tooltip="Agrandir l'image de mariecha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2643182"/>
            <a:ext cx="3810000" cy="1438275"/>
          </a:xfrm>
          <a:prstGeom prst="rect">
            <a:avLst/>
          </a:prstGeom>
          <a:noFill/>
        </p:spPr>
      </p:pic>
      <p:pic>
        <p:nvPicPr>
          <p:cNvPr id="1032" name="Picture 8" descr="oiseaux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 cstate="print">
            <a:lum bright="40000"/>
          </a:blip>
          <a:srcRect/>
          <a:stretch>
            <a:fillRect/>
          </a:stretch>
        </p:blipFill>
        <p:spPr bwMode="auto">
          <a:xfrm>
            <a:off x="1071538" y="214290"/>
            <a:ext cx="4643470" cy="928694"/>
          </a:xfrm>
          <a:prstGeom prst="rect">
            <a:avLst/>
          </a:prstGeom>
          <a:noFill/>
        </p:spPr>
      </p:pic>
      <p:pic>
        <p:nvPicPr>
          <p:cNvPr id="1034" name="Picture 10" descr="oiseaux">
            <a:hlinkClick r:id="rId7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30000"/>
          </a:blip>
          <a:srcRect/>
          <a:stretch>
            <a:fillRect/>
          </a:stretch>
        </p:blipFill>
        <p:spPr bwMode="auto">
          <a:xfrm>
            <a:off x="3881406" y="357166"/>
            <a:ext cx="5000660" cy="100013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636997" y="1285860"/>
            <a:ext cx="450700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  <a:tileRect/>
                </a:gradFill>
                <a:latin typeface="Alfredo's Dance" pitchFamily="2" charset="0"/>
              </a:rPr>
              <a:t>j'avais oublié que les roses sont roses</a:t>
            </a:r>
          </a:p>
          <a:p>
            <a:endParaRPr lang="fr-FR" sz="2000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0"/>
                <a:tileRect/>
              </a:gradFill>
              <a:latin typeface="Alfredo's Dance" pitchFamily="2" charset="0"/>
            </a:endParaRPr>
          </a:p>
          <a:p>
            <a:r>
              <a:rPr lang="fr-FR" sz="2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  <a:tileRect/>
                </a:gradFill>
                <a:latin typeface="Alfredo's Dance" pitchFamily="2" charset="0"/>
              </a:rPr>
              <a:t>                 ADAMO</a:t>
            </a:r>
            <a:endParaRPr lang="fr-FR" sz="2000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0"/>
                <a:tileRect/>
              </a:gradFill>
              <a:latin typeface="Alfredo's Dance" pitchFamily="2" charset="0"/>
            </a:endParaRPr>
          </a:p>
        </p:txBody>
      </p:sp>
      <p:pic>
        <p:nvPicPr>
          <p:cNvPr id="7" name="Image 6" descr="1mp05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447667">
            <a:off x="4554001" y="4832061"/>
            <a:ext cx="1000132" cy="10493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1736 0.1074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22</Words>
  <Application>Microsoft Office PowerPoint</Application>
  <PresentationFormat>Affichage à l'écran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153</cp:revision>
  <dcterms:created xsi:type="dcterms:W3CDTF">2012-07-08T13:52:01Z</dcterms:created>
  <dcterms:modified xsi:type="dcterms:W3CDTF">2012-07-24T08:20:58Z</dcterms:modified>
</cp:coreProperties>
</file>