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solutDB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solutDB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solutDB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solutDB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solutDB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bsolutDB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bsolutDB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bsolutDB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bsolutDB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9900"/>
    <a:srgbClr val="FF99FF"/>
    <a:srgbClr val="CC66FF"/>
    <a:srgbClr val="9900FF"/>
    <a:srgbClr val="CCECFF"/>
    <a:srgbClr val="FF00FF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7C0E1B-5D0D-41DD-91CE-D8EF7C473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FCF8F5-3844-4BB5-87F5-FC17053489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D55566-67D2-49D9-A97A-B892FB29E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E28E35-947E-4526-8180-75258293C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D9165F-EBFB-473A-88EF-16ECD19EF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56D6F-D607-4666-A062-1DFB3A4AA10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493756"/>
      </p:ext>
    </p:extLst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4E52A-3D64-4AFE-B208-B1BD9753C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0DF9EA-1E0C-4307-9AF7-037F38FA2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A21A60-97D7-492E-A195-21554A750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D68A22-9BBB-4F48-9E55-CC47B09C0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3F8C2A-AB86-41B9-A35F-54AAAAEDB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C0B94-40CF-42AD-AB60-55AECB497D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3844039"/>
      </p:ext>
    </p:extLst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C3316-582A-41C2-8F90-B6097DDFD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E6C9E8-4109-433C-A2C1-52B911137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016D5E-9231-44A3-8C1F-131492E85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3C119E-8863-4401-88C4-99F9F348E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81CC13-CC5B-46A0-9736-BC297402F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116C8-EB01-47D9-B324-23C786AA0E1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2758214"/>
      </p:ext>
    </p:extLst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B337A-5831-4FC8-A992-E8272466C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6A0160-D718-4012-8728-7957475FD9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0181D9-C316-4402-94C4-6B639F6E7D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52EE70-794B-441F-AB7A-4B0B1BD23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59F56DF-06B9-4705-8C2D-A67C9C69C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853086-490F-42F5-8F57-601C270B6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6841A-18AA-4452-A89B-EFEEAFB036D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8500632"/>
      </p:ext>
    </p:extLst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39719-2E2C-4A1E-91A2-88B8F225D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780FAB-1AF0-4EE0-A8CB-6BB5D65E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091373-7D4E-4830-B6D5-AD8136D428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8FE2E47-DA73-4348-82AB-2EE376D89B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EE75261-45B2-4E89-96F0-581F12BF89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46DFFD-1294-4B7C-A12E-956EE2DCB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1E46CCF-E4AE-4A48-B074-099EEDE48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9B54E26-D323-48B1-A822-9BF37FE9B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CACAD-97B2-4A5E-AF01-AB20C3A817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9026300"/>
      </p:ext>
    </p:extLst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C5D56-308D-429B-B0BE-205F59807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6F982D7-1DE9-45AC-84B8-9847D5B4C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A60BEDF-97CB-4252-AE86-FAEA6A2B5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548E37-B3B7-49E4-B3CA-02A64D5D8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851FC-8EAF-4C98-BD78-8D97CC76C48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3231297"/>
      </p:ext>
    </p:extLst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8E6DC4-8E66-469A-A9CC-22E648EA2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4130A9D-A4EF-4DC5-90FB-804BAB90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B3A56F-73BD-42BA-A394-06983AAD7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0FA46-F4CB-4043-ACC7-9B261DCCFB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7772766"/>
      </p:ext>
    </p:extLst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37BDE-3F2B-4D94-94CF-B527CB3CB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96FF4-11B3-475B-B984-88B0280CE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EF882C-9642-4A0C-BF1A-3D95D2AE62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8C5B22-1823-400D-8E7A-0738A58BC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6CDC08-53D6-407A-906A-6D36BAB5F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98934E-FB59-431B-8A58-5522B15B0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6808D-6C25-4A6A-BE95-6C2A20856B8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9995938"/>
      </p:ext>
    </p:extLst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0F1D0-FCD4-42E5-954A-6F2831A1E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DB15707-90DB-4502-B8BA-DE9EADB9E3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566251-D868-424E-83E7-CB9FAE0E8D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66E1AB-EED1-490C-9B85-14B5C470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46F0F15-3A7A-4918-B36E-3A13F805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10797A-F95F-4465-8D9A-00578D155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CE2AB-5382-470E-A094-51A59B6AD13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4265704"/>
      </p:ext>
    </p:extLst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CE425-A417-45A9-A900-AD16B249F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18EBF1-6073-4C94-9B76-FF88290747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FAE8DA-4FDF-42D7-A04C-CBDC76292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48A0D7-77DB-4392-9AE0-575DC97D4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31E3BE-D9F5-40CC-B3E8-F8B4BE564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468BA-412E-4B31-BF88-DFE5D2317F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1481175"/>
      </p:ext>
    </p:extLst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069756-7A4A-4C59-9672-1BAB2707FE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CFBA1C3-DD20-4274-B842-8DC0FE007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F2E937-85EF-4D7D-A2DB-8A29D4030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CC71E8-6117-487A-ACC7-2DFEC183B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2017F4-2233-41FC-93FE-BEBCCF2DE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FFB10-F9D9-421F-8856-D68B70FDC4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5946544"/>
      </p:ext>
    </p:extLst>
  </p:cSld>
  <p:clrMapOvr>
    <a:masterClrMapping/>
  </p:clrMapOvr>
  <p:transition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FEB14B4-06A9-4C0C-8CF8-AFC0E781A1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73FF95A-8909-45F4-A09E-4F15A39295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2D2B586-92D0-4ACE-9700-5448B00F53A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 alt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B0DDDD8-B510-45EC-AA4E-5AED1747968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 alt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CCA172C-52EF-43D9-9874-A020BE33EF7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000DB649-FBAE-4DD3-90FC-2D824781965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navigables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www.evene.fr/citations/mot.php?mot=bien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evene.fr/citations/mot.php?mot=fleuves" TargetMode="External"/><Relationship Id="rId5" Type="http://schemas.openxmlformats.org/officeDocument/2006/relationships/hyperlink" Target="http://www.evene.fr/citations/mot.php?mot=romans" TargetMode="External"/><Relationship Id="rId4" Type="http://schemas.openxmlformats.org/officeDocument/2006/relationships/hyperlink" Target="http://www.evene.fr/citations/mot.php?mot=parm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vie" TargetMode="External"/><Relationship Id="rId7" Type="http://schemas.openxmlformats.org/officeDocument/2006/relationships/hyperlink" Target="http://www.evene.fr/citations/mot.php?mot=renaissan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esse" TargetMode="External"/><Relationship Id="rId5" Type="http://schemas.openxmlformats.org/officeDocument/2006/relationships/hyperlink" Target="http://www.evene.fr/citations/mot.php?mot=feu" TargetMode="External"/><Relationship Id="rId4" Type="http://schemas.openxmlformats.org/officeDocument/2006/relationships/hyperlink" Target="http://www.evene.fr/citations/mot.php?mot=valeur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yeux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ailleurs" TargetMode="External"/><Relationship Id="rId5" Type="http://schemas.openxmlformats.org/officeDocument/2006/relationships/hyperlink" Target="http://www.evene.fr/citations/mot.php?mot=esprit" TargetMode="External"/><Relationship Id="rId4" Type="http://schemas.openxmlformats.org/officeDocument/2006/relationships/hyperlink" Target="http://www.evene.fr/citations/mot.php?mot=aveugl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vrai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impossible" TargetMode="External"/><Relationship Id="rId5" Type="http://schemas.openxmlformats.org/officeDocument/2006/relationships/hyperlink" Target="http://www.evene.fr/citations/mot.php?mot=reve" TargetMode="External"/><Relationship Id="rId4" Type="http://schemas.openxmlformats.org/officeDocument/2006/relationships/hyperlink" Target="http://www.evene.fr/citations/mot.php?mot=reveur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peintres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vene.fr/citations/mot.php?mot=mot" TargetMode="External"/><Relationship Id="rId4" Type="http://schemas.openxmlformats.org/officeDocument/2006/relationships/hyperlink" Target="http://www.evene.fr/citations/mot.php?mot=evades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assassinent" TargetMode="External"/><Relationship Id="rId3" Type="http://schemas.openxmlformats.org/officeDocument/2006/relationships/hyperlink" Target="http://www.evene.fr/citations/mot.php?mot=mer" TargetMode="External"/><Relationship Id="rId7" Type="http://schemas.openxmlformats.org/officeDocument/2006/relationships/hyperlink" Target="http://www.evene.fr/citations/mot.php?mot=port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reves" TargetMode="External"/><Relationship Id="rId5" Type="http://schemas.openxmlformats.org/officeDocument/2006/relationships/hyperlink" Target="http://www.evene.fr/citations/mot.php?mot=marins" TargetMode="External"/><Relationship Id="rId4" Type="http://schemas.openxmlformats.org/officeDocument/2006/relationships/hyperlink" Target="http://www.evene.fr/citations/mot.php?mot=enseigne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geolier" TargetMode="External"/><Relationship Id="rId3" Type="http://schemas.openxmlformats.org/officeDocument/2006/relationships/hyperlink" Target="http://www.evene.fr/citations/mot.php?mot=liberte" TargetMode="External"/><Relationship Id="rId7" Type="http://schemas.openxmlformats.org/officeDocument/2006/relationships/hyperlink" Target="http://www.evene.fr/citations/mot.php?mot=propre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himere" TargetMode="External"/><Relationship Id="rId5" Type="http://schemas.openxmlformats.org/officeDocument/2006/relationships/hyperlink" Target="http://www.evene.fr/citations/mot.php?mot=evasion" TargetMode="External"/><Relationship Id="rId4" Type="http://schemas.openxmlformats.org/officeDocument/2006/relationships/hyperlink" Target="http://www.evene.fr/citations/mot.php?mot=mot" TargetMode="External"/><Relationship Id="rId9" Type="http://schemas.openxmlformats.org/officeDocument/2006/relationships/hyperlink" Target="http://www.evene.fr/citations/mot.php?mot=coeur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commence" TargetMode="External"/><Relationship Id="rId3" Type="http://schemas.openxmlformats.org/officeDocument/2006/relationships/hyperlink" Target="http://www.evene.fr/citations/mot.php?mot=nul" TargetMode="External"/><Relationship Id="rId7" Type="http://schemas.openxmlformats.org/officeDocument/2006/relationships/hyperlink" Target="http://www.evene.fr/citations/mot.php?mot=liberer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autres" TargetMode="External"/><Relationship Id="rId5" Type="http://schemas.openxmlformats.org/officeDocument/2006/relationships/hyperlink" Target="http://www.evene.fr/citations/mot.php?mot=apprendre" TargetMode="External"/><Relationship Id="rId4" Type="http://schemas.openxmlformats.org/officeDocument/2006/relationships/hyperlink" Target="http://www.evene.fr/citations/mot.php?mot=peut" TargetMode="External"/><Relationship Id="rId9" Type="http://schemas.openxmlformats.org/officeDocument/2006/relationships/hyperlink" Target="http://www.evene.fr/citations/mot.php?mot=meme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mer" TargetMode="External"/><Relationship Id="rId7" Type="http://schemas.openxmlformats.org/officeDocument/2006/relationships/hyperlink" Target="http://www.evene.fr/citations/mot.php?mot=bord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jusqu" TargetMode="External"/><Relationship Id="rId5" Type="http://schemas.openxmlformats.org/officeDocument/2006/relationships/hyperlink" Target="http://www.evene.fr/citations/mot.php?mot=plein" TargetMode="External"/><Relationship Id="rId4" Type="http://schemas.openxmlformats.org/officeDocument/2006/relationships/hyperlink" Target="http://www.evene.fr/citations/mot.php?mot=abim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tout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attention" TargetMode="External"/><Relationship Id="rId5" Type="http://schemas.openxmlformats.org/officeDocument/2006/relationships/hyperlink" Target="http://www.evene.fr/citations/mot.php?mot=meme" TargetMode="External"/><Relationship Id="rId4" Type="http://schemas.openxmlformats.org/officeDocument/2006/relationships/hyperlink" Target="http://www.evene.fr/citations/mot.php?mot=achet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sport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vie" TargetMode="External"/><Relationship Id="rId5" Type="http://schemas.openxmlformats.org/officeDocument/2006/relationships/hyperlink" Target="http://www.evene.fr/citations/mot.php?mot=complete" TargetMode="External"/><Relationship Id="rId4" Type="http://schemas.openxmlformats.org/officeDocument/2006/relationships/hyperlink" Target="http://www.evene.fr/citations/mot.php?mot=evasio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homme" TargetMode="External"/><Relationship Id="rId7" Type="http://schemas.openxmlformats.org/officeDocument/2006/relationships/hyperlink" Target="http://www.evene.fr/citations/mot.php?mot=mer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heriras" TargetMode="External"/><Relationship Id="rId5" Type="http://schemas.openxmlformats.org/officeDocument/2006/relationships/hyperlink" Target="http://www.evene.fr/citations/mot.php?mot=toujours" TargetMode="External"/><Relationship Id="rId4" Type="http://schemas.openxmlformats.org/officeDocument/2006/relationships/hyperlink" Target="http://www.evene.fr/citations/mot.php?mot=libre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grande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reveries" TargetMode="External"/><Relationship Id="rId5" Type="http://schemas.openxmlformats.org/officeDocument/2006/relationships/hyperlink" Target="http://www.evene.fr/citations/mot.php?mot=preparent" TargetMode="External"/><Relationship Id="rId4" Type="http://schemas.openxmlformats.org/officeDocument/2006/relationships/hyperlink" Target="http://www.evene.fr/citations/mot.php?mot=passion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vie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vene.fr/citations/mot.php?mot=reveurs" TargetMode="External"/><Relationship Id="rId4" Type="http://schemas.openxmlformats.org/officeDocument/2006/relationships/hyperlink" Target="http://www.evene.fr/citations/mot.php?mot=impitoyabl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jardin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visible" TargetMode="External"/><Relationship Id="rId5" Type="http://schemas.openxmlformats.org/officeDocument/2006/relationships/hyperlink" Target="http://www.evene.fr/citations/mot.php?mot=rendue" TargetMode="External"/><Relationship Id="rId4" Type="http://schemas.openxmlformats.org/officeDocument/2006/relationships/hyperlink" Target="http://www.evene.fr/citations/mot.php?mot=philosophi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amitie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mysterieux" TargetMode="External"/><Relationship Id="rId5" Type="http://schemas.openxmlformats.org/officeDocument/2006/relationships/hyperlink" Target="http://www.evene.fr/citations/mot.php?mot=sentiment" TargetMode="External"/><Relationship Id="rId4" Type="http://schemas.openxmlformats.org/officeDocument/2006/relationships/hyperlink" Target="http://www.evene.fr/citations/mot.php?mot=amour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poids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porte" TargetMode="External"/><Relationship Id="rId5" Type="http://schemas.openxmlformats.org/officeDocument/2006/relationships/hyperlink" Target="http://www.evene.fr/citations/mot.php?mot=depend" TargetMode="External"/><Relationship Id="rId4" Type="http://schemas.openxmlformats.org/officeDocument/2006/relationships/hyperlink" Target="http://www.evene.fr/citations/mot.php?mot=charg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infini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herche" TargetMode="External"/><Relationship Id="rId5" Type="http://schemas.openxmlformats.org/officeDocument/2006/relationships/hyperlink" Target="http://www.evene.fr/citations/mot.php?mot=offre" TargetMode="External"/><Relationship Id="rId4" Type="http://schemas.openxmlformats.org/officeDocument/2006/relationships/hyperlink" Target="http://www.evene.fr/citations/mot.php?mot=vient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autres" TargetMode="External"/><Relationship Id="rId3" Type="http://schemas.openxmlformats.org/officeDocument/2006/relationships/hyperlink" Target="http://www.evene.fr/citations/mot.php?mot=homme" TargetMode="External"/><Relationship Id="rId7" Type="http://schemas.openxmlformats.org/officeDocument/2006/relationships/hyperlink" Target="http://www.evene.fr/citations/mot.php?mot=meme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souffrance" TargetMode="External"/><Relationship Id="rId5" Type="http://schemas.openxmlformats.org/officeDocument/2006/relationships/hyperlink" Target="http://www.evene.fr/citations/mot.php?mot=secrete" TargetMode="External"/><Relationship Id="rId4" Type="http://schemas.openxmlformats.org/officeDocument/2006/relationships/hyperlink" Target="http://www.evene.fr/citations/mot.php?mot=animal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souvent" TargetMode="External"/><Relationship Id="rId3" Type="http://schemas.openxmlformats.org/officeDocument/2006/relationships/hyperlink" Target="http://www.evene.fr/citations/mot.php?mot=crie" TargetMode="External"/><Relationship Id="rId7" Type="http://schemas.openxmlformats.org/officeDocument/2006/relationships/hyperlink" Target="http://www.evene.fr/citations/mot.php?mot=oblige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ensure" TargetMode="External"/><Relationship Id="rId5" Type="http://schemas.openxmlformats.org/officeDocument/2006/relationships/hyperlink" Target="http://www.evene.fr/citations/mot.php?mot=contre" TargetMode="External"/><Relationship Id="rId10" Type="http://schemas.openxmlformats.org/officeDocument/2006/relationships/hyperlink" Target="http://www.evene.fr/citations/mot.php?mot=esprit" TargetMode="External"/><Relationship Id="rId4" Type="http://schemas.openxmlformats.org/officeDocument/2006/relationships/hyperlink" Target="http://www.evene.fr/citations/mot.php?mot=beaucoup" TargetMode="External"/><Relationship Id="rId9" Type="http://schemas.openxmlformats.org/officeDocument/2006/relationships/hyperlink" Target="http://www.evene.fr/citations/mot.php?mot=avoir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verite" TargetMode="External"/><Relationship Id="rId3" Type="http://schemas.openxmlformats.org/officeDocument/2006/relationships/hyperlink" Target="http://www.evene.fr/citations/mot.php?mot=jusqu" TargetMode="External"/><Relationship Id="rId7" Type="http://schemas.openxmlformats.org/officeDocument/2006/relationships/hyperlink" Target="http://www.evene.fr/citations/mot.php?mot=chemin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trouve" TargetMode="External"/><Relationship Id="rId5" Type="http://schemas.openxmlformats.org/officeDocument/2006/relationships/hyperlink" Target="http://www.evene.fr/citations/mot.php?mot=hommes" TargetMode="External"/><Relationship Id="rId4" Type="http://schemas.openxmlformats.org/officeDocument/2006/relationships/hyperlink" Target="http://www.evene.fr/citations/mot.php?mot=present" TargetMode="External"/><Relationship Id="rId9" Type="http://schemas.openxmlformats.org/officeDocument/2006/relationships/hyperlink" Target="http://www.evene.fr/citations/mot.php?mot=erreur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chercheur" TargetMode="External"/><Relationship Id="rId7" Type="http://schemas.openxmlformats.org/officeDocument/2006/relationships/hyperlink" Target="http://www.evene.fr/citations/mot.php?mot=figure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casse" TargetMode="External"/><Relationship Id="rId5" Type="http://schemas.openxmlformats.org/officeDocument/2006/relationships/hyperlink" Target="http://www.evene.fr/citations/mot.php?mot=verite" TargetMode="External"/><Relationship Id="rId4" Type="http://schemas.openxmlformats.org/officeDocument/2006/relationships/hyperlink" Target="http://www.evene.fr/citations/mot.php?mot=risque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monde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achevera" TargetMode="External"/><Relationship Id="rId5" Type="http://schemas.openxmlformats.org/officeDocument/2006/relationships/hyperlink" Target="http://www.evene.fr/citations/mot.php?mot=homme" TargetMode="External"/><Relationship Id="rId4" Type="http://schemas.openxmlformats.org/officeDocument/2006/relationships/hyperlink" Target="http://www.evene.fr/citations/mot.php?mot=commence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jamais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imagine" TargetMode="External"/><Relationship Id="rId5" Type="http://schemas.openxmlformats.org/officeDocument/2006/relationships/hyperlink" Target="http://www.evene.fr/citations/mot.php?mot=vaincu" TargetMode="External"/><Relationship Id="rId4" Type="http://schemas.openxmlformats.org/officeDocument/2006/relationships/hyperlink" Target="http://www.evene.fr/citations/mot.php?mot=vainqueur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deja" TargetMode="External"/><Relationship Id="rId3" Type="http://schemas.openxmlformats.org/officeDocument/2006/relationships/hyperlink" Target="http://www.evene.fr/citations/mot.php?mot=faut" TargetMode="External"/><Relationship Id="rId7" Type="http://schemas.openxmlformats.org/officeDocument/2006/relationships/hyperlink" Target="http://www.evene.fr/citations/mot.php?mot=avais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queue" TargetMode="External"/><Relationship Id="rId5" Type="http://schemas.openxmlformats.org/officeDocument/2006/relationships/hyperlink" Target="http://www.evene.fr/citations/mot.php?mot=cerises" TargetMode="External"/><Relationship Id="rId10" Type="http://schemas.openxmlformats.org/officeDocument/2006/relationships/hyperlink" Target="http://www.evene.fr/citations/mot.php?mot=main" TargetMode="External"/><Relationship Id="rId4" Type="http://schemas.openxmlformats.org/officeDocument/2006/relationships/hyperlink" Target="http://www.evene.fr/citations/mot.php?mot=cueillir" TargetMode="External"/><Relationship Id="rId9" Type="http://schemas.openxmlformats.org/officeDocument/2006/relationships/hyperlink" Target="http://www.evene.fr/citations/mot.php?mot=mal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vene.fr/citations/mot.php?mot=loue" TargetMode="External"/><Relationship Id="rId3" Type="http://schemas.openxmlformats.org/officeDocument/2006/relationships/hyperlink" Target="http://www.evene.fr/citations/mot.php?mot=kidnappe" TargetMode="External"/><Relationship Id="rId7" Type="http://schemas.openxmlformats.org/officeDocument/2006/relationships/hyperlink" Target="http://www.evene.fr/citations/mot.php?mot=agi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vene.fr/citations/mot.php?mot=suite" TargetMode="External"/><Relationship Id="rId5" Type="http://schemas.openxmlformats.org/officeDocument/2006/relationships/hyperlink" Target="http://www.evene.fr/citations/mot.php?mot=tout" TargetMode="External"/><Relationship Id="rId4" Type="http://schemas.openxmlformats.org/officeDocument/2006/relationships/hyperlink" Target="http://www.evene.fr/citations/mot.php?mot=parents" TargetMode="External"/><Relationship Id="rId9" Type="http://schemas.openxmlformats.org/officeDocument/2006/relationships/hyperlink" Target="http://www.evene.fr/citations/mot.php?mot=chambr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e.fr/citations/mot.php?mot=frappe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vene.fr/citations/mot.php?mot=terre" TargetMode="External"/><Relationship Id="rId4" Type="http://schemas.openxmlformats.org/officeDocument/2006/relationships/hyperlink" Target="http://www.evene.fr/citations/mot.php?mot=ennemi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>
            <a:extLst>
              <a:ext uri="{FF2B5EF4-FFF2-40B4-BE49-F238E27FC236}">
                <a16:creationId xmlns:a16="http://schemas.microsoft.com/office/drawing/2014/main" id="{F680B864-7893-49A9-BBE9-52BB72CAC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  <a:hlinkClick r:id="rId4"/>
              </a:rPr>
              <a:t>Parmi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</a:rPr>
              <a:t> les 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  <a:hlinkClick r:id="rId5"/>
              </a:rPr>
              <a:t>romans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</a:rPr>
              <a:t>-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  <a:hlinkClick r:id="rId6"/>
              </a:rPr>
              <a:t>fleuves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</a:rPr>
              <a:t> 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  <a:hlinkClick r:id="rId7"/>
              </a:rPr>
              <a:t>bien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</a:rPr>
              <a:t> peu sont 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  <a:hlinkClick r:id="rId8"/>
              </a:rPr>
              <a:t>navigables</a:t>
            </a:r>
            <a:r>
              <a:rPr lang="fr-FR" altLang="fr-FR" sz="3200">
                <a:solidFill>
                  <a:srgbClr val="FF00FF"/>
                </a:solidFill>
                <a:latin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  <p:transition advClick="0" advTm="15000">
    <p:zoom dir="in"/>
    <p:sndAc>
      <p:stSnd loop="1">
        <p:snd r:embed="rId2" name="Il etait une fois - J'ai encore révé d'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2444DE53-C6B2-4D1F-A958-F1F1481A4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79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La 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  <a:hlinkClick r:id="rId3"/>
              </a:rPr>
              <a:t>vie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 n'a de 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  <a:hlinkClick r:id="rId4"/>
              </a:rPr>
              <a:t>valeur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 que si elle est un 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  <a:hlinkClick r:id="rId5"/>
              </a:rPr>
              <a:t>feu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 sans 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  <a:hlinkClick r:id="rId6"/>
              </a:rPr>
              <a:t>cesse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 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  <a:hlinkClick r:id="rId7"/>
              </a:rPr>
              <a:t>renaissant</a:t>
            </a:r>
            <a:r>
              <a:rPr lang="fr-FR" altLang="fr-FR" sz="3200" b="1">
                <a:solidFill>
                  <a:srgbClr val="FFFF00"/>
                </a:solidFill>
                <a:latin typeface="BisonDB" pitchFamily="2" charset="0"/>
              </a:rPr>
              <a:t>. </a:t>
            </a:r>
          </a:p>
        </p:txBody>
      </p:sp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6CAC2AB-66AA-4A66-A0EA-A7B5BAC15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</a:rPr>
              <a:t>Les 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  <a:hlinkClick r:id="rId3"/>
              </a:rPr>
              <a:t>yeux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</a:rPr>
              <a:t> sont 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  <a:hlinkClick r:id="rId4"/>
              </a:rPr>
              <a:t>aveugles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</a:rPr>
              <a:t> lorsque l'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  <a:hlinkClick r:id="rId5"/>
              </a:rPr>
              <a:t>esprit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</a:rPr>
              <a:t> est 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  <a:hlinkClick r:id="rId6"/>
              </a:rPr>
              <a:t>ailleurs</a:t>
            </a:r>
            <a:r>
              <a:rPr lang="fr-FR" altLang="fr-FR" sz="3200">
                <a:solidFill>
                  <a:srgbClr val="0033CC"/>
                </a:solidFill>
                <a:latin typeface="Alfredo's Dance" pitchFamily="2" charset="0"/>
              </a:rPr>
              <a:t>. </a:t>
            </a:r>
          </a:p>
        </p:txBody>
      </p:sp>
    </p:spTree>
  </p:cSld>
  <p:clrMapOvr>
    <a:masterClrMapping/>
  </p:clrMapOvr>
  <p:transition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D7D54DC-E238-486A-8B69-5903ECFB7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06363"/>
            <a:ext cx="81359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CC3300"/>
                </a:solidFill>
                <a:latin typeface="AmbossDB" pitchFamily="2" charset="0"/>
              </a:rPr>
              <a:t>Le 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  <a:hlinkClick r:id="rId3"/>
              </a:rPr>
              <a:t>vrai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</a:rPr>
              <a:t> 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  <a:hlinkClick r:id="rId4"/>
              </a:rPr>
              <a:t>rêveur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</a:rPr>
              <a:t> est celui qui 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  <a:hlinkClick r:id="rId5"/>
              </a:rPr>
              <a:t>rêve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</a:rPr>
              <a:t> de l'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  <a:hlinkClick r:id="rId6"/>
              </a:rPr>
              <a:t>impossible</a:t>
            </a:r>
            <a:r>
              <a:rPr lang="fr-FR" altLang="fr-FR" sz="3200">
                <a:solidFill>
                  <a:srgbClr val="CC3300"/>
                </a:solidFill>
                <a:latin typeface="AmbossDB" pitchFamily="2" charset="0"/>
              </a:rPr>
              <a:t>. </a:t>
            </a:r>
          </a:p>
        </p:txBody>
      </p:sp>
    </p:spTree>
  </p:cSld>
  <p:clrMapOvr>
    <a:masterClrMapping/>
  </p:clrMapOvr>
  <p:transition advTm="7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0896798-794D-4327-AB48-4CDD3819A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5668963"/>
            <a:ext cx="88328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</a:rPr>
              <a:t>Les 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  <a:hlinkClick r:id="rId3"/>
              </a:rPr>
              <a:t>peintres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</a:rPr>
              <a:t> sont les 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  <a:hlinkClick r:id="rId4"/>
              </a:rPr>
              <a:t>évadés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</a:rPr>
              <a:t> du 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  <a:hlinkClick r:id="rId5"/>
              </a:rPr>
              <a:t>mot</a:t>
            </a:r>
            <a:r>
              <a:rPr lang="fr-FR" altLang="fr-FR" sz="7200">
                <a:solidFill>
                  <a:srgbClr val="FF00FF"/>
                </a:solidFill>
                <a:latin typeface="BalanineSerial" pitchFamily="2" charset="0"/>
              </a:rPr>
              <a:t>.</a:t>
            </a:r>
            <a:r>
              <a:rPr lang="fr-FR" altLang="fr-FR" sz="7200">
                <a:solidFill>
                  <a:schemeClr val="accent2"/>
                </a:solidFill>
                <a:latin typeface="BalanineSerial" pitchFamily="2" charset="0"/>
              </a:rPr>
              <a:t> </a:t>
            </a:r>
          </a:p>
        </p:txBody>
      </p:sp>
    </p:spTree>
  </p:cSld>
  <p:clrMapOvr>
    <a:masterClrMapping/>
  </p:clrMapOvr>
  <p:transition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1120EAF-562F-416D-98AB-7E67EA42C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0"/>
            <a:ext cx="8896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La 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  <a:hlinkClick r:id="rId3"/>
              </a:rPr>
              <a:t>mer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  <a:hlinkClick r:id="rId4"/>
              </a:rPr>
              <a:t>enseigne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aux 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  <a:hlinkClick r:id="rId5"/>
              </a:rPr>
              <a:t>marins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des </a:t>
            </a:r>
            <a:r>
              <a:rPr lang="fr-FR" altLang="fr-FR" sz="3600" b="1" u="sng">
                <a:solidFill>
                  <a:srgbClr val="FF6600"/>
                </a:solidFill>
                <a:latin typeface="BisonDB" pitchFamily="2" charset="0"/>
                <a:hlinkClick r:id="rId6"/>
              </a:rPr>
              <a:t>rêves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que les </a:t>
            </a:r>
          </a:p>
          <a:p>
            <a:pPr eaLnBrk="0" hangingPunct="0"/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  <a:hlinkClick r:id="rId7"/>
              </a:rPr>
              <a:t>ports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  <a:hlinkClick r:id="rId8"/>
              </a:rPr>
              <a:t>assassinent</a:t>
            </a:r>
            <a:r>
              <a:rPr lang="fr-FR" altLang="fr-FR" sz="3600" b="1">
                <a:solidFill>
                  <a:srgbClr val="FF6600"/>
                </a:solidFill>
                <a:latin typeface="BisonDB" pitchFamily="2" charset="0"/>
              </a:rPr>
              <a:t> </a:t>
            </a:r>
          </a:p>
        </p:txBody>
      </p:sp>
    </p:spTree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F450A0D-7359-4355-AFF9-00A9A9D18B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La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3"/>
              </a:rPr>
              <a:t>liberté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 n'est qu'un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4"/>
              </a:rPr>
              <a:t>mot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 ; l'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5"/>
              </a:rPr>
              <a:t>évasion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, une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6"/>
              </a:rPr>
              <a:t>chimère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. On est son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7"/>
              </a:rPr>
              <a:t>propre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8"/>
              </a:rPr>
              <a:t>geôlier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 tant qu'on a un 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  <a:hlinkClick r:id="rId9"/>
              </a:rPr>
              <a:t>cœur</a:t>
            </a:r>
            <a:r>
              <a:rPr lang="fr-FR" altLang="fr-FR" sz="3200">
                <a:solidFill>
                  <a:srgbClr val="00FF00"/>
                </a:solidFill>
                <a:latin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3EB0993-1617-4127-B2F4-3E33A2556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3"/>
              </a:rPr>
              <a:t>Nul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ne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4"/>
              </a:rPr>
              <a:t>peut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5"/>
              </a:rPr>
              <a:t>apprendre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aux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6"/>
              </a:rPr>
              <a:t>autres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à se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7"/>
              </a:rPr>
              <a:t>libérer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s'il n'a pas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8"/>
              </a:rPr>
              <a:t>commencé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à se 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7"/>
              </a:rPr>
              <a:t>libérer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 lui-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  <a:hlinkClick r:id="rId9"/>
              </a:rPr>
              <a:t>même</a:t>
            </a:r>
            <a:r>
              <a:rPr lang="fr-FR" altLang="fr-FR" sz="3200">
                <a:solidFill>
                  <a:srgbClr val="009900"/>
                </a:solidFill>
                <a:latin typeface="BoaScript" pitchFamily="2" charset="0"/>
              </a:rPr>
              <a:t>. </a:t>
            </a:r>
          </a:p>
        </p:txBody>
      </p:sp>
    </p:spTree>
  </p:cSld>
  <p:clrMapOvr>
    <a:masterClrMapping/>
  </p:clrMapOvr>
  <p:transition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B4B26ED-1F3D-43D8-83D0-1056B44F7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15888"/>
            <a:ext cx="77168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La 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  <a:hlinkClick r:id="rId3"/>
              </a:rPr>
              <a:t>mer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, c'est l'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  <a:hlinkClick r:id="rId4"/>
              </a:rPr>
              <a:t>abîme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 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  <a:hlinkClick r:id="rId5"/>
              </a:rPr>
              <a:t>plein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 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  <a:hlinkClick r:id="rId6"/>
              </a:rPr>
              <a:t>jusqu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'au 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  <a:hlinkClick r:id="rId7"/>
              </a:rPr>
              <a:t>bord</a:t>
            </a:r>
            <a:r>
              <a:rPr lang="fr-FR" altLang="fr-FR" sz="4000">
                <a:solidFill>
                  <a:srgbClr val="000099"/>
                </a:solidFill>
                <a:latin typeface="Arial Narrow" panose="020B0606020202030204" pitchFamily="34" charset="0"/>
              </a:rPr>
              <a:t> </a:t>
            </a:r>
          </a:p>
        </p:txBody>
      </p:sp>
    </p:spTree>
  </p:cSld>
  <p:clrMapOvr>
    <a:masterClrMapping/>
  </p:clrMapOvr>
  <p:transition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6DBC759-D4E4-430E-AD31-ED4C106C9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0"/>
            <a:ext cx="6391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  <a:hlinkClick r:id="rId3"/>
              </a:rPr>
              <a:t>Tout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</a:rPr>
              <a:t> s'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  <a:hlinkClick r:id="rId4"/>
              </a:rPr>
              <a:t>achète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</a:rPr>
              <a:t>, 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  <a:hlinkClick r:id="rId5"/>
              </a:rPr>
              <a:t>même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</a:rPr>
              <a:t> l'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  <a:hlinkClick r:id="rId6"/>
              </a:rPr>
              <a:t>attention</a:t>
            </a:r>
            <a:r>
              <a:rPr lang="fr-FR" altLang="fr-FR" sz="3600">
                <a:solidFill>
                  <a:schemeClr val="folHlink"/>
                </a:solidFill>
                <a:latin typeface="CathedralOpen" pitchFamily="2" charset="0"/>
              </a:rPr>
              <a:t>. </a:t>
            </a:r>
          </a:p>
        </p:txBody>
      </p:sp>
    </p:spTree>
  </p:cSld>
  <p:clrMapOvr>
    <a:masterClrMapping/>
  </p:clrMapOvr>
  <p:transition advTm="7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6DDB9D93-FBBF-4AC6-B1C7-63DB7356A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8582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</a:rPr>
              <a:t>Le 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  <a:hlinkClick r:id="rId3"/>
              </a:rPr>
              <a:t>sport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</a:rPr>
              <a:t> est une 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  <a:hlinkClick r:id="rId4"/>
              </a:rPr>
              <a:t>evasion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</a:rPr>
              <a:t> 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  <a:hlinkClick r:id="rId5"/>
              </a:rPr>
              <a:t>complete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</a:rPr>
              <a:t> de la 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  <a:hlinkClick r:id="rId6"/>
              </a:rPr>
              <a:t>vie</a:t>
            </a:r>
            <a:r>
              <a:rPr lang="fr-FR" altLang="fr-FR" sz="4000">
                <a:solidFill>
                  <a:srgbClr val="000099"/>
                </a:solidFill>
                <a:latin typeface="Black Chancery" pitchFamily="2" charset="0"/>
              </a:rPr>
              <a:t>. </a:t>
            </a:r>
          </a:p>
        </p:txBody>
      </p:sp>
    </p:spTree>
  </p:cSld>
  <p:clrMapOvr>
    <a:masterClrMapping/>
  </p:clrMapOvr>
  <p:transition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30161469-099A-444D-A4C1-C19E8930A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216650"/>
            <a:ext cx="8197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chemeClr val="bg2"/>
                </a:solidFill>
                <a:latin typeface="CathedralOpen" pitchFamily="2" charset="0"/>
                <a:hlinkClick r:id="rId3"/>
              </a:rPr>
              <a:t>Homme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</a:rPr>
              <a:t> 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  <a:hlinkClick r:id="rId4"/>
              </a:rPr>
              <a:t>libre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</a:rPr>
              <a:t>, 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  <a:hlinkClick r:id="rId5"/>
              </a:rPr>
              <a:t>toujours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</a:rPr>
              <a:t> tu 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  <a:hlinkClick r:id="rId6"/>
              </a:rPr>
              <a:t>chériras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</a:rPr>
              <a:t> la 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  <a:hlinkClick r:id="rId7"/>
              </a:rPr>
              <a:t>mer</a:t>
            </a:r>
            <a:r>
              <a:rPr lang="fr-FR" altLang="fr-FR" sz="3600">
                <a:solidFill>
                  <a:schemeClr val="bg2"/>
                </a:solidFill>
                <a:latin typeface="CathedralOpen" pitchFamily="2" charset="0"/>
              </a:rPr>
              <a:t> </a:t>
            </a: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5D04609E-741F-450D-921A-197B8CB5B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729288"/>
            <a:ext cx="9144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Les 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  <a:hlinkClick r:id="rId3"/>
              </a:rPr>
              <a:t>grandes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 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  <a:hlinkClick r:id="rId4"/>
              </a:rPr>
              <a:t>passions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 se 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  <a:hlinkClick r:id="rId5"/>
              </a:rPr>
              <a:t>préparent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 en de 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  <a:hlinkClick r:id="rId3"/>
              </a:rPr>
              <a:t>grandes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 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  <a:hlinkClick r:id="rId6"/>
              </a:rPr>
              <a:t>rêveries</a:t>
            </a:r>
            <a:r>
              <a:rPr lang="fr-FR" altLang="fr-FR" sz="3600">
                <a:solidFill>
                  <a:srgbClr val="FFFF00"/>
                </a:solidFill>
                <a:latin typeface="ClarendonStd-Light" pitchFamily="2" charset="0"/>
              </a:rPr>
              <a:t>. </a:t>
            </a:r>
          </a:p>
        </p:txBody>
      </p:sp>
    </p:spTree>
  </p:cSld>
  <p:clrMapOvr>
    <a:masterClrMapping/>
  </p:clrMapOvr>
  <p:transition advTm="11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FF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99FF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6" name="Text Box 12">
            <a:extLst>
              <a:ext uri="{FF2B5EF4-FFF2-40B4-BE49-F238E27FC236}">
                <a16:creationId xmlns:a16="http://schemas.microsoft.com/office/drawing/2014/main" id="{49DC83FB-349A-4A5D-B998-5603995DF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911850"/>
            <a:ext cx="7451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800" b="1">
                <a:solidFill>
                  <a:srgbClr val="CC66FF"/>
                </a:solidFill>
                <a:latin typeface="Comix" pitchFamily="2" charset="0"/>
              </a:rPr>
              <a:t>Rien</a:t>
            </a:r>
            <a:r>
              <a:rPr lang="fr-FR" altLang="fr-FR" sz="2800" b="1">
                <a:solidFill>
                  <a:srgbClr val="000099"/>
                </a:solidFill>
                <a:latin typeface="Comix" pitchFamily="2" charset="0"/>
              </a:rPr>
              <a:t> n’est plus </a:t>
            </a:r>
            <a:r>
              <a:rPr lang="fr-FR" altLang="fr-FR" sz="2800" b="1">
                <a:solidFill>
                  <a:srgbClr val="CC66FF"/>
                </a:solidFill>
                <a:latin typeface="Comix" pitchFamily="2" charset="0"/>
              </a:rPr>
              <a:t>dangereux </a:t>
            </a:r>
            <a:r>
              <a:rPr lang="fr-FR" altLang="fr-FR" sz="2800" b="1">
                <a:solidFill>
                  <a:srgbClr val="000099"/>
                </a:solidFill>
                <a:latin typeface="Comix" pitchFamily="2" charset="0"/>
              </a:rPr>
              <a:t>que la</a:t>
            </a:r>
          </a:p>
          <a:p>
            <a:r>
              <a:rPr lang="fr-FR" altLang="fr-FR" sz="2800" b="1">
                <a:solidFill>
                  <a:srgbClr val="CC66FF"/>
                </a:solidFill>
                <a:latin typeface="Comix" pitchFamily="2" charset="0"/>
              </a:rPr>
              <a:t>Certitude </a:t>
            </a:r>
            <a:r>
              <a:rPr lang="fr-FR" altLang="fr-FR" sz="2800" b="1">
                <a:solidFill>
                  <a:srgbClr val="000099"/>
                </a:solidFill>
                <a:latin typeface="Comix" pitchFamily="2" charset="0"/>
              </a:rPr>
              <a:t>d’</a:t>
            </a:r>
            <a:r>
              <a:rPr lang="fr-FR" altLang="fr-FR" sz="2800" b="1">
                <a:solidFill>
                  <a:srgbClr val="CC66FF"/>
                </a:solidFill>
                <a:latin typeface="Comix" pitchFamily="2" charset="0"/>
              </a:rPr>
              <a:t>avoir raison</a:t>
            </a:r>
            <a:r>
              <a:rPr lang="fr-FR" altLang="fr-FR" sz="2800" b="1">
                <a:solidFill>
                  <a:srgbClr val="000099"/>
                </a:solidFill>
                <a:latin typeface="Comix" pitchFamily="2" charset="0"/>
              </a:rPr>
              <a:t>.</a:t>
            </a:r>
            <a:endParaRPr lang="fr-FR" altLang="fr-FR" sz="2800" b="1">
              <a:solidFill>
                <a:srgbClr val="CC66FF"/>
              </a:solidFill>
              <a:latin typeface="Comix" pitchFamily="2" charset="0"/>
            </a:endParaRPr>
          </a:p>
        </p:txBody>
      </p:sp>
    </p:spTree>
  </p:cSld>
  <p:clrMapOvr>
    <a:masterClrMapping/>
  </p:clrMapOvr>
  <p:transition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8FA930FD-8F3C-46E9-8F5E-CF72053DA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56325"/>
            <a:ext cx="7626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000">
                <a:solidFill>
                  <a:srgbClr val="CC66FF"/>
                </a:solidFill>
                <a:latin typeface="Deco-B731" pitchFamily="2" charset="0"/>
              </a:rPr>
              <a:t>La 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  <a:hlinkClick r:id="rId3"/>
              </a:rPr>
              <a:t>vie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</a:rPr>
              <a:t> est 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  <a:hlinkClick r:id="rId4"/>
              </a:rPr>
              <a:t>impitoyable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</a:rPr>
              <a:t> pour les 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  <a:hlinkClick r:id="rId5"/>
              </a:rPr>
              <a:t>rêveurs</a:t>
            </a:r>
            <a:r>
              <a:rPr lang="fr-FR" altLang="fr-FR" sz="4000">
                <a:solidFill>
                  <a:srgbClr val="CC66FF"/>
                </a:solidFill>
                <a:latin typeface="Deco-B731" pitchFamily="2" charset="0"/>
              </a:rPr>
              <a:t>. </a:t>
            </a: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74B2B26-D2F4-465F-9B3E-953403B9B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6202363"/>
            <a:ext cx="88280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</a:rPr>
              <a:t>Le 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  <a:hlinkClick r:id="rId3"/>
              </a:rPr>
              <a:t>jardin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</a:rPr>
              <a:t>, c'est de la 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  <a:hlinkClick r:id="rId4"/>
              </a:rPr>
              <a:t>philosophie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</a:rPr>
              <a:t> 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  <a:hlinkClick r:id="rId5"/>
              </a:rPr>
              <a:t>rendue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</a:rPr>
              <a:t> 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  <a:hlinkClick r:id="rId6"/>
              </a:rPr>
              <a:t>visible</a:t>
            </a:r>
            <a:r>
              <a:rPr lang="fr-FR" altLang="fr-FR" sz="3200">
                <a:solidFill>
                  <a:schemeClr val="folHlink"/>
                </a:solidFill>
                <a:latin typeface="DavidBecker" pitchFamily="2" charset="0"/>
              </a:rPr>
              <a:t>. </a:t>
            </a:r>
          </a:p>
        </p:txBody>
      </p:sp>
    </p:spTree>
  </p:cSld>
  <p:clrMapOvr>
    <a:masterClrMapping/>
  </p:clrMapOvr>
  <p:transition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>
            <a:extLst>
              <a:ext uri="{FF2B5EF4-FFF2-40B4-BE49-F238E27FC236}">
                <a16:creationId xmlns:a16="http://schemas.microsoft.com/office/drawing/2014/main" id="{87ADCF34-FFA8-4615-8121-1095A1E6A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5100" y="749300"/>
            <a:ext cx="2022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L'</a:t>
            </a:r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  <a:hlinkClick r:id="rId3"/>
              </a:rPr>
              <a:t>amitié</a:t>
            </a:r>
            <a:endParaRPr lang="fr-FR" altLang="fr-FR" sz="400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988F131E-2946-4096-BDDF-1710FF225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1468438"/>
            <a:ext cx="15382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est un</a:t>
            </a:r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58243C20-233F-4314-BA75-21577A754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5535613"/>
            <a:ext cx="21764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l'</a:t>
            </a:r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  <a:hlinkClick r:id="rId4"/>
              </a:rPr>
              <a:t>amour</a:t>
            </a:r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. 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79183FBF-4363-4ED5-946A-18ECB1F92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5100" y="2260600"/>
            <a:ext cx="2441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  <a:hlinkClick r:id="rId5"/>
              </a:rPr>
              <a:t>sentiment</a:t>
            </a:r>
            <a:endParaRPr lang="fr-FR" altLang="fr-FR" sz="400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37B2B056-C5C5-477B-934C-A986D769A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3052763"/>
            <a:ext cx="13192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aussi</a:t>
            </a:r>
          </a:p>
        </p:txBody>
      </p:sp>
      <p:sp>
        <p:nvSpPr>
          <p:cNvPr id="28680" name="Rectangle 8">
            <a:extLst>
              <a:ext uri="{FF2B5EF4-FFF2-40B4-BE49-F238E27FC236}">
                <a16:creationId xmlns:a16="http://schemas.microsoft.com/office/drawing/2014/main" id="{48F96B05-3D77-4856-8A91-D25A60B3A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63" y="3805238"/>
            <a:ext cx="26749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  <a:hlinkClick r:id="rId6"/>
              </a:rPr>
              <a:t>mystérieux</a:t>
            </a:r>
            <a:endParaRPr lang="fr-FR" altLang="fr-FR" sz="400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28681" name="Rectangle 9">
            <a:extLst>
              <a:ext uri="{FF2B5EF4-FFF2-40B4-BE49-F238E27FC236}">
                <a16:creationId xmlns:a16="http://schemas.microsoft.com/office/drawing/2014/main" id="{6BFDB968-40F2-49E1-B99C-85C17165A4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637088"/>
            <a:ext cx="1006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>
                <a:solidFill>
                  <a:srgbClr val="CC0066"/>
                </a:solidFill>
                <a:latin typeface="Georgia" panose="02040502050405020303" pitchFamily="18" charset="0"/>
              </a:rPr>
              <a:t>que</a:t>
            </a:r>
          </a:p>
        </p:txBody>
      </p:sp>
    </p:spTree>
  </p:cSld>
  <p:clrMapOvr>
    <a:masterClrMapping/>
  </p:clrMapOvr>
  <p:transition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8678" grpId="0"/>
      <p:bldP spid="28679" grpId="0"/>
      <p:bldP spid="28680" grpId="0"/>
      <p:bldP spid="2868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F4EF428F-23DF-4AFD-936F-F19D33C26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5502275"/>
            <a:ext cx="8918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</a:rPr>
              <a:t>Le 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  <a:hlinkClick r:id="rId3"/>
              </a:rPr>
              <a:t>poids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</a:rPr>
              <a:t> d'une 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  <a:hlinkClick r:id="rId4"/>
              </a:rPr>
              <a:t>charge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</a:rPr>
              <a:t> 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  <a:hlinkClick r:id="rId5"/>
              </a:rPr>
              <a:t>dépend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</a:rPr>
              <a:t> de celui qui la 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  <a:hlinkClick r:id="rId6"/>
              </a:rPr>
              <a:t>porte</a:t>
            </a:r>
            <a:r>
              <a:rPr lang="fr-FR" altLang="fr-FR" sz="4000">
                <a:solidFill>
                  <a:srgbClr val="3399FF"/>
                </a:solidFill>
                <a:latin typeface="Garamond" panose="02020404030301010803" pitchFamily="18" charset="0"/>
              </a:rPr>
              <a:t>. </a:t>
            </a:r>
          </a:p>
        </p:txBody>
      </p:sp>
    </p:spTree>
  </p:cSld>
  <p:clrMapOvr>
    <a:masterClrMapping/>
  </p:clrMapOvr>
  <p:transition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94C15ADB-87AA-4230-91D1-426BECDFB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7675" y="274638"/>
            <a:ext cx="2346325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  L'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  <a:hlinkClick r:id="rId3"/>
              </a:rPr>
              <a:t>infini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</a:t>
            </a:r>
          </a:p>
          <a:p>
            <a:pPr eaLnBrk="0" hangingPunct="0"/>
            <a:endParaRPr lang="fr-FR" altLang="fr-FR" sz="3600">
              <a:solidFill>
                <a:srgbClr val="66FF66"/>
              </a:solidFill>
              <a:latin typeface="Hudson" pitchFamily="2" charset="0"/>
            </a:endParaRP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n'est autre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   que le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va-et-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  <a:hlinkClick r:id="rId4"/>
              </a:rPr>
              <a:t>vient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entre ce qui 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  s'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  <a:hlinkClick r:id="rId5"/>
              </a:rPr>
              <a:t>offre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et ce qui se </a:t>
            </a:r>
          </a:p>
          <a:p>
            <a:pPr eaLnBrk="0" hangingPunct="0"/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  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  <a:hlinkClick r:id="rId6"/>
              </a:rPr>
              <a:t>cherche</a:t>
            </a:r>
            <a:r>
              <a:rPr lang="fr-FR" altLang="fr-FR" sz="3600">
                <a:solidFill>
                  <a:srgbClr val="66FF66"/>
                </a:solidFill>
                <a:latin typeface="Hudson" pitchFamily="2" charset="0"/>
              </a:rPr>
              <a:t>. </a:t>
            </a:r>
          </a:p>
        </p:txBody>
      </p:sp>
    </p:spTree>
  </p:cSld>
  <p:clrMapOvr>
    <a:masterClrMapping/>
  </p:clrMapOvr>
  <p:transition advTm="14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086BDF2-E823-417D-985A-FE96A8925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672138"/>
            <a:ext cx="81915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L'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3"/>
              </a:rPr>
              <a:t>homme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 est un 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4"/>
              </a:rPr>
              <a:t>animal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 qui 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5"/>
              </a:rPr>
              <a:t>sécrète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 de la</a:t>
            </a:r>
          </a:p>
          <a:p>
            <a:pPr eaLnBrk="0" hangingPunct="0"/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 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6"/>
              </a:rPr>
              <a:t>souffrance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, pour lui-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7"/>
              </a:rPr>
              <a:t>même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 et pour les 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  <a:hlinkClick r:id="rId8"/>
              </a:rPr>
              <a:t>autres</a:t>
            </a:r>
            <a:r>
              <a:rPr lang="fr-FR" altLang="fr-FR" sz="3200">
                <a:solidFill>
                  <a:srgbClr val="FFCC99"/>
                </a:solidFill>
                <a:latin typeface="KiddyDB" pitchFamily="2" charset="0"/>
              </a:rPr>
              <a:t>. </a:t>
            </a:r>
          </a:p>
        </p:txBody>
      </p:sp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8D9EA120-EFFA-498A-BBF4-25CFE2A77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275" y="5791200"/>
            <a:ext cx="89757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On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3"/>
              </a:rPr>
              <a:t>crie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4"/>
              </a:rPr>
              <a:t>beaucoup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5"/>
              </a:rPr>
              <a:t>contre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la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6"/>
              </a:rPr>
              <a:t>censure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– elle</a:t>
            </a:r>
          </a:p>
          <a:p>
            <a:pPr eaLnBrk="0" hangingPunct="0"/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nous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7"/>
              </a:rPr>
              <a:t>oblige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8"/>
              </a:rPr>
              <a:t>souvent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à 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9"/>
              </a:rPr>
              <a:t>avoir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 de l'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  <a:hlinkClick r:id="rId10"/>
              </a:rPr>
              <a:t>esprit</a:t>
            </a:r>
            <a:r>
              <a:rPr lang="fr-FR" altLang="fr-FR" sz="3200">
                <a:solidFill>
                  <a:srgbClr val="CC0066"/>
                </a:solidFill>
                <a:latin typeface="Balloon" pitchFamily="2" charset="0"/>
              </a:rPr>
              <a:t>. </a:t>
            </a:r>
          </a:p>
        </p:txBody>
      </p:sp>
    </p:spTree>
  </p:cSld>
  <p:clrMapOvr>
    <a:masterClrMapping/>
  </p:clrMapOvr>
  <p:transition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495A9988-B7EB-44E2-A09D-B2ACAD0B3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8" y="5373688"/>
            <a:ext cx="86233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3"/>
              </a:rPr>
              <a:t>Jusqu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'à 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4"/>
              </a:rPr>
              <a:t>présent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, les 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5"/>
              </a:rPr>
              <a:t>hommes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 n'ont 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6"/>
              </a:rPr>
              <a:t>trouvé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 </a:t>
            </a:r>
          </a:p>
          <a:p>
            <a:pPr eaLnBrk="0" hangingPunct="0"/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d'autre 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7"/>
              </a:rPr>
              <a:t>chemin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 vers la 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8"/>
              </a:rPr>
              <a:t>vérité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 que l'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  <a:hlinkClick r:id="rId9"/>
              </a:rPr>
              <a:t>erreur</a:t>
            </a:r>
            <a:r>
              <a:rPr lang="fr-FR" altLang="fr-FR" sz="3600" b="1">
                <a:solidFill>
                  <a:srgbClr val="CCCC00"/>
                </a:solidFill>
                <a:latin typeface="Abilene" pitchFamily="2" charset="0"/>
              </a:rPr>
              <a:t>. </a:t>
            </a:r>
          </a:p>
        </p:txBody>
      </p:sp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8D4B23A1-1B02-4947-8B06-E34E24EAB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5302250"/>
            <a:ext cx="77628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Un 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  <a:hlinkClick r:id="rId3"/>
              </a:rPr>
              <a:t>chercheur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 est celui qui 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  <a:hlinkClick r:id="rId4"/>
              </a:rPr>
              <a:t>risque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 sa</a:t>
            </a:r>
          </a:p>
          <a:p>
            <a:pPr eaLnBrk="0" hangingPunct="0"/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 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  <a:hlinkClick r:id="rId5"/>
              </a:rPr>
              <a:t>vérité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 et qui se 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  <a:hlinkClick r:id="rId6"/>
              </a:rPr>
              <a:t>casse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 la 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  <a:hlinkClick r:id="rId7"/>
              </a:rPr>
              <a:t>figure</a:t>
            </a:r>
            <a:r>
              <a:rPr lang="fr-FR" altLang="fr-FR" sz="4800" b="1">
                <a:solidFill>
                  <a:srgbClr val="99FF33"/>
                </a:solidFill>
                <a:latin typeface="AdriaDB" pitchFamily="2" charset="0"/>
              </a:rPr>
              <a:t>. </a:t>
            </a:r>
          </a:p>
        </p:txBody>
      </p:sp>
    </p:spTree>
  </p:cSld>
  <p:clrMapOvr>
    <a:masterClrMapping/>
  </p:clrMapOvr>
  <p:transition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>
            <a:extLst>
              <a:ext uri="{FF2B5EF4-FFF2-40B4-BE49-F238E27FC236}">
                <a16:creationId xmlns:a16="http://schemas.microsoft.com/office/drawing/2014/main" id="{2D028F94-F11A-4700-B500-006F7D526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27000"/>
            <a:ext cx="84470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</a:rPr>
              <a:t>Le 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  <a:hlinkClick r:id="rId3"/>
              </a:rPr>
              <a:t>monde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</a:rPr>
              <a:t> a 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  <a:hlinkClick r:id="rId4"/>
              </a:rPr>
              <a:t>commencé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</a:rPr>
              <a:t> sans l'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  <a:hlinkClick r:id="rId5"/>
              </a:rPr>
              <a:t>homme</a:t>
            </a:r>
            <a:endParaRPr lang="fr-FR" altLang="fr-FR" sz="3600">
              <a:solidFill>
                <a:srgbClr val="3399FF"/>
              </a:solidFill>
              <a:latin typeface="AbottOldStyle" pitchFamily="2" charset="0"/>
            </a:endParaRPr>
          </a:p>
          <a:p>
            <a:pPr eaLnBrk="0" hangingPunct="0"/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</a:rPr>
              <a:t> et il s'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  <a:hlinkClick r:id="rId6"/>
              </a:rPr>
              <a:t>achèvera</a:t>
            </a:r>
            <a:r>
              <a:rPr lang="fr-FR" altLang="fr-FR" sz="3600">
                <a:solidFill>
                  <a:srgbClr val="3399FF"/>
                </a:solidFill>
                <a:latin typeface="AbottOldStyle" pitchFamily="2" charset="0"/>
              </a:rPr>
              <a:t> sans lui 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C4AB16A-1355-4F8A-A697-AC354E34A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8875"/>
            <a:ext cx="2986088" cy="545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On n'est</a:t>
            </a: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  <a:hlinkClick r:id="rId3"/>
              </a:rPr>
              <a:t>jamais</a:t>
            </a:r>
            <a:endParaRPr lang="fr-FR" altLang="fr-FR" sz="4400">
              <a:solidFill>
                <a:srgbClr val="FFFF00"/>
              </a:solidFill>
              <a:latin typeface="AbottOldStyle" pitchFamily="2" charset="0"/>
            </a:endParaRP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aussi</a:t>
            </a: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  <a:hlinkClick r:id="rId4"/>
              </a:rPr>
              <a:t>vainqueur</a:t>
            </a:r>
            <a:endParaRPr lang="fr-FR" altLang="fr-FR" sz="4400">
              <a:solidFill>
                <a:srgbClr val="FFFF00"/>
              </a:solidFill>
              <a:latin typeface="AbottOldStyle" pitchFamily="2" charset="0"/>
            </a:endParaRP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ni aussi</a:t>
            </a: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  <a:hlinkClick r:id="rId5"/>
              </a:rPr>
              <a:t>vaincu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 </a:t>
            </a: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qu'on se </a:t>
            </a:r>
          </a:p>
          <a:p>
            <a:pPr eaLnBrk="0" hangingPunct="0"/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l'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  <a:hlinkClick r:id="rId6"/>
              </a:rPr>
              <a:t>imagine</a:t>
            </a:r>
            <a:r>
              <a:rPr lang="fr-FR" altLang="fr-FR" sz="4400">
                <a:solidFill>
                  <a:srgbClr val="FFFF00"/>
                </a:solidFill>
                <a:latin typeface="AbottOldStyle" pitchFamily="2" charset="0"/>
              </a:rPr>
              <a:t>. </a:t>
            </a:r>
          </a:p>
        </p:txBody>
      </p:sp>
    </p:spTree>
  </p:cSld>
  <p:clrMapOvr>
    <a:masterClrMapping/>
  </p:clrMapOvr>
  <p:transition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7BA68F02-DB86-4276-84FC-58C0710B4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5445125"/>
            <a:ext cx="799941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Il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3"/>
              </a:rPr>
              <a:t>faut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4"/>
              </a:rPr>
              <a:t>cueillir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les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5"/>
              </a:rPr>
              <a:t>cerises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avec la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6"/>
              </a:rPr>
              <a:t>queue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.</a:t>
            </a:r>
          </a:p>
          <a:p>
            <a:pPr eaLnBrk="0" hangingPunct="0"/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J'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7"/>
              </a:rPr>
              <a:t>avais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8"/>
              </a:rPr>
              <a:t>déjà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du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9"/>
              </a:rPr>
              <a:t>mal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avec la 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  <a:hlinkClick r:id="rId10"/>
              </a:rPr>
              <a:t>main</a:t>
            </a:r>
            <a:r>
              <a:rPr lang="fr-FR" altLang="fr-FR" sz="3600" b="1">
                <a:solidFill>
                  <a:srgbClr val="FF00FF"/>
                </a:solidFill>
                <a:latin typeface="KiddyDB" pitchFamily="2" charset="0"/>
              </a:rPr>
              <a:t> ! </a:t>
            </a:r>
          </a:p>
        </p:txBody>
      </p:sp>
    </p:spTree>
  </p:cSld>
  <p:clrMapOvr>
    <a:masterClrMapping/>
  </p:clrMapOvr>
  <p:transition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3AD0B90-7903-4199-A987-6073F3ECB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118100"/>
            <a:ext cx="593566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Quand j'ai été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3"/>
              </a:rPr>
              <a:t>kidnappé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,</a:t>
            </a:r>
          </a:p>
          <a:p>
            <a:pPr eaLnBrk="0" hangingPunct="0"/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mes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4"/>
              </a:rPr>
              <a:t>parents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ont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5"/>
              </a:rPr>
              <a:t>tout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de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6"/>
              </a:rPr>
              <a:t>suite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7"/>
              </a:rPr>
              <a:t>agi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:</a:t>
            </a:r>
          </a:p>
          <a:p>
            <a:pPr eaLnBrk="0" hangingPunct="0"/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ils ont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8"/>
              </a:rPr>
              <a:t>loué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 ma 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  <a:hlinkClick r:id="rId9"/>
              </a:rPr>
              <a:t>chambre</a:t>
            </a:r>
            <a:r>
              <a:rPr lang="fr-FR" altLang="fr-FR" sz="3600">
                <a:solidFill>
                  <a:srgbClr val="CCECFF"/>
                </a:solidFill>
                <a:latin typeface="Arial Narrow" panose="020B0606020202030204" pitchFamily="34" charset="0"/>
              </a:rPr>
              <a:t>. </a:t>
            </a:r>
          </a:p>
        </p:txBody>
      </p:sp>
    </p:spTree>
  </p:cSld>
  <p:clrMapOvr>
    <a:masterClrMapping/>
  </p:clrMapOvr>
  <p:transition advTm="1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>
            <a:extLst>
              <a:ext uri="{FF2B5EF4-FFF2-40B4-BE49-F238E27FC236}">
                <a16:creationId xmlns:a16="http://schemas.microsoft.com/office/drawing/2014/main" id="{80EF8EC9-4CE5-4786-9EDC-21977F53E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791200"/>
            <a:ext cx="77438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</a:rPr>
              <a:t>On ne 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  <a:hlinkClick r:id="rId3"/>
              </a:rPr>
              <a:t>frappe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</a:rPr>
              <a:t> pas un 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  <a:hlinkClick r:id="rId4"/>
              </a:rPr>
              <a:t>ennemi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</a:rPr>
              <a:t> à 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  <a:hlinkClick r:id="rId5"/>
              </a:rPr>
              <a:t>terre</a:t>
            </a:r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</a:rPr>
              <a:t>. </a:t>
            </a:r>
          </a:p>
          <a:p>
            <a:pPr eaLnBrk="0" hangingPunct="0"/>
            <a:r>
              <a:rPr lang="fr-FR" altLang="fr-FR" sz="3200">
                <a:solidFill>
                  <a:srgbClr val="FFFF00"/>
                </a:solidFill>
                <a:latin typeface="AstridBeckerShadow" pitchFamily="2" charset="0"/>
              </a:rPr>
              <a:t>Mais alors quand ? </a:t>
            </a:r>
          </a:p>
        </p:txBody>
      </p:sp>
    </p:spTree>
  </p:cSld>
  <p:clrMapOvr>
    <a:masterClrMapping/>
  </p:clrMapOvr>
  <p:transition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B7BEF0C4-1077-4B3A-94D4-9851D6A97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937125"/>
            <a:ext cx="83375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La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 météo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est une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 science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 qui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permet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de</a:t>
            </a:r>
          </a:p>
          <a:p>
            <a:pPr eaLnBrk="0" hangingPunct="0"/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Connaître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le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temps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 qu'il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aurait</a:t>
            </a:r>
            <a:r>
              <a:rPr lang="fr-FR" altLang="fr-FR" sz="6000">
                <a:solidFill>
                  <a:srgbClr val="FFFF00"/>
                </a:solidFill>
                <a:latin typeface="BalanineAntique" pitchFamily="2" charset="0"/>
              </a:rPr>
              <a:t> 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dû </a:t>
            </a:r>
            <a:r>
              <a:rPr lang="fr-FR" altLang="fr-FR" sz="6000">
                <a:solidFill>
                  <a:srgbClr val="FF00FF"/>
                </a:solidFill>
                <a:latin typeface="BalanineAntique" pitchFamily="2" charset="0"/>
              </a:rPr>
              <a:t>faire</a:t>
            </a:r>
            <a:r>
              <a:rPr lang="fr-FR" altLang="fr-FR" sz="6000">
                <a:solidFill>
                  <a:srgbClr val="00FF00"/>
                </a:solidFill>
                <a:latin typeface="BalanineAntique" pitchFamily="2" charset="0"/>
              </a:rPr>
              <a:t> .</a:t>
            </a:r>
            <a:r>
              <a:rPr lang="fr-FR" altLang="fr-FR" sz="6000">
                <a:latin typeface="BalanineAntique" pitchFamily="2" charset="0"/>
              </a:rPr>
              <a:t> </a:t>
            </a: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D02B179-77DB-4473-8951-EF93CEADD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7838"/>
            <a:ext cx="2305050" cy="447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Quand je </a:t>
            </a: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vois</a:t>
            </a: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ce que je</a:t>
            </a: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 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vois</a:t>
            </a:r>
            <a:endParaRPr lang="fr-FR" altLang="fr-FR" sz="3200" b="1">
              <a:solidFill>
                <a:srgbClr val="CC3300"/>
              </a:solidFill>
              <a:latin typeface="BisonDB" pitchFamily="2" charset="0"/>
            </a:endParaRP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et que</a:t>
            </a: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j‘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entends</a:t>
            </a:r>
            <a:endParaRPr lang="fr-FR" altLang="fr-FR" sz="3200" b="1">
              <a:solidFill>
                <a:srgbClr val="CC3300"/>
              </a:solidFill>
              <a:latin typeface="BisonDB" pitchFamily="2" charset="0"/>
            </a:endParaRP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ce que j‘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entends</a:t>
            </a:r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,</a:t>
            </a:r>
          </a:p>
          <a:p>
            <a:pPr eaLnBrk="0" hangingPunct="0"/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7F4DB46-8820-46F6-8C5F-6BF088E61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5613" y="900113"/>
            <a:ext cx="2338387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  je suis</a:t>
            </a:r>
          </a:p>
          <a:p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bien content</a:t>
            </a:r>
            <a:endParaRPr lang="fr-FR" altLang="fr-FR" sz="3200" b="1">
              <a:solidFill>
                <a:srgbClr val="CC3300"/>
              </a:solidFill>
              <a:latin typeface="BisonDB" pitchFamily="2" charset="0"/>
            </a:endParaRPr>
          </a:p>
          <a:p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de 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penser</a:t>
            </a:r>
            <a:endParaRPr lang="fr-FR" altLang="fr-FR" sz="3200" b="1">
              <a:solidFill>
                <a:srgbClr val="CC3300"/>
              </a:solidFill>
              <a:latin typeface="BisonDB" pitchFamily="2" charset="0"/>
            </a:endParaRPr>
          </a:p>
          <a:p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   ce que </a:t>
            </a:r>
          </a:p>
          <a:p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    je </a:t>
            </a:r>
            <a:r>
              <a:rPr lang="fr-FR" altLang="fr-FR" sz="3200" b="1">
                <a:solidFill>
                  <a:srgbClr val="800080"/>
                </a:solidFill>
                <a:latin typeface="BisonDB" pitchFamily="2" charset="0"/>
              </a:rPr>
              <a:t>pense</a:t>
            </a:r>
            <a:r>
              <a:rPr lang="fr-FR" altLang="fr-FR" sz="3200" b="1">
                <a:solidFill>
                  <a:srgbClr val="CC3300"/>
                </a:solidFill>
                <a:latin typeface="BisonDB" pitchFamily="2" charset="0"/>
              </a:rPr>
              <a:t>.</a:t>
            </a:r>
          </a:p>
        </p:txBody>
      </p:sp>
      <p:sp>
        <p:nvSpPr>
          <p:cNvPr id="18436" name="WordArt 4">
            <a:extLst>
              <a:ext uri="{FF2B5EF4-FFF2-40B4-BE49-F238E27FC236}">
                <a16:creationId xmlns:a16="http://schemas.microsoft.com/office/drawing/2014/main" id="{C93E2526-6883-4730-9E2B-261CAB2A41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47875" y="-5972175"/>
            <a:ext cx="5048250" cy="18802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r>
              <a:rPr lang="fr-FR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lack Chancery"/>
              </a:rPr>
              <a:t>      ce que </a:t>
            </a:r>
          </a:p>
          <a:p>
            <a:pPr algn="ctr"/>
            <a:r>
              <a:rPr lang="fr-FR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lack Chancery"/>
              </a:rPr>
              <a:t>    je pense.</a:t>
            </a: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r>
              <a:rPr lang="fr-FR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lack Chancery"/>
              </a:rPr>
              <a:t>FIN</a:t>
            </a: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  <a:p>
            <a:pPr algn="ctr"/>
            <a:endParaRPr lang="fr-FR" sz="9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lack Chancery"/>
            </a:endParaRPr>
          </a:p>
        </p:txBody>
      </p:sp>
      <p:sp>
        <p:nvSpPr>
          <p:cNvPr id="18437" name="WordArt 5">
            <a:extLst>
              <a:ext uri="{FF2B5EF4-FFF2-40B4-BE49-F238E27FC236}">
                <a16:creationId xmlns:a16="http://schemas.microsoft.com/office/drawing/2014/main" id="{40C52B1E-D1B4-44AE-9CD6-B915C8B7F3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13038" y="2997200"/>
            <a:ext cx="3717925" cy="2471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lack Chancery"/>
              </a:rPr>
              <a:t>FIN</a:t>
            </a:r>
          </a:p>
        </p:txBody>
      </p:sp>
      <p:pic>
        <p:nvPicPr>
          <p:cNvPr id="18438" name="Picture 6">
            <a:extLst>
              <a:ext uri="{FF2B5EF4-FFF2-40B4-BE49-F238E27FC236}">
                <a16:creationId xmlns:a16="http://schemas.microsoft.com/office/drawing/2014/main" id="{9D9855D1-12FE-4175-AD6E-3F5085DDF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3429000"/>
            <a:ext cx="1827212" cy="280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Text Box 7">
            <a:extLst>
              <a:ext uri="{FF2B5EF4-FFF2-40B4-BE49-F238E27FC236}">
                <a16:creationId xmlns:a16="http://schemas.microsoft.com/office/drawing/2014/main" id="{FEA1391F-E439-4F0B-94AE-7C5E6BD66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4038" y="6216650"/>
            <a:ext cx="9699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rgbClr val="9900FF"/>
                </a:solidFill>
                <a:latin typeface="Black Chancery" pitchFamily="2" charset="0"/>
              </a:rPr>
              <a:t>   Mes</a:t>
            </a:r>
          </a:p>
          <a:p>
            <a:r>
              <a:rPr lang="fr-FR" altLang="fr-FR">
                <a:solidFill>
                  <a:srgbClr val="9900FF"/>
                </a:solidFill>
                <a:latin typeface="Black Chancery" pitchFamily="2" charset="0"/>
              </a:rPr>
              <a:t>creations</a:t>
            </a:r>
          </a:p>
        </p:txBody>
      </p:sp>
    </p:spTree>
  </p:cSld>
  <p:clrMapOvr>
    <a:masterClrMapping/>
  </p:clrMapOvr>
  <p:transition advTm="4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19" presetID="28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bon mots</Template>
  <TotalTime>2</TotalTime>
  <Words>427</Words>
  <Application>Microsoft Office PowerPoint</Application>
  <PresentationFormat>Affichage à l'écran (4:3)</PresentationFormat>
  <Paragraphs>89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55" baseType="lpstr">
      <vt:lpstr>Arial</vt:lpstr>
      <vt:lpstr>BisonDB</vt:lpstr>
      <vt:lpstr>Alfredo's Dance</vt:lpstr>
      <vt:lpstr>AmbossDB</vt:lpstr>
      <vt:lpstr>BalanineSerial</vt:lpstr>
      <vt:lpstr>BoaScript</vt:lpstr>
      <vt:lpstr>Arial Narrow</vt:lpstr>
      <vt:lpstr>CathedralOpen</vt:lpstr>
      <vt:lpstr>Black Chancery</vt:lpstr>
      <vt:lpstr>ClarendonStd-Light</vt:lpstr>
      <vt:lpstr>Comix</vt:lpstr>
      <vt:lpstr>Deco-B731</vt:lpstr>
      <vt:lpstr>DavidBecker</vt:lpstr>
      <vt:lpstr>Georgia</vt:lpstr>
      <vt:lpstr>Garamond</vt:lpstr>
      <vt:lpstr>Hudson</vt:lpstr>
      <vt:lpstr>KiddyDB</vt:lpstr>
      <vt:lpstr>Balloon</vt:lpstr>
      <vt:lpstr>Abilene</vt:lpstr>
      <vt:lpstr>AdriaDB</vt:lpstr>
      <vt:lpstr>AbottOldStyle</vt:lpstr>
      <vt:lpstr>AstridBeckerShadow</vt:lpstr>
      <vt:lpstr>BalanineAntique</vt:lpstr>
      <vt:lpstr>AbsolutDB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2020-12-18T16:15:11Z</dcterms:created>
  <dcterms:modified xsi:type="dcterms:W3CDTF">2020-12-18T16:18:10Z</dcterms:modified>
</cp:coreProperties>
</file>