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65" r:id="rId4"/>
    <p:sldId id="264" r:id="rId5"/>
    <p:sldId id="263" r:id="rId6"/>
    <p:sldId id="262" r:id="rId7"/>
    <p:sldId id="261" r:id="rId8"/>
    <p:sldId id="259" r:id="rId9"/>
    <p:sldId id="260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4" r:id="rId18"/>
    <p:sldId id="275" r:id="rId19"/>
    <p:sldId id="272" r:id="rId20"/>
    <p:sldId id="257" r:id="rId21"/>
    <p:sldId id="276" r:id="rId22"/>
    <p:sldId id="277" r:id="rId23"/>
  </p:sldIdLst>
  <p:sldSz cx="10836275" cy="87122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3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6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2721" y="1425817"/>
            <a:ext cx="9210834" cy="3033136"/>
          </a:xfrm>
        </p:spPr>
        <p:txBody>
          <a:bodyPr anchor="b"/>
          <a:lstStyle>
            <a:lvl1pPr algn="ctr">
              <a:defRPr sz="711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4535" y="4575922"/>
            <a:ext cx="8127206" cy="2103431"/>
          </a:xfrm>
        </p:spPr>
        <p:txBody>
          <a:bodyPr/>
          <a:lstStyle>
            <a:lvl1pPr marL="0" indent="0" algn="ctr">
              <a:buNone/>
              <a:defRPr sz="2844"/>
            </a:lvl1pPr>
            <a:lvl2pPr marL="541828" indent="0" algn="ctr">
              <a:buNone/>
              <a:defRPr sz="2370"/>
            </a:lvl2pPr>
            <a:lvl3pPr marL="1083655" indent="0" algn="ctr">
              <a:buNone/>
              <a:defRPr sz="2133"/>
            </a:lvl3pPr>
            <a:lvl4pPr marL="1625483" indent="0" algn="ctr">
              <a:buNone/>
              <a:defRPr sz="1896"/>
            </a:lvl4pPr>
            <a:lvl5pPr marL="2167311" indent="0" algn="ctr">
              <a:buNone/>
              <a:defRPr sz="1896"/>
            </a:lvl5pPr>
            <a:lvl6pPr marL="2709139" indent="0" algn="ctr">
              <a:buNone/>
              <a:defRPr sz="1896"/>
            </a:lvl6pPr>
            <a:lvl7pPr marL="3250966" indent="0" algn="ctr">
              <a:buNone/>
              <a:defRPr sz="1896"/>
            </a:lvl7pPr>
            <a:lvl8pPr marL="3792794" indent="0" algn="ctr">
              <a:buNone/>
              <a:defRPr sz="1896"/>
            </a:lvl8pPr>
            <a:lvl9pPr marL="4334622" indent="0" algn="ctr">
              <a:buNone/>
              <a:defRPr sz="1896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BA57F-7B94-4C48-B53B-7EB9502C8238}" type="datetimeFigureOut">
              <a:rPr lang="fr-FR" smtClean="0"/>
              <a:t>15/07/2021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2DFD-A5F8-45A4-8F00-3834541469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23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BA57F-7B94-4C48-B53B-7EB9502C8238}" type="datetimeFigureOut">
              <a:rPr lang="fr-FR" smtClean="0"/>
              <a:t>15/07/2021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2DFD-A5F8-45A4-8F00-3834541469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805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9351" y="2172002"/>
            <a:ext cx="9346287" cy="3624033"/>
          </a:xfrm>
        </p:spPr>
        <p:txBody>
          <a:bodyPr anchor="b"/>
          <a:lstStyle>
            <a:lvl1pPr>
              <a:defRPr sz="711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9351" y="5830320"/>
            <a:ext cx="9346287" cy="1905793"/>
          </a:xfrm>
        </p:spPr>
        <p:txBody>
          <a:bodyPr/>
          <a:lstStyle>
            <a:lvl1pPr marL="0" indent="0">
              <a:buNone/>
              <a:defRPr sz="2844">
                <a:solidFill>
                  <a:schemeClr val="tx1"/>
                </a:solidFill>
              </a:defRPr>
            </a:lvl1pPr>
            <a:lvl2pPr marL="541828" indent="0">
              <a:buNone/>
              <a:defRPr sz="2370">
                <a:solidFill>
                  <a:schemeClr val="tx1">
                    <a:tint val="75000"/>
                  </a:schemeClr>
                </a:solidFill>
              </a:defRPr>
            </a:lvl2pPr>
            <a:lvl3pPr marL="108365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625483" indent="0">
              <a:buNone/>
              <a:defRPr sz="1896">
                <a:solidFill>
                  <a:schemeClr val="tx1">
                    <a:tint val="75000"/>
                  </a:schemeClr>
                </a:solidFill>
              </a:defRPr>
            </a:lvl4pPr>
            <a:lvl5pPr marL="2167311" indent="0">
              <a:buNone/>
              <a:defRPr sz="1896">
                <a:solidFill>
                  <a:schemeClr val="tx1">
                    <a:tint val="75000"/>
                  </a:schemeClr>
                </a:solidFill>
              </a:defRPr>
            </a:lvl5pPr>
            <a:lvl6pPr marL="2709139" indent="0">
              <a:buNone/>
              <a:defRPr sz="1896">
                <a:solidFill>
                  <a:schemeClr val="tx1">
                    <a:tint val="75000"/>
                  </a:schemeClr>
                </a:solidFill>
              </a:defRPr>
            </a:lvl6pPr>
            <a:lvl7pPr marL="3250966" indent="0">
              <a:buNone/>
              <a:defRPr sz="1896">
                <a:solidFill>
                  <a:schemeClr val="tx1">
                    <a:tint val="75000"/>
                  </a:schemeClr>
                </a:solidFill>
              </a:defRPr>
            </a:lvl7pPr>
            <a:lvl8pPr marL="3792794" indent="0">
              <a:buNone/>
              <a:defRPr sz="1896">
                <a:solidFill>
                  <a:schemeClr val="tx1">
                    <a:tint val="75000"/>
                  </a:schemeClr>
                </a:solidFill>
              </a:defRPr>
            </a:lvl8pPr>
            <a:lvl9pPr marL="4334622" indent="0">
              <a:buNone/>
              <a:defRPr sz="189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BA57F-7B94-4C48-B53B-7EB9502C8238}" type="datetimeFigureOut">
              <a:rPr lang="fr-FR" smtClean="0"/>
              <a:t>15/07/2021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2DFD-A5F8-45A4-8F00-3834541469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651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4994" y="2319220"/>
            <a:ext cx="4605417" cy="5527811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85864" y="2319220"/>
            <a:ext cx="4605417" cy="5527811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BA57F-7B94-4C48-B53B-7EB9502C8238}" type="datetimeFigureOut">
              <a:rPr lang="fr-FR" smtClean="0"/>
              <a:t>15/07/2021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2DFD-A5F8-45A4-8F00-3834541469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10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405" y="463846"/>
            <a:ext cx="9346287" cy="1683956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6406" y="2135700"/>
            <a:ext cx="4584252" cy="1046673"/>
          </a:xfrm>
        </p:spPr>
        <p:txBody>
          <a:bodyPr anchor="b"/>
          <a:lstStyle>
            <a:lvl1pPr marL="0" indent="0">
              <a:buNone/>
              <a:defRPr sz="2844" b="1"/>
            </a:lvl1pPr>
            <a:lvl2pPr marL="541828" indent="0">
              <a:buNone/>
              <a:defRPr sz="2370" b="1"/>
            </a:lvl2pPr>
            <a:lvl3pPr marL="1083655" indent="0">
              <a:buNone/>
              <a:defRPr sz="2133" b="1"/>
            </a:lvl3pPr>
            <a:lvl4pPr marL="1625483" indent="0">
              <a:buNone/>
              <a:defRPr sz="1896" b="1"/>
            </a:lvl4pPr>
            <a:lvl5pPr marL="2167311" indent="0">
              <a:buNone/>
              <a:defRPr sz="1896" b="1"/>
            </a:lvl5pPr>
            <a:lvl6pPr marL="2709139" indent="0">
              <a:buNone/>
              <a:defRPr sz="1896" b="1"/>
            </a:lvl6pPr>
            <a:lvl7pPr marL="3250966" indent="0">
              <a:buNone/>
              <a:defRPr sz="1896" b="1"/>
            </a:lvl7pPr>
            <a:lvl8pPr marL="3792794" indent="0">
              <a:buNone/>
              <a:defRPr sz="1896" b="1"/>
            </a:lvl8pPr>
            <a:lvl9pPr marL="4334622" indent="0">
              <a:buNone/>
              <a:defRPr sz="1896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6406" y="3182373"/>
            <a:ext cx="4584252" cy="4680791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85865" y="2135700"/>
            <a:ext cx="4606828" cy="1046673"/>
          </a:xfrm>
        </p:spPr>
        <p:txBody>
          <a:bodyPr anchor="b"/>
          <a:lstStyle>
            <a:lvl1pPr marL="0" indent="0">
              <a:buNone/>
              <a:defRPr sz="2844" b="1"/>
            </a:lvl1pPr>
            <a:lvl2pPr marL="541828" indent="0">
              <a:buNone/>
              <a:defRPr sz="2370" b="1"/>
            </a:lvl2pPr>
            <a:lvl3pPr marL="1083655" indent="0">
              <a:buNone/>
              <a:defRPr sz="2133" b="1"/>
            </a:lvl3pPr>
            <a:lvl4pPr marL="1625483" indent="0">
              <a:buNone/>
              <a:defRPr sz="1896" b="1"/>
            </a:lvl4pPr>
            <a:lvl5pPr marL="2167311" indent="0">
              <a:buNone/>
              <a:defRPr sz="1896" b="1"/>
            </a:lvl5pPr>
            <a:lvl6pPr marL="2709139" indent="0">
              <a:buNone/>
              <a:defRPr sz="1896" b="1"/>
            </a:lvl6pPr>
            <a:lvl7pPr marL="3250966" indent="0">
              <a:buNone/>
              <a:defRPr sz="1896" b="1"/>
            </a:lvl7pPr>
            <a:lvl8pPr marL="3792794" indent="0">
              <a:buNone/>
              <a:defRPr sz="1896" b="1"/>
            </a:lvl8pPr>
            <a:lvl9pPr marL="4334622" indent="0">
              <a:buNone/>
              <a:defRPr sz="1896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85865" y="3182373"/>
            <a:ext cx="4606828" cy="4680791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BA57F-7B94-4C48-B53B-7EB9502C8238}" type="datetimeFigureOut">
              <a:rPr lang="fr-FR" smtClean="0"/>
              <a:t>15/07/2021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2DFD-A5F8-45A4-8F00-3834541469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350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BA57F-7B94-4C48-B53B-7EB9502C8238}" type="datetimeFigureOut">
              <a:rPr lang="fr-FR" smtClean="0"/>
              <a:t>15/07/2021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2DFD-A5F8-45A4-8F00-3834541469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38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BA57F-7B94-4C48-B53B-7EB9502C8238}" type="datetimeFigureOut">
              <a:rPr lang="fr-FR" smtClean="0"/>
              <a:t>15/07/2021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2DFD-A5F8-45A4-8F00-3834541469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39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405" y="580813"/>
            <a:ext cx="3494981" cy="2032847"/>
          </a:xfrm>
        </p:spPr>
        <p:txBody>
          <a:bodyPr anchor="b"/>
          <a:lstStyle>
            <a:lvl1pPr>
              <a:defRPr sz="379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06828" y="1254397"/>
            <a:ext cx="5485864" cy="6191309"/>
          </a:xfrm>
        </p:spPr>
        <p:txBody>
          <a:bodyPr/>
          <a:lstStyle>
            <a:lvl1pPr>
              <a:defRPr sz="3792"/>
            </a:lvl1pPr>
            <a:lvl2pPr>
              <a:defRPr sz="3318"/>
            </a:lvl2pPr>
            <a:lvl3pPr>
              <a:defRPr sz="2844"/>
            </a:lvl3pPr>
            <a:lvl4pPr>
              <a:defRPr sz="2370"/>
            </a:lvl4pPr>
            <a:lvl5pPr>
              <a:defRPr sz="2370"/>
            </a:lvl5pPr>
            <a:lvl6pPr>
              <a:defRPr sz="2370"/>
            </a:lvl6pPr>
            <a:lvl7pPr>
              <a:defRPr sz="2370"/>
            </a:lvl7pPr>
            <a:lvl8pPr>
              <a:defRPr sz="2370"/>
            </a:lvl8pPr>
            <a:lvl9pPr>
              <a:defRPr sz="237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6405" y="2613660"/>
            <a:ext cx="3494981" cy="4842128"/>
          </a:xfrm>
        </p:spPr>
        <p:txBody>
          <a:bodyPr/>
          <a:lstStyle>
            <a:lvl1pPr marL="0" indent="0">
              <a:buNone/>
              <a:defRPr sz="1896"/>
            </a:lvl1pPr>
            <a:lvl2pPr marL="541828" indent="0">
              <a:buNone/>
              <a:defRPr sz="1659"/>
            </a:lvl2pPr>
            <a:lvl3pPr marL="1083655" indent="0">
              <a:buNone/>
              <a:defRPr sz="1422"/>
            </a:lvl3pPr>
            <a:lvl4pPr marL="1625483" indent="0">
              <a:buNone/>
              <a:defRPr sz="1185"/>
            </a:lvl4pPr>
            <a:lvl5pPr marL="2167311" indent="0">
              <a:buNone/>
              <a:defRPr sz="1185"/>
            </a:lvl5pPr>
            <a:lvl6pPr marL="2709139" indent="0">
              <a:buNone/>
              <a:defRPr sz="1185"/>
            </a:lvl6pPr>
            <a:lvl7pPr marL="3250966" indent="0">
              <a:buNone/>
              <a:defRPr sz="1185"/>
            </a:lvl7pPr>
            <a:lvl8pPr marL="3792794" indent="0">
              <a:buNone/>
              <a:defRPr sz="1185"/>
            </a:lvl8pPr>
            <a:lvl9pPr marL="4334622" indent="0">
              <a:buNone/>
              <a:defRPr sz="1185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BA57F-7B94-4C48-B53B-7EB9502C8238}" type="datetimeFigureOut">
              <a:rPr lang="fr-FR" smtClean="0"/>
              <a:t>15/07/2021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2DFD-A5F8-45A4-8F00-3834541469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2680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405" y="580813"/>
            <a:ext cx="3494981" cy="2032847"/>
          </a:xfrm>
        </p:spPr>
        <p:txBody>
          <a:bodyPr anchor="b"/>
          <a:lstStyle>
            <a:lvl1pPr>
              <a:defRPr sz="379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606828" y="1254397"/>
            <a:ext cx="5485864" cy="6191309"/>
          </a:xfrm>
        </p:spPr>
        <p:txBody>
          <a:bodyPr anchor="t"/>
          <a:lstStyle>
            <a:lvl1pPr marL="0" indent="0">
              <a:buNone/>
              <a:defRPr sz="3792"/>
            </a:lvl1pPr>
            <a:lvl2pPr marL="541828" indent="0">
              <a:buNone/>
              <a:defRPr sz="3318"/>
            </a:lvl2pPr>
            <a:lvl3pPr marL="1083655" indent="0">
              <a:buNone/>
              <a:defRPr sz="2844"/>
            </a:lvl3pPr>
            <a:lvl4pPr marL="1625483" indent="0">
              <a:buNone/>
              <a:defRPr sz="2370"/>
            </a:lvl4pPr>
            <a:lvl5pPr marL="2167311" indent="0">
              <a:buNone/>
              <a:defRPr sz="2370"/>
            </a:lvl5pPr>
            <a:lvl6pPr marL="2709139" indent="0">
              <a:buNone/>
              <a:defRPr sz="2370"/>
            </a:lvl6pPr>
            <a:lvl7pPr marL="3250966" indent="0">
              <a:buNone/>
              <a:defRPr sz="2370"/>
            </a:lvl7pPr>
            <a:lvl8pPr marL="3792794" indent="0">
              <a:buNone/>
              <a:defRPr sz="2370"/>
            </a:lvl8pPr>
            <a:lvl9pPr marL="4334622" indent="0">
              <a:buNone/>
              <a:defRPr sz="237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6405" y="2613660"/>
            <a:ext cx="3494981" cy="4842128"/>
          </a:xfrm>
        </p:spPr>
        <p:txBody>
          <a:bodyPr/>
          <a:lstStyle>
            <a:lvl1pPr marL="0" indent="0">
              <a:buNone/>
              <a:defRPr sz="1896"/>
            </a:lvl1pPr>
            <a:lvl2pPr marL="541828" indent="0">
              <a:buNone/>
              <a:defRPr sz="1659"/>
            </a:lvl2pPr>
            <a:lvl3pPr marL="1083655" indent="0">
              <a:buNone/>
              <a:defRPr sz="1422"/>
            </a:lvl3pPr>
            <a:lvl4pPr marL="1625483" indent="0">
              <a:buNone/>
              <a:defRPr sz="1185"/>
            </a:lvl4pPr>
            <a:lvl5pPr marL="2167311" indent="0">
              <a:buNone/>
              <a:defRPr sz="1185"/>
            </a:lvl5pPr>
            <a:lvl6pPr marL="2709139" indent="0">
              <a:buNone/>
              <a:defRPr sz="1185"/>
            </a:lvl6pPr>
            <a:lvl7pPr marL="3250966" indent="0">
              <a:buNone/>
              <a:defRPr sz="1185"/>
            </a:lvl7pPr>
            <a:lvl8pPr marL="3792794" indent="0">
              <a:buNone/>
              <a:defRPr sz="1185"/>
            </a:lvl8pPr>
            <a:lvl9pPr marL="4334622" indent="0">
              <a:buNone/>
              <a:defRPr sz="1185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BA57F-7B94-4C48-B53B-7EB9502C8238}" type="datetimeFigureOut">
              <a:rPr lang="fr-FR" smtClean="0"/>
              <a:t>15/07/2021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2DFD-A5F8-45A4-8F00-3834541469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25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BA57F-7B94-4C48-B53B-7EB9502C8238}" type="datetimeFigureOut">
              <a:rPr lang="fr-FR" smtClean="0"/>
              <a:t>15/07/2021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2DFD-A5F8-45A4-8F00-3834541469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49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54710" y="463844"/>
            <a:ext cx="2336572" cy="738318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4994" y="463844"/>
            <a:ext cx="6874262" cy="738318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BA57F-7B94-4C48-B53B-7EB9502C8238}" type="datetimeFigureOut">
              <a:rPr lang="fr-FR" smtClean="0"/>
              <a:t>15/07/2021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2DFD-A5F8-45A4-8F00-3834541469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728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4994" y="463846"/>
            <a:ext cx="9346287" cy="16839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4994" y="2319220"/>
            <a:ext cx="9346287" cy="55278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4994" y="8074921"/>
            <a:ext cx="2438162" cy="46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2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BA57F-7B94-4C48-B53B-7EB9502C8238}" type="datetimeFigureOut">
              <a:rPr lang="fr-FR" smtClean="0"/>
              <a:t>15/07/2021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89516" y="8074921"/>
            <a:ext cx="3657243" cy="46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2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53119" y="8074921"/>
            <a:ext cx="2438162" cy="46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2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42DFD-A5F8-45A4-8F00-3834541469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602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  <p:txStyles>
    <p:titleStyle>
      <a:lvl1pPr algn="l" defTabSz="1083655" rtl="0" eaLnBrk="1" latinLnBrk="0" hangingPunct="1">
        <a:lnSpc>
          <a:spcPct val="90000"/>
        </a:lnSpc>
        <a:spcBef>
          <a:spcPct val="0"/>
        </a:spcBef>
        <a:buNone/>
        <a:defRPr sz="521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914" indent="-270914" algn="l" defTabSz="1083655" rtl="0" eaLnBrk="1" latinLnBrk="0" hangingPunct="1">
        <a:lnSpc>
          <a:spcPct val="90000"/>
        </a:lnSpc>
        <a:spcBef>
          <a:spcPts val="1185"/>
        </a:spcBef>
        <a:buFont typeface="Arial" panose="020B0604020202020204" pitchFamily="34" charset="0"/>
        <a:buChar char="•"/>
        <a:defRPr sz="3318" kern="1200">
          <a:solidFill>
            <a:schemeClr val="tx1"/>
          </a:solidFill>
          <a:latin typeface="+mn-lt"/>
          <a:ea typeface="+mn-ea"/>
          <a:cs typeface="+mn-cs"/>
        </a:defRPr>
      </a:lvl1pPr>
      <a:lvl2pPr marL="812742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844" kern="1200">
          <a:solidFill>
            <a:schemeClr val="tx1"/>
          </a:solidFill>
          <a:latin typeface="+mn-lt"/>
          <a:ea typeface="+mn-ea"/>
          <a:cs typeface="+mn-cs"/>
        </a:defRPr>
      </a:lvl2pPr>
      <a:lvl3pPr marL="1354569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370" kern="1200">
          <a:solidFill>
            <a:schemeClr val="tx1"/>
          </a:solidFill>
          <a:latin typeface="+mn-lt"/>
          <a:ea typeface="+mn-ea"/>
          <a:cs typeface="+mn-cs"/>
        </a:defRPr>
      </a:lvl3pPr>
      <a:lvl4pPr marL="1896397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4pPr>
      <a:lvl5pPr marL="2438225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5pPr>
      <a:lvl6pPr marL="2980052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6pPr>
      <a:lvl7pPr marL="3521880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7pPr>
      <a:lvl8pPr marL="4063708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8pPr>
      <a:lvl9pPr marL="4605536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541828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2pPr>
      <a:lvl3pPr marL="1083655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3pPr>
      <a:lvl4pPr marL="1625483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4pPr>
      <a:lvl5pPr marL="2167311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5pPr>
      <a:lvl6pPr marL="2709139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6pPr>
      <a:lvl7pPr marL="3250966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7pPr>
      <a:lvl8pPr marL="3792794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8pPr>
      <a:lvl9pPr marL="4334622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11" Type="http://schemas.openxmlformats.org/officeDocument/2006/relationships/audio" Target="../media/audio1.wav"/><Relationship Id="rId5" Type="http://schemas.openxmlformats.org/officeDocument/2006/relationships/image" Target="../media/image3.jpg"/><Relationship Id="rId10" Type="http://schemas.openxmlformats.org/officeDocument/2006/relationships/image" Target="../media/image8.jpg"/><Relationship Id="rId4" Type="http://schemas.openxmlformats.org/officeDocument/2006/relationships/image" Target="../media/image2.jp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FDA6D5BC-5F01-4C4E-8DC7-200BFD918D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612" y="-1"/>
            <a:ext cx="10322493" cy="87122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E754948D-EB2C-4BA1-83A7-1AB50CDF741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39" b="14598"/>
          <a:stretch/>
        </p:blipFill>
        <p:spPr>
          <a:xfrm>
            <a:off x="1104249" y="-1"/>
            <a:ext cx="8663092" cy="8712200"/>
          </a:xfrm>
          <a:prstGeom prst="rect">
            <a:avLst/>
          </a:prstGeom>
        </p:spPr>
      </p:pic>
      <p:sp>
        <p:nvSpPr>
          <p:cNvPr id="4" name="Forme libre : forme 3">
            <a:extLst>
              <a:ext uri="{FF2B5EF4-FFF2-40B4-BE49-F238E27FC236}">
                <a16:creationId xmlns:a16="http://schemas.microsoft.com/office/drawing/2014/main" id="{E977E9E2-0E3D-4175-9B59-3154792CF9C4}"/>
              </a:ext>
            </a:extLst>
          </p:cNvPr>
          <p:cNvSpPr/>
          <p:nvPr/>
        </p:nvSpPr>
        <p:spPr>
          <a:xfrm>
            <a:off x="0" y="0"/>
            <a:ext cx="10836275" cy="8712200"/>
          </a:xfrm>
          <a:custGeom>
            <a:avLst/>
            <a:gdLst>
              <a:gd name="connsiteX0" fmla="*/ 5238206 w 9157063"/>
              <a:gd name="connsiteY0" fmla="*/ 26126 h 5172892"/>
              <a:gd name="connsiteX1" fmla="*/ 5368834 w 9157063"/>
              <a:gd name="connsiteY1" fmla="*/ 52252 h 5172892"/>
              <a:gd name="connsiteX2" fmla="*/ 5473337 w 9157063"/>
              <a:gd name="connsiteY2" fmla="*/ 169817 h 5172892"/>
              <a:gd name="connsiteX3" fmla="*/ 5538651 w 9157063"/>
              <a:gd name="connsiteY3" fmla="*/ 156754 h 5172892"/>
              <a:gd name="connsiteX4" fmla="*/ 5590903 w 9157063"/>
              <a:gd name="connsiteY4" fmla="*/ 261257 h 5172892"/>
              <a:gd name="connsiteX5" fmla="*/ 5538651 w 9157063"/>
              <a:gd name="connsiteY5" fmla="*/ 287383 h 5172892"/>
              <a:gd name="connsiteX6" fmla="*/ 5408023 w 9157063"/>
              <a:gd name="connsiteY6" fmla="*/ 352697 h 5172892"/>
              <a:gd name="connsiteX7" fmla="*/ 5303520 w 9157063"/>
              <a:gd name="connsiteY7" fmla="*/ 496389 h 5172892"/>
              <a:gd name="connsiteX8" fmla="*/ 5394960 w 9157063"/>
              <a:gd name="connsiteY8" fmla="*/ 483326 h 5172892"/>
              <a:gd name="connsiteX9" fmla="*/ 5460274 w 9157063"/>
              <a:gd name="connsiteY9" fmla="*/ 418012 h 5172892"/>
              <a:gd name="connsiteX10" fmla="*/ 5551714 w 9157063"/>
              <a:gd name="connsiteY10" fmla="*/ 404949 h 5172892"/>
              <a:gd name="connsiteX11" fmla="*/ 5603966 w 9157063"/>
              <a:gd name="connsiteY11" fmla="*/ 300446 h 5172892"/>
              <a:gd name="connsiteX12" fmla="*/ 5721531 w 9157063"/>
              <a:gd name="connsiteY12" fmla="*/ 300446 h 5172892"/>
              <a:gd name="connsiteX13" fmla="*/ 5917474 w 9157063"/>
              <a:gd name="connsiteY13" fmla="*/ 209006 h 5172892"/>
              <a:gd name="connsiteX14" fmla="*/ 6126480 w 9157063"/>
              <a:gd name="connsiteY14" fmla="*/ 248194 h 5172892"/>
              <a:gd name="connsiteX15" fmla="*/ 6257109 w 9157063"/>
              <a:gd name="connsiteY15" fmla="*/ 248194 h 5172892"/>
              <a:gd name="connsiteX16" fmla="*/ 6257109 w 9157063"/>
              <a:gd name="connsiteY16" fmla="*/ 444137 h 5172892"/>
              <a:gd name="connsiteX17" fmla="*/ 6309360 w 9157063"/>
              <a:gd name="connsiteY17" fmla="*/ 470263 h 5172892"/>
              <a:gd name="connsiteX18" fmla="*/ 6309360 w 9157063"/>
              <a:gd name="connsiteY18" fmla="*/ 600892 h 5172892"/>
              <a:gd name="connsiteX19" fmla="*/ 6453051 w 9157063"/>
              <a:gd name="connsiteY19" fmla="*/ 809897 h 5172892"/>
              <a:gd name="connsiteX20" fmla="*/ 6518366 w 9157063"/>
              <a:gd name="connsiteY20" fmla="*/ 770709 h 5172892"/>
              <a:gd name="connsiteX21" fmla="*/ 6544491 w 9157063"/>
              <a:gd name="connsiteY21" fmla="*/ 836023 h 5172892"/>
              <a:gd name="connsiteX22" fmla="*/ 6492240 w 9157063"/>
              <a:gd name="connsiteY22" fmla="*/ 927463 h 5172892"/>
              <a:gd name="connsiteX23" fmla="*/ 6466114 w 9157063"/>
              <a:gd name="connsiteY23" fmla="*/ 927463 h 5172892"/>
              <a:gd name="connsiteX24" fmla="*/ 6439989 w 9157063"/>
              <a:gd name="connsiteY24" fmla="*/ 1084217 h 5172892"/>
              <a:gd name="connsiteX25" fmla="*/ 6583680 w 9157063"/>
              <a:gd name="connsiteY25" fmla="*/ 1097280 h 5172892"/>
              <a:gd name="connsiteX26" fmla="*/ 6688183 w 9157063"/>
              <a:gd name="connsiteY26" fmla="*/ 1214846 h 5172892"/>
              <a:gd name="connsiteX27" fmla="*/ 6662057 w 9157063"/>
              <a:gd name="connsiteY27" fmla="*/ 1332412 h 5172892"/>
              <a:gd name="connsiteX28" fmla="*/ 6648994 w 9157063"/>
              <a:gd name="connsiteY28" fmla="*/ 1476103 h 5172892"/>
              <a:gd name="connsiteX29" fmla="*/ 6596743 w 9157063"/>
              <a:gd name="connsiteY29" fmla="*/ 1449977 h 5172892"/>
              <a:gd name="connsiteX30" fmla="*/ 6544491 w 9157063"/>
              <a:gd name="connsiteY30" fmla="*/ 1606732 h 5172892"/>
              <a:gd name="connsiteX31" fmla="*/ 6374674 w 9157063"/>
              <a:gd name="connsiteY31" fmla="*/ 1606732 h 5172892"/>
              <a:gd name="connsiteX32" fmla="*/ 6309360 w 9157063"/>
              <a:gd name="connsiteY32" fmla="*/ 1724297 h 5172892"/>
              <a:gd name="connsiteX33" fmla="*/ 6309360 w 9157063"/>
              <a:gd name="connsiteY33" fmla="*/ 1815737 h 5172892"/>
              <a:gd name="connsiteX34" fmla="*/ 6217920 w 9157063"/>
              <a:gd name="connsiteY34" fmla="*/ 1867989 h 5172892"/>
              <a:gd name="connsiteX35" fmla="*/ 6165669 w 9157063"/>
              <a:gd name="connsiteY35" fmla="*/ 1867989 h 5172892"/>
              <a:gd name="connsiteX36" fmla="*/ 6126480 w 9157063"/>
              <a:gd name="connsiteY36" fmla="*/ 1946366 h 5172892"/>
              <a:gd name="connsiteX37" fmla="*/ 5943600 w 9157063"/>
              <a:gd name="connsiteY37" fmla="*/ 1920240 h 5172892"/>
              <a:gd name="connsiteX38" fmla="*/ 5930537 w 9157063"/>
              <a:gd name="connsiteY38" fmla="*/ 2050869 h 5172892"/>
              <a:gd name="connsiteX39" fmla="*/ 6100354 w 9157063"/>
              <a:gd name="connsiteY39" fmla="*/ 2037806 h 5172892"/>
              <a:gd name="connsiteX40" fmla="*/ 6048103 w 9157063"/>
              <a:gd name="connsiteY40" fmla="*/ 2168434 h 5172892"/>
              <a:gd name="connsiteX41" fmla="*/ 6021977 w 9157063"/>
              <a:gd name="connsiteY41" fmla="*/ 2259874 h 5172892"/>
              <a:gd name="connsiteX42" fmla="*/ 6035040 w 9157063"/>
              <a:gd name="connsiteY42" fmla="*/ 2390503 h 5172892"/>
              <a:gd name="connsiteX43" fmla="*/ 6178731 w 9157063"/>
              <a:gd name="connsiteY43" fmla="*/ 2495006 h 5172892"/>
              <a:gd name="connsiteX44" fmla="*/ 6139543 w 9157063"/>
              <a:gd name="connsiteY44" fmla="*/ 2664823 h 5172892"/>
              <a:gd name="connsiteX45" fmla="*/ 6165669 w 9157063"/>
              <a:gd name="connsiteY45" fmla="*/ 2756263 h 5172892"/>
              <a:gd name="connsiteX46" fmla="*/ 6113417 w 9157063"/>
              <a:gd name="connsiteY46" fmla="*/ 2913017 h 5172892"/>
              <a:gd name="connsiteX47" fmla="*/ 6178731 w 9157063"/>
              <a:gd name="connsiteY47" fmla="*/ 3056709 h 5172892"/>
              <a:gd name="connsiteX48" fmla="*/ 6113417 w 9157063"/>
              <a:gd name="connsiteY48" fmla="*/ 3187337 h 5172892"/>
              <a:gd name="connsiteX49" fmla="*/ 6178731 w 9157063"/>
              <a:gd name="connsiteY49" fmla="*/ 3278777 h 5172892"/>
              <a:gd name="connsiteX50" fmla="*/ 6139543 w 9157063"/>
              <a:gd name="connsiteY50" fmla="*/ 3370217 h 5172892"/>
              <a:gd name="connsiteX51" fmla="*/ 6087291 w 9157063"/>
              <a:gd name="connsiteY51" fmla="*/ 3461657 h 5172892"/>
              <a:gd name="connsiteX52" fmla="*/ 6087291 w 9157063"/>
              <a:gd name="connsiteY52" fmla="*/ 3526972 h 5172892"/>
              <a:gd name="connsiteX53" fmla="*/ 6087291 w 9157063"/>
              <a:gd name="connsiteY53" fmla="*/ 3526972 h 5172892"/>
              <a:gd name="connsiteX54" fmla="*/ 6035040 w 9157063"/>
              <a:gd name="connsiteY54" fmla="*/ 3657600 h 5172892"/>
              <a:gd name="connsiteX55" fmla="*/ 6035040 w 9157063"/>
              <a:gd name="connsiteY55" fmla="*/ 3657600 h 5172892"/>
              <a:gd name="connsiteX56" fmla="*/ 6035040 w 9157063"/>
              <a:gd name="connsiteY56" fmla="*/ 3775166 h 5172892"/>
              <a:gd name="connsiteX57" fmla="*/ 6048103 w 9157063"/>
              <a:gd name="connsiteY57" fmla="*/ 3801292 h 5172892"/>
              <a:gd name="connsiteX58" fmla="*/ 5930537 w 9157063"/>
              <a:gd name="connsiteY58" fmla="*/ 3905794 h 5172892"/>
              <a:gd name="connsiteX59" fmla="*/ 5943600 w 9157063"/>
              <a:gd name="connsiteY59" fmla="*/ 3997234 h 5172892"/>
              <a:gd name="connsiteX60" fmla="*/ 5865223 w 9157063"/>
              <a:gd name="connsiteY60" fmla="*/ 4049486 h 5172892"/>
              <a:gd name="connsiteX61" fmla="*/ 5865223 w 9157063"/>
              <a:gd name="connsiteY61" fmla="*/ 4167052 h 5172892"/>
              <a:gd name="connsiteX62" fmla="*/ 5904411 w 9157063"/>
              <a:gd name="connsiteY62" fmla="*/ 4193177 h 5172892"/>
              <a:gd name="connsiteX63" fmla="*/ 5904411 w 9157063"/>
              <a:gd name="connsiteY63" fmla="*/ 4193177 h 5172892"/>
              <a:gd name="connsiteX64" fmla="*/ 5760720 w 9157063"/>
              <a:gd name="connsiteY64" fmla="*/ 4258492 h 5172892"/>
              <a:gd name="connsiteX65" fmla="*/ 5721531 w 9157063"/>
              <a:gd name="connsiteY65" fmla="*/ 4271554 h 5172892"/>
              <a:gd name="connsiteX66" fmla="*/ 5630091 w 9157063"/>
              <a:gd name="connsiteY66" fmla="*/ 4245429 h 5172892"/>
              <a:gd name="connsiteX67" fmla="*/ 5486400 w 9157063"/>
              <a:gd name="connsiteY67" fmla="*/ 4245429 h 5172892"/>
              <a:gd name="connsiteX68" fmla="*/ 5434149 w 9157063"/>
              <a:gd name="connsiteY68" fmla="*/ 4323806 h 5172892"/>
              <a:gd name="connsiteX69" fmla="*/ 5368834 w 9157063"/>
              <a:gd name="connsiteY69" fmla="*/ 4271554 h 5172892"/>
              <a:gd name="connsiteX70" fmla="*/ 5329646 w 9157063"/>
              <a:gd name="connsiteY70" fmla="*/ 4336869 h 5172892"/>
              <a:gd name="connsiteX71" fmla="*/ 5225143 w 9157063"/>
              <a:gd name="connsiteY71" fmla="*/ 4297680 h 5172892"/>
              <a:gd name="connsiteX72" fmla="*/ 5199017 w 9157063"/>
              <a:gd name="connsiteY72" fmla="*/ 4376057 h 5172892"/>
              <a:gd name="connsiteX73" fmla="*/ 4990011 w 9157063"/>
              <a:gd name="connsiteY73" fmla="*/ 4349932 h 5172892"/>
              <a:gd name="connsiteX74" fmla="*/ 4990011 w 9157063"/>
              <a:gd name="connsiteY74" fmla="*/ 4349932 h 5172892"/>
              <a:gd name="connsiteX75" fmla="*/ 4885509 w 9157063"/>
              <a:gd name="connsiteY75" fmla="*/ 4441372 h 5172892"/>
              <a:gd name="connsiteX76" fmla="*/ 4885509 w 9157063"/>
              <a:gd name="connsiteY76" fmla="*/ 4493623 h 5172892"/>
              <a:gd name="connsiteX77" fmla="*/ 4754880 w 9157063"/>
              <a:gd name="connsiteY77" fmla="*/ 4519749 h 5172892"/>
              <a:gd name="connsiteX78" fmla="*/ 4637314 w 9157063"/>
              <a:gd name="connsiteY78" fmla="*/ 4532812 h 5172892"/>
              <a:gd name="connsiteX79" fmla="*/ 4611189 w 9157063"/>
              <a:gd name="connsiteY79" fmla="*/ 4637314 h 5172892"/>
              <a:gd name="connsiteX80" fmla="*/ 4519749 w 9157063"/>
              <a:gd name="connsiteY80" fmla="*/ 4676503 h 5172892"/>
              <a:gd name="connsiteX81" fmla="*/ 4428309 w 9157063"/>
              <a:gd name="connsiteY81" fmla="*/ 4741817 h 5172892"/>
              <a:gd name="connsiteX82" fmla="*/ 4336869 w 9157063"/>
              <a:gd name="connsiteY82" fmla="*/ 4767943 h 5172892"/>
              <a:gd name="connsiteX83" fmla="*/ 4336869 w 9157063"/>
              <a:gd name="connsiteY83" fmla="*/ 4676503 h 5172892"/>
              <a:gd name="connsiteX84" fmla="*/ 4376057 w 9157063"/>
              <a:gd name="connsiteY84" fmla="*/ 4611189 h 5172892"/>
              <a:gd name="connsiteX85" fmla="*/ 4284617 w 9157063"/>
              <a:gd name="connsiteY85" fmla="*/ 4585063 h 5172892"/>
              <a:gd name="connsiteX86" fmla="*/ 4245429 w 9157063"/>
              <a:gd name="connsiteY86" fmla="*/ 4611189 h 5172892"/>
              <a:gd name="connsiteX87" fmla="*/ 4258491 w 9157063"/>
              <a:gd name="connsiteY87" fmla="*/ 4663440 h 5172892"/>
              <a:gd name="connsiteX88" fmla="*/ 4284617 w 9157063"/>
              <a:gd name="connsiteY88" fmla="*/ 4741817 h 5172892"/>
              <a:gd name="connsiteX89" fmla="*/ 4245429 w 9157063"/>
              <a:gd name="connsiteY89" fmla="*/ 4820194 h 5172892"/>
              <a:gd name="connsiteX90" fmla="*/ 4127863 w 9157063"/>
              <a:gd name="connsiteY90" fmla="*/ 4833257 h 5172892"/>
              <a:gd name="connsiteX91" fmla="*/ 4075611 w 9157063"/>
              <a:gd name="connsiteY91" fmla="*/ 4898572 h 5172892"/>
              <a:gd name="connsiteX92" fmla="*/ 3918857 w 9157063"/>
              <a:gd name="connsiteY92" fmla="*/ 4872446 h 5172892"/>
              <a:gd name="connsiteX93" fmla="*/ 3905794 w 9157063"/>
              <a:gd name="connsiteY93" fmla="*/ 4990012 h 5172892"/>
              <a:gd name="connsiteX94" fmla="*/ 3853543 w 9157063"/>
              <a:gd name="connsiteY94" fmla="*/ 5003074 h 5172892"/>
              <a:gd name="connsiteX95" fmla="*/ 3853543 w 9157063"/>
              <a:gd name="connsiteY95" fmla="*/ 4924697 h 5172892"/>
              <a:gd name="connsiteX96" fmla="*/ 3788229 w 9157063"/>
              <a:gd name="connsiteY96" fmla="*/ 4898572 h 5172892"/>
              <a:gd name="connsiteX97" fmla="*/ 3762103 w 9157063"/>
              <a:gd name="connsiteY97" fmla="*/ 5016137 h 5172892"/>
              <a:gd name="connsiteX98" fmla="*/ 3709851 w 9157063"/>
              <a:gd name="connsiteY98" fmla="*/ 5029200 h 5172892"/>
              <a:gd name="connsiteX99" fmla="*/ 3709851 w 9157063"/>
              <a:gd name="connsiteY99" fmla="*/ 5029200 h 5172892"/>
              <a:gd name="connsiteX100" fmla="*/ 3553097 w 9157063"/>
              <a:gd name="connsiteY100" fmla="*/ 5003074 h 5172892"/>
              <a:gd name="connsiteX101" fmla="*/ 3526971 w 9157063"/>
              <a:gd name="connsiteY101" fmla="*/ 5081452 h 5172892"/>
              <a:gd name="connsiteX102" fmla="*/ 3448594 w 9157063"/>
              <a:gd name="connsiteY102" fmla="*/ 5081452 h 5172892"/>
              <a:gd name="connsiteX103" fmla="*/ 3357154 w 9157063"/>
              <a:gd name="connsiteY103" fmla="*/ 5107577 h 5172892"/>
              <a:gd name="connsiteX104" fmla="*/ 3357154 w 9157063"/>
              <a:gd name="connsiteY104" fmla="*/ 4990012 h 5172892"/>
              <a:gd name="connsiteX105" fmla="*/ 3213463 w 9157063"/>
              <a:gd name="connsiteY105" fmla="*/ 5016137 h 5172892"/>
              <a:gd name="connsiteX106" fmla="*/ 3069771 w 9157063"/>
              <a:gd name="connsiteY106" fmla="*/ 5081452 h 5172892"/>
              <a:gd name="connsiteX107" fmla="*/ 3069771 w 9157063"/>
              <a:gd name="connsiteY107" fmla="*/ 5081452 h 5172892"/>
              <a:gd name="connsiteX108" fmla="*/ 3252651 w 9157063"/>
              <a:gd name="connsiteY108" fmla="*/ 4885509 h 5172892"/>
              <a:gd name="connsiteX109" fmla="*/ 2991394 w 9157063"/>
              <a:gd name="connsiteY109" fmla="*/ 4950823 h 5172892"/>
              <a:gd name="connsiteX110" fmla="*/ 3291840 w 9157063"/>
              <a:gd name="connsiteY110" fmla="*/ 4741817 h 5172892"/>
              <a:gd name="connsiteX111" fmla="*/ 2965269 w 9157063"/>
              <a:gd name="connsiteY111" fmla="*/ 4794069 h 5172892"/>
              <a:gd name="connsiteX112" fmla="*/ 2873829 w 9157063"/>
              <a:gd name="connsiteY112" fmla="*/ 4898572 h 5172892"/>
              <a:gd name="connsiteX113" fmla="*/ 2743200 w 9157063"/>
              <a:gd name="connsiteY113" fmla="*/ 4885509 h 5172892"/>
              <a:gd name="connsiteX114" fmla="*/ 2769326 w 9157063"/>
              <a:gd name="connsiteY114" fmla="*/ 4728754 h 5172892"/>
              <a:gd name="connsiteX115" fmla="*/ 2873829 w 9157063"/>
              <a:gd name="connsiteY115" fmla="*/ 4781006 h 5172892"/>
              <a:gd name="connsiteX116" fmla="*/ 2886891 w 9157063"/>
              <a:gd name="connsiteY116" fmla="*/ 4689566 h 5172892"/>
              <a:gd name="connsiteX117" fmla="*/ 2978331 w 9157063"/>
              <a:gd name="connsiteY117" fmla="*/ 4650377 h 5172892"/>
              <a:gd name="connsiteX118" fmla="*/ 3082834 w 9157063"/>
              <a:gd name="connsiteY118" fmla="*/ 4650377 h 5172892"/>
              <a:gd name="connsiteX119" fmla="*/ 3135086 w 9157063"/>
              <a:gd name="connsiteY119" fmla="*/ 4558937 h 5172892"/>
              <a:gd name="connsiteX120" fmla="*/ 2965269 w 9157063"/>
              <a:gd name="connsiteY120" fmla="*/ 4585063 h 5172892"/>
              <a:gd name="connsiteX121" fmla="*/ 2782389 w 9157063"/>
              <a:gd name="connsiteY121" fmla="*/ 4663440 h 5172892"/>
              <a:gd name="connsiteX122" fmla="*/ 2717074 w 9157063"/>
              <a:gd name="connsiteY122" fmla="*/ 4637314 h 5172892"/>
              <a:gd name="connsiteX123" fmla="*/ 2704011 w 9157063"/>
              <a:gd name="connsiteY123" fmla="*/ 4532812 h 5172892"/>
              <a:gd name="connsiteX124" fmla="*/ 2612571 w 9157063"/>
              <a:gd name="connsiteY124" fmla="*/ 4585063 h 5172892"/>
              <a:gd name="connsiteX125" fmla="*/ 2547257 w 9157063"/>
              <a:gd name="connsiteY125" fmla="*/ 4506686 h 5172892"/>
              <a:gd name="connsiteX126" fmla="*/ 2560320 w 9157063"/>
              <a:gd name="connsiteY126" fmla="*/ 4467497 h 5172892"/>
              <a:gd name="connsiteX127" fmla="*/ 2534194 w 9157063"/>
              <a:gd name="connsiteY127" fmla="*/ 4415246 h 5172892"/>
              <a:gd name="connsiteX128" fmla="*/ 2534194 w 9157063"/>
              <a:gd name="connsiteY128" fmla="*/ 4415246 h 5172892"/>
              <a:gd name="connsiteX129" fmla="*/ 2612571 w 9157063"/>
              <a:gd name="connsiteY129" fmla="*/ 4389120 h 5172892"/>
              <a:gd name="connsiteX130" fmla="*/ 2625634 w 9157063"/>
              <a:gd name="connsiteY130" fmla="*/ 4480560 h 5172892"/>
              <a:gd name="connsiteX131" fmla="*/ 2704011 w 9157063"/>
              <a:gd name="connsiteY131" fmla="*/ 4454434 h 5172892"/>
              <a:gd name="connsiteX132" fmla="*/ 2690949 w 9157063"/>
              <a:gd name="connsiteY132" fmla="*/ 4376057 h 5172892"/>
              <a:gd name="connsiteX133" fmla="*/ 3122023 w 9157063"/>
              <a:gd name="connsiteY133" fmla="*/ 4180114 h 5172892"/>
              <a:gd name="connsiteX134" fmla="*/ 2847703 w 9157063"/>
              <a:gd name="connsiteY134" fmla="*/ 4180114 h 5172892"/>
              <a:gd name="connsiteX135" fmla="*/ 2704011 w 9157063"/>
              <a:gd name="connsiteY135" fmla="*/ 4153989 h 5172892"/>
              <a:gd name="connsiteX136" fmla="*/ 2560320 w 9157063"/>
              <a:gd name="connsiteY136" fmla="*/ 4167052 h 5172892"/>
              <a:gd name="connsiteX137" fmla="*/ 2560320 w 9157063"/>
              <a:gd name="connsiteY137" fmla="*/ 4036423 h 5172892"/>
              <a:gd name="connsiteX138" fmla="*/ 2625634 w 9157063"/>
              <a:gd name="connsiteY138" fmla="*/ 4062549 h 5172892"/>
              <a:gd name="connsiteX139" fmla="*/ 2808514 w 9157063"/>
              <a:gd name="connsiteY139" fmla="*/ 3931920 h 5172892"/>
              <a:gd name="connsiteX140" fmla="*/ 2834640 w 9157063"/>
              <a:gd name="connsiteY140" fmla="*/ 4049486 h 5172892"/>
              <a:gd name="connsiteX141" fmla="*/ 2873829 w 9157063"/>
              <a:gd name="connsiteY141" fmla="*/ 4010297 h 5172892"/>
              <a:gd name="connsiteX142" fmla="*/ 2886891 w 9157063"/>
              <a:gd name="connsiteY142" fmla="*/ 3905794 h 5172892"/>
              <a:gd name="connsiteX143" fmla="*/ 2952206 w 9157063"/>
              <a:gd name="connsiteY143" fmla="*/ 3905794 h 5172892"/>
              <a:gd name="connsiteX144" fmla="*/ 2978331 w 9157063"/>
              <a:gd name="connsiteY144" fmla="*/ 4049486 h 5172892"/>
              <a:gd name="connsiteX145" fmla="*/ 3148149 w 9157063"/>
              <a:gd name="connsiteY145" fmla="*/ 4062549 h 5172892"/>
              <a:gd name="connsiteX146" fmla="*/ 3069771 w 9157063"/>
              <a:gd name="connsiteY146" fmla="*/ 4010297 h 5172892"/>
              <a:gd name="connsiteX147" fmla="*/ 3069771 w 9157063"/>
              <a:gd name="connsiteY147" fmla="*/ 3892732 h 5172892"/>
              <a:gd name="connsiteX148" fmla="*/ 2978331 w 9157063"/>
              <a:gd name="connsiteY148" fmla="*/ 3827417 h 5172892"/>
              <a:gd name="connsiteX149" fmla="*/ 2978331 w 9157063"/>
              <a:gd name="connsiteY149" fmla="*/ 3827417 h 5172892"/>
              <a:gd name="connsiteX150" fmla="*/ 3226526 w 9157063"/>
              <a:gd name="connsiteY150" fmla="*/ 3749040 h 5172892"/>
              <a:gd name="connsiteX151" fmla="*/ 3226526 w 9157063"/>
              <a:gd name="connsiteY151" fmla="*/ 3644537 h 5172892"/>
              <a:gd name="connsiteX152" fmla="*/ 3579223 w 9157063"/>
              <a:gd name="connsiteY152" fmla="*/ 3644537 h 5172892"/>
              <a:gd name="connsiteX153" fmla="*/ 3344091 w 9157063"/>
              <a:gd name="connsiteY153" fmla="*/ 3513909 h 5172892"/>
              <a:gd name="connsiteX154" fmla="*/ 3030583 w 9157063"/>
              <a:gd name="connsiteY154" fmla="*/ 3683726 h 5172892"/>
              <a:gd name="connsiteX155" fmla="*/ 3056709 w 9157063"/>
              <a:gd name="connsiteY155" fmla="*/ 3592286 h 5172892"/>
              <a:gd name="connsiteX156" fmla="*/ 3304903 w 9157063"/>
              <a:gd name="connsiteY156" fmla="*/ 3409406 h 5172892"/>
              <a:gd name="connsiteX157" fmla="*/ 3383280 w 9157063"/>
              <a:gd name="connsiteY157" fmla="*/ 3383280 h 5172892"/>
              <a:gd name="connsiteX158" fmla="*/ 3474720 w 9157063"/>
              <a:gd name="connsiteY158" fmla="*/ 3239589 h 5172892"/>
              <a:gd name="connsiteX159" fmla="*/ 3513909 w 9157063"/>
              <a:gd name="connsiteY159" fmla="*/ 3161212 h 5172892"/>
              <a:gd name="connsiteX160" fmla="*/ 3435531 w 9157063"/>
              <a:gd name="connsiteY160" fmla="*/ 3148149 h 5172892"/>
              <a:gd name="connsiteX161" fmla="*/ 3605349 w 9157063"/>
              <a:gd name="connsiteY161" fmla="*/ 2913017 h 5172892"/>
              <a:gd name="connsiteX162" fmla="*/ 3749040 w 9157063"/>
              <a:gd name="connsiteY162" fmla="*/ 2899954 h 5172892"/>
              <a:gd name="connsiteX163" fmla="*/ 3749040 w 9157063"/>
              <a:gd name="connsiteY163" fmla="*/ 2899954 h 5172892"/>
              <a:gd name="connsiteX164" fmla="*/ 3879669 w 9157063"/>
              <a:gd name="connsiteY164" fmla="*/ 2899954 h 5172892"/>
              <a:gd name="connsiteX165" fmla="*/ 3944983 w 9157063"/>
              <a:gd name="connsiteY165" fmla="*/ 2821577 h 5172892"/>
              <a:gd name="connsiteX166" fmla="*/ 3853543 w 9157063"/>
              <a:gd name="connsiteY166" fmla="*/ 2730137 h 5172892"/>
              <a:gd name="connsiteX167" fmla="*/ 3762103 w 9157063"/>
              <a:gd name="connsiteY167" fmla="*/ 2782389 h 5172892"/>
              <a:gd name="connsiteX168" fmla="*/ 3605349 w 9157063"/>
              <a:gd name="connsiteY168" fmla="*/ 2782389 h 5172892"/>
              <a:gd name="connsiteX169" fmla="*/ 3448594 w 9157063"/>
              <a:gd name="connsiteY169" fmla="*/ 2782389 h 5172892"/>
              <a:gd name="connsiteX170" fmla="*/ 3448594 w 9157063"/>
              <a:gd name="connsiteY170" fmla="*/ 2743200 h 5172892"/>
              <a:gd name="connsiteX171" fmla="*/ 3409406 w 9157063"/>
              <a:gd name="connsiteY171" fmla="*/ 2769326 h 5172892"/>
              <a:gd name="connsiteX172" fmla="*/ 3357154 w 9157063"/>
              <a:gd name="connsiteY172" fmla="*/ 2704012 h 5172892"/>
              <a:gd name="connsiteX173" fmla="*/ 3435531 w 9157063"/>
              <a:gd name="connsiteY173" fmla="*/ 2560320 h 5172892"/>
              <a:gd name="connsiteX174" fmla="*/ 3370217 w 9157063"/>
              <a:gd name="connsiteY174" fmla="*/ 2547257 h 5172892"/>
              <a:gd name="connsiteX175" fmla="*/ 3278777 w 9157063"/>
              <a:gd name="connsiteY175" fmla="*/ 2690949 h 5172892"/>
              <a:gd name="connsiteX176" fmla="*/ 3174274 w 9157063"/>
              <a:gd name="connsiteY176" fmla="*/ 2625634 h 5172892"/>
              <a:gd name="connsiteX177" fmla="*/ 3200400 w 9157063"/>
              <a:gd name="connsiteY177" fmla="*/ 2521132 h 5172892"/>
              <a:gd name="connsiteX178" fmla="*/ 3108960 w 9157063"/>
              <a:gd name="connsiteY178" fmla="*/ 2534194 h 5172892"/>
              <a:gd name="connsiteX179" fmla="*/ 3043646 w 9157063"/>
              <a:gd name="connsiteY179" fmla="*/ 2508069 h 5172892"/>
              <a:gd name="connsiteX180" fmla="*/ 2926080 w 9157063"/>
              <a:gd name="connsiteY180" fmla="*/ 2521132 h 5172892"/>
              <a:gd name="connsiteX181" fmla="*/ 2991394 w 9157063"/>
              <a:gd name="connsiteY181" fmla="*/ 2416629 h 5172892"/>
              <a:gd name="connsiteX182" fmla="*/ 2926080 w 9157063"/>
              <a:gd name="connsiteY182" fmla="*/ 2299063 h 5172892"/>
              <a:gd name="connsiteX183" fmla="*/ 3043646 w 9157063"/>
              <a:gd name="connsiteY183" fmla="*/ 2325189 h 5172892"/>
              <a:gd name="connsiteX184" fmla="*/ 3108960 w 9157063"/>
              <a:gd name="connsiteY184" fmla="*/ 2286000 h 5172892"/>
              <a:gd name="connsiteX185" fmla="*/ 3082834 w 9157063"/>
              <a:gd name="connsiteY185" fmla="*/ 2259874 h 5172892"/>
              <a:gd name="connsiteX186" fmla="*/ 3161211 w 9157063"/>
              <a:gd name="connsiteY186" fmla="*/ 2233749 h 5172892"/>
              <a:gd name="connsiteX187" fmla="*/ 3200400 w 9157063"/>
              <a:gd name="connsiteY187" fmla="*/ 2076994 h 5172892"/>
              <a:gd name="connsiteX188" fmla="*/ 3370217 w 9157063"/>
              <a:gd name="connsiteY188" fmla="*/ 2090057 h 5172892"/>
              <a:gd name="connsiteX189" fmla="*/ 3461657 w 9157063"/>
              <a:gd name="connsiteY189" fmla="*/ 2050869 h 5172892"/>
              <a:gd name="connsiteX190" fmla="*/ 3461657 w 9157063"/>
              <a:gd name="connsiteY190" fmla="*/ 1907177 h 5172892"/>
              <a:gd name="connsiteX191" fmla="*/ 3331029 w 9157063"/>
              <a:gd name="connsiteY191" fmla="*/ 1920240 h 5172892"/>
              <a:gd name="connsiteX192" fmla="*/ 3213463 w 9157063"/>
              <a:gd name="connsiteY192" fmla="*/ 1933303 h 5172892"/>
              <a:gd name="connsiteX193" fmla="*/ 3161211 w 9157063"/>
              <a:gd name="connsiteY193" fmla="*/ 1920240 h 5172892"/>
              <a:gd name="connsiteX194" fmla="*/ 3200400 w 9157063"/>
              <a:gd name="connsiteY194" fmla="*/ 1867989 h 5172892"/>
              <a:gd name="connsiteX195" fmla="*/ 3265714 w 9157063"/>
              <a:gd name="connsiteY195" fmla="*/ 1828800 h 5172892"/>
              <a:gd name="connsiteX196" fmla="*/ 3331029 w 9157063"/>
              <a:gd name="connsiteY196" fmla="*/ 1789612 h 5172892"/>
              <a:gd name="connsiteX197" fmla="*/ 3226526 w 9157063"/>
              <a:gd name="connsiteY197" fmla="*/ 1737360 h 5172892"/>
              <a:gd name="connsiteX198" fmla="*/ 3226526 w 9157063"/>
              <a:gd name="connsiteY198" fmla="*/ 1632857 h 5172892"/>
              <a:gd name="connsiteX199" fmla="*/ 3161211 w 9157063"/>
              <a:gd name="connsiteY199" fmla="*/ 1632857 h 5172892"/>
              <a:gd name="connsiteX200" fmla="*/ 3148149 w 9157063"/>
              <a:gd name="connsiteY200" fmla="*/ 1580606 h 5172892"/>
              <a:gd name="connsiteX201" fmla="*/ 3200400 w 9157063"/>
              <a:gd name="connsiteY201" fmla="*/ 1502229 h 5172892"/>
              <a:gd name="connsiteX202" fmla="*/ 3148149 w 9157063"/>
              <a:gd name="connsiteY202" fmla="*/ 1489166 h 5172892"/>
              <a:gd name="connsiteX203" fmla="*/ 3108960 w 9157063"/>
              <a:gd name="connsiteY203" fmla="*/ 1515292 h 5172892"/>
              <a:gd name="connsiteX204" fmla="*/ 3108960 w 9157063"/>
              <a:gd name="connsiteY204" fmla="*/ 1593669 h 5172892"/>
              <a:gd name="connsiteX205" fmla="*/ 3043646 w 9157063"/>
              <a:gd name="connsiteY205" fmla="*/ 1632857 h 5172892"/>
              <a:gd name="connsiteX206" fmla="*/ 3043646 w 9157063"/>
              <a:gd name="connsiteY206" fmla="*/ 1593669 h 5172892"/>
              <a:gd name="connsiteX207" fmla="*/ 3056709 w 9157063"/>
              <a:gd name="connsiteY207" fmla="*/ 1489166 h 5172892"/>
              <a:gd name="connsiteX208" fmla="*/ 3095897 w 9157063"/>
              <a:gd name="connsiteY208" fmla="*/ 1410789 h 5172892"/>
              <a:gd name="connsiteX209" fmla="*/ 3161211 w 9157063"/>
              <a:gd name="connsiteY209" fmla="*/ 1358537 h 5172892"/>
              <a:gd name="connsiteX210" fmla="*/ 3252651 w 9157063"/>
              <a:gd name="connsiteY210" fmla="*/ 1436914 h 5172892"/>
              <a:gd name="connsiteX211" fmla="*/ 3317966 w 9157063"/>
              <a:gd name="connsiteY211" fmla="*/ 1410789 h 5172892"/>
              <a:gd name="connsiteX212" fmla="*/ 3278777 w 9157063"/>
              <a:gd name="connsiteY212" fmla="*/ 1345474 h 5172892"/>
              <a:gd name="connsiteX213" fmla="*/ 3331029 w 9157063"/>
              <a:gd name="connsiteY213" fmla="*/ 1319349 h 5172892"/>
              <a:gd name="connsiteX214" fmla="*/ 3579223 w 9157063"/>
              <a:gd name="connsiteY214" fmla="*/ 1371600 h 5172892"/>
              <a:gd name="connsiteX215" fmla="*/ 3709851 w 9157063"/>
              <a:gd name="connsiteY215" fmla="*/ 1345474 h 5172892"/>
              <a:gd name="connsiteX216" fmla="*/ 3709851 w 9157063"/>
              <a:gd name="connsiteY216" fmla="*/ 1345474 h 5172892"/>
              <a:gd name="connsiteX217" fmla="*/ 3762103 w 9157063"/>
              <a:gd name="connsiteY217" fmla="*/ 1502229 h 5172892"/>
              <a:gd name="connsiteX218" fmla="*/ 3853543 w 9157063"/>
              <a:gd name="connsiteY218" fmla="*/ 1567543 h 5172892"/>
              <a:gd name="connsiteX219" fmla="*/ 3905794 w 9157063"/>
              <a:gd name="connsiteY219" fmla="*/ 1410789 h 5172892"/>
              <a:gd name="connsiteX220" fmla="*/ 4049486 w 9157063"/>
              <a:gd name="connsiteY220" fmla="*/ 1463040 h 5172892"/>
              <a:gd name="connsiteX221" fmla="*/ 4180114 w 9157063"/>
              <a:gd name="connsiteY221" fmla="*/ 1463040 h 5172892"/>
              <a:gd name="connsiteX222" fmla="*/ 4271554 w 9157063"/>
              <a:gd name="connsiteY222" fmla="*/ 1606732 h 5172892"/>
              <a:gd name="connsiteX223" fmla="*/ 4323806 w 9157063"/>
              <a:gd name="connsiteY223" fmla="*/ 1593669 h 5172892"/>
              <a:gd name="connsiteX224" fmla="*/ 4297680 w 9157063"/>
              <a:gd name="connsiteY224" fmla="*/ 1502229 h 5172892"/>
              <a:gd name="connsiteX225" fmla="*/ 4297680 w 9157063"/>
              <a:gd name="connsiteY225" fmla="*/ 1397726 h 5172892"/>
              <a:gd name="connsiteX226" fmla="*/ 4180114 w 9157063"/>
              <a:gd name="connsiteY226" fmla="*/ 1384663 h 5172892"/>
              <a:gd name="connsiteX227" fmla="*/ 4284617 w 9157063"/>
              <a:gd name="connsiteY227" fmla="*/ 1293223 h 5172892"/>
              <a:gd name="connsiteX228" fmla="*/ 4362994 w 9157063"/>
              <a:gd name="connsiteY228" fmla="*/ 1227909 h 5172892"/>
              <a:gd name="connsiteX229" fmla="*/ 4493623 w 9157063"/>
              <a:gd name="connsiteY229" fmla="*/ 1162594 h 5172892"/>
              <a:gd name="connsiteX230" fmla="*/ 4637314 w 9157063"/>
              <a:gd name="connsiteY230" fmla="*/ 1045029 h 5172892"/>
              <a:gd name="connsiteX231" fmla="*/ 4506686 w 9157063"/>
              <a:gd name="connsiteY231" fmla="*/ 979714 h 5172892"/>
              <a:gd name="connsiteX232" fmla="*/ 4441371 w 9157063"/>
              <a:gd name="connsiteY232" fmla="*/ 1018903 h 5172892"/>
              <a:gd name="connsiteX233" fmla="*/ 4323806 w 9157063"/>
              <a:gd name="connsiteY233" fmla="*/ 992777 h 5172892"/>
              <a:gd name="connsiteX234" fmla="*/ 4140926 w 9157063"/>
              <a:gd name="connsiteY234" fmla="*/ 992777 h 5172892"/>
              <a:gd name="connsiteX235" fmla="*/ 4180114 w 9157063"/>
              <a:gd name="connsiteY235" fmla="*/ 953589 h 5172892"/>
              <a:gd name="connsiteX236" fmla="*/ 4140926 w 9157063"/>
              <a:gd name="connsiteY236" fmla="*/ 901337 h 5172892"/>
              <a:gd name="connsiteX237" fmla="*/ 4245429 w 9157063"/>
              <a:gd name="connsiteY237" fmla="*/ 796834 h 5172892"/>
              <a:gd name="connsiteX238" fmla="*/ 4349931 w 9157063"/>
              <a:gd name="connsiteY238" fmla="*/ 836023 h 5172892"/>
              <a:gd name="connsiteX239" fmla="*/ 4362994 w 9157063"/>
              <a:gd name="connsiteY239" fmla="*/ 783772 h 5172892"/>
              <a:gd name="connsiteX240" fmla="*/ 4284617 w 9157063"/>
              <a:gd name="connsiteY240" fmla="*/ 731520 h 5172892"/>
              <a:gd name="connsiteX241" fmla="*/ 4310743 w 9157063"/>
              <a:gd name="connsiteY241" fmla="*/ 718457 h 5172892"/>
              <a:gd name="connsiteX242" fmla="*/ 4415246 w 9157063"/>
              <a:gd name="connsiteY242" fmla="*/ 692332 h 5172892"/>
              <a:gd name="connsiteX243" fmla="*/ 4454434 w 9157063"/>
              <a:gd name="connsiteY243" fmla="*/ 653143 h 5172892"/>
              <a:gd name="connsiteX244" fmla="*/ 4402183 w 9157063"/>
              <a:gd name="connsiteY244" fmla="*/ 640080 h 5172892"/>
              <a:gd name="connsiteX245" fmla="*/ 4428309 w 9157063"/>
              <a:gd name="connsiteY245" fmla="*/ 561703 h 5172892"/>
              <a:gd name="connsiteX246" fmla="*/ 4402183 w 9157063"/>
              <a:gd name="connsiteY246" fmla="*/ 483326 h 5172892"/>
              <a:gd name="connsiteX247" fmla="*/ 4480560 w 9157063"/>
              <a:gd name="connsiteY247" fmla="*/ 418012 h 5172892"/>
              <a:gd name="connsiteX248" fmla="*/ 4545874 w 9157063"/>
              <a:gd name="connsiteY248" fmla="*/ 470263 h 5172892"/>
              <a:gd name="connsiteX249" fmla="*/ 4545874 w 9157063"/>
              <a:gd name="connsiteY249" fmla="*/ 313509 h 5172892"/>
              <a:gd name="connsiteX250" fmla="*/ 4611189 w 9157063"/>
              <a:gd name="connsiteY250" fmla="*/ 261257 h 5172892"/>
              <a:gd name="connsiteX251" fmla="*/ 4663440 w 9157063"/>
              <a:gd name="connsiteY251" fmla="*/ 326572 h 5172892"/>
              <a:gd name="connsiteX252" fmla="*/ 4781006 w 9157063"/>
              <a:gd name="connsiteY252" fmla="*/ 222069 h 5172892"/>
              <a:gd name="connsiteX253" fmla="*/ 4872446 w 9157063"/>
              <a:gd name="connsiteY253" fmla="*/ 352697 h 5172892"/>
              <a:gd name="connsiteX254" fmla="*/ 4872446 w 9157063"/>
              <a:gd name="connsiteY254" fmla="*/ 222069 h 5172892"/>
              <a:gd name="connsiteX255" fmla="*/ 4937760 w 9157063"/>
              <a:gd name="connsiteY255" fmla="*/ 209006 h 5172892"/>
              <a:gd name="connsiteX256" fmla="*/ 5003074 w 9157063"/>
              <a:gd name="connsiteY256" fmla="*/ 404949 h 5172892"/>
              <a:gd name="connsiteX257" fmla="*/ 4990011 w 9157063"/>
              <a:gd name="connsiteY257" fmla="*/ 222069 h 5172892"/>
              <a:gd name="connsiteX258" fmla="*/ 5068389 w 9157063"/>
              <a:gd name="connsiteY258" fmla="*/ 143692 h 5172892"/>
              <a:gd name="connsiteX259" fmla="*/ 5107577 w 9157063"/>
              <a:gd name="connsiteY259" fmla="*/ 352697 h 5172892"/>
              <a:gd name="connsiteX260" fmla="*/ 5029200 w 9157063"/>
              <a:gd name="connsiteY260" fmla="*/ 600892 h 5172892"/>
              <a:gd name="connsiteX261" fmla="*/ 5185954 w 9157063"/>
              <a:gd name="connsiteY261" fmla="*/ 404949 h 5172892"/>
              <a:gd name="connsiteX262" fmla="*/ 5159829 w 9157063"/>
              <a:gd name="connsiteY262" fmla="*/ 195943 h 5172892"/>
              <a:gd name="connsiteX263" fmla="*/ 5199017 w 9157063"/>
              <a:gd name="connsiteY263" fmla="*/ 156754 h 5172892"/>
              <a:gd name="connsiteX264" fmla="*/ 5251269 w 9157063"/>
              <a:gd name="connsiteY264" fmla="*/ 156754 h 5172892"/>
              <a:gd name="connsiteX265" fmla="*/ 5329646 w 9157063"/>
              <a:gd name="connsiteY265" fmla="*/ 182880 h 5172892"/>
              <a:gd name="connsiteX266" fmla="*/ 5146766 w 9157063"/>
              <a:gd name="connsiteY266" fmla="*/ 13063 h 5172892"/>
              <a:gd name="connsiteX267" fmla="*/ 9157063 w 9157063"/>
              <a:gd name="connsiteY267" fmla="*/ 13063 h 5172892"/>
              <a:gd name="connsiteX268" fmla="*/ 9144000 w 9157063"/>
              <a:gd name="connsiteY268" fmla="*/ 5172892 h 5172892"/>
              <a:gd name="connsiteX269" fmla="*/ 0 w 9157063"/>
              <a:gd name="connsiteY269" fmla="*/ 5172892 h 5172892"/>
              <a:gd name="connsiteX270" fmla="*/ 13063 w 9157063"/>
              <a:gd name="connsiteY270" fmla="*/ 0 h 5172892"/>
              <a:gd name="connsiteX271" fmla="*/ 5172891 w 9157063"/>
              <a:gd name="connsiteY271" fmla="*/ 26126 h 5172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</a:cxnLst>
            <a:rect l="l" t="t" r="r" b="b"/>
            <a:pathLst>
              <a:path w="9157063" h="5172892">
                <a:moveTo>
                  <a:pt x="5238206" y="26126"/>
                </a:moveTo>
                <a:lnTo>
                  <a:pt x="5368834" y="52252"/>
                </a:lnTo>
                <a:lnTo>
                  <a:pt x="5473337" y="169817"/>
                </a:lnTo>
                <a:lnTo>
                  <a:pt x="5538651" y="156754"/>
                </a:lnTo>
                <a:lnTo>
                  <a:pt x="5590903" y="261257"/>
                </a:lnTo>
                <a:lnTo>
                  <a:pt x="5538651" y="287383"/>
                </a:lnTo>
                <a:lnTo>
                  <a:pt x="5408023" y="352697"/>
                </a:lnTo>
                <a:lnTo>
                  <a:pt x="5303520" y="496389"/>
                </a:lnTo>
                <a:lnTo>
                  <a:pt x="5394960" y="483326"/>
                </a:lnTo>
                <a:lnTo>
                  <a:pt x="5460274" y="418012"/>
                </a:lnTo>
                <a:lnTo>
                  <a:pt x="5551714" y="404949"/>
                </a:lnTo>
                <a:lnTo>
                  <a:pt x="5603966" y="300446"/>
                </a:lnTo>
                <a:lnTo>
                  <a:pt x="5721531" y="300446"/>
                </a:lnTo>
                <a:lnTo>
                  <a:pt x="5917474" y="209006"/>
                </a:lnTo>
                <a:lnTo>
                  <a:pt x="6126480" y="248194"/>
                </a:lnTo>
                <a:lnTo>
                  <a:pt x="6257109" y="248194"/>
                </a:lnTo>
                <a:lnTo>
                  <a:pt x="6257109" y="444137"/>
                </a:lnTo>
                <a:lnTo>
                  <a:pt x="6309360" y="470263"/>
                </a:lnTo>
                <a:lnTo>
                  <a:pt x="6309360" y="600892"/>
                </a:lnTo>
                <a:lnTo>
                  <a:pt x="6453051" y="809897"/>
                </a:lnTo>
                <a:lnTo>
                  <a:pt x="6518366" y="770709"/>
                </a:lnTo>
                <a:lnTo>
                  <a:pt x="6544491" y="836023"/>
                </a:lnTo>
                <a:lnTo>
                  <a:pt x="6492240" y="927463"/>
                </a:lnTo>
                <a:lnTo>
                  <a:pt x="6466114" y="927463"/>
                </a:lnTo>
                <a:lnTo>
                  <a:pt x="6439989" y="1084217"/>
                </a:lnTo>
                <a:lnTo>
                  <a:pt x="6583680" y="1097280"/>
                </a:lnTo>
                <a:lnTo>
                  <a:pt x="6688183" y="1214846"/>
                </a:lnTo>
                <a:lnTo>
                  <a:pt x="6662057" y="1332412"/>
                </a:lnTo>
                <a:lnTo>
                  <a:pt x="6648994" y="1476103"/>
                </a:lnTo>
                <a:lnTo>
                  <a:pt x="6596743" y="1449977"/>
                </a:lnTo>
                <a:lnTo>
                  <a:pt x="6544491" y="1606732"/>
                </a:lnTo>
                <a:lnTo>
                  <a:pt x="6374674" y="1606732"/>
                </a:lnTo>
                <a:lnTo>
                  <a:pt x="6309360" y="1724297"/>
                </a:lnTo>
                <a:lnTo>
                  <a:pt x="6309360" y="1815737"/>
                </a:lnTo>
                <a:lnTo>
                  <a:pt x="6217920" y="1867989"/>
                </a:lnTo>
                <a:lnTo>
                  <a:pt x="6165669" y="1867989"/>
                </a:lnTo>
                <a:lnTo>
                  <a:pt x="6126480" y="1946366"/>
                </a:lnTo>
                <a:lnTo>
                  <a:pt x="5943600" y="1920240"/>
                </a:lnTo>
                <a:lnTo>
                  <a:pt x="5930537" y="2050869"/>
                </a:lnTo>
                <a:lnTo>
                  <a:pt x="6100354" y="2037806"/>
                </a:lnTo>
                <a:lnTo>
                  <a:pt x="6048103" y="2168434"/>
                </a:lnTo>
                <a:lnTo>
                  <a:pt x="6021977" y="2259874"/>
                </a:lnTo>
                <a:lnTo>
                  <a:pt x="6035040" y="2390503"/>
                </a:lnTo>
                <a:lnTo>
                  <a:pt x="6178731" y="2495006"/>
                </a:lnTo>
                <a:lnTo>
                  <a:pt x="6139543" y="2664823"/>
                </a:lnTo>
                <a:lnTo>
                  <a:pt x="6165669" y="2756263"/>
                </a:lnTo>
                <a:lnTo>
                  <a:pt x="6113417" y="2913017"/>
                </a:lnTo>
                <a:lnTo>
                  <a:pt x="6178731" y="3056709"/>
                </a:lnTo>
                <a:lnTo>
                  <a:pt x="6113417" y="3187337"/>
                </a:lnTo>
                <a:lnTo>
                  <a:pt x="6178731" y="3278777"/>
                </a:lnTo>
                <a:lnTo>
                  <a:pt x="6139543" y="3370217"/>
                </a:lnTo>
                <a:lnTo>
                  <a:pt x="6087291" y="3461657"/>
                </a:lnTo>
                <a:lnTo>
                  <a:pt x="6087291" y="3526972"/>
                </a:lnTo>
                <a:lnTo>
                  <a:pt x="6087291" y="3526972"/>
                </a:lnTo>
                <a:lnTo>
                  <a:pt x="6035040" y="3657600"/>
                </a:lnTo>
                <a:lnTo>
                  <a:pt x="6035040" y="3657600"/>
                </a:lnTo>
                <a:lnTo>
                  <a:pt x="6035040" y="3775166"/>
                </a:lnTo>
                <a:lnTo>
                  <a:pt x="6048103" y="3801292"/>
                </a:lnTo>
                <a:lnTo>
                  <a:pt x="5930537" y="3905794"/>
                </a:lnTo>
                <a:lnTo>
                  <a:pt x="5943600" y="3997234"/>
                </a:lnTo>
                <a:lnTo>
                  <a:pt x="5865223" y="4049486"/>
                </a:lnTo>
                <a:lnTo>
                  <a:pt x="5865223" y="4167052"/>
                </a:lnTo>
                <a:lnTo>
                  <a:pt x="5904411" y="4193177"/>
                </a:lnTo>
                <a:lnTo>
                  <a:pt x="5904411" y="4193177"/>
                </a:lnTo>
                <a:lnTo>
                  <a:pt x="5760720" y="4258492"/>
                </a:lnTo>
                <a:lnTo>
                  <a:pt x="5721531" y="4271554"/>
                </a:lnTo>
                <a:lnTo>
                  <a:pt x="5630091" y="4245429"/>
                </a:lnTo>
                <a:lnTo>
                  <a:pt x="5486400" y="4245429"/>
                </a:lnTo>
                <a:lnTo>
                  <a:pt x="5434149" y="4323806"/>
                </a:lnTo>
                <a:lnTo>
                  <a:pt x="5368834" y="4271554"/>
                </a:lnTo>
                <a:lnTo>
                  <a:pt x="5329646" y="4336869"/>
                </a:lnTo>
                <a:lnTo>
                  <a:pt x="5225143" y="4297680"/>
                </a:lnTo>
                <a:lnTo>
                  <a:pt x="5199017" y="4376057"/>
                </a:lnTo>
                <a:lnTo>
                  <a:pt x="4990011" y="4349932"/>
                </a:lnTo>
                <a:lnTo>
                  <a:pt x="4990011" y="4349932"/>
                </a:lnTo>
                <a:lnTo>
                  <a:pt x="4885509" y="4441372"/>
                </a:lnTo>
                <a:lnTo>
                  <a:pt x="4885509" y="4493623"/>
                </a:lnTo>
                <a:lnTo>
                  <a:pt x="4754880" y="4519749"/>
                </a:lnTo>
                <a:lnTo>
                  <a:pt x="4637314" y="4532812"/>
                </a:lnTo>
                <a:lnTo>
                  <a:pt x="4611189" y="4637314"/>
                </a:lnTo>
                <a:lnTo>
                  <a:pt x="4519749" y="4676503"/>
                </a:lnTo>
                <a:lnTo>
                  <a:pt x="4428309" y="4741817"/>
                </a:lnTo>
                <a:lnTo>
                  <a:pt x="4336869" y="4767943"/>
                </a:lnTo>
                <a:lnTo>
                  <a:pt x="4336869" y="4676503"/>
                </a:lnTo>
                <a:lnTo>
                  <a:pt x="4376057" y="4611189"/>
                </a:lnTo>
                <a:lnTo>
                  <a:pt x="4284617" y="4585063"/>
                </a:lnTo>
                <a:lnTo>
                  <a:pt x="4245429" y="4611189"/>
                </a:lnTo>
                <a:lnTo>
                  <a:pt x="4258491" y="4663440"/>
                </a:lnTo>
                <a:lnTo>
                  <a:pt x="4284617" y="4741817"/>
                </a:lnTo>
                <a:lnTo>
                  <a:pt x="4245429" y="4820194"/>
                </a:lnTo>
                <a:lnTo>
                  <a:pt x="4127863" y="4833257"/>
                </a:lnTo>
                <a:lnTo>
                  <a:pt x="4075611" y="4898572"/>
                </a:lnTo>
                <a:lnTo>
                  <a:pt x="3918857" y="4872446"/>
                </a:lnTo>
                <a:lnTo>
                  <a:pt x="3905794" y="4990012"/>
                </a:lnTo>
                <a:lnTo>
                  <a:pt x="3853543" y="5003074"/>
                </a:lnTo>
                <a:lnTo>
                  <a:pt x="3853543" y="4924697"/>
                </a:lnTo>
                <a:lnTo>
                  <a:pt x="3788229" y="4898572"/>
                </a:lnTo>
                <a:lnTo>
                  <a:pt x="3762103" y="5016137"/>
                </a:lnTo>
                <a:lnTo>
                  <a:pt x="3709851" y="5029200"/>
                </a:lnTo>
                <a:lnTo>
                  <a:pt x="3709851" y="5029200"/>
                </a:lnTo>
                <a:lnTo>
                  <a:pt x="3553097" y="5003074"/>
                </a:lnTo>
                <a:lnTo>
                  <a:pt x="3526971" y="5081452"/>
                </a:lnTo>
                <a:lnTo>
                  <a:pt x="3448594" y="5081452"/>
                </a:lnTo>
                <a:lnTo>
                  <a:pt x="3357154" y="5107577"/>
                </a:lnTo>
                <a:lnTo>
                  <a:pt x="3357154" y="4990012"/>
                </a:lnTo>
                <a:lnTo>
                  <a:pt x="3213463" y="5016137"/>
                </a:lnTo>
                <a:lnTo>
                  <a:pt x="3069771" y="5081452"/>
                </a:lnTo>
                <a:lnTo>
                  <a:pt x="3069771" y="5081452"/>
                </a:lnTo>
                <a:lnTo>
                  <a:pt x="3252651" y="4885509"/>
                </a:lnTo>
                <a:lnTo>
                  <a:pt x="2991394" y="4950823"/>
                </a:lnTo>
                <a:lnTo>
                  <a:pt x="3291840" y="4741817"/>
                </a:lnTo>
                <a:lnTo>
                  <a:pt x="2965269" y="4794069"/>
                </a:lnTo>
                <a:lnTo>
                  <a:pt x="2873829" y="4898572"/>
                </a:lnTo>
                <a:lnTo>
                  <a:pt x="2743200" y="4885509"/>
                </a:lnTo>
                <a:lnTo>
                  <a:pt x="2769326" y="4728754"/>
                </a:lnTo>
                <a:lnTo>
                  <a:pt x="2873829" y="4781006"/>
                </a:lnTo>
                <a:lnTo>
                  <a:pt x="2886891" y="4689566"/>
                </a:lnTo>
                <a:lnTo>
                  <a:pt x="2978331" y="4650377"/>
                </a:lnTo>
                <a:lnTo>
                  <a:pt x="3082834" y="4650377"/>
                </a:lnTo>
                <a:lnTo>
                  <a:pt x="3135086" y="4558937"/>
                </a:lnTo>
                <a:lnTo>
                  <a:pt x="2965269" y="4585063"/>
                </a:lnTo>
                <a:lnTo>
                  <a:pt x="2782389" y="4663440"/>
                </a:lnTo>
                <a:lnTo>
                  <a:pt x="2717074" y="4637314"/>
                </a:lnTo>
                <a:lnTo>
                  <a:pt x="2704011" y="4532812"/>
                </a:lnTo>
                <a:lnTo>
                  <a:pt x="2612571" y="4585063"/>
                </a:lnTo>
                <a:lnTo>
                  <a:pt x="2547257" y="4506686"/>
                </a:lnTo>
                <a:lnTo>
                  <a:pt x="2560320" y="4467497"/>
                </a:lnTo>
                <a:lnTo>
                  <a:pt x="2534194" y="4415246"/>
                </a:lnTo>
                <a:lnTo>
                  <a:pt x="2534194" y="4415246"/>
                </a:lnTo>
                <a:lnTo>
                  <a:pt x="2612571" y="4389120"/>
                </a:lnTo>
                <a:lnTo>
                  <a:pt x="2625634" y="4480560"/>
                </a:lnTo>
                <a:lnTo>
                  <a:pt x="2704011" y="4454434"/>
                </a:lnTo>
                <a:lnTo>
                  <a:pt x="2690949" y="4376057"/>
                </a:lnTo>
                <a:lnTo>
                  <a:pt x="3122023" y="4180114"/>
                </a:lnTo>
                <a:lnTo>
                  <a:pt x="2847703" y="4180114"/>
                </a:lnTo>
                <a:lnTo>
                  <a:pt x="2704011" y="4153989"/>
                </a:lnTo>
                <a:lnTo>
                  <a:pt x="2560320" y="4167052"/>
                </a:lnTo>
                <a:lnTo>
                  <a:pt x="2560320" y="4036423"/>
                </a:lnTo>
                <a:lnTo>
                  <a:pt x="2625634" y="4062549"/>
                </a:lnTo>
                <a:lnTo>
                  <a:pt x="2808514" y="3931920"/>
                </a:lnTo>
                <a:lnTo>
                  <a:pt x="2834640" y="4049486"/>
                </a:lnTo>
                <a:lnTo>
                  <a:pt x="2873829" y="4010297"/>
                </a:lnTo>
                <a:lnTo>
                  <a:pt x="2886891" y="3905794"/>
                </a:lnTo>
                <a:lnTo>
                  <a:pt x="2952206" y="3905794"/>
                </a:lnTo>
                <a:lnTo>
                  <a:pt x="2978331" y="4049486"/>
                </a:lnTo>
                <a:lnTo>
                  <a:pt x="3148149" y="4062549"/>
                </a:lnTo>
                <a:lnTo>
                  <a:pt x="3069771" y="4010297"/>
                </a:lnTo>
                <a:lnTo>
                  <a:pt x="3069771" y="3892732"/>
                </a:lnTo>
                <a:lnTo>
                  <a:pt x="2978331" y="3827417"/>
                </a:lnTo>
                <a:lnTo>
                  <a:pt x="2978331" y="3827417"/>
                </a:lnTo>
                <a:lnTo>
                  <a:pt x="3226526" y="3749040"/>
                </a:lnTo>
                <a:lnTo>
                  <a:pt x="3226526" y="3644537"/>
                </a:lnTo>
                <a:lnTo>
                  <a:pt x="3579223" y="3644537"/>
                </a:lnTo>
                <a:lnTo>
                  <a:pt x="3344091" y="3513909"/>
                </a:lnTo>
                <a:lnTo>
                  <a:pt x="3030583" y="3683726"/>
                </a:lnTo>
                <a:lnTo>
                  <a:pt x="3056709" y="3592286"/>
                </a:lnTo>
                <a:lnTo>
                  <a:pt x="3304903" y="3409406"/>
                </a:lnTo>
                <a:lnTo>
                  <a:pt x="3383280" y="3383280"/>
                </a:lnTo>
                <a:lnTo>
                  <a:pt x="3474720" y="3239589"/>
                </a:lnTo>
                <a:lnTo>
                  <a:pt x="3513909" y="3161212"/>
                </a:lnTo>
                <a:lnTo>
                  <a:pt x="3435531" y="3148149"/>
                </a:lnTo>
                <a:lnTo>
                  <a:pt x="3605349" y="2913017"/>
                </a:lnTo>
                <a:lnTo>
                  <a:pt x="3749040" y="2899954"/>
                </a:lnTo>
                <a:lnTo>
                  <a:pt x="3749040" y="2899954"/>
                </a:lnTo>
                <a:lnTo>
                  <a:pt x="3879669" y="2899954"/>
                </a:lnTo>
                <a:lnTo>
                  <a:pt x="3944983" y="2821577"/>
                </a:lnTo>
                <a:lnTo>
                  <a:pt x="3853543" y="2730137"/>
                </a:lnTo>
                <a:lnTo>
                  <a:pt x="3762103" y="2782389"/>
                </a:lnTo>
                <a:lnTo>
                  <a:pt x="3605349" y="2782389"/>
                </a:lnTo>
                <a:lnTo>
                  <a:pt x="3448594" y="2782389"/>
                </a:lnTo>
                <a:lnTo>
                  <a:pt x="3448594" y="2743200"/>
                </a:lnTo>
                <a:lnTo>
                  <a:pt x="3409406" y="2769326"/>
                </a:lnTo>
                <a:lnTo>
                  <a:pt x="3357154" y="2704012"/>
                </a:lnTo>
                <a:lnTo>
                  <a:pt x="3435531" y="2560320"/>
                </a:lnTo>
                <a:lnTo>
                  <a:pt x="3370217" y="2547257"/>
                </a:lnTo>
                <a:lnTo>
                  <a:pt x="3278777" y="2690949"/>
                </a:lnTo>
                <a:lnTo>
                  <a:pt x="3174274" y="2625634"/>
                </a:lnTo>
                <a:lnTo>
                  <a:pt x="3200400" y="2521132"/>
                </a:lnTo>
                <a:lnTo>
                  <a:pt x="3108960" y="2534194"/>
                </a:lnTo>
                <a:lnTo>
                  <a:pt x="3043646" y="2508069"/>
                </a:lnTo>
                <a:lnTo>
                  <a:pt x="2926080" y="2521132"/>
                </a:lnTo>
                <a:lnTo>
                  <a:pt x="2991394" y="2416629"/>
                </a:lnTo>
                <a:lnTo>
                  <a:pt x="2926080" y="2299063"/>
                </a:lnTo>
                <a:lnTo>
                  <a:pt x="3043646" y="2325189"/>
                </a:lnTo>
                <a:lnTo>
                  <a:pt x="3108960" y="2286000"/>
                </a:lnTo>
                <a:lnTo>
                  <a:pt x="3082834" y="2259874"/>
                </a:lnTo>
                <a:lnTo>
                  <a:pt x="3161211" y="2233749"/>
                </a:lnTo>
                <a:lnTo>
                  <a:pt x="3200400" y="2076994"/>
                </a:lnTo>
                <a:lnTo>
                  <a:pt x="3370217" y="2090057"/>
                </a:lnTo>
                <a:lnTo>
                  <a:pt x="3461657" y="2050869"/>
                </a:lnTo>
                <a:lnTo>
                  <a:pt x="3461657" y="1907177"/>
                </a:lnTo>
                <a:lnTo>
                  <a:pt x="3331029" y="1920240"/>
                </a:lnTo>
                <a:lnTo>
                  <a:pt x="3213463" y="1933303"/>
                </a:lnTo>
                <a:lnTo>
                  <a:pt x="3161211" y="1920240"/>
                </a:lnTo>
                <a:lnTo>
                  <a:pt x="3200400" y="1867989"/>
                </a:lnTo>
                <a:lnTo>
                  <a:pt x="3265714" y="1828800"/>
                </a:lnTo>
                <a:lnTo>
                  <a:pt x="3331029" y="1789612"/>
                </a:lnTo>
                <a:lnTo>
                  <a:pt x="3226526" y="1737360"/>
                </a:lnTo>
                <a:lnTo>
                  <a:pt x="3226526" y="1632857"/>
                </a:lnTo>
                <a:lnTo>
                  <a:pt x="3161211" y="1632857"/>
                </a:lnTo>
                <a:lnTo>
                  <a:pt x="3148149" y="1580606"/>
                </a:lnTo>
                <a:lnTo>
                  <a:pt x="3200400" y="1502229"/>
                </a:lnTo>
                <a:lnTo>
                  <a:pt x="3148149" y="1489166"/>
                </a:lnTo>
                <a:lnTo>
                  <a:pt x="3108960" y="1515292"/>
                </a:lnTo>
                <a:lnTo>
                  <a:pt x="3108960" y="1593669"/>
                </a:lnTo>
                <a:lnTo>
                  <a:pt x="3043646" y="1632857"/>
                </a:lnTo>
                <a:lnTo>
                  <a:pt x="3043646" y="1593669"/>
                </a:lnTo>
                <a:lnTo>
                  <a:pt x="3056709" y="1489166"/>
                </a:lnTo>
                <a:lnTo>
                  <a:pt x="3095897" y="1410789"/>
                </a:lnTo>
                <a:lnTo>
                  <a:pt x="3161211" y="1358537"/>
                </a:lnTo>
                <a:lnTo>
                  <a:pt x="3252651" y="1436914"/>
                </a:lnTo>
                <a:lnTo>
                  <a:pt x="3317966" y="1410789"/>
                </a:lnTo>
                <a:lnTo>
                  <a:pt x="3278777" y="1345474"/>
                </a:lnTo>
                <a:lnTo>
                  <a:pt x="3331029" y="1319349"/>
                </a:lnTo>
                <a:lnTo>
                  <a:pt x="3579223" y="1371600"/>
                </a:lnTo>
                <a:lnTo>
                  <a:pt x="3709851" y="1345474"/>
                </a:lnTo>
                <a:lnTo>
                  <a:pt x="3709851" y="1345474"/>
                </a:lnTo>
                <a:lnTo>
                  <a:pt x="3762103" y="1502229"/>
                </a:lnTo>
                <a:lnTo>
                  <a:pt x="3853543" y="1567543"/>
                </a:lnTo>
                <a:lnTo>
                  <a:pt x="3905794" y="1410789"/>
                </a:lnTo>
                <a:lnTo>
                  <a:pt x="4049486" y="1463040"/>
                </a:lnTo>
                <a:lnTo>
                  <a:pt x="4180114" y="1463040"/>
                </a:lnTo>
                <a:lnTo>
                  <a:pt x="4271554" y="1606732"/>
                </a:lnTo>
                <a:lnTo>
                  <a:pt x="4323806" y="1593669"/>
                </a:lnTo>
                <a:lnTo>
                  <a:pt x="4297680" y="1502229"/>
                </a:lnTo>
                <a:lnTo>
                  <a:pt x="4297680" y="1397726"/>
                </a:lnTo>
                <a:lnTo>
                  <a:pt x="4180114" y="1384663"/>
                </a:lnTo>
                <a:lnTo>
                  <a:pt x="4284617" y="1293223"/>
                </a:lnTo>
                <a:lnTo>
                  <a:pt x="4362994" y="1227909"/>
                </a:lnTo>
                <a:lnTo>
                  <a:pt x="4493623" y="1162594"/>
                </a:lnTo>
                <a:lnTo>
                  <a:pt x="4637314" y="1045029"/>
                </a:lnTo>
                <a:lnTo>
                  <a:pt x="4506686" y="979714"/>
                </a:lnTo>
                <a:lnTo>
                  <a:pt x="4441371" y="1018903"/>
                </a:lnTo>
                <a:lnTo>
                  <a:pt x="4323806" y="992777"/>
                </a:lnTo>
                <a:lnTo>
                  <a:pt x="4140926" y="992777"/>
                </a:lnTo>
                <a:lnTo>
                  <a:pt x="4180114" y="953589"/>
                </a:lnTo>
                <a:lnTo>
                  <a:pt x="4140926" y="901337"/>
                </a:lnTo>
                <a:lnTo>
                  <a:pt x="4245429" y="796834"/>
                </a:lnTo>
                <a:lnTo>
                  <a:pt x="4349931" y="836023"/>
                </a:lnTo>
                <a:lnTo>
                  <a:pt x="4362994" y="783772"/>
                </a:lnTo>
                <a:lnTo>
                  <a:pt x="4284617" y="731520"/>
                </a:lnTo>
                <a:lnTo>
                  <a:pt x="4310743" y="718457"/>
                </a:lnTo>
                <a:lnTo>
                  <a:pt x="4415246" y="692332"/>
                </a:lnTo>
                <a:lnTo>
                  <a:pt x="4454434" y="653143"/>
                </a:lnTo>
                <a:lnTo>
                  <a:pt x="4402183" y="640080"/>
                </a:lnTo>
                <a:lnTo>
                  <a:pt x="4428309" y="561703"/>
                </a:lnTo>
                <a:lnTo>
                  <a:pt x="4402183" y="483326"/>
                </a:lnTo>
                <a:lnTo>
                  <a:pt x="4480560" y="418012"/>
                </a:lnTo>
                <a:lnTo>
                  <a:pt x="4545874" y="470263"/>
                </a:lnTo>
                <a:lnTo>
                  <a:pt x="4545874" y="313509"/>
                </a:lnTo>
                <a:lnTo>
                  <a:pt x="4611189" y="261257"/>
                </a:lnTo>
                <a:lnTo>
                  <a:pt x="4663440" y="326572"/>
                </a:lnTo>
                <a:lnTo>
                  <a:pt x="4781006" y="222069"/>
                </a:lnTo>
                <a:lnTo>
                  <a:pt x="4872446" y="352697"/>
                </a:lnTo>
                <a:lnTo>
                  <a:pt x="4872446" y="222069"/>
                </a:lnTo>
                <a:lnTo>
                  <a:pt x="4937760" y="209006"/>
                </a:lnTo>
                <a:lnTo>
                  <a:pt x="5003074" y="404949"/>
                </a:lnTo>
                <a:lnTo>
                  <a:pt x="4990011" y="222069"/>
                </a:lnTo>
                <a:lnTo>
                  <a:pt x="5068389" y="143692"/>
                </a:lnTo>
                <a:lnTo>
                  <a:pt x="5107577" y="352697"/>
                </a:lnTo>
                <a:lnTo>
                  <a:pt x="5029200" y="600892"/>
                </a:lnTo>
                <a:lnTo>
                  <a:pt x="5185954" y="404949"/>
                </a:lnTo>
                <a:lnTo>
                  <a:pt x="5159829" y="195943"/>
                </a:lnTo>
                <a:lnTo>
                  <a:pt x="5199017" y="156754"/>
                </a:lnTo>
                <a:lnTo>
                  <a:pt x="5251269" y="156754"/>
                </a:lnTo>
                <a:lnTo>
                  <a:pt x="5329646" y="182880"/>
                </a:lnTo>
                <a:lnTo>
                  <a:pt x="5146766" y="13063"/>
                </a:lnTo>
                <a:lnTo>
                  <a:pt x="9157063" y="13063"/>
                </a:lnTo>
                <a:cubicBezTo>
                  <a:pt x="9152709" y="1733006"/>
                  <a:pt x="9148354" y="3452949"/>
                  <a:pt x="9144000" y="5172892"/>
                </a:cubicBezTo>
                <a:lnTo>
                  <a:pt x="0" y="5172892"/>
                </a:lnTo>
                <a:cubicBezTo>
                  <a:pt x="4354" y="3448595"/>
                  <a:pt x="8709" y="1724297"/>
                  <a:pt x="13063" y="0"/>
                </a:cubicBezTo>
                <a:lnTo>
                  <a:pt x="5172891" y="26126"/>
                </a:lnTo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50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A5B4F885-A4F8-4D3A-8B9A-81DD9BF9A87E}"/>
              </a:ext>
            </a:extLst>
          </p:cNvPr>
          <p:cNvSpPr txBox="1"/>
          <p:nvPr/>
        </p:nvSpPr>
        <p:spPr>
          <a:xfrm>
            <a:off x="374955" y="575799"/>
            <a:ext cx="10258603" cy="653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800" dirty="0">
                <a:latin typeface="Parchment" panose="03040602040708040804" pitchFamily="66" charset="0"/>
              </a:rPr>
              <a:t>      </a:t>
            </a:r>
            <a:r>
              <a:rPr lang="fr-FR" sz="11500" dirty="0">
                <a:latin typeface="Parchment" panose="03040602040708040804" pitchFamily="66" charset="0"/>
              </a:rPr>
              <a:t>Les</a:t>
            </a:r>
            <a:r>
              <a:rPr lang="fr-FR" sz="13800" dirty="0">
                <a:latin typeface="Parchment" panose="03040602040708040804" pitchFamily="66" charset="0"/>
              </a:rPr>
              <a:t> </a:t>
            </a:r>
          </a:p>
          <a:p>
            <a:r>
              <a:rPr lang="fr-FR" sz="13800" dirty="0">
                <a:latin typeface="Parchment" panose="03040602040708040804" pitchFamily="66" charset="0"/>
              </a:rPr>
              <a:t>Lac                                 du </a:t>
            </a:r>
          </a:p>
          <a:p>
            <a:r>
              <a:rPr lang="fr-FR" sz="13800" dirty="0">
                <a:latin typeface="Parchment" panose="03040602040708040804" pitchFamily="66" charset="0"/>
              </a:rPr>
              <a:t>                              Connemara   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A798922-CB55-4A2C-A165-F520C6ECCE5B}"/>
              </a:ext>
            </a:extLst>
          </p:cNvPr>
          <p:cNvSpPr txBox="1"/>
          <p:nvPr/>
        </p:nvSpPr>
        <p:spPr>
          <a:xfrm rot="1314273">
            <a:off x="4135521" y="3302185"/>
            <a:ext cx="3521462" cy="223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800" dirty="0">
                <a:solidFill>
                  <a:srgbClr val="FF0000"/>
                </a:solidFill>
                <a:latin typeface="Parchment" panose="03040602040708040804" pitchFamily="66" charset="0"/>
              </a:rPr>
              <a:t>Irlande</a:t>
            </a: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B87E5769-9C56-4B3B-A555-6D14DBB58C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3462" y="4028679"/>
            <a:ext cx="1205001" cy="829297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6F540DD2-5F3C-4DD1-8D44-04AC9846A2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215" y="5177070"/>
            <a:ext cx="1269909" cy="884390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C42E0602-1B4C-4B58-8642-550BD142B60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823" y="373710"/>
            <a:ext cx="1997458" cy="1232346"/>
          </a:xfrm>
          <a:prstGeom prst="rect">
            <a:avLst/>
          </a:prstGeom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8FFABC98-4A8E-4DCF-AFDD-F7CAECFC866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0085" y="561780"/>
            <a:ext cx="2213473" cy="1232346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5E04D150-3142-4506-918C-50430D8082D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53" y="7166914"/>
            <a:ext cx="2003999" cy="945547"/>
          </a:xfrm>
          <a:prstGeom prst="rect">
            <a:avLst/>
          </a:prstGeom>
        </p:spPr>
      </p:pic>
      <p:pic>
        <p:nvPicPr>
          <p:cNvPr id="28" name="Image 27">
            <a:extLst>
              <a:ext uri="{FF2B5EF4-FFF2-40B4-BE49-F238E27FC236}">
                <a16:creationId xmlns:a16="http://schemas.microsoft.com/office/drawing/2014/main" id="{14A037D0-B173-4E24-B7C1-5AA58426B2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1871" y="7209627"/>
            <a:ext cx="2544386" cy="1331392"/>
          </a:xfrm>
          <a:prstGeom prst="rect">
            <a:avLst/>
          </a:prstGeom>
        </p:spPr>
      </p:pic>
      <p:sp>
        <p:nvSpPr>
          <p:cNvPr id="29" name="ZoneTexte 28">
            <a:extLst>
              <a:ext uri="{FF2B5EF4-FFF2-40B4-BE49-F238E27FC236}">
                <a16:creationId xmlns:a16="http://schemas.microsoft.com/office/drawing/2014/main" id="{A743F274-CD00-4980-9C12-42D8071ECC97}"/>
              </a:ext>
            </a:extLst>
          </p:cNvPr>
          <p:cNvSpPr txBox="1"/>
          <p:nvPr/>
        </p:nvSpPr>
        <p:spPr>
          <a:xfrm>
            <a:off x="8629089" y="1756647"/>
            <a:ext cx="130997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800" dirty="0">
                <a:latin typeface="Parchment" panose="03040602040708040804" pitchFamily="66" charset="0"/>
              </a:rPr>
              <a:t>Sardou </a:t>
            </a:r>
          </a:p>
          <a:p>
            <a:r>
              <a:rPr lang="fr-FR" sz="4800" dirty="0">
                <a:latin typeface="Parchment" panose="03040602040708040804" pitchFamily="66" charset="0"/>
              </a:rPr>
              <a:t>    es</a:t>
            </a:r>
          </a:p>
          <a:p>
            <a:r>
              <a:rPr lang="fr-FR" sz="4800" dirty="0">
                <a:latin typeface="Parchment" panose="03040602040708040804" pitchFamily="66" charset="0"/>
              </a:rPr>
              <a:t>  Nous </a:t>
            </a:r>
          </a:p>
        </p:txBody>
      </p:sp>
    </p:spTree>
    <p:extLst>
      <p:ext uri="{BB962C8B-B14F-4D97-AF65-F5344CB8AC3E}">
        <p14:creationId xmlns:p14="http://schemas.microsoft.com/office/powerpoint/2010/main" val="159553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  <p:sndAc>
          <p:stSnd>
            <p:snd r:embed="rId2" name="01 Les lacs du Connemara.wav"/>
          </p:stSnd>
        </p:sndAc>
      </p:transition>
    </mc:Choice>
    <mc:Fallback xmlns="">
      <p:transition spd="slow" advTm="11000">
        <p:fade/>
        <p:sndAc>
          <p:stSnd>
            <p:snd r:embed="rId11" name="01 Les lacs du Connemar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5091E73-E6D3-4272-8026-0AF996FE7B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805449" cy="871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42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C9B48C4-2078-47F1-85A2-50315D4A2F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0861964" cy="871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1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97043BF-5A6A-4457-B715-A7F0B84990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1772" cy="871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61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64FC3D4-730E-478C-8F1F-1B43344CE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0881666" cy="871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13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CA73FA3-9118-4999-9EB6-06DEF7BF18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0827831" cy="871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78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438B4F9-08FC-4EAF-9E74-6BE974E954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798293" cy="871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666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9245718-BB92-4B4B-AD05-4F462ECCDA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0844332" cy="871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1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DB808D6-A8CE-4D1C-B533-09A06873BD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73610" cy="871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36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187FBC73-FB35-4AC3-9096-898A18CC7A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35896" cy="871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40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F799EB0-F1EC-43C8-B677-0D1E98B06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0801777" cy="871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74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E51B5BD4-F302-406F-8D84-DA0286D95F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842487" cy="871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75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ACF42C4-0C28-4EFE-A7CA-38681739E6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0889673" cy="871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23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32A9027-A644-4441-99F3-ADA2194C47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21401" cy="871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03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899C7EB-F51C-43EF-BDB4-8EF6686124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0806547" cy="871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70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13C2805-48A3-42A0-8A5D-F073847C25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0834255" cy="871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16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EE66FACF-D5FD-4897-AFEC-29B738418C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0860270" cy="871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96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90C999F-50E1-4FB8-BF91-FA01F8C382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98552" cy="871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67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DCA9970-0D29-469E-8D7F-2C1C54AAE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37023" cy="871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0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7EFC0AC-C92B-4FFE-8841-C2095FEECD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22502" cy="871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554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D18B82D-3A18-4162-BEAD-4A2D58C585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0797447" cy="8712201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9632627-69EC-4EE5-958A-DBC3BFB13D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1002" y="0"/>
            <a:ext cx="2389434" cy="2133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86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48F4B161-EA4B-4D10-97A8-A46AB532E567}"/>
              </a:ext>
            </a:extLst>
          </p:cNvPr>
          <p:cNvGrpSpPr/>
          <p:nvPr/>
        </p:nvGrpSpPr>
        <p:grpSpPr>
          <a:xfrm>
            <a:off x="-1" y="0"/>
            <a:ext cx="10836275" cy="8712200"/>
            <a:chOff x="0" y="0"/>
            <a:chExt cx="9144000" cy="6858000"/>
          </a:xfrm>
        </p:grpSpPr>
        <p:pic>
          <p:nvPicPr>
            <p:cNvPr id="3" name="Picture 7" descr="ScreenShot102">
              <a:extLst>
                <a:ext uri="{FF2B5EF4-FFF2-40B4-BE49-F238E27FC236}">
                  <a16:creationId xmlns:a16="http://schemas.microsoft.com/office/drawing/2014/main" id="{1F3F74B1-B5E5-464E-AD7C-64BCCB910D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>
              <a:extLst>
                <a:ext uri="{FF2B5EF4-FFF2-40B4-BE49-F238E27FC236}">
                  <a16:creationId xmlns:a16="http://schemas.microsoft.com/office/drawing/2014/main" id="{44DA7C9B-40F9-40B5-81FA-9C24FD14AB79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>
              <a:extLst>
                <a:ext uri="{FF2B5EF4-FFF2-40B4-BE49-F238E27FC236}">
                  <a16:creationId xmlns:a16="http://schemas.microsoft.com/office/drawing/2014/main" id="{02E2FB49-E588-49F8-A245-6EB09786BC0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sp>
          <p:nvSpPr>
            <p:cNvPr id="6" name="Rectangle 16">
              <a:extLst>
                <a:ext uri="{FF2B5EF4-FFF2-40B4-BE49-F238E27FC236}">
                  <a16:creationId xmlns:a16="http://schemas.microsoft.com/office/drawing/2014/main" id="{5BCC50D0-6137-4C1B-8DAD-885202F959B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  <a:extLst>
                <a:ext uri="{FF2B5EF4-FFF2-40B4-BE49-F238E27FC236}">
                  <a16:creationId xmlns:a16="http://schemas.microsoft.com/office/drawing/2014/main" id="{974043D0-4965-4A8D-A488-6EBA6345681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  <a:extLst>
                <a:ext uri="{FF2B5EF4-FFF2-40B4-BE49-F238E27FC236}">
                  <a16:creationId xmlns:a16="http://schemas.microsoft.com/office/drawing/2014/main" id="{2ACF2E2B-CD2E-4F1F-9465-A292C9E39F8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1BA73F2-6978-4105-9DDB-353005BE47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 dirty="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A6521332-CB09-44CA-BDC3-6F723C0BA2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41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>
              <a:extLst>
                <a:ext uri="{FF2B5EF4-FFF2-40B4-BE49-F238E27FC236}">
                  <a16:creationId xmlns:a16="http://schemas.microsoft.com/office/drawing/2014/main" id="{4AF9B995-C082-4E9F-9EF1-B3166C6846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01376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</TotalTime>
  <Words>34</Words>
  <Application>Microsoft Office PowerPoint</Application>
  <PresentationFormat>Personnalisé</PresentationFormat>
  <Paragraphs>10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8" baseType="lpstr">
      <vt:lpstr>Arial</vt:lpstr>
      <vt:lpstr>Arial Rounded MT Bold</vt:lpstr>
      <vt:lpstr>Calibri</vt:lpstr>
      <vt:lpstr>Calibri Light</vt:lpstr>
      <vt:lpstr>Parchment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Mireille</dc:creator>
  <cp:lastModifiedBy>Julie</cp:lastModifiedBy>
  <cp:revision>12</cp:revision>
  <dcterms:created xsi:type="dcterms:W3CDTF">2021-07-13T13:42:24Z</dcterms:created>
  <dcterms:modified xsi:type="dcterms:W3CDTF">2021-07-15T19:03:56Z</dcterms:modified>
</cp:coreProperties>
</file>