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8" r:id="rId2"/>
    <p:sldId id="261" r:id="rId3"/>
    <p:sldId id="260" r:id="rId4"/>
    <p:sldId id="263" r:id="rId5"/>
    <p:sldId id="266" r:id="rId6"/>
    <p:sldId id="265" r:id="rId7"/>
    <p:sldId id="264" r:id="rId8"/>
    <p:sldId id="267" r:id="rId9"/>
    <p:sldId id="268" r:id="rId10"/>
    <p:sldId id="269" r:id="rId11"/>
    <p:sldId id="270" r:id="rId12"/>
    <p:sldId id="271" r:id="rId13"/>
    <p:sldId id="272" r:id="rId14"/>
    <p:sldId id="273" r:id="rId15"/>
    <p:sldId id="276" r:id="rId16"/>
    <p:sldId id="275" r:id="rId17"/>
    <p:sldId id="274" r:id="rId18"/>
    <p:sldId id="277" r:id="rId19"/>
    <p:sldId id="278" r:id="rId20"/>
    <p:sldId id="262" r:id="rId21"/>
    <p:sldId id="281" r:id="rId22"/>
    <p:sldId id="280" r:id="rId23"/>
    <p:sldId id="279" r:id="rId24"/>
    <p:sldId id="282" r:id="rId25"/>
  </p:sldIdLst>
  <p:sldSz cx="9906000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83" autoAdjust="0"/>
    <p:restoredTop sz="94660"/>
  </p:normalViewPr>
  <p:slideViewPr>
    <p:cSldViewPr snapToGrid="0">
      <p:cViewPr varScale="1">
        <p:scale>
          <a:sx n="85" d="100"/>
          <a:sy n="85" d="100"/>
        </p:scale>
        <p:origin x="102" y="6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237197"/>
            <a:ext cx="8420100" cy="2631887"/>
          </a:xfrm>
        </p:spPr>
        <p:txBody>
          <a:bodyPr anchor="b"/>
          <a:lstStyle>
            <a:lvl1pPr algn="ctr">
              <a:defRPr sz="65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970580"/>
            <a:ext cx="7429500" cy="1825171"/>
          </a:xfrm>
        </p:spPr>
        <p:txBody>
          <a:bodyPr/>
          <a:lstStyle>
            <a:lvl1pPr marL="0" indent="0" algn="ctr">
              <a:buNone/>
              <a:defRPr sz="2600"/>
            </a:lvl1pPr>
            <a:lvl2pPr marL="495285" indent="0" algn="ctr">
              <a:buNone/>
              <a:defRPr sz="2167"/>
            </a:lvl2pPr>
            <a:lvl3pPr marL="990570" indent="0" algn="ctr">
              <a:buNone/>
              <a:defRPr sz="1950"/>
            </a:lvl3pPr>
            <a:lvl4pPr marL="1485854" indent="0" algn="ctr">
              <a:buNone/>
              <a:defRPr sz="1733"/>
            </a:lvl4pPr>
            <a:lvl5pPr marL="1981139" indent="0" algn="ctr">
              <a:buNone/>
              <a:defRPr sz="1733"/>
            </a:lvl5pPr>
            <a:lvl6pPr marL="2476424" indent="0" algn="ctr">
              <a:buNone/>
              <a:defRPr sz="1733"/>
            </a:lvl6pPr>
            <a:lvl7pPr marL="2971709" indent="0" algn="ctr">
              <a:buNone/>
              <a:defRPr sz="1733"/>
            </a:lvl7pPr>
            <a:lvl8pPr marL="3466993" indent="0" algn="ctr">
              <a:buNone/>
              <a:defRPr sz="1733"/>
            </a:lvl8pPr>
            <a:lvl9pPr marL="3962278" indent="0" algn="ctr">
              <a:buNone/>
              <a:defRPr sz="1733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CBEEE-6698-4269-9296-74E88C6C3324}" type="datetimeFigureOut">
              <a:rPr lang="fr-FR" smtClean="0"/>
              <a:t>14/07/2021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8340E-16AD-4079-8C62-C4822F70AC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96490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0">
        <p15:prstTrans prst="fallOver"/>
      </p:transition>
    </mc:Choice>
    <mc:Fallback xmlns="">
      <p:transition spd="slow" advTm="1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CBEEE-6698-4269-9296-74E88C6C3324}" type="datetimeFigureOut">
              <a:rPr lang="fr-FR" smtClean="0"/>
              <a:t>14/07/2021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8340E-16AD-4079-8C62-C4822F70AC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66537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0">
        <p15:prstTrans prst="fallOver"/>
      </p:transition>
    </mc:Choice>
    <mc:Fallback xmlns="">
      <p:transition spd="slow" advTm="1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884671"/>
            <a:ext cx="8543925" cy="3144614"/>
          </a:xfrm>
        </p:spPr>
        <p:txBody>
          <a:bodyPr anchor="b"/>
          <a:lstStyle>
            <a:lvl1pPr>
              <a:defRPr sz="65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5059035"/>
            <a:ext cx="8543925" cy="1653678"/>
          </a:xfrm>
        </p:spPr>
        <p:txBody>
          <a:bodyPr/>
          <a:lstStyle>
            <a:lvl1pPr marL="0" indent="0">
              <a:buNone/>
              <a:defRPr sz="2600">
                <a:solidFill>
                  <a:schemeClr val="tx1"/>
                </a:solidFill>
              </a:defRPr>
            </a:lvl1pPr>
            <a:lvl2pPr marL="495285" indent="0">
              <a:buNone/>
              <a:defRPr sz="2167">
                <a:solidFill>
                  <a:schemeClr val="tx1">
                    <a:tint val="75000"/>
                  </a:schemeClr>
                </a:solidFill>
              </a:defRPr>
            </a:lvl2pPr>
            <a:lvl3pPr marL="990570" indent="0">
              <a:buNone/>
              <a:defRPr sz="1950">
                <a:solidFill>
                  <a:schemeClr val="tx1">
                    <a:tint val="75000"/>
                  </a:schemeClr>
                </a:solidFill>
              </a:defRPr>
            </a:lvl3pPr>
            <a:lvl4pPr marL="1485854" indent="0">
              <a:buNone/>
              <a:defRPr sz="1733">
                <a:solidFill>
                  <a:schemeClr val="tx1">
                    <a:tint val="75000"/>
                  </a:schemeClr>
                </a:solidFill>
              </a:defRPr>
            </a:lvl4pPr>
            <a:lvl5pPr marL="1981139" indent="0">
              <a:buNone/>
              <a:defRPr sz="1733">
                <a:solidFill>
                  <a:schemeClr val="tx1">
                    <a:tint val="75000"/>
                  </a:schemeClr>
                </a:solidFill>
              </a:defRPr>
            </a:lvl5pPr>
            <a:lvl6pPr marL="2476424" indent="0">
              <a:buNone/>
              <a:defRPr sz="1733">
                <a:solidFill>
                  <a:schemeClr val="tx1">
                    <a:tint val="75000"/>
                  </a:schemeClr>
                </a:solidFill>
              </a:defRPr>
            </a:lvl6pPr>
            <a:lvl7pPr marL="2971709" indent="0">
              <a:buNone/>
              <a:defRPr sz="1733">
                <a:solidFill>
                  <a:schemeClr val="tx1">
                    <a:tint val="75000"/>
                  </a:schemeClr>
                </a:solidFill>
              </a:defRPr>
            </a:lvl7pPr>
            <a:lvl8pPr marL="3466993" indent="0">
              <a:buNone/>
              <a:defRPr sz="1733">
                <a:solidFill>
                  <a:schemeClr val="tx1">
                    <a:tint val="75000"/>
                  </a:schemeClr>
                </a:solidFill>
              </a:defRPr>
            </a:lvl8pPr>
            <a:lvl9pPr marL="3962278" indent="0">
              <a:buNone/>
              <a:defRPr sz="17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CBEEE-6698-4269-9296-74E88C6C3324}" type="datetimeFigureOut">
              <a:rPr lang="fr-FR" smtClean="0"/>
              <a:t>14/07/2021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8340E-16AD-4079-8C62-C4822F70AC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55907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0">
        <p15:prstTrans prst="fallOver"/>
      </p:transition>
    </mc:Choice>
    <mc:Fallback xmlns="">
      <p:transition spd="slow" advTm="1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2012414"/>
            <a:ext cx="4210050" cy="4796544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2012414"/>
            <a:ext cx="4210050" cy="4796544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CBEEE-6698-4269-9296-74E88C6C3324}" type="datetimeFigureOut">
              <a:rPr lang="fr-FR" smtClean="0"/>
              <a:t>14/07/2021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8340E-16AD-4079-8C62-C4822F70AC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36338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0">
        <p15:prstTrans prst="fallOver"/>
      </p:transition>
    </mc:Choice>
    <mc:Fallback xmlns="">
      <p:transition spd="slow" advTm="1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02484"/>
            <a:ext cx="8543925" cy="1461188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853171"/>
            <a:ext cx="4190702" cy="908210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5285" indent="0">
              <a:buNone/>
              <a:defRPr sz="2167" b="1"/>
            </a:lvl2pPr>
            <a:lvl3pPr marL="990570" indent="0">
              <a:buNone/>
              <a:defRPr sz="1950" b="1"/>
            </a:lvl3pPr>
            <a:lvl4pPr marL="1485854" indent="0">
              <a:buNone/>
              <a:defRPr sz="1733" b="1"/>
            </a:lvl4pPr>
            <a:lvl5pPr marL="1981139" indent="0">
              <a:buNone/>
              <a:defRPr sz="1733" b="1"/>
            </a:lvl5pPr>
            <a:lvl6pPr marL="2476424" indent="0">
              <a:buNone/>
              <a:defRPr sz="1733" b="1"/>
            </a:lvl6pPr>
            <a:lvl7pPr marL="2971709" indent="0">
              <a:buNone/>
              <a:defRPr sz="1733" b="1"/>
            </a:lvl7pPr>
            <a:lvl8pPr marL="3466993" indent="0">
              <a:buNone/>
              <a:defRPr sz="1733" b="1"/>
            </a:lvl8pPr>
            <a:lvl9pPr marL="3962278" indent="0">
              <a:buNone/>
              <a:defRPr sz="1733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761381"/>
            <a:ext cx="4190702" cy="4061576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853171"/>
            <a:ext cx="4211340" cy="908210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5285" indent="0">
              <a:buNone/>
              <a:defRPr sz="2167" b="1"/>
            </a:lvl2pPr>
            <a:lvl3pPr marL="990570" indent="0">
              <a:buNone/>
              <a:defRPr sz="1950" b="1"/>
            </a:lvl3pPr>
            <a:lvl4pPr marL="1485854" indent="0">
              <a:buNone/>
              <a:defRPr sz="1733" b="1"/>
            </a:lvl4pPr>
            <a:lvl5pPr marL="1981139" indent="0">
              <a:buNone/>
              <a:defRPr sz="1733" b="1"/>
            </a:lvl5pPr>
            <a:lvl6pPr marL="2476424" indent="0">
              <a:buNone/>
              <a:defRPr sz="1733" b="1"/>
            </a:lvl6pPr>
            <a:lvl7pPr marL="2971709" indent="0">
              <a:buNone/>
              <a:defRPr sz="1733" b="1"/>
            </a:lvl7pPr>
            <a:lvl8pPr marL="3466993" indent="0">
              <a:buNone/>
              <a:defRPr sz="1733" b="1"/>
            </a:lvl8pPr>
            <a:lvl9pPr marL="3962278" indent="0">
              <a:buNone/>
              <a:defRPr sz="1733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761381"/>
            <a:ext cx="4211340" cy="4061576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CBEEE-6698-4269-9296-74E88C6C3324}" type="datetimeFigureOut">
              <a:rPr lang="fr-FR" smtClean="0"/>
              <a:t>14/07/2021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8340E-16AD-4079-8C62-C4822F70AC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91251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0">
        <p15:prstTrans prst="fallOver"/>
      </p:transition>
    </mc:Choice>
    <mc:Fallback xmlns="">
      <p:transition spd="slow" advTm="1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CBEEE-6698-4269-9296-74E88C6C3324}" type="datetimeFigureOut">
              <a:rPr lang="fr-FR" smtClean="0"/>
              <a:t>14/07/2021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8340E-16AD-4079-8C62-C4822F70AC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03623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0">
        <p15:prstTrans prst="fallOver"/>
      </p:transition>
    </mc:Choice>
    <mc:Fallback xmlns="">
      <p:transition spd="slow" advTm="1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CBEEE-6698-4269-9296-74E88C6C3324}" type="datetimeFigureOut">
              <a:rPr lang="fr-FR" smtClean="0"/>
              <a:t>14/07/2021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8340E-16AD-4079-8C62-C4822F70AC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09113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0">
        <p15:prstTrans prst="fallOver"/>
      </p:transition>
    </mc:Choice>
    <mc:Fallback xmlns="">
      <p:transition spd="slow" advTm="1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503978"/>
            <a:ext cx="3194943" cy="1763924"/>
          </a:xfrm>
        </p:spPr>
        <p:txBody>
          <a:bodyPr anchor="b"/>
          <a:lstStyle>
            <a:lvl1pPr>
              <a:defRPr sz="3467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1088455"/>
            <a:ext cx="5014913" cy="5372269"/>
          </a:xfrm>
        </p:spPr>
        <p:txBody>
          <a:bodyPr/>
          <a:lstStyle>
            <a:lvl1pPr>
              <a:defRPr sz="3467"/>
            </a:lvl1pPr>
            <a:lvl2pPr>
              <a:defRPr sz="3033"/>
            </a:lvl2pPr>
            <a:lvl3pPr>
              <a:defRPr sz="2600"/>
            </a:lvl3pPr>
            <a:lvl4pPr>
              <a:defRPr sz="2167"/>
            </a:lvl4pPr>
            <a:lvl5pPr>
              <a:defRPr sz="2167"/>
            </a:lvl5pPr>
            <a:lvl6pPr>
              <a:defRPr sz="2167"/>
            </a:lvl6pPr>
            <a:lvl7pPr>
              <a:defRPr sz="2167"/>
            </a:lvl7pPr>
            <a:lvl8pPr>
              <a:defRPr sz="2167"/>
            </a:lvl8pPr>
            <a:lvl9pPr>
              <a:defRPr sz="2167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267902"/>
            <a:ext cx="3194943" cy="4201570"/>
          </a:xfrm>
        </p:spPr>
        <p:txBody>
          <a:bodyPr/>
          <a:lstStyle>
            <a:lvl1pPr marL="0" indent="0">
              <a:buNone/>
              <a:defRPr sz="1733"/>
            </a:lvl1pPr>
            <a:lvl2pPr marL="495285" indent="0">
              <a:buNone/>
              <a:defRPr sz="1517"/>
            </a:lvl2pPr>
            <a:lvl3pPr marL="990570" indent="0">
              <a:buNone/>
              <a:defRPr sz="1300"/>
            </a:lvl3pPr>
            <a:lvl4pPr marL="1485854" indent="0">
              <a:buNone/>
              <a:defRPr sz="1083"/>
            </a:lvl4pPr>
            <a:lvl5pPr marL="1981139" indent="0">
              <a:buNone/>
              <a:defRPr sz="1083"/>
            </a:lvl5pPr>
            <a:lvl6pPr marL="2476424" indent="0">
              <a:buNone/>
              <a:defRPr sz="1083"/>
            </a:lvl6pPr>
            <a:lvl7pPr marL="2971709" indent="0">
              <a:buNone/>
              <a:defRPr sz="1083"/>
            </a:lvl7pPr>
            <a:lvl8pPr marL="3466993" indent="0">
              <a:buNone/>
              <a:defRPr sz="1083"/>
            </a:lvl8pPr>
            <a:lvl9pPr marL="3962278" indent="0">
              <a:buNone/>
              <a:defRPr sz="1083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CBEEE-6698-4269-9296-74E88C6C3324}" type="datetimeFigureOut">
              <a:rPr lang="fr-FR" smtClean="0"/>
              <a:t>14/07/2021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8340E-16AD-4079-8C62-C4822F70AC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71082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0">
        <p15:prstTrans prst="fallOver"/>
      </p:transition>
    </mc:Choice>
    <mc:Fallback xmlns="">
      <p:transition spd="slow" advTm="1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503978"/>
            <a:ext cx="3194943" cy="1763924"/>
          </a:xfrm>
        </p:spPr>
        <p:txBody>
          <a:bodyPr anchor="b"/>
          <a:lstStyle>
            <a:lvl1pPr>
              <a:defRPr sz="3467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1088455"/>
            <a:ext cx="5014913" cy="5372269"/>
          </a:xfrm>
        </p:spPr>
        <p:txBody>
          <a:bodyPr anchor="t"/>
          <a:lstStyle>
            <a:lvl1pPr marL="0" indent="0">
              <a:buNone/>
              <a:defRPr sz="3467"/>
            </a:lvl1pPr>
            <a:lvl2pPr marL="495285" indent="0">
              <a:buNone/>
              <a:defRPr sz="3033"/>
            </a:lvl2pPr>
            <a:lvl3pPr marL="990570" indent="0">
              <a:buNone/>
              <a:defRPr sz="2600"/>
            </a:lvl3pPr>
            <a:lvl4pPr marL="1485854" indent="0">
              <a:buNone/>
              <a:defRPr sz="2167"/>
            </a:lvl4pPr>
            <a:lvl5pPr marL="1981139" indent="0">
              <a:buNone/>
              <a:defRPr sz="2167"/>
            </a:lvl5pPr>
            <a:lvl6pPr marL="2476424" indent="0">
              <a:buNone/>
              <a:defRPr sz="2167"/>
            </a:lvl6pPr>
            <a:lvl7pPr marL="2971709" indent="0">
              <a:buNone/>
              <a:defRPr sz="2167"/>
            </a:lvl7pPr>
            <a:lvl8pPr marL="3466993" indent="0">
              <a:buNone/>
              <a:defRPr sz="2167"/>
            </a:lvl8pPr>
            <a:lvl9pPr marL="3962278" indent="0">
              <a:buNone/>
              <a:defRPr sz="2167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267902"/>
            <a:ext cx="3194943" cy="4201570"/>
          </a:xfrm>
        </p:spPr>
        <p:txBody>
          <a:bodyPr/>
          <a:lstStyle>
            <a:lvl1pPr marL="0" indent="0">
              <a:buNone/>
              <a:defRPr sz="1733"/>
            </a:lvl1pPr>
            <a:lvl2pPr marL="495285" indent="0">
              <a:buNone/>
              <a:defRPr sz="1517"/>
            </a:lvl2pPr>
            <a:lvl3pPr marL="990570" indent="0">
              <a:buNone/>
              <a:defRPr sz="1300"/>
            </a:lvl3pPr>
            <a:lvl4pPr marL="1485854" indent="0">
              <a:buNone/>
              <a:defRPr sz="1083"/>
            </a:lvl4pPr>
            <a:lvl5pPr marL="1981139" indent="0">
              <a:buNone/>
              <a:defRPr sz="1083"/>
            </a:lvl5pPr>
            <a:lvl6pPr marL="2476424" indent="0">
              <a:buNone/>
              <a:defRPr sz="1083"/>
            </a:lvl6pPr>
            <a:lvl7pPr marL="2971709" indent="0">
              <a:buNone/>
              <a:defRPr sz="1083"/>
            </a:lvl7pPr>
            <a:lvl8pPr marL="3466993" indent="0">
              <a:buNone/>
              <a:defRPr sz="1083"/>
            </a:lvl8pPr>
            <a:lvl9pPr marL="3962278" indent="0">
              <a:buNone/>
              <a:defRPr sz="1083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CBEEE-6698-4269-9296-74E88C6C3324}" type="datetimeFigureOut">
              <a:rPr lang="fr-FR" smtClean="0"/>
              <a:t>14/07/2021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8340E-16AD-4079-8C62-C4822F70AC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00346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0">
        <p15:prstTrans prst="fallOver"/>
      </p:transition>
    </mc:Choice>
    <mc:Fallback xmlns="">
      <p:transition spd="slow" advTm="1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CBEEE-6698-4269-9296-74E88C6C3324}" type="datetimeFigureOut">
              <a:rPr lang="fr-FR" smtClean="0"/>
              <a:t>14/07/2021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8340E-16AD-4079-8C62-C4822F70AC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25382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0">
        <p15:prstTrans prst="fallOver"/>
      </p:transition>
    </mc:Choice>
    <mc:Fallback xmlns="">
      <p:transition spd="slow" advTm="1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402483"/>
            <a:ext cx="2135981" cy="6406475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402483"/>
            <a:ext cx="6284119" cy="640647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CBEEE-6698-4269-9296-74E88C6C3324}" type="datetimeFigureOut">
              <a:rPr lang="fr-FR" smtClean="0"/>
              <a:t>14/07/2021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8340E-16AD-4079-8C62-C4822F70AC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1524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0">
        <p15:prstTrans prst="fallOver"/>
      </p:transition>
    </mc:Choice>
    <mc:Fallback xmlns="">
      <p:transition spd="slow" advTm="1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402484"/>
            <a:ext cx="8543925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2012414"/>
            <a:ext cx="8543925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7006700"/>
            <a:ext cx="2228850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DCBEEE-6698-4269-9296-74E88C6C3324}" type="datetimeFigureOut">
              <a:rPr lang="fr-FR" smtClean="0"/>
              <a:t>14/07/2021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7006700"/>
            <a:ext cx="3343275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7006700"/>
            <a:ext cx="2228850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58340E-16AD-4079-8C62-C4822F70AC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64264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0">
        <p15:prstTrans prst="fallOver"/>
      </p:transition>
    </mc:Choice>
    <mc:Fallback xmlns="">
      <p:transition spd="slow" advTm="10000">
        <p:fade/>
      </p:transition>
    </mc:Fallback>
  </mc:AlternateContent>
  <p:txStyles>
    <p:titleStyle>
      <a:lvl1pPr algn="l" defTabSz="990570" rtl="0" eaLnBrk="1" latinLnBrk="0" hangingPunct="1">
        <a:lnSpc>
          <a:spcPct val="90000"/>
        </a:lnSpc>
        <a:spcBef>
          <a:spcPct val="0"/>
        </a:spcBef>
        <a:buNone/>
        <a:defRPr sz="47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7642" indent="-247642" algn="l" defTabSz="990570" rtl="0" eaLnBrk="1" latinLnBrk="0" hangingPunct="1">
        <a:lnSpc>
          <a:spcPct val="90000"/>
        </a:lnSpc>
        <a:spcBef>
          <a:spcPts val="1083"/>
        </a:spcBef>
        <a:buFont typeface="Arial" panose="020B0604020202020204" pitchFamily="34" charset="0"/>
        <a:buChar char="•"/>
        <a:defRPr sz="3033" kern="1200">
          <a:solidFill>
            <a:schemeClr val="tx1"/>
          </a:solidFill>
          <a:latin typeface="+mn-lt"/>
          <a:ea typeface="+mn-ea"/>
          <a:cs typeface="+mn-cs"/>
        </a:defRPr>
      </a:lvl1pPr>
      <a:lvl2pPr marL="742927" indent="-247642" algn="l" defTabSz="990570" rtl="0" eaLnBrk="1" latinLnBrk="0" hangingPunct="1">
        <a:lnSpc>
          <a:spcPct val="90000"/>
        </a:lnSpc>
        <a:spcBef>
          <a:spcPts val="54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238212" indent="-247642" algn="l" defTabSz="990570" rtl="0" eaLnBrk="1" latinLnBrk="0" hangingPunct="1">
        <a:lnSpc>
          <a:spcPct val="90000"/>
        </a:lnSpc>
        <a:spcBef>
          <a:spcPts val="542"/>
        </a:spcBef>
        <a:buFont typeface="Arial" panose="020B0604020202020204" pitchFamily="34" charset="0"/>
        <a:buChar char="•"/>
        <a:defRPr sz="2167" kern="1200">
          <a:solidFill>
            <a:schemeClr val="tx1"/>
          </a:solidFill>
          <a:latin typeface="+mn-lt"/>
          <a:ea typeface="+mn-ea"/>
          <a:cs typeface="+mn-cs"/>
        </a:defRPr>
      </a:lvl3pPr>
      <a:lvl4pPr marL="1733497" indent="-247642" algn="l" defTabSz="990570" rtl="0" eaLnBrk="1" latinLnBrk="0" hangingPunct="1">
        <a:lnSpc>
          <a:spcPct val="90000"/>
        </a:lnSpc>
        <a:spcBef>
          <a:spcPts val="542"/>
        </a:spcBef>
        <a:buFont typeface="Arial" panose="020B0604020202020204" pitchFamily="34" charset="0"/>
        <a:buChar char="•"/>
        <a:defRPr sz="1950" kern="1200">
          <a:solidFill>
            <a:schemeClr val="tx1"/>
          </a:solidFill>
          <a:latin typeface="+mn-lt"/>
          <a:ea typeface="+mn-ea"/>
          <a:cs typeface="+mn-cs"/>
        </a:defRPr>
      </a:lvl4pPr>
      <a:lvl5pPr marL="2228781" indent="-247642" algn="l" defTabSz="990570" rtl="0" eaLnBrk="1" latinLnBrk="0" hangingPunct="1">
        <a:lnSpc>
          <a:spcPct val="90000"/>
        </a:lnSpc>
        <a:spcBef>
          <a:spcPts val="542"/>
        </a:spcBef>
        <a:buFont typeface="Arial" panose="020B0604020202020204" pitchFamily="34" charset="0"/>
        <a:buChar char="•"/>
        <a:defRPr sz="1950" kern="1200">
          <a:solidFill>
            <a:schemeClr val="tx1"/>
          </a:solidFill>
          <a:latin typeface="+mn-lt"/>
          <a:ea typeface="+mn-ea"/>
          <a:cs typeface="+mn-cs"/>
        </a:defRPr>
      </a:lvl5pPr>
      <a:lvl6pPr marL="2724066" indent="-247642" algn="l" defTabSz="990570" rtl="0" eaLnBrk="1" latinLnBrk="0" hangingPunct="1">
        <a:lnSpc>
          <a:spcPct val="90000"/>
        </a:lnSpc>
        <a:spcBef>
          <a:spcPts val="542"/>
        </a:spcBef>
        <a:buFont typeface="Arial" panose="020B0604020202020204" pitchFamily="34" charset="0"/>
        <a:buChar char="•"/>
        <a:defRPr sz="1950" kern="1200">
          <a:solidFill>
            <a:schemeClr val="tx1"/>
          </a:solidFill>
          <a:latin typeface="+mn-lt"/>
          <a:ea typeface="+mn-ea"/>
          <a:cs typeface="+mn-cs"/>
        </a:defRPr>
      </a:lvl6pPr>
      <a:lvl7pPr marL="3219351" indent="-247642" algn="l" defTabSz="990570" rtl="0" eaLnBrk="1" latinLnBrk="0" hangingPunct="1">
        <a:lnSpc>
          <a:spcPct val="90000"/>
        </a:lnSpc>
        <a:spcBef>
          <a:spcPts val="542"/>
        </a:spcBef>
        <a:buFont typeface="Arial" panose="020B0604020202020204" pitchFamily="34" charset="0"/>
        <a:buChar char="•"/>
        <a:defRPr sz="1950" kern="1200">
          <a:solidFill>
            <a:schemeClr val="tx1"/>
          </a:solidFill>
          <a:latin typeface="+mn-lt"/>
          <a:ea typeface="+mn-ea"/>
          <a:cs typeface="+mn-cs"/>
        </a:defRPr>
      </a:lvl7pPr>
      <a:lvl8pPr marL="3714636" indent="-247642" algn="l" defTabSz="990570" rtl="0" eaLnBrk="1" latinLnBrk="0" hangingPunct="1">
        <a:lnSpc>
          <a:spcPct val="90000"/>
        </a:lnSpc>
        <a:spcBef>
          <a:spcPts val="542"/>
        </a:spcBef>
        <a:buFont typeface="Arial" panose="020B0604020202020204" pitchFamily="34" charset="0"/>
        <a:buChar char="•"/>
        <a:defRPr sz="1950" kern="1200">
          <a:solidFill>
            <a:schemeClr val="tx1"/>
          </a:solidFill>
          <a:latin typeface="+mn-lt"/>
          <a:ea typeface="+mn-ea"/>
          <a:cs typeface="+mn-cs"/>
        </a:defRPr>
      </a:lvl8pPr>
      <a:lvl9pPr marL="4209920" indent="-247642" algn="l" defTabSz="990570" rtl="0" eaLnBrk="1" latinLnBrk="0" hangingPunct="1">
        <a:lnSpc>
          <a:spcPct val="90000"/>
        </a:lnSpc>
        <a:spcBef>
          <a:spcPts val="542"/>
        </a:spcBef>
        <a:buFont typeface="Arial" panose="020B0604020202020204" pitchFamily="34" charset="0"/>
        <a:buChar char="•"/>
        <a:defRPr sz="19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1pPr>
      <a:lvl2pPr marL="495285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2pPr>
      <a:lvl3pPr marL="990570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3pPr>
      <a:lvl4pPr marL="1485854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4pPr>
      <a:lvl5pPr marL="1981139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5pPr>
      <a:lvl6pPr marL="2476424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09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7pPr>
      <a:lvl8pPr marL="3466993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8pPr>
      <a:lvl9pPr marL="3962278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image" Target="../media/image1.jpg"/><Relationship Id="rId7" Type="http://schemas.openxmlformats.org/officeDocument/2006/relationships/image" Target="../media/image5.jpg"/><Relationship Id="rId12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g"/><Relationship Id="rId11" Type="http://schemas.openxmlformats.org/officeDocument/2006/relationships/image" Target="../media/image9.jpg"/><Relationship Id="rId5" Type="http://schemas.openxmlformats.org/officeDocument/2006/relationships/image" Target="../media/image3.jpg"/><Relationship Id="rId10" Type="http://schemas.openxmlformats.org/officeDocument/2006/relationships/image" Target="../media/image8.jpg"/><Relationship Id="rId4" Type="http://schemas.openxmlformats.org/officeDocument/2006/relationships/image" Target="../media/image2.jpg"/><Relationship Id="rId9" Type="http://schemas.openxmlformats.org/officeDocument/2006/relationships/image" Target="../media/image7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7" Type="http://schemas.openxmlformats.org/officeDocument/2006/relationships/hyperlink" Target="http://ppsmania.fr/" TargetMode="External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hyperlink" Target="http://ppsmania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>
            <a:extLst>
              <a:ext uri="{FF2B5EF4-FFF2-40B4-BE49-F238E27FC236}">
                <a16:creationId xmlns:a16="http://schemas.microsoft.com/office/drawing/2014/main" id="{83713797-4ABD-4A0E-B0D6-0C11108BB88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94" r="17947"/>
          <a:stretch/>
        </p:blipFill>
        <p:spPr>
          <a:xfrm>
            <a:off x="2857500" y="0"/>
            <a:ext cx="6966549" cy="7464839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BF167CEF-C4FD-4A1B-83A8-890E2A662F3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23"/>
          <a:stretch/>
        </p:blipFill>
        <p:spPr>
          <a:xfrm>
            <a:off x="1352550" y="94836"/>
            <a:ext cx="7416310" cy="6249241"/>
          </a:xfrm>
          <a:prstGeom prst="rect">
            <a:avLst/>
          </a:prstGeom>
        </p:spPr>
      </p:pic>
      <p:sp>
        <p:nvSpPr>
          <p:cNvPr id="4" name="Forme libre : forme 3">
            <a:extLst>
              <a:ext uri="{FF2B5EF4-FFF2-40B4-BE49-F238E27FC236}">
                <a16:creationId xmlns:a16="http://schemas.microsoft.com/office/drawing/2014/main" id="{105F4807-962D-4479-9BF2-12979906D908}"/>
              </a:ext>
            </a:extLst>
          </p:cNvPr>
          <p:cNvSpPr/>
          <p:nvPr/>
        </p:nvSpPr>
        <p:spPr>
          <a:xfrm>
            <a:off x="0" y="0"/>
            <a:ext cx="9906000" cy="7464839"/>
          </a:xfrm>
          <a:custGeom>
            <a:avLst/>
            <a:gdLst>
              <a:gd name="connsiteX0" fmla="*/ 5238206 w 9157063"/>
              <a:gd name="connsiteY0" fmla="*/ 26126 h 5172892"/>
              <a:gd name="connsiteX1" fmla="*/ 5368834 w 9157063"/>
              <a:gd name="connsiteY1" fmla="*/ 52252 h 5172892"/>
              <a:gd name="connsiteX2" fmla="*/ 5473337 w 9157063"/>
              <a:gd name="connsiteY2" fmla="*/ 169817 h 5172892"/>
              <a:gd name="connsiteX3" fmla="*/ 5538651 w 9157063"/>
              <a:gd name="connsiteY3" fmla="*/ 156754 h 5172892"/>
              <a:gd name="connsiteX4" fmla="*/ 5590903 w 9157063"/>
              <a:gd name="connsiteY4" fmla="*/ 261257 h 5172892"/>
              <a:gd name="connsiteX5" fmla="*/ 5538651 w 9157063"/>
              <a:gd name="connsiteY5" fmla="*/ 287383 h 5172892"/>
              <a:gd name="connsiteX6" fmla="*/ 5408023 w 9157063"/>
              <a:gd name="connsiteY6" fmla="*/ 352697 h 5172892"/>
              <a:gd name="connsiteX7" fmla="*/ 5303520 w 9157063"/>
              <a:gd name="connsiteY7" fmla="*/ 496389 h 5172892"/>
              <a:gd name="connsiteX8" fmla="*/ 5394960 w 9157063"/>
              <a:gd name="connsiteY8" fmla="*/ 483326 h 5172892"/>
              <a:gd name="connsiteX9" fmla="*/ 5460274 w 9157063"/>
              <a:gd name="connsiteY9" fmla="*/ 418012 h 5172892"/>
              <a:gd name="connsiteX10" fmla="*/ 5551714 w 9157063"/>
              <a:gd name="connsiteY10" fmla="*/ 404949 h 5172892"/>
              <a:gd name="connsiteX11" fmla="*/ 5603966 w 9157063"/>
              <a:gd name="connsiteY11" fmla="*/ 300446 h 5172892"/>
              <a:gd name="connsiteX12" fmla="*/ 5721531 w 9157063"/>
              <a:gd name="connsiteY12" fmla="*/ 300446 h 5172892"/>
              <a:gd name="connsiteX13" fmla="*/ 5917474 w 9157063"/>
              <a:gd name="connsiteY13" fmla="*/ 209006 h 5172892"/>
              <a:gd name="connsiteX14" fmla="*/ 6126480 w 9157063"/>
              <a:gd name="connsiteY14" fmla="*/ 248194 h 5172892"/>
              <a:gd name="connsiteX15" fmla="*/ 6257109 w 9157063"/>
              <a:gd name="connsiteY15" fmla="*/ 248194 h 5172892"/>
              <a:gd name="connsiteX16" fmla="*/ 6257109 w 9157063"/>
              <a:gd name="connsiteY16" fmla="*/ 444137 h 5172892"/>
              <a:gd name="connsiteX17" fmla="*/ 6309360 w 9157063"/>
              <a:gd name="connsiteY17" fmla="*/ 470263 h 5172892"/>
              <a:gd name="connsiteX18" fmla="*/ 6309360 w 9157063"/>
              <a:gd name="connsiteY18" fmla="*/ 600892 h 5172892"/>
              <a:gd name="connsiteX19" fmla="*/ 6453051 w 9157063"/>
              <a:gd name="connsiteY19" fmla="*/ 809897 h 5172892"/>
              <a:gd name="connsiteX20" fmla="*/ 6518366 w 9157063"/>
              <a:gd name="connsiteY20" fmla="*/ 770709 h 5172892"/>
              <a:gd name="connsiteX21" fmla="*/ 6544491 w 9157063"/>
              <a:gd name="connsiteY21" fmla="*/ 836023 h 5172892"/>
              <a:gd name="connsiteX22" fmla="*/ 6492240 w 9157063"/>
              <a:gd name="connsiteY22" fmla="*/ 927463 h 5172892"/>
              <a:gd name="connsiteX23" fmla="*/ 6466114 w 9157063"/>
              <a:gd name="connsiteY23" fmla="*/ 927463 h 5172892"/>
              <a:gd name="connsiteX24" fmla="*/ 6439989 w 9157063"/>
              <a:gd name="connsiteY24" fmla="*/ 1084217 h 5172892"/>
              <a:gd name="connsiteX25" fmla="*/ 6583680 w 9157063"/>
              <a:gd name="connsiteY25" fmla="*/ 1097280 h 5172892"/>
              <a:gd name="connsiteX26" fmla="*/ 6688183 w 9157063"/>
              <a:gd name="connsiteY26" fmla="*/ 1214846 h 5172892"/>
              <a:gd name="connsiteX27" fmla="*/ 6662057 w 9157063"/>
              <a:gd name="connsiteY27" fmla="*/ 1332412 h 5172892"/>
              <a:gd name="connsiteX28" fmla="*/ 6648994 w 9157063"/>
              <a:gd name="connsiteY28" fmla="*/ 1476103 h 5172892"/>
              <a:gd name="connsiteX29" fmla="*/ 6596743 w 9157063"/>
              <a:gd name="connsiteY29" fmla="*/ 1449977 h 5172892"/>
              <a:gd name="connsiteX30" fmla="*/ 6544491 w 9157063"/>
              <a:gd name="connsiteY30" fmla="*/ 1606732 h 5172892"/>
              <a:gd name="connsiteX31" fmla="*/ 6374674 w 9157063"/>
              <a:gd name="connsiteY31" fmla="*/ 1606732 h 5172892"/>
              <a:gd name="connsiteX32" fmla="*/ 6309360 w 9157063"/>
              <a:gd name="connsiteY32" fmla="*/ 1724297 h 5172892"/>
              <a:gd name="connsiteX33" fmla="*/ 6309360 w 9157063"/>
              <a:gd name="connsiteY33" fmla="*/ 1815737 h 5172892"/>
              <a:gd name="connsiteX34" fmla="*/ 6217920 w 9157063"/>
              <a:gd name="connsiteY34" fmla="*/ 1867989 h 5172892"/>
              <a:gd name="connsiteX35" fmla="*/ 6165669 w 9157063"/>
              <a:gd name="connsiteY35" fmla="*/ 1867989 h 5172892"/>
              <a:gd name="connsiteX36" fmla="*/ 6126480 w 9157063"/>
              <a:gd name="connsiteY36" fmla="*/ 1946366 h 5172892"/>
              <a:gd name="connsiteX37" fmla="*/ 5943600 w 9157063"/>
              <a:gd name="connsiteY37" fmla="*/ 1920240 h 5172892"/>
              <a:gd name="connsiteX38" fmla="*/ 5930537 w 9157063"/>
              <a:gd name="connsiteY38" fmla="*/ 2050869 h 5172892"/>
              <a:gd name="connsiteX39" fmla="*/ 6100354 w 9157063"/>
              <a:gd name="connsiteY39" fmla="*/ 2037806 h 5172892"/>
              <a:gd name="connsiteX40" fmla="*/ 6048103 w 9157063"/>
              <a:gd name="connsiteY40" fmla="*/ 2168434 h 5172892"/>
              <a:gd name="connsiteX41" fmla="*/ 6021977 w 9157063"/>
              <a:gd name="connsiteY41" fmla="*/ 2259874 h 5172892"/>
              <a:gd name="connsiteX42" fmla="*/ 6035040 w 9157063"/>
              <a:gd name="connsiteY42" fmla="*/ 2390503 h 5172892"/>
              <a:gd name="connsiteX43" fmla="*/ 6178731 w 9157063"/>
              <a:gd name="connsiteY43" fmla="*/ 2495006 h 5172892"/>
              <a:gd name="connsiteX44" fmla="*/ 6139543 w 9157063"/>
              <a:gd name="connsiteY44" fmla="*/ 2664823 h 5172892"/>
              <a:gd name="connsiteX45" fmla="*/ 6165669 w 9157063"/>
              <a:gd name="connsiteY45" fmla="*/ 2756263 h 5172892"/>
              <a:gd name="connsiteX46" fmla="*/ 6113417 w 9157063"/>
              <a:gd name="connsiteY46" fmla="*/ 2913017 h 5172892"/>
              <a:gd name="connsiteX47" fmla="*/ 6178731 w 9157063"/>
              <a:gd name="connsiteY47" fmla="*/ 3056709 h 5172892"/>
              <a:gd name="connsiteX48" fmla="*/ 6113417 w 9157063"/>
              <a:gd name="connsiteY48" fmla="*/ 3187337 h 5172892"/>
              <a:gd name="connsiteX49" fmla="*/ 6178731 w 9157063"/>
              <a:gd name="connsiteY49" fmla="*/ 3278777 h 5172892"/>
              <a:gd name="connsiteX50" fmla="*/ 6139543 w 9157063"/>
              <a:gd name="connsiteY50" fmla="*/ 3370217 h 5172892"/>
              <a:gd name="connsiteX51" fmla="*/ 6087291 w 9157063"/>
              <a:gd name="connsiteY51" fmla="*/ 3461657 h 5172892"/>
              <a:gd name="connsiteX52" fmla="*/ 6087291 w 9157063"/>
              <a:gd name="connsiteY52" fmla="*/ 3526972 h 5172892"/>
              <a:gd name="connsiteX53" fmla="*/ 6087291 w 9157063"/>
              <a:gd name="connsiteY53" fmla="*/ 3526972 h 5172892"/>
              <a:gd name="connsiteX54" fmla="*/ 6035040 w 9157063"/>
              <a:gd name="connsiteY54" fmla="*/ 3657600 h 5172892"/>
              <a:gd name="connsiteX55" fmla="*/ 6035040 w 9157063"/>
              <a:gd name="connsiteY55" fmla="*/ 3657600 h 5172892"/>
              <a:gd name="connsiteX56" fmla="*/ 6035040 w 9157063"/>
              <a:gd name="connsiteY56" fmla="*/ 3775166 h 5172892"/>
              <a:gd name="connsiteX57" fmla="*/ 6048103 w 9157063"/>
              <a:gd name="connsiteY57" fmla="*/ 3801292 h 5172892"/>
              <a:gd name="connsiteX58" fmla="*/ 5930537 w 9157063"/>
              <a:gd name="connsiteY58" fmla="*/ 3905794 h 5172892"/>
              <a:gd name="connsiteX59" fmla="*/ 5943600 w 9157063"/>
              <a:gd name="connsiteY59" fmla="*/ 3997234 h 5172892"/>
              <a:gd name="connsiteX60" fmla="*/ 5865223 w 9157063"/>
              <a:gd name="connsiteY60" fmla="*/ 4049486 h 5172892"/>
              <a:gd name="connsiteX61" fmla="*/ 5865223 w 9157063"/>
              <a:gd name="connsiteY61" fmla="*/ 4167052 h 5172892"/>
              <a:gd name="connsiteX62" fmla="*/ 5904411 w 9157063"/>
              <a:gd name="connsiteY62" fmla="*/ 4193177 h 5172892"/>
              <a:gd name="connsiteX63" fmla="*/ 5904411 w 9157063"/>
              <a:gd name="connsiteY63" fmla="*/ 4193177 h 5172892"/>
              <a:gd name="connsiteX64" fmla="*/ 5760720 w 9157063"/>
              <a:gd name="connsiteY64" fmla="*/ 4258492 h 5172892"/>
              <a:gd name="connsiteX65" fmla="*/ 5721531 w 9157063"/>
              <a:gd name="connsiteY65" fmla="*/ 4271554 h 5172892"/>
              <a:gd name="connsiteX66" fmla="*/ 5630091 w 9157063"/>
              <a:gd name="connsiteY66" fmla="*/ 4245429 h 5172892"/>
              <a:gd name="connsiteX67" fmla="*/ 5486400 w 9157063"/>
              <a:gd name="connsiteY67" fmla="*/ 4245429 h 5172892"/>
              <a:gd name="connsiteX68" fmla="*/ 5434149 w 9157063"/>
              <a:gd name="connsiteY68" fmla="*/ 4323806 h 5172892"/>
              <a:gd name="connsiteX69" fmla="*/ 5368834 w 9157063"/>
              <a:gd name="connsiteY69" fmla="*/ 4271554 h 5172892"/>
              <a:gd name="connsiteX70" fmla="*/ 5329646 w 9157063"/>
              <a:gd name="connsiteY70" fmla="*/ 4336869 h 5172892"/>
              <a:gd name="connsiteX71" fmla="*/ 5225143 w 9157063"/>
              <a:gd name="connsiteY71" fmla="*/ 4297680 h 5172892"/>
              <a:gd name="connsiteX72" fmla="*/ 5199017 w 9157063"/>
              <a:gd name="connsiteY72" fmla="*/ 4376057 h 5172892"/>
              <a:gd name="connsiteX73" fmla="*/ 4990011 w 9157063"/>
              <a:gd name="connsiteY73" fmla="*/ 4349932 h 5172892"/>
              <a:gd name="connsiteX74" fmla="*/ 4990011 w 9157063"/>
              <a:gd name="connsiteY74" fmla="*/ 4349932 h 5172892"/>
              <a:gd name="connsiteX75" fmla="*/ 4885509 w 9157063"/>
              <a:gd name="connsiteY75" fmla="*/ 4441372 h 5172892"/>
              <a:gd name="connsiteX76" fmla="*/ 4885509 w 9157063"/>
              <a:gd name="connsiteY76" fmla="*/ 4493623 h 5172892"/>
              <a:gd name="connsiteX77" fmla="*/ 4754880 w 9157063"/>
              <a:gd name="connsiteY77" fmla="*/ 4519749 h 5172892"/>
              <a:gd name="connsiteX78" fmla="*/ 4637314 w 9157063"/>
              <a:gd name="connsiteY78" fmla="*/ 4532812 h 5172892"/>
              <a:gd name="connsiteX79" fmla="*/ 4611189 w 9157063"/>
              <a:gd name="connsiteY79" fmla="*/ 4637314 h 5172892"/>
              <a:gd name="connsiteX80" fmla="*/ 4519749 w 9157063"/>
              <a:gd name="connsiteY80" fmla="*/ 4676503 h 5172892"/>
              <a:gd name="connsiteX81" fmla="*/ 4428309 w 9157063"/>
              <a:gd name="connsiteY81" fmla="*/ 4741817 h 5172892"/>
              <a:gd name="connsiteX82" fmla="*/ 4336869 w 9157063"/>
              <a:gd name="connsiteY82" fmla="*/ 4767943 h 5172892"/>
              <a:gd name="connsiteX83" fmla="*/ 4336869 w 9157063"/>
              <a:gd name="connsiteY83" fmla="*/ 4676503 h 5172892"/>
              <a:gd name="connsiteX84" fmla="*/ 4376057 w 9157063"/>
              <a:gd name="connsiteY84" fmla="*/ 4611189 h 5172892"/>
              <a:gd name="connsiteX85" fmla="*/ 4284617 w 9157063"/>
              <a:gd name="connsiteY85" fmla="*/ 4585063 h 5172892"/>
              <a:gd name="connsiteX86" fmla="*/ 4245429 w 9157063"/>
              <a:gd name="connsiteY86" fmla="*/ 4611189 h 5172892"/>
              <a:gd name="connsiteX87" fmla="*/ 4258491 w 9157063"/>
              <a:gd name="connsiteY87" fmla="*/ 4663440 h 5172892"/>
              <a:gd name="connsiteX88" fmla="*/ 4284617 w 9157063"/>
              <a:gd name="connsiteY88" fmla="*/ 4741817 h 5172892"/>
              <a:gd name="connsiteX89" fmla="*/ 4245429 w 9157063"/>
              <a:gd name="connsiteY89" fmla="*/ 4820194 h 5172892"/>
              <a:gd name="connsiteX90" fmla="*/ 4127863 w 9157063"/>
              <a:gd name="connsiteY90" fmla="*/ 4833257 h 5172892"/>
              <a:gd name="connsiteX91" fmla="*/ 4075611 w 9157063"/>
              <a:gd name="connsiteY91" fmla="*/ 4898572 h 5172892"/>
              <a:gd name="connsiteX92" fmla="*/ 3918857 w 9157063"/>
              <a:gd name="connsiteY92" fmla="*/ 4872446 h 5172892"/>
              <a:gd name="connsiteX93" fmla="*/ 3905794 w 9157063"/>
              <a:gd name="connsiteY93" fmla="*/ 4990012 h 5172892"/>
              <a:gd name="connsiteX94" fmla="*/ 3853543 w 9157063"/>
              <a:gd name="connsiteY94" fmla="*/ 5003074 h 5172892"/>
              <a:gd name="connsiteX95" fmla="*/ 3853543 w 9157063"/>
              <a:gd name="connsiteY95" fmla="*/ 4924697 h 5172892"/>
              <a:gd name="connsiteX96" fmla="*/ 3788229 w 9157063"/>
              <a:gd name="connsiteY96" fmla="*/ 4898572 h 5172892"/>
              <a:gd name="connsiteX97" fmla="*/ 3762103 w 9157063"/>
              <a:gd name="connsiteY97" fmla="*/ 5016137 h 5172892"/>
              <a:gd name="connsiteX98" fmla="*/ 3709851 w 9157063"/>
              <a:gd name="connsiteY98" fmla="*/ 5029200 h 5172892"/>
              <a:gd name="connsiteX99" fmla="*/ 3709851 w 9157063"/>
              <a:gd name="connsiteY99" fmla="*/ 5029200 h 5172892"/>
              <a:gd name="connsiteX100" fmla="*/ 3553097 w 9157063"/>
              <a:gd name="connsiteY100" fmla="*/ 5003074 h 5172892"/>
              <a:gd name="connsiteX101" fmla="*/ 3526971 w 9157063"/>
              <a:gd name="connsiteY101" fmla="*/ 5081452 h 5172892"/>
              <a:gd name="connsiteX102" fmla="*/ 3448594 w 9157063"/>
              <a:gd name="connsiteY102" fmla="*/ 5081452 h 5172892"/>
              <a:gd name="connsiteX103" fmla="*/ 3357154 w 9157063"/>
              <a:gd name="connsiteY103" fmla="*/ 5107577 h 5172892"/>
              <a:gd name="connsiteX104" fmla="*/ 3357154 w 9157063"/>
              <a:gd name="connsiteY104" fmla="*/ 4990012 h 5172892"/>
              <a:gd name="connsiteX105" fmla="*/ 3213463 w 9157063"/>
              <a:gd name="connsiteY105" fmla="*/ 5016137 h 5172892"/>
              <a:gd name="connsiteX106" fmla="*/ 3069771 w 9157063"/>
              <a:gd name="connsiteY106" fmla="*/ 5081452 h 5172892"/>
              <a:gd name="connsiteX107" fmla="*/ 3069771 w 9157063"/>
              <a:gd name="connsiteY107" fmla="*/ 5081452 h 5172892"/>
              <a:gd name="connsiteX108" fmla="*/ 3252651 w 9157063"/>
              <a:gd name="connsiteY108" fmla="*/ 4885509 h 5172892"/>
              <a:gd name="connsiteX109" fmla="*/ 2991394 w 9157063"/>
              <a:gd name="connsiteY109" fmla="*/ 4950823 h 5172892"/>
              <a:gd name="connsiteX110" fmla="*/ 3291840 w 9157063"/>
              <a:gd name="connsiteY110" fmla="*/ 4741817 h 5172892"/>
              <a:gd name="connsiteX111" fmla="*/ 2965269 w 9157063"/>
              <a:gd name="connsiteY111" fmla="*/ 4794069 h 5172892"/>
              <a:gd name="connsiteX112" fmla="*/ 2873829 w 9157063"/>
              <a:gd name="connsiteY112" fmla="*/ 4898572 h 5172892"/>
              <a:gd name="connsiteX113" fmla="*/ 2743200 w 9157063"/>
              <a:gd name="connsiteY113" fmla="*/ 4885509 h 5172892"/>
              <a:gd name="connsiteX114" fmla="*/ 2769326 w 9157063"/>
              <a:gd name="connsiteY114" fmla="*/ 4728754 h 5172892"/>
              <a:gd name="connsiteX115" fmla="*/ 2873829 w 9157063"/>
              <a:gd name="connsiteY115" fmla="*/ 4781006 h 5172892"/>
              <a:gd name="connsiteX116" fmla="*/ 2886891 w 9157063"/>
              <a:gd name="connsiteY116" fmla="*/ 4689566 h 5172892"/>
              <a:gd name="connsiteX117" fmla="*/ 2978331 w 9157063"/>
              <a:gd name="connsiteY117" fmla="*/ 4650377 h 5172892"/>
              <a:gd name="connsiteX118" fmla="*/ 3082834 w 9157063"/>
              <a:gd name="connsiteY118" fmla="*/ 4650377 h 5172892"/>
              <a:gd name="connsiteX119" fmla="*/ 3135086 w 9157063"/>
              <a:gd name="connsiteY119" fmla="*/ 4558937 h 5172892"/>
              <a:gd name="connsiteX120" fmla="*/ 2965269 w 9157063"/>
              <a:gd name="connsiteY120" fmla="*/ 4585063 h 5172892"/>
              <a:gd name="connsiteX121" fmla="*/ 2782389 w 9157063"/>
              <a:gd name="connsiteY121" fmla="*/ 4663440 h 5172892"/>
              <a:gd name="connsiteX122" fmla="*/ 2717074 w 9157063"/>
              <a:gd name="connsiteY122" fmla="*/ 4637314 h 5172892"/>
              <a:gd name="connsiteX123" fmla="*/ 2704011 w 9157063"/>
              <a:gd name="connsiteY123" fmla="*/ 4532812 h 5172892"/>
              <a:gd name="connsiteX124" fmla="*/ 2612571 w 9157063"/>
              <a:gd name="connsiteY124" fmla="*/ 4585063 h 5172892"/>
              <a:gd name="connsiteX125" fmla="*/ 2547257 w 9157063"/>
              <a:gd name="connsiteY125" fmla="*/ 4506686 h 5172892"/>
              <a:gd name="connsiteX126" fmla="*/ 2560320 w 9157063"/>
              <a:gd name="connsiteY126" fmla="*/ 4467497 h 5172892"/>
              <a:gd name="connsiteX127" fmla="*/ 2534194 w 9157063"/>
              <a:gd name="connsiteY127" fmla="*/ 4415246 h 5172892"/>
              <a:gd name="connsiteX128" fmla="*/ 2534194 w 9157063"/>
              <a:gd name="connsiteY128" fmla="*/ 4415246 h 5172892"/>
              <a:gd name="connsiteX129" fmla="*/ 2612571 w 9157063"/>
              <a:gd name="connsiteY129" fmla="*/ 4389120 h 5172892"/>
              <a:gd name="connsiteX130" fmla="*/ 2625634 w 9157063"/>
              <a:gd name="connsiteY130" fmla="*/ 4480560 h 5172892"/>
              <a:gd name="connsiteX131" fmla="*/ 2704011 w 9157063"/>
              <a:gd name="connsiteY131" fmla="*/ 4454434 h 5172892"/>
              <a:gd name="connsiteX132" fmla="*/ 2690949 w 9157063"/>
              <a:gd name="connsiteY132" fmla="*/ 4376057 h 5172892"/>
              <a:gd name="connsiteX133" fmla="*/ 3122023 w 9157063"/>
              <a:gd name="connsiteY133" fmla="*/ 4180114 h 5172892"/>
              <a:gd name="connsiteX134" fmla="*/ 2847703 w 9157063"/>
              <a:gd name="connsiteY134" fmla="*/ 4180114 h 5172892"/>
              <a:gd name="connsiteX135" fmla="*/ 2704011 w 9157063"/>
              <a:gd name="connsiteY135" fmla="*/ 4153989 h 5172892"/>
              <a:gd name="connsiteX136" fmla="*/ 2560320 w 9157063"/>
              <a:gd name="connsiteY136" fmla="*/ 4167052 h 5172892"/>
              <a:gd name="connsiteX137" fmla="*/ 2560320 w 9157063"/>
              <a:gd name="connsiteY137" fmla="*/ 4036423 h 5172892"/>
              <a:gd name="connsiteX138" fmla="*/ 2625634 w 9157063"/>
              <a:gd name="connsiteY138" fmla="*/ 4062549 h 5172892"/>
              <a:gd name="connsiteX139" fmla="*/ 2808514 w 9157063"/>
              <a:gd name="connsiteY139" fmla="*/ 3931920 h 5172892"/>
              <a:gd name="connsiteX140" fmla="*/ 2834640 w 9157063"/>
              <a:gd name="connsiteY140" fmla="*/ 4049486 h 5172892"/>
              <a:gd name="connsiteX141" fmla="*/ 2873829 w 9157063"/>
              <a:gd name="connsiteY141" fmla="*/ 4010297 h 5172892"/>
              <a:gd name="connsiteX142" fmla="*/ 2886891 w 9157063"/>
              <a:gd name="connsiteY142" fmla="*/ 3905794 h 5172892"/>
              <a:gd name="connsiteX143" fmla="*/ 2952206 w 9157063"/>
              <a:gd name="connsiteY143" fmla="*/ 3905794 h 5172892"/>
              <a:gd name="connsiteX144" fmla="*/ 2978331 w 9157063"/>
              <a:gd name="connsiteY144" fmla="*/ 4049486 h 5172892"/>
              <a:gd name="connsiteX145" fmla="*/ 3148149 w 9157063"/>
              <a:gd name="connsiteY145" fmla="*/ 4062549 h 5172892"/>
              <a:gd name="connsiteX146" fmla="*/ 3069771 w 9157063"/>
              <a:gd name="connsiteY146" fmla="*/ 4010297 h 5172892"/>
              <a:gd name="connsiteX147" fmla="*/ 3069771 w 9157063"/>
              <a:gd name="connsiteY147" fmla="*/ 3892732 h 5172892"/>
              <a:gd name="connsiteX148" fmla="*/ 2978331 w 9157063"/>
              <a:gd name="connsiteY148" fmla="*/ 3827417 h 5172892"/>
              <a:gd name="connsiteX149" fmla="*/ 2978331 w 9157063"/>
              <a:gd name="connsiteY149" fmla="*/ 3827417 h 5172892"/>
              <a:gd name="connsiteX150" fmla="*/ 3226526 w 9157063"/>
              <a:gd name="connsiteY150" fmla="*/ 3749040 h 5172892"/>
              <a:gd name="connsiteX151" fmla="*/ 3226526 w 9157063"/>
              <a:gd name="connsiteY151" fmla="*/ 3644537 h 5172892"/>
              <a:gd name="connsiteX152" fmla="*/ 3579223 w 9157063"/>
              <a:gd name="connsiteY152" fmla="*/ 3644537 h 5172892"/>
              <a:gd name="connsiteX153" fmla="*/ 3344091 w 9157063"/>
              <a:gd name="connsiteY153" fmla="*/ 3513909 h 5172892"/>
              <a:gd name="connsiteX154" fmla="*/ 3030583 w 9157063"/>
              <a:gd name="connsiteY154" fmla="*/ 3683726 h 5172892"/>
              <a:gd name="connsiteX155" fmla="*/ 3056709 w 9157063"/>
              <a:gd name="connsiteY155" fmla="*/ 3592286 h 5172892"/>
              <a:gd name="connsiteX156" fmla="*/ 3304903 w 9157063"/>
              <a:gd name="connsiteY156" fmla="*/ 3409406 h 5172892"/>
              <a:gd name="connsiteX157" fmla="*/ 3383280 w 9157063"/>
              <a:gd name="connsiteY157" fmla="*/ 3383280 h 5172892"/>
              <a:gd name="connsiteX158" fmla="*/ 3474720 w 9157063"/>
              <a:gd name="connsiteY158" fmla="*/ 3239589 h 5172892"/>
              <a:gd name="connsiteX159" fmla="*/ 3513909 w 9157063"/>
              <a:gd name="connsiteY159" fmla="*/ 3161212 h 5172892"/>
              <a:gd name="connsiteX160" fmla="*/ 3435531 w 9157063"/>
              <a:gd name="connsiteY160" fmla="*/ 3148149 h 5172892"/>
              <a:gd name="connsiteX161" fmla="*/ 3605349 w 9157063"/>
              <a:gd name="connsiteY161" fmla="*/ 2913017 h 5172892"/>
              <a:gd name="connsiteX162" fmla="*/ 3749040 w 9157063"/>
              <a:gd name="connsiteY162" fmla="*/ 2899954 h 5172892"/>
              <a:gd name="connsiteX163" fmla="*/ 3749040 w 9157063"/>
              <a:gd name="connsiteY163" fmla="*/ 2899954 h 5172892"/>
              <a:gd name="connsiteX164" fmla="*/ 3879669 w 9157063"/>
              <a:gd name="connsiteY164" fmla="*/ 2899954 h 5172892"/>
              <a:gd name="connsiteX165" fmla="*/ 3944983 w 9157063"/>
              <a:gd name="connsiteY165" fmla="*/ 2821577 h 5172892"/>
              <a:gd name="connsiteX166" fmla="*/ 3853543 w 9157063"/>
              <a:gd name="connsiteY166" fmla="*/ 2730137 h 5172892"/>
              <a:gd name="connsiteX167" fmla="*/ 3762103 w 9157063"/>
              <a:gd name="connsiteY167" fmla="*/ 2782389 h 5172892"/>
              <a:gd name="connsiteX168" fmla="*/ 3605349 w 9157063"/>
              <a:gd name="connsiteY168" fmla="*/ 2782389 h 5172892"/>
              <a:gd name="connsiteX169" fmla="*/ 3448594 w 9157063"/>
              <a:gd name="connsiteY169" fmla="*/ 2782389 h 5172892"/>
              <a:gd name="connsiteX170" fmla="*/ 3448594 w 9157063"/>
              <a:gd name="connsiteY170" fmla="*/ 2743200 h 5172892"/>
              <a:gd name="connsiteX171" fmla="*/ 3409406 w 9157063"/>
              <a:gd name="connsiteY171" fmla="*/ 2769326 h 5172892"/>
              <a:gd name="connsiteX172" fmla="*/ 3357154 w 9157063"/>
              <a:gd name="connsiteY172" fmla="*/ 2704012 h 5172892"/>
              <a:gd name="connsiteX173" fmla="*/ 3435531 w 9157063"/>
              <a:gd name="connsiteY173" fmla="*/ 2560320 h 5172892"/>
              <a:gd name="connsiteX174" fmla="*/ 3370217 w 9157063"/>
              <a:gd name="connsiteY174" fmla="*/ 2547257 h 5172892"/>
              <a:gd name="connsiteX175" fmla="*/ 3278777 w 9157063"/>
              <a:gd name="connsiteY175" fmla="*/ 2690949 h 5172892"/>
              <a:gd name="connsiteX176" fmla="*/ 3174274 w 9157063"/>
              <a:gd name="connsiteY176" fmla="*/ 2625634 h 5172892"/>
              <a:gd name="connsiteX177" fmla="*/ 3200400 w 9157063"/>
              <a:gd name="connsiteY177" fmla="*/ 2521132 h 5172892"/>
              <a:gd name="connsiteX178" fmla="*/ 3108960 w 9157063"/>
              <a:gd name="connsiteY178" fmla="*/ 2534194 h 5172892"/>
              <a:gd name="connsiteX179" fmla="*/ 3043646 w 9157063"/>
              <a:gd name="connsiteY179" fmla="*/ 2508069 h 5172892"/>
              <a:gd name="connsiteX180" fmla="*/ 2926080 w 9157063"/>
              <a:gd name="connsiteY180" fmla="*/ 2521132 h 5172892"/>
              <a:gd name="connsiteX181" fmla="*/ 2991394 w 9157063"/>
              <a:gd name="connsiteY181" fmla="*/ 2416629 h 5172892"/>
              <a:gd name="connsiteX182" fmla="*/ 2926080 w 9157063"/>
              <a:gd name="connsiteY182" fmla="*/ 2299063 h 5172892"/>
              <a:gd name="connsiteX183" fmla="*/ 3043646 w 9157063"/>
              <a:gd name="connsiteY183" fmla="*/ 2325189 h 5172892"/>
              <a:gd name="connsiteX184" fmla="*/ 3108960 w 9157063"/>
              <a:gd name="connsiteY184" fmla="*/ 2286000 h 5172892"/>
              <a:gd name="connsiteX185" fmla="*/ 3082834 w 9157063"/>
              <a:gd name="connsiteY185" fmla="*/ 2259874 h 5172892"/>
              <a:gd name="connsiteX186" fmla="*/ 3161211 w 9157063"/>
              <a:gd name="connsiteY186" fmla="*/ 2233749 h 5172892"/>
              <a:gd name="connsiteX187" fmla="*/ 3200400 w 9157063"/>
              <a:gd name="connsiteY187" fmla="*/ 2076994 h 5172892"/>
              <a:gd name="connsiteX188" fmla="*/ 3370217 w 9157063"/>
              <a:gd name="connsiteY188" fmla="*/ 2090057 h 5172892"/>
              <a:gd name="connsiteX189" fmla="*/ 3461657 w 9157063"/>
              <a:gd name="connsiteY189" fmla="*/ 2050869 h 5172892"/>
              <a:gd name="connsiteX190" fmla="*/ 3461657 w 9157063"/>
              <a:gd name="connsiteY190" fmla="*/ 1907177 h 5172892"/>
              <a:gd name="connsiteX191" fmla="*/ 3331029 w 9157063"/>
              <a:gd name="connsiteY191" fmla="*/ 1920240 h 5172892"/>
              <a:gd name="connsiteX192" fmla="*/ 3213463 w 9157063"/>
              <a:gd name="connsiteY192" fmla="*/ 1933303 h 5172892"/>
              <a:gd name="connsiteX193" fmla="*/ 3161211 w 9157063"/>
              <a:gd name="connsiteY193" fmla="*/ 1920240 h 5172892"/>
              <a:gd name="connsiteX194" fmla="*/ 3200400 w 9157063"/>
              <a:gd name="connsiteY194" fmla="*/ 1867989 h 5172892"/>
              <a:gd name="connsiteX195" fmla="*/ 3265714 w 9157063"/>
              <a:gd name="connsiteY195" fmla="*/ 1828800 h 5172892"/>
              <a:gd name="connsiteX196" fmla="*/ 3331029 w 9157063"/>
              <a:gd name="connsiteY196" fmla="*/ 1789612 h 5172892"/>
              <a:gd name="connsiteX197" fmla="*/ 3226526 w 9157063"/>
              <a:gd name="connsiteY197" fmla="*/ 1737360 h 5172892"/>
              <a:gd name="connsiteX198" fmla="*/ 3226526 w 9157063"/>
              <a:gd name="connsiteY198" fmla="*/ 1632857 h 5172892"/>
              <a:gd name="connsiteX199" fmla="*/ 3161211 w 9157063"/>
              <a:gd name="connsiteY199" fmla="*/ 1632857 h 5172892"/>
              <a:gd name="connsiteX200" fmla="*/ 3148149 w 9157063"/>
              <a:gd name="connsiteY200" fmla="*/ 1580606 h 5172892"/>
              <a:gd name="connsiteX201" fmla="*/ 3200400 w 9157063"/>
              <a:gd name="connsiteY201" fmla="*/ 1502229 h 5172892"/>
              <a:gd name="connsiteX202" fmla="*/ 3148149 w 9157063"/>
              <a:gd name="connsiteY202" fmla="*/ 1489166 h 5172892"/>
              <a:gd name="connsiteX203" fmla="*/ 3108960 w 9157063"/>
              <a:gd name="connsiteY203" fmla="*/ 1515292 h 5172892"/>
              <a:gd name="connsiteX204" fmla="*/ 3108960 w 9157063"/>
              <a:gd name="connsiteY204" fmla="*/ 1593669 h 5172892"/>
              <a:gd name="connsiteX205" fmla="*/ 3043646 w 9157063"/>
              <a:gd name="connsiteY205" fmla="*/ 1632857 h 5172892"/>
              <a:gd name="connsiteX206" fmla="*/ 3043646 w 9157063"/>
              <a:gd name="connsiteY206" fmla="*/ 1593669 h 5172892"/>
              <a:gd name="connsiteX207" fmla="*/ 3056709 w 9157063"/>
              <a:gd name="connsiteY207" fmla="*/ 1489166 h 5172892"/>
              <a:gd name="connsiteX208" fmla="*/ 3095897 w 9157063"/>
              <a:gd name="connsiteY208" fmla="*/ 1410789 h 5172892"/>
              <a:gd name="connsiteX209" fmla="*/ 3161211 w 9157063"/>
              <a:gd name="connsiteY209" fmla="*/ 1358537 h 5172892"/>
              <a:gd name="connsiteX210" fmla="*/ 3252651 w 9157063"/>
              <a:gd name="connsiteY210" fmla="*/ 1436914 h 5172892"/>
              <a:gd name="connsiteX211" fmla="*/ 3317966 w 9157063"/>
              <a:gd name="connsiteY211" fmla="*/ 1410789 h 5172892"/>
              <a:gd name="connsiteX212" fmla="*/ 3278777 w 9157063"/>
              <a:gd name="connsiteY212" fmla="*/ 1345474 h 5172892"/>
              <a:gd name="connsiteX213" fmla="*/ 3331029 w 9157063"/>
              <a:gd name="connsiteY213" fmla="*/ 1319349 h 5172892"/>
              <a:gd name="connsiteX214" fmla="*/ 3579223 w 9157063"/>
              <a:gd name="connsiteY214" fmla="*/ 1371600 h 5172892"/>
              <a:gd name="connsiteX215" fmla="*/ 3709851 w 9157063"/>
              <a:gd name="connsiteY215" fmla="*/ 1345474 h 5172892"/>
              <a:gd name="connsiteX216" fmla="*/ 3709851 w 9157063"/>
              <a:gd name="connsiteY216" fmla="*/ 1345474 h 5172892"/>
              <a:gd name="connsiteX217" fmla="*/ 3762103 w 9157063"/>
              <a:gd name="connsiteY217" fmla="*/ 1502229 h 5172892"/>
              <a:gd name="connsiteX218" fmla="*/ 3853543 w 9157063"/>
              <a:gd name="connsiteY218" fmla="*/ 1567543 h 5172892"/>
              <a:gd name="connsiteX219" fmla="*/ 3905794 w 9157063"/>
              <a:gd name="connsiteY219" fmla="*/ 1410789 h 5172892"/>
              <a:gd name="connsiteX220" fmla="*/ 4049486 w 9157063"/>
              <a:gd name="connsiteY220" fmla="*/ 1463040 h 5172892"/>
              <a:gd name="connsiteX221" fmla="*/ 4180114 w 9157063"/>
              <a:gd name="connsiteY221" fmla="*/ 1463040 h 5172892"/>
              <a:gd name="connsiteX222" fmla="*/ 4271554 w 9157063"/>
              <a:gd name="connsiteY222" fmla="*/ 1606732 h 5172892"/>
              <a:gd name="connsiteX223" fmla="*/ 4323806 w 9157063"/>
              <a:gd name="connsiteY223" fmla="*/ 1593669 h 5172892"/>
              <a:gd name="connsiteX224" fmla="*/ 4297680 w 9157063"/>
              <a:gd name="connsiteY224" fmla="*/ 1502229 h 5172892"/>
              <a:gd name="connsiteX225" fmla="*/ 4297680 w 9157063"/>
              <a:gd name="connsiteY225" fmla="*/ 1397726 h 5172892"/>
              <a:gd name="connsiteX226" fmla="*/ 4180114 w 9157063"/>
              <a:gd name="connsiteY226" fmla="*/ 1384663 h 5172892"/>
              <a:gd name="connsiteX227" fmla="*/ 4284617 w 9157063"/>
              <a:gd name="connsiteY227" fmla="*/ 1293223 h 5172892"/>
              <a:gd name="connsiteX228" fmla="*/ 4362994 w 9157063"/>
              <a:gd name="connsiteY228" fmla="*/ 1227909 h 5172892"/>
              <a:gd name="connsiteX229" fmla="*/ 4493623 w 9157063"/>
              <a:gd name="connsiteY229" fmla="*/ 1162594 h 5172892"/>
              <a:gd name="connsiteX230" fmla="*/ 4637314 w 9157063"/>
              <a:gd name="connsiteY230" fmla="*/ 1045029 h 5172892"/>
              <a:gd name="connsiteX231" fmla="*/ 4506686 w 9157063"/>
              <a:gd name="connsiteY231" fmla="*/ 979714 h 5172892"/>
              <a:gd name="connsiteX232" fmla="*/ 4441371 w 9157063"/>
              <a:gd name="connsiteY232" fmla="*/ 1018903 h 5172892"/>
              <a:gd name="connsiteX233" fmla="*/ 4323806 w 9157063"/>
              <a:gd name="connsiteY233" fmla="*/ 992777 h 5172892"/>
              <a:gd name="connsiteX234" fmla="*/ 4140926 w 9157063"/>
              <a:gd name="connsiteY234" fmla="*/ 992777 h 5172892"/>
              <a:gd name="connsiteX235" fmla="*/ 4180114 w 9157063"/>
              <a:gd name="connsiteY235" fmla="*/ 953589 h 5172892"/>
              <a:gd name="connsiteX236" fmla="*/ 4140926 w 9157063"/>
              <a:gd name="connsiteY236" fmla="*/ 901337 h 5172892"/>
              <a:gd name="connsiteX237" fmla="*/ 4245429 w 9157063"/>
              <a:gd name="connsiteY237" fmla="*/ 796834 h 5172892"/>
              <a:gd name="connsiteX238" fmla="*/ 4349931 w 9157063"/>
              <a:gd name="connsiteY238" fmla="*/ 836023 h 5172892"/>
              <a:gd name="connsiteX239" fmla="*/ 4362994 w 9157063"/>
              <a:gd name="connsiteY239" fmla="*/ 783772 h 5172892"/>
              <a:gd name="connsiteX240" fmla="*/ 4284617 w 9157063"/>
              <a:gd name="connsiteY240" fmla="*/ 731520 h 5172892"/>
              <a:gd name="connsiteX241" fmla="*/ 4310743 w 9157063"/>
              <a:gd name="connsiteY241" fmla="*/ 718457 h 5172892"/>
              <a:gd name="connsiteX242" fmla="*/ 4415246 w 9157063"/>
              <a:gd name="connsiteY242" fmla="*/ 692332 h 5172892"/>
              <a:gd name="connsiteX243" fmla="*/ 4454434 w 9157063"/>
              <a:gd name="connsiteY243" fmla="*/ 653143 h 5172892"/>
              <a:gd name="connsiteX244" fmla="*/ 4402183 w 9157063"/>
              <a:gd name="connsiteY244" fmla="*/ 640080 h 5172892"/>
              <a:gd name="connsiteX245" fmla="*/ 4428309 w 9157063"/>
              <a:gd name="connsiteY245" fmla="*/ 561703 h 5172892"/>
              <a:gd name="connsiteX246" fmla="*/ 4402183 w 9157063"/>
              <a:gd name="connsiteY246" fmla="*/ 483326 h 5172892"/>
              <a:gd name="connsiteX247" fmla="*/ 4480560 w 9157063"/>
              <a:gd name="connsiteY247" fmla="*/ 418012 h 5172892"/>
              <a:gd name="connsiteX248" fmla="*/ 4545874 w 9157063"/>
              <a:gd name="connsiteY248" fmla="*/ 470263 h 5172892"/>
              <a:gd name="connsiteX249" fmla="*/ 4545874 w 9157063"/>
              <a:gd name="connsiteY249" fmla="*/ 313509 h 5172892"/>
              <a:gd name="connsiteX250" fmla="*/ 4611189 w 9157063"/>
              <a:gd name="connsiteY250" fmla="*/ 261257 h 5172892"/>
              <a:gd name="connsiteX251" fmla="*/ 4663440 w 9157063"/>
              <a:gd name="connsiteY251" fmla="*/ 326572 h 5172892"/>
              <a:gd name="connsiteX252" fmla="*/ 4781006 w 9157063"/>
              <a:gd name="connsiteY252" fmla="*/ 222069 h 5172892"/>
              <a:gd name="connsiteX253" fmla="*/ 4872446 w 9157063"/>
              <a:gd name="connsiteY253" fmla="*/ 352697 h 5172892"/>
              <a:gd name="connsiteX254" fmla="*/ 4872446 w 9157063"/>
              <a:gd name="connsiteY254" fmla="*/ 222069 h 5172892"/>
              <a:gd name="connsiteX255" fmla="*/ 4937760 w 9157063"/>
              <a:gd name="connsiteY255" fmla="*/ 209006 h 5172892"/>
              <a:gd name="connsiteX256" fmla="*/ 5003074 w 9157063"/>
              <a:gd name="connsiteY256" fmla="*/ 404949 h 5172892"/>
              <a:gd name="connsiteX257" fmla="*/ 4990011 w 9157063"/>
              <a:gd name="connsiteY257" fmla="*/ 222069 h 5172892"/>
              <a:gd name="connsiteX258" fmla="*/ 5068389 w 9157063"/>
              <a:gd name="connsiteY258" fmla="*/ 143692 h 5172892"/>
              <a:gd name="connsiteX259" fmla="*/ 5107577 w 9157063"/>
              <a:gd name="connsiteY259" fmla="*/ 352697 h 5172892"/>
              <a:gd name="connsiteX260" fmla="*/ 5029200 w 9157063"/>
              <a:gd name="connsiteY260" fmla="*/ 600892 h 5172892"/>
              <a:gd name="connsiteX261" fmla="*/ 5185954 w 9157063"/>
              <a:gd name="connsiteY261" fmla="*/ 404949 h 5172892"/>
              <a:gd name="connsiteX262" fmla="*/ 5159829 w 9157063"/>
              <a:gd name="connsiteY262" fmla="*/ 195943 h 5172892"/>
              <a:gd name="connsiteX263" fmla="*/ 5199017 w 9157063"/>
              <a:gd name="connsiteY263" fmla="*/ 156754 h 5172892"/>
              <a:gd name="connsiteX264" fmla="*/ 5251269 w 9157063"/>
              <a:gd name="connsiteY264" fmla="*/ 156754 h 5172892"/>
              <a:gd name="connsiteX265" fmla="*/ 5329646 w 9157063"/>
              <a:gd name="connsiteY265" fmla="*/ 182880 h 5172892"/>
              <a:gd name="connsiteX266" fmla="*/ 5146766 w 9157063"/>
              <a:gd name="connsiteY266" fmla="*/ 13063 h 5172892"/>
              <a:gd name="connsiteX267" fmla="*/ 9157063 w 9157063"/>
              <a:gd name="connsiteY267" fmla="*/ 13063 h 5172892"/>
              <a:gd name="connsiteX268" fmla="*/ 9144000 w 9157063"/>
              <a:gd name="connsiteY268" fmla="*/ 5172892 h 5172892"/>
              <a:gd name="connsiteX269" fmla="*/ 0 w 9157063"/>
              <a:gd name="connsiteY269" fmla="*/ 5172892 h 5172892"/>
              <a:gd name="connsiteX270" fmla="*/ 13063 w 9157063"/>
              <a:gd name="connsiteY270" fmla="*/ 0 h 5172892"/>
              <a:gd name="connsiteX271" fmla="*/ 5172891 w 9157063"/>
              <a:gd name="connsiteY271" fmla="*/ 26126 h 51728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</a:cxnLst>
            <a:rect l="l" t="t" r="r" b="b"/>
            <a:pathLst>
              <a:path w="9157063" h="5172892">
                <a:moveTo>
                  <a:pt x="5238206" y="26126"/>
                </a:moveTo>
                <a:lnTo>
                  <a:pt x="5368834" y="52252"/>
                </a:lnTo>
                <a:lnTo>
                  <a:pt x="5473337" y="169817"/>
                </a:lnTo>
                <a:lnTo>
                  <a:pt x="5538651" y="156754"/>
                </a:lnTo>
                <a:lnTo>
                  <a:pt x="5590903" y="261257"/>
                </a:lnTo>
                <a:lnTo>
                  <a:pt x="5538651" y="287383"/>
                </a:lnTo>
                <a:lnTo>
                  <a:pt x="5408023" y="352697"/>
                </a:lnTo>
                <a:lnTo>
                  <a:pt x="5303520" y="496389"/>
                </a:lnTo>
                <a:lnTo>
                  <a:pt x="5394960" y="483326"/>
                </a:lnTo>
                <a:lnTo>
                  <a:pt x="5460274" y="418012"/>
                </a:lnTo>
                <a:lnTo>
                  <a:pt x="5551714" y="404949"/>
                </a:lnTo>
                <a:lnTo>
                  <a:pt x="5603966" y="300446"/>
                </a:lnTo>
                <a:lnTo>
                  <a:pt x="5721531" y="300446"/>
                </a:lnTo>
                <a:lnTo>
                  <a:pt x="5917474" y="209006"/>
                </a:lnTo>
                <a:lnTo>
                  <a:pt x="6126480" y="248194"/>
                </a:lnTo>
                <a:lnTo>
                  <a:pt x="6257109" y="248194"/>
                </a:lnTo>
                <a:lnTo>
                  <a:pt x="6257109" y="444137"/>
                </a:lnTo>
                <a:lnTo>
                  <a:pt x="6309360" y="470263"/>
                </a:lnTo>
                <a:lnTo>
                  <a:pt x="6309360" y="600892"/>
                </a:lnTo>
                <a:lnTo>
                  <a:pt x="6453051" y="809897"/>
                </a:lnTo>
                <a:lnTo>
                  <a:pt x="6518366" y="770709"/>
                </a:lnTo>
                <a:lnTo>
                  <a:pt x="6544491" y="836023"/>
                </a:lnTo>
                <a:lnTo>
                  <a:pt x="6492240" y="927463"/>
                </a:lnTo>
                <a:lnTo>
                  <a:pt x="6466114" y="927463"/>
                </a:lnTo>
                <a:lnTo>
                  <a:pt x="6439989" y="1084217"/>
                </a:lnTo>
                <a:lnTo>
                  <a:pt x="6583680" y="1097280"/>
                </a:lnTo>
                <a:lnTo>
                  <a:pt x="6688183" y="1214846"/>
                </a:lnTo>
                <a:lnTo>
                  <a:pt x="6662057" y="1332412"/>
                </a:lnTo>
                <a:lnTo>
                  <a:pt x="6648994" y="1476103"/>
                </a:lnTo>
                <a:lnTo>
                  <a:pt x="6596743" y="1449977"/>
                </a:lnTo>
                <a:lnTo>
                  <a:pt x="6544491" y="1606732"/>
                </a:lnTo>
                <a:lnTo>
                  <a:pt x="6374674" y="1606732"/>
                </a:lnTo>
                <a:lnTo>
                  <a:pt x="6309360" y="1724297"/>
                </a:lnTo>
                <a:lnTo>
                  <a:pt x="6309360" y="1815737"/>
                </a:lnTo>
                <a:lnTo>
                  <a:pt x="6217920" y="1867989"/>
                </a:lnTo>
                <a:lnTo>
                  <a:pt x="6165669" y="1867989"/>
                </a:lnTo>
                <a:lnTo>
                  <a:pt x="6126480" y="1946366"/>
                </a:lnTo>
                <a:lnTo>
                  <a:pt x="5943600" y="1920240"/>
                </a:lnTo>
                <a:lnTo>
                  <a:pt x="5930537" y="2050869"/>
                </a:lnTo>
                <a:lnTo>
                  <a:pt x="6100354" y="2037806"/>
                </a:lnTo>
                <a:lnTo>
                  <a:pt x="6048103" y="2168434"/>
                </a:lnTo>
                <a:lnTo>
                  <a:pt x="6021977" y="2259874"/>
                </a:lnTo>
                <a:lnTo>
                  <a:pt x="6035040" y="2390503"/>
                </a:lnTo>
                <a:lnTo>
                  <a:pt x="6178731" y="2495006"/>
                </a:lnTo>
                <a:lnTo>
                  <a:pt x="6139543" y="2664823"/>
                </a:lnTo>
                <a:lnTo>
                  <a:pt x="6165669" y="2756263"/>
                </a:lnTo>
                <a:lnTo>
                  <a:pt x="6113417" y="2913017"/>
                </a:lnTo>
                <a:lnTo>
                  <a:pt x="6178731" y="3056709"/>
                </a:lnTo>
                <a:lnTo>
                  <a:pt x="6113417" y="3187337"/>
                </a:lnTo>
                <a:lnTo>
                  <a:pt x="6178731" y="3278777"/>
                </a:lnTo>
                <a:lnTo>
                  <a:pt x="6139543" y="3370217"/>
                </a:lnTo>
                <a:lnTo>
                  <a:pt x="6087291" y="3461657"/>
                </a:lnTo>
                <a:lnTo>
                  <a:pt x="6087291" y="3526972"/>
                </a:lnTo>
                <a:lnTo>
                  <a:pt x="6087291" y="3526972"/>
                </a:lnTo>
                <a:lnTo>
                  <a:pt x="6035040" y="3657600"/>
                </a:lnTo>
                <a:lnTo>
                  <a:pt x="6035040" y="3657600"/>
                </a:lnTo>
                <a:lnTo>
                  <a:pt x="6035040" y="3775166"/>
                </a:lnTo>
                <a:lnTo>
                  <a:pt x="6048103" y="3801292"/>
                </a:lnTo>
                <a:lnTo>
                  <a:pt x="5930537" y="3905794"/>
                </a:lnTo>
                <a:lnTo>
                  <a:pt x="5943600" y="3997234"/>
                </a:lnTo>
                <a:lnTo>
                  <a:pt x="5865223" y="4049486"/>
                </a:lnTo>
                <a:lnTo>
                  <a:pt x="5865223" y="4167052"/>
                </a:lnTo>
                <a:lnTo>
                  <a:pt x="5904411" y="4193177"/>
                </a:lnTo>
                <a:lnTo>
                  <a:pt x="5904411" y="4193177"/>
                </a:lnTo>
                <a:lnTo>
                  <a:pt x="5760720" y="4258492"/>
                </a:lnTo>
                <a:lnTo>
                  <a:pt x="5721531" y="4271554"/>
                </a:lnTo>
                <a:lnTo>
                  <a:pt x="5630091" y="4245429"/>
                </a:lnTo>
                <a:lnTo>
                  <a:pt x="5486400" y="4245429"/>
                </a:lnTo>
                <a:lnTo>
                  <a:pt x="5434149" y="4323806"/>
                </a:lnTo>
                <a:lnTo>
                  <a:pt x="5368834" y="4271554"/>
                </a:lnTo>
                <a:lnTo>
                  <a:pt x="5329646" y="4336869"/>
                </a:lnTo>
                <a:lnTo>
                  <a:pt x="5225143" y="4297680"/>
                </a:lnTo>
                <a:lnTo>
                  <a:pt x="5199017" y="4376057"/>
                </a:lnTo>
                <a:lnTo>
                  <a:pt x="4990011" y="4349932"/>
                </a:lnTo>
                <a:lnTo>
                  <a:pt x="4990011" y="4349932"/>
                </a:lnTo>
                <a:lnTo>
                  <a:pt x="4885509" y="4441372"/>
                </a:lnTo>
                <a:lnTo>
                  <a:pt x="4885509" y="4493623"/>
                </a:lnTo>
                <a:lnTo>
                  <a:pt x="4754880" y="4519749"/>
                </a:lnTo>
                <a:lnTo>
                  <a:pt x="4637314" y="4532812"/>
                </a:lnTo>
                <a:lnTo>
                  <a:pt x="4611189" y="4637314"/>
                </a:lnTo>
                <a:lnTo>
                  <a:pt x="4519749" y="4676503"/>
                </a:lnTo>
                <a:lnTo>
                  <a:pt x="4428309" y="4741817"/>
                </a:lnTo>
                <a:lnTo>
                  <a:pt x="4336869" y="4767943"/>
                </a:lnTo>
                <a:lnTo>
                  <a:pt x="4336869" y="4676503"/>
                </a:lnTo>
                <a:lnTo>
                  <a:pt x="4376057" y="4611189"/>
                </a:lnTo>
                <a:lnTo>
                  <a:pt x="4284617" y="4585063"/>
                </a:lnTo>
                <a:lnTo>
                  <a:pt x="4245429" y="4611189"/>
                </a:lnTo>
                <a:lnTo>
                  <a:pt x="4258491" y="4663440"/>
                </a:lnTo>
                <a:lnTo>
                  <a:pt x="4284617" y="4741817"/>
                </a:lnTo>
                <a:lnTo>
                  <a:pt x="4245429" y="4820194"/>
                </a:lnTo>
                <a:lnTo>
                  <a:pt x="4127863" y="4833257"/>
                </a:lnTo>
                <a:lnTo>
                  <a:pt x="4075611" y="4898572"/>
                </a:lnTo>
                <a:lnTo>
                  <a:pt x="3918857" y="4872446"/>
                </a:lnTo>
                <a:lnTo>
                  <a:pt x="3905794" y="4990012"/>
                </a:lnTo>
                <a:lnTo>
                  <a:pt x="3853543" y="5003074"/>
                </a:lnTo>
                <a:lnTo>
                  <a:pt x="3853543" y="4924697"/>
                </a:lnTo>
                <a:lnTo>
                  <a:pt x="3788229" y="4898572"/>
                </a:lnTo>
                <a:lnTo>
                  <a:pt x="3762103" y="5016137"/>
                </a:lnTo>
                <a:lnTo>
                  <a:pt x="3709851" y="5029200"/>
                </a:lnTo>
                <a:lnTo>
                  <a:pt x="3709851" y="5029200"/>
                </a:lnTo>
                <a:lnTo>
                  <a:pt x="3553097" y="5003074"/>
                </a:lnTo>
                <a:lnTo>
                  <a:pt x="3526971" y="5081452"/>
                </a:lnTo>
                <a:lnTo>
                  <a:pt x="3448594" y="5081452"/>
                </a:lnTo>
                <a:lnTo>
                  <a:pt x="3357154" y="5107577"/>
                </a:lnTo>
                <a:lnTo>
                  <a:pt x="3357154" y="4990012"/>
                </a:lnTo>
                <a:lnTo>
                  <a:pt x="3213463" y="5016137"/>
                </a:lnTo>
                <a:lnTo>
                  <a:pt x="3069771" y="5081452"/>
                </a:lnTo>
                <a:lnTo>
                  <a:pt x="3069771" y="5081452"/>
                </a:lnTo>
                <a:lnTo>
                  <a:pt x="3252651" y="4885509"/>
                </a:lnTo>
                <a:lnTo>
                  <a:pt x="2991394" y="4950823"/>
                </a:lnTo>
                <a:lnTo>
                  <a:pt x="3291840" y="4741817"/>
                </a:lnTo>
                <a:lnTo>
                  <a:pt x="2965269" y="4794069"/>
                </a:lnTo>
                <a:lnTo>
                  <a:pt x="2873829" y="4898572"/>
                </a:lnTo>
                <a:lnTo>
                  <a:pt x="2743200" y="4885509"/>
                </a:lnTo>
                <a:lnTo>
                  <a:pt x="2769326" y="4728754"/>
                </a:lnTo>
                <a:lnTo>
                  <a:pt x="2873829" y="4781006"/>
                </a:lnTo>
                <a:lnTo>
                  <a:pt x="2886891" y="4689566"/>
                </a:lnTo>
                <a:lnTo>
                  <a:pt x="2978331" y="4650377"/>
                </a:lnTo>
                <a:lnTo>
                  <a:pt x="3082834" y="4650377"/>
                </a:lnTo>
                <a:lnTo>
                  <a:pt x="3135086" y="4558937"/>
                </a:lnTo>
                <a:lnTo>
                  <a:pt x="2965269" y="4585063"/>
                </a:lnTo>
                <a:lnTo>
                  <a:pt x="2782389" y="4663440"/>
                </a:lnTo>
                <a:lnTo>
                  <a:pt x="2717074" y="4637314"/>
                </a:lnTo>
                <a:lnTo>
                  <a:pt x="2704011" y="4532812"/>
                </a:lnTo>
                <a:lnTo>
                  <a:pt x="2612571" y="4585063"/>
                </a:lnTo>
                <a:lnTo>
                  <a:pt x="2547257" y="4506686"/>
                </a:lnTo>
                <a:lnTo>
                  <a:pt x="2560320" y="4467497"/>
                </a:lnTo>
                <a:lnTo>
                  <a:pt x="2534194" y="4415246"/>
                </a:lnTo>
                <a:lnTo>
                  <a:pt x="2534194" y="4415246"/>
                </a:lnTo>
                <a:lnTo>
                  <a:pt x="2612571" y="4389120"/>
                </a:lnTo>
                <a:lnTo>
                  <a:pt x="2625634" y="4480560"/>
                </a:lnTo>
                <a:lnTo>
                  <a:pt x="2704011" y="4454434"/>
                </a:lnTo>
                <a:lnTo>
                  <a:pt x="2690949" y="4376057"/>
                </a:lnTo>
                <a:lnTo>
                  <a:pt x="3122023" y="4180114"/>
                </a:lnTo>
                <a:lnTo>
                  <a:pt x="2847703" y="4180114"/>
                </a:lnTo>
                <a:lnTo>
                  <a:pt x="2704011" y="4153989"/>
                </a:lnTo>
                <a:lnTo>
                  <a:pt x="2560320" y="4167052"/>
                </a:lnTo>
                <a:lnTo>
                  <a:pt x="2560320" y="4036423"/>
                </a:lnTo>
                <a:lnTo>
                  <a:pt x="2625634" y="4062549"/>
                </a:lnTo>
                <a:lnTo>
                  <a:pt x="2808514" y="3931920"/>
                </a:lnTo>
                <a:lnTo>
                  <a:pt x="2834640" y="4049486"/>
                </a:lnTo>
                <a:lnTo>
                  <a:pt x="2873829" y="4010297"/>
                </a:lnTo>
                <a:lnTo>
                  <a:pt x="2886891" y="3905794"/>
                </a:lnTo>
                <a:lnTo>
                  <a:pt x="2952206" y="3905794"/>
                </a:lnTo>
                <a:lnTo>
                  <a:pt x="2978331" y="4049486"/>
                </a:lnTo>
                <a:lnTo>
                  <a:pt x="3148149" y="4062549"/>
                </a:lnTo>
                <a:lnTo>
                  <a:pt x="3069771" y="4010297"/>
                </a:lnTo>
                <a:lnTo>
                  <a:pt x="3069771" y="3892732"/>
                </a:lnTo>
                <a:lnTo>
                  <a:pt x="2978331" y="3827417"/>
                </a:lnTo>
                <a:lnTo>
                  <a:pt x="2978331" y="3827417"/>
                </a:lnTo>
                <a:lnTo>
                  <a:pt x="3226526" y="3749040"/>
                </a:lnTo>
                <a:lnTo>
                  <a:pt x="3226526" y="3644537"/>
                </a:lnTo>
                <a:lnTo>
                  <a:pt x="3579223" y="3644537"/>
                </a:lnTo>
                <a:lnTo>
                  <a:pt x="3344091" y="3513909"/>
                </a:lnTo>
                <a:lnTo>
                  <a:pt x="3030583" y="3683726"/>
                </a:lnTo>
                <a:lnTo>
                  <a:pt x="3056709" y="3592286"/>
                </a:lnTo>
                <a:lnTo>
                  <a:pt x="3304903" y="3409406"/>
                </a:lnTo>
                <a:lnTo>
                  <a:pt x="3383280" y="3383280"/>
                </a:lnTo>
                <a:lnTo>
                  <a:pt x="3474720" y="3239589"/>
                </a:lnTo>
                <a:lnTo>
                  <a:pt x="3513909" y="3161212"/>
                </a:lnTo>
                <a:lnTo>
                  <a:pt x="3435531" y="3148149"/>
                </a:lnTo>
                <a:lnTo>
                  <a:pt x="3605349" y="2913017"/>
                </a:lnTo>
                <a:lnTo>
                  <a:pt x="3749040" y="2899954"/>
                </a:lnTo>
                <a:lnTo>
                  <a:pt x="3749040" y="2899954"/>
                </a:lnTo>
                <a:lnTo>
                  <a:pt x="3879669" y="2899954"/>
                </a:lnTo>
                <a:lnTo>
                  <a:pt x="3944983" y="2821577"/>
                </a:lnTo>
                <a:lnTo>
                  <a:pt x="3853543" y="2730137"/>
                </a:lnTo>
                <a:lnTo>
                  <a:pt x="3762103" y="2782389"/>
                </a:lnTo>
                <a:lnTo>
                  <a:pt x="3605349" y="2782389"/>
                </a:lnTo>
                <a:lnTo>
                  <a:pt x="3448594" y="2782389"/>
                </a:lnTo>
                <a:lnTo>
                  <a:pt x="3448594" y="2743200"/>
                </a:lnTo>
                <a:lnTo>
                  <a:pt x="3409406" y="2769326"/>
                </a:lnTo>
                <a:lnTo>
                  <a:pt x="3357154" y="2704012"/>
                </a:lnTo>
                <a:lnTo>
                  <a:pt x="3435531" y="2560320"/>
                </a:lnTo>
                <a:lnTo>
                  <a:pt x="3370217" y="2547257"/>
                </a:lnTo>
                <a:lnTo>
                  <a:pt x="3278777" y="2690949"/>
                </a:lnTo>
                <a:lnTo>
                  <a:pt x="3174274" y="2625634"/>
                </a:lnTo>
                <a:lnTo>
                  <a:pt x="3200400" y="2521132"/>
                </a:lnTo>
                <a:lnTo>
                  <a:pt x="3108960" y="2534194"/>
                </a:lnTo>
                <a:lnTo>
                  <a:pt x="3043646" y="2508069"/>
                </a:lnTo>
                <a:lnTo>
                  <a:pt x="2926080" y="2521132"/>
                </a:lnTo>
                <a:lnTo>
                  <a:pt x="2991394" y="2416629"/>
                </a:lnTo>
                <a:lnTo>
                  <a:pt x="2926080" y="2299063"/>
                </a:lnTo>
                <a:lnTo>
                  <a:pt x="3043646" y="2325189"/>
                </a:lnTo>
                <a:lnTo>
                  <a:pt x="3108960" y="2286000"/>
                </a:lnTo>
                <a:lnTo>
                  <a:pt x="3082834" y="2259874"/>
                </a:lnTo>
                <a:lnTo>
                  <a:pt x="3161211" y="2233749"/>
                </a:lnTo>
                <a:lnTo>
                  <a:pt x="3200400" y="2076994"/>
                </a:lnTo>
                <a:lnTo>
                  <a:pt x="3370217" y="2090057"/>
                </a:lnTo>
                <a:lnTo>
                  <a:pt x="3461657" y="2050869"/>
                </a:lnTo>
                <a:lnTo>
                  <a:pt x="3461657" y="1907177"/>
                </a:lnTo>
                <a:lnTo>
                  <a:pt x="3331029" y="1920240"/>
                </a:lnTo>
                <a:lnTo>
                  <a:pt x="3213463" y="1933303"/>
                </a:lnTo>
                <a:lnTo>
                  <a:pt x="3161211" y="1920240"/>
                </a:lnTo>
                <a:lnTo>
                  <a:pt x="3200400" y="1867989"/>
                </a:lnTo>
                <a:lnTo>
                  <a:pt x="3265714" y="1828800"/>
                </a:lnTo>
                <a:lnTo>
                  <a:pt x="3331029" y="1789612"/>
                </a:lnTo>
                <a:lnTo>
                  <a:pt x="3226526" y="1737360"/>
                </a:lnTo>
                <a:lnTo>
                  <a:pt x="3226526" y="1632857"/>
                </a:lnTo>
                <a:lnTo>
                  <a:pt x="3161211" y="1632857"/>
                </a:lnTo>
                <a:lnTo>
                  <a:pt x="3148149" y="1580606"/>
                </a:lnTo>
                <a:lnTo>
                  <a:pt x="3200400" y="1502229"/>
                </a:lnTo>
                <a:lnTo>
                  <a:pt x="3148149" y="1489166"/>
                </a:lnTo>
                <a:lnTo>
                  <a:pt x="3108960" y="1515292"/>
                </a:lnTo>
                <a:lnTo>
                  <a:pt x="3108960" y="1593669"/>
                </a:lnTo>
                <a:lnTo>
                  <a:pt x="3043646" y="1632857"/>
                </a:lnTo>
                <a:lnTo>
                  <a:pt x="3043646" y="1593669"/>
                </a:lnTo>
                <a:lnTo>
                  <a:pt x="3056709" y="1489166"/>
                </a:lnTo>
                <a:lnTo>
                  <a:pt x="3095897" y="1410789"/>
                </a:lnTo>
                <a:lnTo>
                  <a:pt x="3161211" y="1358537"/>
                </a:lnTo>
                <a:lnTo>
                  <a:pt x="3252651" y="1436914"/>
                </a:lnTo>
                <a:lnTo>
                  <a:pt x="3317966" y="1410789"/>
                </a:lnTo>
                <a:lnTo>
                  <a:pt x="3278777" y="1345474"/>
                </a:lnTo>
                <a:lnTo>
                  <a:pt x="3331029" y="1319349"/>
                </a:lnTo>
                <a:lnTo>
                  <a:pt x="3579223" y="1371600"/>
                </a:lnTo>
                <a:lnTo>
                  <a:pt x="3709851" y="1345474"/>
                </a:lnTo>
                <a:lnTo>
                  <a:pt x="3709851" y="1345474"/>
                </a:lnTo>
                <a:lnTo>
                  <a:pt x="3762103" y="1502229"/>
                </a:lnTo>
                <a:lnTo>
                  <a:pt x="3853543" y="1567543"/>
                </a:lnTo>
                <a:lnTo>
                  <a:pt x="3905794" y="1410789"/>
                </a:lnTo>
                <a:lnTo>
                  <a:pt x="4049486" y="1463040"/>
                </a:lnTo>
                <a:lnTo>
                  <a:pt x="4180114" y="1463040"/>
                </a:lnTo>
                <a:lnTo>
                  <a:pt x="4271554" y="1606732"/>
                </a:lnTo>
                <a:lnTo>
                  <a:pt x="4323806" y="1593669"/>
                </a:lnTo>
                <a:lnTo>
                  <a:pt x="4297680" y="1502229"/>
                </a:lnTo>
                <a:lnTo>
                  <a:pt x="4297680" y="1397726"/>
                </a:lnTo>
                <a:lnTo>
                  <a:pt x="4180114" y="1384663"/>
                </a:lnTo>
                <a:lnTo>
                  <a:pt x="4284617" y="1293223"/>
                </a:lnTo>
                <a:lnTo>
                  <a:pt x="4362994" y="1227909"/>
                </a:lnTo>
                <a:lnTo>
                  <a:pt x="4493623" y="1162594"/>
                </a:lnTo>
                <a:lnTo>
                  <a:pt x="4637314" y="1045029"/>
                </a:lnTo>
                <a:lnTo>
                  <a:pt x="4506686" y="979714"/>
                </a:lnTo>
                <a:lnTo>
                  <a:pt x="4441371" y="1018903"/>
                </a:lnTo>
                <a:lnTo>
                  <a:pt x="4323806" y="992777"/>
                </a:lnTo>
                <a:lnTo>
                  <a:pt x="4140926" y="992777"/>
                </a:lnTo>
                <a:lnTo>
                  <a:pt x="4180114" y="953589"/>
                </a:lnTo>
                <a:lnTo>
                  <a:pt x="4140926" y="901337"/>
                </a:lnTo>
                <a:lnTo>
                  <a:pt x="4245429" y="796834"/>
                </a:lnTo>
                <a:lnTo>
                  <a:pt x="4349931" y="836023"/>
                </a:lnTo>
                <a:lnTo>
                  <a:pt x="4362994" y="783772"/>
                </a:lnTo>
                <a:lnTo>
                  <a:pt x="4284617" y="731520"/>
                </a:lnTo>
                <a:lnTo>
                  <a:pt x="4310743" y="718457"/>
                </a:lnTo>
                <a:lnTo>
                  <a:pt x="4415246" y="692332"/>
                </a:lnTo>
                <a:lnTo>
                  <a:pt x="4454434" y="653143"/>
                </a:lnTo>
                <a:lnTo>
                  <a:pt x="4402183" y="640080"/>
                </a:lnTo>
                <a:lnTo>
                  <a:pt x="4428309" y="561703"/>
                </a:lnTo>
                <a:lnTo>
                  <a:pt x="4402183" y="483326"/>
                </a:lnTo>
                <a:lnTo>
                  <a:pt x="4480560" y="418012"/>
                </a:lnTo>
                <a:lnTo>
                  <a:pt x="4545874" y="470263"/>
                </a:lnTo>
                <a:lnTo>
                  <a:pt x="4545874" y="313509"/>
                </a:lnTo>
                <a:lnTo>
                  <a:pt x="4611189" y="261257"/>
                </a:lnTo>
                <a:lnTo>
                  <a:pt x="4663440" y="326572"/>
                </a:lnTo>
                <a:lnTo>
                  <a:pt x="4781006" y="222069"/>
                </a:lnTo>
                <a:lnTo>
                  <a:pt x="4872446" y="352697"/>
                </a:lnTo>
                <a:lnTo>
                  <a:pt x="4872446" y="222069"/>
                </a:lnTo>
                <a:lnTo>
                  <a:pt x="4937760" y="209006"/>
                </a:lnTo>
                <a:lnTo>
                  <a:pt x="5003074" y="404949"/>
                </a:lnTo>
                <a:lnTo>
                  <a:pt x="4990011" y="222069"/>
                </a:lnTo>
                <a:lnTo>
                  <a:pt x="5068389" y="143692"/>
                </a:lnTo>
                <a:lnTo>
                  <a:pt x="5107577" y="352697"/>
                </a:lnTo>
                <a:lnTo>
                  <a:pt x="5029200" y="600892"/>
                </a:lnTo>
                <a:lnTo>
                  <a:pt x="5185954" y="404949"/>
                </a:lnTo>
                <a:lnTo>
                  <a:pt x="5159829" y="195943"/>
                </a:lnTo>
                <a:lnTo>
                  <a:pt x="5199017" y="156754"/>
                </a:lnTo>
                <a:lnTo>
                  <a:pt x="5251269" y="156754"/>
                </a:lnTo>
                <a:lnTo>
                  <a:pt x="5329646" y="182880"/>
                </a:lnTo>
                <a:lnTo>
                  <a:pt x="5146766" y="13063"/>
                </a:lnTo>
                <a:lnTo>
                  <a:pt x="9157063" y="13063"/>
                </a:lnTo>
                <a:cubicBezTo>
                  <a:pt x="9152709" y="1733006"/>
                  <a:pt x="9148354" y="3452949"/>
                  <a:pt x="9144000" y="5172892"/>
                </a:cubicBezTo>
                <a:lnTo>
                  <a:pt x="0" y="5172892"/>
                </a:lnTo>
                <a:cubicBezTo>
                  <a:pt x="4354" y="3448595"/>
                  <a:pt x="8709" y="1724297"/>
                  <a:pt x="13063" y="0"/>
                </a:cubicBezTo>
                <a:lnTo>
                  <a:pt x="5172891" y="26126"/>
                </a:lnTo>
              </a:path>
            </a:pathLst>
          </a:cu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508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A0608F8F-D2F9-4702-928C-91D0A2CB2057}"/>
              </a:ext>
            </a:extLst>
          </p:cNvPr>
          <p:cNvSpPr txBox="1"/>
          <p:nvPr/>
        </p:nvSpPr>
        <p:spPr>
          <a:xfrm rot="1314273">
            <a:off x="3225422" y="1936445"/>
            <a:ext cx="3411511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1500" dirty="0">
                <a:solidFill>
                  <a:schemeClr val="accent4">
                    <a:lumMod val="60000"/>
                    <a:lumOff val="40000"/>
                  </a:schemeClr>
                </a:solidFill>
                <a:latin typeface="French Script MT" panose="03020402040607040605" pitchFamily="66" charset="0"/>
              </a:rPr>
              <a:t>Irlande</a:t>
            </a:r>
          </a:p>
        </p:txBody>
      </p:sp>
      <p:pic>
        <p:nvPicPr>
          <p:cNvPr id="13" name="Image 12">
            <a:extLst>
              <a:ext uri="{FF2B5EF4-FFF2-40B4-BE49-F238E27FC236}">
                <a16:creationId xmlns:a16="http://schemas.microsoft.com/office/drawing/2014/main" id="{45723328-7818-4953-A7F5-5AF728C5E78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51" y="5555732"/>
            <a:ext cx="2149220" cy="1796891"/>
          </a:xfrm>
          <a:prstGeom prst="rect">
            <a:avLst/>
          </a:prstGeom>
        </p:spPr>
      </p:pic>
      <p:pic>
        <p:nvPicPr>
          <p:cNvPr id="17" name="Image 16">
            <a:extLst>
              <a:ext uri="{FF2B5EF4-FFF2-40B4-BE49-F238E27FC236}">
                <a16:creationId xmlns:a16="http://schemas.microsoft.com/office/drawing/2014/main" id="{31294171-1F97-4990-B366-F41247D0991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8324" y="363321"/>
            <a:ext cx="1774252" cy="1184910"/>
          </a:xfrm>
          <a:prstGeom prst="rect">
            <a:avLst/>
          </a:prstGeom>
        </p:spPr>
      </p:pic>
      <p:pic>
        <p:nvPicPr>
          <p:cNvPr id="19" name="Image 18">
            <a:extLst>
              <a:ext uri="{FF2B5EF4-FFF2-40B4-BE49-F238E27FC236}">
                <a16:creationId xmlns:a16="http://schemas.microsoft.com/office/drawing/2014/main" id="{FC69BDC6-A120-4B48-860D-D6DB88E7FFB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5724" y="3127051"/>
            <a:ext cx="1942517" cy="1295011"/>
          </a:xfrm>
          <a:prstGeom prst="rect">
            <a:avLst/>
          </a:prstGeom>
        </p:spPr>
      </p:pic>
      <p:pic>
        <p:nvPicPr>
          <p:cNvPr id="21" name="Image 20">
            <a:extLst>
              <a:ext uri="{FF2B5EF4-FFF2-40B4-BE49-F238E27FC236}">
                <a16:creationId xmlns:a16="http://schemas.microsoft.com/office/drawing/2014/main" id="{7DF354E3-293C-44C0-9188-039661EA6AA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518" y="3518114"/>
            <a:ext cx="2176416" cy="1445469"/>
          </a:xfrm>
          <a:prstGeom prst="rect">
            <a:avLst/>
          </a:prstGeom>
        </p:spPr>
      </p:pic>
      <p:pic>
        <p:nvPicPr>
          <p:cNvPr id="23" name="Image 22">
            <a:extLst>
              <a:ext uri="{FF2B5EF4-FFF2-40B4-BE49-F238E27FC236}">
                <a16:creationId xmlns:a16="http://schemas.microsoft.com/office/drawing/2014/main" id="{F29C97A2-2CE2-4EA7-A468-EEF581BD2843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0799" y="6192368"/>
            <a:ext cx="1760638" cy="1116413"/>
          </a:xfrm>
          <a:prstGeom prst="rect">
            <a:avLst/>
          </a:prstGeom>
        </p:spPr>
      </p:pic>
      <p:pic>
        <p:nvPicPr>
          <p:cNvPr id="25" name="Image 24">
            <a:extLst>
              <a:ext uri="{FF2B5EF4-FFF2-40B4-BE49-F238E27FC236}">
                <a16:creationId xmlns:a16="http://schemas.microsoft.com/office/drawing/2014/main" id="{65E2A473-EBCD-4545-A436-6526918B2006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4929" y="464234"/>
            <a:ext cx="1911855" cy="1295011"/>
          </a:xfrm>
          <a:prstGeom prst="rect">
            <a:avLst/>
          </a:prstGeom>
        </p:spPr>
      </p:pic>
      <p:sp>
        <p:nvSpPr>
          <p:cNvPr id="26" name="ZoneTexte 25">
            <a:extLst>
              <a:ext uri="{FF2B5EF4-FFF2-40B4-BE49-F238E27FC236}">
                <a16:creationId xmlns:a16="http://schemas.microsoft.com/office/drawing/2014/main" id="{D46DFF53-E834-4A2E-9D2B-BC8184260545}"/>
              </a:ext>
            </a:extLst>
          </p:cNvPr>
          <p:cNvSpPr txBox="1"/>
          <p:nvPr/>
        </p:nvSpPr>
        <p:spPr>
          <a:xfrm>
            <a:off x="610031" y="6907"/>
            <a:ext cx="9377920" cy="54014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500" dirty="0">
                <a:latin typeface="French Script MT" panose="03020402040607040605" pitchFamily="66" charset="0"/>
              </a:rPr>
              <a:t>      </a:t>
            </a:r>
            <a:r>
              <a:rPr lang="fr-FR" sz="9600" dirty="0">
                <a:latin typeface="French Script MT" panose="03020402040607040605" pitchFamily="66" charset="0"/>
              </a:rPr>
              <a:t>Les</a:t>
            </a:r>
            <a:r>
              <a:rPr lang="fr-FR" sz="11500" dirty="0">
                <a:latin typeface="French Script MT" panose="03020402040607040605" pitchFamily="66" charset="0"/>
              </a:rPr>
              <a:t> </a:t>
            </a:r>
          </a:p>
          <a:p>
            <a:r>
              <a:rPr lang="fr-FR" sz="11500" dirty="0">
                <a:latin typeface="French Script MT" panose="03020402040607040605" pitchFamily="66" charset="0"/>
              </a:rPr>
              <a:t>Lac             du </a:t>
            </a:r>
          </a:p>
          <a:p>
            <a:r>
              <a:rPr lang="fr-FR" sz="11500" dirty="0">
                <a:latin typeface="French Script MT" panose="03020402040607040605" pitchFamily="66" charset="0"/>
              </a:rPr>
              <a:t>             connemara    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5A26F7A0-8E0C-475D-9367-D218B843336F}"/>
              </a:ext>
            </a:extLst>
          </p:cNvPr>
          <p:cNvSpPr txBox="1"/>
          <p:nvPr/>
        </p:nvSpPr>
        <p:spPr>
          <a:xfrm>
            <a:off x="8077261" y="5352129"/>
            <a:ext cx="1406154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400" dirty="0">
                <a:latin typeface="Script-Z650" panose="00000400000000000000" pitchFamily="2" charset="0"/>
                <a:cs typeface="Calibri Light" panose="020F0302020204030204" pitchFamily="34" charset="0"/>
              </a:rPr>
              <a:t>Michel </a:t>
            </a:r>
          </a:p>
          <a:p>
            <a:r>
              <a:rPr lang="fr-FR" sz="4400" dirty="0">
                <a:latin typeface="Script-Z650" panose="00000400000000000000" pitchFamily="2" charset="0"/>
                <a:cs typeface="Calibri Light" panose="020F0302020204030204" pitchFamily="34" charset="0"/>
              </a:rPr>
              <a:t>Sardou</a:t>
            </a:r>
          </a:p>
        </p:txBody>
      </p:sp>
    </p:spTree>
    <p:extLst>
      <p:ext uri="{BB962C8B-B14F-4D97-AF65-F5344CB8AC3E}">
        <p14:creationId xmlns:p14="http://schemas.microsoft.com/office/powerpoint/2010/main" val="31443936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0">
        <p15:prstTrans prst="fallOver"/>
        <p:sndAc>
          <p:stSnd>
            <p:snd r:embed="rId2" name="09 Les Lacs du Connemara.wav"/>
          </p:stSnd>
        </p:sndAc>
      </p:transition>
    </mc:Choice>
    <mc:Fallback xmlns="">
      <p:transition spd="slow" advTm="10000">
        <p:fade/>
        <p:sndAc>
          <p:stSnd>
            <p:snd r:embed="rId12" name="09 Les Lacs du Connemara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F76769FC-91D7-4DDE-900F-495BDD03CE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906001" cy="80772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508000" h="508000" prst="slope"/>
            <a:bevelB w="419100"/>
          </a:sp3d>
        </p:spPr>
      </p:pic>
    </p:spTree>
    <p:extLst>
      <p:ext uri="{BB962C8B-B14F-4D97-AF65-F5344CB8AC3E}">
        <p14:creationId xmlns:p14="http://schemas.microsoft.com/office/powerpoint/2010/main" val="30604992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0">
        <p15:prstTrans prst="fallOver"/>
      </p:transition>
    </mc:Choice>
    <mc:Fallback xmlns="">
      <p:transition spd="slow" advTm="10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F890DA04-4ECE-4E44-AC46-7C18EC0A9F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6000" cy="755967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495300" h="501650" prst="relaxedInset"/>
            <a:bevelB h="400050"/>
          </a:sp3d>
        </p:spPr>
      </p:pic>
    </p:spTree>
    <p:extLst>
      <p:ext uri="{BB962C8B-B14F-4D97-AF65-F5344CB8AC3E}">
        <p14:creationId xmlns:p14="http://schemas.microsoft.com/office/powerpoint/2010/main" val="40887767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0">
        <p15:prstTrans prst="fallOver"/>
      </p:transition>
    </mc:Choice>
    <mc:Fallback xmlns="">
      <p:transition spd="slow" advTm="10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F576C30C-0EF7-4238-9F37-D7E3A022FE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9877109" cy="755967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717550" h="609600" prst="cross"/>
          </a:sp3d>
        </p:spPr>
      </p:pic>
    </p:spTree>
    <p:extLst>
      <p:ext uri="{BB962C8B-B14F-4D97-AF65-F5344CB8AC3E}">
        <p14:creationId xmlns:p14="http://schemas.microsoft.com/office/powerpoint/2010/main" val="18278522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0">
        <p15:prstTrans prst="fallOver"/>
      </p:transition>
    </mc:Choice>
    <mc:Fallback xmlns="">
      <p:transition spd="slow" advTm="10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FCED2064-1898-4D5B-90B8-498028B196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5250" y="-1"/>
            <a:ext cx="10067898" cy="755967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711200" h="628650" prst="coolSlant"/>
          </a:sp3d>
        </p:spPr>
      </p:pic>
    </p:spTree>
    <p:extLst>
      <p:ext uri="{BB962C8B-B14F-4D97-AF65-F5344CB8AC3E}">
        <p14:creationId xmlns:p14="http://schemas.microsoft.com/office/powerpoint/2010/main" val="36635647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0">
        <p15:prstTrans prst="fallOver"/>
      </p:transition>
    </mc:Choice>
    <mc:Fallback xmlns="">
      <p:transition spd="slow" advTm="10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1576A3E2-B59C-4B7C-A599-D1142DD71A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899632" cy="755967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450850" h="609600" prst="angle"/>
          </a:sp3d>
        </p:spPr>
      </p:pic>
    </p:spTree>
    <p:extLst>
      <p:ext uri="{BB962C8B-B14F-4D97-AF65-F5344CB8AC3E}">
        <p14:creationId xmlns:p14="http://schemas.microsoft.com/office/powerpoint/2010/main" val="2278077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0">
        <p15:prstTrans prst="fallOver"/>
      </p:transition>
    </mc:Choice>
    <mc:Fallback xmlns="">
      <p:transition spd="slow" advTm="10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8BFAC32F-5A40-4787-966D-3D1F9D2F8C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9902103" cy="755967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571500" h="501650" prst="softRound"/>
          </a:sp3d>
        </p:spPr>
      </p:pic>
    </p:spTree>
    <p:extLst>
      <p:ext uri="{BB962C8B-B14F-4D97-AF65-F5344CB8AC3E}">
        <p14:creationId xmlns:p14="http://schemas.microsoft.com/office/powerpoint/2010/main" val="19454362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0">
        <p15:prstTrans prst="fallOver"/>
      </p:transition>
    </mc:Choice>
    <mc:Fallback xmlns="">
      <p:transition spd="slow" advTm="10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A37A656F-B1D9-4415-8FFE-0B8FBEAE29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9912927" cy="755967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463550" h="488950" prst="convex"/>
          </a:sp3d>
        </p:spPr>
      </p:pic>
    </p:spTree>
    <p:extLst>
      <p:ext uri="{BB962C8B-B14F-4D97-AF65-F5344CB8AC3E}">
        <p14:creationId xmlns:p14="http://schemas.microsoft.com/office/powerpoint/2010/main" val="26377628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0">
        <p15:prstTrans prst="fallOver"/>
      </p:transition>
    </mc:Choice>
    <mc:Fallback xmlns="">
      <p:transition spd="slow" advTm="10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15AB6F11-19B1-4A4C-A0B4-C4CE21F4EC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9951439" cy="755967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533400" h="374650" prst="divot"/>
          </a:sp3d>
        </p:spPr>
      </p:pic>
    </p:spTree>
    <p:extLst>
      <p:ext uri="{BB962C8B-B14F-4D97-AF65-F5344CB8AC3E}">
        <p14:creationId xmlns:p14="http://schemas.microsoft.com/office/powerpoint/2010/main" val="10173970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0">
        <p15:prstTrans prst="fallOver"/>
      </p:transition>
    </mc:Choice>
    <mc:Fallback xmlns="">
      <p:transition spd="slow" advTm="10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636D83B6-7472-49C3-9AD9-63499CBFEF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9894753" cy="755967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444500" h="469900" prst="riblet"/>
          </a:sp3d>
        </p:spPr>
      </p:pic>
    </p:spTree>
    <p:extLst>
      <p:ext uri="{BB962C8B-B14F-4D97-AF65-F5344CB8AC3E}">
        <p14:creationId xmlns:p14="http://schemas.microsoft.com/office/powerpoint/2010/main" val="8780753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0">
        <p15:prstTrans prst="fallOver"/>
      </p:transition>
    </mc:Choice>
    <mc:Fallback xmlns="">
      <p:transition spd="slow" advTm="10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68DB1C93-91D7-456C-B3DA-4E838C6238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" y="317"/>
            <a:ext cx="9890760" cy="755935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685800" h="654050" prst="hardEdge"/>
          </a:sp3d>
        </p:spPr>
      </p:pic>
    </p:spTree>
    <p:extLst>
      <p:ext uri="{BB962C8B-B14F-4D97-AF65-F5344CB8AC3E}">
        <p14:creationId xmlns:p14="http://schemas.microsoft.com/office/powerpoint/2010/main" val="16664369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0">
        <p15:prstTrans prst="fallOver"/>
      </p:transition>
    </mc:Choice>
    <mc:Fallback xmlns="">
      <p:transition spd="slow" advTm="10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1EDAA359-2D80-4BA7-8BF0-2D24561CA6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6000" cy="755967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685800" h="749300" prst="hardEdge"/>
          </a:sp3d>
        </p:spPr>
      </p:pic>
    </p:spTree>
    <p:extLst>
      <p:ext uri="{BB962C8B-B14F-4D97-AF65-F5344CB8AC3E}">
        <p14:creationId xmlns:p14="http://schemas.microsoft.com/office/powerpoint/2010/main" val="11887122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0">
        <p15:prstTrans prst="fallOver"/>
      </p:transition>
    </mc:Choice>
    <mc:Fallback xmlns="">
      <p:transition spd="slow" advTm="10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10E44EAE-26A1-48E0-9D0E-E71C96D290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6000" cy="755967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635000" h="679450" prst="artDeco"/>
          </a:sp3d>
        </p:spPr>
      </p:pic>
    </p:spTree>
    <p:extLst>
      <p:ext uri="{BB962C8B-B14F-4D97-AF65-F5344CB8AC3E}">
        <p14:creationId xmlns:p14="http://schemas.microsoft.com/office/powerpoint/2010/main" val="7056499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0">
        <p15:prstTrans prst="fallOver"/>
      </p:transition>
    </mc:Choice>
    <mc:Fallback xmlns="">
      <p:transition spd="slow" advTm="10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361CBA47-3656-4C93-8FF9-5317B6EB60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906000" cy="755967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698500" h="673100"/>
          </a:sp3d>
        </p:spPr>
      </p:pic>
    </p:spTree>
    <p:extLst>
      <p:ext uri="{BB962C8B-B14F-4D97-AF65-F5344CB8AC3E}">
        <p14:creationId xmlns:p14="http://schemas.microsoft.com/office/powerpoint/2010/main" val="38954519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0">
        <p15:prstTrans prst="fallOver"/>
      </p:transition>
    </mc:Choice>
    <mc:Fallback xmlns="">
      <p:transition spd="slow" advTm="10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8DEE3596-7904-44F1-A373-C031F4787A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9906001" cy="755967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698500" h="635000" prst="relaxedInset"/>
          </a:sp3d>
        </p:spPr>
      </p:pic>
    </p:spTree>
    <p:extLst>
      <p:ext uri="{BB962C8B-B14F-4D97-AF65-F5344CB8AC3E}">
        <p14:creationId xmlns:p14="http://schemas.microsoft.com/office/powerpoint/2010/main" val="32434020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0">
        <p15:prstTrans prst="fallOver"/>
      </p:transition>
    </mc:Choice>
    <mc:Fallback xmlns="">
      <p:transition spd="slow" advTm="10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3F29F6A1-7961-4E9A-BCC0-8E5FD76327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928322" cy="755967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698500" h="635000" prst="cross"/>
          </a:sp3d>
        </p:spPr>
      </p:pic>
    </p:spTree>
    <p:extLst>
      <p:ext uri="{BB962C8B-B14F-4D97-AF65-F5344CB8AC3E}">
        <p14:creationId xmlns:p14="http://schemas.microsoft.com/office/powerpoint/2010/main" val="28146990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0">
        <p15:prstTrans prst="fallOver"/>
      </p:transition>
    </mc:Choice>
    <mc:Fallback xmlns="">
      <p:transition spd="slow" advTm="10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BAAC1011-4180-43D7-9A10-A3739370D4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9932683" cy="755967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698500" h="635000" prst="coolSlant"/>
          </a:sp3d>
        </p:spPr>
      </p:pic>
    </p:spTree>
    <p:extLst>
      <p:ext uri="{BB962C8B-B14F-4D97-AF65-F5344CB8AC3E}">
        <p14:creationId xmlns:p14="http://schemas.microsoft.com/office/powerpoint/2010/main" val="23059656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0">
        <p15:prstTrans prst="fallOver"/>
      </p:transition>
    </mc:Choice>
    <mc:Fallback xmlns="">
      <p:transition spd="slow" advTm="10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A9C90CAF-F558-4619-8100-6D59AD2E80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9932683" cy="755967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698500" h="635000" prst="angle"/>
          </a:sp3d>
        </p:spPr>
      </p:pic>
    </p:spTree>
    <p:extLst>
      <p:ext uri="{BB962C8B-B14F-4D97-AF65-F5344CB8AC3E}">
        <p14:creationId xmlns:p14="http://schemas.microsoft.com/office/powerpoint/2010/main" val="5140794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0">
        <p15:prstTrans prst="fallOver"/>
      </p:transition>
    </mc:Choice>
    <mc:Fallback xmlns="">
      <p:transition spd="slow" advTm="10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325A2A83-F46D-4981-84BE-A367EF0CAF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9906001" cy="755967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838200" h="762000" prst="softRound"/>
          </a:sp3d>
        </p:spPr>
      </p:pic>
    </p:spTree>
    <p:extLst>
      <p:ext uri="{BB962C8B-B14F-4D97-AF65-F5344CB8AC3E}">
        <p14:creationId xmlns:p14="http://schemas.microsoft.com/office/powerpoint/2010/main" val="10047758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0">
        <p15:prstTrans prst="fallOver"/>
      </p:transition>
    </mc:Choice>
    <mc:Fallback xmlns="">
      <p:transition spd="slow" advTm="10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2A3BC87-7E32-4180-9A44-02645005CE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9949505" cy="755967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0" h="889000" prst="artDeco"/>
          </a:sp3d>
        </p:spPr>
      </p:pic>
    </p:spTree>
    <p:extLst>
      <p:ext uri="{BB962C8B-B14F-4D97-AF65-F5344CB8AC3E}">
        <p14:creationId xmlns:p14="http://schemas.microsoft.com/office/powerpoint/2010/main" val="41735086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0">
        <p15:prstTrans prst="fallOver"/>
      </p:transition>
    </mc:Choice>
    <mc:Fallback xmlns="">
      <p:transition spd="slow" advTm="10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31E5FB0B-9205-444E-A8F1-7EFEED21E9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906000" cy="755967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762000" h="762000" prst="convex"/>
          </a:sp3d>
        </p:spPr>
      </p:pic>
    </p:spTree>
    <p:extLst>
      <p:ext uri="{BB962C8B-B14F-4D97-AF65-F5344CB8AC3E}">
        <p14:creationId xmlns:p14="http://schemas.microsoft.com/office/powerpoint/2010/main" val="13201751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0">
        <p15:prstTrans prst="fallOver"/>
      </p:transition>
    </mc:Choice>
    <mc:Fallback xmlns="">
      <p:transition spd="slow" advTm="10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ADE51983-1BC2-42FA-AA9C-91F3348E74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966960" cy="755967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698500" h="635000" prst="slope"/>
          </a:sp3d>
        </p:spPr>
      </p:pic>
    </p:spTree>
    <p:extLst>
      <p:ext uri="{BB962C8B-B14F-4D97-AF65-F5344CB8AC3E}">
        <p14:creationId xmlns:p14="http://schemas.microsoft.com/office/powerpoint/2010/main" val="24646125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0">
        <p15:prstTrans prst="fallOver"/>
      </p:transition>
    </mc:Choice>
    <mc:Fallback xmlns="">
      <p:transition spd="slow" advTm="10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76B63B1D-9A4E-4A10-8E2E-39490B7F73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880256" cy="755967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889000" h="889000" prst="divot"/>
          </a:sp3d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ED373468-97D1-4F9D-8645-4D2652064B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10704" y="378080"/>
            <a:ext cx="2602777" cy="865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38371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0">
        <p15:prstTrans prst="fallOve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e 1">
            <a:extLst>
              <a:ext uri="{FF2B5EF4-FFF2-40B4-BE49-F238E27FC236}">
                <a16:creationId xmlns:a16="http://schemas.microsoft.com/office/drawing/2014/main" id="{DE07F584-CB80-431C-9ADE-F38761A36917}"/>
              </a:ext>
            </a:extLst>
          </p:cNvPr>
          <p:cNvGrpSpPr/>
          <p:nvPr/>
        </p:nvGrpSpPr>
        <p:grpSpPr>
          <a:xfrm>
            <a:off x="0" y="0"/>
            <a:ext cx="10031104" cy="7670042"/>
            <a:chOff x="0" y="0"/>
            <a:chExt cx="9144000" cy="6858000"/>
          </a:xfrm>
        </p:grpSpPr>
        <p:pic>
          <p:nvPicPr>
            <p:cNvPr id="3" name="Picture 7" descr="ScreenShot102">
              <a:extLst>
                <a:ext uri="{FF2B5EF4-FFF2-40B4-BE49-F238E27FC236}">
                  <a16:creationId xmlns:a16="http://schemas.microsoft.com/office/drawing/2014/main" id="{2C59B531-7FE7-48E8-9846-FF3262BDAA0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" name="Picture 9" descr="ligneetoile">
              <a:extLst>
                <a:ext uri="{FF2B5EF4-FFF2-40B4-BE49-F238E27FC236}">
                  <a16:creationId xmlns:a16="http://schemas.microsoft.com/office/drawing/2014/main" id="{2DD26E4E-F21C-4C20-B3A5-C4A54746CD89}"/>
                </a:ext>
              </a:extLst>
            </p:cNvPr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124075" y="5157788"/>
              <a:ext cx="4902200" cy="2159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" name="Rectangle 14">
              <a:extLst>
                <a:ext uri="{FF2B5EF4-FFF2-40B4-BE49-F238E27FC236}">
                  <a16:creationId xmlns:a16="http://schemas.microsoft.com/office/drawing/2014/main" id="{B5872D78-BCF7-413B-A044-247234E3E675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5400000" flipH="1">
              <a:off x="4514056" y="-4469606"/>
              <a:ext cx="115888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023938"/>
              <a:endParaRPr lang="fr-FR" sz="2000" dirty="0">
                <a:latin typeface="Calibri" pitchFamily="34" charset="0"/>
              </a:endParaRPr>
            </a:p>
          </p:txBody>
        </p:sp>
        <p:sp>
          <p:nvSpPr>
            <p:cNvPr id="6" name="Rectangle 16">
              <a:extLst>
                <a:ext uri="{FF2B5EF4-FFF2-40B4-BE49-F238E27FC236}">
                  <a16:creationId xmlns:a16="http://schemas.microsoft.com/office/drawing/2014/main" id="{0C328804-7772-4821-BACA-4455BEA9565A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5400000" flipH="1">
              <a:off x="4514056" y="2183607"/>
              <a:ext cx="115887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023938"/>
              <a:endParaRPr lang="fr-FR" sz="2000" dirty="0">
                <a:latin typeface="Calibri" pitchFamily="34" charset="0"/>
              </a:endParaRPr>
            </a:p>
          </p:txBody>
        </p:sp>
        <p:pic>
          <p:nvPicPr>
            <p:cNvPr id="7" name="Image 6" descr="BanHautpageindexminippsmania.jpg">
              <a:hlinkClick r:id="rId4"/>
              <a:extLst>
                <a:ext uri="{FF2B5EF4-FFF2-40B4-BE49-F238E27FC236}">
                  <a16:creationId xmlns:a16="http://schemas.microsoft.com/office/drawing/2014/main" id="{717E78E4-FABB-4709-98D6-BCC058DA41A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lum contrast="18000"/>
            </a:blip>
            <a:srcRect/>
            <a:stretch>
              <a:fillRect/>
            </a:stretch>
          </p:blipFill>
          <p:spPr bwMode="auto">
            <a:xfrm>
              <a:off x="3419475" y="741363"/>
              <a:ext cx="2378075" cy="625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" name="Image 7" descr="BanHautpageindex.jpg">
              <a:hlinkClick r:id="rId4"/>
              <a:extLst>
                <a:ext uri="{FF2B5EF4-FFF2-40B4-BE49-F238E27FC236}">
                  <a16:creationId xmlns:a16="http://schemas.microsoft.com/office/drawing/2014/main" id="{2DB9DB0C-EBAC-46AB-931F-B421946EF14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lum contrast="42000"/>
            </a:blip>
            <a:srcRect/>
            <a:stretch>
              <a:fillRect/>
            </a:stretch>
          </p:blipFill>
          <p:spPr bwMode="auto">
            <a:xfrm>
              <a:off x="2087563" y="3959225"/>
              <a:ext cx="5032375" cy="530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52181F7F-1F28-4889-B069-308A33D5446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20900" y="4506913"/>
              <a:ext cx="4902200" cy="649287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5000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 w="76200">
              <a:solidFill>
                <a:srgbClr val="66CCFF"/>
              </a:solidFill>
              <a:miter lim="800000"/>
              <a:headEnd/>
              <a:tailEnd/>
            </a:ln>
          </p:spPr>
          <p:txBody>
            <a:bodyPr lIns="102306" tIns="0" rIns="102306" bIns="0"/>
            <a:lstStyle/>
            <a:p>
              <a:pPr algn="ctr" defTabSz="1023938">
                <a:defRPr/>
              </a:pPr>
              <a:r>
                <a:rPr lang="fr-CA" sz="3000" dirty="0">
                  <a:solidFill>
                    <a:srgbClr val="FF0066"/>
                  </a:solidFill>
                  <a:latin typeface="Calibri" pitchFamily="34" charset="0"/>
                </a:rPr>
                <a:t> </a:t>
              </a:r>
              <a:r>
                <a:rPr lang="fr-CA" sz="3300" b="1" dirty="0">
                  <a:solidFill>
                    <a:srgbClr val="66CCFF"/>
                  </a:solidFill>
                  <a:latin typeface="Arial Rounded MT Bold" pitchFamily="34" charset="0"/>
                  <a:hlinkClick r:id="rId7"/>
                </a:rPr>
                <a:t>http://ppsmania.fr</a:t>
              </a:r>
              <a:endParaRPr lang="fr-CA" sz="900" dirty="0">
                <a:solidFill>
                  <a:srgbClr val="66CCFF"/>
                </a:solidFill>
                <a:latin typeface="Arial Rounded MT Bold" pitchFamily="34" charset="0"/>
              </a:endParaRPr>
            </a:p>
          </p:txBody>
        </p:sp>
        <p:sp>
          <p:nvSpPr>
            <p:cNvPr id="10" name="Text Box 10">
              <a:extLst>
                <a:ext uri="{FF2B5EF4-FFF2-40B4-BE49-F238E27FC236}">
                  <a16:creationId xmlns:a16="http://schemas.microsoft.com/office/drawing/2014/main" id="{747FD5A7-FF5A-4C89-AE81-DF556B0ADA2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6116638"/>
              <a:ext cx="9144000" cy="4418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51156" rIns="102306" bIns="51156">
              <a:spAutoFit/>
            </a:bodyPr>
            <a:lstStyle/>
            <a:p>
              <a:pPr algn="ctr" defTabSz="1023938">
                <a:spcBef>
                  <a:spcPct val="50000"/>
                </a:spcBef>
                <a:defRPr/>
              </a:pPr>
              <a:r>
                <a:rPr lang="fr-FR" sz="22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Clic gauche pour arrêter</a:t>
              </a:r>
            </a:p>
          </p:txBody>
        </p:sp>
        <p:sp>
          <p:nvSpPr>
            <p:cNvPr id="11" name="Text Box 11">
              <a:extLst>
                <a:ext uri="{FF2B5EF4-FFF2-40B4-BE49-F238E27FC236}">
                  <a16:creationId xmlns:a16="http://schemas.microsoft.com/office/drawing/2014/main" id="{1D16587F-6C7A-41D1-8930-15E71DE38AA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182563"/>
              <a:ext cx="9144000" cy="381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0" rIns="102306" bIns="0">
              <a:spAutoFit/>
            </a:bodyPr>
            <a:lstStyle/>
            <a:p>
              <a:pPr algn="ctr" defTabSz="1023938">
                <a:spcBef>
                  <a:spcPct val="50000"/>
                </a:spcBef>
                <a:defRPr/>
              </a:pPr>
              <a:r>
                <a:rPr lang="fr-FR" sz="21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Je fais partie des 200 créateurs de PPSMANIA, tous bénévoles</a:t>
              </a:r>
              <a:r>
                <a:rPr lang="fr-FR" sz="25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837010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0">
        <p15:prstTrans prst="fallOver"/>
      </p:transition>
    </mc:Choice>
    <mc:Fallback xmlns="">
      <p:transition spd="slow" advTm="10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Irlande Les lac du Connemara(Mireille)</Template>
  <TotalTime>11</TotalTime>
  <Words>31</Words>
  <Application>Microsoft Office PowerPoint</Application>
  <PresentationFormat>Personnalisé</PresentationFormat>
  <Paragraphs>9</Paragraphs>
  <Slides>24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24</vt:i4>
      </vt:variant>
    </vt:vector>
  </HeadingPairs>
  <TitlesOfParts>
    <vt:vector size="31" baseType="lpstr">
      <vt:lpstr>Arial</vt:lpstr>
      <vt:lpstr>Arial Rounded MT Bold</vt:lpstr>
      <vt:lpstr>Calibri</vt:lpstr>
      <vt:lpstr>Calibri Light</vt:lpstr>
      <vt:lpstr>French Script MT</vt:lpstr>
      <vt:lpstr>Script-Z650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MIREILLE FARIDE</dc:creator>
  <cp:lastModifiedBy>Julie</cp:lastModifiedBy>
  <cp:revision>1</cp:revision>
  <dcterms:created xsi:type="dcterms:W3CDTF">2021-07-14T18:30:19Z</dcterms:created>
  <dcterms:modified xsi:type="dcterms:W3CDTF">2021-07-14T18:41:45Z</dcterms:modified>
</cp:coreProperties>
</file>