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6" r:id="rId2"/>
    <p:sldId id="273" r:id="rId3"/>
    <p:sldId id="284" r:id="rId4"/>
    <p:sldId id="285" r:id="rId5"/>
    <p:sldId id="283" r:id="rId6"/>
    <p:sldId id="282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56" r:id="rId18"/>
    <p:sldId id="260" r:id="rId19"/>
    <p:sldId id="261" r:id="rId20"/>
    <p:sldId id="272" r:id="rId21"/>
    <p:sldId id="274" r:id="rId22"/>
    <p:sldId id="262" r:id="rId23"/>
    <p:sldId id="263" r:id="rId24"/>
    <p:sldId id="264" r:id="rId25"/>
    <p:sldId id="259" r:id="rId26"/>
    <p:sldId id="265" r:id="rId27"/>
    <p:sldId id="266" r:id="rId28"/>
    <p:sldId id="267" r:id="rId29"/>
    <p:sldId id="268" r:id="rId30"/>
    <p:sldId id="269" r:id="rId31"/>
    <p:sldId id="270" r:id="rId32"/>
    <p:sldId id="271" r:id="rId33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D04C8"/>
    <a:srgbClr val="CC3300"/>
    <a:srgbClr val="150680"/>
    <a:srgbClr val="66FF33"/>
    <a:srgbClr val="5D7E00"/>
    <a:srgbClr val="99CC00"/>
    <a:srgbClr val="996633"/>
    <a:srgbClr val="CC0066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046" y="-90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8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2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2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7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7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62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C3AB7-8E0A-4289-91DE-E3E29948B30D}" type="datetimeFigureOut">
              <a:rPr lang="fr-FR" smtClean="0"/>
              <a:pPr/>
              <a:t>30/01/2013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62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62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nsa29.casimages.com/img/2012/08/07/1208070131139083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96"/>
            <a:ext cx="9144000" cy="6120000"/>
          </a:xfrm>
          <a:prstGeom prst="rect">
            <a:avLst/>
          </a:prstGeom>
          <a:noFill/>
        </p:spPr>
      </p:pic>
      <p:sp>
        <p:nvSpPr>
          <p:cNvPr id="5" name="Cadre 4"/>
          <p:cNvSpPr/>
          <p:nvPr/>
        </p:nvSpPr>
        <p:spPr>
          <a:xfrm>
            <a:off x="0" y="0"/>
            <a:ext cx="9144000" cy="5715000"/>
          </a:xfrm>
          <a:prstGeom prst="frame">
            <a:avLst>
              <a:gd name="adj1" fmla="val 8167"/>
            </a:avLst>
          </a:prstGeom>
          <a:solidFill>
            <a:srgbClr val="FF0000"/>
          </a:solidFill>
          <a:ln w="1174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2908" y="142876"/>
            <a:ext cx="8820000" cy="5400000"/>
          </a:xfrm>
          <a:prstGeom prst="rect">
            <a:avLst/>
          </a:prstGeom>
          <a:noFill/>
          <a:ln w="95250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500034" y="428608"/>
            <a:ext cx="8143932" cy="4786346"/>
          </a:xfrm>
          <a:prstGeom prst="rect">
            <a:avLst/>
          </a:prstGeom>
          <a:noFill/>
          <a:ln w="98425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3500000" scaled="1"/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500034" y="3357566"/>
            <a:ext cx="610776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solidFill>
                  <a:srgbClr val="00B0F0"/>
                </a:solidFill>
                <a:latin typeface="Matura MT Script Capitals" pitchFamily="66" charset="0"/>
              </a:rPr>
              <a:t>Ils Chantent et parlent </a:t>
            </a:r>
          </a:p>
          <a:p>
            <a:r>
              <a:rPr lang="fr-FR" sz="4400" dirty="0" smtClean="0">
                <a:solidFill>
                  <a:srgbClr val="00B0F0"/>
                </a:solidFill>
                <a:latin typeface="Matura MT Script Capitals" pitchFamily="66" charset="0"/>
              </a:rPr>
              <a:t>des Femmes</a:t>
            </a:r>
            <a:endParaRPr lang="fr-FR" sz="4400" dirty="0">
              <a:solidFill>
                <a:srgbClr val="00B0F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2000">
    <p:sndAc>
      <p:stSnd>
        <p:snd r:embed="rId2" name="20 A Toutes Les Fi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accent6">
                    <a:lumMod val="40000"/>
                    <a:lumOff val="60000"/>
                  </a:schemeClr>
                </a:solidFill>
              </a:endParaRPr>
            </a:p>
          </p:txBody>
        </p:sp>
      </p:grpSp>
      <p:pic>
        <p:nvPicPr>
          <p:cNvPr id="8" name="Image 7" descr="B16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57224" y="785798"/>
            <a:ext cx="7429552" cy="4143404"/>
          </a:xfrm>
          <a:prstGeom prst="rect">
            <a:avLst/>
          </a:prstGeom>
        </p:spPr>
      </p:pic>
      <p:pic>
        <p:nvPicPr>
          <p:cNvPr id="9" name="Image 8" descr="B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785798"/>
            <a:ext cx="7429552" cy="414340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071538" y="214294"/>
            <a:ext cx="69294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 </a:t>
            </a:r>
            <a:r>
              <a:rPr lang="fr-FR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Les femmes aiment avec leurs oreilles, et les hommes avec leurs yeux.</a:t>
            </a:r>
            <a:r>
              <a:rPr lang="fr-FR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 </a:t>
            </a:r>
            <a:endParaRPr lang="fr-FR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2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0066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57224" y="787444"/>
            <a:ext cx="7572428" cy="4100063"/>
          </a:xfrm>
          <a:prstGeom prst="rect">
            <a:avLst/>
          </a:prstGeom>
        </p:spPr>
      </p:pic>
      <p:pic>
        <p:nvPicPr>
          <p:cNvPr id="8" name="Image 7" descr="B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8"/>
            <a:ext cx="7572428" cy="4100063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785918" y="285732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Quand les femmes courent, la maison va de travers.</a:t>
            </a:r>
            <a:endParaRPr lang="fr-FR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3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57224" y="787444"/>
            <a:ext cx="7500990" cy="4070319"/>
          </a:xfrm>
          <a:prstGeom prst="rect">
            <a:avLst/>
          </a:prstGeom>
        </p:spPr>
      </p:pic>
      <p:pic>
        <p:nvPicPr>
          <p:cNvPr id="8" name="Image 7" descr="B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8"/>
            <a:ext cx="7500990" cy="4070319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2214546" y="214294"/>
            <a:ext cx="4191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Femmes et feux, dommages en tous lieux.</a:t>
            </a:r>
            <a:endParaRPr lang="fr-F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4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92D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57224" y="787444"/>
            <a:ext cx="7501552" cy="4141758"/>
          </a:xfrm>
          <a:prstGeom prst="rect">
            <a:avLst/>
          </a:prstGeom>
        </p:spPr>
      </p:pic>
      <p:pic>
        <p:nvPicPr>
          <p:cNvPr id="8" name="Image 7" descr="B4.jpg"/>
          <p:cNvPicPr>
            <a:picLocks noChangeAspect="1"/>
          </p:cNvPicPr>
          <p:nvPr/>
        </p:nvPicPr>
        <p:blipFill>
          <a:blip r:embed="rId2" cstate="print">
            <a:lum bright="-20000"/>
          </a:blip>
          <a:stretch>
            <a:fillRect/>
          </a:stretch>
        </p:blipFill>
        <p:spPr>
          <a:xfrm>
            <a:off x="857224" y="787444"/>
            <a:ext cx="7501552" cy="4141758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071570" y="273590"/>
            <a:ext cx="69294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03300"/>
                </a:solidFill>
              </a:rPr>
              <a:t>Les belles femmes tombent comme les poires quand elles sont mûres.</a:t>
            </a:r>
            <a:endParaRPr lang="fr-FR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6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57224" y="787444"/>
            <a:ext cx="7500990" cy="4213196"/>
          </a:xfrm>
          <a:prstGeom prst="rect">
            <a:avLst/>
          </a:prstGeom>
        </p:spPr>
      </p:pic>
      <p:pic>
        <p:nvPicPr>
          <p:cNvPr id="8" name="Image 7" descr="B6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857224" y="787444"/>
            <a:ext cx="7500990" cy="4213196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643042" y="273590"/>
            <a:ext cx="56436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5">
                    <a:lumMod val="50000"/>
                  </a:schemeClr>
                </a:solidFill>
              </a:rPr>
              <a:t> </a:t>
            </a:r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Les femmes ont les cheveux longs mais les idées courtes.</a:t>
            </a: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7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bg2">
                <a:lumMod val="2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3" y="787444"/>
            <a:ext cx="7500991" cy="4070320"/>
          </a:xfrm>
          <a:prstGeom prst="rect">
            <a:avLst/>
          </a:prstGeom>
        </p:spPr>
      </p:pic>
      <p:pic>
        <p:nvPicPr>
          <p:cNvPr id="8" name="Image 7" descr="B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3" y="787444"/>
            <a:ext cx="7500991" cy="4070320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928794" y="273590"/>
            <a:ext cx="47863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Que Dieu te préserve de la malice des femmes !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8.png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57224" y="787444"/>
            <a:ext cx="7500990" cy="4070320"/>
          </a:xfrm>
          <a:prstGeom prst="rect">
            <a:avLst/>
          </a:prstGeom>
        </p:spPr>
      </p:pic>
      <p:pic>
        <p:nvPicPr>
          <p:cNvPr id="8" name="Image 7" descr="B8.p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7444"/>
            <a:ext cx="7500990" cy="4070320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2000232" y="285732"/>
            <a:ext cx="52149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Larmes de femmes valent plus qu'elles ne coûtent.</a:t>
            </a:r>
            <a:endParaRPr lang="fr-FR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9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4" y="787444"/>
            <a:ext cx="7429552" cy="4070319"/>
          </a:xfrm>
          <a:prstGeom prst="rect">
            <a:avLst/>
          </a:prstGeom>
        </p:spPr>
      </p:pic>
      <p:pic>
        <p:nvPicPr>
          <p:cNvPr id="8" name="Image 7" descr="B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7444"/>
            <a:ext cx="7429552" cy="4070319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428728" y="71418"/>
            <a:ext cx="628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Ce sont les bonnes mœurs, et non les riches atours qui parent les femmes.</a:t>
            </a:r>
            <a:endParaRPr lang="fr-F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10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4" y="787444"/>
            <a:ext cx="7500990" cy="4062587"/>
          </a:xfrm>
          <a:prstGeom prst="rect">
            <a:avLst/>
          </a:prstGeom>
        </p:spPr>
      </p:pic>
      <p:pic>
        <p:nvPicPr>
          <p:cNvPr id="8" name="Image 7" descr="B10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857224" y="795177"/>
            <a:ext cx="7500990" cy="4062587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428728" y="214294"/>
            <a:ext cx="628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996633"/>
                </a:solidFill>
              </a:rPr>
              <a:t>Si Dieu n'aimait pas les belles, il n'aurait pas créé les femmes.</a:t>
            </a:r>
            <a:endParaRPr lang="fr-FR" dirty="0">
              <a:solidFill>
                <a:srgbClr val="996633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11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4" y="787445"/>
            <a:ext cx="7429552" cy="4066996"/>
          </a:xfrm>
          <a:prstGeom prst="rect">
            <a:avLst/>
          </a:prstGeom>
        </p:spPr>
      </p:pic>
      <p:pic>
        <p:nvPicPr>
          <p:cNvPr id="8" name="Image 7" descr="B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8"/>
            <a:ext cx="7429552" cy="4066996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714480" y="202152"/>
            <a:ext cx="56436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5D7E00"/>
                </a:solidFill>
              </a:rPr>
              <a:t>Faveur femmes et deniers, font de vachers des chevaliers.</a:t>
            </a:r>
            <a:endParaRPr lang="fr-FR" dirty="0">
              <a:solidFill>
                <a:srgbClr val="5D7E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7" name="Image 6" descr="B14.png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3" y="787444"/>
            <a:ext cx="7500991" cy="4070320"/>
          </a:xfrm>
          <a:prstGeom prst="rect">
            <a:avLst/>
          </a:prstGeom>
        </p:spPr>
      </p:pic>
      <p:pic>
        <p:nvPicPr>
          <p:cNvPr id="8" name="Image 7" descr="B14.p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3" y="787444"/>
            <a:ext cx="7500991" cy="407032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14414" y="202152"/>
            <a:ext cx="67866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Même avec neuf femmes, on ne peut pas faire un enfant en un mois.</a:t>
            </a: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12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5786" y="787444"/>
            <a:ext cx="7572428" cy="4066916"/>
          </a:xfrm>
          <a:prstGeom prst="rect">
            <a:avLst/>
          </a:prstGeom>
        </p:spPr>
      </p:pic>
      <p:pic>
        <p:nvPicPr>
          <p:cNvPr id="8" name="Image 7" descr="B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6434" y="787444"/>
            <a:ext cx="7711780" cy="4141758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428728" y="210905"/>
            <a:ext cx="60722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10800000" scaled="0"/>
                </a:gradFill>
              </a:rPr>
              <a:t>Quand deux femmes préparent le repas, il y aura trop de sel.</a:t>
            </a:r>
            <a:endParaRPr lang="fr-FR" dirty="0">
              <a:gradFill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10800000" scaled="0"/>
              </a:gra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13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3" y="787444"/>
            <a:ext cx="7500991" cy="4070320"/>
          </a:xfrm>
          <a:prstGeom prst="rect">
            <a:avLst/>
          </a:prstGeom>
        </p:spPr>
      </p:pic>
      <p:pic>
        <p:nvPicPr>
          <p:cNvPr id="8" name="Image 7" descr="B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3" y="714360"/>
            <a:ext cx="7500991" cy="4143404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928794" y="202152"/>
            <a:ext cx="52149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7030A0"/>
                </a:solidFill>
              </a:rPr>
              <a:t> </a:t>
            </a:r>
            <a:r>
              <a:rPr lang="fr-FR" b="1" dirty="0" smtClean="0">
                <a:solidFill>
                  <a:srgbClr val="7030A0"/>
                </a:solidFill>
              </a:rPr>
              <a:t>Là, où il n'y a pas de femmes, les malades vont mal.</a:t>
            </a:r>
            <a:endParaRPr lang="fr-FR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B15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5786" y="714359"/>
            <a:ext cx="7572428" cy="4120019"/>
          </a:xfrm>
          <a:prstGeom prst="rect">
            <a:avLst/>
          </a:prstGeom>
        </p:spPr>
      </p:pic>
      <p:pic>
        <p:nvPicPr>
          <p:cNvPr id="7" name="Image 6" descr="B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14360"/>
            <a:ext cx="7572428" cy="4120019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500166" y="214294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  <a:r>
              <a:rPr lang="fr-FR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On a tué des milliers de maris à cause de leurs belles femmes.</a:t>
            </a:r>
            <a:endParaRPr lang="fr-FR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B1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4" y="787444"/>
            <a:ext cx="7500990" cy="4047187"/>
          </a:xfrm>
          <a:prstGeom prst="rect">
            <a:avLst/>
          </a:prstGeom>
        </p:spPr>
      </p:pic>
      <p:pic>
        <p:nvPicPr>
          <p:cNvPr id="8" name="Image 7" descr="B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8"/>
            <a:ext cx="7500990" cy="4047187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2491141" y="214294"/>
            <a:ext cx="4161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 </a:t>
            </a:r>
            <a:r>
              <a:rPr lang="fr-FR" b="1" dirty="0" smtClean="0"/>
              <a:t>L'homme stupide fait lui-même sa honte.</a:t>
            </a:r>
            <a:endParaRPr lang="fr-FR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a3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2339" t="2790" r="2339" b="2790"/>
          <a:stretch>
            <a:fillRect/>
          </a:stretch>
        </p:blipFill>
        <p:spPr>
          <a:xfrm>
            <a:off x="857224" y="785798"/>
            <a:ext cx="7489509" cy="4071966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6" name="Trapèze 25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Trapèze 24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Trapèze 2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Trapèze 26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9" name="Image 8" descr="a3.jpg"/>
          <p:cNvPicPr>
            <a:picLocks noChangeAspect="1"/>
          </p:cNvPicPr>
          <p:nvPr/>
        </p:nvPicPr>
        <p:blipFill>
          <a:blip r:embed="rId2" cstate="print"/>
          <a:srcRect l="2339" t="2790" r="2339" b="2790"/>
          <a:stretch>
            <a:fillRect/>
          </a:stretch>
        </p:blipFill>
        <p:spPr>
          <a:xfrm>
            <a:off x="797267" y="785798"/>
            <a:ext cx="7489509" cy="40719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357422" y="285732"/>
            <a:ext cx="4336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Injure faite aux femmes se punit au double.</a:t>
            </a:r>
            <a:endParaRPr lang="fr-FR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a5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4" y="787444"/>
            <a:ext cx="7429552" cy="4141757"/>
          </a:xfrm>
          <a:prstGeom prst="rect">
            <a:avLst/>
          </a:prstGeom>
        </p:spPr>
      </p:pic>
      <p:pic>
        <p:nvPicPr>
          <p:cNvPr id="9" name="Image 8" descr="a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8"/>
            <a:ext cx="7429552" cy="4141757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0" name="Rectangle 9"/>
          <p:cNvSpPr/>
          <p:nvPr/>
        </p:nvSpPr>
        <p:spPr>
          <a:xfrm>
            <a:off x="2357422" y="285732"/>
            <a:ext cx="4395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00B0F0"/>
                </a:solidFill>
              </a:rPr>
              <a:t>Si la femme était bonne, Dieu en aurait une.</a:t>
            </a:r>
            <a:endParaRPr lang="fr-FR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a6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4" y="857236"/>
            <a:ext cx="7429552" cy="4141757"/>
          </a:xfrm>
          <a:prstGeom prst="rect">
            <a:avLst/>
          </a:prstGeom>
        </p:spPr>
      </p:pic>
      <p:pic>
        <p:nvPicPr>
          <p:cNvPr id="9" name="Image 8" descr="a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857236"/>
            <a:ext cx="7429552" cy="4141757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0" name="Rectangle 9"/>
          <p:cNvSpPr/>
          <p:nvPr/>
        </p:nvSpPr>
        <p:spPr>
          <a:xfrm>
            <a:off x="1142976" y="142856"/>
            <a:ext cx="66437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150680"/>
                </a:solidFill>
              </a:rPr>
              <a:t> </a:t>
            </a:r>
            <a:r>
              <a:rPr lang="fr-FR" b="1" dirty="0" smtClean="0">
                <a:solidFill>
                  <a:srgbClr val="150680"/>
                </a:solidFill>
              </a:rPr>
              <a:t>Une femme belle est la paradis des yeux, l'enfer de l'âme, et le purgatoire de la bourse.</a:t>
            </a:r>
            <a:endParaRPr lang="fr-FR" dirty="0">
              <a:solidFill>
                <a:srgbClr val="150680"/>
              </a:solidFill>
            </a:endParaRPr>
          </a:p>
        </p:txBody>
      </p:sp>
    </p:spTree>
  </p:cSld>
  <p:clrMapOvr>
    <a:masterClrMapping/>
  </p:clrMapOvr>
  <p:transition advTm="12000">
    <p:sndAc>
      <p:stSnd>
        <p:snd r:embed="rId2" name="nos amours cassées(07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a2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5786" y="785798"/>
            <a:ext cx="7429552" cy="4143404"/>
          </a:xfrm>
          <a:prstGeom prst="rect">
            <a:avLst/>
          </a:prstGeom>
        </p:spPr>
      </p:pic>
      <p:pic>
        <p:nvPicPr>
          <p:cNvPr id="10" name="Image 9" descr="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785798"/>
            <a:ext cx="7429552" cy="4143404"/>
          </a:xfrm>
          <a:prstGeom prst="rect">
            <a:avLst/>
          </a:prstGeom>
        </p:spPr>
      </p:pic>
      <p:grpSp>
        <p:nvGrpSpPr>
          <p:cNvPr id="8" name="Groupe 7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3" name="Trapèze 2"/>
            <p:cNvSpPr/>
            <p:nvPr/>
          </p:nvSpPr>
          <p:spPr>
            <a:xfrm rot="162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Trapèze 5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785918" y="214294"/>
            <a:ext cx="56436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 </a:t>
            </a:r>
            <a:r>
              <a:rPr lang="fr-FR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Une larme de femme est un assaisonnement de malice.</a:t>
            </a:r>
            <a:endParaRPr lang="fr-FR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a1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5786" y="785798"/>
            <a:ext cx="7500990" cy="4070319"/>
          </a:xfrm>
          <a:prstGeom prst="rect">
            <a:avLst/>
          </a:prstGeom>
        </p:spPr>
      </p:pic>
      <p:sp>
        <p:nvSpPr>
          <p:cNvPr id="2" name="Trapèze 1"/>
          <p:cNvSpPr/>
          <p:nvPr/>
        </p:nvSpPr>
        <p:spPr>
          <a:xfrm rot="16200000" flipH="1">
            <a:off x="5854500" y="2425500"/>
            <a:ext cx="5715000" cy="864000"/>
          </a:xfrm>
          <a:prstGeom prst="trapezoi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Trapèze 2"/>
          <p:cNvSpPr/>
          <p:nvPr/>
        </p:nvSpPr>
        <p:spPr>
          <a:xfrm rot="5400000">
            <a:off x="-2425500" y="2425500"/>
            <a:ext cx="5715000" cy="864000"/>
          </a:xfrm>
          <a:prstGeom prst="trapezoi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rapèze 3"/>
          <p:cNvSpPr/>
          <p:nvPr/>
        </p:nvSpPr>
        <p:spPr>
          <a:xfrm>
            <a:off x="0" y="4857764"/>
            <a:ext cx="9144000" cy="864000"/>
          </a:xfrm>
          <a:prstGeom prst="trapezoid">
            <a:avLst>
              <a:gd name="adj" fmla="val 9996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2539" y="785798"/>
            <a:ext cx="7635675" cy="4143404"/>
          </a:xfrm>
          <a:prstGeom prst="rect">
            <a:avLst/>
          </a:prstGeom>
        </p:spPr>
      </p:pic>
      <p:sp>
        <p:nvSpPr>
          <p:cNvPr id="5" name="Trapèze 4"/>
          <p:cNvSpPr/>
          <p:nvPr/>
        </p:nvSpPr>
        <p:spPr>
          <a:xfrm rot="10800000" flipH="1">
            <a:off x="0" y="0"/>
            <a:ext cx="9144000" cy="864000"/>
          </a:xfrm>
          <a:prstGeom prst="trapezoid">
            <a:avLst>
              <a:gd name="adj" fmla="val 9335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71413" y="214294"/>
            <a:ext cx="3100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4">
                    <a:lumMod val="50000"/>
                  </a:schemeClr>
                </a:solidFill>
              </a:rPr>
              <a:t> </a:t>
            </a:r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</a:rPr>
              <a:t>À femme avare, galant escroc.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a8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857224" y="787444"/>
            <a:ext cx="7429552" cy="4070320"/>
          </a:xfrm>
          <a:prstGeom prst="rect">
            <a:avLst/>
          </a:prstGeom>
        </p:spPr>
      </p:pic>
      <p:pic>
        <p:nvPicPr>
          <p:cNvPr id="8" name="Image 7" descr="a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8"/>
            <a:ext cx="7429552" cy="4070320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142976" y="273590"/>
            <a:ext cx="68580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CC3300"/>
                </a:solidFill>
              </a:rPr>
              <a:t> </a:t>
            </a:r>
            <a:r>
              <a:rPr lang="fr-FR" b="1" dirty="0" smtClean="0">
                <a:solidFill>
                  <a:srgbClr val="CC3300"/>
                </a:solidFill>
              </a:rPr>
              <a:t>Le miroir est l'âme de la femme comme le sabre est l'âme du guerrier.</a:t>
            </a:r>
            <a:endParaRPr lang="fr-FR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a9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857224" y="787445"/>
            <a:ext cx="7429552" cy="4070319"/>
          </a:xfrm>
          <a:prstGeom prst="rect">
            <a:avLst/>
          </a:prstGeom>
        </p:spPr>
      </p:pic>
      <p:pic>
        <p:nvPicPr>
          <p:cNvPr id="8" name="Image 7" descr="a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8"/>
            <a:ext cx="7429552" cy="4070319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1428728" y="273590"/>
            <a:ext cx="628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On ne trouve pas de lièvre sans terrier, ni de femme sans excuse</a:t>
            </a:r>
            <a:endParaRPr lang="fr-FR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a10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857224" y="787444"/>
            <a:ext cx="7429552" cy="4043171"/>
          </a:xfrm>
          <a:prstGeom prst="rect">
            <a:avLst/>
          </a:prstGeom>
        </p:spPr>
      </p:pic>
      <p:pic>
        <p:nvPicPr>
          <p:cNvPr id="8" name="Image 7" descr="a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857236"/>
            <a:ext cx="7429552" cy="4043171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2311635" y="285732"/>
            <a:ext cx="44749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 </a:t>
            </a:r>
            <a:r>
              <a:rPr lang="fr-FR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La femme excuse tout, hormis l'indifférence.</a:t>
            </a:r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a11.jpg"/>
          <p:cNvPicPr>
            <a:picLocks noChangeAspect="1"/>
          </p:cNvPicPr>
          <p:nvPr/>
        </p:nvPicPr>
        <p:blipFill>
          <a:blip r:embed="rId2" cstate="print">
            <a:grayscl/>
            <a:lum bright="10000"/>
          </a:blip>
          <a:stretch>
            <a:fillRect/>
          </a:stretch>
        </p:blipFill>
        <p:spPr>
          <a:xfrm>
            <a:off x="857224" y="857236"/>
            <a:ext cx="7429552" cy="4070320"/>
          </a:xfrm>
          <a:prstGeom prst="rect">
            <a:avLst/>
          </a:prstGeom>
        </p:spPr>
      </p:pic>
      <p:pic>
        <p:nvPicPr>
          <p:cNvPr id="9" name="Image 8" descr="a11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57224" y="857236"/>
            <a:ext cx="7429552" cy="4070320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0" name="Rectangle 9"/>
          <p:cNvSpPr/>
          <p:nvPr/>
        </p:nvSpPr>
        <p:spPr>
          <a:xfrm>
            <a:off x="1571604" y="142856"/>
            <a:ext cx="6000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Si la femme qui vous attrape reste votre maîtresse, la chaîne deviendra lourde.</a:t>
            </a:r>
            <a:endParaRPr lang="fr-FR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.png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857223" y="785798"/>
            <a:ext cx="7429553" cy="4141758"/>
          </a:xfrm>
          <a:prstGeom prst="rect">
            <a:avLst/>
          </a:prstGeom>
        </p:spPr>
      </p:pic>
      <p:pic>
        <p:nvPicPr>
          <p:cNvPr id="8" name="Image 7" descr="Image1.p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8"/>
            <a:ext cx="7429553" cy="4141758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2274454" y="357170"/>
            <a:ext cx="45835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0800000" scaled="1"/>
                  <a:tileRect/>
                </a:gradFill>
              </a:rPr>
              <a:t>Larmes de femme, assaisonnement de malice.</a:t>
            </a:r>
            <a:endParaRPr lang="fr-FR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0800000" scaled="1"/>
                <a:tileRect/>
              </a:gra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2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857224" y="857236"/>
            <a:ext cx="7429552" cy="4070320"/>
          </a:xfrm>
          <a:prstGeom prst="rect">
            <a:avLst/>
          </a:prstGeom>
        </p:spPr>
      </p:pic>
      <p:pic>
        <p:nvPicPr>
          <p:cNvPr id="8" name="Image 7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857236"/>
            <a:ext cx="7429552" cy="4070320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2351253" y="214294"/>
            <a:ext cx="4363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À toute heure, chien pisse et femme pleure.</a:t>
            </a:r>
            <a:endParaRPr lang="fr-FR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3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857224" y="787444"/>
            <a:ext cx="7429552" cy="4141758"/>
          </a:xfrm>
          <a:prstGeom prst="rect">
            <a:avLst/>
          </a:prstGeom>
        </p:spPr>
      </p:pic>
      <p:pic>
        <p:nvPicPr>
          <p:cNvPr id="8" name="Image 7" descr="Image3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857224" y="785798"/>
            <a:ext cx="7429552" cy="4143404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2214546" y="214294"/>
            <a:ext cx="47149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Là où la diplomatie a échoué, il reste la femme.</a:t>
            </a:r>
            <a:endParaRPr lang="fr-FR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a7.jpg"/>
          <p:cNvPicPr>
            <a:picLocks noChangeAspect="1"/>
          </p:cNvPicPr>
          <p:nvPr/>
        </p:nvPicPr>
        <p:blipFill>
          <a:blip r:embed="rId2" cstate="print">
            <a:grayscl/>
          </a:blip>
          <a:srcRect t="5106"/>
          <a:stretch>
            <a:fillRect/>
          </a:stretch>
        </p:blipFill>
        <p:spPr>
          <a:xfrm>
            <a:off x="857224" y="787445"/>
            <a:ext cx="7429552" cy="4070319"/>
          </a:xfrm>
          <a:prstGeom prst="rect">
            <a:avLst/>
          </a:prstGeom>
        </p:spPr>
      </p:pic>
      <p:pic>
        <p:nvPicPr>
          <p:cNvPr id="8" name="Image 7" descr="a7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5106"/>
          <a:stretch>
            <a:fillRect/>
          </a:stretch>
        </p:blipFill>
        <p:spPr>
          <a:xfrm>
            <a:off x="857224" y="785798"/>
            <a:ext cx="7429552" cy="4070319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2571736" y="285732"/>
            <a:ext cx="393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 </a:t>
            </a:r>
            <a:r>
              <a:rPr lang="fr-FR" b="1" dirty="0" smtClean="0">
                <a:solidFill>
                  <a:srgbClr val="FF0000"/>
                </a:solidFill>
              </a:rPr>
              <a:t>La femme est la colombe de la maison.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857224" y="787444"/>
            <a:ext cx="7429552" cy="4141757"/>
          </a:xfrm>
          <a:prstGeom prst="rect">
            <a:avLst/>
          </a:prstGeom>
        </p:spPr>
      </p:pic>
      <p:pic>
        <p:nvPicPr>
          <p:cNvPr id="8" name="Image 7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8"/>
            <a:ext cx="7429552" cy="4141757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2214546" y="273590"/>
            <a:ext cx="47149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D04C8"/>
                </a:solidFill>
              </a:rPr>
              <a:t>Dieu a créé la femme, la femme a créé le foyer.</a:t>
            </a:r>
            <a:endParaRPr lang="fr-FR" dirty="0">
              <a:solidFill>
                <a:srgbClr val="0D04C8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a4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1">
                <a:tint val="45000"/>
                <a:satMod val="400000"/>
              </a:schemeClr>
            </a:duotone>
            <a:lum bright="20000"/>
          </a:blip>
          <a:stretch>
            <a:fillRect/>
          </a:stretch>
        </p:blipFill>
        <p:spPr>
          <a:xfrm>
            <a:off x="857224" y="787445"/>
            <a:ext cx="7429552" cy="4085840"/>
          </a:xfrm>
          <a:prstGeom prst="rect">
            <a:avLst/>
          </a:prstGeom>
        </p:spPr>
      </p:pic>
      <p:pic>
        <p:nvPicPr>
          <p:cNvPr id="8" name="Image 7" descr="a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785798"/>
            <a:ext cx="7429552" cy="4085840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0"/>
            <a:ext cx="9144000" cy="5721764"/>
            <a:chOff x="0" y="0"/>
            <a:chExt cx="9144000" cy="5721764"/>
          </a:xfrm>
        </p:grpSpPr>
        <p:sp>
          <p:nvSpPr>
            <p:cNvPr id="2" name="Trapèze 1"/>
            <p:cNvSpPr/>
            <p:nvPr/>
          </p:nvSpPr>
          <p:spPr>
            <a:xfrm rot="-5400000" flipH="1">
              <a:off x="5854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Trapèze 2"/>
            <p:cNvSpPr/>
            <p:nvPr/>
          </p:nvSpPr>
          <p:spPr>
            <a:xfrm rot="5400000">
              <a:off x="-2425500" y="2425500"/>
              <a:ext cx="5715000" cy="864000"/>
            </a:xfrm>
            <a:prstGeom prst="trapezoid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Trapèze 3"/>
            <p:cNvSpPr/>
            <p:nvPr/>
          </p:nvSpPr>
          <p:spPr>
            <a:xfrm>
              <a:off x="0" y="4857764"/>
              <a:ext cx="9144000" cy="864000"/>
            </a:xfrm>
            <a:prstGeom prst="trapezoid">
              <a:avLst>
                <a:gd name="adj" fmla="val 99965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Trapèze 4"/>
            <p:cNvSpPr/>
            <p:nvPr/>
          </p:nvSpPr>
          <p:spPr>
            <a:xfrm rot="10800000" flipH="1">
              <a:off x="0" y="0"/>
              <a:ext cx="9144000" cy="864000"/>
            </a:xfrm>
            <a:prstGeom prst="trapezoid">
              <a:avLst>
                <a:gd name="adj" fmla="val 93351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2553335" y="285732"/>
            <a:ext cx="39474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Conseil de femme est bon pour femme.</a:t>
            </a:r>
            <a:endParaRPr lang="fr-FR" dirty="0"/>
          </a:p>
        </p:txBody>
      </p:sp>
      <p:pic>
        <p:nvPicPr>
          <p:cNvPr id="10" name="Image 9" descr="w12zi3l6.gif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42910" y="3714756"/>
            <a:ext cx="3524264" cy="176213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144000" cy="5715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SMANIA logo f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PPSMANIA logo fin</Template>
  <TotalTime>567</TotalTime>
  <Words>239</Words>
  <Application>Microsoft Office PowerPoint</Application>
  <PresentationFormat>Affichage à l'écran (16:10)</PresentationFormat>
  <Paragraphs>35</Paragraphs>
  <Slides>32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PPSMANIA logo fin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64</cp:revision>
  <dcterms:created xsi:type="dcterms:W3CDTF">2013-01-28T14:37:52Z</dcterms:created>
  <dcterms:modified xsi:type="dcterms:W3CDTF">2013-01-30T16:48:10Z</dcterms:modified>
</cp:coreProperties>
</file>