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  <p:sldId id="263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B9CB"/>
    <a:srgbClr val="F6BCA2"/>
    <a:srgbClr val="B2C0AC"/>
    <a:srgbClr val="C4CFBF"/>
    <a:srgbClr val="B9C9A9"/>
    <a:srgbClr val="AEA9C1"/>
    <a:srgbClr val="996633"/>
    <a:srgbClr val="ED7C49"/>
    <a:srgbClr val="FAC89E"/>
    <a:srgbClr val="FF99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488" y="-3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8F2F1-DF72-4299-BA11-8C766E42354A}" type="datetimeFigureOut">
              <a:rPr lang="fr-FR" smtClean="0"/>
              <a:pPr/>
              <a:t>10/04/2014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575AA-BD82-4CED-B249-FC5AEC46583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8F2F1-DF72-4299-BA11-8C766E42354A}" type="datetimeFigureOut">
              <a:rPr lang="fr-FR" smtClean="0"/>
              <a:pPr/>
              <a:t>10/04/2014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575AA-BD82-4CED-B249-FC5AEC46583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8F2F1-DF72-4299-BA11-8C766E42354A}" type="datetimeFigureOut">
              <a:rPr lang="fr-FR" smtClean="0"/>
              <a:pPr/>
              <a:t>10/04/2014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575AA-BD82-4CED-B249-FC5AEC46583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8F2F1-DF72-4299-BA11-8C766E42354A}" type="datetimeFigureOut">
              <a:rPr lang="fr-FR" smtClean="0"/>
              <a:pPr/>
              <a:t>10/04/2014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575AA-BD82-4CED-B249-FC5AEC46583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8F2F1-DF72-4299-BA11-8C766E42354A}" type="datetimeFigureOut">
              <a:rPr lang="fr-FR" smtClean="0"/>
              <a:pPr/>
              <a:t>10/04/2014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575AA-BD82-4CED-B249-FC5AEC46583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8F2F1-DF72-4299-BA11-8C766E42354A}" type="datetimeFigureOut">
              <a:rPr lang="fr-FR" smtClean="0"/>
              <a:pPr/>
              <a:t>10/04/2014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575AA-BD82-4CED-B249-FC5AEC46583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8F2F1-DF72-4299-BA11-8C766E42354A}" type="datetimeFigureOut">
              <a:rPr lang="fr-FR" smtClean="0"/>
              <a:pPr/>
              <a:t>10/04/2014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575AA-BD82-4CED-B249-FC5AEC46583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8F2F1-DF72-4299-BA11-8C766E42354A}" type="datetimeFigureOut">
              <a:rPr lang="fr-FR" smtClean="0"/>
              <a:pPr/>
              <a:t>10/04/2014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575AA-BD82-4CED-B249-FC5AEC46583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8F2F1-DF72-4299-BA11-8C766E42354A}" type="datetimeFigureOut">
              <a:rPr lang="fr-FR" smtClean="0"/>
              <a:pPr/>
              <a:t>10/04/2014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575AA-BD82-4CED-B249-FC5AEC46583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8F2F1-DF72-4299-BA11-8C766E42354A}" type="datetimeFigureOut">
              <a:rPr lang="fr-FR" smtClean="0"/>
              <a:pPr/>
              <a:t>10/04/2014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575AA-BD82-4CED-B249-FC5AEC46583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8F2F1-DF72-4299-BA11-8C766E42354A}" type="datetimeFigureOut">
              <a:rPr lang="fr-FR" smtClean="0"/>
              <a:pPr/>
              <a:t>10/04/2014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575AA-BD82-4CED-B249-FC5AEC46583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 bright="-23000"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8F2F1-DF72-4299-BA11-8C766E42354A}" type="datetimeFigureOut">
              <a:rPr lang="fr-FR" smtClean="0"/>
              <a:pPr/>
              <a:t>10/04/2014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7575AA-BD82-4CED-B249-FC5AEC46583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" Target="slide2.xml"/><Relationship Id="rId7" Type="http://schemas.openxmlformats.org/officeDocument/2006/relationships/audio" Target="../media/audio2.wav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5" Type="http://schemas.openxmlformats.org/officeDocument/2006/relationships/image" Target="../media/image3.jpeg"/><Relationship Id="rId4" Type="http://schemas.openxmlformats.org/officeDocument/2006/relationships/audio" Target="../media/audio1.wav"/><Relationship Id="rId9" Type="http://schemas.openxmlformats.org/officeDocument/2006/relationships/audio" Target="../media/audio3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audio" Target="../media/audio1.wav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5" Type="http://schemas.openxmlformats.org/officeDocument/2006/relationships/slide" Target="slide1.xml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13" Type="http://schemas.openxmlformats.org/officeDocument/2006/relationships/image" Target="../media/image3.jpeg"/><Relationship Id="rId3" Type="http://schemas.openxmlformats.org/officeDocument/2006/relationships/image" Target="../media/image4.png"/><Relationship Id="rId7" Type="http://schemas.openxmlformats.org/officeDocument/2006/relationships/image" Target="../media/image19.jpeg"/><Relationship Id="rId12" Type="http://schemas.openxmlformats.org/officeDocument/2006/relationships/slide" Target="slide1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5" Type="http://schemas.openxmlformats.org/officeDocument/2006/relationships/image" Target="../media/image17.jpe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13" Type="http://schemas.openxmlformats.org/officeDocument/2006/relationships/image" Target="../media/image3.jpeg"/><Relationship Id="rId3" Type="http://schemas.openxmlformats.org/officeDocument/2006/relationships/image" Target="../media/image4.png"/><Relationship Id="rId7" Type="http://schemas.openxmlformats.org/officeDocument/2006/relationships/image" Target="../media/image26.jpeg"/><Relationship Id="rId12" Type="http://schemas.openxmlformats.org/officeDocument/2006/relationships/slide" Target="slide1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11" Type="http://schemas.openxmlformats.org/officeDocument/2006/relationships/image" Target="../media/image30.jpeg"/><Relationship Id="rId5" Type="http://schemas.openxmlformats.org/officeDocument/2006/relationships/image" Target="../media/image25.jpeg"/><Relationship Id="rId15" Type="http://schemas.openxmlformats.org/officeDocument/2006/relationships/image" Target="../media/image31.gif"/><Relationship Id="rId10" Type="http://schemas.openxmlformats.org/officeDocument/2006/relationships/image" Target="../media/image29.jpeg"/><Relationship Id="rId4" Type="http://schemas.openxmlformats.org/officeDocument/2006/relationships/image" Target="../media/image24.jpeg"/><Relationship Id="rId9" Type="http://schemas.openxmlformats.org/officeDocument/2006/relationships/image" Target="../media/image28.jpeg"/><Relationship Id="rId14" Type="http://schemas.openxmlformats.org/officeDocument/2006/relationships/hyperlink" Target="http://mymy47.centerblog.net/rub-mon-prenom-mireille--5.html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 descr="cover-florent-pagny-vieillir-avec-toi.jpg"/>
          <p:cNvPicPr>
            <a:picLocks noChangeAspect="1"/>
          </p:cNvPicPr>
          <p:nvPr/>
        </p:nvPicPr>
        <p:blipFill>
          <a:blip r:embed="rId2" cstate="print"/>
          <a:srcRect l="3543" t="3543" r="3543" b="3543"/>
          <a:stretch>
            <a:fillRect/>
          </a:stretch>
        </p:blipFill>
        <p:spPr>
          <a:xfrm>
            <a:off x="0" y="-48"/>
            <a:ext cx="6858048" cy="6858048"/>
          </a:xfrm>
          <a:prstGeom prst="rect">
            <a:avLst/>
          </a:prstGeom>
        </p:spPr>
      </p:pic>
      <p:sp>
        <p:nvSpPr>
          <p:cNvPr id="3" name="Rectangle 2">
            <a:hlinkClick r:id="rId3" action="ppaction://hlinksldjump">
              <a:snd r:embed="rId4" name="01 Les Murs Porteurs.wav"/>
            </a:hlinkClick>
          </p:cNvPr>
          <p:cNvSpPr/>
          <p:nvPr/>
        </p:nvSpPr>
        <p:spPr>
          <a:xfrm>
            <a:off x="7215206" y="285728"/>
            <a:ext cx="1428760" cy="135729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r>
              <a:rPr lang="fr-FR" dirty="0" smtClean="0">
                <a:solidFill>
                  <a:schemeClr val="tx1"/>
                </a:solidFill>
              </a:rPr>
              <a:t>Les Murs Porteur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4" name="Rectangle 3">
            <a:hlinkClick r:id="rId6" action="ppaction://hlinksldjump">
              <a:snd r:embed="rId7" name="03 Vieillir Avec Toi.wav"/>
            </a:hlinkClick>
          </p:cNvPr>
          <p:cNvSpPr/>
          <p:nvPr/>
        </p:nvSpPr>
        <p:spPr>
          <a:xfrm>
            <a:off x="7358082" y="4572008"/>
            <a:ext cx="1428760" cy="135729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r>
              <a:rPr lang="fr-FR" dirty="0" smtClean="0">
                <a:solidFill>
                  <a:schemeClr val="tx1"/>
                </a:solidFill>
              </a:rPr>
              <a:t>Vieillir avec toi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hlinkClick r:id="rId8" action="ppaction://hlinksldjump">
              <a:snd r:embed="rId9" name="02 Combien De Gens.wav"/>
            </a:hlinkClick>
          </p:cNvPr>
          <p:cNvSpPr/>
          <p:nvPr/>
        </p:nvSpPr>
        <p:spPr>
          <a:xfrm>
            <a:off x="7286644" y="2357430"/>
            <a:ext cx="1428760" cy="135729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r>
              <a:rPr lang="fr-FR" dirty="0" smtClean="0">
                <a:solidFill>
                  <a:schemeClr val="tx1"/>
                </a:solidFill>
              </a:rPr>
              <a:t>Combien de Gens</a:t>
            </a:r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e 28"/>
          <p:cNvGrpSpPr/>
          <p:nvPr/>
        </p:nvGrpSpPr>
        <p:grpSpPr>
          <a:xfrm>
            <a:off x="0" y="0"/>
            <a:ext cx="9112214" cy="6858000"/>
            <a:chOff x="0" y="0"/>
            <a:chExt cx="9112214" cy="6858000"/>
          </a:xfrm>
        </p:grpSpPr>
        <p:grpSp>
          <p:nvGrpSpPr>
            <p:cNvPr id="15" name="Groupe 14"/>
            <p:cNvGrpSpPr/>
            <p:nvPr/>
          </p:nvGrpSpPr>
          <p:grpSpPr>
            <a:xfrm>
              <a:off x="0" y="0"/>
              <a:ext cx="9112214" cy="6858000"/>
              <a:chOff x="0" y="0"/>
              <a:chExt cx="9112214" cy="6858000"/>
            </a:xfrm>
          </p:grpSpPr>
          <p:pic>
            <p:nvPicPr>
              <p:cNvPr id="4" name="Image 3" descr="01c828c1.png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0" y="0"/>
                <a:ext cx="9112214" cy="685800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8" name="Rectangle 7"/>
              <p:cNvSpPr/>
              <p:nvPr/>
            </p:nvSpPr>
            <p:spPr>
              <a:xfrm>
                <a:off x="714348" y="1000108"/>
                <a:ext cx="3336170" cy="23083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kumimoji="0" lang="fr-FR" sz="4800" b="1" i="0" u="none" strike="noStrike" cap="none" normalizeH="0" baseline="0" dirty="0" smtClean="0">
                    <a:ln>
                      <a:noFill/>
                    </a:ln>
                    <a:solidFill>
                      <a:srgbClr val="333333"/>
                    </a:solidFill>
                    <a:effectLst/>
                    <a:latin typeface="Segoe Script" pitchFamily="34" charset="0"/>
                    <a:cs typeface="Tahoma" pitchFamily="34" charset="0"/>
                  </a:rPr>
                  <a:t> Les Murs</a:t>
                </a:r>
              </a:p>
              <a:p>
                <a:endParaRPr kumimoji="0" lang="fr-FR" sz="4800" b="1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Segoe Script" pitchFamily="34" charset="0"/>
                  <a:cs typeface="Tahoma" pitchFamily="34" charset="0"/>
                </a:endParaRPr>
              </a:p>
              <a:p>
                <a:r>
                  <a:rPr kumimoji="0" lang="fr-FR" sz="4800" b="1" i="0" u="none" strike="noStrike" cap="none" normalizeH="0" baseline="0" dirty="0" smtClean="0">
                    <a:ln>
                      <a:noFill/>
                    </a:ln>
                    <a:solidFill>
                      <a:srgbClr val="333333"/>
                    </a:solidFill>
                    <a:effectLst/>
                    <a:latin typeface="Segoe Script" pitchFamily="34" charset="0"/>
                    <a:cs typeface="Tahoma" pitchFamily="34" charset="0"/>
                  </a:rPr>
                  <a:t> Porteurs</a:t>
                </a:r>
                <a:endParaRPr lang="fr-FR" sz="4800" dirty="0">
                  <a:latin typeface="Segoe Script" pitchFamily="34" charset="0"/>
                </a:endParaRPr>
              </a:p>
            </p:txBody>
          </p:sp>
          <p:sp>
            <p:nvSpPr>
              <p:cNvPr id="14" name="Forme libre 13"/>
              <p:cNvSpPr/>
              <p:nvPr/>
            </p:nvSpPr>
            <p:spPr>
              <a:xfrm flipH="1">
                <a:off x="4608000" y="71414"/>
                <a:ext cx="4203843" cy="6264000"/>
              </a:xfrm>
              <a:custGeom>
                <a:avLst/>
                <a:gdLst>
                  <a:gd name="connsiteX0" fmla="*/ 0 w 4297279"/>
                  <a:gd name="connsiteY0" fmla="*/ 617621 h 6328611"/>
                  <a:gd name="connsiteX1" fmla="*/ 661737 w 4297279"/>
                  <a:gd name="connsiteY1" fmla="*/ 256674 h 6328611"/>
                  <a:gd name="connsiteX2" fmla="*/ 1491916 w 4297279"/>
                  <a:gd name="connsiteY2" fmla="*/ 40105 h 6328611"/>
                  <a:gd name="connsiteX3" fmla="*/ 2466474 w 4297279"/>
                  <a:gd name="connsiteY3" fmla="*/ 16042 h 6328611"/>
                  <a:gd name="connsiteX4" fmla="*/ 3019926 w 4297279"/>
                  <a:gd name="connsiteY4" fmla="*/ 112295 h 6328611"/>
                  <a:gd name="connsiteX5" fmla="*/ 3645568 w 4297279"/>
                  <a:gd name="connsiteY5" fmla="*/ 328863 h 6328611"/>
                  <a:gd name="connsiteX6" fmla="*/ 4042611 w 4297279"/>
                  <a:gd name="connsiteY6" fmla="*/ 569495 h 6328611"/>
                  <a:gd name="connsiteX7" fmla="*/ 4271211 w 4297279"/>
                  <a:gd name="connsiteY7" fmla="*/ 677779 h 6328611"/>
                  <a:gd name="connsiteX8" fmla="*/ 4271211 w 4297279"/>
                  <a:gd name="connsiteY8" fmla="*/ 677779 h 6328611"/>
                  <a:gd name="connsiteX9" fmla="*/ 4271211 w 4297279"/>
                  <a:gd name="connsiteY9" fmla="*/ 1423737 h 6328611"/>
                  <a:gd name="connsiteX10" fmla="*/ 4271211 w 4297279"/>
                  <a:gd name="connsiteY10" fmla="*/ 3709737 h 6328611"/>
                  <a:gd name="connsiteX11" fmla="*/ 4283242 w 4297279"/>
                  <a:gd name="connsiteY11" fmla="*/ 5418221 h 6328611"/>
                  <a:gd name="connsiteX12" fmla="*/ 4271211 w 4297279"/>
                  <a:gd name="connsiteY12" fmla="*/ 5911516 h 6328611"/>
                  <a:gd name="connsiteX13" fmla="*/ 4283242 w 4297279"/>
                  <a:gd name="connsiteY13" fmla="*/ 6176211 h 6328611"/>
                  <a:gd name="connsiteX14" fmla="*/ 4283242 w 4297279"/>
                  <a:gd name="connsiteY14" fmla="*/ 6308558 h 6328611"/>
                  <a:gd name="connsiteX15" fmla="*/ 4199021 w 4297279"/>
                  <a:gd name="connsiteY15" fmla="*/ 6296527 h 6328611"/>
                  <a:gd name="connsiteX16" fmla="*/ 4090737 w 4297279"/>
                  <a:gd name="connsiteY16" fmla="*/ 6296527 h 6328611"/>
                  <a:gd name="connsiteX17" fmla="*/ 4054642 w 4297279"/>
                  <a:gd name="connsiteY17" fmla="*/ 6296527 h 6328611"/>
                  <a:gd name="connsiteX18" fmla="*/ 3838074 w 4297279"/>
                  <a:gd name="connsiteY18" fmla="*/ 6176211 h 6328611"/>
                  <a:gd name="connsiteX19" fmla="*/ 3368842 w 4297279"/>
                  <a:gd name="connsiteY19" fmla="*/ 5947611 h 6328611"/>
                  <a:gd name="connsiteX20" fmla="*/ 2695074 w 4297279"/>
                  <a:gd name="connsiteY20" fmla="*/ 5779169 h 6328611"/>
                  <a:gd name="connsiteX21" fmla="*/ 1732547 w 4297279"/>
                  <a:gd name="connsiteY21" fmla="*/ 5743074 h 6328611"/>
                  <a:gd name="connsiteX22" fmla="*/ 866274 w 4297279"/>
                  <a:gd name="connsiteY22" fmla="*/ 5899484 h 6328611"/>
                  <a:gd name="connsiteX23" fmla="*/ 312821 w 4297279"/>
                  <a:gd name="connsiteY23" fmla="*/ 6176211 h 6328611"/>
                  <a:gd name="connsiteX24" fmla="*/ 96253 w 4297279"/>
                  <a:gd name="connsiteY24" fmla="*/ 6284495 h 6328611"/>
                  <a:gd name="connsiteX25" fmla="*/ 12032 w 4297279"/>
                  <a:gd name="connsiteY25" fmla="*/ 6308558 h 6328611"/>
                  <a:gd name="connsiteX26" fmla="*/ 12032 w 4297279"/>
                  <a:gd name="connsiteY26" fmla="*/ 6308558 h 6328611"/>
                  <a:gd name="connsiteX27" fmla="*/ 24063 w 4297279"/>
                  <a:gd name="connsiteY27" fmla="*/ 5189621 h 6328611"/>
                  <a:gd name="connsiteX28" fmla="*/ 24063 w 4297279"/>
                  <a:gd name="connsiteY28" fmla="*/ 2314074 h 6328611"/>
                  <a:gd name="connsiteX29" fmla="*/ 12032 w 4297279"/>
                  <a:gd name="connsiteY29" fmla="*/ 1327484 h 6328611"/>
                  <a:gd name="connsiteX30" fmla="*/ 24063 w 4297279"/>
                  <a:gd name="connsiteY30" fmla="*/ 906379 h 6328611"/>
                  <a:gd name="connsiteX31" fmla="*/ 24063 w 4297279"/>
                  <a:gd name="connsiteY31" fmla="*/ 689811 h 6328611"/>
                  <a:gd name="connsiteX32" fmla="*/ 0 w 4297279"/>
                  <a:gd name="connsiteY32" fmla="*/ 617621 h 6328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4297279" h="6328611">
                    <a:moveTo>
                      <a:pt x="0" y="617621"/>
                    </a:moveTo>
                    <a:cubicBezTo>
                      <a:pt x="206542" y="485274"/>
                      <a:pt x="413084" y="352927"/>
                      <a:pt x="661737" y="256674"/>
                    </a:cubicBezTo>
                    <a:cubicBezTo>
                      <a:pt x="910390" y="160421"/>
                      <a:pt x="1191127" y="80210"/>
                      <a:pt x="1491916" y="40105"/>
                    </a:cubicBezTo>
                    <a:cubicBezTo>
                      <a:pt x="1792706" y="0"/>
                      <a:pt x="2211806" y="4010"/>
                      <a:pt x="2466474" y="16042"/>
                    </a:cubicBezTo>
                    <a:cubicBezTo>
                      <a:pt x="2721142" y="28074"/>
                      <a:pt x="2823410" y="60158"/>
                      <a:pt x="3019926" y="112295"/>
                    </a:cubicBezTo>
                    <a:cubicBezTo>
                      <a:pt x="3216442" y="164432"/>
                      <a:pt x="3475120" y="252663"/>
                      <a:pt x="3645568" y="328863"/>
                    </a:cubicBezTo>
                    <a:cubicBezTo>
                      <a:pt x="3816016" y="405063"/>
                      <a:pt x="3938337" y="511342"/>
                      <a:pt x="4042611" y="569495"/>
                    </a:cubicBezTo>
                    <a:cubicBezTo>
                      <a:pt x="4146885" y="627648"/>
                      <a:pt x="4271211" y="677779"/>
                      <a:pt x="4271211" y="677779"/>
                    </a:cubicBezTo>
                    <a:lnTo>
                      <a:pt x="4271211" y="677779"/>
                    </a:lnTo>
                    <a:lnTo>
                      <a:pt x="4271211" y="1423737"/>
                    </a:lnTo>
                    <a:cubicBezTo>
                      <a:pt x="4271211" y="1929063"/>
                      <a:pt x="4269206" y="3043990"/>
                      <a:pt x="4271211" y="3709737"/>
                    </a:cubicBezTo>
                    <a:cubicBezTo>
                      <a:pt x="4273216" y="4375484"/>
                      <a:pt x="4283242" y="5051258"/>
                      <a:pt x="4283242" y="5418221"/>
                    </a:cubicBezTo>
                    <a:cubicBezTo>
                      <a:pt x="4283242" y="5785184"/>
                      <a:pt x="4271211" y="5785184"/>
                      <a:pt x="4271211" y="5911516"/>
                    </a:cubicBezTo>
                    <a:cubicBezTo>
                      <a:pt x="4271211" y="6037848"/>
                      <a:pt x="4281237" y="6110037"/>
                      <a:pt x="4283242" y="6176211"/>
                    </a:cubicBezTo>
                    <a:cubicBezTo>
                      <a:pt x="4285247" y="6242385"/>
                      <a:pt x="4297279" y="6288505"/>
                      <a:pt x="4283242" y="6308558"/>
                    </a:cubicBezTo>
                    <a:cubicBezTo>
                      <a:pt x="4269205" y="6328611"/>
                      <a:pt x="4231105" y="6298532"/>
                      <a:pt x="4199021" y="6296527"/>
                    </a:cubicBezTo>
                    <a:cubicBezTo>
                      <a:pt x="4166937" y="6294522"/>
                      <a:pt x="4090737" y="6296527"/>
                      <a:pt x="4090737" y="6296527"/>
                    </a:cubicBezTo>
                    <a:cubicBezTo>
                      <a:pt x="4066674" y="6296527"/>
                      <a:pt x="4096752" y="6316580"/>
                      <a:pt x="4054642" y="6296527"/>
                    </a:cubicBezTo>
                    <a:cubicBezTo>
                      <a:pt x="4012532" y="6276474"/>
                      <a:pt x="3952374" y="6234364"/>
                      <a:pt x="3838074" y="6176211"/>
                    </a:cubicBezTo>
                    <a:cubicBezTo>
                      <a:pt x="3723774" y="6118058"/>
                      <a:pt x="3559342" y="6013785"/>
                      <a:pt x="3368842" y="5947611"/>
                    </a:cubicBezTo>
                    <a:cubicBezTo>
                      <a:pt x="3178342" y="5881437"/>
                      <a:pt x="2967790" y="5813258"/>
                      <a:pt x="2695074" y="5779169"/>
                    </a:cubicBezTo>
                    <a:cubicBezTo>
                      <a:pt x="2422358" y="5745080"/>
                      <a:pt x="2037347" y="5723022"/>
                      <a:pt x="1732547" y="5743074"/>
                    </a:cubicBezTo>
                    <a:cubicBezTo>
                      <a:pt x="1427747" y="5763127"/>
                      <a:pt x="1102895" y="5827295"/>
                      <a:pt x="866274" y="5899484"/>
                    </a:cubicBezTo>
                    <a:cubicBezTo>
                      <a:pt x="629653" y="5971674"/>
                      <a:pt x="312821" y="6176211"/>
                      <a:pt x="312821" y="6176211"/>
                    </a:cubicBezTo>
                    <a:cubicBezTo>
                      <a:pt x="184484" y="6240379"/>
                      <a:pt x="146384" y="6262437"/>
                      <a:pt x="96253" y="6284495"/>
                    </a:cubicBezTo>
                    <a:cubicBezTo>
                      <a:pt x="46122" y="6306553"/>
                      <a:pt x="12032" y="6308558"/>
                      <a:pt x="12032" y="6308558"/>
                    </a:cubicBezTo>
                    <a:lnTo>
                      <a:pt x="12032" y="6308558"/>
                    </a:lnTo>
                    <a:cubicBezTo>
                      <a:pt x="14037" y="6122069"/>
                      <a:pt x="22058" y="5855368"/>
                      <a:pt x="24063" y="5189621"/>
                    </a:cubicBezTo>
                    <a:cubicBezTo>
                      <a:pt x="26068" y="4523874"/>
                      <a:pt x="26068" y="2957763"/>
                      <a:pt x="24063" y="2314074"/>
                    </a:cubicBezTo>
                    <a:cubicBezTo>
                      <a:pt x="22058" y="1670385"/>
                      <a:pt x="12032" y="1562100"/>
                      <a:pt x="12032" y="1327484"/>
                    </a:cubicBezTo>
                    <a:cubicBezTo>
                      <a:pt x="12032" y="1092868"/>
                      <a:pt x="22058" y="1012658"/>
                      <a:pt x="24063" y="906379"/>
                    </a:cubicBezTo>
                    <a:cubicBezTo>
                      <a:pt x="26068" y="800100"/>
                      <a:pt x="24063" y="689811"/>
                      <a:pt x="24063" y="689811"/>
                    </a:cubicBezTo>
                    <a:lnTo>
                      <a:pt x="0" y="617621"/>
                    </a:lnTo>
                    <a:close/>
                  </a:path>
                </a:pathLst>
              </a:custGeom>
              <a:solidFill>
                <a:srgbClr val="F6BC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27" name="Forme libre 26"/>
            <p:cNvSpPr/>
            <p:nvPr/>
          </p:nvSpPr>
          <p:spPr>
            <a:xfrm>
              <a:off x="4857752" y="357165"/>
              <a:ext cx="3710267" cy="5688000"/>
            </a:xfrm>
            <a:custGeom>
              <a:avLst/>
              <a:gdLst>
                <a:gd name="connsiteX0" fmla="*/ 27295 w 4210333"/>
                <a:gd name="connsiteY0" fmla="*/ 725606 h 6287069"/>
                <a:gd name="connsiteX1" fmla="*/ 600501 w 4210333"/>
                <a:gd name="connsiteY1" fmla="*/ 357117 h 6287069"/>
                <a:gd name="connsiteX2" fmla="*/ 1514901 w 4210333"/>
                <a:gd name="connsiteY2" fmla="*/ 70514 h 6287069"/>
                <a:gd name="connsiteX3" fmla="*/ 2715904 w 4210333"/>
                <a:gd name="connsiteY3" fmla="*/ 43218 h 6287069"/>
                <a:gd name="connsiteX4" fmla="*/ 3684895 w 4210333"/>
                <a:gd name="connsiteY4" fmla="*/ 329821 h 6287069"/>
                <a:gd name="connsiteX5" fmla="*/ 3998793 w 4210333"/>
                <a:gd name="connsiteY5" fmla="*/ 479946 h 6287069"/>
                <a:gd name="connsiteX6" fmla="*/ 4148919 w 4210333"/>
                <a:gd name="connsiteY6" fmla="*/ 575481 h 6287069"/>
                <a:gd name="connsiteX7" fmla="*/ 4162566 w 4210333"/>
                <a:gd name="connsiteY7" fmla="*/ 616424 h 6287069"/>
                <a:gd name="connsiteX8" fmla="*/ 4176214 w 4210333"/>
                <a:gd name="connsiteY8" fmla="*/ 1271517 h 6287069"/>
                <a:gd name="connsiteX9" fmla="*/ 4176214 w 4210333"/>
                <a:gd name="connsiteY9" fmla="*/ 4765343 h 6287069"/>
                <a:gd name="connsiteX10" fmla="*/ 4176214 w 4210333"/>
                <a:gd name="connsiteY10" fmla="*/ 5925403 h 6287069"/>
                <a:gd name="connsiteX11" fmla="*/ 4189862 w 4210333"/>
                <a:gd name="connsiteY11" fmla="*/ 6239302 h 6287069"/>
                <a:gd name="connsiteX12" fmla="*/ 4121623 w 4210333"/>
                <a:gd name="connsiteY12" fmla="*/ 6212006 h 6287069"/>
                <a:gd name="connsiteX13" fmla="*/ 3657599 w 4210333"/>
                <a:gd name="connsiteY13" fmla="*/ 5952699 h 6287069"/>
                <a:gd name="connsiteX14" fmla="*/ 2811438 w 4210333"/>
                <a:gd name="connsiteY14" fmla="*/ 5707039 h 6287069"/>
                <a:gd name="connsiteX15" fmla="*/ 1842447 w 4210333"/>
                <a:gd name="connsiteY15" fmla="*/ 5693391 h 6287069"/>
                <a:gd name="connsiteX16" fmla="*/ 859808 w 4210333"/>
                <a:gd name="connsiteY16" fmla="*/ 5884460 h 6287069"/>
                <a:gd name="connsiteX17" fmla="*/ 286602 w 4210333"/>
                <a:gd name="connsiteY17" fmla="*/ 6075529 h 6287069"/>
                <a:gd name="connsiteX18" fmla="*/ 40943 w 4210333"/>
                <a:gd name="connsiteY18" fmla="*/ 6212006 h 6287069"/>
                <a:gd name="connsiteX19" fmla="*/ 40943 w 4210333"/>
                <a:gd name="connsiteY19" fmla="*/ 6184711 h 6287069"/>
                <a:gd name="connsiteX20" fmla="*/ 40943 w 4210333"/>
                <a:gd name="connsiteY20" fmla="*/ 5925403 h 6287069"/>
                <a:gd name="connsiteX21" fmla="*/ 40943 w 4210333"/>
                <a:gd name="connsiteY21" fmla="*/ 4806287 h 6287069"/>
                <a:gd name="connsiteX22" fmla="*/ 54590 w 4210333"/>
                <a:gd name="connsiteY22" fmla="*/ 2677236 h 6287069"/>
                <a:gd name="connsiteX23" fmla="*/ 40943 w 4210333"/>
                <a:gd name="connsiteY23" fmla="*/ 1380699 h 6287069"/>
                <a:gd name="connsiteX24" fmla="*/ 40943 w 4210333"/>
                <a:gd name="connsiteY24" fmla="*/ 930323 h 6287069"/>
                <a:gd name="connsiteX25" fmla="*/ 40943 w 4210333"/>
                <a:gd name="connsiteY25" fmla="*/ 793845 h 6287069"/>
                <a:gd name="connsiteX26" fmla="*/ 27295 w 4210333"/>
                <a:gd name="connsiteY26" fmla="*/ 725606 h 6287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10333" h="6287069">
                  <a:moveTo>
                    <a:pt x="27295" y="725606"/>
                  </a:moveTo>
                  <a:cubicBezTo>
                    <a:pt x="189931" y="595952"/>
                    <a:pt x="352567" y="466299"/>
                    <a:pt x="600501" y="357117"/>
                  </a:cubicBezTo>
                  <a:cubicBezTo>
                    <a:pt x="848435" y="247935"/>
                    <a:pt x="1162334" y="122830"/>
                    <a:pt x="1514901" y="70514"/>
                  </a:cubicBezTo>
                  <a:cubicBezTo>
                    <a:pt x="1867468" y="18198"/>
                    <a:pt x="2354238" y="0"/>
                    <a:pt x="2715904" y="43218"/>
                  </a:cubicBezTo>
                  <a:cubicBezTo>
                    <a:pt x="3077570" y="86436"/>
                    <a:pt x="3471080" y="257033"/>
                    <a:pt x="3684895" y="329821"/>
                  </a:cubicBezTo>
                  <a:cubicBezTo>
                    <a:pt x="3898710" y="402609"/>
                    <a:pt x="3921456" y="439003"/>
                    <a:pt x="3998793" y="479946"/>
                  </a:cubicBezTo>
                  <a:cubicBezTo>
                    <a:pt x="4076130" y="520889"/>
                    <a:pt x="4121623" y="552735"/>
                    <a:pt x="4148919" y="575481"/>
                  </a:cubicBezTo>
                  <a:cubicBezTo>
                    <a:pt x="4176215" y="598227"/>
                    <a:pt x="4158017" y="500418"/>
                    <a:pt x="4162566" y="616424"/>
                  </a:cubicBezTo>
                  <a:cubicBezTo>
                    <a:pt x="4167115" y="732430"/>
                    <a:pt x="4173939" y="580031"/>
                    <a:pt x="4176214" y="1271517"/>
                  </a:cubicBezTo>
                  <a:cubicBezTo>
                    <a:pt x="4178489" y="1963003"/>
                    <a:pt x="4176214" y="4765343"/>
                    <a:pt x="4176214" y="4765343"/>
                  </a:cubicBezTo>
                  <a:cubicBezTo>
                    <a:pt x="4176214" y="5540991"/>
                    <a:pt x="4173939" y="5679743"/>
                    <a:pt x="4176214" y="5925403"/>
                  </a:cubicBezTo>
                  <a:cubicBezTo>
                    <a:pt x="4178489" y="6171063"/>
                    <a:pt x="4198960" y="6191535"/>
                    <a:pt x="4189862" y="6239302"/>
                  </a:cubicBezTo>
                  <a:cubicBezTo>
                    <a:pt x="4180764" y="6287069"/>
                    <a:pt x="4210333" y="6259773"/>
                    <a:pt x="4121623" y="6212006"/>
                  </a:cubicBezTo>
                  <a:cubicBezTo>
                    <a:pt x="4032913" y="6164239"/>
                    <a:pt x="3875963" y="6036860"/>
                    <a:pt x="3657599" y="5952699"/>
                  </a:cubicBezTo>
                  <a:cubicBezTo>
                    <a:pt x="3439235" y="5868538"/>
                    <a:pt x="3113963" y="5750257"/>
                    <a:pt x="2811438" y="5707039"/>
                  </a:cubicBezTo>
                  <a:cubicBezTo>
                    <a:pt x="2508913" y="5663821"/>
                    <a:pt x="2167719" y="5663821"/>
                    <a:pt x="1842447" y="5693391"/>
                  </a:cubicBezTo>
                  <a:cubicBezTo>
                    <a:pt x="1517175" y="5722961"/>
                    <a:pt x="1119115" y="5820770"/>
                    <a:pt x="859808" y="5884460"/>
                  </a:cubicBezTo>
                  <a:cubicBezTo>
                    <a:pt x="600501" y="5948150"/>
                    <a:pt x="423079" y="6020938"/>
                    <a:pt x="286602" y="6075529"/>
                  </a:cubicBezTo>
                  <a:cubicBezTo>
                    <a:pt x="150125" y="6130120"/>
                    <a:pt x="81886" y="6193809"/>
                    <a:pt x="40943" y="6212006"/>
                  </a:cubicBezTo>
                  <a:cubicBezTo>
                    <a:pt x="0" y="6230203"/>
                    <a:pt x="40943" y="6184711"/>
                    <a:pt x="40943" y="6184711"/>
                  </a:cubicBezTo>
                  <a:lnTo>
                    <a:pt x="40943" y="5925403"/>
                  </a:lnTo>
                  <a:cubicBezTo>
                    <a:pt x="40943" y="5695666"/>
                    <a:pt x="38669" y="5347648"/>
                    <a:pt x="40943" y="4806287"/>
                  </a:cubicBezTo>
                  <a:cubicBezTo>
                    <a:pt x="43217" y="4264926"/>
                    <a:pt x="54590" y="3248167"/>
                    <a:pt x="54590" y="2677236"/>
                  </a:cubicBezTo>
                  <a:cubicBezTo>
                    <a:pt x="54590" y="2106305"/>
                    <a:pt x="43217" y="1671851"/>
                    <a:pt x="40943" y="1380699"/>
                  </a:cubicBezTo>
                  <a:cubicBezTo>
                    <a:pt x="38669" y="1089547"/>
                    <a:pt x="40943" y="930323"/>
                    <a:pt x="40943" y="930323"/>
                  </a:cubicBezTo>
                  <a:lnTo>
                    <a:pt x="40943" y="793845"/>
                  </a:lnTo>
                  <a:lnTo>
                    <a:pt x="27295" y="725606"/>
                  </a:lnTo>
                  <a:close/>
                </a:path>
              </a:pathLst>
            </a:custGeom>
            <a:blipFill>
              <a:blip r:embed="rId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26" name="Forme libre 25"/>
          <p:cNvSpPr/>
          <p:nvPr/>
        </p:nvSpPr>
        <p:spPr>
          <a:xfrm>
            <a:off x="346159" y="72000"/>
            <a:ext cx="4297279" cy="6264000"/>
          </a:xfrm>
          <a:custGeom>
            <a:avLst/>
            <a:gdLst>
              <a:gd name="connsiteX0" fmla="*/ 0 w 4297279"/>
              <a:gd name="connsiteY0" fmla="*/ 617621 h 6328611"/>
              <a:gd name="connsiteX1" fmla="*/ 661737 w 4297279"/>
              <a:gd name="connsiteY1" fmla="*/ 256674 h 6328611"/>
              <a:gd name="connsiteX2" fmla="*/ 1491916 w 4297279"/>
              <a:gd name="connsiteY2" fmla="*/ 40105 h 6328611"/>
              <a:gd name="connsiteX3" fmla="*/ 2466474 w 4297279"/>
              <a:gd name="connsiteY3" fmla="*/ 16042 h 6328611"/>
              <a:gd name="connsiteX4" fmla="*/ 3019926 w 4297279"/>
              <a:gd name="connsiteY4" fmla="*/ 112295 h 6328611"/>
              <a:gd name="connsiteX5" fmla="*/ 3645568 w 4297279"/>
              <a:gd name="connsiteY5" fmla="*/ 328863 h 6328611"/>
              <a:gd name="connsiteX6" fmla="*/ 4042611 w 4297279"/>
              <a:gd name="connsiteY6" fmla="*/ 569495 h 6328611"/>
              <a:gd name="connsiteX7" fmla="*/ 4271211 w 4297279"/>
              <a:gd name="connsiteY7" fmla="*/ 677779 h 6328611"/>
              <a:gd name="connsiteX8" fmla="*/ 4271211 w 4297279"/>
              <a:gd name="connsiteY8" fmla="*/ 677779 h 6328611"/>
              <a:gd name="connsiteX9" fmla="*/ 4271211 w 4297279"/>
              <a:gd name="connsiteY9" fmla="*/ 1423737 h 6328611"/>
              <a:gd name="connsiteX10" fmla="*/ 4271211 w 4297279"/>
              <a:gd name="connsiteY10" fmla="*/ 3709737 h 6328611"/>
              <a:gd name="connsiteX11" fmla="*/ 4283242 w 4297279"/>
              <a:gd name="connsiteY11" fmla="*/ 5418221 h 6328611"/>
              <a:gd name="connsiteX12" fmla="*/ 4271211 w 4297279"/>
              <a:gd name="connsiteY12" fmla="*/ 5911516 h 6328611"/>
              <a:gd name="connsiteX13" fmla="*/ 4283242 w 4297279"/>
              <a:gd name="connsiteY13" fmla="*/ 6176211 h 6328611"/>
              <a:gd name="connsiteX14" fmla="*/ 4283242 w 4297279"/>
              <a:gd name="connsiteY14" fmla="*/ 6308558 h 6328611"/>
              <a:gd name="connsiteX15" fmla="*/ 4199021 w 4297279"/>
              <a:gd name="connsiteY15" fmla="*/ 6296527 h 6328611"/>
              <a:gd name="connsiteX16" fmla="*/ 4090737 w 4297279"/>
              <a:gd name="connsiteY16" fmla="*/ 6296527 h 6328611"/>
              <a:gd name="connsiteX17" fmla="*/ 4054642 w 4297279"/>
              <a:gd name="connsiteY17" fmla="*/ 6296527 h 6328611"/>
              <a:gd name="connsiteX18" fmla="*/ 3838074 w 4297279"/>
              <a:gd name="connsiteY18" fmla="*/ 6176211 h 6328611"/>
              <a:gd name="connsiteX19" fmla="*/ 3368842 w 4297279"/>
              <a:gd name="connsiteY19" fmla="*/ 5947611 h 6328611"/>
              <a:gd name="connsiteX20" fmla="*/ 2695074 w 4297279"/>
              <a:gd name="connsiteY20" fmla="*/ 5779169 h 6328611"/>
              <a:gd name="connsiteX21" fmla="*/ 1732547 w 4297279"/>
              <a:gd name="connsiteY21" fmla="*/ 5743074 h 6328611"/>
              <a:gd name="connsiteX22" fmla="*/ 866274 w 4297279"/>
              <a:gd name="connsiteY22" fmla="*/ 5899484 h 6328611"/>
              <a:gd name="connsiteX23" fmla="*/ 312821 w 4297279"/>
              <a:gd name="connsiteY23" fmla="*/ 6176211 h 6328611"/>
              <a:gd name="connsiteX24" fmla="*/ 96253 w 4297279"/>
              <a:gd name="connsiteY24" fmla="*/ 6284495 h 6328611"/>
              <a:gd name="connsiteX25" fmla="*/ 12032 w 4297279"/>
              <a:gd name="connsiteY25" fmla="*/ 6308558 h 6328611"/>
              <a:gd name="connsiteX26" fmla="*/ 12032 w 4297279"/>
              <a:gd name="connsiteY26" fmla="*/ 6308558 h 6328611"/>
              <a:gd name="connsiteX27" fmla="*/ 24063 w 4297279"/>
              <a:gd name="connsiteY27" fmla="*/ 5189621 h 6328611"/>
              <a:gd name="connsiteX28" fmla="*/ 24063 w 4297279"/>
              <a:gd name="connsiteY28" fmla="*/ 2314074 h 6328611"/>
              <a:gd name="connsiteX29" fmla="*/ 12032 w 4297279"/>
              <a:gd name="connsiteY29" fmla="*/ 1327484 h 6328611"/>
              <a:gd name="connsiteX30" fmla="*/ 24063 w 4297279"/>
              <a:gd name="connsiteY30" fmla="*/ 906379 h 6328611"/>
              <a:gd name="connsiteX31" fmla="*/ 24063 w 4297279"/>
              <a:gd name="connsiteY31" fmla="*/ 689811 h 6328611"/>
              <a:gd name="connsiteX32" fmla="*/ 0 w 4297279"/>
              <a:gd name="connsiteY32" fmla="*/ 617621 h 6328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297279" h="6328611">
                <a:moveTo>
                  <a:pt x="0" y="617621"/>
                </a:moveTo>
                <a:cubicBezTo>
                  <a:pt x="206542" y="485274"/>
                  <a:pt x="413084" y="352927"/>
                  <a:pt x="661737" y="256674"/>
                </a:cubicBezTo>
                <a:cubicBezTo>
                  <a:pt x="910390" y="160421"/>
                  <a:pt x="1191127" y="80210"/>
                  <a:pt x="1491916" y="40105"/>
                </a:cubicBezTo>
                <a:cubicBezTo>
                  <a:pt x="1792706" y="0"/>
                  <a:pt x="2211806" y="4010"/>
                  <a:pt x="2466474" y="16042"/>
                </a:cubicBezTo>
                <a:cubicBezTo>
                  <a:pt x="2721142" y="28074"/>
                  <a:pt x="2823410" y="60158"/>
                  <a:pt x="3019926" y="112295"/>
                </a:cubicBezTo>
                <a:cubicBezTo>
                  <a:pt x="3216442" y="164432"/>
                  <a:pt x="3475120" y="252663"/>
                  <a:pt x="3645568" y="328863"/>
                </a:cubicBezTo>
                <a:cubicBezTo>
                  <a:pt x="3816016" y="405063"/>
                  <a:pt x="3938337" y="511342"/>
                  <a:pt x="4042611" y="569495"/>
                </a:cubicBezTo>
                <a:cubicBezTo>
                  <a:pt x="4146885" y="627648"/>
                  <a:pt x="4271211" y="677779"/>
                  <a:pt x="4271211" y="677779"/>
                </a:cubicBezTo>
                <a:lnTo>
                  <a:pt x="4271211" y="677779"/>
                </a:lnTo>
                <a:lnTo>
                  <a:pt x="4271211" y="1423737"/>
                </a:lnTo>
                <a:cubicBezTo>
                  <a:pt x="4271211" y="1929063"/>
                  <a:pt x="4269206" y="3043990"/>
                  <a:pt x="4271211" y="3709737"/>
                </a:cubicBezTo>
                <a:cubicBezTo>
                  <a:pt x="4273216" y="4375484"/>
                  <a:pt x="4283242" y="5051258"/>
                  <a:pt x="4283242" y="5418221"/>
                </a:cubicBezTo>
                <a:cubicBezTo>
                  <a:pt x="4283242" y="5785184"/>
                  <a:pt x="4271211" y="5785184"/>
                  <a:pt x="4271211" y="5911516"/>
                </a:cubicBezTo>
                <a:cubicBezTo>
                  <a:pt x="4271211" y="6037848"/>
                  <a:pt x="4281237" y="6110037"/>
                  <a:pt x="4283242" y="6176211"/>
                </a:cubicBezTo>
                <a:cubicBezTo>
                  <a:pt x="4285247" y="6242385"/>
                  <a:pt x="4297279" y="6288505"/>
                  <a:pt x="4283242" y="6308558"/>
                </a:cubicBezTo>
                <a:cubicBezTo>
                  <a:pt x="4269205" y="6328611"/>
                  <a:pt x="4231105" y="6298532"/>
                  <a:pt x="4199021" y="6296527"/>
                </a:cubicBezTo>
                <a:cubicBezTo>
                  <a:pt x="4166937" y="6294522"/>
                  <a:pt x="4090737" y="6296527"/>
                  <a:pt x="4090737" y="6296527"/>
                </a:cubicBezTo>
                <a:cubicBezTo>
                  <a:pt x="4066674" y="6296527"/>
                  <a:pt x="4096752" y="6316580"/>
                  <a:pt x="4054642" y="6296527"/>
                </a:cubicBezTo>
                <a:cubicBezTo>
                  <a:pt x="4012532" y="6276474"/>
                  <a:pt x="3952374" y="6234364"/>
                  <a:pt x="3838074" y="6176211"/>
                </a:cubicBezTo>
                <a:cubicBezTo>
                  <a:pt x="3723774" y="6118058"/>
                  <a:pt x="3559342" y="6013785"/>
                  <a:pt x="3368842" y="5947611"/>
                </a:cubicBezTo>
                <a:cubicBezTo>
                  <a:pt x="3178342" y="5881437"/>
                  <a:pt x="2967790" y="5813258"/>
                  <a:pt x="2695074" y="5779169"/>
                </a:cubicBezTo>
                <a:cubicBezTo>
                  <a:pt x="2422358" y="5745080"/>
                  <a:pt x="2037347" y="5723022"/>
                  <a:pt x="1732547" y="5743074"/>
                </a:cubicBezTo>
                <a:cubicBezTo>
                  <a:pt x="1427747" y="5763127"/>
                  <a:pt x="1102895" y="5827295"/>
                  <a:pt x="866274" y="5899484"/>
                </a:cubicBezTo>
                <a:cubicBezTo>
                  <a:pt x="629653" y="5971674"/>
                  <a:pt x="312821" y="6176211"/>
                  <a:pt x="312821" y="6176211"/>
                </a:cubicBezTo>
                <a:cubicBezTo>
                  <a:pt x="184484" y="6240379"/>
                  <a:pt x="146384" y="6262437"/>
                  <a:pt x="96253" y="6284495"/>
                </a:cubicBezTo>
                <a:cubicBezTo>
                  <a:pt x="46122" y="6306553"/>
                  <a:pt x="12032" y="6308558"/>
                  <a:pt x="12032" y="6308558"/>
                </a:cubicBezTo>
                <a:lnTo>
                  <a:pt x="12032" y="6308558"/>
                </a:lnTo>
                <a:cubicBezTo>
                  <a:pt x="14037" y="6122069"/>
                  <a:pt x="22058" y="5855368"/>
                  <a:pt x="24063" y="5189621"/>
                </a:cubicBezTo>
                <a:cubicBezTo>
                  <a:pt x="26068" y="4523874"/>
                  <a:pt x="26068" y="2957763"/>
                  <a:pt x="24063" y="2314074"/>
                </a:cubicBezTo>
                <a:cubicBezTo>
                  <a:pt x="22058" y="1670385"/>
                  <a:pt x="12032" y="1562100"/>
                  <a:pt x="12032" y="1327484"/>
                </a:cubicBezTo>
                <a:cubicBezTo>
                  <a:pt x="12032" y="1092868"/>
                  <a:pt x="22058" y="1012658"/>
                  <a:pt x="24063" y="906379"/>
                </a:cubicBezTo>
                <a:cubicBezTo>
                  <a:pt x="26068" y="800100"/>
                  <a:pt x="24063" y="689811"/>
                  <a:pt x="24063" y="689811"/>
                </a:cubicBezTo>
                <a:lnTo>
                  <a:pt x="0" y="617621"/>
                </a:lnTo>
                <a:close/>
              </a:path>
            </a:pathLst>
          </a:custGeom>
          <a:solidFill>
            <a:srgbClr val="F6BC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Passée la folie des </a:t>
            </a:r>
          </a:p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grandeurs</a:t>
            </a:r>
            <a:b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</a:br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L'envie de jouer les </a:t>
            </a:r>
          </a:p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grands seigneur</a:t>
            </a:r>
            <a:b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</a:br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Passée l'ivresse, passée</a:t>
            </a:r>
          </a:p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l'ardeur</a:t>
            </a:r>
            <a:b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</a:br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Dont les fruits n'ont</a:t>
            </a:r>
          </a:p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plus de saveur</a:t>
            </a:r>
            <a:endParaRPr lang="fr-FR" sz="3200" dirty="0">
              <a:solidFill>
                <a:srgbClr val="C00000"/>
              </a:solidFill>
              <a:latin typeface="Alte-Schwabacher" pitchFamily="2" charset="0"/>
            </a:endParaRPr>
          </a:p>
        </p:txBody>
      </p:sp>
      <p:sp>
        <p:nvSpPr>
          <p:cNvPr id="16" name="Forme libre 15"/>
          <p:cNvSpPr/>
          <p:nvPr/>
        </p:nvSpPr>
        <p:spPr>
          <a:xfrm>
            <a:off x="346159" y="72000"/>
            <a:ext cx="4297279" cy="6264000"/>
          </a:xfrm>
          <a:custGeom>
            <a:avLst/>
            <a:gdLst>
              <a:gd name="connsiteX0" fmla="*/ 0 w 4297279"/>
              <a:gd name="connsiteY0" fmla="*/ 617621 h 6328611"/>
              <a:gd name="connsiteX1" fmla="*/ 661737 w 4297279"/>
              <a:gd name="connsiteY1" fmla="*/ 256674 h 6328611"/>
              <a:gd name="connsiteX2" fmla="*/ 1491916 w 4297279"/>
              <a:gd name="connsiteY2" fmla="*/ 40105 h 6328611"/>
              <a:gd name="connsiteX3" fmla="*/ 2466474 w 4297279"/>
              <a:gd name="connsiteY3" fmla="*/ 16042 h 6328611"/>
              <a:gd name="connsiteX4" fmla="*/ 3019926 w 4297279"/>
              <a:gd name="connsiteY4" fmla="*/ 112295 h 6328611"/>
              <a:gd name="connsiteX5" fmla="*/ 3645568 w 4297279"/>
              <a:gd name="connsiteY5" fmla="*/ 328863 h 6328611"/>
              <a:gd name="connsiteX6" fmla="*/ 4042611 w 4297279"/>
              <a:gd name="connsiteY6" fmla="*/ 569495 h 6328611"/>
              <a:gd name="connsiteX7" fmla="*/ 4271211 w 4297279"/>
              <a:gd name="connsiteY7" fmla="*/ 677779 h 6328611"/>
              <a:gd name="connsiteX8" fmla="*/ 4271211 w 4297279"/>
              <a:gd name="connsiteY8" fmla="*/ 677779 h 6328611"/>
              <a:gd name="connsiteX9" fmla="*/ 4271211 w 4297279"/>
              <a:gd name="connsiteY9" fmla="*/ 1423737 h 6328611"/>
              <a:gd name="connsiteX10" fmla="*/ 4271211 w 4297279"/>
              <a:gd name="connsiteY10" fmla="*/ 3709737 h 6328611"/>
              <a:gd name="connsiteX11" fmla="*/ 4283242 w 4297279"/>
              <a:gd name="connsiteY11" fmla="*/ 5418221 h 6328611"/>
              <a:gd name="connsiteX12" fmla="*/ 4271211 w 4297279"/>
              <a:gd name="connsiteY12" fmla="*/ 5911516 h 6328611"/>
              <a:gd name="connsiteX13" fmla="*/ 4283242 w 4297279"/>
              <a:gd name="connsiteY13" fmla="*/ 6176211 h 6328611"/>
              <a:gd name="connsiteX14" fmla="*/ 4283242 w 4297279"/>
              <a:gd name="connsiteY14" fmla="*/ 6308558 h 6328611"/>
              <a:gd name="connsiteX15" fmla="*/ 4199021 w 4297279"/>
              <a:gd name="connsiteY15" fmla="*/ 6296527 h 6328611"/>
              <a:gd name="connsiteX16" fmla="*/ 4090737 w 4297279"/>
              <a:gd name="connsiteY16" fmla="*/ 6296527 h 6328611"/>
              <a:gd name="connsiteX17" fmla="*/ 4054642 w 4297279"/>
              <a:gd name="connsiteY17" fmla="*/ 6296527 h 6328611"/>
              <a:gd name="connsiteX18" fmla="*/ 3838074 w 4297279"/>
              <a:gd name="connsiteY18" fmla="*/ 6176211 h 6328611"/>
              <a:gd name="connsiteX19" fmla="*/ 3368842 w 4297279"/>
              <a:gd name="connsiteY19" fmla="*/ 5947611 h 6328611"/>
              <a:gd name="connsiteX20" fmla="*/ 2695074 w 4297279"/>
              <a:gd name="connsiteY20" fmla="*/ 5779169 h 6328611"/>
              <a:gd name="connsiteX21" fmla="*/ 1732547 w 4297279"/>
              <a:gd name="connsiteY21" fmla="*/ 5743074 h 6328611"/>
              <a:gd name="connsiteX22" fmla="*/ 866274 w 4297279"/>
              <a:gd name="connsiteY22" fmla="*/ 5899484 h 6328611"/>
              <a:gd name="connsiteX23" fmla="*/ 312821 w 4297279"/>
              <a:gd name="connsiteY23" fmla="*/ 6176211 h 6328611"/>
              <a:gd name="connsiteX24" fmla="*/ 96253 w 4297279"/>
              <a:gd name="connsiteY24" fmla="*/ 6284495 h 6328611"/>
              <a:gd name="connsiteX25" fmla="*/ 12032 w 4297279"/>
              <a:gd name="connsiteY25" fmla="*/ 6308558 h 6328611"/>
              <a:gd name="connsiteX26" fmla="*/ 12032 w 4297279"/>
              <a:gd name="connsiteY26" fmla="*/ 6308558 h 6328611"/>
              <a:gd name="connsiteX27" fmla="*/ 24063 w 4297279"/>
              <a:gd name="connsiteY27" fmla="*/ 5189621 h 6328611"/>
              <a:gd name="connsiteX28" fmla="*/ 24063 w 4297279"/>
              <a:gd name="connsiteY28" fmla="*/ 2314074 h 6328611"/>
              <a:gd name="connsiteX29" fmla="*/ 12032 w 4297279"/>
              <a:gd name="connsiteY29" fmla="*/ 1327484 h 6328611"/>
              <a:gd name="connsiteX30" fmla="*/ 24063 w 4297279"/>
              <a:gd name="connsiteY30" fmla="*/ 906379 h 6328611"/>
              <a:gd name="connsiteX31" fmla="*/ 24063 w 4297279"/>
              <a:gd name="connsiteY31" fmla="*/ 689811 h 6328611"/>
              <a:gd name="connsiteX32" fmla="*/ 0 w 4297279"/>
              <a:gd name="connsiteY32" fmla="*/ 617621 h 6328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297279" h="6328611">
                <a:moveTo>
                  <a:pt x="0" y="617621"/>
                </a:moveTo>
                <a:cubicBezTo>
                  <a:pt x="206542" y="485274"/>
                  <a:pt x="413084" y="352927"/>
                  <a:pt x="661737" y="256674"/>
                </a:cubicBezTo>
                <a:cubicBezTo>
                  <a:pt x="910390" y="160421"/>
                  <a:pt x="1191127" y="80210"/>
                  <a:pt x="1491916" y="40105"/>
                </a:cubicBezTo>
                <a:cubicBezTo>
                  <a:pt x="1792706" y="0"/>
                  <a:pt x="2211806" y="4010"/>
                  <a:pt x="2466474" y="16042"/>
                </a:cubicBezTo>
                <a:cubicBezTo>
                  <a:pt x="2721142" y="28074"/>
                  <a:pt x="2823410" y="60158"/>
                  <a:pt x="3019926" y="112295"/>
                </a:cubicBezTo>
                <a:cubicBezTo>
                  <a:pt x="3216442" y="164432"/>
                  <a:pt x="3475120" y="252663"/>
                  <a:pt x="3645568" y="328863"/>
                </a:cubicBezTo>
                <a:cubicBezTo>
                  <a:pt x="3816016" y="405063"/>
                  <a:pt x="3938337" y="511342"/>
                  <a:pt x="4042611" y="569495"/>
                </a:cubicBezTo>
                <a:cubicBezTo>
                  <a:pt x="4146885" y="627648"/>
                  <a:pt x="4271211" y="677779"/>
                  <a:pt x="4271211" y="677779"/>
                </a:cubicBezTo>
                <a:lnTo>
                  <a:pt x="4271211" y="677779"/>
                </a:lnTo>
                <a:lnTo>
                  <a:pt x="4271211" y="1423737"/>
                </a:lnTo>
                <a:cubicBezTo>
                  <a:pt x="4271211" y="1929063"/>
                  <a:pt x="4269206" y="3043990"/>
                  <a:pt x="4271211" y="3709737"/>
                </a:cubicBezTo>
                <a:cubicBezTo>
                  <a:pt x="4273216" y="4375484"/>
                  <a:pt x="4283242" y="5051258"/>
                  <a:pt x="4283242" y="5418221"/>
                </a:cubicBezTo>
                <a:cubicBezTo>
                  <a:pt x="4283242" y="5785184"/>
                  <a:pt x="4271211" y="5785184"/>
                  <a:pt x="4271211" y="5911516"/>
                </a:cubicBezTo>
                <a:cubicBezTo>
                  <a:pt x="4271211" y="6037848"/>
                  <a:pt x="4281237" y="6110037"/>
                  <a:pt x="4283242" y="6176211"/>
                </a:cubicBezTo>
                <a:cubicBezTo>
                  <a:pt x="4285247" y="6242385"/>
                  <a:pt x="4297279" y="6288505"/>
                  <a:pt x="4283242" y="6308558"/>
                </a:cubicBezTo>
                <a:cubicBezTo>
                  <a:pt x="4269205" y="6328611"/>
                  <a:pt x="4231105" y="6298532"/>
                  <a:pt x="4199021" y="6296527"/>
                </a:cubicBezTo>
                <a:cubicBezTo>
                  <a:pt x="4166937" y="6294522"/>
                  <a:pt x="4090737" y="6296527"/>
                  <a:pt x="4090737" y="6296527"/>
                </a:cubicBezTo>
                <a:cubicBezTo>
                  <a:pt x="4066674" y="6296527"/>
                  <a:pt x="4096752" y="6316580"/>
                  <a:pt x="4054642" y="6296527"/>
                </a:cubicBezTo>
                <a:cubicBezTo>
                  <a:pt x="4012532" y="6276474"/>
                  <a:pt x="3952374" y="6234364"/>
                  <a:pt x="3838074" y="6176211"/>
                </a:cubicBezTo>
                <a:cubicBezTo>
                  <a:pt x="3723774" y="6118058"/>
                  <a:pt x="3559342" y="6013785"/>
                  <a:pt x="3368842" y="5947611"/>
                </a:cubicBezTo>
                <a:cubicBezTo>
                  <a:pt x="3178342" y="5881437"/>
                  <a:pt x="2967790" y="5813258"/>
                  <a:pt x="2695074" y="5779169"/>
                </a:cubicBezTo>
                <a:cubicBezTo>
                  <a:pt x="2422358" y="5745080"/>
                  <a:pt x="2037347" y="5723022"/>
                  <a:pt x="1732547" y="5743074"/>
                </a:cubicBezTo>
                <a:cubicBezTo>
                  <a:pt x="1427747" y="5763127"/>
                  <a:pt x="1102895" y="5827295"/>
                  <a:pt x="866274" y="5899484"/>
                </a:cubicBezTo>
                <a:cubicBezTo>
                  <a:pt x="629653" y="5971674"/>
                  <a:pt x="312821" y="6176211"/>
                  <a:pt x="312821" y="6176211"/>
                </a:cubicBezTo>
                <a:cubicBezTo>
                  <a:pt x="184484" y="6240379"/>
                  <a:pt x="146384" y="6262437"/>
                  <a:pt x="96253" y="6284495"/>
                </a:cubicBezTo>
                <a:cubicBezTo>
                  <a:pt x="46122" y="6306553"/>
                  <a:pt x="12032" y="6308558"/>
                  <a:pt x="12032" y="6308558"/>
                </a:cubicBezTo>
                <a:lnTo>
                  <a:pt x="12032" y="6308558"/>
                </a:lnTo>
                <a:cubicBezTo>
                  <a:pt x="14037" y="6122069"/>
                  <a:pt x="22058" y="5855368"/>
                  <a:pt x="24063" y="5189621"/>
                </a:cubicBezTo>
                <a:cubicBezTo>
                  <a:pt x="26068" y="4523874"/>
                  <a:pt x="26068" y="2957763"/>
                  <a:pt x="24063" y="2314074"/>
                </a:cubicBezTo>
                <a:cubicBezTo>
                  <a:pt x="22058" y="1670385"/>
                  <a:pt x="12032" y="1562100"/>
                  <a:pt x="12032" y="1327484"/>
                </a:cubicBezTo>
                <a:cubicBezTo>
                  <a:pt x="12032" y="1092868"/>
                  <a:pt x="22058" y="1012658"/>
                  <a:pt x="24063" y="906379"/>
                </a:cubicBezTo>
                <a:cubicBezTo>
                  <a:pt x="26068" y="800100"/>
                  <a:pt x="24063" y="689811"/>
                  <a:pt x="24063" y="689811"/>
                </a:cubicBezTo>
                <a:lnTo>
                  <a:pt x="0" y="617621"/>
                </a:lnTo>
                <a:close/>
              </a:path>
            </a:pathLst>
          </a:custGeom>
          <a:solidFill>
            <a:srgbClr val="F6BC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Revenu de sept ans de</a:t>
            </a:r>
          </a:p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malheur</a:t>
            </a:r>
            <a:b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</a:br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D'un accouchement </a:t>
            </a:r>
          </a:p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dans la douleur</a:t>
            </a:r>
            <a:b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</a:br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Lassé de mentir, de</a:t>
            </a:r>
          </a:p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faire l'acteur</a:t>
            </a:r>
            <a:b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</a:br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Quand on n'est plus </a:t>
            </a:r>
          </a:p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à la hauteur</a:t>
            </a:r>
            <a:endParaRPr lang="fr-FR" sz="3200" dirty="0">
              <a:solidFill>
                <a:srgbClr val="C00000"/>
              </a:solidFill>
              <a:latin typeface="Alte-Schwabacher" pitchFamily="2" charset="0"/>
            </a:endParaRPr>
          </a:p>
        </p:txBody>
      </p:sp>
      <p:sp>
        <p:nvSpPr>
          <p:cNvPr id="17" name="Forme libre 16"/>
          <p:cNvSpPr/>
          <p:nvPr/>
        </p:nvSpPr>
        <p:spPr>
          <a:xfrm>
            <a:off x="346159" y="72000"/>
            <a:ext cx="4297279" cy="6264000"/>
          </a:xfrm>
          <a:custGeom>
            <a:avLst/>
            <a:gdLst>
              <a:gd name="connsiteX0" fmla="*/ 0 w 4297279"/>
              <a:gd name="connsiteY0" fmla="*/ 617621 h 6328611"/>
              <a:gd name="connsiteX1" fmla="*/ 661737 w 4297279"/>
              <a:gd name="connsiteY1" fmla="*/ 256674 h 6328611"/>
              <a:gd name="connsiteX2" fmla="*/ 1491916 w 4297279"/>
              <a:gd name="connsiteY2" fmla="*/ 40105 h 6328611"/>
              <a:gd name="connsiteX3" fmla="*/ 2466474 w 4297279"/>
              <a:gd name="connsiteY3" fmla="*/ 16042 h 6328611"/>
              <a:gd name="connsiteX4" fmla="*/ 3019926 w 4297279"/>
              <a:gd name="connsiteY4" fmla="*/ 112295 h 6328611"/>
              <a:gd name="connsiteX5" fmla="*/ 3645568 w 4297279"/>
              <a:gd name="connsiteY5" fmla="*/ 328863 h 6328611"/>
              <a:gd name="connsiteX6" fmla="*/ 4042611 w 4297279"/>
              <a:gd name="connsiteY6" fmla="*/ 569495 h 6328611"/>
              <a:gd name="connsiteX7" fmla="*/ 4271211 w 4297279"/>
              <a:gd name="connsiteY7" fmla="*/ 677779 h 6328611"/>
              <a:gd name="connsiteX8" fmla="*/ 4271211 w 4297279"/>
              <a:gd name="connsiteY8" fmla="*/ 677779 h 6328611"/>
              <a:gd name="connsiteX9" fmla="*/ 4271211 w 4297279"/>
              <a:gd name="connsiteY9" fmla="*/ 1423737 h 6328611"/>
              <a:gd name="connsiteX10" fmla="*/ 4271211 w 4297279"/>
              <a:gd name="connsiteY10" fmla="*/ 3709737 h 6328611"/>
              <a:gd name="connsiteX11" fmla="*/ 4283242 w 4297279"/>
              <a:gd name="connsiteY11" fmla="*/ 5418221 h 6328611"/>
              <a:gd name="connsiteX12" fmla="*/ 4271211 w 4297279"/>
              <a:gd name="connsiteY12" fmla="*/ 5911516 h 6328611"/>
              <a:gd name="connsiteX13" fmla="*/ 4283242 w 4297279"/>
              <a:gd name="connsiteY13" fmla="*/ 6176211 h 6328611"/>
              <a:gd name="connsiteX14" fmla="*/ 4283242 w 4297279"/>
              <a:gd name="connsiteY14" fmla="*/ 6308558 h 6328611"/>
              <a:gd name="connsiteX15" fmla="*/ 4199021 w 4297279"/>
              <a:gd name="connsiteY15" fmla="*/ 6296527 h 6328611"/>
              <a:gd name="connsiteX16" fmla="*/ 4090737 w 4297279"/>
              <a:gd name="connsiteY16" fmla="*/ 6296527 h 6328611"/>
              <a:gd name="connsiteX17" fmla="*/ 4054642 w 4297279"/>
              <a:gd name="connsiteY17" fmla="*/ 6296527 h 6328611"/>
              <a:gd name="connsiteX18" fmla="*/ 3838074 w 4297279"/>
              <a:gd name="connsiteY18" fmla="*/ 6176211 h 6328611"/>
              <a:gd name="connsiteX19" fmla="*/ 3368842 w 4297279"/>
              <a:gd name="connsiteY19" fmla="*/ 5947611 h 6328611"/>
              <a:gd name="connsiteX20" fmla="*/ 2695074 w 4297279"/>
              <a:gd name="connsiteY20" fmla="*/ 5779169 h 6328611"/>
              <a:gd name="connsiteX21" fmla="*/ 1732547 w 4297279"/>
              <a:gd name="connsiteY21" fmla="*/ 5743074 h 6328611"/>
              <a:gd name="connsiteX22" fmla="*/ 866274 w 4297279"/>
              <a:gd name="connsiteY22" fmla="*/ 5899484 h 6328611"/>
              <a:gd name="connsiteX23" fmla="*/ 312821 w 4297279"/>
              <a:gd name="connsiteY23" fmla="*/ 6176211 h 6328611"/>
              <a:gd name="connsiteX24" fmla="*/ 96253 w 4297279"/>
              <a:gd name="connsiteY24" fmla="*/ 6284495 h 6328611"/>
              <a:gd name="connsiteX25" fmla="*/ 12032 w 4297279"/>
              <a:gd name="connsiteY25" fmla="*/ 6308558 h 6328611"/>
              <a:gd name="connsiteX26" fmla="*/ 12032 w 4297279"/>
              <a:gd name="connsiteY26" fmla="*/ 6308558 h 6328611"/>
              <a:gd name="connsiteX27" fmla="*/ 24063 w 4297279"/>
              <a:gd name="connsiteY27" fmla="*/ 5189621 h 6328611"/>
              <a:gd name="connsiteX28" fmla="*/ 24063 w 4297279"/>
              <a:gd name="connsiteY28" fmla="*/ 2314074 h 6328611"/>
              <a:gd name="connsiteX29" fmla="*/ 12032 w 4297279"/>
              <a:gd name="connsiteY29" fmla="*/ 1327484 h 6328611"/>
              <a:gd name="connsiteX30" fmla="*/ 24063 w 4297279"/>
              <a:gd name="connsiteY30" fmla="*/ 906379 h 6328611"/>
              <a:gd name="connsiteX31" fmla="*/ 24063 w 4297279"/>
              <a:gd name="connsiteY31" fmla="*/ 689811 h 6328611"/>
              <a:gd name="connsiteX32" fmla="*/ 0 w 4297279"/>
              <a:gd name="connsiteY32" fmla="*/ 617621 h 6328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297279" h="6328611">
                <a:moveTo>
                  <a:pt x="0" y="617621"/>
                </a:moveTo>
                <a:cubicBezTo>
                  <a:pt x="206542" y="485274"/>
                  <a:pt x="413084" y="352927"/>
                  <a:pt x="661737" y="256674"/>
                </a:cubicBezTo>
                <a:cubicBezTo>
                  <a:pt x="910390" y="160421"/>
                  <a:pt x="1191127" y="80210"/>
                  <a:pt x="1491916" y="40105"/>
                </a:cubicBezTo>
                <a:cubicBezTo>
                  <a:pt x="1792706" y="0"/>
                  <a:pt x="2211806" y="4010"/>
                  <a:pt x="2466474" y="16042"/>
                </a:cubicBezTo>
                <a:cubicBezTo>
                  <a:pt x="2721142" y="28074"/>
                  <a:pt x="2823410" y="60158"/>
                  <a:pt x="3019926" y="112295"/>
                </a:cubicBezTo>
                <a:cubicBezTo>
                  <a:pt x="3216442" y="164432"/>
                  <a:pt x="3475120" y="252663"/>
                  <a:pt x="3645568" y="328863"/>
                </a:cubicBezTo>
                <a:cubicBezTo>
                  <a:pt x="3816016" y="405063"/>
                  <a:pt x="3938337" y="511342"/>
                  <a:pt x="4042611" y="569495"/>
                </a:cubicBezTo>
                <a:cubicBezTo>
                  <a:pt x="4146885" y="627648"/>
                  <a:pt x="4271211" y="677779"/>
                  <a:pt x="4271211" y="677779"/>
                </a:cubicBezTo>
                <a:lnTo>
                  <a:pt x="4271211" y="677779"/>
                </a:lnTo>
                <a:lnTo>
                  <a:pt x="4271211" y="1423737"/>
                </a:lnTo>
                <a:cubicBezTo>
                  <a:pt x="4271211" y="1929063"/>
                  <a:pt x="4269206" y="3043990"/>
                  <a:pt x="4271211" y="3709737"/>
                </a:cubicBezTo>
                <a:cubicBezTo>
                  <a:pt x="4273216" y="4375484"/>
                  <a:pt x="4283242" y="5051258"/>
                  <a:pt x="4283242" y="5418221"/>
                </a:cubicBezTo>
                <a:cubicBezTo>
                  <a:pt x="4283242" y="5785184"/>
                  <a:pt x="4271211" y="5785184"/>
                  <a:pt x="4271211" y="5911516"/>
                </a:cubicBezTo>
                <a:cubicBezTo>
                  <a:pt x="4271211" y="6037848"/>
                  <a:pt x="4281237" y="6110037"/>
                  <a:pt x="4283242" y="6176211"/>
                </a:cubicBezTo>
                <a:cubicBezTo>
                  <a:pt x="4285247" y="6242385"/>
                  <a:pt x="4297279" y="6288505"/>
                  <a:pt x="4283242" y="6308558"/>
                </a:cubicBezTo>
                <a:cubicBezTo>
                  <a:pt x="4269205" y="6328611"/>
                  <a:pt x="4231105" y="6298532"/>
                  <a:pt x="4199021" y="6296527"/>
                </a:cubicBezTo>
                <a:cubicBezTo>
                  <a:pt x="4166937" y="6294522"/>
                  <a:pt x="4090737" y="6296527"/>
                  <a:pt x="4090737" y="6296527"/>
                </a:cubicBezTo>
                <a:cubicBezTo>
                  <a:pt x="4066674" y="6296527"/>
                  <a:pt x="4096752" y="6316580"/>
                  <a:pt x="4054642" y="6296527"/>
                </a:cubicBezTo>
                <a:cubicBezTo>
                  <a:pt x="4012532" y="6276474"/>
                  <a:pt x="3952374" y="6234364"/>
                  <a:pt x="3838074" y="6176211"/>
                </a:cubicBezTo>
                <a:cubicBezTo>
                  <a:pt x="3723774" y="6118058"/>
                  <a:pt x="3559342" y="6013785"/>
                  <a:pt x="3368842" y="5947611"/>
                </a:cubicBezTo>
                <a:cubicBezTo>
                  <a:pt x="3178342" y="5881437"/>
                  <a:pt x="2967790" y="5813258"/>
                  <a:pt x="2695074" y="5779169"/>
                </a:cubicBezTo>
                <a:cubicBezTo>
                  <a:pt x="2422358" y="5745080"/>
                  <a:pt x="2037347" y="5723022"/>
                  <a:pt x="1732547" y="5743074"/>
                </a:cubicBezTo>
                <a:cubicBezTo>
                  <a:pt x="1427747" y="5763127"/>
                  <a:pt x="1102895" y="5827295"/>
                  <a:pt x="866274" y="5899484"/>
                </a:cubicBezTo>
                <a:cubicBezTo>
                  <a:pt x="629653" y="5971674"/>
                  <a:pt x="312821" y="6176211"/>
                  <a:pt x="312821" y="6176211"/>
                </a:cubicBezTo>
                <a:cubicBezTo>
                  <a:pt x="184484" y="6240379"/>
                  <a:pt x="146384" y="6262437"/>
                  <a:pt x="96253" y="6284495"/>
                </a:cubicBezTo>
                <a:cubicBezTo>
                  <a:pt x="46122" y="6306553"/>
                  <a:pt x="12032" y="6308558"/>
                  <a:pt x="12032" y="6308558"/>
                </a:cubicBezTo>
                <a:lnTo>
                  <a:pt x="12032" y="6308558"/>
                </a:lnTo>
                <a:cubicBezTo>
                  <a:pt x="14037" y="6122069"/>
                  <a:pt x="22058" y="5855368"/>
                  <a:pt x="24063" y="5189621"/>
                </a:cubicBezTo>
                <a:cubicBezTo>
                  <a:pt x="26068" y="4523874"/>
                  <a:pt x="26068" y="2957763"/>
                  <a:pt x="24063" y="2314074"/>
                </a:cubicBezTo>
                <a:cubicBezTo>
                  <a:pt x="22058" y="1670385"/>
                  <a:pt x="12032" y="1562100"/>
                  <a:pt x="12032" y="1327484"/>
                </a:cubicBezTo>
                <a:cubicBezTo>
                  <a:pt x="12032" y="1092868"/>
                  <a:pt x="22058" y="1012658"/>
                  <a:pt x="24063" y="906379"/>
                </a:cubicBezTo>
                <a:cubicBezTo>
                  <a:pt x="26068" y="800100"/>
                  <a:pt x="24063" y="689811"/>
                  <a:pt x="24063" y="689811"/>
                </a:cubicBezTo>
                <a:lnTo>
                  <a:pt x="0" y="617621"/>
                </a:lnTo>
                <a:close/>
              </a:path>
            </a:pathLst>
          </a:custGeom>
          <a:solidFill>
            <a:srgbClr val="F6BC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Restent les murs </a:t>
            </a:r>
          </a:p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porteurs</a:t>
            </a:r>
            <a:b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</a:br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Des amis en béton</a:t>
            </a:r>
            <a:b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</a:br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Un frère, une petite</a:t>
            </a:r>
          </a:p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sœur</a:t>
            </a:r>
            <a:b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</a:br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Pour voir à l'horizon</a:t>
            </a:r>
            <a:endParaRPr lang="fr-FR" sz="3200" dirty="0">
              <a:solidFill>
                <a:srgbClr val="C00000"/>
              </a:solidFill>
              <a:latin typeface="Alte-Schwabacher" pitchFamily="2" charset="0"/>
            </a:endParaRPr>
          </a:p>
        </p:txBody>
      </p:sp>
      <p:sp>
        <p:nvSpPr>
          <p:cNvPr id="18" name="Forme libre 17"/>
          <p:cNvSpPr/>
          <p:nvPr/>
        </p:nvSpPr>
        <p:spPr>
          <a:xfrm>
            <a:off x="346159" y="72000"/>
            <a:ext cx="4297279" cy="6264000"/>
          </a:xfrm>
          <a:custGeom>
            <a:avLst/>
            <a:gdLst>
              <a:gd name="connsiteX0" fmla="*/ 0 w 4297279"/>
              <a:gd name="connsiteY0" fmla="*/ 617621 h 6328611"/>
              <a:gd name="connsiteX1" fmla="*/ 661737 w 4297279"/>
              <a:gd name="connsiteY1" fmla="*/ 256674 h 6328611"/>
              <a:gd name="connsiteX2" fmla="*/ 1491916 w 4297279"/>
              <a:gd name="connsiteY2" fmla="*/ 40105 h 6328611"/>
              <a:gd name="connsiteX3" fmla="*/ 2466474 w 4297279"/>
              <a:gd name="connsiteY3" fmla="*/ 16042 h 6328611"/>
              <a:gd name="connsiteX4" fmla="*/ 3019926 w 4297279"/>
              <a:gd name="connsiteY4" fmla="*/ 112295 h 6328611"/>
              <a:gd name="connsiteX5" fmla="*/ 3645568 w 4297279"/>
              <a:gd name="connsiteY5" fmla="*/ 328863 h 6328611"/>
              <a:gd name="connsiteX6" fmla="*/ 4042611 w 4297279"/>
              <a:gd name="connsiteY6" fmla="*/ 569495 h 6328611"/>
              <a:gd name="connsiteX7" fmla="*/ 4271211 w 4297279"/>
              <a:gd name="connsiteY7" fmla="*/ 677779 h 6328611"/>
              <a:gd name="connsiteX8" fmla="*/ 4271211 w 4297279"/>
              <a:gd name="connsiteY8" fmla="*/ 677779 h 6328611"/>
              <a:gd name="connsiteX9" fmla="*/ 4271211 w 4297279"/>
              <a:gd name="connsiteY9" fmla="*/ 1423737 h 6328611"/>
              <a:gd name="connsiteX10" fmla="*/ 4271211 w 4297279"/>
              <a:gd name="connsiteY10" fmla="*/ 3709737 h 6328611"/>
              <a:gd name="connsiteX11" fmla="*/ 4283242 w 4297279"/>
              <a:gd name="connsiteY11" fmla="*/ 5418221 h 6328611"/>
              <a:gd name="connsiteX12" fmla="*/ 4271211 w 4297279"/>
              <a:gd name="connsiteY12" fmla="*/ 5911516 h 6328611"/>
              <a:gd name="connsiteX13" fmla="*/ 4283242 w 4297279"/>
              <a:gd name="connsiteY13" fmla="*/ 6176211 h 6328611"/>
              <a:gd name="connsiteX14" fmla="*/ 4283242 w 4297279"/>
              <a:gd name="connsiteY14" fmla="*/ 6308558 h 6328611"/>
              <a:gd name="connsiteX15" fmla="*/ 4199021 w 4297279"/>
              <a:gd name="connsiteY15" fmla="*/ 6296527 h 6328611"/>
              <a:gd name="connsiteX16" fmla="*/ 4090737 w 4297279"/>
              <a:gd name="connsiteY16" fmla="*/ 6296527 h 6328611"/>
              <a:gd name="connsiteX17" fmla="*/ 4054642 w 4297279"/>
              <a:gd name="connsiteY17" fmla="*/ 6296527 h 6328611"/>
              <a:gd name="connsiteX18" fmla="*/ 3838074 w 4297279"/>
              <a:gd name="connsiteY18" fmla="*/ 6176211 h 6328611"/>
              <a:gd name="connsiteX19" fmla="*/ 3368842 w 4297279"/>
              <a:gd name="connsiteY19" fmla="*/ 5947611 h 6328611"/>
              <a:gd name="connsiteX20" fmla="*/ 2695074 w 4297279"/>
              <a:gd name="connsiteY20" fmla="*/ 5779169 h 6328611"/>
              <a:gd name="connsiteX21" fmla="*/ 1732547 w 4297279"/>
              <a:gd name="connsiteY21" fmla="*/ 5743074 h 6328611"/>
              <a:gd name="connsiteX22" fmla="*/ 866274 w 4297279"/>
              <a:gd name="connsiteY22" fmla="*/ 5899484 h 6328611"/>
              <a:gd name="connsiteX23" fmla="*/ 312821 w 4297279"/>
              <a:gd name="connsiteY23" fmla="*/ 6176211 h 6328611"/>
              <a:gd name="connsiteX24" fmla="*/ 96253 w 4297279"/>
              <a:gd name="connsiteY24" fmla="*/ 6284495 h 6328611"/>
              <a:gd name="connsiteX25" fmla="*/ 12032 w 4297279"/>
              <a:gd name="connsiteY25" fmla="*/ 6308558 h 6328611"/>
              <a:gd name="connsiteX26" fmla="*/ 12032 w 4297279"/>
              <a:gd name="connsiteY26" fmla="*/ 6308558 h 6328611"/>
              <a:gd name="connsiteX27" fmla="*/ 24063 w 4297279"/>
              <a:gd name="connsiteY27" fmla="*/ 5189621 h 6328611"/>
              <a:gd name="connsiteX28" fmla="*/ 24063 w 4297279"/>
              <a:gd name="connsiteY28" fmla="*/ 2314074 h 6328611"/>
              <a:gd name="connsiteX29" fmla="*/ 12032 w 4297279"/>
              <a:gd name="connsiteY29" fmla="*/ 1327484 h 6328611"/>
              <a:gd name="connsiteX30" fmla="*/ 24063 w 4297279"/>
              <a:gd name="connsiteY30" fmla="*/ 906379 h 6328611"/>
              <a:gd name="connsiteX31" fmla="*/ 24063 w 4297279"/>
              <a:gd name="connsiteY31" fmla="*/ 689811 h 6328611"/>
              <a:gd name="connsiteX32" fmla="*/ 0 w 4297279"/>
              <a:gd name="connsiteY32" fmla="*/ 617621 h 6328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297279" h="6328611">
                <a:moveTo>
                  <a:pt x="0" y="617621"/>
                </a:moveTo>
                <a:cubicBezTo>
                  <a:pt x="206542" y="485274"/>
                  <a:pt x="413084" y="352927"/>
                  <a:pt x="661737" y="256674"/>
                </a:cubicBezTo>
                <a:cubicBezTo>
                  <a:pt x="910390" y="160421"/>
                  <a:pt x="1191127" y="80210"/>
                  <a:pt x="1491916" y="40105"/>
                </a:cubicBezTo>
                <a:cubicBezTo>
                  <a:pt x="1792706" y="0"/>
                  <a:pt x="2211806" y="4010"/>
                  <a:pt x="2466474" y="16042"/>
                </a:cubicBezTo>
                <a:cubicBezTo>
                  <a:pt x="2721142" y="28074"/>
                  <a:pt x="2823410" y="60158"/>
                  <a:pt x="3019926" y="112295"/>
                </a:cubicBezTo>
                <a:cubicBezTo>
                  <a:pt x="3216442" y="164432"/>
                  <a:pt x="3475120" y="252663"/>
                  <a:pt x="3645568" y="328863"/>
                </a:cubicBezTo>
                <a:cubicBezTo>
                  <a:pt x="3816016" y="405063"/>
                  <a:pt x="3938337" y="511342"/>
                  <a:pt x="4042611" y="569495"/>
                </a:cubicBezTo>
                <a:cubicBezTo>
                  <a:pt x="4146885" y="627648"/>
                  <a:pt x="4271211" y="677779"/>
                  <a:pt x="4271211" y="677779"/>
                </a:cubicBezTo>
                <a:lnTo>
                  <a:pt x="4271211" y="677779"/>
                </a:lnTo>
                <a:lnTo>
                  <a:pt x="4271211" y="1423737"/>
                </a:lnTo>
                <a:cubicBezTo>
                  <a:pt x="4271211" y="1929063"/>
                  <a:pt x="4269206" y="3043990"/>
                  <a:pt x="4271211" y="3709737"/>
                </a:cubicBezTo>
                <a:cubicBezTo>
                  <a:pt x="4273216" y="4375484"/>
                  <a:pt x="4283242" y="5051258"/>
                  <a:pt x="4283242" y="5418221"/>
                </a:cubicBezTo>
                <a:cubicBezTo>
                  <a:pt x="4283242" y="5785184"/>
                  <a:pt x="4271211" y="5785184"/>
                  <a:pt x="4271211" y="5911516"/>
                </a:cubicBezTo>
                <a:cubicBezTo>
                  <a:pt x="4271211" y="6037848"/>
                  <a:pt x="4281237" y="6110037"/>
                  <a:pt x="4283242" y="6176211"/>
                </a:cubicBezTo>
                <a:cubicBezTo>
                  <a:pt x="4285247" y="6242385"/>
                  <a:pt x="4297279" y="6288505"/>
                  <a:pt x="4283242" y="6308558"/>
                </a:cubicBezTo>
                <a:cubicBezTo>
                  <a:pt x="4269205" y="6328611"/>
                  <a:pt x="4231105" y="6298532"/>
                  <a:pt x="4199021" y="6296527"/>
                </a:cubicBezTo>
                <a:cubicBezTo>
                  <a:pt x="4166937" y="6294522"/>
                  <a:pt x="4090737" y="6296527"/>
                  <a:pt x="4090737" y="6296527"/>
                </a:cubicBezTo>
                <a:cubicBezTo>
                  <a:pt x="4066674" y="6296527"/>
                  <a:pt x="4096752" y="6316580"/>
                  <a:pt x="4054642" y="6296527"/>
                </a:cubicBezTo>
                <a:cubicBezTo>
                  <a:pt x="4012532" y="6276474"/>
                  <a:pt x="3952374" y="6234364"/>
                  <a:pt x="3838074" y="6176211"/>
                </a:cubicBezTo>
                <a:cubicBezTo>
                  <a:pt x="3723774" y="6118058"/>
                  <a:pt x="3559342" y="6013785"/>
                  <a:pt x="3368842" y="5947611"/>
                </a:cubicBezTo>
                <a:cubicBezTo>
                  <a:pt x="3178342" y="5881437"/>
                  <a:pt x="2967790" y="5813258"/>
                  <a:pt x="2695074" y="5779169"/>
                </a:cubicBezTo>
                <a:cubicBezTo>
                  <a:pt x="2422358" y="5745080"/>
                  <a:pt x="2037347" y="5723022"/>
                  <a:pt x="1732547" y="5743074"/>
                </a:cubicBezTo>
                <a:cubicBezTo>
                  <a:pt x="1427747" y="5763127"/>
                  <a:pt x="1102895" y="5827295"/>
                  <a:pt x="866274" y="5899484"/>
                </a:cubicBezTo>
                <a:cubicBezTo>
                  <a:pt x="629653" y="5971674"/>
                  <a:pt x="312821" y="6176211"/>
                  <a:pt x="312821" y="6176211"/>
                </a:cubicBezTo>
                <a:cubicBezTo>
                  <a:pt x="184484" y="6240379"/>
                  <a:pt x="146384" y="6262437"/>
                  <a:pt x="96253" y="6284495"/>
                </a:cubicBezTo>
                <a:cubicBezTo>
                  <a:pt x="46122" y="6306553"/>
                  <a:pt x="12032" y="6308558"/>
                  <a:pt x="12032" y="6308558"/>
                </a:cubicBezTo>
                <a:lnTo>
                  <a:pt x="12032" y="6308558"/>
                </a:lnTo>
                <a:cubicBezTo>
                  <a:pt x="14037" y="6122069"/>
                  <a:pt x="22058" y="5855368"/>
                  <a:pt x="24063" y="5189621"/>
                </a:cubicBezTo>
                <a:cubicBezTo>
                  <a:pt x="26068" y="4523874"/>
                  <a:pt x="26068" y="2957763"/>
                  <a:pt x="24063" y="2314074"/>
                </a:cubicBezTo>
                <a:cubicBezTo>
                  <a:pt x="22058" y="1670385"/>
                  <a:pt x="12032" y="1562100"/>
                  <a:pt x="12032" y="1327484"/>
                </a:cubicBezTo>
                <a:cubicBezTo>
                  <a:pt x="12032" y="1092868"/>
                  <a:pt x="22058" y="1012658"/>
                  <a:pt x="24063" y="906379"/>
                </a:cubicBezTo>
                <a:cubicBezTo>
                  <a:pt x="26068" y="800100"/>
                  <a:pt x="24063" y="689811"/>
                  <a:pt x="24063" y="689811"/>
                </a:cubicBezTo>
                <a:lnTo>
                  <a:pt x="0" y="617621"/>
                </a:lnTo>
                <a:close/>
              </a:path>
            </a:pathLst>
          </a:custGeom>
          <a:solidFill>
            <a:srgbClr val="F6BC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Restent les murs </a:t>
            </a:r>
          </a:p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porteurs</a:t>
            </a:r>
            <a:b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</a:br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Pour tenir la maison</a:t>
            </a:r>
            <a:b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</a:br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Pour surmonter ses </a:t>
            </a:r>
          </a:p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peurs</a:t>
            </a:r>
            <a:b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</a:br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Ou vaincre ses démons</a:t>
            </a:r>
            <a:endParaRPr lang="fr-FR" sz="3200" dirty="0">
              <a:solidFill>
                <a:srgbClr val="C00000"/>
              </a:solidFill>
              <a:latin typeface="Alte-Schwabacher" pitchFamily="2" charset="0"/>
            </a:endParaRPr>
          </a:p>
        </p:txBody>
      </p:sp>
      <p:sp>
        <p:nvSpPr>
          <p:cNvPr id="19" name="Forme libre 18"/>
          <p:cNvSpPr/>
          <p:nvPr/>
        </p:nvSpPr>
        <p:spPr>
          <a:xfrm>
            <a:off x="346159" y="72000"/>
            <a:ext cx="4297279" cy="6264000"/>
          </a:xfrm>
          <a:custGeom>
            <a:avLst/>
            <a:gdLst>
              <a:gd name="connsiteX0" fmla="*/ 0 w 4297279"/>
              <a:gd name="connsiteY0" fmla="*/ 617621 h 6328611"/>
              <a:gd name="connsiteX1" fmla="*/ 661737 w 4297279"/>
              <a:gd name="connsiteY1" fmla="*/ 256674 h 6328611"/>
              <a:gd name="connsiteX2" fmla="*/ 1491916 w 4297279"/>
              <a:gd name="connsiteY2" fmla="*/ 40105 h 6328611"/>
              <a:gd name="connsiteX3" fmla="*/ 2466474 w 4297279"/>
              <a:gd name="connsiteY3" fmla="*/ 16042 h 6328611"/>
              <a:gd name="connsiteX4" fmla="*/ 3019926 w 4297279"/>
              <a:gd name="connsiteY4" fmla="*/ 112295 h 6328611"/>
              <a:gd name="connsiteX5" fmla="*/ 3645568 w 4297279"/>
              <a:gd name="connsiteY5" fmla="*/ 328863 h 6328611"/>
              <a:gd name="connsiteX6" fmla="*/ 4042611 w 4297279"/>
              <a:gd name="connsiteY6" fmla="*/ 569495 h 6328611"/>
              <a:gd name="connsiteX7" fmla="*/ 4271211 w 4297279"/>
              <a:gd name="connsiteY7" fmla="*/ 677779 h 6328611"/>
              <a:gd name="connsiteX8" fmla="*/ 4271211 w 4297279"/>
              <a:gd name="connsiteY8" fmla="*/ 677779 h 6328611"/>
              <a:gd name="connsiteX9" fmla="*/ 4271211 w 4297279"/>
              <a:gd name="connsiteY9" fmla="*/ 1423737 h 6328611"/>
              <a:gd name="connsiteX10" fmla="*/ 4271211 w 4297279"/>
              <a:gd name="connsiteY10" fmla="*/ 3709737 h 6328611"/>
              <a:gd name="connsiteX11" fmla="*/ 4283242 w 4297279"/>
              <a:gd name="connsiteY11" fmla="*/ 5418221 h 6328611"/>
              <a:gd name="connsiteX12" fmla="*/ 4271211 w 4297279"/>
              <a:gd name="connsiteY12" fmla="*/ 5911516 h 6328611"/>
              <a:gd name="connsiteX13" fmla="*/ 4283242 w 4297279"/>
              <a:gd name="connsiteY13" fmla="*/ 6176211 h 6328611"/>
              <a:gd name="connsiteX14" fmla="*/ 4283242 w 4297279"/>
              <a:gd name="connsiteY14" fmla="*/ 6308558 h 6328611"/>
              <a:gd name="connsiteX15" fmla="*/ 4199021 w 4297279"/>
              <a:gd name="connsiteY15" fmla="*/ 6296527 h 6328611"/>
              <a:gd name="connsiteX16" fmla="*/ 4090737 w 4297279"/>
              <a:gd name="connsiteY16" fmla="*/ 6296527 h 6328611"/>
              <a:gd name="connsiteX17" fmla="*/ 4054642 w 4297279"/>
              <a:gd name="connsiteY17" fmla="*/ 6296527 h 6328611"/>
              <a:gd name="connsiteX18" fmla="*/ 3838074 w 4297279"/>
              <a:gd name="connsiteY18" fmla="*/ 6176211 h 6328611"/>
              <a:gd name="connsiteX19" fmla="*/ 3368842 w 4297279"/>
              <a:gd name="connsiteY19" fmla="*/ 5947611 h 6328611"/>
              <a:gd name="connsiteX20" fmla="*/ 2695074 w 4297279"/>
              <a:gd name="connsiteY20" fmla="*/ 5779169 h 6328611"/>
              <a:gd name="connsiteX21" fmla="*/ 1732547 w 4297279"/>
              <a:gd name="connsiteY21" fmla="*/ 5743074 h 6328611"/>
              <a:gd name="connsiteX22" fmla="*/ 866274 w 4297279"/>
              <a:gd name="connsiteY22" fmla="*/ 5899484 h 6328611"/>
              <a:gd name="connsiteX23" fmla="*/ 312821 w 4297279"/>
              <a:gd name="connsiteY23" fmla="*/ 6176211 h 6328611"/>
              <a:gd name="connsiteX24" fmla="*/ 96253 w 4297279"/>
              <a:gd name="connsiteY24" fmla="*/ 6284495 h 6328611"/>
              <a:gd name="connsiteX25" fmla="*/ 12032 w 4297279"/>
              <a:gd name="connsiteY25" fmla="*/ 6308558 h 6328611"/>
              <a:gd name="connsiteX26" fmla="*/ 12032 w 4297279"/>
              <a:gd name="connsiteY26" fmla="*/ 6308558 h 6328611"/>
              <a:gd name="connsiteX27" fmla="*/ 24063 w 4297279"/>
              <a:gd name="connsiteY27" fmla="*/ 5189621 h 6328611"/>
              <a:gd name="connsiteX28" fmla="*/ 24063 w 4297279"/>
              <a:gd name="connsiteY28" fmla="*/ 2314074 h 6328611"/>
              <a:gd name="connsiteX29" fmla="*/ 12032 w 4297279"/>
              <a:gd name="connsiteY29" fmla="*/ 1327484 h 6328611"/>
              <a:gd name="connsiteX30" fmla="*/ 24063 w 4297279"/>
              <a:gd name="connsiteY30" fmla="*/ 906379 h 6328611"/>
              <a:gd name="connsiteX31" fmla="*/ 24063 w 4297279"/>
              <a:gd name="connsiteY31" fmla="*/ 689811 h 6328611"/>
              <a:gd name="connsiteX32" fmla="*/ 0 w 4297279"/>
              <a:gd name="connsiteY32" fmla="*/ 617621 h 6328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297279" h="6328611">
                <a:moveTo>
                  <a:pt x="0" y="617621"/>
                </a:moveTo>
                <a:cubicBezTo>
                  <a:pt x="206542" y="485274"/>
                  <a:pt x="413084" y="352927"/>
                  <a:pt x="661737" y="256674"/>
                </a:cubicBezTo>
                <a:cubicBezTo>
                  <a:pt x="910390" y="160421"/>
                  <a:pt x="1191127" y="80210"/>
                  <a:pt x="1491916" y="40105"/>
                </a:cubicBezTo>
                <a:cubicBezTo>
                  <a:pt x="1792706" y="0"/>
                  <a:pt x="2211806" y="4010"/>
                  <a:pt x="2466474" y="16042"/>
                </a:cubicBezTo>
                <a:cubicBezTo>
                  <a:pt x="2721142" y="28074"/>
                  <a:pt x="2823410" y="60158"/>
                  <a:pt x="3019926" y="112295"/>
                </a:cubicBezTo>
                <a:cubicBezTo>
                  <a:pt x="3216442" y="164432"/>
                  <a:pt x="3475120" y="252663"/>
                  <a:pt x="3645568" y="328863"/>
                </a:cubicBezTo>
                <a:cubicBezTo>
                  <a:pt x="3816016" y="405063"/>
                  <a:pt x="3938337" y="511342"/>
                  <a:pt x="4042611" y="569495"/>
                </a:cubicBezTo>
                <a:cubicBezTo>
                  <a:pt x="4146885" y="627648"/>
                  <a:pt x="4271211" y="677779"/>
                  <a:pt x="4271211" y="677779"/>
                </a:cubicBezTo>
                <a:lnTo>
                  <a:pt x="4271211" y="677779"/>
                </a:lnTo>
                <a:lnTo>
                  <a:pt x="4271211" y="1423737"/>
                </a:lnTo>
                <a:cubicBezTo>
                  <a:pt x="4271211" y="1929063"/>
                  <a:pt x="4269206" y="3043990"/>
                  <a:pt x="4271211" y="3709737"/>
                </a:cubicBezTo>
                <a:cubicBezTo>
                  <a:pt x="4273216" y="4375484"/>
                  <a:pt x="4283242" y="5051258"/>
                  <a:pt x="4283242" y="5418221"/>
                </a:cubicBezTo>
                <a:cubicBezTo>
                  <a:pt x="4283242" y="5785184"/>
                  <a:pt x="4271211" y="5785184"/>
                  <a:pt x="4271211" y="5911516"/>
                </a:cubicBezTo>
                <a:cubicBezTo>
                  <a:pt x="4271211" y="6037848"/>
                  <a:pt x="4281237" y="6110037"/>
                  <a:pt x="4283242" y="6176211"/>
                </a:cubicBezTo>
                <a:cubicBezTo>
                  <a:pt x="4285247" y="6242385"/>
                  <a:pt x="4297279" y="6288505"/>
                  <a:pt x="4283242" y="6308558"/>
                </a:cubicBezTo>
                <a:cubicBezTo>
                  <a:pt x="4269205" y="6328611"/>
                  <a:pt x="4231105" y="6298532"/>
                  <a:pt x="4199021" y="6296527"/>
                </a:cubicBezTo>
                <a:cubicBezTo>
                  <a:pt x="4166937" y="6294522"/>
                  <a:pt x="4090737" y="6296527"/>
                  <a:pt x="4090737" y="6296527"/>
                </a:cubicBezTo>
                <a:cubicBezTo>
                  <a:pt x="4066674" y="6296527"/>
                  <a:pt x="4096752" y="6316580"/>
                  <a:pt x="4054642" y="6296527"/>
                </a:cubicBezTo>
                <a:cubicBezTo>
                  <a:pt x="4012532" y="6276474"/>
                  <a:pt x="3952374" y="6234364"/>
                  <a:pt x="3838074" y="6176211"/>
                </a:cubicBezTo>
                <a:cubicBezTo>
                  <a:pt x="3723774" y="6118058"/>
                  <a:pt x="3559342" y="6013785"/>
                  <a:pt x="3368842" y="5947611"/>
                </a:cubicBezTo>
                <a:cubicBezTo>
                  <a:pt x="3178342" y="5881437"/>
                  <a:pt x="2967790" y="5813258"/>
                  <a:pt x="2695074" y="5779169"/>
                </a:cubicBezTo>
                <a:cubicBezTo>
                  <a:pt x="2422358" y="5745080"/>
                  <a:pt x="2037347" y="5723022"/>
                  <a:pt x="1732547" y="5743074"/>
                </a:cubicBezTo>
                <a:cubicBezTo>
                  <a:pt x="1427747" y="5763127"/>
                  <a:pt x="1102895" y="5827295"/>
                  <a:pt x="866274" y="5899484"/>
                </a:cubicBezTo>
                <a:cubicBezTo>
                  <a:pt x="629653" y="5971674"/>
                  <a:pt x="312821" y="6176211"/>
                  <a:pt x="312821" y="6176211"/>
                </a:cubicBezTo>
                <a:cubicBezTo>
                  <a:pt x="184484" y="6240379"/>
                  <a:pt x="146384" y="6262437"/>
                  <a:pt x="96253" y="6284495"/>
                </a:cubicBezTo>
                <a:cubicBezTo>
                  <a:pt x="46122" y="6306553"/>
                  <a:pt x="12032" y="6308558"/>
                  <a:pt x="12032" y="6308558"/>
                </a:cubicBezTo>
                <a:lnTo>
                  <a:pt x="12032" y="6308558"/>
                </a:lnTo>
                <a:cubicBezTo>
                  <a:pt x="14037" y="6122069"/>
                  <a:pt x="22058" y="5855368"/>
                  <a:pt x="24063" y="5189621"/>
                </a:cubicBezTo>
                <a:cubicBezTo>
                  <a:pt x="26068" y="4523874"/>
                  <a:pt x="26068" y="2957763"/>
                  <a:pt x="24063" y="2314074"/>
                </a:cubicBezTo>
                <a:cubicBezTo>
                  <a:pt x="22058" y="1670385"/>
                  <a:pt x="12032" y="1562100"/>
                  <a:pt x="12032" y="1327484"/>
                </a:cubicBezTo>
                <a:cubicBezTo>
                  <a:pt x="12032" y="1092868"/>
                  <a:pt x="22058" y="1012658"/>
                  <a:pt x="24063" y="906379"/>
                </a:cubicBezTo>
                <a:cubicBezTo>
                  <a:pt x="26068" y="800100"/>
                  <a:pt x="24063" y="689811"/>
                  <a:pt x="24063" y="689811"/>
                </a:cubicBezTo>
                <a:lnTo>
                  <a:pt x="0" y="617621"/>
                </a:lnTo>
                <a:close/>
              </a:path>
            </a:pathLst>
          </a:custGeom>
          <a:solidFill>
            <a:srgbClr val="F6BC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Des promesses la main</a:t>
            </a:r>
          </a:p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sur le cœur</a:t>
            </a:r>
            <a:b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</a:br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Plus fort que d'être le </a:t>
            </a:r>
          </a:p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meilleur</a:t>
            </a:r>
            <a:b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</a:br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Perdu dans le </a:t>
            </a:r>
          </a:p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collimateur </a:t>
            </a:r>
            <a:b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</a:br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Qu'on soit soldat ou </a:t>
            </a:r>
          </a:p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déserteur</a:t>
            </a:r>
            <a:endParaRPr lang="fr-FR" sz="3200" dirty="0">
              <a:solidFill>
                <a:srgbClr val="C00000"/>
              </a:solidFill>
              <a:latin typeface="Alte-Schwabacher" pitchFamily="2" charset="0"/>
            </a:endParaRPr>
          </a:p>
        </p:txBody>
      </p:sp>
      <p:sp>
        <p:nvSpPr>
          <p:cNvPr id="20" name="Forme libre 19"/>
          <p:cNvSpPr/>
          <p:nvPr/>
        </p:nvSpPr>
        <p:spPr>
          <a:xfrm>
            <a:off x="346159" y="72000"/>
            <a:ext cx="4297279" cy="6264000"/>
          </a:xfrm>
          <a:custGeom>
            <a:avLst/>
            <a:gdLst>
              <a:gd name="connsiteX0" fmla="*/ 0 w 4297279"/>
              <a:gd name="connsiteY0" fmla="*/ 617621 h 6328611"/>
              <a:gd name="connsiteX1" fmla="*/ 661737 w 4297279"/>
              <a:gd name="connsiteY1" fmla="*/ 256674 h 6328611"/>
              <a:gd name="connsiteX2" fmla="*/ 1491916 w 4297279"/>
              <a:gd name="connsiteY2" fmla="*/ 40105 h 6328611"/>
              <a:gd name="connsiteX3" fmla="*/ 2466474 w 4297279"/>
              <a:gd name="connsiteY3" fmla="*/ 16042 h 6328611"/>
              <a:gd name="connsiteX4" fmla="*/ 3019926 w 4297279"/>
              <a:gd name="connsiteY4" fmla="*/ 112295 h 6328611"/>
              <a:gd name="connsiteX5" fmla="*/ 3645568 w 4297279"/>
              <a:gd name="connsiteY5" fmla="*/ 328863 h 6328611"/>
              <a:gd name="connsiteX6" fmla="*/ 4042611 w 4297279"/>
              <a:gd name="connsiteY6" fmla="*/ 569495 h 6328611"/>
              <a:gd name="connsiteX7" fmla="*/ 4271211 w 4297279"/>
              <a:gd name="connsiteY7" fmla="*/ 677779 h 6328611"/>
              <a:gd name="connsiteX8" fmla="*/ 4271211 w 4297279"/>
              <a:gd name="connsiteY8" fmla="*/ 677779 h 6328611"/>
              <a:gd name="connsiteX9" fmla="*/ 4271211 w 4297279"/>
              <a:gd name="connsiteY9" fmla="*/ 1423737 h 6328611"/>
              <a:gd name="connsiteX10" fmla="*/ 4271211 w 4297279"/>
              <a:gd name="connsiteY10" fmla="*/ 3709737 h 6328611"/>
              <a:gd name="connsiteX11" fmla="*/ 4283242 w 4297279"/>
              <a:gd name="connsiteY11" fmla="*/ 5418221 h 6328611"/>
              <a:gd name="connsiteX12" fmla="*/ 4271211 w 4297279"/>
              <a:gd name="connsiteY12" fmla="*/ 5911516 h 6328611"/>
              <a:gd name="connsiteX13" fmla="*/ 4283242 w 4297279"/>
              <a:gd name="connsiteY13" fmla="*/ 6176211 h 6328611"/>
              <a:gd name="connsiteX14" fmla="*/ 4283242 w 4297279"/>
              <a:gd name="connsiteY14" fmla="*/ 6308558 h 6328611"/>
              <a:gd name="connsiteX15" fmla="*/ 4199021 w 4297279"/>
              <a:gd name="connsiteY15" fmla="*/ 6296527 h 6328611"/>
              <a:gd name="connsiteX16" fmla="*/ 4090737 w 4297279"/>
              <a:gd name="connsiteY16" fmla="*/ 6296527 h 6328611"/>
              <a:gd name="connsiteX17" fmla="*/ 4054642 w 4297279"/>
              <a:gd name="connsiteY17" fmla="*/ 6296527 h 6328611"/>
              <a:gd name="connsiteX18" fmla="*/ 3838074 w 4297279"/>
              <a:gd name="connsiteY18" fmla="*/ 6176211 h 6328611"/>
              <a:gd name="connsiteX19" fmla="*/ 3368842 w 4297279"/>
              <a:gd name="connsiteY19" fmla="*/ 5947611 h 6328611"/>
              <a:gd name="connsiteX20" fmla="*/ 2695074 w 4297279"/>
              <a:gd name="connsiteY20" fmla="*/ 5779169 h 6328611"/>
              <a:gd name="connsiteX21" fmla="*/ 1732547 w 4297279"/>
              <a:gd name="connsiteY21" fmla="*/ 5743074 h 6328611"/>
              <a:gd name="connsiteX22" fmla="*/ 866274 w 4297279"/>
              <a:gd name="connsiteY22" fmla="*/ 5899484 h 6328611"/>
              <a:gd name="connsiteX23" fmla="*/ 312821 w 4297279"/>
              <a:gd name="connsiteY23" fmla="*/ 6176211 h 6328611"/>
              <a:gd name="connsiteX24" fmla="*/ 96253 w 4297279"/>
              <a:gd name="connsiteY24" fmla="*/ 6284495 h 6328611"/>
              <a:gd name="connsiteX25" fmla="*/ 12032 w 4297279"/>
              <a:gd name="connsiteY25" fmla="*/ 6308558 h 6328611"/>
              <a:gd name="connsiteX26" fmla="*/ 12032 w 4297279"/>
              <a:gd name="connsiteY26" fmla="*/ 6308558 h 6328611"/>
              <a:gd name="connsiteX27" fmla="*/ 24063 w 4297279"/>
              <a:gd name="connsiteY27" fmla="*/ 5189621 h 6328611"/>
              <a:gd name="connsiteX28" fmla="*/ 24063 w 4297279"/>
              <a:gd name="connsiteY28" fmla="*/ 2314074 h 6328611"/>
              <a:gd name="connsiteX29" fmla="*/ 12032 w 4297279"/>
              <a:gd name="connsiteY29" fmla="*/ 1327484 h 6328611"/>
              <a:gd name="connsiteX30" fmla="*/ 24063 w 4297279"/>
              <a:gd name="connsiteY30" fmla="*/ 906379 h 6328611"/>
              <a:gd name="connsiteX31" fmla="*/ 24063 w 4297279"/>
              <a:gd name="connsiteY31" fmla="*/ 689811 h 6328611"/>
              <a:gd name="connsiteX32" fmla="*/ 0 w 4297279"/>
              <a:gd name="connsiteY32" fmla="*/ 617621 h 6328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297279" h="6328611">
                <a:moveTo>
                  <a:pt x="0" y="617621"/>
                </a:moveTo>
                <a:cubicBezTo>
                  <a:pt x="206542" y="485274"/>
                  <a:pt x="413084" y="352927"/>
                  <a:pt x="661737" y="256674"/>
                </a:cubicBezTo>
                <a:cubicBezTo>
                  <a:pt x="910390" y="160421"/>
                  <a:pt x="1191127" y="80210"/>
                  <a:pt x="1491916" y="40105"/>
                </a:cubicBezTo>
                <a:cubicBezTo>
                  <a:pt x="1792706" y="0"/>
                  <a:pt x="2211806" y="4010"/>
                  <a:pt x="2466474" y="16042"/>
                </a:cubicBezTo>
                <a:cubicBezTo>
                  <a:pt x="2721142" y="28074"/>
                  <a:pt x="2823410" y="60158"/>
                  <a:pt x="3019926" y="112295"/>
                </a:cubicBezTo>
                <a:cubicBezTo>
                  <a:pt x="3216442" y="164432"/>
                  <a:pt x="3475120" y="252663"/>
                  <a:pt x="3645568" y="328863"/>
                </a:cubicBezTo>
                <a:cubicBezTo>
                  <a:pt x="3816016" y="405063"/>
                  <a:pt x="3938337" y="511342"/>
                  <a:pt x="4042611" y="569495"/>
                </a:cubicBezTo>
                <a:cubicBezTo>
                  <a:pt x="4146885" y="627648"/>
                  <a:pt x="4271211" y="677779"/>
                  <a:pt x="4271211" y="677779"/>
                </a:cubicBezTo>
                <a:lnTo>
                  <a:pt x="4271211" y="677779"/>
                </a:lnTo>
                <a:lnTo>
                  <a:pt x="4271211" y="1423737"/>
                </a:lnTo>
                <a:cubicBezTo>
                  <a:pt x="4271211" y="1929063"/>
                  <a:pt x="4269206" y="3043990"/>
                  <a:pt x="4271211" y="3709737"/>
                </a:cubicBezTo>
                <a:cubicBezTo>
                  <a:pt x="4273216" y="4375484"/>
                  <a:pt x="4283242" y="5051258"/>
                  <a:pt x="4283242" y="5418221"/>
                </a:cubicBezTo>
                <a:cubicBezTo>
                  <a:pt x="4283242" y="5785184"/>
                  <a:pt x="4271211" y="5785184"/>
                  <a:pt x="4271211" y="5911516"/>
                </a:cubicBezTo>
                <a:cubicBezTo>
                  <a:pt x="4271211" y="6037848"/>
                  <a:pt x="4281237" y="6110037"/>
                  <a:pt x="4283242" y="6176211"/>
                </a:cubicBezTo>
                <a:cubicBezTo>
                  <a:pt x="4285247" y="6242385"/>
                  <a:pt x="4297279" y="6288505"/>
                  <a:pt x="4283242" y="6308558"/>
                </a:cubicBezTo>
                <a:cubicBezTo>
                  <a:pt x="4269205" y="6328611"/>
                  <a:pt x="4231105" y="6298532"/>
                  <a:pt x="4199021" y="6296527"/>
                </a:cubicBezTo>
                <a:cubicBezTo>
                  <a:pt x="4166937" y="6294522"/>
                  <a:pt x="4090737" y="6296527"/>
                  <a:pt x="4090737" y="6296527"/>
                </a:cubicBezTo>
                <a:cubicBezTo>
                  <a:pt x="4066674" y="6296527"/>
                  <a:pt x="4096752" y="6316580"/>
                  <a:pt x="4054642" y="6296527"/>
                </a:cubicBezTo>
                <a:cubicBezTo>
                  <a:pt x="4012532" y="6276474"/>
                  <a:pt x="3952374" y="6234364"/>
                  <a:pt x="3838074" y="6176211"/>
                </a:cubicBezTo>
                <a:cubicBezTo>
                  <a:pt x="3723774" y="6118058"/>
                  <a:pt x="3559342" y="6013785"/>
                  <a:pt x="3368842" y="5947611"/>
                </a:cubicBezTo>
                <a:cubicBezTo>
                  <a:pt x="3178342" y="5881437"/>
                  <a:pt x="2967790" y="5813258"/>
                  <a:pt x="2695074" y="5779169"/>
                </a:cubicBezTo>
                <a:cubicBezTo>
                  <a:pt x="2422358" y="5745080"/>
                  <a:pt x="2037347" y="5723022"/>
                  <a:pt x="1732547" y="5743074"/>
                </a:cubicBezTo>
                <a:cubicBezTo>
                  <a:pt x="1427747" y="5763127"/>
                  <a:pt x="1102895" y="5827295"/>
                  <a:pt x="866274" y="5899484"/>
                </a:cubicBezTo>
                <a:cubicBezTo>
                  <a:pt x="629653" y="5971674"/>
                  <a:pt x="312821" y="6176211"/>
                  <a:pt x="312821" y="6176211"/>
                </a:cubicBezTo>
                <a:cubicBezTo>
                  <a:pt x="184484" y="6240379"/>
                  <a:pt x="146384" y="6262437"/>
                  <a:pt x="96253" y="6284495"/>
                </a:cubicBezTo>
                <a:cubicBezTo>
                  <a:pt x="46122" y="6306553"/>
                  <a:pt x="12032" y="6308558"/>
                  <a:pt x="12032" y="6308558"/>
                </a:cubicBezTo>
                <a:lnTo>
                  <a:pt x="12032" y="6308558"/>
                </a:lnTo>
                <a:cubicBezTo>
                  <a:pt x="14037" y="6122069"/>
                  <a:pt x="22058" y="5855368"/>
                  <a:pt x="24063" y="5189621"/>
                </a:cubicBezTo>
                <a:cubicBezTo>
                  <a:pt x="26068" y="4523874"/>
                  <a:pt x="26068" y="2957763"/>
                  <a:pt x="24063" y="2314074"/>
                </a:cubicBezTo>
                <a:cubicBezTo>
                  <a:pt x="22058" y="1670385"/>
                  <a:pt x="12032" y="1562100"/>
                  <a:pt x="12032" y="1327484"/>
                </a:cubicBezTo>
                <a:cubicBezTo>
                  <a:pt x="12032" y="1092868"/>
                  <a:pt x="22058" y="1012658"/>
                  <a:pt x="24063" y="906379"/>
                </a:cubicBezTo>
                <a:cubicBezTo>
                  <a:pt x="26068" y="800100"/>
                  <a:pt x="24063" y="689811"/>
                  <a:pt x="24063" y="689811"/>
                </a:cubicBezTo>
                <a:lnTo>
                  <a:pt x="0" y="617621"/>
                </a:lnTo>
                <a:close/>
              </a:path>
            </a:pathLst>
          </a:custGeom>
          <a:solidFill>
            <a:srgbClr val="F6BC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 Des </a:t>
            </a:r>
            <a:r>
              <a:rPr lang="fr-FR" sz="3200" dirty="0" err="1" smtClean="0">
                <a:solidFill>
                  <a:srgbClr val="C00000"/>
                </a:solidFill>
                <a:latin typeface="Alte-Schwabacher" pitchFamily="2" charset="0"/>
              </a:rPr>
              <a:t>candy</a:t>
            </a:r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gravés </a:t>
            </a:r>
          </a:p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 dans le cœur</a:t>
            </a:r>
            <a:b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</a:br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 Des milliers d'heures</a:t>
            </a:r>
          </a:p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 de vol au compteur</a:t>
            </a:r>
            <a:b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</a:br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 Des beaux discours, </a:t>
            </a:r>
          </a:p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 des beaux parleurs</a:t>
            </a:r>
            <a:b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</a:br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 Qu'on soit dans le </a:t>
            </a:r>
          </a:p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 flou ou dans l'erreur</a:t>
            </a:r>
            <a:endParaRPr lang="fr-FR" sz="3200" dirty="0">
              <a:solidFill>
                <a:srgbClr val="C00000"/>
              </a:solidFill>
              <a:latin typeface="Alte-Schwabacher" pitchFamily="2" charset="0"/>
            </a:endParaRPr>
          </a:p>
        </p:txBody>
      </p:sp>
      <p:sp>
        <p:nvSpPr>
          <p:cNvPr id="21" name="Forme libre 20"/>
          <p:cNvSpPr/>
          <p:nvPr/>
        </p:nvSpPr>
        <p:spPr>
          <a:xfrm>
            <a:off x="346159" y="72000"/>
            <a:ext cx="4297279" cy="6264000"/>
          </a:xfrm>
          <a:custGeom>
            <a:avLst/>
            <a:gdLst>
              <a:gd name="connsiteX0" fmla="*/ 0 w 4297279"/>
              <a:gd name="connsiteY0" fmla="*/ 617621 h 6328611"/>
              <a:gd name="connsiteX1" fmla="*/ 661737 w 4297279"/>
              <a:gd name="connsiteY1" fmla="*/ 256674 h 6328611"/>
              <a:gd name="connsiteX2" fmla="*/ 1491916 w 4297279"/>
              <a:gd name="connsiteY2" fmla="*/ 40105 h 6328611"/>
              <a:gd name="connsiteX3" fmla="*/ 2466474 w 4297279"/>
              <a:gd name="connsiteY3" fmla="*/ 16042 h 6328611"/>
              <a:gd name="connsiteX4" fmla="*/ 3019926 w 4297279"/>
              <a:gd name="connsiteY4" fmla="*/ 112295 h 6328611"/>
              <a:gd name="connsiteX5" fmla="*/ 3645568 w 4297279"/>
              <a:gd name="connsiteY5" fmla="*/ 328863 h 6328611"/>
              <a:gd name="connsiteX6" fmla="*/ 4042611 w 4297279"/>
              <a:gd name="connsiteY6" fmla="*/ 569495 h 6328611"/>
              <a:gd name="connsiteX7" fmla="*/ 4271211 w 4297279"/>
              <a:gd name="connsiteY7" fmla="*/ 677779 h 6328611"/>
              <a:gd name="connsiteX8" fmla="*/ 4271211 w 4297279"/>
              <a:gd name="connsiteY8" fmla="*/ 677779 h 6328611"/>
              <a:gd name="connsiteX9" fmla="*/ 4271211 w 4297279"/>
              <a:gd name="connsiteY9" fmla="*/ 1423737 h 6328611"/>
              <a:gd name="connsiteX10" fmla="*/ 4271211 w 4297279"/>
              <a:gd name="connsiteY10" fmla="*/ 3709737 h 6328611"/>
              <a:gd name="connsiteX11" fmla="*/ 4283242 w 4297279"/>
              <a:gd name="connsiteY11" fmla="*/ 5418221 h 6328611"/>
              <a:gd name="connsiteX12" fmla="*/ 4271211 w 4297279"/>
              <a:gd name="connsiteY12" fmla="*/ 5911516 h 6328611"/>
              <a:gd name="connsiteX13" fmla="*/ 4283242 w 4297279"/>
              <a:gd name="connsiteY13" fmla="*/ 6176211 h 6328611"/>
              <a:gd name="connsiteX14" fmla="*/ 4283242 w 4297279"/>
              <a:gd name="connsiteY14" fmla="*/ 6308558 h 6328611"/>
              <a:gd name="connsiteX15" fmla="*/ 4199021 w 4297279"/>
              <a:gd name="connsiteY15" fmla="*/ 6296527 h 6328611"/>
              <a:gd name="connsiteX16" fmla="*/ 4090737 w 4297279"/>
              <a:gd name="connsiteY16" fmla="*/ 6296527 h 6328611"/>
              <a:gd name="connsiteX17" fmla="*/ 4054642 w 4297279"/>
              <a:gd name="connsiteY17" fmla="*/ 6296527 h 6328611"/>
              <a:gd name="connsiteX18" fmla="*/ 3838074 w 4297279"/>
              <a:gd name="connsiteY18" fmla="*/ 6176211 h 6328611"/>
              <a:gd name="connsiteX19" fmla="*/ 3368842 w 4297279"/>
              <a:gd name="connsiteY19" fmla="*/ 5947611 h 6328611"/>
              <a:gd name="connsiteX20" fmla="*/ 2695074 w 4297279"/>
              <a:gd name="connsiteY20" fmla="*/ 5779169 h 6328611"/>
              <a:gd name="connsiteX21" fmla="*/ 1732547 w 4297279"/>
              <a:gd name="connsiteY21" fmla="*/ 5743074 h 6328611"/>
              <a:gd name="connsiteX22" fmla="*/ 866274 w 4297279"/>
              <a:gd name="connsiteY22" fmla="*/ 5899484 h 6328611"/>
              <a:gd name="connsiteX23" fmla="*/ 312821 w 4297279"/>
              <a:gd name="connsiteY23" fmla="*/ 6176211 h 6328611"/>
              <a:gd name="connsiteX24" fmla="*/ 96253 w 4297279"/>
              <a:gd name="connsiteY24" fmla="*/ 6284495 h 6328611"/>
              <a:gd name="connsiteX25" fmla="*/ 12032 w 4297279"/>
              <a:gd name="connsiteY25" fmla="*/ 6308558 h 6328611"/>
              <a:gd name="connsiteX26" fmla="*/ 12032 w 4297279"/>
              <a:gd name="connsiteY26" fmla="*/ 6308558 h 6328611"/>
              <a:gd name="connsiteX27" fmla="*/ 24063 w 4297279"/>
              <a:gd name="connsiteY27" fmla="*/ 5189621 h 6328611"/>
              <a:gd name="connsiteX28" fmla="*/ 24063 w 4297279"/>
              <a:gd name="connsiteY28" fmla="*/ 2314074 h 6328611"/>
              <a:gd name="connsiteX29" fmla="*/ 12032 w 4297279"/>
              <a:gd name="connsiteY29" fmla="*/ 1327484 h 6328611"/>
              <a:gd name="connsiteX30" fmla="*/ 24063 w 4297279"/>
              <a:gd name="connsiteY30" fmla="*/ 906379 h 6328611"/>
              <a:gd name="connsiteX31" fmla="*/ 24063 w 4297279"/>
              <a:gd name="connsiteY31" fmla="*/ 689811 h 6328611"/>
              <a:gd name="connsiteX32" fmla="*/ 0 w 4297279"/>
              <a:gd name="connsiteY32" fmla="*/ 617621 h 6328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297279" h="6328611">
                <a:moveTo>
                  <a:pt x="0" y="617621"/>
                </a:moveTo>
                <a:cubicBezTo>
                  <a:pt x="206542" y="485274"/>
                  <a:pt x="413084" y="352927"/>
                  <a:pt x="661737" y="256674"/>
                </a:cubicBezTo>
                <a:cubicBezTo>
                  <a:pt x="910390" y="160421"/>
                  <a:pt x="1191127" y="80210"/>
                  <a:pt x="1491916" y="40105"/>
                </a:cubicBezTo>
                <a:cubicBezTo>
                  <a:pt x="1792706" y="0"/>
                  <a:pt x="2211806" y="4010"/>
                  <a:pt x="2466474" y="16042"/>
                </a:cubicBezTo>
                <a:cubicBezTo>
                  <a:pt x="2721142" y="28074"/>
                  <a:pt x="2823410" y="60158"/>
                  <a:pt x="3019926" y="112295"/>
                </a:cubicBezTo>
                <a:cubicBezTo>
                  <a:pt x="3216442" y="164432"/>
                  <a:pt x="3475120" y="252663"/>
                  <a:pt x="3645568" y="328863"/>
                </a:cubicBezTo>
                <a:cubicBezTo>
                  <a:pt x="3816016" y="405063"/>
                  <a:pt x="3938337" y="511342"/>
                  <a:pt x="4042611" y="569495"/>
                </a:cubicBezTo>
                <a:cubicBezTo>
                  <a:pt x="4146885" y="627648"/>
                  <a:pt x="4271211" y="677779"/>
                  <a:pt x="4271211" y="677779"/>
                </a:cubicBezTo>
                <a:lnTo>
                  <a:pt x="4271211" y="677779"/>
                </a:lnTo>
                <a:lnTo>
                  <a:pt x="4271211" y="1423737"/>
                </a:lnTo>
                <a:cubicBezTo>
                  <a:pt x="4271211" y="1929063"/>
                  <a:pt x="4269206" y="3043990"/>
                  <a:pt x="4271211" y="3709737"/>
                </a:cubicBezTo>
                <a:cubicBezTo>
                  <a:pt x="4273216" y="4375484"/>
                  <a:pt x="4283242" y="5051258"/>
                  <a:pt x="4283242" y="5418221"/>
                </a:cubicBezTo>
                <a:cubicBezTo>
                  <a:pt x="4283242" y="5785184"/>
                  <a:pt x="4271211" y="5785184"/>
                  <a:pt x="4271211" y="5911516"/>
                </a:cubicBezTo>
                <a:cubicBezTo>
                  <a:pt x="4271211" y="6037848"/>
                  <a:pt x="4281237" y="6110037"/>
                  <a:pt x="4283242" y="6176211"/>
                </a:cubicBezTo>
                <a:cubicBezTo>
                  <a:pt x="4285247" y="6242385"/>
                  <a:pt x="4297279" y="6288505"/>
                  <a:pt x="4283242" y="6308558"/>
                </a:cubicBezTo>
                <a:cubicBezTo>
                  <a:pt x="4269205" y="6328611"/>
                  <a:pt x="4231105" y="6298532"/>
                  <a:pt x="4199021" y="6296527"/>
                </a:cubicBezTo>
                <a:cubicBezTo>
                  <a:pt x="4166937" y="6294522"/>
                  <a:pt x="4090737" y="6296527"/>
                  <a:pt x="4090737" y="6296527"/>
                </a:cubicBezTo>
                <a:cubicBezTo>
                  <a:pt x="4066674" y="6296527"/>
                  <a:pt x="4096752" y="6316580"/>
                  <a:pt x="4054642" y="6296527"/>
                </a:cubicBezTo>
                <a:cubicBezTo>
                  <a:pt x="4012532" y="6276474"/>
                  <a:pt x="3952374" y="6234364"/>
                  <a:pt x="3838074" y="6176211"/>
                </a:cubicBezTo>
                <a:cubicBezTo>
                  <a:pt x="3723774" y="6118058"/>
                  <a:pt x="3559342" y="6013785"/>
                  <a:pt x="3368842" y="5947611"/>
                </a:cubicBezTo>
                <a:cubicBezTo>
                  <a:pt x="3178342" y="5881437"/>
                  <a:pt x="2967790" y="5813258"/>
                  <a:pt x="2695074" y="5779169"/>
                </a:cubicBezTo>
                <a:cubicBezTo>
                  <a:pt x="2422358" y="5745080"/>
                  <a:pt x="2037347" y="5723022"/>
                  <a:pt x="1732547" y="5743074"/>
                </a:cubicBezTo>
                <a:cubicBezTo>
                  <a:pt x="1427747" y="5763127"/>
                  <a:pt x="1102895" y="5827295"/>
                  <a:pt x="866274" y="5899484"/>
                </a:cubicBezTo>
                <a:cubicBezTo>
                  <a:pt x="629653" y="5971674"/>
                  <a:pt x="312821" y="6176211"/>
                  <a:pt x="312821" y="6176211"/>
                </a:cubicBezTo>
                <a:cubicBezTo>
                  <a:pt x="184484" y="6240379"/>
                  <a:pt x="146384" y="6262437"/>
                  <a:pt x="96253" y="6284495"/>
                </a:cubicBezTo>
                <a:cubicBezTo>
                  <a:pt x="46122" y="6306553"/>
                  <a:pt x="12032" y="6308558"/>
                  <a:pt x="12032" y="6308558"/>
                </a:cubicBezTo>
                <a:lnTo>
                  <a:pt x="12032" y="6308558"/>
                </a:lnTo>
                <a:cubicBezTo>
                  <a:pt x="14037" y="6122069"/>
                  <a:pt x="22058" y="5855368"/>
                  <a:pt x="24063" y="5189621"/>
                </a:cubicBezTo>
                <a:cubicBezTo>
                  <a:pt x="26068" y="4523874"/>
                  <a:pt x="26068" y="2957763"/>
                  <a:pt x="24063" y="2314074"/>
                </a:cubicBezTo>
                <a:cubicBezTo>
                  <a:pt x="22058" y="1670385"/>
                  <a:pt x="12032" y="1562100"/>
                  <a:pt x="12032" y="1327484"/>
                </a:cubicBezTo>
                <a:cubicBezTo>
                  <a:pt x="12032" y="1092868"/>
                  <a:pt x="22058" y="1012658"/>
                  <a:pt x="24063" y="906379"/>
                </a:cubicBezTo>
                <a:cubicBezTo>
                  <a:pt x="26068" y="800100"/>
                  <a:pt x="24063" y="689811"/>
                  <a:pt x="24063" y="689811"/>
                </a:cubicBezTo>
                <a:lnTo>
                  <a:pt x="0" y="617621"/>
                </a:lnTo>
                <a:close/>
              </a:path>
            </a:pathLst>
          </a:custGeom>
          <a:solidFill>
            <a:srgbClr val="F6BC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 Restent les murs </a:t>
            </a:r>
          </a:p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 porteurs</a:t>
            </a:r>
            <a:b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</a:br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 Des amis en béton</a:t>
            </a:r>
            <a:b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</a:br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 Un frère, ou une </a:t>
            </a:r>
          </a:p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 grande sœur</a:t>
            </a:r>
            <a:b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</a:br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 Pour voir à l'horizon</a:t>
            </a:r>
            <a:endParaRPr lang="fr-FR" sz="3200" dirty="0">
              <a:solidFill>
                <a:srgbClr val="C00000"/>
              </a:solidFill>
              <a:latin typeface="Alte-Schwabacher" pitchFamily="2" charset="0"/>
            </a:endParaRPr>
          </a:p>
        </p:txBody>
      </p:sp>
      <p:sp>
        <p:nvSpPr>
          <p:cNvPr id="22" name="Forme libre 21"/>
          <p:cNvSpPr/>
          <p:nvPr/>
        </p:nvSpPr>
        <p:spPr>
          <a:xfrm>
            <a:off x="346159" y="72000"/>
            <a:ext cx="4297279" cy="6264000"/>
          </a:xfrm>
          <a:custGeom>
            <a:avLst/>
            <a:gdLst>
              <a:gd name="connsiteX0" fmla="*/ 0 w 4297279"/>
              <a:gd name="connsiteY0" fmla="*/ 617621 h 6328611"/>
              <a:gd name="connsiteX1" fmla="*/ 661737 w 4297279"/>
              <a:gd name="connsiteY1" fmla="*/ 256674 h 6328611"/>
              <a:gd name="connsiteX2" fmla="*/ 1491916 w 4297279"/>
              <a:gd name="connsiteY2" fmla="*/ 40105 h 6328611"/>
              <a:gd name="connsiteX3" fmla="*/ 2466474 w 4297279"/>
              <a:gd name="connsiteY3" fmla="*/ 16042 h 6328611"/>
              <a:gd name="connsiteX4" fmla="*/ 3019926 w 4297279"/>
              <a:gd name="connsiteY4" fmla="*/ 112295 h 6328611"/>
              <a:gd name="connsiteX5" fmla="*/ 3645568 w 4297279"/>
              <a:gd name="connsiteY5" fmla="*/ 328863 h 6328611"/>
              <a:gd name="connsiteX6" fmla="*/ 4042611 w 4297279"/>
              <a:gd name="connsiteY6" fmla="*/ 569495 h 6328611"/>
              <a:gd name="connsiteX7" fmla="*/ 4271211 w 4297279"/>
              <a:gd name="connsiteY7" fmla="*/ 677779 h 6328611"/>
              <a:gd name="connsiteX8" fmla="*/ 4271211 w 4297279"/>
              <a:gd name="connsiteY8" fmla="*/ 677779 h 6328611"/>
              <a:gd name="connsiteX9" fmla="*/ 4271211 w 4297279"/>
              <a:gd name="connsiteY9" fmla="*/ 1423737 h 6328611"/>
              <a:gd name="connsiteX10" fmla="*/ 4271211 w 4297279"/>
              <a:gd name="connsiteY10" fmla="*/ 3709737 h 6328611"/>
              <a:gd name="connsiteX11" fmla="*/ 4283242 w 4297279"/>
              <a:gd name="connsiteY11" fmla="*/ 5418221 h 6328611"/>
              <a:gd name="connsiteX12" fmla="*/ 4271211 w 4297279"/>
              <a:gd name="connsiteY12" fmla="*/ 5911516 h 6328611"/>
              <a:gd name="connsiteX13" fmla="*/ 4283242 w 4297279"/>
              <a:gd name="connsiteY13" fmla="*/ 6176211 h 6328611"/>
              <a:gd name="connsiteX14" fmla="*/ 4283242 w 4297279"/>
              <a:gd name="connsiteY14" fmla="*/ 6308558 h 6328611"/>
              <a:gd name="connsiteX15" fmla="*/ 4199021 w 4297279"/>
              <a:gd name="connsiteY15" fmla="*/ 6296527 h 6328611"/>
              <a:gd name="connsiteX16" fmla="*/ 4090737 w 4297279"/>
              <a:gd name="connsiteY16" fmla="*/ 6296527 h 6328611"/>
              <a:gd name="connsiteX17" fmla="*/ 4054642 w 4297279"/>
              <a:gd name="connsiteY17" fmla="*/ 6296527 h 6328611"/>
              <a:gd name="connsiteX18" fmla="*/ 3838074 w 4297279"/>
              <a:gd name="connsiteY18" fmla="*/ 6176211 h 6328611"/>
              <a:gd name="connsiteX19" fmla="*/ 3368842 w 4297279"/>
              <a:gd name="connsiteY19" fmla="*/ 5947611 h 6328611"/>
              <a:gd name="connsiteX20" fmla="*/ 2695074 w 4297279"/>
              <a:gd name="connsiteY20" fmla="*/ 5779169 h 6328611"/>
              <a:gd name="connsiteX21" fmla="*/ 1732547 w 4297279"/>
              <a:gd name="connsiteY21" fmla="*/ 5743074 h 6328611"/>
              <a:gd name="connsiteX22" fmla="*/ 866274 w 4297279"/>
              <a:gd name="connsiteY22" fmla="*/ 5899484 h 6328611"/>
              <a:gd name="connsiteX23" fmla="*/ 312821 w 4297279"/>
              <a:gd name="connsiteY23" fmla="*/ 6176211 h 6328611"/>
              <a:gd name="connsiteX24" fmla="*/ 96253 w 4297279"/>
              <a:gd name="connsiteY24" fmla="*/ 6284495 h 6328611"/>
              <a:gd name="connsiteX25" fmla="*/ 12032 w 4297279"/>
              <a:gd name="connsiteY25" fmla="*/ 6308558 h 6328611"/>
              <a:gd name="connsiteX26" fmla="*/ 12032 w 4297279"/>
              <a:gd name="connsiteY26" fmla="*/ 6308558 h 6328611"/>
              <a:gd name="connsiteX27" fmla="*/ 24063 w 4297279"/>
              <a:gd name="connsiteY27" fmla="*/ 5189621 h 6328611"/>
              <a:gd name="connsiteX28" fmla="*/ 24063 w 4297279"/>
              <a:gd name="connsiteY28" fmla="*/ 2314074 h 6328611"/>
              <a:gd name="connsiteX29" fmla="*/ 12032 w 4297279"/>
              <a:gd name="connsiteY29" fmla="*/ 1327484 h 6328611"/>
              <a:gd name="connsiteX30" fmla="*/ 24063 w 4297279"/>
              <a:gd name="connsiteY30" fmla="*/ 906379 h 6328611"/>
              <a:gd name="connsiteX31" fmla="*/ 24063 w 4297279"/>
              <a:gd name="connsiteY31" fmla="*/ 689811 h 6328611"/>
              <a:gd name="connsiteX32" fmla="*/ 0 w 4297279"/>
              <a:gd name="connsiteY32" fmla="*/ 617621 h 6328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297279" h="6328611">
                <a:moveTo>
                  <a:pt x="0" y="617621"/>
                </a:moveTo>
                <a:cubicBezTo>
                  <a:pt x="206542" y="485274"/>
                  <a:pt x="413084" y="352927"/>
                  <a:pt x="661737" y="256674"/>
                </a:cubicBezTo>
                <a:cubicBezTo>
                  <a:pt x="910390" y="160421"/>
                  <a:pt x="1191127" y="80210"/>
                  <a:pt x="1491916" y="40105"/>
                </a:cubicBezTo>
                <a:cubicBezTo>
                  <a:pt x="1792706" y="0"/>
                  <a:pt x="2211806" y="4010"/>
                  <a:pt x="2466474" y="16042"/>
                </a:cubicBezTo>
                <a:cubicBezTo>
                  <a:pt x="2721142" y="28074"/>
                  <a:pt x="2823410" y="60158"/>
                  <a:pt x="3019926" y="112295"/>
                </a:cubicBezTo>
                <a:cubicBezTo>
                  <a:pt x="3216442" y="164432"/>
                  <a:pt x="3475120" y="252663"/>
                  <a:pt x="3645568" y="328863"/>
                </a:cubicBezTo>
                <a:cubicBezTo>
                  <a:pt x="3816016" y="405063"/>
                  <a:pt x="3938337" y="511342"/>
                  <a:pt x="4042611" y="569495"/>
                </a:cubicBezTo>
                <a:cubicBezTo>
                  <a:pt x="4146885" y="627648"/>
                  <a:pt x="4271211" y="677779"/>
                  <a:pt x="4271211" y="677779"/>
                </a:cubicBezTo>
                <a:lnTo>
                  <a:pt x="4271211" y="677779"/>
                </a:lnTo>
                <a:lnTo>
                  <a:pt x="4271211" y="1423737"/>
                </a:lnTo>
                <a:cubicBezTo>
                  <a:pt x="4271211" y="1929063"/>
                  <a:pt x="4269206" y="3043990"/>
                  <a:pt x="4271211" y="3709737"/>
                </a:cubicBezTo>
                <a:cubicBezTo>
                  <a:pt x="4273216" y="4375484"/>
                  <a:pt x="4283242" y="5051258"/>
                  <a:pt x="4283242" y="5418221"/>
                </a:cubicBezTo>
                <a:cubicBezTo>
                  <a:pt x="4283242" y="5785184"/>
                  <a:pt x="4271211" y="5785184"/>
                  <a:pt x="4271211" y="5911516"/>
                </a:cubicBezTo>
                <a:cubicBezTo>
                  <a:pt x="4271211" y="6037848"/>
                  <a:pt x="4281237" y="6110037"/>
                  <a:pt x="4283242" y="6176211"/>
                </a:cubicBezTo>
                <a:cubicBezTo>
                  <a:pt x="4285247" y="6242385"/>
                  <a:pt x="4297279" y="6288505"/>
                  <a:pt x="4283242" y="6308558"/>
                </a:cubicBezTo>
                <a:cubicBezTo>
                  <a:pt x="4269205" y="6328611"/>
                  <a:pt x="4231105" y="6298532"/>
                  <a:pt x="4199021" y="6296527"/>
                </a:cubicBezTo>
                <a:cubicBezTo>
                  <a:pt x="4166937" y="6294522"/>
                  <a:pt x="4090737" y="6296527"/>
                  <a:pt x="4090737" y="6296527"/>
                </a:cubicBezTo>
                <a:cubicBezTo>
                  <a:pt x="4066674" y="6296527"/>
                  <a:pt x="4096752" y="6316580"/>
                  <a:pt x="4054642" y="6296527"/>
                </a:cubicBezTo>
                <a:cubicBezTo>
                  <a:pt x="4012532" y="6276474"/>
                  <a:pt x="3952374" y="6234364"/>
                  <a:pt x="3838074" y="6176211"/>
                </a:cubicBezTo>
                <a:cubicBezTo>
                  <a:pt x="3723774" y="6118058"/>
                  <a:pt x="3559342" y="6013785"/>
                  <a:pt x="3368842" y="5947611"/>
                </a:cubicBezTo>
                <a:cubicBezTo>
                  <a:pt x="3178342" y="5881437"/>
                  <a:pt x="2967790" y="5813258"/>
                  <a:pt x="2695074" y="5779169"/>
                </a:cubicBezTo>
                <a:cubicBezTo>
                  <a:pt x="2422358" y="5745080"/>
                  <a:pt x="2037347" y="5723022"/>
                  <a:pt x="1732547" y="5743074"/>
                </a:cubicBezTo>
                <a:cubicBezTo>
                  <a:pt x="1427747" y="5763127"/>
                  <a:pt x="1102895" y="5827295"/>
                  <a:pt x="866274" y="5899484"/>
                </a:cubicBezTo>
                <a:cubicBezTo>
                  <a:pt x="629653" y="5971674"/>
                  <a:pt x="312821" y="6176211"/>
                  <a:pt x="312821" y="6176211"/>
                </a:cubicBezTo>
                <a:cubicBezTo>
                  <a:pt x="184484" y="6240379"/>
                  <a:pt x="146384" y="6262437"/>
                  <a:pt x="96253" y="6284495"/>
                </a:cubicBezTo>
                <a:cubicBezTo>
                  <a:pt x="46122" y="6306553"/>
                  <a:pt x="12032" y="6308558"/>
                  <a:pt x="12032" y="6308558"/>
                </a:cubicBezTo>
                <a:lnTo>
                  <a:pt x="12032" y="6308558"/>
                </a:lnTo>
                <a:cubicBezTo>
                  <a:pt x="14037" y="6122069"/>
                  <a:pt x="22058" y="5855368"/>
                  <a:pt x="24063" y="5189621"/>
                </a:cubicBezTo>
                <a:cubicBezTo>
                  <a:pt x="26068" y="4523874"/>
                  <a:pt x="26068" y="2957763"/>
                  <a:pt x="24063" y="2314074"/>
                </a:cubicBezTo>
                <a:cubicBezTo>
                  <a:pt x="22058" y="1670385"/>
                  <a:pt x="12032" y="1562100"/>
                  <a:pt x="12032" y="1327484"/>
                </a:cubicBezTo>
                <a:cubicBezTo>
                  <a:pt x="12032" y="1092868"/>
                  <a:pt x="22058" y="1012658"/>
                  <a:pt x="24063" y="906379"/>
                </a:cubicBezTo>
                <a:cubicBezTo>
                  <a:pt x="26068" y="800100"/>
                  <a:pt x="24063" y="689811"/>
                  <a:pt x="24063" y="689811"/>
                </a:cubicBezTo>
                <a:lnTo>
                  <a:pt x="0" y="617621"/>
                </a:lnTo>
                <a:close/>
              </a:path>
            </a:pathLst>
          </a:custGeom>
          <a:solidFill>
            <a:srgbClr val="F6BC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  Restent les murs </a:t>
            </a:r>
          </a:p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  porteurs</a:t>
            </a:r>
            <a:b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</a:br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  Pour tenir la maison</a:t>
            </a:r>
            <a:b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</a:br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  Pour surmonter ses</a:t>
            </a:r>
          </a:p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  peurs</a:t>
            </a:r>
            <a:b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</a:br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  Ou vaincre ses </a:t>
            </a:r>
          </a:p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  démons</a:t>
            </a:r>
            <a:endParaRPr lang="fr-FR" sz="3200" dirty="0">
              <a:solidFill>
                <a:srgbClr val="C00000"/>
              </a:solidFill>
              <a:latin typeface="Alte-Schwabacher" pitchFamily="2" charset="0"/>
            </a:endParaRPr>
          </a:p>
        </p:txBody>
      </p:sp>
      <p:sp>
        <p:nvSpPr>
          <p:cNvPr id="23" name="Forme libre 22"/>
          <p:cNvSpPr/>
          <p:nvPr/>
        </p:nvSpPr>
        <p:spPr>
          <a:xfrm>
            <a:off x="346159" y="72000"/>
            <a:ext cx="4297279" cy="6264000"/>
          </a:xfrm>
          <a:custGeom>
            <a:avLst/>
            <a:gdLst>
              <a:gd name="connsiteX0" fmla="*/ 0 w 4297279"/>
              <a:gd name="connsiteY0" fmla="*/ 617621 h 6328611"/>
              <a:gd name="connsiteX1" fmla="*/ 661737 w 4297279"/>
              <a:gd name="connsiteY1" fmla="*/ 256674 h 6328611"/>
              <a:gd name="connsiteX2" fmla="*/ 1491916 w 4297279"/>
              <a:gd name="connsiteY2" fmla="*/ 40105 h 6328611"/>
              <a:gd name="connsiteX3" fmla="*/ 2466474 w 4297279"/>
              <a:gd name="connsiteY3" fmla="*/ 16042 h 6328611"/>
              <a:gd name="connsiteX4" fmla="*/ 3019926 w 4297279"/>
              <a:gd name="connsiteY4" fmla="*/ 112295 h 6328611"/>
              <a:gd name="connsiteX5" fmla="*/ 3645568 w 4297279"/>
              <a:gd name="connsiteY5" fmla="*/ 328863 h 6328611"/>
              <a:gd name="connsiteX6" fmla="*/ 4042611 w 4297279"/>
              <a:gd name="connsiteY6" fmla="*/ 569495 h 6328611"/>
              <a:gd name="connsiteX7" fmla="*/ 4271211 w 4297279"/>
              <a:gd name="connsiteY7" fmla="*/ 677779 h 6328611"/>
              <a:gd name="connsiteX8" fmla="*/ 4271211 w 4297279"/>
              <a:gd name="connsiteY8" fmla="*/ 677779 h 6328611"/>
              <a:gd name="connsiteX9" fmla="*/ 4271211 w 4297279"/>
              <a:gd name="connsiteY9" fmla="*/ 1423737 h 6328611"/>
              <a:gd name="connsiteX10" fmla="*/ 4271211 w 4297279"/>
              <a:gd name="connsiteY10" fmla="*/ 3709737 h 6328611"/>
              <a:gd name="connsiteX11" fmla="*/ 4283242 w 4297279"/>
              <a:gd name="connsiteY11" fmla="*/ 5418221 h 6328611"/>
              <a:gd name="connsiteX12" fmla="*/ 4271211 w 4297279"/>
              <a:gd name="connsiteY12" fmla="*/ 5911516 h 6328611"/>
              <a:gd name="connsiteX13" fmla="*/ 4283242 w 4297279"/>
              <a:gd name="connsiteY13" fmla="*/ 6176211 h 6328611"/>
              <a:gd name="connsiteX14" fmla="*/ 4283242 w 4297279"/>
              <a:gd name="connsiteY14" fmla="*/ 6308558 h 6328611"/>
              <a:gd name="connsiteX15" fmla="*/ 4199021 w 4297279"/>
              <a:gd name="connsiteY15" fmla="*/ 6296527 h 6328611"/>
              <a:gd name="connsiteX16" fmla="*/ 4090737 w 4297279"/>
              <a:gd name="connsiteY16" fmla="*/ 6296527 h 6328611"/>
              <a:gd name="connsiteX17" fmla="*/ 4054642 w 4297279"/>
              <a:gd name="connsiteY17" fmla="*/ 6296527 h 6328611"/>
              <a:gd name="connsiteX18" fmla="*/ 3838074 w 4297279"/>
              <a:gd name="connsiteY18" fmla="*/ 6176211 h 6328611"/>
              <a:gd name="connsiteX19" fmla="*/ 3368842 w 4297279"/>
              <a:gd name="connsiteY19" fmla="*/ 5947611 h 6328611"/>
              <a:gd name="connsiteX20" fmla="*/ 2695074 w 4297279"/>
              <a:gd name="connsiteY20" fmla="*/ 5779169 h 6328611"/>
              <a:gd name="connsiteX21" fmla="*/ 1732547 w 4297279"/>
              <a:gd name="connsiteY21" fmla="*/ 5743074 h 6328611"/>
              <a:gd name="connsiteX22" fmla="*/ 866274 w 4297279"/>
              <a:gd name="connsiteY22" fmla="*/ 5899484 h 6328611"/>
              <a:gd name="connsiteX23" fmla="*/ 312821 w 4297279"/>
              <a:gd name="connsiteY23" fmla="*/ 6176211 h 6328611"/>
              <a:gd name="connsiteX24" fmla="*/ 96253 w 4297279"/>
              <a:gd name="connsiteY24" fmla="*/ 6284495 h 6328611"/>
              <a:gd name="connsiteX25" fmla="*/ 12032 w 4297279"/>
              <a:gd name="connsiteY25" fmla="*/ 6308558 h 6328611"/>
              <a:gd name="connsiteX26" fmla="*/ 12032 w 4297279"/>
              <a:gd name="connsiteY26" fmla="*/ 6308558 h 6328611"/>
              <a:gd name="connsiteX27" fmla="*/ 24063 w 4297279"/>
              <a:gd name="connsiteY27" fmla="*/ 5189621 h 6328611"/>
              <a:gd name="connsiteX28" fmla="*/ 24063 w 4297279"/>
              <a:gd name="connsiteY28" fmla="*/ 2314074 h 6328611"/>
              <a:gd name="connsiteX29" fmla="*/ 12032 w 4297279"/>
              <a:gd name="connsiteY29" fmla="*/ 1327484 h 6328611"/>
              <a:gd name="connsiteX30" fmla="*/ 24063 w 4297279"/>
              <a:gd name="connsiteY30" fmla="*/ 906379 h 6328611"/>
              <a:gd name="connsiteX31" fmla="*/ 24063 w 4297279"/>
              <a:gd name="connsiteY31" fmla="*/ 689811 h 6328611"/>
              <a:gd name="connsiteX32" fmla="*/ 0 w 4297279"/>
              <a:gd name="connsiteY32" fmla="*/ 617621 h 6328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297279" h="6328611">
                <a:moveTo>
                  <a:pt x="0" y="617621"/>
                </a:moveTo>
                <a:cubicBezTo>
                  <a:pt x="206542" y="485274"/>
                  <a:pt x="413084" y="352927"/>
                  <a:pt x="661737" y="256674"/>
                </a:cubicBezTo>
                <a:cubicBezTo>
                  <a:pt x="910390" y="160421"/>
                  <a:pt x="1191127" y="80210"/>
                  <a:pt x="1491916" y="40105"/>
                </a:cubicBezTo>
                <a:cubicBezTo>
                  <a:pt x="1792706" y="0"/>
                  <a:pt x="2211806" y="4010"/>
                  <a:pt x="2466474" y="16042"/>
                </a:cubicBezTo>
                <a:cubicBezTo>
                  <a:pt x="2721142" y="28074"/>
                  <a:pt x="2823410" y="60158"/>
                  <a:pt x="3019926" y="112295"/>
                </a:cubicBezTo>
                <a:cubicBezTo>
                  <a:pt x="3216442" y="164432"/>
                  <a:pt x="3475120" y="252663"/>
                  <a:pt x="3645568" y="328863"/>
                </a:cubicBezTo>
                <a:cubicBezTo>
                  <a:pt x="3816016" y="405063"/>
                  <a:pt x="3938337" y="511342"/>
                  <a:pt x="4042611" y="569495"/>
                </a:cubicBezTo>
                <a:cubicBezTo>
                  <a:pt x="4146885" y="627648"/>
                  <a:pt x="4271211" y="677779"/>
                  <a:pt x="4271211" y="677779"/>
                </a:cubicBezTo>
                <a:lnTo>
                  <a:pt x="4271211" y="677779"/>
                </a:lnTo>
                <a:lnTo>
                  <a:pt x="4271211" y="1423737"/>
                </a:lnTo>
                <a:cubicBezTo>
                  <a:pt x="4271211" y="1929063"/>
                  <a:pt x="4269206" y="3043990"/>
                  <a:pt x="4271211" y="3709737"/>
                </a:cubicBezTo>
                <a:cubicBezTo>
                  <a:pt x="4273216" y="4375484"/>
                  <a:pt x="4283242" y="5051258"/>
                  <a:pt x="4283242" y="5418221"/>
                </a:cubicBezTo>
                <a:cubicBezTo>
                  <a:pt x="4283242" y="5785184"/>
                  <a:pt x="4271211" y="5785184"/>
                  <a:pt x="4271211" y="5911516"/>
                </a:cubicBezTo>
                <a:cubicBezTo>
                  <a:pt x="4271211" y="6037848"/>
                  <a:pt x="4281237" y="6110037"/>
                  <a:pt x="4283242" y="6176211"/>
                </a:cubicBezTo>
                <a:cubicBezTo>
                  <a:pt x="4285247" y="6242385"/>
                  <a:pt x="4297279" y="6288505"/>
                  <a:pt x="4283242" y="6308558"/>
                </a:cubicBezTo>
                <a:cubicBezTo>
                  <a:pt x="4269205" y="6328611"/>
                  <a:pt x="4231105" y="6298532"/>
                  <a:pt x="4199021" y="6296527"/>
                </a:cubicBezTo>
                <a:cubicBezTo>
                  <a:pt x="4166937" y="6294522"/>
                  <a:pt x="4090737" y="6296527"/>
                  <a:pt x="4090737" y="6296527"/>
                </a:cubicBezTo>
                <a:cubicBezTo>
                  <a:pt x="4066674" y="6296527"/>
                  <a:pt x="4096752" y="6316580"/>
                  <a:pt x="4054642" y="6296527"/>
                </a:cubicBezTo>
                <a:cubicBezTo>
                  <a:pt x="4012532" y="6276474"/>
                  <a:pt x="3952374" y="6234364"/>
                  <a:pt x="3838074" y="6176211"/>
                </a:cubicBezTo>
                <a:cubicBezTo>
                  <a:pt x="3723774" y="6118058"/>
                  <a:pt x="3559342" y="6013785"/>
                  <a:pt x="3368842" y="5947611"/>
                </a:cubicBezTo>
                <a:cubicBezTo>
                  <a:pt x="3178342" y="5881437"/>
                  <a:pt x="2967790" y="5813258"/>
                  <a:pt x="2695074" y="5779169"/>
                </a:cubicBezTo>
                <a:cubicBezTo>
                  <a:pt x="2422358" y="5745080"/>
                  <a:pt x="2037347" y="5723022"/>
                  <a:pt x="1732547" y="5743074"/>
                </a:cubicBezTo>
                <a:cubicBezTo>
                  <a:pt x="1427747" y="5763127"/>
                  <a:pt x="1102895" y="5827295"/>
                  <a:pt x="866274" y="5899484"/>
                </a:cubicBezTo>
                <a:cubicBezTo>
                  <a:pt x="629653" y="5971674"/>
                  <a:pt x="312821" y="6176211"/>
                  <a:pt x="312821" y="6176211"/>
                </a:cubicBezTo>
                <a:cubicBezTo>
                  <a:pt x="184484" y="6240379"/>
                  <a:pt x="146384" y="6262437"/>
                  <a:pt x="96253" y="6284495"/>
                </a:cubicBezTo>
                <a:cubicBezTo>
                  <a:pt x="46122" y="6306553"/>
                  <a:pt x="12032" y="6308558"/>
                  <a:pt x="12032" y="6308558"/>
                </a:cubicBezTo>
                <a:lnTo>
                  <a:pt x="12032" y="6308558"/>
                </a:lnTo>
                <a:cubicBezTo>
                  <a:pt x="14037" y="6122069"/>
                  <a:pt x="22058" y="5855368"/>
                  <a:pt x="24063" y="5189621"/>
                </a:cubicBezTo>
                <a:cubicBezTo>
                  <a:pt x="26068" y="4523874"/>
                  <a:pt x="26068" y="2957763"/>
                  <a:pt x="24063" y="2314074"/>
                </a:cubicBezTo>
                <a:cubicBezTo>
                  <a:pt x="22058" y="1670385"/>
                  <a:pt x="12032" y="1562100"/>
                  <a:pt x="12032" y="1327484"/>
                </a:cubicBezTo>
                <a:cubicBezTo>
                  <a:pt x="12032" y="1092868"/>
                  <a:pt x="22058" y="1012658"/>
                  <a:pt x="24063" y="906379"/>
                </a:cubicBezTo>
                <a:cubicBezTo>
                  <a:pt x="26068" y="800100"/>
                  <a:pt x="24063" y="689811"/>
                  <a:pt x="24063" y="689811"/>
                </a:cubicBezTo>
                <a:lnTo>
                  <a:pt x="0" y="617621"/>
                </a:lnTo>
                <a:close/>
              </a:path>
            </a:pathLst>
          </a:custGeom>
          <a:solidFill>
            <a:srgbClr val="F6BC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3600" dirty="0" smtClean="0">
                <a:solidFill>
                  <a:srgbClr val="C00000"/>
                </a:solidFill>
                <a:latin typeface="Alte-Schwabacher" pitchFamily="2" charset="0"/>
              </a:rPr>
              <a:t>   De jouer les durs,</a:t>
            </a:r>
          </a:p>
          <a:p>
            <a:r>
              <a:rPr lang="fr-FR" sz="3600" dirty="0" smtClean="0">
                <a:solidFill>
                  <a:srgbClr val="C00000"/>
                </a:solidFill>
                <a:latin typeface="Alte-Schwabacher" pitchFamily="2" charset="0"/>
              </a:rPr>
              <a:t>   les cascadeurs</a:t>
            </a:r>
            <a:br>
              <a:rPr lang="fr-FR" sz="3600" dirty="0" smtClean="0">
                <a:solidFill>
                  <a:srgbClr val="C00000"/>
                </a:solidFill>
                <a:latin typeface="Alte-Schwabacher" pitchFamily="2" charset="0"/>
              </a:rPr>
            </a:br>
            <a:r>
              <a:rPr lang="fr-FR" sz="3600" dirty="0" smtClean="0">
                <a:solidFill>
                  <a:srgbClr val="C00000"/>
                </a:solidFill>
                <a:latin typeface="Alte-Schwabacher" pitchFamily="2" charset="0"/>
              </a:rPr>
              <a:t>   Des souvenirs hauts</a:t>
            </a:r>
          </a:p>
          <a:p>
            <a:r>
              <a:rPr lang="fr-FR" sz="3600" dirty="0" smtClean="0">
                <a:solidFill>
                  <a:srgbClr val="C00000"/>
                </a:solidFill>
                <a:latin typeface="Alte-Schwabacher" pitchFamily="2" charset="0"/>
              </a:rPr>
              <a:t>   en couleur</a:t>
            </a:r>
            <a:br>
              <a:rPr lang="fr-FR" sz="3600" dirty="0" smtClean="0">
                <a:solidFill>
                  <a:srgbClr val="C00000"/>
                </a:solidFill>
                <a:latin typeface="Alte-Schwabacher" pitchFamily="2" charset="0"/>
              </a:rPr>
            </a:br>
            <a:r>
              <a:rPr lang="fr-FR" sz="3600" dirty="0" smtClean="0">
                <a:solidFill>
                  <a:srgbClr val="C00000"/>
                </a:solidFill>
                <a:latin typeface="Alte-Schwabacher" pitchFamily="2" charset="0"/>
              </a:rPr>
              <a:t>   De l'utopie d'un </a:t>
            </a:r>
          </a:p>
          <a:p>
            <a:r>
              <a:rPr lang="fr-FR" sz="3600" dirty="0" smtClean="0">
                <a:solidFill>
                  <a:srgbClr val="C00000"/>
                </a:solidFill>
                <a:latin typeface="Alte-Schwabacher" pitchFamily="2" charset="0"/>
              </a:rPr>
              <a:t>   monde meilleur</a:t>
            </a:r>
            <a:br>
              <a:rPr lang="fr-FR" sz="3600" dirty="0" smtClean="0">
                <a:solidFill>
                  <a:srgbClr val="C00000"/>
                </a:solidFill>
                <a:latin typeface="Alte-Schwabacher" pitchFamily="2" charset="0"/>
              </a:rPr>
            </a:br>
            <a:r>
              <a:rPr lang="fr-FR" sz="3600" dirty="0" smtClean="0">
                <a:solidFill>
                  <a:srgbClr val="C00000"/>
                </a:solidFill>
                <a:latin typeface="Alte-Schwabacher" pitchFamily="2" charset="0"/>
              </a:rPr>
              <a:t>   De tout ce qu'on a</a:t>
            </a:r>
          </a:p>
          <a:p>
            <a:r>
              <a:rPr lang="fr-FR" sz="3600" dirty="0" smtClean="0">
                <a:solidFill>
                  <a:srgbClr val="C00000"/>
                </a:solidFill>
                <a:latin typeface="Alte-Schwabacher" pitchFamily="2" charset="0"/>
              </a:rPr>
              <a:t>   appris par cœur</a:t>
            </a:r>
            <a:endParaRPr lang="fr-FR" sz="3600" dirty="0">
              <a:solidFill>
                <a:srgbClr val="C00000"/>
              </a:solidFill>
              <a:latin typeface="Alte-Schwabacher" pitchFamily="2" charset="0"/>
            </a:endParaRPr>
          </a:p>
        </p:txBody>
      </p:sp>
      <p:sp>
        <p:nvSpPr>
          <p:cNvPr id="24" name="Forme libre 23"/>
          <p:cNvSpPr/>
          <p:nvPr/>
        </p:nvSpPr>
        <p:spPr>
          <a:xfrm>
            <a:off x="346159" y="72000"/>
            <a:ext cx="4297279" cy="6264000"/>
          </a:xfrm>
          <a:custGeom>
            <a:avLst/>
            <a:gdLst>
              <a:gd name="connsiteX0" fmla="*/ 0 w 4297279"/>
              <a:gd name="connsiteY0" fmla="*/ 617621 h 6328611"/>
              <a:gd name="connsiteX1" fmla="*/ 661737 w 4297279"/>
              <a:gd name="connsiteY1" fmla="*/ 256674 h 6328611"/>
              <a:gd name="connsiteX2" fmla="*/ 1491916 w 4297279"/>
              <a:gd name="connsiteY2" fmla="*/ 40105 h 6328611"/>
              <a:gd name="connsiteX3" fmla="*/ 2466474 w 4297279"/>
              <a:gd name="connsiteY3" fmla="*/ 16042 h 6328611"/>
              <a:gd name="connsiteX4" fmla="*/ 3019926 w 4297279"/>
              <a:gd name="connsiteY4" fmla="*/ 112295 h 6328611"/>
              <a:gd name="connsiteX5" fmla="*/ 3645568 w 4297279"/>
              <a:gd name="connsiteY5" fmla="*/ 328863 h 6328611"/>
              <a:gd name="connsiteX6" fmla="*/ 4042611 w 4297279"/>
              <a:gd name="connsiteY6" fmla="*/ 569495 h 6328611"/>
              <a:gd name="connsiteX7" fmla="*/ 4271211 w 4297279"/>
              <a:gd name="connsiteY7" fmla="*/ 677779 h 6328611"/>
              <a:gd name="connsiteX8" fmla="*/ 4271211 w 4297279"/>
              <a:gd name="connsiteY8" fmla="*/ 677779 h 6328611"/>
              <a:gd name="connsiteX9" fmla="*/ 4271211 w 4297279"/>
              <a:gd name="connsiteY9" fmla="*/ 1423737 h 6328611"/>
              <a:gd name="connsiteX10" fmla="*/ 4271211 w 4297279"/>
              <a:gd name="connsiteY10" fmla="*/ 3709737 h 6328611"/>
              <a:gd name="connsiteX11" fmla="*/ 4283242 w 4297279"/>
              <a:gd name="connsiteY11" fmla="*/ 5418221 h 6328611"/>
              <a:gd name="connsiteX12" fmla="*/ 4271211 w 4297279"/>
              <a:gd name="connsiteY12" fmla="*/ 5911516 h 6328611"/>
              <a:gd name="connsiteX13" fmla="*/ 4283242 w 4297279"/>
              <a:gd name="connsiteY13" fmla="*/ 6176211 h 6328611"/>
              <a:gd name="connsiteX14" fmla="*/ 4283242 w 4297279"/>
              <a:gd name="connsiteY14" fmla="*/ 6308558 h 6328611"/>
              <a:gd name="connsiteX15" fmla="*/ 4199021 w 4297279"/>
              <a:gd name="connsiteY15" fmla="*/ 6296527 h 6328611"/>
              <a:gd name="connsiteX16" fmla="*/ 4090737 w 4297279"/>
              <a:gd name="connsiteY16" fmla="*/ 6296527 h 6328611"/>
              <a:gd name="connsiteX17" fmla="*/ 4054642 w 4297279"/>
              <a:gd name="connsiteY17" fmla="*/ 6296527 h 6328611"/>
              <a:gd name="connsiteX18" fmla="*/ 3838074 w 4297279"/>
              <a:gd name="connsiteY18" fmla="*/ 6176211 h 6328611"/>
              <a:gd name="connsiteX19" fmla="*/ 3368842 w 4297279"/>
              <a:gd name="connsiteY19" fmla="*/ 5947611 h 6328611"/>
              <a:gd name="connsiteX20" fmla="*/ 2695074 w 4297279"/>
              <a:gd name="connsiteY20" fmla="*/ 5779169 h 6328611"/>
              <a:gd name="connsiteX21" fmla="*/ 1732547 w 4297279"/>
              <a:gd name="connsiteY21" fmla="*/ 5743074 h 6328611"/>
              <a:gd name="connsiteX22" fmla="*/ 866274 w 4297279"/>
              <a:gd name="connsiteY22" fmla="*/ 5899484 h 6328611"/>
              <a:gd name="connsiteX23" fmla="*/ 312821 w 4297279"/>
              <a:gd name="connsiteY23" fmla="*/ 6176211 h 6328611"/>
              <a:gd name="connsiteX24" fmla="*/ 96253 w 4297279"/>
              <a:gd name="connsiteY24" fmla="*/ 6284495 h 6328611"/>
              <a:gd name="connsiteX25" fmla="*/ 12032 w 4297279"/>
              <a:gd name="connsiteY25" fmla="*/ 6308558 h 6328611"/>
              <a:gd name="connsiteX26" fmla="*/ 12032 w 4297279"/>
              <a:gd name="connsiteY26" fmla="*/ 6308558 h 6328611"/>
              <a:gd name="connsiteX27" fmla="*/ 24063 w 4297279"/>
              <a:gd name="connsiteY27" fmla="*/ 5189621 h 6328611"/>
              <a:gd name="connsiteX28" fmla="*/ 24063 w 4297279"/>
              <a:gd name="connsiteY28" fmla="*/ 2314074 h 6328611"/>
              <a:gd name="connsiteX29" fmla="*/ 12032 w 4297279"/>
              <a:gd name="connsiteY29" fmla="*/ 1327484 h 6328611"/>
              <a:gd name="connsiteX30" fmla="*/ 24063 w 4297279"/>
              <a:gd name="connsiteY30" fmla="*/ 906379 h 6328611"/>
              <a:gd name="connsiteX31" fmla="*/ 24063 w 4297279"/>
              <a:gd name="connsiteY31" fmla="*/ 689811 h 6328611"/>
              <a:gd name="connsiteX32" fmla="*/ 0 w 4297279"/>
              <a:gd name="connsiteY32" fmla="*/ 617621 h 6328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297279" h="6328611">
                <a:moveTo>
                  <a:pt x="0" y="617621"/>
                </a:moveTo>
                <a:cubicBezTo>
                  <a:pt x="206542" y="485274"/>
                  <a:pt x="413084" y="352927"/>
                  <a:pt x="661737" y="256674"/>
                </a:cubicBezTo>
                <a:cubicBezTo>
                  <a:pt x="910390" y="160421"/>
                  <a:pt x="1191127" y="80210"/>
                  <a:pt x="1491916" y="40105"/>
                </a:cubicBezTo>
                <a:cubicBezTo>
                  <a:pt x="1792706" y="0"/>
                  <a:pt x="2211806" y="4010"/>
                  <a:pt x="2466474" y="16042"/>
                </a:cubicBezTo>
                <a:cubicBezTo>
                  <a:pt x="2721142" y="28074"/>
                  <a:pt x="2823410" y="60158"/>
                  <a:pt x="3019926" y="112295"/>
                </a:cubicBezTo>
                <a:cubicBezTo>
                  <a:pt x="3216442" y="164432"/>
                  <a:pt x="3475120" y="252663"/>
                  <a:pt x="3645568" y="328863"/>
                </a:cubicBezTo>
                <a:cubicBezTo>
                  <a:pt x="3816016" y="405063"/>
                  <a:pt x="3938337" y="511342"/>
                  <a:pt x="4042611" y="569495"/>
                </a:cubicBezTo>
                <a:cubicBezTo>
                  <a:pt x="4146885" y="627648"/>
                  <a:pt x="4271211" y="677779"/>
                  <a:pt x="4271211" y="677779"/>
                </a:cubicBezTo>
                <a:lnTo>
                  <a:pt x="4271211" y="677779"/>
                </a:lnTo>
                <a:lnTo>
                  <a:pt x="4271211" y="1423737"/>
                </a:lnTo>
                <a:cubicBezTo>
                  <a:pt x="4271211" y="1929063"/>
                  <a:pt x="4269206" y="3043990"/>
                  <a:pt x="4271211" y="3709737"/>
                </a:cubicBezTo>
                <a:cubicBezTo>
                  <a:pt x="4273216" y="4375484"/>
                  <a:pt x="4283242" y="5051258"/>
                  <a:pt x="4283242" y="5418221"/>
                </a:cubicBezTo>
                <a:cubicBezTo>
                  <a:pt x="4283242" y="5785184"/>
                  <a:pt x="4271211" y="5785184"/>
                  <a:pt x="4271211" y="5911516"/>
                </a:cubicBezTo>
                <a:cubicBezTo>
                  <a:pt x="4271211" y="6037848"/>
                  <a:pt x="4281237" y="6110037"/>
                  <a:pt x="4283242" y="6176211"/>
                </a:cubicBezTo>
                <a:cubicBezTo>
                  <a:pt x="4285247" y="6242385"/>
                  <a:pt x="4297279" y="6288505"/>
                  <a:pt x="4283242" y="6308558"/>
                </a:cubicBezTo>
                <a:cubicBezTo>
                  <a:pt x="4269205" y="6328611"/>
                  <a:pt x="4231105" y="6298532"/>
                  <a:pt x="4199021" y="6296527"/>
                </a:cubicBezTo>
                <a:cubicBezTo>
                  <a:pt x="4166937" y="6294522"/>
                  <a:pt x="4090737" y="6296527"/>
                  <a:pt x="4090737" y="6296527"/>
                </a:cubicBezTo>
                <a:cubicBezTo>
                  <a:pt x="4066674" y="6296527"/>
                  <a:pt x="4096752" y="6316580"/>
                  <a:pt x="4054642" y="6296527"/>
                </a:cubicBezTo>
                <a:cubicBezTo>
                  <a:pt x="4012532" y="6276474"/>
                  <a:pt x="3952374" y="6234364"/>
                  <a:pt x="3838074" y="6176211"/>
                </a:cubicBezTo>
                <a:cubicBezTo>
                  <a:pt x="3723774" y="6118058"/>
                  <a:pt x="3559342" y="6013785"/>
                  <a:pt x="3368842" y="5947611"/>
                </a:cubicBezTo>
                <a:cubicBezTo>
                  <a:pt x="3178342" y="5881437"/>
                  <a:pt x="2967790" y="5813258"/>
                  <a:pt x="2695074" y="5779169"/>
                </a:cubicBezTo>
                <a:cubicBezTo>
                  <a:pt x="2422358" y="5745080"/>
                  <a:pt x="2037347" y="5723022"/>
                  <a:pt x="1732547" y="5743074"/>
                </a:cubicBezTo>
                <a:cubicBezTo>
                  <a:pt x="1427747" y="5763127"/>
                  <a:pt x="1102895" y="5827295"/>
                  <a:pt x="866274" y="5899484"/>
                </a:cubicBezTo>
                <a:cubicBezTo>
                  <a:pt x="629653" y="5971674"/>
                  <a:pt x="312821" y="6176211"/>
                  <a:pt x="312821" y="6176211"/>
                </a:cubicBezTo>
                <a:cubicBezTo>
                  <a:pt x="184484" y="6240379"/>
                  <a:pt x="146384" y="6262437"/>
                  <a:pt x="96253" y="6284495"/>
                </a:cubicBezTo>
                <a:cubicBezTo>
                  <a:pt x="46122" y="6306553"/>
                  <a:pt x="12032" y="6308558"/>
                  <a:pt x="12032" y="6308558"/>
                </a:cubicBezTo>
                <a:lnTo>
                  <a:pt x="12032" y="6308558"/>
                </a:lnTo>
                <a:cubicBezTo>
                  <a:pt x="14037" y="6122069"/>
                  <a:pt x="22058" y="5855368"/>
                  <a:pt x="24063" y="5189621"/>
                </a:cubicBezTo>
                <a:cubicBezTo>
                  <a:pt x="26068" y="4523874"/>
                  <a:pt x="26068" y="2957763"/>
                  <a:pt x="24063" y="2314074"/>
                </a:cubicBezTo>
                <a:cubicBezTo>
                  <a:pt x="22058" y="1670385"/>
                  <a:pt x="12032" y="1562100"/>
                  <a:pt x="12032" y="1327484"/>
                </a:cubicBezTo>
                <a:cubicBezTo>
                  <a:pt x="12032" y="1092868"/>
                  <a:pt x="22058" y="1012658"/>
                  <a:pt x="24063" y="906379"/>
                </a:cubicBezTo>
                <a:cubicBezTo>
                  <a:pt x="26068" y="800100"/>
                  <a:pt x="24063" y="689811"/>
                  <a:pt x="24063" y="689811"/>
                </a:cubicBezTo>
                <a:lnTo>
                  <a:pt x="0" y="617621"/>
                </a:lnTo>
                <a:close/>
              </a:path>
            </a:pathLst>
          </a:custGeom>
          <a:solidFill>
            <a:srgbClr val="F6BC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smtClean="0">
                <a:solidFill>
                  <a:srgbClr val="C00000"/>
                </a:solidFill>
                <a:latin typeface="Alte-Schwabacher" pitchFamily="2" charset="0"/>
              </a:rPr>
              <a:t>        Restent les murs </a:t>
            </a:r>
          </a:p>
          <a:p>
            <a:r>
              <a:rPr lang="fr-FR" sz="2800" dirty="0" smtClean="0">
                <a:solidFill>
                  <a:srgbClr val="C00000"/>
                </a:solidFill>
                <a:latin typeface="Alte-Schwabacher" pitchFamily="2" charset="0"/>
              </a:rPr>
              <a:t>        porteurs</a:t>
            </a:r>
            <a:br>
              <a:rPr lang="fr-FR" sz="2800" dirty="0" smtClean="0">
                <a:solidFill>
                  <a:srgbClr val="C00000"/>
                </a:solidFill>
                <a:latin typeface="Alte-Schwabacher" pitchFamily="2" charset="0"/>
              </a:rPr>
            </a:br>
            <a:r>
              <a:rPr lang="fr-FR" sz="2800" dirty="0" smtClean="0">
                <a:solidFill>
                  <a:srgbClr val="C00000"/>
                </a:solidFill>
                <a:latin typeface="Alte-Schwabacher" pitchFamily="2" charset="0"/>
              </a:rPr>
              <a:t>        Pour se couper du vent</a:t>
            </a:r>
            <a:br>
              <a:rPr lang="fr-FR" sz="2800" dirty="0" smtClean="0">
                <a:solidFill>
                  <a:srgbClr val="C00000"/>
                </a:solidFill>
                <a:latin typeface="Alte-Schwabacher" pitchFamily="2" charset="0"/>
              </a:rPr>
            </a:br>
            <a:r>
              <a:rPr lang="fr-FR" sz="2800" dirty="0" smtClean="0">
                <a:solidFill>
                  <a:srgbClr val="C00000"/>
                </a:solidFill>
                <a:latin typeface="Alte-Schwabacher" pitchFamily="2" charset="0"/>
              </a:rPr>
              <a:t>        Pour tenir la longueur</a:t>
            </a:r>
            <a:br>
              <a:rPr lang="fr-FR" sz="2800" dirty="0" smtClean="0">
                <a:solidFill>
                  <a:srgbClr val="C00000"/>
                </a:solidFill>
                <a:latin typeface="Alte-Schwabacher" pitchFamily="2" charset="0"/>
              </a:rPr>
            </a:br>
            <a:r>
              <a:rPr lang="fr-FR" sz="2800" dirty="0" smtClean="0">
                <a:solidFill>
                  <a:srgbClr val="C00000"/>
                </a:solidFill>
                <a:latin typeface="Alte-Schwabacher" pitchFamily="2" charset="0"/>
              </a:rPr>
              <a:t>        Faire face aux </a:t>
            </a:r>
          </a:p>
          <a:p>
            <a:r>
              <a:rPr lang="fr-FR" sz="2800" dirty="0" smtClean="0">
                <a:solidFill>
                  <a:srgbClr val="C00000"/>
                </a:solidFill>
                <a:latin typeface="Alte-Schwabacher" pitchFamily="2" charset="0"/>
              </a:rPr>
              <a:t>        tremblements</a:t>
            </a:r>
            <a:endParaRPr lang="fr-FR" sz="2800" dirty="0">
              <a:solidFill>
                <a:srgbClr val="C00000"/>
              </a:solidFill>
              <a:latin typeface="Alte-Schwabacher" pitchFamily="2" charset="0"/>
            </a:endParaRPr>
          </a:p>
        </p:txBody>
      </p:sp>
      <p:sp>
        <p:nvSpPr>
          <p:cNvPr id="25" name="Forme libre 24"/>
          <p:cNvSpPr/>
          <p:nvPr/>
        </p:nvSpPr>
        <p:spPr>
          <a:xfrm>
            <a:off x="346159" y="72000"/>
            <a:ext cx="4297279" cy="6264000"/>
          </a:xfrm>
          <a:custGeom>
            <a:avLst/>
            <a:gdLst>
              <a:gd name="connsiteX0" fmla="*/ 0 w 4297279"/>
              <a:gd name="connsiteY0" fmla="*/ 617621 h 6328611"/>
              <a:gd name="connsiteX1" fmla="*/ 661737 w 4297279"/>
              <a:gd name="connsiteY1" fmla="*/ 256674 h 6328611"/>
              <a:gd name="connsiteX2" fmla="*/ 1491916 w 4297279"/>
              <a:gd name="connsiteY2" fmla="*/ 40105 h 6328611"/>
              <a:gd name="connsiteX3" fmla="*/ 2466474 w 4297279"/>
              <a:gd name="connsiteY3" fmla="*/ 16042 h 6328611"/>
              <a:gd name="connsiteX4" fmla="*/ 3019926 w 4297279"/>
              <a:gd name="connsiteY4" fmla="*/ 112295 h 6328611"/>
              <a:gd name="connsiteX5" fmla="*/ 3645568 w 4297279"/>
              <a:gd name="connsiteY5" fmla="*/ 328863 h 6328611"/>
              <a:gd name="connsiteX6" fmla="*/ 4042611 w 4297279"/>
              <a:gd name="connsiteY6" fmla="*/ 569495 h 6328611"/>
              <a:gd name="connsiteX7" fmla="*/ 4271211 w 4297279"/>
              <a:gd name="connsiteY7" fmla="*/ 677779 h 6328611"/>
              <a:gd name="connsiteX8" fmla="*/ 4271211 w 4297279"/>
              <a:gd name="connsiteY8" fmla="*/ 677779 h 6328611"/>
              <a:gd name="connsiteX9" fmla="*/ 4271211 w 4297279"/>
              <a:gd name="connsiteY9" fmla="*/ 1423737 h 6328611"/>
              <a:gd name="connsiteX10" fmla="*/ 4271211 w 4297279"/>
              <a:gd name="connsiteY10" fmla="*/ 3709737 h 6328611"/>
              <a:gd name="connsiteX11" fmla="*/ 4283242 w 4297279"/>
              <a:gd name="connsiteY11" fmla="*/ 5418221 h 6328611"/>
              <a:gd name="connsiteX12" fmla="*/ 4271211 w 4297279"/>
              <a:gd name="connsiteY12" fmla="*/ 5911516 h 6328611"/>
              <a:gd name="connsiteX13" fmla="*/ 4283242 w 4297279"/>
              <a:gd name="connsiteY13" fmla="*/ 6176211 h 6328611"/>
              <a:gd name="connsiteX14" fmla="*/ 4283242 w 4297279"/>
              <a:gd name="connsiteY14" fmla="*/ 6308558 h 6328611"/>
              <a:gd name="connsiteX15" fmla="*/ 4199021 w 4297279"/>
              <a:gd name="connsiteY15" fmla="*/ 6296527 h 6328611"/>
              <a:gd name="connsiteX16" fmla="*/ 4090737 w 4297279"/>
              <a:gd name="connsiteY16" fmla="*/ 6296527 h 6328611"/>
              <a:gd name="connsiteX17" fmla="*/ 4054642 w 4297279"/>
              <a:gd name="connsiteY17" fmla="*/ 6296527 h 6328611"/>
              <a:gd name="connsiteX18" fmla="*/ 3838074 w 4297279"/>
              <a:gd name="connsiteY18" fmla="*/ 6176211 h 6328611"/>
              <a:gd name="connsiteX19" fmla="*/ 3368842 w 4297279"/>
              <a:gd name="connsiteY19" fmla="*/ 5947611 h 6328611"/>
              <a:gd name="connsiteX20" fmla="*/ 2695074 w 4297279"/>
              <a:gd name="connsiteY20" fmla="*/ 5779169 h 6328611"/>
              <a:gd name="connsiteX21" fmla="*/ 1732547 w 4297279"/>
              <a:gd name="connsiteY21" fmla="*/ 5743074 h 6328611"/>
              <a:gd name="connsiteX22" fmla="*/ 866274 w 4297279"/>
              <a:gd name="connsiteY22" fmla="*/ 5899484 h 6328611"/>
              <a:gd name="connsiteX23" fmla="*/ 312821 w 4297279"/>
              <a:gd name="connsiteY23" fmla="*/ 6176211 h 6328611"/>
              <a:gd name="connsiteX24" fmla="*/ 96253 w 4297279"/>
              <a:gd name="connsiteY24" fmla="*/ 6284495 h 6328611"/>
              <a:gd name="connsiteX25" fmla="*/ 12032 w 4297279"/>
              <a:gd name="connsiteY25" fmla="*/ 6308558 h 6328611"/>
              <a:gd name="connsiteX26" fmla="*/ 12032 w 4297279"/>
              <a:gd name="connsiteY26" fmla="*/ 6308558 h 6328611"/>
              <a:gd name="connsiteX27" fmla="*/ 24063 w 4297279"/>
              <a:gd name="connsiteY27" fmla="*/ 5189621 h 6328611"/>
              <a:gd name="connsiteX28" fmla="*/ 24063 w 4297279"/>
              <a:gd name="connsiteY28" fmla="*/ 2314074 h 6328611"/>
              <a:gd name="connsiteX29" fmla="*/ 12032 w 4297279"/>
              <a:gd name="connsiteY29" fmla="*/ 1327484 h 6328611"/>
              <a:gd name="connsiteX30" fmla="*/ 24063 w 4297279"/>
              <a:gd name="connsiteY30" fmla="*/ 906379 h 6328611"/>
              <a:gd name="connsiteX31" fmla="*/ 24063 w 4297279"/>
              <a:gd name="connsiteY31" fmla="*/ 689811 h 6328611"/>
              <a:gd name="connsiteX32" fmla="*/ 0 w 4297279"/>
              <a:gd name="connsiteY32" fmla="*/ 617621 h 6328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297279" h="6328611">
                <a:moveTo>
                  <a:pt x="0" y="617621"/>
                </a:moveTo>
                <a:cubicBezTo>
                  <a:pt x="206542" y="485274"/>
                  <a:pt x="413084" y="352927"/>
                  <a:pt x="661737" y="256674"/>
                </a:cubicBezTo>
                <a:cubicBezTo>
                  <a:pt x="910390" y="160421"/>
                  <a:pt x="1191127" y="80210"/>
                  <a:pt x="1491916" y="40105"/>
                </a:cubicBezTo>
                <a:cubicBezTo>
                  <a:pt x="1792706" y="0"/>
                  <a:pt x="2211806" y="4010"/>
                  <a:pt x="2466474" y="16042"/>
                </a:cubicBezTo>
                <a:cubicBezTo>
                  <a:pt x="2721142" y="28074"/>
                  <a:pt x="2823410" y="60158"/>
                  <a:pt x="3019926" y="112295"/>
                </a:cubicBezTo>
                <a:cubicBezTo>
                  <a:pt x="3216442" y="164432"/>
                  <a:pt x="3475120" y="252663"/>
                  <a:pt x="3645568" y="328863"/>
                </a:cubicBezTo>
                <a:cubicBezTo>
                  <a:pt x="3816016" y="405063"/>
                  <a:pt x="3938337" y="511342"/>
                  <a:pt x="4042611" y="569495"/>
                </a:cubicBezTo>
                <a:cubicBezTo>
                  <a:pt x="4146885" y="627648"/>
                  <a:pt x="4271211" y="677779"/>
                  <a:pt x="4271211" y="677779"/>
                </a:cubicBezTo>
                <a:lnTo>
                  <a:pt x="4271211" y="677779"/>
                </a:lnTo>
                <a:lnTo>
                  <a:pt x="4271211" y="1423737"/>
                </a:lnTo>
                <a:cubicBezTo>
                  <a:pt x="4271211" y="1929063"/>
                  <a:pt x="4269206" y="3043990"/>
                  <a:pt x="4271211" y="3709737"/>
                </a:cubicBezTo>
                <a:cubicBezTo>
                  <a:pt x="4273216" y="4375484"/>
                  <a:pt x="4283242" y="5051258"/>
                  <a:pt x="4283242" y="5418221"/>
                </a:cubicBezTo>
                <a:cubicBezTo>
                  <a:pt x="4283242" y="5785184"/>
                  <a:pt x="4271211" y="5785184"/>
                  <a:pt x="4271211" y="5911516"/>
                </a:cubicBezTo>
                <a:cubicBezTo>
                  <a:pt x="4271211" y="6037848"/>
                  <a:pt x="4281237" y="6110037"/>
                  <a:pt x="4283242" y="6176211"/>
                </a:cubicBezTo>
                <a:cubicBezTo>
                  <a:pt x="4285247" y="6242385"/>
                  <a:pt x="4297279" y="6288505"/>
                  <a:pt x="4283242" y="6308558"/>
                </a:cubicBezTo>
                <a:cubicBezTo>
                  <a:pt x="4269205" y="6328611"/>
                  <a:pt x="4231105" y="6298532"/>
                  <a:pt x="4199021" y="6296527"/>
                </a:cubicBezTo>
                <a:cubicBezTo>
                  <a:pt x="4166937" y="6294522"/>
                  <a:pt x="4090737" y="6296527"/>
                  <a:pt x="4090737" y="6296527"/>
                </a:cubicBezTo>
                <a:cubicBezTo>
                  <a:pt x="4066674" y="6296527"/>
                  <a:pt x="4096752" y="6316580"/>
                  <a:pt x="4054642" y="6296527"/>
                </a:cubicBezTo>
                <a:cubicBezTo>
                  <a:pt x="4012532" y="6276474"/>
                  <a:pt x="3952374" y="6234364"/>
                  <a:pt x="3838074" y="6176211"/>
                </a:cubicBezTo>
                <a:cubicBezTo>
                  <a:pt x="3723774" y="6118058"/>
                  <a:pt x="3559342" y="6013785"/>
                  <a:pt x="3368842" y="5947611"/>
                </a:cubicBezTo>
                <a:cubicBezTo>
                  <a:pt x="3178342" y="5881437"/>
                  <a:pt x="2967790" y="5813258"/>
                  <a:pt x="2695074" y="5779169"/>
                </a:cubicBezTo>
                <a:cubicBezTo>
                  <a:pt x="2422358" y="5745080"/>
                  <a:pt x="2037347" y="5723022"/>
                  <a:pt x="1732547" y="5743074"/>
                </a:cubicBezTo>
                <a:cubicBezTo>
                  <a:pt x="1427747" y="5763127"/>
                  <a:pt x="1102895" y="5827295"/>
                  <a:pt x="866274" y="5899484"/>
                </a:cubicBezTo>
                <a:cubicBezTo>
                  <a:pt x="629653" y="5971674"/>
                  <a:pt x="312821" y="6176211"/>
                  <a:pt x="312821" y="6176211"/>
                </a:cubicBezTo>
                <a:cubicBezTo>
                  <a:pt x="184484" y="6240379"/>
                  <a:pt x="146384" y="6262437"/>
                  <a:pt x="96253" y="6284495"/>
                </a:cubicBezTo>
                <a:cubicBezTo>
                  <a:pt x="46122" y="6306553"/>
                  <a:pt x="12032" y="6308558"/>
                  <a:pt x="12032" y="6308558"/>
                </a:cubicBezTo>
                <a:lnTo>
                  <a:pt x="12032" y="6308558"/>
                </a:lnTo>
                <a:cubicBezTo>
                  <a:pt x="14037" y="6122069"/>
                  <a:pt x="22058" y="5855368"/>
                  <a:pt x="24063" y="5189621"/>
                </a:cubicBezTo>
                <a:cubicBezTo>
                  <a:pt x="26068" y="4523874"/>
                  <a:pt x="26068" y="2957763"/>
                  <a:pt x="24063" y="2314074"/>
                </a:cubicBezTo>
                <a:cubicBezTo>
                  <a:pt x="22058" y="1670385"/>
                  <a:pt x="12032" y="1562100"/>
                  <a:pt x="12032" y="1327484"/>
                </a:cubicBezTo>
                <a:cubicBezTo>
                  <a:pt x="12032" y="1092868"/>
                  <a:pt x="22058" y="1012658"/>
                  <a:pt x="24063" y="906379"/>
                </a:cubicBezTo>
                <a:cubicBezTo>
                  <a:pt x="26068" y="800100"/>
                  <a:pt x="24063" y="689811"/>
                  <a:pt x="24063" y="689811"/>
                </a:cubicBezTo>
                <a:lnTo>
                  <a:pt x="0" y="617621"/>
                </a:lnTo>
                <a:close/>
              </a:path>
            </a:pathLst>
          </a:custGeom>
          <a:solidFill>
            <a:srgbClr val="F6BC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  Restent les murs</a:t>
            </a:r>
          </a:p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  porteurs</a:t>
            </a:r>
            <a:b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</a:br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  Pour s'abriter du</a:t>
            </a:r>
          </a:p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  froid</a:t>
            </a:r>
            <a:b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</a:br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  Pour conjurer le </a:t>
            </a:r>
          </a:p>
          <a:p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  malheur </a:t>
            </a:r>
            <a:b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</a:br>
            <a:r>
              <a:rPr lang="fr-FR" sz="3200" dirty="0" smtClean="0">
                <a:solidFill>
                  <a:srgbClr val="C00000"/>
                </a:solidFill>
                <a:latin typeface="Alte-Schwabacher" pitchFamily="2" charset="0"/>
              </a:rPr>
              <a:t>       Et retrouver sa voie</a:t>
            </a:r>
            <a:endParaRPr lang="fr-FR" sz="3200" dirty="0">
              <a:solidFill>
                <a:srgbClr val="C00000"/>
              </a:solidFill>
              <a:latin typeface="Alte-Schwabacher" pitchFamily="2" charset="0"/>
            </a:endParaRPr>
          </a:p>
        </p:txBody>
      </p:sp>
      <p:grpSp>
        <p:nvGrpSpPr>
          <p:cNvPr id="30" name="Groupe 29"/>
          <p:cNvGrpSpPr/>
          <p:nvPr/>
        </p:nvGrpSpPr>
        <p:grpSpPr>
          <a:xfrm>
            <a:off x="4578490" y="71414"/>
            <a:ext cx="4210333" cy="6264000"/>
            <a:chOff x="4608000" y="71414"/>
            <a:chExt cx="4210333" cy="6264000"/>
          </a:xfrm>
        </p:grpSpPr>
        <p:sp>
          <p:nvSpPr>
            <p:cNvPr id="31" name="Forme libre 30"/>
            <p:cNvSpPr/>
            <p:nvPr/>
          </p:nvSpPr>
          <p:spPr>
            <a:xfrm flipH="1">
              <a:off x="4608000" y="71414"/>
              <a:ext cx="4203843" cy="6264000"/>
            </a:xfrm>
            <a:custGeom>
              <a:avLst/>
              <a:gdLst>
                <a:gd name="connsiteX0" fmla="*/ 0 w 4297279"/>
                <a:gd name="connsiteY0" fmla="*/ 617621 h 6328611"/>
                <a:gd name="connsiteX1" fmla="*/ 661737 w 4297279"/>
                <a:gd name="connsiteY1" fmla="*/ 256674 h 6328611"/>
                <a:gd name="connsiteX2" fmla="*/ 1491916 w 4297279"/>
                <a:gd name="connsiteY2" fmla="*/ 40105 h 6328611"/>
                <a:gd name="connsiteX3" fmla="*/ 2466474 w 4297279"/>
                <a:gd name="connsiteY3" fmla="*/ 16042 h 6328611"/>
                <a:gd name="connsiteX4" fmla="*/ 3019926 w 4297279"/>
                <a:gd name="connsiteY4" fmla="*/ 112295 h 6328611"/>
                <a:gd name="connsiteX5" fmla="*/ 3645568 w 4297279"/>
                <a:gd name="connsiteY5" fmla="*/ 328863 h 6328611"/>
                <a:gd name="connsiteX6" fmla="*/ 4042611 w 4297279"/>
                <a:gd name="connsiteY6" fmla="*/ 569495 h 6328611"/>
                <a:gd name="connsiteX7" fmla="*/ 4271211 w 4297279"/>
                <a:gd name="connsiteY7" fmla="*/ 677779 h 6328611"/>
                <a:gd name="connsiteX8" fmla="*/ 4271211 w 4297279"/>
                <a:gd name="connsiteY8" fmla="*/ 677779 h 6328611"/>
                <a:gd name="connsiteX9" fmla="*/ 4271211 w 4297279"/>
                <a:gd name="connsiteY9" fmla="*/ 1423737 h 6328611"/>
                <a:gd name="connsiteX10" fmla="*/ 4271211 w 4297279"/>
                <a:gd name="connsiteY10" fmla="*/ 3709737 h 6328611"/>
                <a:gd name="connsiteX11" fmla="*/ 4283242 w 4297279"/>
                <a:gd name="connsiteY11" fmla="*/ 5418221 h 6328611"/>
                <a:gd name="connsiteX12" fmla="*/ 4271211 w 4297279"/>
                <a:gd name="connsiteY12" fmla="*/ 5911516 h 6328611"/>
                <a:gd name="connsiteX13" fmla="*/ 4283242 w 4297279"/>
                <a:gd name="connsiteY13" fmla="*/ 6176211 h 6328611"/>
                <a:gd name="connsiteX14" fmla="*/ 4283242 w 4297279"/>
                <a:gd name="connsiteY14" fmla="*/ 6308558 h 6328611"/>
                <a:gd name="connsiteX15" fmla="*/ 4199021 w 4297279"/>
                <a:gd name="connsiteY15" fmla="*/ 6296527 h 6328611"/>
                <a:gd name="connsiteX16" fmla="*/ 4090737 w 4297279"/>
                <a:gd name="connsiteY16" fmla="*/ 6296527 h 6328611"/>
                <a:gd name="connsiteX17" fmla="*/ 4054642 w 4297279"/>
                <a:gd name="connsiteY17" fmla="*/ 6296527 h 6328611"/>
                <a:gd name="connsiteX18" fmla="*/ 3838074 w 4297279"/>
                <a:gd name="connsiteY18" fmla="*/ 6176211 h 6328611"/>
                <a:gd name="connsiteX19" fmla="*/ 3368842 w 4297279"/>
                <a:gd name="connsiteY19" fmla="*/ 5947611 h 6328611"/>
                <a:gd name="connsiteX20" fmla="*/ 2695074 w 4297279"/>
                <a:gd name="connsiteY20" fmla="*/ 5779169 h 6328611"/>
                <a:gd name="connsiteX21" fmla="*/ 1732547 w 4297279"/>
                <a:gd name="connsiteY21" fmla="*/ 5743074 h 6328611"/>
                <a:gd name="connsiteX22" fmla="*/ 866274 w 4297279"/>
                <a:gd name="connsiteY22" fmla="*/ 5899484 h 6328611"/>
                <a:gd name="connsiteX23" fmla="*/ 312821 w 4297279"/>
                <a:gd name="connsiteY23" fmla="*/ 6176211 h 6328611"/>
                <a:gd name="connsiteX24" fmla="*/ 96253 w 4297279"/>
                <a:gd name="connsiteY24" fmla="*/ 6284495 h 6328611"/>
                <a:gd name="connsiteX25" fmla="*/ 12032 w 4297279"/>
                <a:gd name="connsiteY25" fmla="*/ 6308558 h 6328611"/>
                <a:gd name="connsiteX26" fmla="*/ 12032 w 4297279"/>
                <a:gd name="connsiteY26" fmla="*/ 6308558 h 6328611"/>
                <a:gd name="connsiteX27" fmla="*/ 24063 w 4297279"/>
                <a:gd name="connsiteY27" fmla="*/ 5189621 h 6328611"/>
                <a:gd name="connsiteX28" fmla="*/ 24063 w 4297279"/>
                <a:gd name="connsiteY28" fmla="*/ 2314074 h 6328611"/>
                <a:gd name="connsiteX29" fmla="*/ 12032 w 4297279"/>
                <a:gd name="connsiteY29" fmla="*/ 1327484 h 6328611"/>
                <a:gd name="connsiteX30" fmla="*/ 24063 w 4297279"/>
                <a:gd name="connsiteY30" fmla="*/ 906379 h 6328611"/>
                <a:gd name="connsiteX31" fmla="*/ 24063 w 4297279"/>
                <a:gd name="connsiteY31" fmla="*/ 689811 h 6328611"/>
                <a:gd name="connsiteX32" fmla="*/ 0 w 4297279"/>
                <a:gd name="connsiteY32" fmla="*/ 617621 h 6328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4297279" h="6328611">
                  <a:moveTo>
                    <a:pt x="0" y="617621"/>
                  </a:moveTo>
                  <a:cubicBezTo>
                    <a:pt x="206542" y="485274"/>
                    <a:pt x="413084" y="352927"/>
                    <a:pt x="661737" y="256674"/>
                  </a:cubicBezTo>
                  <a:cubicBezTo>
                    <a:pt x="910390" y="160421"/>
                    <a:pt x="1191127" y="80210"/>
                    <a:pt x="1491916" y="40105"/>
                  </a:cubicBezTo>
                  <a:cubicBezTo>
                    <a:pt x="1792706" y="0"/>
                    <a:pt x="2211806" y="4010"/>
                    <a:pt x="2466474" y="16042"/>
                  </a:cubicBezTo>
                  <a:cubicBezTo>
                    <a:pt x="2721142" y="28074"/>
                    <a:pt x="2823410" y="60158"/>
                    <a:pt x="3019926" y="112295"/>
                  </a:cubicBezTo>
                  <a:cubicBezTo>
                    <a:pt x="3216442" y="164432"/>
                    <a:pt x="3475120" y="252663"/>
                    <a:pt x="3645568" y="328863"/>
                  </a:cubicBezTo>
                  <a:cubicBezTo>
                    <a:pt x="3816016" y="405063"/>
                    <a:pt x="3938337" y="511342"/>
                    <a:pt x="4042611" y="569495"/>
                  </a:cubicBezTo>
                  <a:cubicBezTo>
                    <a:pt x="4146885" y="627648"/>
                    <a:pt x="4271211" y="677779"/>
                    <a:pt x="4271211" y="677779"/>
                  </a:cubicBezTo>
                  <a:lnTo>
                    <a:pt x="4271211" y="677779"/>
                  </a:lnTo>
                  <a:lnTo>
                    <a:pt x="4271211" y="1423737"/>
                  </a:lnTo>
                  <a:cubicBezTo>
                    <a:pt x="4271211" y="1929063"/>
                    <a:pt x="4269206" y="3043990"/>
                    <a:pt x="4271211" y="3709737"/>
                  </a:cubicBezTo>
                  <a:cubicBezTo>
                    <a:pt x="4273216" y="4375484"/>
                    <a:pt x="4283242" y="5051258"/>
                    <a:pt x="4283242" y="5418221"/>
                  </a:cubicBezTo>
                  <a:cubicBezTo>
                    <a:pt x="4283242" y="5785184"/>
                    <a:pt x="4271211" y="5785184"/>
                    <a:pt x="4271211" y="5911516"/>
                  </a:cubicBezTo>
                  <a:cubicBezTo>
                    <a:pt x="4271211" y="6037848"/>
                    <a:pt x="4281237" y="6110037"/>
                    <a:pt x="4283242" y="6176211"/>
                  </a:cubicBezTo>
                  <a:cubicBezTo>
                    <a:pt x="4285247" y="6242385"/>
                    <a:pt x="4297279" y="6288505"/>
                    <a:pt x="4283242" y="6308558"/>
                  </a:cubicBezTo>
                  <a:cubicBezTo>
                    <a:pt x="4269205" y="6328611"/>
                    <a:pt x="4231105" y="6298532"/>
                    <a:pt x="4199021" y="6296527"/>
                  </a:cubicBezTo>
                  <a:cubicBezTo>
                    <a:pt x="4166937" y="6294522"/>
                    <a:pt x="4090737" y="6296527"/>
                    <a:pt x="4090737" y="6296527"/>
                  </a:cubicBezTo>
                  <a:cubicBezTo>
                    <a:pt x="4066674" y="6296527"/>
                    <a:pt x="4096752" y="6316580"/>
                    <a:pt x="4054642" y="6296527"/>
                  </a:cubicBezTo>
                  <a:cubicBezTo>
                    <a:pt x="4012532" y="6276474"/>
                    <a:pt x="3952374" y="6234364"/>
                    <a:pt x="3838074" y="6176211"/>
                  </a:cubicBezTo>
                  <a:cubicBezTo>
                    <a:pt x="3723774" y="6118058"/>
                    <a:pt x="3559342" y="6013785"/>
                    <a:pt x="3368842" y="5947611"/>
                  </a:cubicBezTo>
                  <a:cubicBezTo>
                    <a:pt x="3178342" y="5881437"/>
                    <a:pt x="2967790" y="5813258"/>
                    <a:pt x="2695074" y="5779169"/>
                  </a:cubicBezTo>
                  <a:cubicBezTo>
                    <a:pt x="2422358" y="5745080"/>
                    <a:pt x="2037347" y="5723022"/>
                    <a:pt x="1732547" y="5743074"/>
                  </a:cubicBezTo>
                  <a:cubicBezTo>
                    <a:pt x="1427747" y="5763127"/>
                    <a:pt x="1102895" y="5827295"/>
                    <a:pt x="866274" y="5899484"/>
                  </a:cubicBezTo>
                  <a:cubicBezTo>
                    <a:pt x="629653" y="5971674"/>
                    <a:pt x="312821" y="6176211"/>
                    <a:pt x="312821" y="6176211"/>
                  </a:cubicBezTo>
                  <a:cubicBezTo>
                    <a:pt x="184484" y="6240379"/>
                    <a:pt x="146384" y="6262437"/>
                    <a:pt x="96253" y="6284495"/>
                  </a:cubicBezTo>
                  <a:cubicBezTo>
                    <a:pt x="46122" y="6306553"/>
                    <a:pt x="12032" y="6308558"/>
                    <a:pt x="12032" y="6308558"/>
                  </a:cubicBezTo>
                  <a:lnTo>
                    <a:pt x="12032" y="6308558"/>
                  </a:lnTo>
                  <a:cubicBezTo>
                    <a:pt x="14037" y="6122069"/>
                    <a:pt x="22058" y="5855368"/>
                    <a:pt x="24063" y="5189621"/>
                  </a:cubicBezTo>
                  <a:cubicBezTo>
                    <a:pt x="26068" y="4523874"/>
                    <a:pt x="26068" y="2957763"/>
                    <a:pt x="24063" y="2314074"/>
                  </a:cubicBezTo>
                  <a:cubicBezTo>
                    <a:pt x="22058" y="1670385"/>
                    <a:pt x="12032" y="1562100"/>
                    <a:pt x="12032" y="1327484"/>
                  </a:cubicBezTo>
                  <a:cubicBezTo>
                    <a:pt x="12032" y="1092868"/>
                    <a:pt x="22058" y="1012658"/>
                    <a:pt x="24063" y="906379"/>
                  </a:cubicBezTo>
                  <a:cubicBezTo>
                    <a:pt x="26068" y="800100"/>
                    <a:pt x="24063" y="689811"/>
                    <a:pt x="24063" y="689811"/>
                  </a:cubicBezTo>
                  <a:lnTo>
                    <a:pt x="0" y="617621"/>
                  </a:lnTo>
                  <a:close/>
                </a:path>
              </a:pathLst>
            </a:custGeom>
            <a:solidFill>
              <a:srgbClr val="F6B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2" name="Forme libre 31"/>
            <p:cNvSpPr/>
            <p:nvPr/>
          </p:nvSpPr>
          <p:spPr>
            <a:xfrm>
              <a:off x="4608000" y="785794"/>
              <a:ext cx="4210333" cy="4715457"/>
            </a:xfrm>
            <a:custGeom>
              <a:avLst/>
              <a:gdLst>
                <a:gd name="connsiteX0" fmla="*/ 27295 w 4210333"/>
                <a:gd name="connsiteY0" fmla="*/ 725606 h 6287069"/>
                <a:gd name="connsiteX1" fmla="*/ 600501 w 4210333"/>
                <a:gd name="connsiteY1" fmla="*/ 357117 h 6287069"/>
                <a:gd name="connsiteX2" fmla="*/ 1514901 w 4210333"/>
                <a:gd name="connsiteY2" fmla="*/ 70514 h 6287069"/>
                <a:gd name="connsiteX3" fmla="*/ 2715904 w 4210333"/>
                <a:gd name="connsiteY3" fmla="*/ 43218 h 6287069"/>
                <a:gd name="connsiteX4" fmla="*/ 3684895 w 4210333"/>
                <a:gd name="connsiteY4" fmla="*/ 329821 h 6287069"/>
                <a:gd name="connsiteX5" fmla="*/ 3998793 w 4210333"/>
                <a:gd name="connsiteY5" fmla="*/ 479946 h 6287069"/>
                <a:gd name="connsiteX6" fmla="*/ 4148919 w 4210333"/>
                <a:gd name="connsiteY6" fmla="*/ 575481 h 6287069"/>
                <a:gd name="connsiteX7" fmla="*/ 4162566 w 4210333"/>
                <a:gd name="connsiteY7" fmla="*/ 616424 h 6287069"/>
                <a:gd name="connsiteX8" fmla="*/ 4176214 w 4210333"/>
                <a:gd name="connsiteY8" fmla="*/ 1271517 h 6287069"/>
                <a:gd name="connsiteX9" fmla="*/ 4176214 w 4210333"/>
                <a:gd name="connsiteY9" fmla="*/ 4765343 h 6287069"/>
                <a:gd name="connsiteX10" fmla="*/ 4176214 w 4210333"/>
                <a:gd name="connsiteY10" fmla="*/ 5925403 h 6287069"/>
                <a:gd name="connsiteX11" fmla="*/ 4189862 w 4210333"/>
                <a:gd name="connsiteY11" fmla="*/ 6239302 h 6287069"/>
                <a:gd name="connsiteX12" fmla="*/ 4121623 w 4210333"/>
                <a:gd name="connsiteY12" fmla="*/ 6212006 h 6287069"/>
                <a:gd name="connsiteX13" fmla="*/ 3657599 w 4210333"/>
                <a:gd name="connsiteY13" fmla="*/ 5952699 h 6287069"/>
                <a:gd name="connsiteX14" fmla="*/ 2811438 w 4210333"/>
                <a:gd name="connsiteY14" fmla="*/ 5707039 h 6287069"/>
                <a:gd name="connsiteX15" fmla="*/ 1842447 w 4210333"/>
                <a:gd name="connsiteY15" fmla="*/ 5693391 h 6287069"/>
                <a:gd name="connsiteX16" fmla="*/ 859808 w 4210333"/>
                <a:gd name="connsiteY16" fmla="*/ 5884460 h 6287069"/>
                <a:gd name="connsiteX17" fmla="*/ 286602 w 4210333"/>
                <a:gd name="connsiteY17" fmla="*/ 6075529 h 6287069"/>
                <a:gd name="connsiteX18" fmla="*/ 40943 w 4210333"/>
                <a:gd name="connsiteY18" fmla="*/ 6212006 h 6287069"/>
                <a:gd name="connsiteX19" fmla="*/ 40943 w 4210333"/>
                <a:gd name="connsiteY19" fmla="*/ 6184711 h 6287069"/>
                <a:gd name="connsiteX20" fmla="*/ 40943 w 4210333"/>
                <a:gd name="connsiteY20" fmla="*/ 5925403 h 6287069"/>
                <a:gd name="connsiteX21" fmla="*/ 40943 w 4210333"/>
                <a:gd name="connsiteY21" fmla="*/ 4806287 h 6287069"/>
                <a:gd name="connsiteX22" fmla="*/ 54590 w 4210333"/>
                <a:gd name="connsiteY22" fmla="*/ 2677236 h 6287069"/>
                <a:gd name="connsiteX23" fmla="*/ 40943 w 4210333"/>
                <a:gd name="connsiteY23" fmla="*/ 1380699 h 6287069"/>
                <a:gd name="connsiteX24" fmla="*/ 40943 w 4210333"/>
                <a:gd name="connsiteY24" fmla="*/ 930323 h 6287069"/>
                <a:gd name="connsiteX25" fmla="*/ 40943 w 4210333"/>
                <a:gd name="connsiteY25" fmla="*/ 793845 h 6287069"/>
                <a:gd name="connsiteX26" fmla="*/ 27295 w 4210333"/>
                <a:gd name="connsiteY26" fmla="*/ 725606 h 6287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10333" h="6287069">
                  <a:moveTo>
                    <a:pt x="27295" y="725606"/>
                  </a:moveTo>
                  <a:cubicBezTo>
                    <a:pt x="189931" y="595952"/>
                    <a:pt x="352567" y="466299"/>
                    <a:pt x="600501" y="357117"/>
                  </a:cubicBezTo>
                  <a:cubicBezTo>
                    <a:pt x="848435" y="247935"/>
                    <a:pt x="1162334" y="122830"/>
                    <a:pt x="1514901" y="70514"/>
                  </a:cubicBezTo>
                  <a:cubicBezTo>
                    <a:pt x="1867468" y="18198"/>
                    <a:pt x="2354238" y="0"/>
                    <a:pt x="2715904" y="43218"/>
                  </a:cubicBezTo>
                  <a:cubicBezTo>
                    <a:pt x="3077570" y="86436"/>
                    <a:pt x="3471080" y="257033"/>
                    <a:pt x="3684895" y="329821"/>
                  </a:cubicBezTo>
                  <a:cubicBezTo>
                    <a:pt x="3898710" y="402609"/>
                    <a:pt x="3921456" y="439003"/>
                    <a:pt x="3998793" y="479946"/>
                  </a:cubicBezTo>
                  <a:cubicBezTo>
                    <a:pt x="4076130" y="520889"/>
                    <a:pt x="4121623" y="552735"/>
                    <a:pt x="4148919" y="575481"/>
                  </a:cubicBezTo>
                  <a:cubicBezTo>
                    <a:pt x="4176215" y="598227"/>
                    <a:pt x="4158017" y="500418"/>
                    <a:pt x="4162566" y="616424"/>
                  </a:cubicBezTo>
                  <a:cubicBezTo>
                    <a:pt x="4167115" y="732430"/>
                    <a:pt x="4173939" y="580031"/>
                    <a:pt x="4176214" y="1271517"/>
                  </a:cubicBezTo>
                  <a:cubicBezTo>
                    <a:pt x="4178489" y="1963003"/>
                    <a:pt x="4176214" y="4765343"/>
                    <a:pt x="4176214" y="4765343"/>
                  </a:cubicBezTo>
                  <a:cubicBezTo>
                    <a:pt x="4176214" y="5540991"/>
                    <a:pt x="4173939" y="5679743"/>
                    <a:pt x="4176214" y="5925403"/>
                  </a:cubicBezTo>
                  <a:cubicBezTo>
                    <a:pt x="4178489" y="6171063"/>
                    <a:pt x="4198960" y="6191535"/>
                    <a:pt x="4189862" y="6239302"/>
                  </a:cubicBezTo>
                  <a:cubicBezTo>
                    <a:pt x="4180764" y="6287069"/>
                    <a:pt x="4210333" y="6259773"/>
                    <a:pt x="4121623" y="6212006"/>
                  </a:cubicBezTo>
                  <a:cubicBezTo>
                    <a:pt x="4032913" y="6164239"/>
                    <a:pt x="3875963" y="6036860"/>
                    <a:pt x="3657599" y="5952699"/>
                  </a:cubicBezTo>
                  <a:cubicBezTo>
                    <a:pt x="3439235" y="5868538"/>
                    <a:pt x="3113963" y="5750257"/>
                    <a:pt x="2811438" y="5707039"/>
                  </a:cubicBezTo>
                  <a:cubicBezTo>
                    <a:pt x="2508913" y="5663821"/>
                    <a:pt x="2167719" y="5663821"/>
                    <a:pt x="1842447" y="5693391"/>
                  </a:cubicBezTo>
                  <a:cubicBezTo>
                    <a:pt x="1517175" y="5722961"/>
                    <a:pt x="1119115" y="5820770"/>
                    <a:pt x="859808" y="5884460"/>
                  </a:cubicBezTo>
                  <a:cubicBezTo>
                    <a:pt x="600501" y="5948150"/>
                    <a:pt x="423079" y="6020938"/>
                    <a:pt x="286602" y="6075529"/>
                  </a:cubicBezTo>
                  <a:cubicBezTo>
                    <a:pt x="150125" y="6130120"/>
                    <a:pt x="81886" y="6193809"/>
                    <a:pt x="40943" y="6212006"/>
                  </a:cubicBezTo>
                  <a:cubicBezTo>
                    <a:pt x="0" y="6230203"/>
                    <a:pt x="40943" y="6184711"/>
                    <a:pt x="40943" y="6184711"/>
                  </a:cubicBezTo>
                  <a:lnTo>
                    <a:pt x="40943" y="5925403"/>
                  </a:lnTo>
                  <a:cubicBezTo>
                    <a:pt x="40943" y="5695666"/>
                    <a:pt x="38669" y="5347648"/>
                    <a:pt x="40943" y="4806287"/>
                  </a:cubicBezTo>
                  <a:cubicBezTo>
                    <a:pt x="43217" y="4264926"/>
                    <a:pt x="54590" y="3248167"/>
                    <a:pt x="54590" y="2677236"/>
                  </a:cubicBezTo>
                  <a:cubicBezTo>
                    <a:pt x="54590" y="2106305"/>
                    <a:pt x="43217" y="1671851"/>
                    <a:pt x="40943" y="1380699"/>
                  </a:cubicBezTo>
                  <a:cubicBezTo>
                    <a:pt x="38669" y="1089547"/>
                    <a:pt x="40943" y="930323"/>
                    <a:pt x="40943" y="930323"/>
                  </a:cubicBezTo>
                  <a:lnTo>
                    <a:pt x="40943" y="793845"/>
                  </a:lnTo>
                  <a:lnTo>
                    <a:pt x="27295" y="725606"/>
                  </a:lnTo>
                  <a:close/>
                </a:path>
              </a:pathLst>
            </a:custGeom>
            <a:blipFill>
              <a:blip r:embed="rId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33" name="Groupe 32"/>
          <p:cNvGrpSpPr/>
          <p:nvPr/>
        </p:nvGrpSpPr>
        <p:grpSpPr>
          <a:xfrm>
            <a:off x="4578490" y="71414"/>
            <a:ext cx="4210333" cy="6264000"/>
            <a:chOff x="4608000" y="71414"/>
            <a:chExt cx="4210333" cy="6264000"/>
          </a:xfrm>
        </p:grpSpPr>
        <p:sp>
          <p:nvSpPr>
            <p:cNvPr id="34" name="Forme libre 33"/>
            <p:cNvSpPr/>
            <p:nvPr/>
          </p:nvSpPr>
          <p:spPr>
            <a:xfrm flipH="1">
              <a:off x="4608000" y="71414"/>
              <a:ext cx="4203843" cy="6264000"/>
            </a:xfrm>
            <a:custGeom>
              <a:avLst/>
              <a:gdLst>
                <a:gd name="connsiteX0" fmla="*/ 0 w 4297279"/>
                <a:gd name="connsiteY0" fmla="*/ 617621 h 6328611"/>
                <a:gd name="connsiteX1" fmla="*/ 661737 w 4297279"/>
                <a:gd name="connsiteY1" fmla="*/ 256674 h 6328611"/>
                <a:gd name="connsiteX2" fmla="*/ 1491916 w 4297279"/>
                <a:gd name="connsiteY2" fmla="*/ 40105 h 6328611"/>
                <a:gd name="connsiteX3" fmla="*/ 2466474 w 4297279"/>
                <a:gd name="connsiteY3" fmla="*/ 16042 h 6328611"/>
                <a:gd name="connsiteX4" fmla="*/ 3019926 w 4297279"/>
                <a:gd name="connsiteY4" fmla="*/ 112295 h 6328611"/>
                <a:gd name="connsiteX5" fmla="*/ 3645568 w 4297279"/>
                <a:gd name="connsiteY5" fmla="*/ 328863 h 6328611"/>
                <a:gd name="connsiteX6" fmla="*/ 4042611 w 4297279"/>
                <a:gd name="connsiteY6" fmla="*/ 569495 h 6328611"/>
                <a:gd name="connsiteX7" fmla="*/ 4271211 w 4297279"/>
                <a:gd name="connsiteY7" fmla="*/ 677779 h 6328611"/>
                <a:gd name="connsiteX8" fmla="*/ 4271211 w 4297279"/>
                <a:gd name="connsiteY8" fmla="*/ 677779 h 6328611"/>
                <a:gd name="connsiteX9" fmla="*/ 4271211 w 4297279"/>
                <a:gd name="connsiteY9" fmla="*/ 1423737 h 6328611"/>
                <a:gd name="connsiteX10" fmla="*/ 4271211 w 4297279"/>
                <a:gd name="connsiteY10" fmla="*/ 3709737 h 6328611"/>
                <a:gd name="connsiteX11" fmla="*/ 4283242 w 4297279"/>
                <a:gd name="connsiteY11" fmla="*/ 5418221 h 6328611"/>
                <a:gd name="connsiteX12" fmla="*/ 4271211 w 4297279"/>
                <a:gd name="connsiteY12" fmla="*/ 5911516 h 6328611"/>
                <a:gd name="connsiteX13" fmla="*/ 4283242 w 4297279"/>
                <a:gd name="connsiteY13" fmla="*/ 6176211 h 6328611"/>
                <a:gd name="connsiteX14" fmla="*/ 4283242 w 4297279"/>
                <a:gd name="connsiteY14" fmla="*/ 6308558 h 6328611"/>
                <a:gd name="connsiteX15" fmla="*/ 4199021 w 4297279"/>
                <a:gd name="connsiteY15" fmla="*/ 6296527 h 6328611"/>
                <a:gd name="connsiteX16" fmla="*/ 4090737 w 4297279"/>
                <a:gd name="connsiteY16" fmla="*/ 6296527 h 6328611"/>
                <a:gd name="connsiteX17" fmla="*/ 4054642 w 4297279"/>
                <a:gd name="connsiteY17" fmla="*/ 6296527 h 6328611"/>
                <a:gd name="connsiteX18" fmla="*/ 3838074 w 4297279"/>
                <a:gd name="connsiteY18" fmla="*/ 6176211 h 6328611"/>
                <a:gd name="connsiteX19" fmla="*/ 3368842 w 4297279"/>
                <a:gd name="connsiteY19" fmla="*/ 5947611 h 6328611"/>
                <a:gd name="connsiteX20" fmla="*/ 2695074 w 4297279"/>
                <a:gd name="connsiteY20" fmla="*/ 5779169 h 6328611"/>
                <a:gd name="connsiteX21" fmla="*/ 1732547 w 4297279"/>
                <a:gd name="connsiteY21" fmla="*/ 5743074 h 6328611"/>
                <a:gd name="connsiteX22" fmla="*/ 866274 w 4297279"/>
                <a:gd name="connsiteY22" fmla="*/ 5899484 h 6328611"/>
                <a:gd name="connsiteX23" fmla="*/ 312821 w 4297279"/>
                <a:gd name="connsiteY23" fmla="*/ 6176211 h 6328611"/>
                <a:gd name="connsiteX24" fmla="*/ 96253 w 4297279"/>
                <a:gd name="connsiteY24" fmla="*/ 6284495 h 6328611"/>
                <a:gd name="connsiteX25" fmla="*/ 12032 w 4297279"/>
                <a:gd name="connsiteY25" fmla="*/ 6308558 h 6328611"/>
                <a:gd name="connsiteX26" fmla="*/ 12032 w 4297279"/>
                <a:gd name="connsiteY26" fmla="*/ 6308558 h 6328611"/>
                <a:gd name="connsiteX27" fmla="*/ 24063 w 4297279"/>
                <a:gd name="connsiteY27" fmla="*/ 5189621 h 6328611"/>
                <a:gd name="connsiteX28" fmla="*/ 24063 w 4297279"/>
                <a:gd name="connsiteY28" fmla="*/ 2314074 h 6328611"/>
                <a:gd name="connsiteX29" fmla="*/ 12032 w 4297279"/>
                <a:gd name="connsiteY29" fmla="*/ 1327484 h 6328611"/>
                <a:gd name="connsiteX30" fmla="*/ 24063 w 4297279"/>
                <a:gd name="connsiteY30" fmla="*/ 906379 h 6328611"/>
                <a:gd name="connsiteX31" fmla="*/ 24063 w 4297279"/>
                <a:gd name="connsiteY31" fmla="*/ 689811 h 6328611"/>
                <a:gd name="connsiteX32" fmla="*/ 0 w 4297279"/>
                <a:gd name="connsiteY32" fmla="*/ 617621 h 6328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4297279" h="6328611">
                  <a:moveTo>
                    <a:pt x="0" y="617621"/>
                  </a:moveTo>
                  <a:cubicBezTo>
                    <a:pt x="206542" y="485274"/>
                    <a:pt x="413084" y="352927"/>
                    <a:pt x="661737" y="256674"/>
                  </a:cubicBezTo>
                  <a:cubicBezTo>
                    <a:pt x="910390" y="160421"/>
                    <a:pt x="1191127" y="80210"/>
                    <a:pt x="1491916" y="40105"/>
                  </a:cubicBezTo>
                  <a:cubicBezTo>
                    <a:pt x="1792706" y="0"/>
                    <a:pt x="2211806" y="4010"/>
                    <a:pt x="2466474" y="16042"/>
                  </a:cubicBezTo>
                  <a:cubicBezTo>
                    <a:pt x="2721142" y="28074"/>
                    <a:pt x="2823410" y="60158"/>
                    <a:pt x="3019926" y="112295"/>
                  </a:cubicBezTo>
                  <a:cubicBezTo>
                    <a:pt x="3216442" y="164432"/>
                    <a:pt x="3475120" y="252663"/>
                    <a:pt x="3645568" y="328863"/>
                  </a:cubicBezTo>
                  <a:cubicBezTo>
                    <a:pt x="3816016" y="405063"/>
                    <a:pt x="3938337" y="511342"/>
                    <a:pt x="4042611" y="569495"/>
                  </a:cubicBezTo>
                  <a:cubicBezTo>
                    <a:pt x="4146885" y="627648"/>
                    <a:pt x="4271211" y="677779"/>
                    <a:pt x="4271211" y="677779"/>
                  </a:cubicBezTo>
                  <a:lnTo>
                    <a:pt x="4271211" y="677779"/>
                  </a:lnTo>
                  <a:lnTo>
                    <a:pt x="4271211" y="1423737"/>
                  </a:lnTo>
                  <a:cubicBezTo>
                    <a:pt x="4271211" y="1929063"/>
                    <a:pt x="4269206" y="3043990"/>
                    <a:pt x="4271211" y="3709737"/>
                  </a:cubicBezTo>
                  <a:cubicBezTo>
                    <a:pt x="4273216" y="4375484"/>
                    <a:pt x="4283242" y="5051258"/>
                    <a:pt x="4283242" y="5418221"/>
                  </a:cubicBezTo>
                  <a:cubicBezTo>
                    <a:pt x="4283242" y="5785184"/>
                    <a:pt x="4271211" y="5785184"/>
                    <a:pt x="4271211" y="5911516"/>
                  </a:cubicBezTo>
                  <a:cubicBezTo>
                    <a:pt x="4271211" y="6037848"/>
                    <a:pt x="4281237" y="6110037"/>
                    <a:pt x="4283242" y="6176211"/>
                  </a:cubicBezTo>
                  <a:cubicBezTo>
                    <a:pt x="4285247" y="6242385"/>
                    <a:pt x="4297279" y="6288505"/>
                    <a:pt x="4283242" y="6308558"/>
                  </a:cubicBezTo>
                  <a:cubicBezTo>
                    <a:pt x="4269205" y="6328611"/>
                    <a:pt x="4231105" y="6298532"/>
                    <a:pt x="4199021" y="6296527"/>
                  </a:cubicBezTo>
                  <a:cubicBezTo>
                    <a:pt x="4166937" y="6294522"/>
                    <a:pt x="4090737" y="6296527"/>
                    <a:pt x="4090737" y="6296527"/>
                  </a:cubicBezTo>
                  <a:cubicBezTo>
                    <a:pt x="4066674" y="6296527"/>
                    <a:pt x="4096752" y="6316580"/>
                    <a:pt x="4054642" y="6296527"/>
                  </a:cubicBezTo>
                  <a:cubicBezTo>
                    <a:pt x="4012532" y="6276474"/>
                    <a:pt x="3952374" y="6234364"/>
                    <a:pt x="3838074" y="6176211"/>
                  </a:cubicBezTo>
                  <a:cubicBezTo>
                    <a:pt x="3723774" y="6118058"/>
                    <a:pt x="3559342" y="6013785"/>
                    <a:pt x="3368842" y="5947611"/>
                  </a:cubicBezTo>
                  <a:cubicBezTo>
                    <a:pt x="3178342" y="5881437"/>
                    <a:pt x="2967790" y="5813258"/>
                    <a:pt x="2695074" y="5779169"/>
                  </a:cubicBezTo>
                  <a:cubicBezTo>
                    <a:pt x="2422358" y="5745080"/>
                    <a:pt x="2037347" y="5723022"/>
                    <a:pt x="1732547" y="5743074"/>
                  </a:cubicBezTo>
                  <a:cubicBezTo>
                    <a:pt x="1427747" y="5763127"/>
                    <a:pt x="1102895" y="5827295"/>
                    <a:pt x="866274" y="5899484"/>
                  </a:cubicBezTo>
                  <a:cubicBezTo>
                    <a:pt x="629653" y="5971674"/>
                    <a:pt x="312821" y="6176211"/>
                    <a:pt x="312821" y="6176211"/>
                  </a:cubicBezTo>
                  <a:cubicBezTo>
                    <a:pt x="184484" y="6240379"/>
                    <a:pt x="146384" y="6262437"/>
                    <a:pt x="96253" y="6284495"/>
                  </a:cubicBezTo>
                  <a:cubicBezTo>
                    <a:pt x="46122" y="6306553"/>
                    <a:pt x="12032" y="6308558"/>
                    <a:pt x="12032" y="6308558"/>
                  </a:cubicBezTo>
                  <a:lnTo>
                    <a:pt x="12032" y="6308558"/>
                  </a:lnTo>
                  <a:cubicBezTo>
                    <a:pt x="14037" y="6122069"/>
                    <a:pt x="22058" y="5855368"/>
                    <a:pt x="24063" y="5189621"/>
                  </a:cubicBezTo>
                  <a:cubicBezTo>
                    <a:pt x="26068" y="4523874"/>
                    <a:pt x="26068" y="2957763"/>
                    <a:pt x="24063" y="2314074"/>
                  </a:cubicBezTo>
                  <a:cubicBezTo>
                    <a:pt x="22058" y="1670385"/>
                    <a:pt x="12032" y="1562100"/>
                    <a:pt x="12032" y="1327484"/>
                  </a:cubicBezTo>
                  <a:cubicBezTo>
                    <a:pt x="12032" y="1092868"/>
                    <a:pt x="22058" y="1012658"/>
                    <a:pt x="24063" y="906379"/>
                  </a:cubicBezTo>
                  <a:cubicBezTo>
                    <a:pt x="26068" y="800100"/>
                    <a:pt x="24063" y="689811"/>
                    <a:pt x="24063" y="689811"/>
                  </a:cubicBezTo>
                  <a:lnTo>
                    <a:pt x="0" y="617621"/>
                  </a:lnTo>
                  <a:close/>
                </a:path>
              </a:pathLst>
            </a:custGeom>
            <a:solidFill>
              <a:srgbClr val="F6B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5" name="Forme libre 34"/>
            <p:cNvSpPr/>
            <p:nvPr/>
          </p:nvSpPr>
          <p:spPr>
            <a:xfrm>
              <a:off x="4608000" y="1000108"/>
              <a:ext cx="4210333" cy="4429705"/>
            </a:xfrm>
            <a:custGeom>
              <a:avLst/>
              <a:gdLst>
                <a:gd name="connsiteX0" fmla="*/ 27295 w 4210333"/>
                <a:gd name="connsiteY0" fmla="*/ 725606 h 6287069"/>
                <a:gd name="connsiteX1" fmla="*/ 600501 w 4210333"/>
                <a:gd name="connsiteY1" fmla="*/ 357117 h 6287069"/>
                <a:gd name="connsiteX2" fmla="*/ 1514901 w 4210333"/>
                <a:gd name="connsiteY2" fmla="*/ 70514 h 6287069"/>
                <a:gd name="connsiteX3" fmla="*/ 2715904 w 4210333"/>
                <a:gd name="connsiteY3" fmla="*/ 43218 h 6287069"/>
                <a:gd name="connsiteX4" fmla="*/ 3684895 w 4210333"/>
                <a:gd name="connsiteY4" fmla="*/ 329821 h 6287069"/>
                <a:gd name="connsiteX5" fmla="*/ 3998793 w 4210333"/>
                <a:gd name="connsiteY5" fmla="*/ 479946 h 6287069"/>
                <a:gd name="connsiteX6" fmla="*/ 4148919 w 4210333"/>
                <a:gd name="connsiteY6" fmla="*/ 575481 h 6287069"/>
                <a:gd name="connsiteX7" fmla="*/ 4162566 w 4210333"/>
                <a:gd name="connsiteY7" fmla="*/ 616424 h 6287069"/>
                <a:gd name="connsiteX8" fmla="*/ 4176214 w 4210333"/>
                <a:gd name="connsiteY8" fmla="*/ 1271517 h 6287069"/>
                <a:gd name="connsiteX9" fmla="*/ 4176214 w 4210333"/>
                <a:gd name="connsiteY9" fmla="*/ 4765343 h 6287069"/>
                <a:gd name="connsiteX10" fmla="*/ 4176214 w 4210333"/>
                <a:gd name="connsiteY10" fmla="*/ 5925403 h 6287069"/>
                <a:gd name="connsiteX11" fmla="*/ 4189862 w 4210333"/>
                <a:gd name="connsiteY11" fmla="*/ 6239302 h 6287069"/>
                <a:gd name="connsiteX12" fmla="*/ 4121623 w 4210333"/>
                <a:gd name="connsiteY12" fmla="*/ 6212006 h 6287069"/>
                <a:gd name="connsiteX13" fmla="*/ 3657599 w 4210333"/>
                <a:gd name="connsiteY13" fmla="*/ 5952699 h 6287069"/>
                <a:gd name="connsiteX14" fmla="*/ 2811438 w 4210333"/>
                <a:gd name="connsiteY14" fmla="*/ 5707039 h 6287069"/>
                <a:gd name="connsiteX15" fmla="*/ 1842447 w 4210333"/>
                <a:gd name="connsiteY15" fmla="*/ 5693391 h 6287069"/>
                <a:gd name="connsiteX16" fmla="*/ 859808 w 4210333"/>
                <a:gd name="connsiteY16" fmla="*/ 5884460 h 6287069"/>
                <a:gd name="connsiteX17" fmla="*/ 286602 w 4210333"/>
                <a:gd name="connsiteY17" fmla="*/ 6075529 h 6287069"/>
                <a:gd name="connsiteX18" fmla="*/ 40943 w 4210333"/>
                <a:gd name="connsiteY18" fmla="*/ 6212006 h 6287069"/>
                <a:gd name="connsiteX19" fmla="*/ 40943 w 4210333"/>
                <a:gd name="connsiteY19" fmla="*/ 6184711 h 6287069"/>
                <a:gd name="connsiteX20" fmla="*/ 40943 w 4210333"/>
                <a:gd name="connsiteY20" fmla="*/ 5925403 h 6287069"/>
                <a:gd name="connsiteX21" fmla="*/ 40943 w 4210333"/>
                <a:gd name="connsiteY21" fmla="*/ 4806287 h 6287069"/>
                <a:gd name="connsiteX22" fmla="*/ 54590 w 4210333"/>
                <a:gd name="connsiteY22" fmla="*/ 2677236 h 6287069"/>
                <a:gd name="connsiteX23" fmla="*/ 40943 w 4210333"/>
                <a:gd name="connsiteY23" fmla="*/ 1380699 h 6287069"/>
                <a:gd name="connsiteX24" fmla="*/ 40943 w 4210333"/>
                <a:gd name="connsiteY24" fmla="*/ 930323 h 6287069"/>
                <a:gd name="connsiteX25" fmla="*/ 40943 w 4210333"/>
                <a:gd name="connsiteY25" fmla="*/ 793845 h 6287069"/>
                <a:gd name="connsiteX26" fmla="*/ 27295 w 4210333"/>
                <a:gd name="connsiteY26" fmla="*/ 725606 h 6287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10333" h="6287069">
                  <a:moveTo>
                    <a:pt x="27295" y="725606"/>
                  </a:moveTo>
                  <a:cubicBezTo>
                    <a:pt x="189931" y="595952"/>
                    <a:pt x="352567" y="466299"/>
                    <a:pt x="600501" y="357117"/>
                  </a:cubicBezTo>
                  <a:cubicBezTo>
                    <a:pt x="848435" y="247935"/>
                    <a:pt x="1162334" y="122830"/>
                    <a:pt x="1514901" y="70514"/>
                  </a:cubicBezTo>
                  <a:cubicBezTo>
                    <a:pt x="1867468" y="18198"/>
                    <a:pt x="2354238" y="0"/>
                    <a:pt x="2715904" y="43218"/>
                  </a:cubicBezTo>
                  <a:cubicBezTo>
                    <a:pt x="3077570" y="86436"/>
                    <a:pt x="3471080" y="257033"/>
                    <a:pt x="3684895" y="329821"/>
                  </a:cubicBezTo>
                  <a:cubicBezTo>
                    <a:pt x="3898710" y="402609"/>
                    <a:pt x="3921456" y="439003"/>
                    <a:pt x="3998793" y="479946"/>
                  </a:cubicBezTo>
                  <a:cubicBezTo>
                    <a:pt x="4076130" y="520889"/>
                    <a:pt x="4121623" y="552735"/>
                    <a:pt x="4148919" y="575481"/>
                  </a:cubicBezTo>
                  <a:cubicBezTo>
                    <a:pt x="4176215" y="598227"/>
                    <a:pt x="4158017" y="500418"/>
                    <a:pt x="4162566" y="616424"/>
                  </a:cubicBezTo>
                  <a:cubicBezTo>
                    <a:pt x="4167115" y="732430"/>
                    <a:pt x="4173939" y="580031"/>
                    <a:pt x="4176214" y="1271517"/>
                  </a:cubicBezTo>
                  <a:cubicBezTo>
                    <a:pt x="4178489" y="1963003"/>
                    <a:pt x="4176214" y="4765343"/>
                    <a:pt x="4176214" y="4765343"/>
                  </a:cubicBezTo>
                  <a:cubicBezTo>
                    <a:pt x="4176214" y="5540991"/>
                    <a:pt x="4173939" y="5679743"/>
                    <a:pt x="4176214" y="5925403"/>
                  </a:cubicBezTo>
                  <a:cubicBezTo>
                    <a:pt x="4178489" y="6171063"/>
                    <a:pt x="4198960" y="6191535"/>
                    <a:pt x="4189862" y="6239302"/>
                  </a:cubicBezTo>
                  <a:cubicBezTo>
                    <a:pt x="4180764" y="6287069"/>
                    <a:pt x="4210333" y="6259773"/>
                    <a:pt x="4121623" y="6212006"/>
                  </a:cubicBezTo>
                  <a:cubicBezTo>
                    <a:pt x="4032913" y="6164239"/>
                    <a:pt x="3875963" y="6036860"/>
                    <a:pt x="3657599" y="5952699"/>
                  </a:cubicBezTo>
                  <a:cubicBezTo>
                    <a:pt x="3439235" y="5868538"/>
                    <a:pt x="3113963" y="5750257"/>
                    <a:pt x="2811438" y="5707039"/>
                  </a:cubicBezTo>
                  <a:cubicBezTo>
                    <a:pt x="2508913" y="5663821"/>
                    <a:pt x="2167719" y="5663821"/>
                    <a:pt x="1842447" y="5693391"/>
                  </a:cubicBezTo>
                  <a:cubicBezTo>
                    <a:pt x="1517175" y="5722961"/>
                    <a:pt x="1119115" y="5820770"/>
                    <a:pt x="859808" y="5884460"/>
                  </a:cubicBezTo>
                  <a:cubicBezTo>
                    <a:pt x="600501" y="5948150"/>
                    <a:pt x="423079" y="6020938"/>
                    <a:pt x="286602" y="6075529"/>
                  </a:cubicBezTo>
                  <a:cubicBezTo>
                    <a:pt x="150125" y="6130120"/>
                    <a:pt x="81886" y="6193809"/>
                    <a:pt x="40943" y="6212006"/>
                  </a:cubicBezTo>
                  <a:cubicBezTo>
                    <a:pt x="0" y="6230203"/>
                    <a:pt x="40943" y="6184711"/>
                    <a:pt x="40943" y="6184711"/>
                  </a:cubicBezTo>
                  <a:lnTo>
                    <a:pt x="40943" y="5925403"/>
                  </a:lnTo>
                  <a:cubicBezTo>
                    <a:pt x="40943" y="5695666"/>
                    <a:pt x="38669" y="5347648"/>
                    <a:pt x="40943" y="4806287"/>
                  </a:cubicBezTo>
                  <a:cubicBezTo>
                    <a:pt x="43217" y="4264926"/>
                    <a:pt x="54590" y="3248167"/>
                    <a:pt x="54590" y="2677236"/>
                  </a:cubicBezTo>
                  <a:cubicBezTo>
                    <a:pt x="54590" y="2106305"/>
                    <a:pt x="43217" y="1671851"/>
                    <a:pt x="40943" y="1380699"/>
                  </a:cubicBezTo>
                  <a:cubicBezTo>
                    <a:pt x="38669" y="1089547"/>
                    <a:pt x="40943" y="930323"/>
                    <a:pt x="40943" y="930323"/>
                  </a:cubicBezTo>
                  <a:lnTo>
                    <a:pt x="40943" y="793845"/>
                  </a:lnTo>
                  <a:lnTo>
                    <a:pt x="27295" y="725606"/>
                  </a:lnTo>
                  <a:close/>
                </a:path>
              </a:pathLst>
            </a:custGeom>
            <a:blipFill>
              <a:blip r:embed="rId6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36" name="Groupe 35"/>
          <p:cNvGrpSpPr/>
          <p:nvPr/>
        </p:nvGrpSpPr>
        <p:grpSpPr>
          <a:xfrm>
            <a:off x="4578490" y="71414"/>
            <a:ext cx="4210333" cy="6264000"/>
            <a:chOff x="4608000" y="71414"/>
            <a:chExt cx="4210333" cy="6264000"/>
          </a:xfrm>
        </p:grpSpPr>
        <p:sp>
          <p:nvSpPr>
            <p:cNvPr id="37" name="Forme libre 36"/>
            <p:cNvSpPr/>
            <p:nvPr/>
          </p:nvSpPr>
          <p:spPr>
            <a:xfrm flipH="1">
              <a:off x="4608000" y="71414"/>
              <a:ext cx="4203843" cy="6264000"/>
            </a:xfrm>
            <a:custGeom>
              <a:avLst/>
              <a:gdLst>
                <a:gd name="connsiteX0" fmla="*/ 0 w 4297279"/>
                <a:gd name="connsiteY0" fmla="*/ 617621 h 6328611"/>
                <a:gd name="connsiteX1" fmla="*/ 661737 w 4297279"/>
                <a:gd name="connsiteY1" fmla="*/ 256674 h 6328611"/>
                <a:gd name="connsiteX2" fmla="*/ 1491916 w 4297279"/>
                <a:gd name="connsiteY2" fmla="*/ 40105 h 6328611"/>
                <a:gd name="connsiteX3" fmla="*/ 2466474 w 4297279"/>
                <a:gd name="connsiteY3" fmla="*/ 16042 h 6328611"/>
                <a:gd name="connsiteX4" fmla="*/ 3019926 w 4297279"/>
                <a:gd name="connsiteY4" fmla="*/ 112295 h 6328611"/>
                <a:gd name="connsiteX5" fmla="*/ 3645568 w 4297279"/>
                <a:gd name="connsiteY5" fmla="*/ 328863 h 6328611"/>
                <a:gd name="connsiteX6" fmla="*/ 4042611 w 4297279"/>
                <a:gd name="connsiteY6" fmla="*/ 569495 h 6328611"/>
                <a:gd name="connsiteX7" fmla="*/ 4271211 w 4297279"/>
                <a:gd name="connsiteY7" fmla="*/ 677779 h 6328611"/>
                <a:gd name="connsiteX8" fmla="*/ 4271211 w 4297279"/>
                <a:gd name="connsiteY8" fmla="*/ 677779 h 6328611"/>
                <a:gd name="connsiteX9" fmla="*/ 4271211 w 4297279"/>
                <a:gd name="connsiteY9" fmla="*/ 1423737 h 6328611"/>
                <a:gd name="connsiteX10" fmla="*/ 4271211 w 4297279"/>
                <a:gd name="connsiteY10" fmla="*/ 3709737 h 6328611"/>
                <a:gd name="connsiteX11" fmla="*/ 4283242 w 4297279"/>
                <a:gd name="connsiteY11" fmla="*/ 5418221 h 6328611"/>
                <a:gd name="connsiteX12" fmla="*/ 4271211 w 4297279"/>
                <a:gd name="connsiteY12" fmla="*/ 5911516 h 6328611"/>
                <a:gd name="connsiteX13" fmla="*/ 4283242 w 4297279"/>
                <a:gd name="connsiteY13" fmla="*/ 6176211 h 6328611"/>
                <a:gd name="connsiteX14" fmla="*/ 4283242 w 4297279"/>
                <a:gd name="connsiteY14" fmla="*/ 6308558 h 6328611"/>
                <a:gd name="connsiteX15" fmla="*/ 4199021 w 4297279"/>
                <a:gd name="connsiteY15" fmla="*/ 6296527 h 6328611"/>
                <a:gd name="connsiteX16" fmla="*/ 4090737 w 4297279"/>
                <a:gd name="connsiteY16" fmla="*/ 6296527 h 6328611"/>
                <a:gd name="connsiteX17" fmla="*/ 4054642 w 4297279"/>
                <a:gd name="connsiteY17" fmla="*/ 6296527 h 6328611"/>
                <a:gd name="connsiteX18" fmla="*/ 3838074 w 4297279"/>
                <a:gd name="connsiteY18" fmla="*/ 6176211 h 6328611"/>
                <a:gd name="connsiteX19" fmla="*/ 3368842 w 4297279"/>
                <a:gd name="connsiteY19" fmla="*/ 5947611 h 6328611"/>
                <a:gd name="connsiteX20" fmla="*/ 2695074 w 4297279"/>
                <a:gd name="connsiteY20" fmla="*/ 5779169 h 6328611"/>
                <a:gd name="connsiteX21" fmla="*/ 1732547 w 4297279"/>
                <a:gd name="connsiteY21" fmla="*/ 5743074 h 6328611"/>
                <a:gd name="connsiteX22" fmla="*/ 866274 w 4297279"/>
                <a:gd name="connsiteY22" fmla="*/ 5899484 h 6328611"/>
                <a:gd name="connsiteX23" fmla="*/ 312821 w 4297279"/>
                <a:gd name="connsiteY23" fmla="*/ 6176211 h 6328611"/>
                <a:gd name="connsiteX24" fmla="*/ 96253 w 4297279"/>
                <a:gd name="connsiteY24" fmla="*/ 6284495 h 6328611"/>
                <a:gd name="connsiteX25" fmla="*/ 12032 w 4297279"/>
                <a:gd name="connsiteY25" fmla="*/ 6308558 h 6328611"/>
                <a:gd name="connsiteX26" fmla="*/ 12032 w 4297279"/>
                <a:gd name="connsiteY26" fmla="*/ 6308558 h 6328611"/>
                <a:gd name="connsiteX27" fmla="*/ 24063 w 4297279"/>
                <a:gd name="connsiteY27" fmla="*/ 5189621 h 6328611"/>
                <a:gd name="connsiteX28" fmla="*/ 24063 w 4297279"/>
                <a:gd name="connsiteY28" fmla="*/ 2314074 h 6328611"/>
                <a:gd name="connsiteX29" fmla="*/ 12032 w 4297279"/>
                <a:gd name="connsiteY29" fmla="*/ 1327484 h 6328611"/>
                <a:gd name="connsiteX30" fmla="*/ 24063 w 4297279"/>
                <a:gd name="connsiteY30" fmla="*/ 906379 h 6328611"/>
                <a:gd name="connsiteX31" fmla="*/ 24063 w 4297279"/>
                <a:gd name="connsiteY31" fmla="*/ 689811 h 6328611"/>
                <a:gd name="connsiteX32" fmla="*/ 0 w 4297279"/>
                <a:gd name="connsiteY32" fmla="*/ 617621 h 6328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4297279" h="6328611">
                  <a:moveTo>
                    <a:pt x="0" y="617621"/>
                  </a:moveTo>
                  <a:cubicBezTo>
                    <a:pt x="206542" y="485274"/>
                    <a:pt x="413084" y="352927"/>
                    <a:pt x="661737" y="256674"/>
                  </a:cubicBezTo>
                  <a:cubicBezTo>
                    <a:pt x="910390" y="160421"/>
                    <a:pt x="1191127" y="80210"/>
                    <a:pt x="1491916" y="40105"/>
                  </a:cubicBezTo>
                  <a:cubicBezTo>
                    <a:pt x="1792706" y="0"/>
                    <a:pt x="2211806" y="4010"/>
                    <a:pt x="2466474" y="16042"/>
                  </a:cubicBezTo>
                  <a:cubicBezTo>
                    <a:pt x="2721142" y="28074"/>
                    <a:pt x="2823410" y="60158"/>
                    <a:pt x="3019926" y="112295"/>
                  </a:cubicBezTo>
                  <a:cubicBezTo>
                    <a:pt x="3216442" y="164432"/>
                    <a:pt x="3475120" y="252663"/>
                    <a:pt x="3645568" y="328863"/>
                  </a:cubicBezTo>
                  <a:cubicBezTo>
                    <a:pt x="3816016" y="405063"/>
                    <a:pt x="3938337" y="511342"/>
                    <a:pt x="4042611" y="569495"/>
                  </a:cubicBezTo>
                  <a:cubicBezTo>
                    <a:pt x="4146885" y="627648"/>
                    <a:pt x="4271211" y="677779"/>
                    <a:pt x="4271211" y="677779"/>
                  </a:cubicBezTo>
                  <a:lnTo>
                    <a:pt x="4271211" y="677779"/>
                  </a:lnTo>
                  <a:lnTo>
                    <a:pt x="4271211" y="1423737"/>
                  </a:lnTo>
                  <a:cubicBezTo>
                    <a:pt x="4271211" y="1929063"/>
                    <a:pt x="4269206" y="3043990"/>
                    <a:pt x="4271211" y="3709737"/>
                  </a:cubicBezTo>
                  <a:cubicBezTo>
                    <a:pt x="4273216" y="4375484"/>
                    <a:pt x="4283242" y="5051258"/>
                    <a:pt x="4283242" y="5418221"/>
                  </a:cubicBezTo>
                  <a:cubicBezTo>
                    <a:pt x="4283242" y="5785184"/>
                    <a:pt x="4271211" y="5785184"/>
                    <a:pt x="4271211" y="5911516"/>
                  </a:cubicBezTo>
                  <a:cubicBezTo>
                    <a:pt x="4271211" y="6037848"/>
                    <a:pt x="4281237" y="6110037"/>
                    <a:pt x="4283242" y="6176211"/>
                  </a:cubicBezTo>
                  <a:cubicBezTo>
                    <a:pt x="4285247" y="6242385"/>
                    <a:pt x="4297279" y="6288505"/>
                    <a:pt x="4283242" y="6308558"/>
                  </a:cubicBezTo>
                  <a:cubicBezTo>
                    <a:pt x="4269205" y="6328611"/>
                    <a:pt x="4231105" y="6298532"/>
                    <a:pt x="4199021" y="6296527"/>
                  </a:cubicBezTo>
                  <a:cubicBezTo>
                    <a:pt x="4166937" y="6294522"/>
                    <a:pt x="4090737" y="6296527"/>
                    <a:pt x="4090737" y="6296527"/>
                  </a:cubicBezTo>
                  <a:cubicBezTo>
                    <a:pt x="4066674" y="6296527"/>
                    <a:pt x="4096752" y="6316580"/>
                    <a:pt x="4054642" y="6296527"/>
                  </a:cubicBezTo>
                  <a:cubicBezTo>
                    <a:pt x="4012532" y="6276474"/>
                    <a:pt x="3952374" y="6234364"/>
                    <a:pt x="3838074" y="6176211"/>
                  </a:cubicBezTo>
                  <a:cubicBezTo>
                    <a:pt x="3723774" y="6118058"/>
                    <a:pt x="3559342" y="6013785"/>
                    <a:pt x="3368842" y="5947611"/>
                  </a:cubicBezTo>
                  <a:cubicBezTo>
                    <a:pt x="3178342" y="5881437"/>
                    <a:pt x="2967790" y="5813258"/>
                    <a:pt x="2695074" y="5779169"/>
                  </a:cubicBezTo>
                  <a:cubicBezTo>
                    <a:pt x="2422358" y="5745080"/>
                    <a:pt x="2037347" y="5723022"/>
                    <a:pt x="1732547" y="5743074"/>
                  </a:cubicBezTo>
                  <a:cubicBezTo>
                    <a:pt x="1427747" y="5763127"/>
                    <a:pt x="1102895" y="5827295"/>
                    <a:pt x="866274" y="5899484"/>
                  </a:cubicBezTo>
                  <a:cubicBezTo>
                    <a:pt x="629653" y="5971674"/>
                    <a:pt x="312821" y="6176211"/>
                    <a:pt x="312821" y="6176211"/>
                  </a:cubicBezTo>
                  <a:cubicBezTo>
                    <a:pt x="184484" y="6240379"/>
                    <a:pt x="146384" y="6262437"/>
                    <a:pt x="96253" y="6284495"/>
                  </a:cubicBezTo>
                  <a:cubicBezTo>
                    <a:pt x="46122" y="6306553"/>
                    <a:pt x="12032" y="6308558"/>
                    <a:pt x="12032" y="6308558"/>
                  </a:cubicBezTo>
                  <a:lnTo>
                    <a:pt x="12032" y="6308558"/>
                  </a:lnTo>
                  <a:cubicBezTo>
                    <a:pt x="14037" y="6122069"/>
                    <a:pt x="22058" y="5855368"/>
                    <a:pt x="24063" y="5189621"/>
                  </a:cubicBezTo>
                  <a:cubicBezTo>
                    <a:pt x="26068" y="4523874"/>
                    <a:pt x="26068" y="2957763"/>
                    <a:pt x="24063" y="2314074"/>
                  </a:cubicBezTo>
                  <a:cubicBezTo>
                    <a:pt x="22058" y="1670385"/>
                    <a:pt x="12032" y="1562100"/>
                    <a:pt x="12032" y="1327484"/>
                  </a:cubicBezTo>
                  <a:cubicBezTo>
                    <a:pt x="12032" y="1092868"/>
                    <a:pt x="22058" y="1012658"/>
                    <a:pt x="24063" y="906379"/>
                  </a:cubicBezTo>
                  <a:cubicBezTo>
                    <a:pt x="26068" y="800100"/>
                    <a:pt x="24063" y="689811"/>
                    <a:pt x="24063" y="689811"/>
                  </a:cubicBezTo>
                  <a:lnTo>
                    <a:pt x="0" y="617621"/>
                  </a:lnTo>
                  <a:close/>
                </a:path>
              </a:pathLst>
            </a:custGeom>
            <a:solidFill>
              <a:srgbClr val="F6B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8" name="Forme libre 37"/>
            <p:cNvSpPr/>
            <p:nvPr/>
          </p:nvSpPr>
          <p:spPr>
            <a:xfrm>
              <a:off x="4608000" y="1000108"/>
              <a:ext cx="4210333" cy="4429705"/>
            </a:xfrm>
            <a:custGeom>
              <a:avLst/>
              <a:gdLst>
                <a:gd name="connsiteX0" fmla="*/ 27295 w 4210333"/>
                <a:gd name="connsiteY0" fmla="*/ 725606 h 6287069"/>
                <a:gd name="connsiteX1" fmla="*/ 600501 w 4210333"/>
                <a:gd name="connsiteY1" fmla="*/ 357117 h 6287069"/>
                <a:gd name="connsiteX2" fmla="*/ 1514901 w 4210333"/>
                <a:gd name="connsiteY2" fmla="*/ 70514 h 6287069"/>
                <a:gd name="connsiteX3" fmla="*/ 2715904 w 4210333"/>
                <a:gd name="connsiteY3" fmla="*/ 43218 h 6287069"/>
                <a:gd name="connsiteX4" fmla="*/ 3684895 w 4210333"/>
                <a:gd name="connsiteY4" fmla="*/ 329821 h 6287069"/>
                <a:gd name="connsiteX5" fmla="*/ 3998793 w 4210333"/>
                <a:gd name="connsiteY5" fmla="*/ 479946 h 6287069"/>
                <a:gd name="connsiteX6" fmla="*/ 4148919 w 4210333"/>
                <a:gd name="connsiteY6" fmla="*/ 575481 h 6287069"/>
                <a:gd name="connsiteX7" fmla="*/ 4162566 w 4210333"/>
                <a:gd name="connsiteY7" fmla="*/ 616424 h 6287069"/>
                <a:gd name="connsiteX8" fmla="*/ 4176214 w 4210333"/>
                <a:gd name="connsiteY8" fmla="*/ 1271517 h 6287069"/>
                <a:gd name="connsiteX9" fmla="*/ 4176214 w 4210333"/>
                <a:gd name="connsiteY9" fmla="*/ 4765343 h 6287069"/>
                <a:gd name="connsiteX10" fmla="*/ 4176214 w 4210333"/>
                <a:gd name="connsiteY10" fmla="*/ 5925403 h 6287069"/>
                <a:gd name="connsiteX11" fmla="*/ 4189862 w 4210333"/>
                <a:gd name="connsiteY11" fmla="*/ 6239302 h 6287069"/>
                <a:gd name="connsiteX12" fmla="*/ 4121623 w 4210333"/>
                <a:gd name="connsiteY12" fmla="*/ 6212006 h 6287069"/>
                <a:gd name="connsiteX13" fmla="*/ 3657599 w 4210333"/>
                <a:gd name="connsiteY13" fmla="*/ 5952699 h 6287069"/>
                <a:gd name="connsiteX14" fmla="*/ 2811438 w 4210333"/>
                <a:gd name="connsiteY14" fmla="*/ 5707039 h 6287069"/>
                <a:gd name="connsiteX15" fmla="*/ 1842447 w 4210333"/>
                <a:gd name="connsiteY15" fmla="*/ 5693391 h 6287069"/>
                <a:gd name="connsiteX16" fmla="*/ 859808 w 4210333"/>
                <a:gd name="connsiteY16" fmla="*/ 5884460 h 6287069"/>
                <a:gd name="connsiteX17" fmla="*/ 286602 w 4210333"/>
                <a:gd name="connsiteY17" fmla="*/ 6075529 h 6287069"/>
                <a:gd name="connsiteX18" fmla="*/ 40943 w 4210333"/>
                <a:gd name="connsiteY18" fmla="*/ 6212006 h 6287069"/>
                <a:gd name="connsiteX19" fmla="*/ 40943 w 4210333"/>
                <a:gd name="connsiteY19" fmla="*/ 6184711 h 6287069"/>
                <a:gd name="connsiteX20" fmla="*/ 40943 w 4210333"/>
                <a:gd name="connsiteY20" fmla="*/ 5925403 h 6287069"/>
                <a:gd name="connsiteX21" fmla="*/ 40943 w 4210333"/>
                <a:gd name="connsiteY21" fmla="*/ 4806287 h 6287069"/>
                <a:gd name="connsiteX22" fmla="*/ 54590 w 4210333"/>
                <a:gd name="connsiteY22" fmla="*/ 2677236 h 6287069"/>
                <a:gd name="connsiteX23" fmla="*/ 40943 w 4210333"/>
                <a:gd name="connsiteY23" fmla="*/ 1380699 h 6287069"/>
                <a:gd name="connsiteX24" fmla="*/ 40943 w 4210333"/>
                <a:gd name="connsiteY24" fmla="*/ 930323 h 6287069"/>
                <a:gd name="connsiteX25" fmla="*/ 40943 w 4210333"/>
                <a:gd name="connsiteY25" fmla="*/ 793845 h 6287069"/>
                <a:gd name="connsiteX26" fmla="*/ 27295 w 4210333"/>
                <a:gd name="connsiteY26" fmla="*/ 725606 h 6287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10333" h="6287069">
                  <a:moveTo>
                    <a:pt x="27295" y="725606"/>
                  </a:moveTo>
                  <a:cubicBezTo>
                    <a:pt x="189931" y="595952"/>
                    <a:pt x="352567" y="466299"/>
                    <a:pt x="600501" y="357117"/>
                  </a:cubicBezTo>
                  <a:cubicBezTo>
                    <a:pt x="848435" y="247935"/>
                    <a:pt x="1162334" y="122830"/>
                    <a:pt x="1514901" y="70514"/>
                  </a:cubicBezTo>
                  <a:cubicBezTo>
                    <a:pt x="1867468" y="18198"/>
                    <a:pt x="2354238" y="0"/>
                    <a:pt x="2715904" y="43218"/>
                  </a:cubicBezTo>
                  <a:cubicBezTo>
                    <a:pt x="3077570" y="86436"/>
                    <a:pt x="3471080" y="257033"/>
                    <a:pt x="3684895" y="329821"/>
                  </a:cubicBezTo>
                  <a:cubicBezTo>
                    <a:pt x="3898710" y="402609"/>
                    <a:pt x="3921456" y="439003"/>
                    <a:pt x="3998793" y="479946"/>
                  </a:cubicBezTo>
                  <a:cubicBezTo>
                    <a:pt x="4076130" y="520889"/>
                    <a:pt x="4121623" y="552735"/>
                    <a:pt x="4148919" y="575481"/>
                  </a:cubicBezTo>
                  <a:cubicBezTo>
                    <a:pt x="4176215" y="598227"/>
                    <a:pt x="4158017" y="500418"/>
                    <a:pt x="4162566" y="616424"/>
                  </a:cubicBezTo>
                  <a:cubicBezTo>
                    <a:pt x="4167115" y="732430"/>
                    <a:pt x="4173939" y="580031"/>
                    <a:pt x="4176214" y="1271517"/>
                  </a:cubicBezTo>
                  <a:cubicBezTo>
                    <a:pt x="4178489" y="1963003"/>
                    <a:pt x="4176214" y="4765343"/>
                    <a:pt x="4176214" y="4765343"/>
                  </a:cubicBezTo>
                  <a:cubicBezTo>
                    <a:pt x="4176214" y="5540991"/>
                    <a:pt x="4173939" y="5679743"/>
                    <a:pt x="4176214" y="5925403"/>
                  </a:cubicBezTo>
                  <a:cubicBezTo>
                    <a:pt x="4178489" y="6171063"/>
                    <a:pt x="4198960" y="6191535"/>
                    <a:pt x="4189862" y="6239302"/>
                  </a:cubicBezTo>
                  <a:cubicBezTo>
                    <a:pt x="4180764" y="6287069"/>
                    <a:pt x="4210333" y="6259773"/>
                    <a:pt x="4121623" y="6212006"/>
                  </a:cubicBezTo>
                  <a:cubicBezTo>
                    <a:pt x="4032913" y="6164239"/>
                    <a:pt x="3875963" y="6036860"/>
                    <a:pt x="3657599" y="5952699"/>
                  </a:cubicBezTo>
                  <a:cubicBezTo>
                    <a:pt x="3439235" y="5868538"/>
                    <a:pt x="3113963" y="5750257"/>
                    <a:pt x="2811438" y="5707039"/>
                  </a:cubicBezTo>
                  <a:cubicBezTo>
                    <a:pt x="2508913" y="5663821"/>
                    <a:pt x="2167719" y="5663821"/>
                    <a:pt x="1842447" y="5693391"/>
                  </a:cubicBezTo>
                  <a:cubicBezTo>
                    <a:pt x="1517175" y="5722961"/>
                    <a:pt x="1119115" y="5820770"/>
                    <a:pt x="859808" y="5884460"/>
                  </a:cubicBezTo>
                  <a:cubicBezTo>
                    <a:pt x="600501" y="5948150"/>
                    <a:pt x="423079" y="6020938"/>
                    <a:pt x="286602" y="6075529"/>
                  </a:cubicBezTo>
                  <a:cubicBezTo>
                    <a:pt x="150125" y="6130120"/>
                    <a:pt x="81886" y="6193809"/>
                    <a:pt x="40943" y="6212006"/>
                  </a:cubicBezTo>
                  <a:cubicBezTo>
                    <a:pt x="0" y="6230203"/>
                    <a:pt x="40943" y="6184711"/>
                    <a:pt x="40943" y="6184711"/>
                  </a:cubicBezTo>
                  <a:lnTo>
                    <a:pt x="40943" y="5925403"/>
                  </a:lnTo>
                  <a:cubicBezTo>
                    <a:pt x="40943" y="5695666"/>
                    <a:pt x="38669" y="5347648"/>
                    <a:pt x="40943" y="4806287"/>
                  </a:cubicBezTo>
                  <a:cubicBezTo>
                    <a:pt x="43217" y="4264926"/>
                    <a:pt x="54590" y="3248167"/>
                    <a:pt x="54590" y="2677236"/>
                  </a:cubicBezTo>
                  <a:cubicBezTo>
                    <a:pt x="54590" y="2106305"/>
                    <a:pt x="43217" y="1671851"/>
                    <a:pt x="40943" y="1380699"/>
                  </a:cubicBezTo>
                  <a:cubicBezTo>
                    <a:pt x="38669" y="1089547"/>
                    <a:pt x="40943" y="930323"/>
                    <a:pt x="40943" y="930323"/>
                  </a:cubicBezTo>
                  <a:lnTo>
                    <a:pt x="40943" y="793845"/>
                  </a:lnTo>
                  <a:lnTo>
                    <a:pt x="27295" y="725606"/>
                  </a:lnTo>
                  <a:close/>
                </a:path>
              </a:pathLst>
            </a:custGeom>
            <a:blipFill>
              <a:blip r:embed="rId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39" name="Groupe 38"/>
          <p:cNvGrpSpPr/>
          <p:nvPr/>
        </p:nvGrpSpPr>
        <p:grpSpPr>
          <a:xfrm>
            <a:off x="4578490" y="71414"/>
            <a:ext cx="4210333" cy="6264000"/>
            <a:chOff x="4608000" y="71414"/>
            <a:chExt cx="4210333" cy="6264000"/>
          </a:xfrm>
        </p:grpSpPr>
        <p:sp>
          <p:nvSpPr>
            <p:cNvPr id="40" name="Forme libre 39"/>
            <p:cNvSpPr/>
            <p:nvPr/>
          </p:nvSpPr>
          <p:spPr>
            <a:xfrm flipH="1">
              <a:off x="4608000" y="71414"/>
              <a:ext cx="4203843" cy="6264000"/>
            </a:xfrm>
            <a:custGeom>
              <a:avLst/>
              <a:gdLst>
                <a:gd name="connsiteX0" fmla="*/ 0 w 4297279"/>
                <a:gd name="connsiteY0" fmla="*/ 617621 h 6328611"/>
                <a:gd name="connsiteX1" fmla="*/ 661737 w 4297279"/>
                <a:gd name="connsiteY1" fmla="*/ 256674 h 6328611"/>
                <a:gd name="connsiteX2" fmla="*/ 1491916 w 4297279"/>
                <a:gd name="connsiteY2" fmla="*/ 40105 h 6328611"/>
                <a:gd name="connsiteX3" fmla="*/ 2466474 w 4297279"/>
                <a:gd name="connsiteY3" fmla="*/ 16042 h 6328611"/>
                <a:gd name="connsiteX4" fmla="*/ 3019926 w 4297279"/>
                <a:gd name="connsiteY4" fmla="*/ 112295 h 6328611"/>
                <a:gd name="connsiteX5" fmla="*/ 3645568 w 4297279"/>
                <a:gd name="connsiteY5" fmla="*/ 328863 h 6328611"/>
                <a:gd name="connsiteX6" fmla="*/ 4042611 w 4297279"/>
                <a:gd name="connsiteY6" fmla="*/ 569495 h 6328611"/>
                <a:gd name="connsiteX7" fmla="*/ 4271211 w 4297279"/>
                <a:gd name="connsiteY7" fmla="*/ 677779 h 6328611"/>
                <a:gd name="connsiteX8" fmla="*/ 4271211 w 4297279"/>
                <a:gd name="connsiteY8" fmla="*/ 677779 h 6328611"/>
                <a:gd name="connsiteX9" fmla="*/ 4271211 w 4297279"/>
                <a:gd name="connsiteY9" fmla="*/ 1423737 h 6328611"/>
                <a:gd name="connsiteX10" fmla="*/ 4271211 w 4297279"/>
                <a:gd name="connsiteY10" fmla="*/ 3709737 h 6328611"/>
                <a:gd name="connsiteX11" fmla="*/ 4283242 w 4297279"/>
                <a:gd name="connsiteY11" fmla="*/ 5418221 h 6328611"/>
                <a:gd name="connsiteX12" fmla="*/ 4271211 w 4297279"/>
                <a:gd name="connsiteY12" fmla="*/ 5911516 h 6328611"/>
                <a:gd name="connsiteX13" fmla="*/ 4283242 w 4297279"/>
                <a:gd name="connsiteY13" fmla="*/ 6176211 h 6328611"/>
                <a:gd name="connsiteX14" fmla="*/ 4283242 w 4297279"/>
                <a:gd name="connsiteY14" fmla="*/ 6308558 h 6328611"/>
                <a:gd name="connsiteX15" fmla="*/ 4199021 w 4297279"/>
                <a:gd name="connsiteY15" fmla="*/ 6296527 h 6328611"/>
                <a:gd name="connsiteX16" fmla="*/ 4090737 w 4297279"/>
                <a:gd name="connsiteY16" fmla="*/ 6296527 h 6328611"/>
                <a:gd name="connsiteX17" fmla="*/ 4054642 w 4297279"/>
                <a:gd name="connsiteY17" fmla="*/ 6296527 h 6328611"/>
                <a:gd name="connsiteX18" fmla="*/ 3838074 w 4297279"/>
                <a:gd name="connsiteY18" fmla="*/ 6176211 h 6328611"/>
                <a:gd name="connsiteX19" fmla="*/ 3368842 w 4297279"/>
                <a:gd name="connsiteY19" fmla="*/ 5947611 h 6328611"/>
                <a:gd name="connsiteX20" fmla="*/ 2695074 w 4297279"/>
                <a:gd name="connsiteY20" fmla="*/ 5779169 h 6328611"/>
                <a:gd name="connsiteX21" fmla="*/ 1732547 w 4297279"/>
                <a:gd name="connsiteY21" fmla="*/ 5743074 h 6328611"/>
                <a:gd name="connsiteX22" fmla="*/ 866274 w 4297279"/>
                <a:gd name="connsiteY22" fmla="*/ 5899484 h 6328611"/>
                <a:gd name="connsiteX23" fmla="*/ 312821 w 4297279"/>
                <a:gd name="connsiteY23" fmla="*/ 6176211 h 6328611"/>
                <a:gd name="connsiteX24" fmla="*/ 96253 w 4297279"/>
                <a:gd name="connsiteY24" fmla="*/ 6284495 h 6328611"/>
                <a:gd name="connsiteX25" fmla="*/ 12032 w 4297279"/>
                <a:gd name="connsiteY25" fmla="*/ 6308558 h 6328611"/>
                <a:gd name="connsiteX26" fmla="*/ 12032 w 4297279"/>
                <a:gd name="connsiteY26" fmla="*/ 6308558 h 6328611"/>
                <a:gd name="connsiteX27" fmla="*/ 24063 w 4297279"/>
                <a:gd name="connsiteY27" fmla="*/ 5189621 h 6328611"/>
                <a:gd name="connsiteX28" fmla="*/ 24063 w 4297279"/>
                <a:gd name="connsiteY28" fmla="*/ 2314074 h 6328611"/>
                <a:gd name="connsiteX29" fmla="*/ 12032 w 4297279"/>
                <a:gd name="connsiteY29" fmla="*/ 1327484 h 6328611"/>
                <a:gd name="connsiteX30" fmla="*/ 24063 w 4297279"/>
                <a:gd name="connsiteY30" fmla="*/ 906379 h 6328611"/>
                <a:gd name="connsiteX31" fmla="*/ 24063 w 4297279"/>
                <a:gd name="connsiteY31" fmla="*/ 689811 h 6328611"/>
                <a:gd name="connsiteX32" fmla="*/ 0 w 4297279"/>
                <a:gd name="connsiteY32" fmla="*/ 617621 h 6328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4297279" h="6328611">
                  <a:moveTo>
                    <a:pt x="0" y="617621"/>
                  </a:moveTo>
                  <a:cubicBezTo>
                    <a:pt x="206542" y="485274"/>
                    <a:pt x="413084" y="352927"/>
                    <a:pt x="661737" y="256674"/>
                  </a:cubicBezTo>
                  <a:cubicBezTo>
                    <a:pt x="910390" y="160421"/>
                    <a:pt x="1191127" y="80210"/>
                    <a:pt x="1491916" y="40105"/>
                  </a:cubicBezTo>
                  <a:cubicBezTo>
                    <a:pt x="1792706" y="0"/>
                    <a:pt x="2211806" y="4010"/>
                    <a:pt x="2466474" y="16042"/>
                  </a:cubicBezTo>
                  <a:cubicBezTo>
                    <a:pt x="2721142" y="28074"/>
                    <a:pt x="2823410" y="60158"/>
                    <a:pt x="3019926" y="112295"/>
                  </a:cubicBezTo>
                  <a:cubicBezTo>
                    <a:pt x="3216442" y="164432"/>
                    <a:pt x="3475120" y="252663"/>
                    <a:pt x="3645568" y="328863"/>
                  </a:cubicBezTo>
                  <a:cubicBezTo>
                    <a:pt x="3816016" y="405063"/>
                    <a:pt x="3938337" y="511342"/>
                    <a:pt x="4042611" y="569495"/>
                  </a:cubicBezTo>
                  <a:cubicBezTo>
                    <a:pt x="4146885" y="627648"/>
                    <a:pt x="4271211" y="677779"/>
                    <a:pt x="4271211" y="677779"/>
                  </a:cubicBezTo>
                  <a:lnTo>
                    <a:pt x="4271211" y="677779"/>
                  </a:lnTo>
                  <a:lnTo>
                    <a:pt x="4271211" y="1423737"/>
                  </a:lnTo>
                  <a:cubicBezTo>
                    <a:pt x="4271211" y="1929063"/>
                    <a:pt x="4269206" y="3043990"/>
                    <a:pt x="4271211" y="3709737"/>
                  </a:cubicBezTo>
                  <a:cubicBezTo>
                    <a:pt x="4273216" y="4375484"/>
                    <a:pt x="4283242" y="5051258"/>
                    <a:pt x="4283242" y="5418221"/>
                  </a:cubicBezTo>
                  <a:cubicBezTo>
                    <a:pt x="4283242" y="5785184"/>
                    <a:pt x="4271211" y="5785184"/>
                    <a:pt x="4271211" y="5911516"/>
                  </a:cubicBezTo>
                  <a:cubicBezTo>
                    <a:pt x="4271211" y="6037848"/>
                    <a:pt x="4281237" y="6110037"/>
                    <a:pt x="4283242" y="6176211"/>
                  </a:cubicBezTo>
                  <a:cubicBezTo>
                    <a:pt x="4285247" y="6242385"/>
                    <a:pt x="4297279" y="6288505"/>
                    <a:pt x="4283242" y="6308558"/>
                  </a:cubicBezTo>
                  <a:cubicBezTo>
                    <a:pt x="4269205" y="6328611"/>
                    <a:pt x="4231105" y="6298532"/>
                    <a:pt x="4199021" y="6296527"/>
                  </a:cubicBezTo>
                  <a:cubicBezTo>
                    <a:pt x="4166937" y="6294522"/>
                    <a:pt x="4090737" y="6296527"/>
                    <a:pt x="4090737" y="6296527"/>
                  </a:cubicBezTo>
                  <a:cubicBezTo>
                    <a:pt x="4066674" y="6296527"/>
                    <a:pt x="4096752" y="6316580"/>
                    <a:pt x="4054642" y="6296527"/>
                  </a:cubicBezTo>
                  <a:cubicBezTo>
                    <a:pt x="4012532" y="6276474"/>
                    <a:pt x="3952374" y="6234364"/>
                    <a:pt x="3838074" y="6176211"/>
                  </a:cubicBezTo>
                  <a:cubicBezTo>
                    <a:pt x="3723774" y="6118058"/>
                    <a:pt x="3559342" y="6013785"/>
                    <a:pt x="3368842" y="5947611"/>
                  </a:cubicBezTo>
                  <a:cubicBezTo>
                    <a:pt x="3178342" y="5881437"/>
                    <a:pt x="2967790" y="5813258"/>
                    <a:pt x="2695074" y="5779169"/>
                  </a:cubicBezTo>
                  <a:cubicBezTo>
                    <a:pt x="2422358" y="5745080"/>
                    <a:pt x="2037347" y="5723022"/>
                    <a:pt x="1732547" y="5743074"/>
                  </a:cubicBezTo>
                  <a:cubicBezTo>
                    <a:pt x="1427747" y="5763127"/>
                    <a:pt x="1102895" y="5827295"/>
                    <a:pt x="866274" y="5899484"/>
                  </a:cubicBezTo>
                  <a:cubicBezTo>
                    <a:pt x="629653" y="5971674"/>
                    <a:pt x="312821" y="6176211"/>
                    <a:pt x="312821" y="6176211"/>
                  </a:cubicBezTo>
                  <a:cubicBezTo>
                    <a:pt x="184484" y="6240379"/>
                    <a:pt x="146384" y="6262437"/>
                    <a:pt x="96253" y="6284495"/>
                  </a:cubicBezTo>
                  <a:cubicBezTo>
                    <a:pt x="46122" y="6306553"/>
                    <a:pt x="12032" y="6308558"/>
                    <a:pt x="12032" y="6308558"/>
                  </a:cubicBezTo>
                  <a:lnTo>
                    <a:pt x="12032" y="6308558"/>
                  </a:lnTo>
                  <a:cubicBezTo>
                    <a:pt x="14037" y="6122069"/>
                    <a:pt x="22058" y="5855368"/>
                    <a:pt x="24063" y="5189621"/>
                  </a:cubicBezTo>
                  <a:cubicBezTo>
                    <a:pt x="26068" y="4523874"/>
                    <a:pt x="26068" y="2957763"/>
                    <a:pt x="24063" y="2314074"/>
                  </a:cubicBezTo>
                  <a:cubicBezTo>
                    <a:pt x="22058" y="1670385"/>
                    <a:pt x="12032" y="1562100"/>
                    <a:pt x="12032" y="1327484"/>
                  </a:cubicBezTo>
                  <a:cubicBezTo>
                    <a:pt x="12032" y="1092868"/>
                    <a:pt x="22058" y="1012658"/>
                    <a:pt x="24063" y="906379"/>
                  </a:cubicBezTo>
                  <a:cubicBezTo>
                    <a:pt x="26068" y="800100"/>
                    <a:pt x="24063" y="689811"/>
                    <a:pt x="24063" y="689811"/>
                  </a:cubicBezTo>
                  <a:lnTo>
                    <a:pt x="0" y="617621"/>
                  </a:lnTo>
                  <a:close/>
                </a:path>
              </a:pathLst>
            </a:custGeom>
            <a:solidFill>
              <a:srgbClr val="F6B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1" name="Forme libre 40"/>
            <p:cNvSpPr/>
            <p:nvPr/>
          </p:nvSpPr>
          <p:spPr>
            <a:xfrm>
              <a:off x="4608000" y="1000108"/>
              <a:ext cx="4210333" cy="4429705"/>
            </a:xfrm>
            <a:custGeom>
              <a:avLst/>
              <a:gdLst>
                <a:gd name="connsiteX0" fmla="*/ 27295 w 4210333"/>
                <a:gd name="connsiteY0" fmla="*/ 725606 h 6287069"/>
                <a:gd name="connsiteX1" fmla="*/ 600501 w 4210333"/>
                <a:gd name="connsiteY1" fmla="*/ 357117 h 6287069"/>
                <a:gd name="connsiteX2" fmla="*/ 1514901 w 4210333"/>
                <a:gd name="connsiteY2" fmla="*/ 70514 h 6287069"/>
                <a:gd name="connsiteX3" fmla="*/ 2715904 w 4210333"/>
                <a:gd name="connsiteY3" fmla="*/ 43218 h 6287069"/>
                <a:gd name="connsiteX4" fmla="*/ 3684895 w 4210333"/>
                <a:gd name="connsiteY4" fmla="*/ 329821 h 6287069"/>
                <a:gd name="connsiteX5" fmla="*/ 3998793 w 4210333"/>
                <a:gd name="connsiteY5" fmla="*/ 479946 h 6287069"/>
                <a:gd name="connsiteX6" fmla="*/ 4148919 w 4210333"/>
                <a:gd name="connsiteY6" fmla="*/ 575481 h 6287069"/>
                <a:gd name="connsiteX7" fmla="*/ 4162566 w 4210333"/>
                <a:gd name="connsiteY7" fmla="*/ 616424 h 6287069"/>
                <a:gd name="connsiteX8" fmla="*/ 4176214 w 4210333"/>
                <a:gd name="connsiteY8" fmla="*/ 1271517 h 6287069"/>
                <a:gd name="connsiteX9" fmla="*/ 4176214 w 4210333"/>
                <a:gd name="connsiteY9" fmla="*/ 4765343 h 6287069"/>
                <a:gd name="connsiteX10" fmla="*/ 4176214 w 4210333"/>
                <a:gd name="connsiteY10" fmla="*/ 5925403 h 6287069"/>
                <a:gd name="connsiteX11" fmla="*/ 4189862 w 4210333"/>
                <a:gd name="connsiteY11" fmla="*/ 6239302 h 6287069"/>
                <a:gd name="connsiteX12" fmla="*/ 4121623 w 4210333"/>
                <a:gd name="connsiteY12" fmla="*/ 6212006 h 6287069"/>
                <a:gd name="connsiteX13" fmla="*/ 3657599 w 4210333"/>
                <a:gd name="connsiteY13" fmla="*/ 5952699 h 6287069"/>
                <a:gd name="connsiteX14" fmla="*/ 2811438 w 4210333"/>
                <a:gd name="connsiteY14" fmla="*/ 5707039 h 6287069"/>
                <a:gd name="connsiteX15" fmla="*/ 1842447 w 4210333"/>
                <a:gd name="connsiteY15" fmla="*/ 5693391 h 6287069"/>
                <a:gd name="connsiteX16" fmla="*/ 859808 w 4210333"/>
                <a:gd name="connsiteY16" fmla="*/ 5884460 h 6287069"/>
                <a:gd name="connsiteX17" fmla="*/ 286602 w 4210333"/>
                <a:gd name="connsiteY17" fmla="*/ 6075529 h 6287069"/>
                <a:gd name="connsiteX18" fmla="*/ 40943 w 4210333"/>
                <a:gd name="connsiteY18" fmla="*/ 6212006 h 6287069"/>
                <a:gd name="connsiteX19" fmla="*/ 40943 w 4210333"/>
                <a:gd name="connsiteY19" fmla="*/ 6184711 h 6287069"/>
                <a:gd name="connsiteX20" fmla="*/ 40943 w 4210333"/>
                <a:gd name="connsiteY20" fmla="*/ 5925403 h 6287069"/>
                <a:gd name="connsiteX21" fmla="*/ 40943 w 4210333"/>
                <a:gd name="connsiteY21" fmla="*/ 4806287 h 6287069"/>
                <a:gd name="connsiteX22" fmla="*/ 54590 w 4210333"/>
                <a:gd name="connsiteY22" fmla="*/ 2677236 h 6287069"/>
                <a:gd name="connsiteX23" fmla="*/ 40943 w 4210333"/>
                <a:gd name="connsiteY23" fmla="*/ 1380699 h 6287069"/>
                <a:gd name="connsiteX24" fmla="*/ 40943 w 4210333"/>
                <a:gd name="connsiteY24" fmla="*/ 930323 h 6287069"/>
                <a:gd name="connsiteX25" fmla="*/ 40943 w 4210333"/>
                <a:gd name="connsiteY25" fmla="*/ 793845 h 6287069"/>
                <a:gd name="connsiteX26" fmla="*/ 27295 w 4210333"/>
                <a:gd name="connsiteY26" fmla="*/ 725606 h 6287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10333" h="6287069">
                  <a:moveTo>
                    <a:pt x="27295" y="725606"/>
                  </a:moveTo>
                  <a:cubicBezTo>
                    <a:pt x="189931" y="595952"/>
                    <a:pt x="352567" y="466299"/>
                    <a:pt x="600501" y="357117"/>
                  </a:cubicBezTo>
                  <a:cubicBezTo>
                    <a:pt x="848435" y="247935"/>
                    <a:pt x="1162334" y="122830"/>
                    <a:pt x="1514901" y="70514"/>
                  </a:cubicBezTo>
                  <a:cubicBezTo>
                    <a:pt x="1867468" y="18198"/>
                    <a:pt x="2354238" y="0"/>
                    <a:pt x="2715904" y="43218"/>
                  </a:cubicBezTo>
                  <a:cubicBezTo>
                    <a:pt x="3077570" y="86436"/>
                    <a:pt x="3471080" y="257033"/>
                    <a:pt x="3684895" y="329821"/>
                  </a:cubicBezTo>
                  <a:cubicBezTo>
                    <a:pt x="3898710" y="402609"/>
                    <a:pt x="3921456" y="439003"/>
                    <a:pt x="3998793" y="479946"/>
                  </a:cubicBezTo>
                  <a:cubicBezTo>
                    <a:pt x="4076130" y="520889"/>
                    <a:pt x="4121623" y="552735"/>
                    <a:pt x="4148919" y="575481"/>
                  </a:cubicBezTo>
                  <a:cubicBezTo>
                    <a:pt x="4176215" y="598227"/>
                    <a:pt x="4158017" y="500418"/>
                    <a:pt x="4162566" y="616424"/>
                  </a:cubicBezTo>
                  <a:cubicBezTo>
                    <a:pt x="4167115" y="732430"/>
                    <a:pt x="4173939" y="580031"/>
                    <a:pt x="4176214" y="1271517"/>
                  </a:cubicBezTo>
                  <a:cubicBezTo>
                    <a:pt x="4178489" y="1963003"/>
                    <a:pt x="4176214" y="4765343"/>
                    <a:pt x="4176214" y="4765343"/>
                  </a:cubicBezTo>
                  <a:cubicBezTo>
                    <a:pt x="4176214" y="5540991"/>
                    <a:pt x="4173939" y="5679743"/>
                    <a:pt x="4176214" y="5925403"/>
                  </a:cubicBezTo>
                  <a:cubicBezTo>
                    <a:pt x="4178489" y="6171063"/>
                    <a:pt x="4198960" y="6191535"/>
                    <a:pt x="4189862" y="6239302"/>
                  </a:cubicBezTo>
                  <a:cubicBezTo>
                    <a:pt x="4180764" y="6287069"/>
                    <a:pt x="4210333" y="6259773"/>
                    <a:pt x="4121623" y="6212006"/>
                  </a:cubicBezTo>
                  <a:cubicBezTo>
                    <a:pt x="4032913" y="6164239"/>
                    <a:pt x="3875963" y="6036860"/>
                    <a:pt x="3657599" y="5952699"/>
                  </a:cubicBezTo>
                  <a:cubicBezTo>
                    <a:pt x="3439235" y="5868538"/>
                    <a:pt x="3113963" y="5750257"/>
                    <a:pt x="2811438" y="5707039"/>
                  </a:cubicBezTo>
                  <a:cubicBezTo>
                    <a:pt x="2508913" y="5663821"/>
                    <a:pt x="2167719" y="5663821"/>
                    <a:pt x="1842447" y="5693391"/>
                  </a:cubicBezTo>
                  <a:cubicBezTo>
                    <a:pt x="1517175" y="5722961"/>
                    <a:pt x="1119115" y="5820770"/>
                    <a:pt x="859808" y="5884460"/>
                  </a:cubicBezTo>
                  <a:cubicBezTo>
                    <a:pt x="600501" y="5948150"/>
                    <a:pt x="423079" y="6020938"/>
                    <a:pt x="286602" y="6075529"/>
                  </a:cubicBezTo>
                  <a:cubicBezTo>
                    <a:pt x="150125" y="6130120"/>
                    <a:pt x="81886" y="6193809"/>
                    <a:pt x="40943" y="6212006"/>
                  </a:cubicBezTo>
                  <a:cubicBezTo>
                    <a:pt x="0" y="6230203"/>
                    <a:pt x="40943" y="6184711"/>
                    <a:pt x="40943" y="6184711"/>
                  </a:cubicBezTo>
                  <a:lnTo>
                    <a:pt x="40943" y="5925403"/>
                  </a:lnTo>
                  <a:cubicBezTo>
                    <a:pt x="40943" y="5695666"/>
                    <a:pt x="38669" y="5347648"/>
                    <a:pt x="40943" y="4806287"/>
                  </a:cubicBezTo>
                  <a:cubicBezTo>
                    <a:pt x="43217" y="4264926"/>
                    <a:pt x="54590" y="3248167"/>
                    <a:pt x="54590" y="2677236"/>
                  </a:cubicBezTo>
                  <a:cubicBezTo>
                    <a:pt x="54590" y="2106305"/>
                    <a:pt x="43217" y="1671851"/>
                    <a:pt x="40943" y="1380699"/>
                  </a:cubicBezTo>
                  <a:cubicBezTo>
                    <a:pt x="38669" y="1089547"/>
                    <a:pt x="40943" y="930323"/>
                    <a:pt x="40943" y="930323"/>
                  </a:cubicBezTo>
                  <a:lnTo>
                    <a:pt x="40943" y="793845"/>
                  </a:lnTo>
                  <a:lnTo>
                    <a:pt x="27295" y="725606"/>
                  </a:lnTo>
                  <a:close/>
                </a:path>
              </a:pathLst>
            </a:custGeom>
            <a:blipFill>
              <a:blip r:embed="rId8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42" name="Groupe 41"/>
          <p:cNvGrpSpPr/>
          <p:nvPr/>
        </p:nvGrpSpPr>
        <p:grpSpPr>
          <a:xfrm>
            <a:off x="4578490" y="71414"/>
            <a:ext cx="4245771" cy="6264000"/>
            <a:chOff x="4608000" y="71414"/>
            <a:chExt cx="4245771" cy="6264000"/>
          </a:xfrm>
        </p:grpSpPr>
        <p:sp>
          <p:nvSpPr>
            <p:cNvPr id="43" name="Forme libre 42"/>
            <p:cNvSpPr/>
            <p:nvPr/>
          </p:nvSpPr>
          <p:spPr>
            <a:xfrm flipH="1">
              <a:off x="4608000" y="71414"/>
              <a:ext cx="4203843" cy="6264000"/>
            </a:xfrm>
            <a:custGeom>
              <a:avLst/>
              <a:gdLst>
                <a:gd name="connsiteX0" fmla="*/ 0 w 4297279"/>
                <a:gd name="connsiteY0" fmla="*/ 617621 h 6328611"/>
                <a:gd name="connsiteX1" fmla="*/ 661737 w 4297279"/>
                <a:gd name="connsiteY1" fmla="*/ 256674 h 6328611"/>
                <a:gd name="connsiteX2" fmla="*/ 1491916 w 4297279"/>
                <a:gd name="connsiteY2" fmla="*/ 40105 h 6328611"/>
                <a:gd name="connsiteX3" fmla="*/ 2466474 w 4297279"/>
                <a:gd name="connsiteY3" fmla="*/ 16042 h 6328611"/>
                <a:gd name="connsiteX4" fmla="*/ 3019926 w 4297279"/>
                <a:gd name="connsiteY4" fmla="*/ 112295 h 6328611"/>
                <a:gd name="connsiteX5" fmla="*/ 3645568 w 4297279"/>
                <a:gd name="connsiteY5" fmla="*/ 328863 h 6328611"/>
                <a:gd name="connsiteX6" fmla="*/ 4042611 w 4297279"/>
                <a:gd name="connsiteY6" fmla="*/ 569495 h 6328611"/>
                <a:gd name="connsiteX7" fmla="*/ 4271211 w 4297279"/>
                <a:gd name="connsiteY7" fmla="*/ 677779 h 6328611"/>
                <a:gd name="connsiteX8" fmla="*/ 4271211 w 4297279"/>
                <a:gd name="connsiteY8" fmla="*/ 677779 h 6328611"/>
                <a:gd name="connsiteX9" fmla="*/ 4271211 w 4297279"/>
                <a:gd name="connsiteY9" fmla="*/ 1423737 h 6328611"/>
                <a:gd name="connsiteX10" fmla="*/ 4271211 w 4297279"/>
                <a:gd name="connsiteY10" fmla="*/ 3709737 h 6328611"/>
                <a:gd name="connsiteX11" fmla="*/ 4283242 w 4297279"/>
                <a:gd name="connsiteY11" fmla="*/ 5418221 h 6328611"/>
                <a:gd name="connsiteX12" fmla="*/ 4271211 w 4297279"/>
                <a:gd name="connsiteY12" fmla="*/ 5911516 h 6328611"/>
                <a:gd name="connsiteX13" fmla="*/ 4283242 w 4297279"/>
                <a:gd name="connsiteY13" fmla="*/ 6176211 h 6328611"/>
                <a:gd name="connsiteX14" fmla="*/ 4283242 w 4297279"/>
                <a:gd name="connsiteY14" fmla="*/ 6308558 h 6328611"/>
                <a:gd name="connsiteX15" fmla="*/ 4199021 w 4297279"/>
                <a:gd name="connsiteY15" fmla="*/ 6296527 h 6328611"/>
                <a:gd name="connsiteX16" fmla="*/ 4090737 w 4297279"/>
                <a:gd name="connsiteY16" fmla="*/ 6296527 h 6328611"/>
                <a:gd name="connsiteX17" fmla="*/ 4054642 w 4297279"/>
                <a:gd name="connsiteY17" fmla="*/ 6296527 h 6328611"/>
                <a:gd name="connsiteX18" fmla="*/ 3838074 w 4297279"/>
                <a:gd name="connsiteY18" fmla="*/ 6176211 h 6328611"/>
                <a:gd name="connsiteX19" fmla="*/ 3368842 w 4297279"/>
                <a:gd name="connsiteY19" fmla="*/ 5947611 h 6328611"/>
                <a:gd name="connsiteX20" fmla="*/ 2695074 w 4297279"/>
                <a:gd name="connsiteY20" fmla="*/ 5779169 h 6328611"/>
                <a:gd name="connsiteX21" fmla="*/ 1732547 w 4297279"/>
                <a:gd name="connsiteY21" fmla="*/ 5743074 h 6328611"/>
                <a:gd name="connsiteX22" fmla="*/ 866274 w 4297279"/>
                <a:gd name="connsiteY22" fmla="*/ 5899484 h 6328611"/>
                <a:gd name="connsiteX23" fmla="*/ 312821 w 4297279"/>
                <a:gd name="connsiteY23" fmla="*/ 6176211 h 6328611"/>
                <a:gd name="connsiteX24" fmla="*/ 96253 w 4297279"/>
                <a:gd name="connsiteY24" fmla="*/ 6284495 h 6328611"/>
                <a:gd name="connsiteX25" fmla="*/ 12032 w 4297279"/>
                <a:gd name="connsiteY25" fmla="*/ 6308558 h 6328611"/>
                <a:gd name="connsiteX26" fmla="*/ 12032 w 4297279"/>
                <a:gd name="connsiteY26" fmla="*/ 6308558 h 6328611"/>
                <a:gd name="connsiteX27" fmla="*/ 24063 w 4297279"/>
                <a:gd name="connsiteY27" fmla="*/ 5189621 h 6328611"/>
                <a:gd name="connsiteX28" fmla="*/ 24063 w 4297279"/>
                <a:gd name="connsiteY28" fmla="*/ 2314074 h 6328611"/>
                <a:gd name="connsiteX29" fmla="*/ 12032 w 4297279"/>
                <a:gd name="connsiteY29" fmla="*/ 1327484 h 6328611"/>
                <a:gd name="connsiteX30" fmla="*/ 24063 w 4297279"/>
                <a:gd name="connsiteY30" fmla="*/ 906379 h 6328611"/>
                <a:gd name="connsiteX31" fmla="*/ 24063 w 4297279"/>
                <a:gd name="connsiteY31" fmla="*/ 689811 h 6328611"/>
                <a:gd name="connsiteX32" fmla="*/ 0 w 4297279"/>
                <a:gd name="connsiteY32" fmla="*/ 617621 h 6328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4297279" h="6328611">
                  <a:moveTo>
                    <a:pt x="0" y="617621"/>
                  </a:moveTo>
                  <a:cubicBezTo>
                    <a:pt x="206542" y="485274"/>
                    <a:pt x="413084" y="352927"/>
                    <a:pt x="661737" y="256674"/>
                  </a:cubicBezTo>
                  <a:cubicBezTo>
                    <a:pt x="910390" y="160421"/>
                    <a:pt x="1191127" y="80210"/>
                    <a:pt x="1491916" y="40105"/>
                  </a:cubicBezTo>
                  <a:cubicBezTo>
                    <a:pt x="1792706" y="0"/>
                    <a:pt x="2211806" y="4010"/>
                    <a:pt x="2466474" y="16042"/>
                  </a:cubicBezTo>
                  <a:cubicBezTo>
                    <a:pt x="2721142" y="28074"/>
                    <a:pt x="2823410" y="60158"/>
                    <a:pt x="3019926" y="112295"/>
                  </a:cubicBezTo>
                  <a:cubicBezTo>
                    <a:pt x="3216442" y="164432"/>
                    <a:pt x="3475120" y="252663"/>
                    <a:pt x="3645568" y="328863"/>
                  </a:cubicBezTo>
                  <a:cubicBezTo>
                    <a:pt x="3816016" y="405063"/>
                    <a:pt x="3938337" y="511342"/>
                    <a:pt x="4042611" y="569495"/>
                  </a:cubicBezTo>
                  <a:cubicBezTo>
                    <a:pt x="4146885" y="627648"/>
                    <a:pt x="4271211" y="677779"/>
                    <a:pt x="4271211" y="677779"/>
                  </a:cubicBezTo>
                  <a:lnTo>
                    <a:pt x="4271211" y="677779"/>
                  </a:lnTo>
                  <a:lnTo>
                    <a:pt x="4271211" y="1423737"/>
                  </a:lnTo>
                  <a:cubicBezTo>
                    <a:pt x="4271211" y="1929063"/>
                    <a:pt x="4269206" y="3043990"/>
                    <a:pt x="4271211" y="3709737"/>
                  </a:cubicBezTo>
                  <a:cubicBezTo>
                    <a:pt x="4273216" y="4375484"/>
                    <a:pt x="4283242" y="5051258"/>
                    <a:pt x="4283242" y="5418221"/>
                  </a:cubicBezTo>
                  <a:cubicBezTo>
                    <a:pt x="4283242" y="5785184"/>
                    <a:pt x="4271211" y="5785184"/>
                    <a:pt x="4271211" y="5911516"/>
                  </a:cubicBezTo>
                  <a:cubicBezTo>
                    <a:pt x="4271211" y="6037848"/>
                    <a:pt x="4281237" y="6110037"/>
                    <a:pt x="4283242" y="6176211"/>
                  </a:cubicBezTo>
                  <a:cubicBezTo>
                    <a:pt x="4285247" y="6242385"/>
                    <a:pt x="4297279" y="6288505"/>
                    <a:pt x="4283242" y="6308558"/>
                  </a:cubicBezTo>
                  <a:cubicBezTo>
                    <a:pt x="4269205" y="6328611"/>
                    <a:pt x="4231105" y="6298532"/>
                    <a:pt x="4199021" y="6296527"/>
                  </a:cubicBezTo>
                  <a:cubicBezTo>
                    <a:pt x="4166937" y="6294522"/>
                    <a:pt x="4090737" y="6296527"/>
                    <a:pt x="4090737" y="6296527"/>
                  </a:cubicBezTo>
                  <a:cubicBezTo>
                    <a:pt x="4066674" y="6296527"/>
                    <a:pt x="4096752" y="6316580"/>
                    <a:pt x="4054642" y="6296527"/>
                  </a:cubicBezTo>
                  <a:cubicBezTo>
                    <a:pt x="4012532" y="6276474"/>
                    <a:pt x="3952374" y="6234364"/>
                    <a:pt x="3838074" y="6176211"/>
                  </a:cubicBezTo>
                  <a:cubicBezTo>
                    <a:pt x="3723774" y="6118058"/>
                    <a:pt x="3559342" y="6013785"/>
                    <a:pt x="3368842" y="5947611"/>
                  </a:cubicBezTo>
                  <a:cubicBezTo>
                    <a:pt x="3178342" y="5881437"/>
                    <a:pt x="2967790" y="5813258"/>
                    <a:pt x="2695074" y="5779169"/>
                  </a:cubicBezTo>
                  <a:cubicBezTo>
                    <a:pt x="2422358" y="5745080"/>
                    <a:pt x="2037347" y="5723022"/>
                    <a:pt x="1732547" y="5743074"/>
                  </a:cubicBezTo>
                  <a:cubicBezTo>
                    <a:pt x="1427747" y="5763127"/>
                    <a:pt x="1102895" y="5827295"/>
                    <a:pt x="866274" y="5899484"/>
                  </a:cubicBezTo>
                  <a:cubicBezTo>
                    <a:pt x="629653" y="5971674"/>
                    <a:pt x="312821" y="6176211"/>
                    <a:pt x="312821" y="6176211"/>
                  </a:cubicBezTo>
                  <a:cubicBezTo>
                    <a:pt x="184484" y="6240379"/>
                    <a:pt x="146384" y="6262437"/>
                    <a:pt x="96253" y="6284495"/>
                  </a:cubicBezTo>
                  <a:cubicBezTo>
                    <a:pt x="46122" y="6306553"/>
                    <a:pt x="12032" y="6308558"/>
                    <a:pt x="12032" y="6308558"/>
                  </a:cubicBezTo>
                  <a:lnTo>
                    <a:pt x="12032" y="6308558"/>
                  </a:lnTo>
                  <a:cubicBezTo>
                    <a:pt x="14037" y="6122069"/>
                    <a:pt x="22058" y="5855368"/>
                    <a:pt x="24063" y="5189621"/>
                  </a:cubicBezTo>
                  <a:cubicBezTo>
                    <a:pt x="26068" y="4523874"/>
                    <a:pt x="26068" y="2957763"/>
                    <a:pt x="24063" y="2314074"/>
                  </a:cubicBezTo>
                  <a:cubicBezTo>
                    <a:pt x="22058" y="1670385"/>
                    <a:pt x="12032" y="1562100"/>
                    <a:pt x="12032" y="1327484"/>
                  </a:cubicBezTo>
                  <a:cubicBezTo>
                    <a:pt x="12032" y="1092868"/>
                    <a:pt x="22058" y="1012658"/>
                    <a:pt x="24063" y="906379"/>
                  </a:cubicBezTo>
                  <a:cubicBezTo>
                    <a:pt x="26068" y="800100"/>
                    <a:pt x="24063" y="689811"/>
                    <a:pt x="24063" y="689811"/>
                  </a:cubicBezTo>
                  <a:lnTo>
                    <a:pt x="0" y="617621"/>
                  </a:lnTo>
                  <a:close/>
                </a:path>
              </a:pathLst>
            </a:custGeom>
            <a:solidFill>
              <a:srgbClr val="F6B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4" name="Forme libre 43"/>
            <p:cNvSpPr/>
            <p:nvPr/>
          </p:nvSpPr>
          <p:spPr>
            <a:xfrm>
              <a:off x="4643438" y="857232"/>
              <a:ext cx="4210333" cy="4644019"/>
            </a:xfrm>
            <a:custGeom>
              <a:avLst/>
              <a:gdLst>
                <a:gd name="connsiteX0" fmla="*/ 27295 w 4210333"/>
                <a:gd name="connsiteY0" fmla="*/ 725606 h 6287069"/>
                <a:gd name="connsiteX1" fmla="*/ 600501 w 4210333"/>
                <a:gd name="connsiteY1" fmla="*/ 357117 h 6287069"/>
                <a:gd name="connsiteX2" fmla="*/ 1514901 w 4210333"/>
                <a:gd name="connsiteY2" fmla="*/ 70514 h 6287069"/>
                <a:gd name="connsiteX3" fmla="*/ 2715904 w 4210333"/>
                <a:gd name="connsiteY3" fmla="*/ 43218 h 6287069"/>
                <a:gd name="connsiteX4" fmla="*/ 3684895 w 4210333"/>
                <a:gd name="connsiteY4" fmla="*/ 329821 h 6287069"/>
                <a:gd name="connsiteX5" fmla="*/ 3998793 w 4210333"/>
                <a:gd name="connsiteY5" fmla="*/ 479946 h 6287069"/>
                <a:gd name="connsiteX6" fmla="*/ 4148919 w 4210333"/>
                <a:gd name="connsiteY6" fmla="*/ 575481 h 6287069"/>
                <a:gd name="connsiteX7" fmla="*/ 4162566 w 4210333"/>
                <a:gd name="connsiteY7" fmla="*/ 616424 h 6287069"/>
                <a:gd name="connsiteX8" fmla="*/ 4176214 w 4210333"/>
                <a:gd name="connsiteY8" fmla="*/ 1271517 h 6287069"/>
                <a:gd name="connsiteX9" fmla="*/ 4176214 w 4210333"/>
                <a:gd name="connsiteY9" fmla="*/ 4765343 h 6287069"/>
                <a:gd name="connsiteX10" fmla="*/ 4176214 w 4210333"/>
                <a:gd name="connsiteY10" fmla="*/ 5925403 h 6287069"/>
                <a:gd name="connsiteX11" fmla="*/ 4189862 w 4210333"/>
                <a:gd name="connsiteY11" fmla="*/ 6239302 h 6287069"/>
                <a:gd name="connsiteX12" fmla="*/ 4121623 w 4210333"/>
                <a:gd name="connsiteY12" fmla="*/ 6212006 h 6287069"/>
                <a:gd name="connsiteX13" fmla="*/ 3657599 w 4210333"/>
                <a:gd name="connsiteY13" fmla="*/ 5952699 h 6287069"/>
                <a:gd name="connsiteX14" fmla="*/ 2811438 w 4210333"/>
                <a:gd name="connsiteY14" fmla="*/ 5707039 h 6287069"/>
                <a:gd name="connsiteX15" fmla="*/ 1842447 w 4210333"/>
                <a:gd name="connsiteY15" fmla="*/ 5693391 h 6287069"/>
                <a:gd name="connsiteX16" fmla="*/ 859808 w 4210333"/>
                <a:gd name="connsiteY16" fmla="*/ 5884460 h 6287069"/>
                <a:gd name="connsiteX17" fmla="*/ 286602 w 4210333"/>
                <a:gd name="connsiteY17" fmla="*/ 6075529 h 6287069"/>
                <a:gd name="connsiteX18" fmla="*/ 40943 w 4210333"/>
                <a:gd name="connsiteY18" fmla="*/ 6212006 h 6287069"/>
                <a:gd name="connsiteX19" fmla="*/ 40943 w 4210333"/>
                <a:gd name="connsiteY19" fmla="*/ 6184711 h 6287069"/>
                <a:gd name="connsiteX20" fmla="*/ 40943 w 4210333"/>
                <a:gd name="connsiteY20" fmla="*/ 5925403 h 6287069"/>
                <a:gd name="connsiteX21" fmla="*/ 40943 w 4210333"/>
                <a:gd name="connsiteY21" fmla="*/ 4806287 h 6287069"/>
                <a:gd name="connsiteX22" fmla="*/ 54590 w 4210333"/>
                <a:gd name="connsiteY22" fmla="*/ 2677236 h 6287069"/>
                <a:gd name="connsiteX23" fmla="*/ 40943 w 4210333"/>
                <a:gd name="connsiteY23" fmla="*/ 1380699 h 6287069"/>
                <a:gd name="connsiteX24" fmla="*/ 40943 w 4210333"/>
                <a:gd name="connsiteY24" fmla="*/ 930323 h 6287069"/>
                <a:gd name="connsiteX25" fmla="*/ 40943 w 4210333"/>
                <a:gd name="connsiteY25" fmla="*/ 793845 h 6287069"/>
                <a:gd name="connsiteX26" fmla="*/ 27295 w 4210333"/>
                <a:gd name="connsiteY26" fmla="*/ 725606 h 6287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10333" h="6287069">
                  <a:moveTo>
                    <a:pt x="27295" y="725606"/>
                  </a:moveTo>
                  <a:cubicBezTo>
                    <a:pt x="189931" y="595952"/>
                    <a:pt x="352567" y="466299"/>
                    <a:pt x="600501" y="357117"/>
                  </a:cubicBezTo>
                  <a:cubicBezTo>
                    <a:pt x="848435" y="247935"/>
                    <a:pt x="1162334" y="122830"/>
                    <a:pt x="1514901" y="70514"/>
                  </a:cubicBezTo>
                  <a:cubicBezTo>
                    <a:pt x="1867468" y="18198"/>
                    <a:pt x="2354238" y="0"/>
                    <a:pt x="2715904" y="43218"/>
                  </a:cubicBezTo>
                  <a:cubicBezTo>
                    <a:pt x="3077570" y="86436"/>
                    <a:pt x="3471080" y="257033"/>
                    <a:pt x="3684895" y="329821"/>
                  </a:cubicBezTo>
                  <a:cubicBezTo>
                    <a:pt x="3898710" y="402609"/>
                    <a:pt x="3921456" y="439003"/>
                    <a:pt x="3998793" y="479946"/>
                  </a:cubicBezTo>
                  <a:cubicBezTo>
                    <a:pt x="4076130" y="520889"/>
                    <a:pt x="4121623" y="552735"/>
                    <a:pt x="4148919" y="575481"/>
                  </a:cubicBezTo>
                  <a:cubicBezTo>
                    <a:pt x="4176215" y="598227"/>
                    <a:pt x="4158017" y="500418"/>
                    <a:pt x="4162566" y="616424"/>
                  </a:cubicBezTo>
                  <a:cubicBezTo>
                    <a:pt x="4167115" y="732430"/>
                    <a:pt x="4173939" y="580031"/>
                    <a:pt x="4176214" y="1271517"/>
                  </a:cubicBezTo>
                  <a:cubicBezTo>
                    <a:pt x="4178489" y="1963003"/>
                    <a:pt x="4176214" y="4765343"/>
                    <a:pt x="4176214" y="4765343"/>
                  </a:cubicBezTo>
                  <a:cubicBezTo>
                    <a:pt x="4176214" y="5540991"/>
                    <a:pt x="4173939" y="5679743"/>
                    <a:pt x="4176214" y="5925403"/>
                  </a:cubicBezTo>
                  <a:cubicBezTo>
                    <a:pt x="4178489" y="6171063"/>
                    <a:pt x="4198960" y="6191535"/>
                    <a:pt x="4189862" y="6239302"/>
                  </a:cubicBezTo>
                  <a:cubicBezTo>
                    <a:pt x="4180764" y="6287069"/>
                    <a:pt x="4210333" y="6259773"/>
                    <a:pt x="4121623" y="6212006"/>
                  </a:cubicBezTo>
                  <a:cubicBezTo>
                    <a:pt x="4032913" y="6164239"/>
                    <a:pt x="3875963" y="6036860"/>
                    <a:pt x="3657599" y="5952699"/>
                  </a:cubicBezTo>
                  <a:cubicBezTo>
                    <a:pt x="3439235" y="5868538"/>
                    <a:pt x="3113963" y="5750257"/>
                    <a:pt x="2811438" y="5707039"/>
                  </a:cubicBezTo>
                  <a:cubicBezTo>
                    <a:pt x="2508913" y="5663821"/>
                    <a:pt x="2167719" y="5663821"/>
                    <a:pt x="1842447" y="5693391"/>
                  </a:cubicBezTo>
                  <a:cubicBezTo>
                    <a:pt x="1517175" y="5722961"/>
                    <a:pt x="1119115" y="5820770"/>
                    <a:pt x="859808" y="5884460"/>
                  </a:cubicBezTo>
                  <a:cubicBezTo>
                    <a:pt x="600501" y="5948150"/>
                    <a:pt x="423079" y="6020938"/>
                    <a:pt x="286602" y="6075529"/>
                  </a:cubicBezTo>
                  <a:cubicBezTo>
                    <a:pt x="150125" y="6130120"/>
                    <a:pt x="81886" y="6193809"/>
                    <a:pt x="40943" y="6212006"/>
                  </a:cubicBezTo>
                  <a:cubicBezTo>
                    <a:pt x="0" y="6230203"/>
                    <a:pt x="40943" y="6184711"/>
                    <a:pt x="40943" y="6184711"/>
                  </a:cubicBezTo>
                  <a:lnTo>
                    <a:pt x="40943" y="5925403"/>
                  </a:lnTo>
                  <a:cubicBezTo>
                    <a:pt x="40943" y="5695666"/>
                    <a:pt x="38669" y="5347648"/>
                    <a:pt x="40943" y="4806287"/>
                  </a:cubicBezTo>
                  <a:cubicBezTo>
                    <a:pt x="43217" y="4264926"/>
                    <a:pt x="54590" y="3248167"/>
                    <a:pt x="54590" y="2677236"/>
                  </a:cubicBezTo>
                  <a:cubicBezTo>
                    <a:pt x="54590" y="2106305"/>
                    <a:pt x="43217" y="1671851"/>
                    <a:pt x="40943" y="1380699"/>
                  </a:cubicBezTo>
                  <a:cubicBezTo>
                    <a:pt x="38669" y="1089547"/>
                    <a:pt x="40943" y="930323"/>
                    <a:pt x="40943" y="930323"/>
                  </a:cubicBezTo>
                  <a:lnTo>
                    <a:pt x="40943" y="793845"/>
                  </a:lnTo>
                  <a:lnTo>
                    <a:pt x="27295" y="725606"/>
                  </a:lnTo>
                  <a:close/>
                </a:path>
              </a:pathLst>
            </a:custGeom>
            <a:blipFill>
              <a:blip r:embed="rId9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45" name="Groupe 44"/>
          <p:cNvGrpSpPr/>
          <p:nvPr/>
        </p:nvGrpSpPr>
        <p:grpSpPr>
          <a:xfrm>
            <a:off x="4578490" y="71414"/>
            <a:ext cx="4210333" cy="6264000"/>
            <a:chOff x="4608000" y="71414"/>
            <a:chExt cx="4210333" cy="6264000"/>
          </a:xfrm>
        </p:grpSpPr>
        <p:sp>
          <p:nvSpPr>
            <p:cNvPr id="46" name="Forme libre 45"/>
            <p:cNvSpPr/>
            <p:nvPr/>
          </p:nvSpPr>
          <p:spPr>
            <a:xfrm flipH="1">
              <a:off x="4608000" y="71414"/>
              <a:ext cx="4203843" cy="6264000"/>
            </a:xfrm>
            <a:custGeom>
              <a:avLst/>
              <a:gdLst>
                <a:gd name="connsiteX0" fmla="*/ 0 w 4297279"/>
                <a:gd name="connsiteY0" fmla="*/ 617621 h 6328611"/>
                <a:gd name="connsiteX1" fmla="*/ 661737 w 4297279"/>
                <a:gd name="connsiteY1" fmla="*/ 256674 h 6328611"/>
                <a:gd name="connsiteX2" fmla="*/ 1491916 w 4297279"/>
                <a:gd name="connsiteY2" fmla="*/ 40105 h 6328611"/>
                <a:gd name="connsiteX3" fmla="*/ 2466474 w 4297279"/>
                <a:gd name="connsiteY3" fmla="*/ 16042 h 6328611"/>
                <a:gd name="connsiteX4" fmla="*/ 3019926 w 4297279"/>
                <a:gd name="connsiteY4" fmla="*/ 112295 h 6328611"/>
                <a:gd name="connsiteX5" fmla="*/ 3645568 w 4297279"/>
                <a:gd name="connsiteY5" fmla="*/ 328863 h 6328611"/>
                <a:gd name="connsiteX6" fmla="*/ 4042611 w 4297279"/>
                <a:gd name="connsiteY6" fmla="*/ 569495 h 6328611"/>
                <a:gd name="connsiteX7" fmla="*/ 4271211 w 4297279"/>
                <a:gd name="connsiteY7" fmla="*/ 677779 h 6328611"/>
                <a:gd name="connsiteX8" fmla="*/ 4271211 w 4297279"/>
                <a:gd name="connsiteY8" fmla="*/ 677779 h 6328611"/>
                <a:gd name="connsiteX9" fmla="*/ 4271211 w 4297279"/>
                <a:gd name="connsiteY9" fmla="*/ 1423737 h 6328611"/>
                <a:gd name="connsiteX10" fmla="*/ 4271211 w 4297279"/>
                <a:gd name="connsiteY10" fmla="*/ 3709737 h 6328611"/>
                <a:gd name="connsiteX11" fmla="*/ 4283242 w 4297279"/>
                <a:gd name="connsiteY11" fmla="*/ 5418221 h 6328611"/>
                <a:gd name="connsiteX12" fmla="*/ 4271211 w 4297279"/>
                <a:gd name="connsiteY12" fmla="*/ 5911516 h 6328611"/>
                <a:gd name="connsiteX13" fmla="*/ 4283242 w 4297279"/>
                <a:gd name="connsiteY13" fmla="*/ 6176211 h 6328611"/>
                <a:gd name="connsiteX14" fmla="*/ 4283242 w 4297279"/>
                <a:gd name="connsiteY14" fmla="*/ 6308558 h 6328611"/>
                <a:gd name="connsiteX15" fmla="*/ 4199021 w 4297279"/>
                <a:gd name="connsiteY15" fmla="*/ 6296527 h 6328611"/>
                <a:gd name="connsiteX16" fmla="*/ 4090737 w 4297279"/>
                <a:gd name="connsiteY16" fmla="*/ 6296527 h 6328611"/>
                <a:gd name="connsiteX17" fmla="*/ 4054642 w 4297279"/>
                <a:gd name="connsiteY17" fmla="*/ 6296527 h 6328611"/>
                <a:gd name="connsiteX18" fmla="*/ 3838074 w 4297279"/>
                <a:gd name="connsiteY18" fmla="*/ 6176211 h 6328611"/>
                <a:gd name="connsiteX19" fmla="*/ 3368842 w 4297279"/>
                <a:gd name="connsiteY19" fmla="*/ 5947611 h 6328611"/>
                <a:gd name="connsiteX20" fmla="*/ 2695074 w 4297279"/>
                <a:gd name="connsiteY20" fmla="*/ 5779169 h 6328611"/>
                <a:gd name="connsiteX21" fmla="*/ 1732547 w 4297279"/>
                <a:gd name="connsiteY21" fmla="*/ 5743074 h 6328611"/>
                <a:gd name="connsiteX22" fmla="*/ 866274 w 4297279"/>
                <a:gd name="connsiteY22" fmla="*/ 5899484 h 6328611"/>
                <a:gd name="connsiteX23" fmla="*/ 312821 w 4297279"/>
                <a:gd name="connsiteY23" fmla="*/ 6176211 h 6328611"/>
                <a:gd name="connsiteX24" fmla="*/ 96253 w 4297279"/>
                <a:gd name="connsiteY24" fmla="*/ 6284495 h 6328611"/>
                <a:gd name="connsiteX25" fmla="*/ 12032 w 4297279"/>
                <a:gd name="connsiteY25" fmla="*/ 6308558 h 6328611"/>
                <a:gd name="connsiteX26" fmla="*/ 12032 w 4297279"/>
                <a:gd name="connsiteY26" fmla="*/ 6308558 h 6328611"/>
                <a:gd name="connsiteX27" fmla="*/ 24063 w 4297279"/>
                <a:gd name="connsiteY27" fmla="*/ 5189621 h 6328611"/>
                <a:gd name="connsiteX28" fmla="*/ 24063 w 4297279"/>
                <a:gd name="connsiteY28" fmla="*/ 2314074 h 6328611"/>
                <a:gd name="connsiteX29" fmla="*/ 12032 w 4297279"/>
                <a:gd name="connsiteY29" fmla="*/ 1327484 h 6328611"/>
                <a:gd name="connsiteX30" fmla="*/ 24063 w 4297279"/>
                <a:gd name="connsiteY30" fmla="*/ 906379 h 6328611"/>
                <a:gd name="connsiteX31" fmla="*/ 24063 w 4297279"/>
                <a:gd name="connsiteY31" fmla="*/ 689811 h 6328611"/>
                <a:gd name="connsiteX32" fmla="*/ 0 w 4297279"/>
                <a:gd name="connsiteY32" fmla="*/ 617621 h 6328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4297279" h="6328611">
                  <a:moveTo>
                    <a:pt x="0" y="617621"/>
                  </a:moveTo>
                  <a:cubicBezTo>
                    <a:pt x="206542" y="485274"/>
                    <a:pt x="413084" y="352927"/>
                    <a:pt x="661737" y="256674"/>
                  </a:cubicBezTo>
                  <a:cubicBezTo>
                    <a:pt x="910390" y="160421"/>
                    <a:pt x="1191127" y="80210"/>
                    <a:pt x="1491916" y="40105"/>
                  </a:cubicBezTo>
                  <a:cubicBezTo>
                    <a:pt x="1792706" y="0"/>
                    <a:pt x="2211806" y="4010"/>
                    <a:pt x="2466474" y="16042"/>
                  </a:cubicBezTo>
                  <a:cubicBezTo>
                    <a:pt x="2721142" y="28074"/>
                    <a:pt x="2823410" y="60158"/>
                    <a:pt x="3019926" y="112295"/>
                  </a:cubicBezTo>
                  <a:cubicBezTo>
                    <a:pt x="3216442" y="164432"/>
                    <a:pt x="3475120" y="252663"/>
                    <a:pt x="3645568" y="328863"/>
                  </a:cubicBezTo>
                  <a:cubicBezTo>
                    <a:pt x="3816016" y="405063"/>
                    <a:pt x="3938337" y="511342"/>
                    <a:pt x="4042611" y="569495"/>
                  </a:cubicBezTo>
                  <a:cubicBezTo>
                    <a:pt x="4146885" y="627648"/>
                    <a:pt x="4271211" y="677779"/>
                    <a:pt x="4271211" y="677779"/>
                  </a:cubicBezTo>
                  <a:lnTo>
                    <a:pt x="4271211" y="677779"/>
                  </a:lnTo>
                  <a:lnTo>
                    <a:pt x="4271211" y="1423737"/>
                  </a:lnTo>
                  <a:cubicBezTo>
                    <a:pt x="4271211" y="1929063"/>
                    <a:pt x="4269206" y="3043990"/>
                    <a:pt x="4271211" y="3709737"/>
                  </a:cubicBezTo>
                  <a:cubicBezTo>
                    <a:pt x="4273216" y="4375484"/>
                    <a:pt x="4283242" y="5051258"/>
                    <a:pt x="4283242" y="5418221"/>
                  </a:cubicBezTo>
                  <a:cubicBezTo>
                    <a:pt x="4283242" y="5785184"/>
                    <a:pt x="4271211" y="5785184"/>
                    <a:pt x="4271211" y="5911516"/>
                  </a:cubicBezTo>
                  <a:cubicBezTo>
                    <a:pt x="4271211" y="6037848"/>
                    <a:pt x="4281237" y="6110037"/>
                    <a:pt x="4283242" y="6176211"/>
                  </a:cubicBezTo>
                  <a:cubicBezTo>
                    <a:pt x="4285247" y="6242385"/>
                    <a:pt x="4297279" y="6288505"/>
                    <a:pt x="4283242" y="6308558"/>
                  </a:cubicBezTo>
                  <a:cubicBezTo>
                    <a:pt x="4269205" y="6328611"/>
                    <a:pt x="4231105" y="6298532"/>
                    <a:pt x="4199021" y="6296527"/>
                  </a:cubicBezTo>
                  <a:cubicBezTo>
                    <a:pt x="4166937" y="6294522"/>
                    <a:pt x="4090737" y="6296527"/>
                    <a:pt x="4090737" y="6296527"/>
                  </a:cubicBezTo>
                  <a:cubicBezTo>
                    <a:pt x="4066674" y="6296527"/>
                    <a:pt x="4096752" y="6316580"/>
                    <a:pt x="4054642" y="6296527"/>
                  </a:cubicBezTo>
                  <a:cubicBezTo>
                    <a:pt x="4012532" y="6276474"/>
                    <a:pt x="3952374" y="6234364"/>
                    <a:pt x="3838074" y="6176211"/>
                  </a:cubicBezTo>
                  <a:cubicBezTo>
                    <a:pt x="3723774" y="6118058"/>
                    <a:pt x="3559342" y="6013785"/>
                    <a:pt x="3368842" y="5947611"/>
                  </a:cubicBezTo>
                  <a:cubicBezTo>
                    <a:pt x="3178342" y="5881437"/>
                    <a:pt x="2967790" y="5813258"/>
                    <a:pt x="2695074" y="5779169"/>
                  </a:cubicBezTo>
                  <a:cubicBezTo>
                    <a:pt x="2422358" y="5745080"/>
                    <a:pt x="2037347" y="5723022"/>
                    <a:pt x="1732547" y="5743074"/>
                  </a:cubicBezTo>
                  <a:cubicBezTo>
                    <a:pt x="1427747" y="5763127"/>
                    <a:pt x="1102895" y="5827295"/>
                    <a:pt x="866274" y="5899484"/>
                  </a:cubicBezTo>
                  <a:cubicBezTo>
                    <a:pt x="629653" y="5971674"/>
                    <a:pt x="312821" y="6176211"/>
                    <a:pt x="312821" y="6176211"/>
                  </a:cubicBezTo>
                  <a:cubicBezTo>
                    <a:pt x="184484" y="6240379"/>
                    <a:pt x="146384" y="6262437"/>
                    <a:pt x="96253" y="6284495"/>
                  </a:cubicBezTo>
                  <a:cubicBezTo>
                    <a:pt x="46122" y="6306553"/>
                    <a:pt x="12032" y="6308558"/>
                    <a:pt x="12032" y="6308558"/>
                  </a:cubicBezTo>
                  <a:lnTo>
                    <a:pt x="12032" y="6308558"/>
                  </a:lnTo>
                  <a:cubicBezTo>
                    <a:pt x="14037" y="6122069"/>
                    <a:pt x="22058" y="5855368"/>
                    <a:pt x="24063" y="5189621"/>
                  </a:cubicBezTo>
                  <a:cubicBezTo>
                    <a:pt x="26068" y="4523874"/>
                    <a:pt x="26068" y="2957763"/>
                    <a:pt x="24063" y="2314074"/>
                  </a:cubicBezTo>
                  <a:cubicBezTo>
                    <a:pt x="22058" y="1670385"/>
                    <a:pt x="12032" y="1562100"/>
                    <a:pt x="12032" y="1327484"/>
                  </a:cubicBezTo>
                  <a:cubicBezTo>
                    <a:pt x="12032" y="1092868"/>
                    <a:pt x="22058" y="1012658"/>
                    <a:pt x="24063" y="906379"/>
                  </a:cubicBezTo>
                  <a:cubicBezTo>
                    <a:pt x="26068" y="800100"/>
                    <a:pt x="24063" y="689811"/>
                    <a:pt x="24063" y="689811"/>
                  </a:cubicBezTo>
                  <a:lnTo>
                    <a:pt x="0" y="617621"/>
                  </a:lnTo>
                  <a:close/>
                </a:path>
              </a:pathLst>
            </a:custGeom>
            <a:solidFill>
              <a:srgbClr val="F6B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7" name="Forme libre 46"/>
            <p:cNvSpPr/>
            <p:nvPr/>
          </p:nvSpPr>
          <p:spPr>
            <a:xfrm>
              <a:off x="4608000" y="928670"/>
              <a:ext cx="4210333" cy="4358267"/>
            </a:xfrm>
            <a:custGeom>
              <a:avLst/>
              <a:gdLst>
                <a:gd name="connsiteX0" fmla="*/ 27295 w 4210333"/>
                <a:gd name="connsiteY0" fmla="*/ 725606 h 6287069"/>
                <a:gd name="connsiteX1" fmla="*/ 600501 w 4210333"/>
                <a:gd name="connsiteY1" fmla="*/ 357117 h 6287069"/>
                <a:gd name="connsiteX2" fmla="*/ 1514901 w 4210333"/>
                <a:gd name="connsiteY2" fmla="*/ 70514 h 6287069"/>
                <a:gd name="connsiteX3" fmla="*/ 2715904 w 4210333"/>
                <a:gd name="connsiteY3" fmla="*/ 43218 h 6287069"/>
                <a:gd name="connsiteX4" fmla="*/ 3684895 w 4210333"/>
                <a:gd name="connsiteY4" fmla="*/ 329821 h 6287069"/>
                <a:gd name="connsiteX5" fmla="*/ 3998793 w 4210333"/>
                <a:gd name="connsiteY5" fmla="*/ 479946 h 6287069"/>
                <a:gd name="connsiteX6" fmla="*/ 4148919 w 4210333"/>
                <a:gd name="connsiteY6" fmla="*/ 575481 h 6287069"/>
                <a:gd name="connsiteX7" fmla="*/ 4162566 w 4210333"/>
                <a:gd name="connsiteY7" fmla="*/ 616424 h 6287069"/>
                <a:gd name="connsiteX8" fmla="*/ 4176214 w 4210333"/>
                <a:gd name="connsiteY8" fmla="*/ 1271517 h 6287069"/>
                <a:gd name="connsiteX9" fmla="*/ 4176214 w 4210333"/>
                <a:gd name="connsiteY9" fmla="*/ 4765343 h 6287069"/>
                <a:gd name="connsiteX10" fmla="*/ 4176214 w 4210333"/>
                <a:gd name="connsiteY10" fmla="*/ 5925403 h 6287069"/>
                <a:gd name="connsiteX11" fmla="*/ 4189862 w 4210333"/>
                <a:gd name="connsiteY11" fmla="*/ 6239302 h 6287069"/>
                <a:gd name="connsiteX12" fmla="*/ 4121623 w 4210333"/>
                <a:gd name="connsiteY12" fmla="*/ 6212006 h 6287069"/>
                <a:gd name="connsiteX13" fmla="*/ 3657599 w 4210333"/>
                <a:gd name="connsiteY13" fmla="*/ 5952699 h 6287069"/>
                <a:gd name="connsiteX14" fmla="*/ 2811438 w 4210333"/>
                <a:gd name="connsiteY14" fmla="*/ 5707039 h 6287069"/>
                <a:gd name="connsiteX15" fmla="*/ 1842447 w 4210333"/>
                <a:gd name="connsiteY15" fmla="*/ 5693391 h 6287069"/>
                <a:gd name="connsiteX16" fmla="*/ 859808 w 4210333"/>
                <a:gd name="connsiteY16" fmla="*/ 5884460 h 6287069"/>
                <a:gd name="connsiteX17" fmla="*/ 286602 w 4210333"/>
                <a:gd name="connsiteY17" fmla="*/ 6075529 h 6287069"/>
                <a:gd name="connsiteX18" fmla="*/ 40943 w 4210333"/>
                <a:gd name="connsiteY18" fmla="*/ 6212006 h 6287069"/>
                <a:gd name="connsiteX19" fmla="*/ 40943 w 4210333"/>
                <a:gd name="connsiteY19" fmla="*/ 6184711 h 6287069"/>
                <a:gd name="connsiteX20" fmla="*/ 40943 w 4210333"/>
                <a:gd name="connsiteY20" fmla="*/ 5925403 h 6287069"/>
                <a:gd name="connsiteX21" fmla="*/ 40943 w 4210333"/>
                <a:gd name="connsiteY21" fmla="*/ 4806287 h 6287069"/>
                <a:gd name="connsiteX22" fmla="*/ 54590 w 4210333"/>
                <a:gd name="connsiteY22" fmla="*/ 2677236 h 6287069"/>
                <a:gd name="connsiteX23" fmla="*/ 40943 w 4210333"/>
                <a:gd name="connsiteY23" fmla="*/ 1380699 h 6287069"/>
                <a:gd name="connsiteX24" fmla="*/ 40943 w 4210333"/>
                <a:gd name="connsiteY24" fmla="*/ 930323 h 6287069"/>
                <a:gd name="connsiteX25" fmla="*/ 40943 w 4210333"/>
                <a:gd name="connsiteY25" fmla="*/ 793845 h 6287069"/>
                <a:gd name="connsiteX26" fmla="*/ 27295 w 4210333"/>
                <a:gd name="connsiteY26" fmla="*/ 725606 h 6287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10333" h="6287069">
                  <a:moveTo>
                    <a:pt x="27295" y="725606"/>
                  </a:moveTo>
                  <a:cubicBezTo>
                    <a:pt x="189931" y="595952"/>
                    <a:pt x="352567" y="466299"/>
                    <a:pt x="600501" y="357117"/>
                  </a:cubicBezTo>
                  <a:cubicBezTo>
                    <a:pt x="848435" y="247935"/>
                    <a:pt x="1162334" y="122830"/>
                    <a:pt x="1514901" y="70514"/>
                  </a:cubicBezTo>
                  <a:cubicBezTo>
                    <a:pt x="1867468" y="18198"/>
                    <a:pt x="2354238" y="0"/>
                    <a:pt x="2715904" y="43218"/>
                  </a:cubicBezTo>
                  <a:cubicBezTo>
                    <a:pt x="3077570" y="86436"/>
                    <a:pt x="3471080" y="257033"/>
                    <a:pt x="3684895" y="329821"/>
                  </a:cubicBezTo>
                  <a:cubicBezTo>
                    <a:pt x="3898710" y="402609"/>
                    <a:pt x="3921456" y="439003"/>
                    <a:pt x="3998793" y="479946"/>
                  </a:cubicBezTo>
                  <a:cubicBezTo>
                    <a:pt x="4076130" y="520889"/>
                    <a:pt x="4121623" y="552735"/>
                    <a:pt x="4148919" y="575481"/>
                  </a:cubicBezTo>
                  <a:cubicBezTo>
                    <a:pt x="4176215" y="598227"/>
                    <a:pt x="4158017" y="500418"/>
                    <a:pt x="4162566" y="616424"/>
                  </a:cubicBezTo>
                  <a:cubicBezTo>
                    <a:pt x="4167115" y="732430"/>
                    <a:pt x="4173939" y="580031"/>
                    <a:pt x="4176214" y="1271517"/>
                  </a:cubicBezTo>
                  <a:cubicBezTo>
                    <a:pt x="4178489" y="1963003"/>
                    <a:pt x="4176214" y="4765343"/>
                    <a:pt x="4176214" y="4765343"/>
                  </a:cubicBezTo>
                  <a:cubicBezTo>
                    <a:pt x="4176214" y="5540991"/>
                    <a:pt x="4173939" y="5679743"/>
                    <a:pt x="4176214" y="5925403"/>
                  </a:cubicBezTo>
                  <a:cubicBezTo>
                    <a:pt x="4178489" y="6171063"/>
                    <a:pt x="4198960" y="6191535"/>
                    <a:pt x="4189862" y="6239302"/>
                  </a:cubicBezTo>
                  <a:cubicBezTo>
                    <a:pt x="4180764" y="6287069"/>
                    <a:pt x="4210333" y="6259773"/>
                    <a:pt x="4121623" y="6212006"/>
                  </a:cubicBezTo>
                  <a:cubicBezTo>
                    <a:pt x="4032913" y="6164239"/>
                    <a:pt x="3875963" y="6036860"/>
                    <a:pt x="3657599" y="5952699"/>
                  </a:cubicBezTo>
                  <a:cubicBezTo>
                    <a:pt x="3439235" y="5868538"/>
                    <a:pt x="3113963" y="5750257"/>
                    <a:pt x="2811438" y="5707039"/>
                  </a:cubicBezTo>
                  <a:cubicBezTo>
                    <a:pt x="2508913" y="5663821"/>
                    <a:pt x="2167719" y="5663821"/>
                    <a:pt x="1842447" y="5693391"/>
                  </a:cubicBezTo>
                  <a:cubicBezTo>
                    <a:pt x="1517175" y="5722961"/>
                    <a:pt x="1119115" y="5820770"/>
                    <a:pt x="859808" y="5884460"/>
                  </a:cubicBezTo>
                  <a:cubicBezTo>
                    <a:pt x="600501" y="5948150"/>
                    <a:pt x="423079" y="6020938"/>
                    <a:pt x="286602" y="6075529"/>
                  </a:cubicBezTo>
                  <a:cubicBezTo>
                    <a:pt x="150125" y="6130120"/>
                    <a:pt x="81886" y="6193809"/>
                    <a:pt x="40943" y="6212006"/>
                  </a:cubicBezTo>
                  <a:cubicBezTo>
                    <a:pt x="0" y="6230203"/>
                    <a:pt x="40943" y="6184711"/>
                    <a:pt x="40943" y="6184711"/>
                  </a:cubicBezTo>
                  <a:lnTo>
                    <a:pt x="40943" y="5925403"/>
                  </a:lnTo>
                  <a:cubicBezTo>
                    <a:pt x="40943" y="5695666"/>
                    <a:pt x="38669" y="5347648"/>
                    <a:pt x="40943" y="4806287"/>
                  </a:cubicBezTo>
                  <a:cubicBezTo>
                    <a:pt x="43217" y="4264926"/>
                    <a:pt x="54590" y="3248167"/>
                    <a:pt x="54590" y="2677236"/>
                  </a:cubicBezTo>
                  <a:cubicBezTo>
                    <a:pt x="54590" y="2106305"/>
                    <a:pt x="43217" y="1671851"/>
                    <a:pt x="40943" y="1380699"/>
                  </a:cubicBezTo>
                  <a:cubicBezTo>
                    <a:pt x="38669" y="1089547"/>
                    <a:pt x="40943" y="930323"/>
                    <a:pt x="40943" y="930323"/>
                  </a:cubicBezTo>
                  <a:lnTo>
                    <a:pt x="40943" y="793845"/>
                  </a:lnTo>
                  <a:lnTo>
                    <a:pt x="27295" y="725606"/>
                  </a:lnTo>
                  <a:close/>
                </a:path>
              </a:pathLst>
            </a:custGeom>
            <a:blipFill>
              <a:blip r:embed="rId10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48" name="Groupe 47"/>
          <p:cNvGrpSpPr/>
          <p:nvPr/>
        </p:nvGrpSpPr>
        <p:grpSpPr>
          <a:xfrm>
            <a:off x="4572000" y="71414"/>
            <a:ext cx="4210333" cy="6264000"/>
            <a:chOff x="4601510" y="71414"/>
            <a:chExt cx="4210333" cy="6264000"/>
          </a:xfrm>
        </p:grpSpPr>
        <p:sp>
          <p:nvSpPr>
            <p:cNvPr id="49" name="Forme libre 48"/>
            <p:cNvSpPr/>
            <p:nvPr/>
          </p:nvSpPr>
          <p:spPr>
            <a:xfrm flipH="1">
              <a:off x="4608000" y="71414"/>
              <a:ext cx="4203843" cy="6264000"/>
            </a:xfrm>
            <a:custGeom>
              <a:avLst/>
              <a:gdLst>
                <a:gd name="connsiteX0" fmla="*/ 0 w 4297279"/>
                <a:gd name="connsiteY0" fmla="*/ 617621 h 6328611"/>
                <a:gd name="connsiteX1" fmla="*/ 661737 w 4297279"/>
                <a:gd name="connsiteY1" fmla="*/ 256674 h 6328611"/>
                <a:gd name="connsiteX2" fmla="*/ 1491916 w 4297279"/>
                <a:gd name="connsiteY2" fmla="*/ 40105 h 6328611"/>
                <a:gd name="connsiteX3" fmla="*/ 2466474 w 4297279"/>
                <a:gd name="connsiteY3" fmla="*/ 16042 h 6328611"/>
                <a:gd name="connsiteX4" fmla="*/ 3019926 w 4297279"/>
                <a:gd name="connsiteY4" fmla="*/ 112295 h 6328611"/>
                <a:gd name="connsiteX5" fmla="*/ 3645568 w 4297279"/>
                <a:gd name="connsiteY5" fmla="*/ 328863 h 6328611"/>
                <a:gd name="connsiteX6" fmla="*/ 4042611 w 4297279"/>
                <a:gd name="connsiteY6" fmla="*/ 569495 h 6328611"/>
                <a:gd name="connsiteX7" fmla="*/ 4271211 w 4297279"/>
                <a:gd name="connsiteY7" fmla="*/ 677779 h 6328611"/>
                <a:gd name="connsiteX8" fmla="*/ 4271211 w 4297279"/>
                <a:gd name="connsiteY8" fmla="*/ 677779 h 6328611"/>
                <a:gd name="connsiteX9" fmla="*/ 4271211 w 4297279"/>
                <a:gd name="connsiteY9" fmla="*/ 1423737 h 6328611"/>
                <a:gd name="connsiteX10" fmla="*/ 4271211 w 4297279"/>
                <a:gd name="connsiteY10" fmla="*/ 3709737 h 6328611"/>
                <a:gd name="connsiteX11" fmla="*/ 4283242 w 4297279"/>
                <a:gd name="connsiteY11" fmla="*/ 5418221 h 6328611"/>
                <a:gd name="connsiteX12" fmla="*/ 4271211 w 4297279"/>
                <a:gd name="connsiteY12" fmla="*/ 5911516 h 6328611"/>
                <a:gd name="connsiteX13" fmla="*/ 4283242 w 4297279"/>
                <a:gd name="connsiteY13" fmla="*/ 6176211 h 6328611"/>
                <a:gd name="connsiteX14" fmla="*/ 4283242 w 4297279"/>
                <a:gd name="connsiteY14" fmla="*/ 6308558 h 6328611"/>
                <a:gd name="connsiteX15" fmla="*/ 4199021 w 4297279"/>
                <a:gd name="connsiteY15" fmla="*/ 6296527 h 6328611"/>
                <a:gd name="connsiteX16" fmla="*/ 4090737 w 4297279"/>
                <a:gd name="connsiteY16" fmla="*/ 6296527 h 6328611"/>
                <a:gd name="connsiteX17" fmla="*/ 4054642 w 4297279"/>
                <a:gd name="connsiteY17" fmla="*/ 6296527 h 6328611"/>
                <a:gd name="connsiteX18" fmla="*/ 3838074 w 4297279"/>
                <a:gd name="connsiteY18" fmla="*/ 6176211 h 6328611"/>
                <a:gd name="connsiteX19" fmla="*/ 3368842 w 4297279"/>
                <a:gd name="connsiteY19" fmla="*/ 5947611 h 6328611"/>
                <a:gd name="connsiteX20" fmla="*/ 2695074 w 4297279"/>
                <a:gd name="connsiteY20" fmla="*/ 5779169 h 6328611"/>
                <a:gd name="connsiteX21" fmla="*/ 1732547 w 4297279"/>
                <a:gd name="connsiteY21" fmla="*/ 5743074 h 6328611"/>
                <a:gd name="connsiteX22" fmla="*/ 866274 w 4297279"/>
                <a:gd name="connsiteY22" fmla="*/ 5899484 h 6328611"/>
                <a:gd name="connsiteX23" fmla="*/ 312821 w 4297279"/>
                <a:gd name="connsiteY23" fmla="*/ 6176211 h 6328611"/>
                <a:gd name="connsiteX24" fmla="*/ 96253 w 4297279"/>
                <a:gd name="connsiteY24" fmla="*/ 6284495 h 6328611"/>
                <a:gd name="connsiteX25" fmla="*/ 12032 w 4297279"/>
                <a:gd name="connsiteY25" fmla="*/ 6308558 h 6328611"/>
                <a:gd name="connsiteX26" fmla="*/ 12032 w 4297279"/>
                <a:gd name="connsiteY26" fmla="*/ 6308558 h 6328611"/>
                <a:gd name="connsiteX27" fmla="*/ 24063 w 4297279"/>
                <a:gd name="connsiteY27" fmla="*/ 5189621 h 6328611"/>
                <a:gd name="connsiteX28" fmla="*/ 24063 w 4297279"/>
                <a:gd name="connsiteY28" fmla="*/ 2314074 h 6328611"/>
                <a:gd name="connsiteX29" fmla="*/ 12032 w 4297279"/>
                <a:gd name="connsiteY29" fmla="*/ 1327484 h 6328611"/>
                <a:gd name="connsiteX30" fmla="*/ 24063 w 4297279"/>
                <a:gd name="connsiteY30" fmla="*/ 906379 h 6328611"/>
                <a:gd name="connsiteX31" fmla="*/ 24063 w 4297279"/>
                <a:gd name="connsiteY31" fmla="*/ 689811 h 6328611"/>
                <a:gd name="connsiteX32" fmla="*/ 0 w 4297279"/>
                <a:gd name="connsiteY32" fmla="*/ 617621 h 6328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4297279" h="6328611">
                  <a:moveTo>
                    <a:pt x="0" y="617621"/>
                  </a:moveTo>
                  <a:cubicBezTo>
                    <a:pt x="206542" y="485274"/>
                    <a:pt x="413084" y="352927"/>
                    <a:pt x="661737" y="256674"/>
                  </a:cubicBezTo>
                  <a:cubicBezTo>
                    <a:pt x="910390" y="160421"/>
                    <a:pt x="1191127" y="80210"/>
                    <a:pt x="1491916" y="40105"/>
                  </a:cubicBezTo>
                  <a:cubicBezTo>
                    <a:pt x="1792706" y="0"/>
                    <a:pt x="2211806" y="4010"/>
                    <a:pt x="2466474" y="16042"/>
                  </a:cubicBezTo>
                  <a:cubicBezTo>
                    <a:pt x="2721142" y="28074"/>
                    <a:pt x="2823410" y="60158"/>
                    <a:pt x="3019926" y="112295"/>
                  </a:cubicBezTo>
                  <a:cubicBezTo>
                    <a:pt x="3216442" y="164432"/>
                    <a:pt x="3475120" y="252663"/>
                    <a:pt x="3645568" y="328863"/>
                  </a:cubicBezTo>
                  <a:cubicBezTo>
                    <a:pt x="3816016" y="405063"/>
                    <a:pt x="3938337" y="511342"/>
                    <a:pt x="4042611" y="569495"/>
                  </a:cubicBezTo>
                  <a:cubicBezTo>
                    <a:pt x="4146885" y="627648"/>
                    <a:pt x="4271211" y="677779"/>
                    <a:pt x="4271211" y="677779"/>
                  </a:cubicBezTo>
                  <a:lnTo>
                    <a:pt x="4271211" y="677779"/>
                  </a:lnTo>
                  <a:lnTo>
                    <a:pt x="4271211" y="1423737"/>
                  </a:lnTo>
                  <a:cubicBezTo>
                    <a:pt x="4271211" y="1929063"/>
                    <a:pt x="4269206" y="3043990"/>
                    <a:pt x="4271211" y="3709737"/>
                  </a:cubicBezTo>
                  <a:cubicBezTo>
                    <a:pt x="4273216" y="4375484"/>
                    <a:pt x="4283242" y="5051258"/>
                    <a:pt x="4283242" y="5418221"/>
                  </a:cubicBezTo>
                  <a:cubicBezTo>
                    <a:pt x="4283242" y="5785184"/>
                    <a:pt x="4271211" y="5785184"/>
                    <a:pt x="4271211" y="5911516"/>
                  </a:cubicBezTo>
                  <a:cubicBezTo>
                    <a:pt x="4271211" y="6037848"/>
                    <a:pt x="4281237" y="6110037"/>
                    <a:pt x="4283242" y="6176211"/>
                  </a:cubicBezTo>
                  <a:cubicBezTo>
                    <a:pt x="4285247" y="6242385"/>
                    <a:pt x="4297279" y="6288505"/>
                    <a:pt x="4283242" y="6308558"/>
                  </a:cubicBezTo>
                  <a:cubicBezTo>
                    <a:pt x="4269205" y="6328611"/>
                    <a:pt x="4231105" y="6298532"/>
                    <a:pt x="4199021" y="6296527"/>
                  </a:cubicBezTo>
                  <a:cubicBezTo>
                    <a:pt x="4166937" y="6294522"/>
                    <a:pt x="4090737" y="6296527"/>
                    <a:pt x="4090737" y="6296527"/>
                  </a:cubicBezTo>
                  <a:cubicBezTo>
                    <a:pt x="4066674" y="6296527"/>
                    <a:pt x="4096752" y="6316580"/>
                    <a:pt x="4054642" y="6296527"/>
                  </a:cubicBezTo>
                  <a:cubicBezTo>
                    <a:pt x="4012532" y="6276474"/>
                    <a:pt x="3952374" y="6234364"/>
                    <a:pt x="3838074" y="6176211"/>
                  </a:cubicBezTo>
                  <a:cubicBezTo>
                    <a:pt x="3723774" y="6118058"/>
                    <a:pt x="3559342" y="6013785"/>
                    <a:pt x="3368842" y="5947611"/>
                  </a:cubicBezTo>
                  <a:cubicBezTo>
                    <a:pt x="3178342" y="5881437"/>
                    <a:pt x="2967790" y="5813258"/>
                    <a:pt x="2695074" y="5779169"/>
                  </a:cubicBezTo>
                  <a:cubicBezTo>
                    <a:pt x="2422358" y="5745080"/>
                    <a:pt x="2037347" y="5723022"/>
                    <a:pt x="1732547" y="5743074"/>
                  </a:cubicBezTo>
                  <a:cubicBezTo>
                    <a:pt x="1427747" y="5763127"/>
                    <a:pt x="1102895" y="5827295"/>
                    <a:pt x="866274" y="5899484"/>
                  </a:cubicBezTo>
                  <a:cubicBezTo>
                    <a:pt x="629653" y="5971674"/>
                    <a:pt x="312821" y="6176211"/>
                    <a:pt x="312821" y="6176211"/>
                  </a:cubicBezTo>
                  <a:cubicBezTo>
                    <a:pt x="184484" y="6240379"/>
                    <a:pt x="146384" y="6262437"/>
                    <a:pt x="96253" y="6284495"/>
                  </a:cubicBezTo>
                  <a:cubicBezTo>
                    <a:pt x="46122" y="6306553"/>
                    <a:pt x="12032" y="6308558"/>
                    <a:pt x="12032" y="6308558"/>
                  </a:cubicBezTo>
                  <a:lnTo>
                    <a:pt x="12032" y="6308558"/>
                  </a:lnTo>
                  <a:cubicBezTo>
                    <a:pt x="14037" y="6122069"/>
                    <a:pt x="22058" y="5855368"/>
                    <a:pt x="24063" y="5189621"/>
                  </a:cubicBezTo>
                  <a:cubicBezTo>
                    <a:pt x="26068" y="4523874"/>
                    <a:pt x="26068" y="2957763"/>
                    <a:pt x="24063" y="2314074"/>
                  </a:cubicBezTo>
                  <a:cubicBezTo>
                    <a:pt x="22058" y="1670385"/>
                    <a:pt x="12032" y="1562100"/>
                    <a:pt x="12032" y="1327484"/>
                  </a:cubicBezTo>
                  <a:cubicBezTo>
                    <a:pt x="12032" y="1092868"/>
                    <a:pt x="22058" y="1012658"/>
                    <a:pt x="24063" y="906379"/>
                  </a:cubicBezTo>
                  <a:cubicBezTo>
                    <a:pt x="26068" y="800100"/>
                    <a:pt x="24063" y="689811"/>
                    <a:pt x="24063" y="689811"/>
                  </a:cubicBezTo>
                  <a:lnTo>
                    <a:pt x="0" y="617621"/>
                  </a:lnTo>
                  <a:close/>
                </a:path>
              </a:pathLst>
            </a:custGeom>
            <a:solidFill>
              <a:srgbClr val="F6B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0" name="Forme libre 49"/>
            <p:cNvSpPr/>
            <p:nvPr/>
          </p:nvSpPr>
          <p:spPr>
            <a:xfrm>
              <a:off x="4601510" y="500042"/>
              <a:ext cx="4210333" cy="5429837"/>
            </a:xfrm>
            <a:custGeom>
              <a:avLst/>
              <a:gdLst>
                <a:gd name="connsiteX0" fmla="*/ 27295 w 4210333"/>
                <a:gd name="connsiteY0" fmla="*/ 725606 h 6287069"/>
                <a:gd name="connsiteX1" fmla="*/ 600501 w 4210333"/>
                <a:gd name="connsiteY1" fmla="*/ 357117 h 6287069"/>
                <a:gd name="connsiteX2" fmla="*/ 1514901 w 4210333"/>
                <a:gd name="connsiteY2" fmla="*/ 70514 h 6287069"/>
                <a:gd name="connsiteX3" fmla="*/ 2715904 w 4210333"/>
                <a:gd name="connsiteY3" fmla="*/ 43218 h 6287069"/>
                <a:gd name="connsiteX4" fmla="*/ 3684895 w 4210333"/>
                <a:gd name="connsiteY4" fmla="*/ 329821 h 6287069"/>
                <a:gd name="connsiteX5" fmla="*/ 3998793 w 4210333"/>
                <a:gd name="connsiteY5" fmla="*/ 479946 h 6287069"/>
                <a:gd name="connsiteX6" fmla="*/ 4148919 w 4210333"/>
                <a:gd name="connsiteY6" fmla="*/ 575481 h 6287069"/>
                <a:gd name="connsiteX7" fmla="*/ 4162566 w 4210333"/>
                <a:gd name="connsiteY7" fmla="*/ 616424 h 6287069"/>
                <a:gd name="connsiteX8" fmla="*/ 4176214 w 4210333"/>
                <a:gd name="connsiteY8" fmla="*/ 1271517 h 6287069"/>
                <a:gd name="connsiteX9" fmla="*/ 4176214 w 4210333"/>
                <a:gd name="connsiteY9" fmla="*/ 4765343 h 6287069"/>
                <a:gd name="connsiteX10" fmla="*/ 4176214 w 4210333"/>
                <a:gd name="connsiteY10" fmla="*/ 5925403 h 6287069"/>
                <a:gd name="connsiteX11" fmla="*/ 4189862 w 4210333"/>
                <a:gd name="connsiteY11" fmla="*/ 6239302 h 6287069"/>
                <a:gd name="connsiteX12" fmla="*/ 4121623 w 4210333"/>
                <a:gd name="connsiteY12" fmla="*/ 6212006 h 6287069"/>
                <a:gd name="connsiteX13" fmla="*/ 3657599 w 4210333"/>
                <a:gd name="connsiteY13" fmla="*/ 5952699 h 6287069"/>
                <a:gd name="connsiteX14" fmla="*/ 2811438 w 4210333"/>
                <a:gd name="connsiteY14" fmla="*/ 5707039 h 6287069"/>
                <a:gd name="connsiteX15" fmla="*/ 1842447 w 4210333"/>
                <a:gd name="connsiteY15" fmla="*/ 5693391 h 6287069"/>
                <a:gd name="connsiteX16" fmla="*/ 859808 w 4210333"/>
                <a:gd name="connsiteY16" fmla="*/ 5884460 h 6287069"/>
                <a:gd name="connsiteX17" fmla="*/ 286602 w 4210333"/>
                <a:gd name="connsiteY17" fmla="*/ 6075529 h 6287069"/>
                <a:gd name="connsiteX18" fmla="*/ 40943 w 4210333"/>
                <a:gd name="connsiteY18" fmla="*/ 6212006 h 6287069"/>
                <a:gd name="connsiteX19" fmla="*/ 40943 w 4210333"/>
                <a:gd name="connsiteY19" fmla="*/ 6184711 h 6287069"/>
                <a:gd name="connsiteX20" fmla="*/ 40943 w 4210333"/>
                <a:gd name="connsiteY20" fmla="*/ 5925403 h 6287069"/>
                <a:gd name="connsiteX21" fmla="*/ 40943 w 4210333"/>
                <a:gd name="connsiteY21" fmla="*/ 4806287 h 6287069"/>
                <a:gd name="connsiteX22" fmla="*/ 54590 w 4210333"/>
                <a:gd name="connsiteY22" fmla="*/ 2677236 h 6287069"/>
                <a:gd name="connsiteX23" fmla="*/ 40943 w 4210333"/>
                <a:gd name="connsiteY23" fmla="*/ 1380699 h 6287069"/>
                <a:gd name="connsiteX24" fmla="*/ 40943 w 4210333"/>
                <a:gd name="connsiteY24" fmla="*/ 930323 h 6287069"/>
                <a:gd name="connsiteX25" fmla="*/ 40943 w 4210333"/>
                <a:gd name="connsiteY25" fmla="*/ 793845 h 6287069"/>
                <a:gd name="connsiteX26" fmla="*/ 27295 w 4210333"/>
                <a:gd name="connsiteY26" fmla="*/ 725606 h 6287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10333" h="6287069">
                  <a:moveTo>
                    <a:pt x="27295" y="725606"/>
                  </a:moveTo>
                  <a:cubicBezTo>
                    <a:pt x="189931" y="595952"/>
                    <a:pt x="352567" y="466299"/>
                    <a:pt x="600501" y="357117"/>
                  </a:cubicBezTo>
                  <a:cubicBezTo>
                    <a:pt x="848435" y="247935"/>
                    <a:pt x="1162334" y="122830"/>
                    <a:pt x="1514901" y="70514"/>
                  </a:cubicBezTo>
                  <a:cubicBezTo>
                    <a:pt x="1867468" y="18198"/>
                    <a:pt x="2354238" y="0"/>
                    <a:pt x="2715904" y="43218"/>
                  </a:cubicBezTo>
                  <a:cubicBezTo>
                    <a:pt x="3077570" y="86436"/>
                    <a:pt x="3471080" y="257033"/>
                    <a:pt x="3684895" y="329821"/>
                  </a:cubicBezTo>
                  <a:cubicBezTo>
                    <a:pt x="3898710" y="402609"/>
                    <a:pt x="3921456" y="439003"/>
                    <a:pt x="3998793" y="479946"/>
                  </a:cubicBezTo>
                  <a:cubicBezTo>
                    <a:pt x="4076130" y="520889"/>
                    <a:pt x="4121623" y="552735"/>
                    <a:pt x="4148919" y="575481"/>
                  </a:cubicBezTo>
                  <a:cubicBezTo>
                    <a:pt x="4176215" y="598227"/>
                    <a:pt x="4158017" y="500418"/>
                    <a:pt x="4162566" y="616424"/>
                  </a:cubicBezTo>
                  <a:cubicBezTo>
                    <a:pt x="4167115" y="732430"/>
                    <a:pt x="4173939" y="580031"/>
                    <a:pt x="4176214" y="1271517"/>
                  </a:cubicBezTo>
                  <a:cubicBezTo>
                    <a:pt x="4178489" y="1963003"/>
                    <a:pt x="4176214" y="4765343"/>
                    <a:pt x="4176214" y="4765343"/>
                  </a:cubicBezTo>
                  <a:cubicBezTo>
                    <a:pt x="4176214" y="5540991"/>
                    <a:pt x="4173939" y="5679743"/>
                    <a:pt x="4176214" y="5925403"/>
                  </a:cubicBezTo>
                  <a:cubicBezTo>
                    <a:pt x="4178489" y="6171063"/>
                    <a:pt x="4198960" y="6191535"/>
                    <a:pt x="4189862" y="6239302"/>
                  </a:cubicBezTo>
                  <a:cubicBezTo>
                    <a:pt x="4180764" y="6287069"/>
                    <a:pt x="4210333" y="6259773"/>
                    <a:pt x="4121623" y="6212006"/>
                  </a:cubicBezTo>
                  <a:cubicBezTo>
                    <a:pt x="4032913" y="6164239"/>
                    <a:pt x="3875963" y="6036860"/>
                    <a:pt x="3657599" y="5952699"/>
                  </a:cubicBezTo>
                  <a:cubicBezTo>
                    <a:pt x="3439235" y="5868538"/>
                    <a:pt x="3113963" y="5750257"/>
                    <a:pt x="2811438" y="5707039"/>
                  </a:cubicBezTo>
                  <a:cubicBezTo>
                    <a:pt x="2508913" y="5663821"/>
                    <a:pt x="2167719" y="5663821"/>
                    <a:pt x="1842447" y="5693391"/>
                  </a:cubicBezTo>
                  <a:cubicBezTo>
                    <a:pt x="1517175" y="5722961"/>
                    <a:pt x="1119115" y="5820770"/>
                    <a:pt x="859808" y="5884460"/>
                  </a:cubicBezTo>
                  <a:cubicBezTo>
                    <a:pt x="600501" y="5948150"/>
                    <a:pt x="423079" y="6020938"/>
                    <a:pt x="286602" y="6075529"/>
                  </a:cubicBezTo>
                  <a:cubicBezTo>
                    <a:pt x="150125" y="6130120"/>
                    <a:pt x="81886" y="6193809"/>
                    <a:pt x="40943" y="6212006"/>
                  </a:cubicBezTo>
                  <a:cubicBezTo>
                    <a:pt x="0" y="6230203"/>
                    <a:pt x="40943" y="6184711"/>
                    <a:pt x="40943" y="6184711"/>
                  </a:cubicBezTo>
                  <a:lnTo>
                    <a:pt x="40943" y="5925403"/>
                  </a:lnTo>
                  <a:cubicBezTo>
                    <a:pt x="40943" y="5695666"/>
                    <a:pt x="38669" y="5347648"/>
                    <a:pt x="40943" y="4806287"/>
                  </a:cubicBezTo>
                  <a:cubicBezTo>
                    <a:pt x="43217" y="4264926"/>
                    <a:pt x="54590" y="3248167"/>
                    <a:pt x="54590" y="2677236"/>
                  </a:cubicBezTo>
                  <a:cubicBezTo>
                    <a:pt x="54590" y="2106305"/>
                    <a:pt x="43217" y="1671851"/>
                    <a:pt x="40943" y="1380699"/>
                  </a:cubicBezTo>
                  <a:cubicBezTo>
                    <a:pt x="38669" y="1089547"/>
                    <a:pt x="40943" y="930323"/>
                    <a:pt x="40943" y="930323"/>
                  </a:cubicBezTo>
                  <a:lnTo>
                    <a:pt x="40943" y="793845"/>
                  </a:lnTo>
                  <a:lnTo>
                    <a:pt x="27295" y="725606"/>
                  </a:lnTo>
                  <a:close/>
                </a:path>
              </a:pathLst>
            </a:custGeom>
            <a:blipFill>
              <a:blip r:embed="rId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51" name="Groupe 50"/>
          <p:cNvGrpSpPr/>
          <p:nvPr/>
        </p:nvGrpSpPr>
        <p:grpSpPr>
          <a:xfrm>
            <a:off x="4578490" y="71414"/>
            <a:ext cx="4210333" cy="6264000"/>
            <a:chOff x="4608000" y="71414"/>
            <a:chExt cx="4210333" cy="6264000"/>
          </a:xfrm>
        </p:grpSpPr>
        <p:sp>
          <p:nvSpPr>
            <p:cNvPr id="52" name="Forme libre 51"/>
            <p:cNvSpPr/>
            <p:nvPr/>
          </p:nvSpPr>
          <p:spPr>
            <a:xfrm flipH="1">
              <a:off x="4608000" y="71414"/>
              <a:ext cx="4203843" cy="6264000"/>
            </a:xfrm>
            <a:custGeom>
              <a:avLst/>
              <a:gdLst>
                <a:gd name="connsiteX0" fmla="*/ 0 w 4297279"/>
                <a:gd name="connsiteY0" fmla="*/ 617621 h 6328611"/>
                <a:gd name="connsiteX1" fmla="*/ 661737 w 4297279"/>
                <a:gd name="connsiteY1" fmla="*/ 256674 h 6328611"/>
                <a:gd name="connsiteX2" fmla="*/ 1491916 w 4297279"/>
                <a:gd name="connsiteY2" fmla="*/ 40105 h 6328611"/>
                <a:gd name="connsiteX3" fmla="*/ 2466474 w 4297279"/>
                <a:gd name="connsiteY3" fmla="*/ 16042 h 6328611"/>
                <a:gd name="connsiteX4" fmla="*/ 3019926 w 4297279"/>
                <a:gd name="connsiteY4" fmla="*/ 112295 h 6328611"/>
                <a:gd name="connsiteX5" fmla="*/ 3645568 w 4297279"/>
                <a:gd name="connsiteY5" fmla="*/ 328863 h 6328611"/>
                <a:gd name="connsiteX6" fmla="*/ 4042611 w 4297279"/>
                <a:gd name="connsiteY6" fmla="*/ 569495 h 6328611"/>
                <a:gd name="connsiteX7" fmla="*/ 4271211 w 4297279"/>
                <a:gd name="connsiteY7" fmla="*/ 677779 h 6328611"/>
                <a:gd name="connsiteX8" fmla="*/ 4271211 w 4297279"/>
                <a:gd name="connsiteY8" fmla="*/ 677779 h 6328611"/>
                <a:gd name="connsiteX9" fmla="*/ 4271211 w 4297279"/>
                <a:gd name="connsiteY9" fmla="*/ 1423737 h 6328611"/>
                <a:gd name="connsiteX10" fmla="*/ 4271211 w 4297279"/>
                <a:gd name="connsiteY10" fmla="*/ 3709737 h 6328611"/>
                <a:gd name="connsiteX11" fmla="*/ 4283242 w 4297279"/>
                <a:gd name="connsiteY11" fmla="*/ 5418221 h 6328611"/>
                <a:gd name="connsiteX12" fmla="*/ 4271211 w 4297279"/>
                <a:gd name="connsiteY12" fmla="*/ 5911516 h 6328611"/>
                <a:gd name="connsiteX13" fmla="*/ 4283242 w 4297279"/>
                <a:gd name="connsiteY13" fmla="*/ 6176211 h 6328611"/>
                <a:gd name="connsiteX14" fmla="*/ 4283242 w 4297279"/>
                <a:gd name="connsiteY14" fmla="*/ 6308558 h 6328611"/>
                <a:gd name="connsiteX15" fmla="*/ 4199021 w 4297279"/>
                <a:gd name="connsiteY15" fmla="*/ 6296527 h 6328611"/>
                <a:gd name="connsiteX16" fmla="*/ 4090737 w 4297279"/>
                <a:gd name="connsiteY16" fmla="*/ 6296527 h 6328611"/>
                <a:gd name="connsiteX17" fmla="*/ 4054642 w 4297279"/>
                <a:gd name="connsiteY17" fmla="*/ 6296527 h 6328611"/>
                <a:gd name="connsiteX18" fmla="*/ 3838074 w 4297279"/>
                <a:gd name="connsiteY18" fmla="*/ 6176211 h 6328611"/>
                <a:gd name="connsiteX19" fmla="*/ 3368842 w 4297279"/>
                <a:gd name="connsiteY19" fmla="*/ 5947611 h 6328611"/>
                <a:gd name="connsiteX20" fmla="*/ 2695074 w 4297279"/>
                <a:gd name="connsiteY20" fmla="*/ 5779169 h 6328611"/>
                <a:gd name="connsiteX21" fmla="*/ 1732547 w 4297279"/>
                <a:gd name="connsiteY21" fmla="*/ 5743074 h 6328611"/>
                <a:gd name="connsiteX22" fmla="*/ 866274 w 4297279"/>
                <a:gd name="connsiteY22" fmla="*/ 5899484 h 6328611"/>
                <a:gd name="connsiteX23" fmla="*/ 312821 w 4297279"/>
                <a:gd name="connsiteY23" fmla="*/ 6176211 h 6328611"/>
                <a:gd name="connsiteX24" fmla="*/ 96253 w 4297279"/>
                <a:gd name="connsiteY24" fmla="*/ 6284495 h 6328611"/>
                <a:gd name="connsiteX25" fmla="*/ 12032 w 4297279"/>
                <a:gd name="connsiteY25" fmla="*/ 6308558 h 6328611"/>
                <a:gd name="connsiteX26" fmla="*/ 12032 w 4297279"/>
                <a:gd name="connsiteY26" fmla="*/ 6308558 h 6328611"/>
                <a:gd name="connsiteX27" fmla="*/ 24063 w 4297279"/>
                <a:gd name="connsiteY27" fmla="*/ 5189621 h 6328611"/>
                <a:gd name="connsiteX28" fmla="*/ 24063 w 4297279"/>
                <a:gd name="connsiteY28" fmla="*/ 2314074 h 6328611"/>
                <a:gd name="connsiteX29" fmla="*/ 12032 w 4297279"/>
                <a:gd name="connsiteY29" fmla="*/ 1327484 h 6328611"/>
                <a:gd name="connsiteX30" fmla="*/ 24063 w 4297279"/>
                <a:gd name="connsiteY30" fmla="*/ 906379 h 6328611"/>
                <a:gd name="connsiteX31" fmla="*/ 24063 w 4297279"/>
                <a:gd name="connsiteY31" fmla="*/ 689811 h 6328611"/>
                <a:gd name="connsiteX32" fmla="*/ 0 w 4297279"/>
                <a:gd name="connsiteY32" fmla="*/ 617621 h 6328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4297279" h="6328611">
                  <a:moveTo>
                    <a:pt x="0" y="617621"/>
                  </a:moveTo>
                  <a:cubicBezTo>
                    <a:pt x="206542" y="485274"/>
                    <a:pt x="413084" y="352927"/>
                    <a:pt x="661737" y="256674"/>
                  </a:cubicBezTo>
                  <a:cubicBezTo>
                    <a:pt x="910390" y="160421"/>
                    <a:pt x="1191127" y="80210"/>
                    <a:pt x="1491916" y="40105"/>
                  </a:cubicBezTo>
                  <a:cubicBezTo>
                    <a:pt x="1792706" y="0"/>
                    <a:pt x="2211806" y="4010"/>
                    <a:pt x="2466474" y="16042"/>
                  </a:cubicBezTo>
                  <a:cubicBezTo>
                    <a:pt x="2721142" y="28074"/>
                    <a:pt x="2823410" y="60158"/>
                    <a:pt x="3019926" y="112295"/>
                  </a:cubicBezTo>
                  <a:cubicBezTo>
                    <a:pt x="3216442" y="164432"/>
                    <a:pt x="3475120" y="252663"/>
                    <a:pt x="3645568" y="328863"/>
                  </a:cubicBezTo>
                  <a:cubicBezTo>
                    <a:pt x="3816016" y="405063"/>
                    <a:pt x="3938337" y="511342"/>
                    <a:pt x="4042611" y="569495"/>
                  </a:cubicBezTo>
                  <a:cubicBezTo>
                    <a:pt x="4146885" y="627648"/>
                    <a:pt x="4271211" y="677779"/>
                    <a:pt x="4271211" y="677779"/>
                  </a:cubicBezTo>
                  <a:lnTo>
                    <a:pt x="4271211" y="677779"/>
                  </a:lnTo>
                  <a:lnTo>
                    <a:pt x="4271211" y="1423737"/>
                  </a:lnTo>
                  <a:cubicBezTo>
                    <a:pt x="4271211" y="1929063"/>
                    <a:pt x="4269206" y="3043990"/>
                    <a:pt x="4271211" y="3709737"/>
                  </a:cubicBezTo>
                  <a:cubicBezTo>
                    <a:pt x="4273216" y="4375484"/>
                    <a:pt x="4283242" y="5051258"/>
                    <a:pt x="4283242" y="5418221"/>
                  </a:cubicBezTo>
                  <a:cubicBezTo>
                    <a:pt x="4283242" y="5785184"/>
                    <a:pt x="4271211" y="5785184"/>
                    <a:pt x="4271211" y="5911516"/>
                  </a:cubicBezTo>
                  <a:cubicBezTo>
                    <a:pt x="4271211" y="6037848"/>
                    <a:pt x="4281237" y="6110037"/>
                    <a:pt x="4283242" y="6176211"/>
                  </a:cubicBezTo>
                  <a:cubicBezTo>
                    <a:pt x="4285247" y="6242385"/>
                    <a:pt x="4297279" y="6288505"/>
                    <a:pt x="4283242" y="6308558"/>
                  </a:cubicBezTo>
                  <a:cubicBezTo>
                    <a:pt x="4269205" y="6328611"/>
                    <a:pt x="4231105" y="6298532"/>
                    <a:pt x="4199021" y="6296527"/>
                  </a:cubicBezTo>
                  <a:cubicBezTo>
                    <a:pt x="4166937" y="6294522"/>
                    <a:pt x="4090737" y="6296527"/>
                    <a:pt x="4090737" y="6296527"/>
                  </a:cubicBezTo>
                  <a:cubicBezTo>
                    <a:pt x="4066674" y="6296527"/>
                    <a:pt x="4096752" y="6316580"/>
                    <a:pt x="4054642" y="6296527"/>
                  </a:cubicBezTo>
                  <a:cubicBezTo>
                    <a:pt x="4012532" y="6276474"/>
                    <a:pt x="3952374" y="6234364"/>
                    <a:pt x="3838074" y="6176211"/>
                  </a:cubicBezTo>
                  <a:cubicBezTo>
                    <a:pt x="3723774" y="6118058"/>
                    <a:pt x="3559342" y="6013785"/>
                    <a:pt x="3368842" y="5947611"/>
                  </a:cubicBezTo>
                  <a:cubicBezTo>
                    <a:pt x="3178342" y="5881437"/>
                    <a:pt x="2967790" y="5813258"/>
                    <a:pt x="2695074" y="5779169"/>
                  </a:cubicBezTo>
                  <a:cubicBezTo>
                    <a:pt x="2422358" y="5745080"/>
                    <a:pt x="2037347" y="5723022"/>
                    <a:pt x="1732547" y="5743074"/>
                  </a:cubicBezTo>
                  <a:cubicBezTo>
                    <a:pt x="1427747" y="5763127"/>
                    <a:pt x="1102895" y="5827295"/>
                    <a:pt x="866274" y="5899484"/>
                  </a:cubicBezTo>
                  <a:cubicBezTo>
                    <a:pt x="629653" y="5971674"/>
                    <a:pt x="312821" y="6176211"/>
                    <a:pt x="312821" y="6176211"/>
                  </a:cubicBezTo>
                  <a:cubicBezTo>
                    <a:pt x="184484" y="6240379"/>
                    <a:pt x="146384" y="6262437"/>
                    <a:pt x="96253" y="6284495"/>
                  </a:cubicBezTo>
                  <a:cubicBezTo>
                    <a:pt x="46122" y="6306553"/>
                    <a:pt x="12032" y="6308558"/>
                    <a:pt x="12032" y="6308558"/>
                  </a:cubicBezTo>
                  <a:lnTo>
                    <a:pt x="12032" y="6308558"/>
                  </a:lnTo>
                  <a:cubicBezTo>
                    <a:pt x="14037" y="6122069"/>
                    <a:pt x="22058" y="5855368"/>
                    <a:pt x="24063" y="5189621"/>
                  </a:cubicBezTo>
                  <a:cubicBezTo>
                    <a:pt x="26068" y="4523874"/>
                    <a:pt x="26068" y="2957763"/>
                    <a:pt x="24063" y="2314074"/>
                  </a:cubicBezTo>
                  <a:cubicBezTo>
                    <a:pt x="22058" y="1670385"/>
                    <a:pt x="12032" y="1562100"/>
                    <a:pt x="12032" y="1327484"/>
                  </a:cubicBezTo>
                  <a:cubicBezTo>
                    <a:pt x="12032" y="1092868"/>
                    <a:pt x="22058" y="1012658"/>
                    <a:pt x="24063" y="906379"/>
                  </a:cubicBezTo>
                  <a:cubicBezTo>
                    <a:pt x="26068" y="800100"/>
                    <a:pt x="24063" y="689811"/>
                    <a:pt x="24063" y="689811"/>
                  </a:cubicBezTo>
                  <a:lnTo>
                    <a:pt x="0" y="617621"/>
                  </a:lnTo>
                  <a:close/>
                </a:path>
              </a:pathLst>
            </a:custGeom>
            <a:solidFill>
              <a:srgbClr val="F6B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3" name="Forme libre 52"/>
            <p:cNvSpPr/>
            <p:nvPr/>
          </p:nvSpPr>
          <p:spPr>
            <a:xfrm>
              <a:off x="4608000" y="1142984"/>
              <a:ext cx="4210333" cy="4072515"/>
            </a:xfrm>
            <a:custGeom>
              <a:avLst/>
              <a:gdLst>
                <a:gd name="connsiteX0" fmla="*/ 27295 w 4210333"/>
                <a:gd name="connsiteY0" fmla="*/ 725606 h 6287069"/>
                <a:gd name="connsiteX1" fmla="*/ 600501 w 4210333"/>
                <a:gd name="connsiteY1" fmla="*/ 357117 h 6287069"/>
                <a:gd name="connsiteX2" fmla="*/ 1514901 w 4210333"/>
                <a:gd name="connsiteY2" fmla="*/ 70514 h 6287069"/>
                <a:gd name="connsiteX3" fmla="*/ 2715904 w 4210333"/>
                <a:gd name="connsiteY3" fmla="*/ 43218 h 6287069"/>
                <a:gd name="connsiteX4" fmla="*/ 3684895 w 4210333"/>
                <a:gd name="connsiteY4" fmla="*/ 329821 h 6287069"/>
                <a:gd name="connsiteX5" fmla="*/ 3998793 w 4210333"/>
                <a:gd name="connsiteY5" fmla="*/ 479946 h 6287069"/>
                <a:gd name="connsiteX6" fmla="*/ 4148919 w 4210333"/>
                <a:gd name="connsiteY6" fmla="*/ 575481 h 6287069"/>
                <a:gd name="connsiteX7" fmla="*/ 4162566 w 4210333"/>
                <a:gd name="connsiteY7" fmla="*/ 616424 h 6287069"/>
                <a:gd name="connsiteX8" fmla="*/ 4176214 w 4210333"/>
                <a:gd name="connsiteY8" fmla="*/ 1271517 h 6287069"/>
                <a:gd name="connsiteX9" fmla="*/ 4176214 w 4210333"/>
                <a:gd name="connsiteY9" fmla="*/ 4765343 h 6287069"/>
                <a:gd name="connsiteX10" fmla="*/ 4176214 w 4210333"/>
                <a:gd name="connsiteY10" fmla="*/ 5925403 h 6287069"/>
                <a:gd name="connsiteX11" fmla="*/ 4189862 w 4210333"/>
                <a:gd name="connsiteY11" fmla="*/ 6239302 h 6287069"/>
                <a:gd name="connsiteX12" fmla="*/ 4121623 w 4210333"/>
                <a:gd name="connsiteY12" fmla="*/ 6212006 h 6287069"/>
                <a:gd name="connsiteX13" fmla="*/ 3657599 w 4210333"/>
                <a:gd name="connsiteY13" fmla="*/ 5952699 h 6287069"/>
                <a:gd name="connsiteX14" fmla="*/ 2811438 w 4210333"/>
                <a:gd name="connsiteY14" fmla="*/ 5707039 h 6287069"/>
                <a:gd name="connsiteX15" fmla="*/ 1842447 w 4210333"/>
                <a:gd name="connsiteY15" fmla="*/ 5693391 h 6287069"/>
                <a:gd name="connsiteX16" fmla="*/ 859808 w 4210333"/>
                <a:gd name="connsiteY16" fmla="*/ 5884460 h 6287069"/>
                <a:gd name="connsiteX17" fmla="*/ 286602 w 4210333"/>
                <a:gd name="connsiteY17" fmla="*/ 6075529 h 6287069"/>
                <a:gd name="connsiteX18" fmla="*/ 40943 w 4210333"/>
                <a:gd name="connsiteY18" fmla="*/ 6212006 h 6287069"/>
                <a:gd name="connsiteX19" fmla="*/ 40943 w 4210333"/>
                <a:gd name="connsiteY19" fmla="*/ 6184711 h 6287069"/>
                <a:gd name="connsiteX20" fmla="*/ 40943 w 4210333"/>
                <a:gd name="connsiteY20" fmla="*/ 5925403 h 6287069"/>
                <a:gd name="connsiteX21" fmla="*/ 40943 w 4210333"/>
                <a:gd name="connsiteY21" fmla="*/ 4806287 h 6287069"/>
                <a:gd name="connsiteX22" fmla="*/ 54590 w 4210333"/>
                <a:gd name="connsiteY22" fmla="*/ 2677236 h 6287069"/>
                <a:gd name="connsiteX23" fmla="*/ 40943 w 4210333"/>
                <a:gd name="connsiteY23" fmla="*/ 1380699 h 6287069"/>
                <a:gd name="connsiteX24" fmla="*/ 40943 w 4210333"/>
                <a:gd name="connsiteY24" fmla="*/ 930323 h 6287069"/>
                <a:gd name="connsiteX25" fmla="*/ 40943 w 4210333"/>
                <a:gd name="connsiteY25" fmla="*/ 793845 h 6287069"/>
                <a:gd name="connsiteX26" fmla="*/ 27295 w 4210333"/>
                <a:gd name="connsiteY26" fmla="*/ 725606 h 6287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10333" h="6287069">
                  <a:moveTo>
                    <a:pt x="27295" y="725606"/>
                  </a:moveTo>
                  <a:cubicBezTo>
                    <a:pt x="189931" y="595952"/>
                    <a:pt x="352567" y="466299"/>
                    <a:pt x="600501" y="357117"/>
                  </a:cubicBezTo>
                  <a:cubicBezTo>
                    <a:pt x="848435" y="247935"/>
                    <a:pt x="1162334" y="122830"/>
                    <a:pt x="1514901" y="70514"/>
                  </a:cubicBezTo>
                  <a:cubicBezTo>
                    <a:pt x="1867468" y="18198"/>
                    <a:pt x="2354238" y="0"/>
                    <a:pt x="2715904" y="43218"/>
                  </a:cubicBezTo>
                  <a:cubicBezTo>
                    <a:pt x="3077570" y="86436"/>
                    <a:pt x="3471080" y="257033"/>
                    <a:pt x="3684895" y="329821"/>
                  </a:cubicBezTo>
                  <a:cubicBezTo>
                    <a:pt x="3898710" y="402609"/>
                    <a:pt x="3921456" y="439003"/>
                    <a:pt x="3998793" y="479946"/>
                  </a:cubicBezTo>
                  <a:cubicBezTo>
                    <a:pt x="4076130" y="520889"/>
                    <a:pt x="4121623" y="552735"/>
                    <a:pt x="4148919" y="575481"/>
                  </a:cubicBezTo>
                  <a:cubicBezTo>
                    <a:pt x="4176215" y="598227"/>
                    <a:pt x="4158017" y="500418"/>
                    <a:pt x="4162566" y="616424"/>
                  </a:cubicBezTo>
                  <a:cubicBezTo>
                    <a:pt x="4167115" y="732430"/>
                    <a:pt x="4173939" y="580031"/>
                    <a:pt x="4176214" y="1271517"/>
                  </a:cubicBezTo>
                  <a:cubicBezTo>
                    <a:pt x="4178489" y="1963003"/>
                    <a:pt x="4176214" y="4765343"/>
                    <a:pt x="4176214" y="4765343"/>
                  </a:cubicBezTo>
                  <a:cubicBezTo>
                    <a:pt x="4176214" y="5540991"/>
                    <a:pt x="4173939" y="5679743"/>
                    <a:pt x="4176214" y="5925403"/>
                  </a:cubicBezTo>
                  <a:cubicBezTo>
                    <a:pt x="4178489" y="6171063"/>
                    <a:pt x="4198960" y="6191535"/>
                    <a:pt x="4189862" y="6239302"/>
                  </a:cubicBezTo>
                  <a:cubicBezTo>
                    <a:pt x="4180764" y="6287069"/>
                    <a:pt x="4210333" y="6259773"/>
                    <a:pt x="4121623" y="6212006"/>
                  </a:cubicBezTo>
                  <a:cubicBezTo>
                    <a:pt x="4032913" y="6164239"/>
                    <a:pt x="3875963" y="6036860"/>
                    <a:pt x="3657599" y="5952699"/>
                  </a:cubicBezTo>
                  <a:cubicBezTo>
                    <a:pt x="3439235" y="5868538"/>
                    <a:pt x="3113963" y="5750257"/>
                    <a:pt x="2811438" y="5707039"/>
                  </a:cubicBezTo>
                  <a:cubicBezTo>
                    <a:pt x="2508913" y="5663821"/>
                    <a:pt x="2167719" y="5663821"/>
                    <a:pt x="1842447" y="5693391"/>
                  </a:cubicBezTo>
                  <a:cubicBezTo>
                    <a:pt x="1517175" y="5722961"/>
                    <a:pt x="1119115" y="5820770"/>
                    <a:pt x="859808" y="5884460"/>
                  </a:cubicBezTo>
                  <a:cubicBezTo>
                    <a:pt x="600501" y="5948150"/>
                    <a:pt x="423079" y="6020938"/>
                    <a:pt x="286602" y="6075529"/>
                  </a:cubicBezTo>
                  <a:cubicBezTo>
                    <a:pt x="150125" y="6130120"/>
                    <a:pt x="81886" y="6193809"/>
                    <a:pt x="40943" y="6212006"/>
                  </a:cubicBezTo>
                  <a:cubicBezTo>
                    <a:pt x="0" y="6230203"/>
                    <a:pt x="40943" y="6184711"/>
                    <a:pt x="40943" y="6184711"/>
                  </a:cubicBezTo>
                  <a:lnTo>
                    <a:pt x="40943" y="5925403"/>
                  </a:lnTo>
                  <a:cubicBezTo>
                    <a:pt x="40943" y="5695666"/>
                    <a:pt x="38669" y="5347648"/>
                    <a:pt x="40943" y="4806287"/>
                  </a:cubicBezTo>
                  <a:cubicBezTo>
                    <a:pt x="43217" y="4264926"/>
                    <a:pt x="54590" y="3248167"/>
                    <a:pt x="54590" y="2677236"/>
                  </a:cubicBezTo>
                  <a:cubicBezTo>
                    <a:pt x="54590" y="2106305"/>
                    <a:pt x="43217" y="1671851"/>
                    <a:pt x="40943" y="1380699"/>
                  </a:cubicBezTo>
                  <a:cubicBezTo>
                    <a:pt x="38669" y="1089547"/>
                    <a:pt x="40943" y="930323"/>
                    <a:pt x="40943" y="930323"/>
                  </a:cubicBezTo>
                  <a:lnTo>
                    <a:pt x="40943" y="793845"/>
                  </a:lnTo>
                  <a:lnTo>
                    <a:pt x="27295" y="725606"/>
                  </a:lnTo>
                  <a:close/>
                </a:path>
              </a:pathLst>
            </a:custGeom>
            <a:blipFill>
              <a:blip r:embed="rId11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54" name="Groupe 53"/>
          <p:cNvGrpSpPr/>
          <p:nvPr/>
        </p:nvGrpSpPr>
        <p:grpSpPr>
          <a:xfrm>
            <a:off x="4578490" y="71414"/>
            <a:ext cx="4203843" cy="6264000"/>
            <a:chOff x="4608000" y="71414"/>
            <a:chExt cx="4203843" cy="6264000"/>
          </a:xfrm>
        </p:grpSpPr>
        <p:sp>
          <p:nvSpPr>
            <p:cNvPr id="55" name="Forme libre 54"/>
            <p:cNvSpPr/>
            <p:nvPr/>
          </p:nvSpPr>
          <p:spPr>
            <a:xfrm flipH="1">
              <a:off x="4608000" y="71414"/>
              <a:ext cx="4203843" cy="6264000"/>
            </a:xfrm>
            <a:custGeom>
              <a:avLst/>
              <a:gdLst>
                <a:gd name="connsiteX0" fmla="*/ 0 w 4297279"/>
                <a:gd name="connsiteY0" fmla="*/ 617621 h 6328611"/>
                <a:gd name="connsiteX1" fmla="*/ 661737 w 4297279"/>
                <a:gd name="connsiteY1" fmla="*/ 256674 h 6328611"/>
                <a:gd name="connsiteX2" fmla="*/ 1491916 w 4297279"/>
                <a:gd name="connsiteY2" fmla="*/ 40105 h 6328611"/>
                <a:gd name="connsiteX3" fmla="*/ 2466474 w 4297279"/>
                <a:gd name="connsiteY3" fmla="*/ 16042 h 6328611"/>
                <a:gd name="connsiteX4" fmla="*/ 3019926 w 4297279"/>
                <a:gd name="connsiteY4" fmla="*/ 112295 h 6328611"/>
                <a:gd name="connsiteX5" fmla="*/ 3645568 w 4297279"/>
                <a:gd name="connsiteY5" fmla="*/ 328863 h 6328611"/>
                <a:gd name="connsiteX6" fmla="*/ 4042611 w 4297279"/>
                <a:gd name="connsiteY6" fmla="*/ 569495 h 6328611"/>
                <a:gd name="connsiteX7" fmla="*/ 4271211 w 4297279"/>
                <a:gd name="connsiteY7" fmla="*/ 677779 h 6328611"/>
                <a:gd name="connsiteX8" fmla="*/ 4271211 w 4297279"/>
                <a:gd name="connsiteY8" fmla="*/ 677779 h 6328611"/>
                <a:gd name="connsiteX9" fmla="*/ 4271211 w 4297279"/>
                <a:gd name="connsiteY9" fmla="*/ 1423737 h 6328611"/>
                <a:gd name="connsiteX10" fmla="*/ 4271211 w 4297279"/>
                <a:gd name="connsiteY10" fmla="*/ 3709737 h 6328611"/>
                <a:gd name="connsiteX11" fmla="*/ 4283242 w 4297279"/>
                <a:gd name="connsiteY11" fmla="*/ 5418221 h 6328611"/>
                <a:gd name="connsiteX12" fmla="*/ 4271211 w 4297279"/>
                <a:gd name="connsiteY12" fmla="*/ 5911516 h 6328611"/>
                <a:gd name="connsiteX13" fmla="*/ 4283242 w 4297279"/>
                <a:gd name="connsiteY13" fmla="*/ 6176211 h 6328611"/>
                <a:gd name="connsiteX14" fmla="*/ 4283242 w 4297279"/>
                <a:gd name="connsiteY14" fmla="*/ 6308558 h 6328611"/>
                <a:gd name="connsiteX15" fmla="*/ 4199021 w 4297279"/>
                <a:gd name="connsiteY15" fmla="*/ 6296527 h 6328611"/>
                <a:gd name="connsiteX16" fmla="*/ 4090737 w 4297279"/>
                <a:gd name="connsiteY16" fmla="*/ 6296527 h 6328611"/>
                <a:gd name="connsiteX17" fmla="*/ 4054642 w 4297279"/>
                <a:gd name="connsiteY17" fmla="*/ 6296527 h 6328611"/>
                <a:gd name="connsiteX18" fmla="*/ 3838074 w 4297279"/>
                <a:gd name="connsiteY18" fmla="*/ 6176211 h 6328611"/>
                <a:gd name="connsiteX19" fmla="*/ 3368842 w 4297279"/>
                <a:gd name="connsiteY19" fmla="*/ 5947611 h 6328611"/>
                <a:gd name="connsiteX20" fmla="*/ 2695074 w 4297279"/>
                <a:gd name="connsiteY20" fmla="*/ 5779169 h 6328611"/>
                <a:gd name="connsiteX21" fmla="*/ 1732547 w 4297279"/>
                <a:gd name="connsiteY21" fmla="*/ 5743074 h 6328611"/>
                <a:gd name="connsiteX22" fmla="*/ 866274 w 4297279"/>
                <a:gd name="connsiteY22" fmla="*/ 5899484 h 6328611"/>
                <a:gd name="connsiteX23" fmla="*/ 312821 w 4297279"/>
                <a:gd name="connsiteY23" fmla="*/ 6176211 h 6328611"/>
                <a:gd name="connsiteX24" fmla="*/ 96253 w 4297279"/>
                <a:gd name="connsiteY24" fmla="*/ 6284495 h 6328611"/>
                <a:gd name="connsiteX25" fmla="*/ 12032 w 4297279"/>
                <a:gd name="connsiteY25" fmla="*/ 6308558 h 6328611"/>
                <a:gd name="connsiteX26" fmla="*/ 12032 w 4297279"/>
                <a:gd name="connsiteY26" fmla="*/ 6308558 h 6328611"/>
                <a:gd name="connsiteX27" fmla="*/ 24063 w 4297279"/>
                <a:gd name="connsiteY27" fmla="*/ 5189621 h 6328611"/>
                <a:gd name="connsiteX28" fmla="*/ 24063 w 4297279"/>
                <a:gd name="connsiteY28" fmla="*/ 2314074 h 6328611"/>
                <a:gd name="connsiteX29" fmla="*/ 12032 w 4297279"/>
                <a:gd name="connsiteY29" fmla="*/ 1327484 h 6328611"/>
                <a:gd name="connsiteX30" fmla="*/ 24063 w 4297279"/>
                <a:gd name="connsiteY30" fmla="*/ 906379 h 6328611"/>
                <a:gd name="connsiteX31" fmla="*/ 24063 w 4297279"/>
                <a:gd name="connsiteY31" fmla="*/ 689811 h 6328611"/>
                <a:gd name="connsiteX32" fmla="*/ 0 w 4297279"/>
                <a:gd name="connsiteY32" fmla="*/ 617621 h 6328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4297279" h="6328611">
                  <a:moveTo>
                    <a:pt x="0" y="617621"/>
                  </a:moveTo>
                  <a:cubicBezTo>
                    <a:pt x="206542" y="485274"/>
                    <a:pt x="413084" y="352927"/>
                    <a:pt x="661737" y="256674"/>
                  </a:cubicBezTo>
                  <a:cubicBezTo>
                    <a:pt x="910390" y="160421"/>
                    <a:pt x="1191127" y="80210"/>
                    <a:pt x="1491916" y="40105"/>
                  </a:cubicBezTo>
                  <a:cubicBezTo>
                    <a:pt x="1792706" y="0"/>
                    <a:pt x="2211806" y="4010"/>
                    <a:pt x="2466474" y="16042"/>
                  </a:cubicBezTo>
                  <a:cubicBezTo>
                    <a:pt x="2721142" y="28074"/>
                    <a:pt x="2823410" y="60158"/>
                    <a:pt x="3019926" y="112295"/>
                  </a:cubicBezTo>
                  <a:cubicBezTo>
                    <a:pt x="3216442" y="164432"/>
                    <a:pt x="3475120" y="252663"/>
                    <a:pt x="3645568" y="328863"/>
                  </a:cubicBezTo>
                  <a:cubicBezTo>
                    <a:pt x="3816016" y="405063"/>
                    <a:pt x="3938337" y="511342"/>
                    <a:pt x="4042611" y="569495"/>
                  </a:cubicBezTo>
                  <a:cubicBezTo>
                    <a:pt x="4146885" y="627648"/>
                    <a:pt x="4271211" y="677779"/>
                    <a:pt x="4271211" y="677779"/>
                  </a:cubicBezTo>
                  <a:lnTo>
                    <a:pt x="4271211" y="677779"/>
                  </a:lnTo>
                  <a:lnTo>
                    <a:pt x="4271211" y="1423737"/>
                  </a:lnTo>
                  <a:cubicBezTo>
                    <a:pt x="4271211" y="1929063"/>
                    <a:pt x="4269206" y="3043990"/>
                    <a:pt x="4271211" y="3709737"/>
                  </a:cubicBezTo>
                  <a:cubicBezTo>
                    <a:pt x="4273216" y="4375484"/>
                    <a:pt x="4283242" y="5051258"/>
                    <a:pt x="4283242" y="5418221"/>
                  </a:cubicBezTo>
                  <a:cubicBezTo>
                    <a:pt x="4283242" y="5785184"/>
                    <a:pt x="4271211" y="5785184"/>
                    <a:pt x="4271211" y="5911516"/>
                  </a:cubicBezTo>
                  <a:cubicBezTo>
                    <a:pt x="4271211" y="6037848"/>
                    <a:pt x="4281237" y="6110037"/>
                    <a:pt x="4283242" y="6176211"/>
                  </a:cubicBezTo>
                  <a:cubicBezTo>
                    <a:pt x="4285247" y="6242385"/>
                    <a:pt x="4297279" y="6288505"/>
                    <a:pt x="4283242" y="6308558"/>
                  </a:cubicBezTo>
                  <a:cubicBezTo>
                    <a:pt x="4269205" y="6328611"/>
                    <a:pt x="4231105" y="6298532"/>
                    <a:pt x="4199021" y="6296527"/>
                  </a:cubicBezTo>
                  <a:cubicBezTo>
                    <a:pt x="4166937" y="6294522"/>
                    <a:pt x="4090737" y="6296527"/>
                    <a:pt x="4090737" y="6296527"/>
                  </a:cubicBezTo>
                  <a:cubicBezTo>
                    <a:pt x="4066674" y="6296527"/>
                    <a:pt x="4096752" y="6316580"/>
                    <a:pt x="4054642" y="6296527"/>
                  </a:cubicBezTo>
                  <a:cubicBezTo>
                    <a:pt x="4012532" y="6276474"/>
                    <a:pt x="3952374" y="6234364"/>
                    <a:pt x="3838074" y="6176211"/>
                  </a:cubicBezTo>
                  <a:cubicBezTo>
                    <a:pt x="3723774" y="6118058"/>
                    <a:pt x="3559342" y="6013785"/>
                    <a:pt x="3368842" y="5947611"/>
                  </a:cubicBezTo>
                  <a:cubicBezTo>
                    <a:pt x="3178342" y="5881437"/>
                    <a:pt x="2967790" y="5813258"/>
                    <a:pt x="2695074" y="5779169"/>
                  </a:cubicBezTo>
                  <a:cubicBezTo>
                    <a:pt x="2422358" y="5745080"/>
                    <a:pt x="2037347" y="5723022"/>
                    <a:pt x="1732547" y="5743074"/>
                  </a:cubicBezTo>
                  <a:cubicBezTo>
                    <a:pt x="1427747" y="5763127"/>
                    <a:pt x="1102895" y="5827295"/>
                    <a:pt x="866274" y="5899484"/>
                  </a:cubicBezTo>
                  <a:cubicBezTo>
                    <a:pt x="629653" y="5971674"/>
                    <a:pt x="312821" y="6176211"/>
                    <a:pt x="312821" y="6176211"/>
                  </a:cubicBezTo>
                  <a:cubicBezTo>
                    <a:pt x="184484" y="6240379"/>
                    <a:pt x="146384" y="6262437"/>
                    <a:pt x="96253" y="6284495"/>
                  </a:cubicBezTo>
                  <a:cubicBezTo>
                    <a:pt x="46122" y="6306553"/>
                    <a:pt x="12032" y="6308558"/>
                    <a:pt x="12032" y="6308558"/>
                  </a:cubicBezTo>
                  <a:lnTo>
                    <a:pt x="12032" y="6308558"/>
                  </a:lnTo>
                  <a:cubicBezTo>
                    <a:pt x="14037" y="6122069"/>
                    <a:pt x="22058" y="5855368"/>
                    <a:pt x="24063" y="5189621"/>
                  </a:cubicBezTo>
                  <a:cubicBezTo>
                    <a:pt x="26068" y="4523874"/>
                    <a:pt x="26068" y="2957763"/>
                    <a:pt x="24063" y="2314074"/>
                  </a:cubicBezTo>
                  <a:cubicBezTo>
                    <a:pt x="22058" y="1670385"/>
                    <a:pt x="12032" y="1562100"/>
                    <a:pt x="12032" y="1327484"/>
                  </a:cubicBezTo>
                  <a:cubicBezTo>
                    <a:pt x="12032" y="1092868"/>
                    <a:pt x="22058" y="1012658"/>
                    <a:pt x="24063" y="906379"/>
                  </a:cubicBezTo>
                  <a:cubicBezTo>
                    <a:pt x="26068" y="800100"/>
                    <a:pt x="24063" y="689811"/>
                    <a:pt x="24063" y="689811"/>
                  </a:cubicBezTo>
                  <a:lnTo>
                    <a:pt x="0" y="617621"/>
                  </a:lnTo>
                  <a:close/>
                </a:path>
              </a:pathLst>
            </a:custGeom>
            <a:solidFill>
              <a:srgbClr val="F6B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6" name="Forme libre 55"/>
            <p:cNvSpPr/>
            <p:nvPr/>
          </p:nvSpPr>
          <p:spPr>
            <a:xfrm>
              <a:off x="4857752" y="500042"/>
              <a:ext cx="3786214" cy="5215523"/>
            </a:xfrm>
            <a:custGeom>
              <a:avLst/>
              <a:gdLst>
                <a:gd name="connsiteX0" fmla="*/ 27295 w 4210333"/>
                <a:gd name="connsiteY0" fmla="*/ 725606 h 6287069"/>
                <a:gd name="connsiteX1" fmla="*/ 600501 w 4210333"/>
                <a:gd name="connsiteY1" fmla="*/ 357117 h 6287069"/>
                <a:gd name="connsiteX2" fmla="*/ 1514901 w 4210333"/>
                <a:gd name="connsiteY2" fmla="*/ 70514 h 6287069"/>
                <a:gd name="connsiteX3" fmla="*/ 2715904 w 4210333"/>
                <a:gd name="connsiteY3" fmla="*/ 43218 h 6287069"/>
                <a:gd name="connsiteX4" fmla="*/ 3684895 w 4210333"/>
                <a:gd name="connsiteY4" fmla="*/ 329821 h 6287069"/>
                <a:gd name="connsiteX5" fmla="*/ 3998793 w 4210333"/>
                <a:gd name="connsiteY5" fmla="*/ 479946 h 6287069"/>
                <a:gd name="connsiteX6" fmla="*/ 4148919 w 4210333"/>
                <a:gd name="connsiteY6" fmla="*/ 575481 h 6287069"/>
                <a:gd name="connsiteX7" fmla="*/ 4162566 w 4210333"/>
                <a:gd name="connsiteY7" fmla="*/ 616424 h 6287069"/>
                <a:gd name="connsiteX8" fmla="*/ 4176214 w 4210333"/>
                <a:gd name="connsiteY8" fmla="*/ 1271517 h 6287069"/>
                <a:gd name="connsiteX9" fmla="*/ 4176214 w 4210333"/>
                <a:gd name="connsiteY9" fmla="*/ 4765343 h 6287069"/>
                <a:gd name="connsiteX10" fmla="*/ 4176214 w 4210333"/>
                <a:gd name="connsiteY10" fmla="*/ 5925403 h 6287069"/>
                <a:gd name="connsiteX11" fmla="*/ 4189862 w 4210333"/>
                <a:gd name="connsiteY11" fmla="*/ 6239302 h 6287069"/>
                <a:gd name="connsiteX12" fmla="*/ 4121623 w 4210333"/>
                <a:gd name="connsiteY12" fmla="*/ 6212006 h 6287069"/>
                <a:gd name="connsiteX13" fmla="*/ 3657599 w 4210333"/>
                <a:gd name="connsiteY13" fmla="*/ 5952699 h 6287069"/>
                <a:gd name="connsiteX14" fmla="*/ 2811438 w 4210333"/>
                <a:gd name="connsiteY14" fmla="*/ 5707039 h 6287069"/>
                <a:gd name="connsiteX15" fmla="*/ 1842447 w 4210333"/>
                <a:gd name="connsiteY15" fmla="*/ 5693391 h 6287069"/>
                <a:gd name="connsiteX16" fmla="*/ 859808 w 4210333"/>
                <a:gd name="connsiteY16" fmla="*/ 5884460 h 6287069"/>
                <a:gd name="connsiteX17" fmla="*/ 286602 w 4210333"/>
                <a:gd name="connsiteY17" fmla="*/ 6075529 h 6287069"/>
                <a:gd name="connsiteX18" fmla="*/ 40943 w 4210333"/>
                <a:gd name="connsiteY18" fmla="*/ 6212006 h 6287069"/>
                <a:gd name="connsiteX19" fmla="*/ 40943 w 4210333"/>
                <a:gd name="connsiteY19" fmla="*/ 6184711 h 6287069"/>
                <a:gd name="connsiteX20" fmla="*/ 40943 w 4210333"/>
                <a:gd name="connsiteY20" fmla="*/ 5925403 h 6287069"/>
                <a:gd name="connsiteX21" fmla="*/ 40943 w 4210333"/>
                <a:gd name="connsiteY21" fmla="*/ 4806287 h 6287069"/>
                <a:gd name="connsiteX22" fmla="*/ 54590 w 4210333"/>
                <a:gd name="connsiteY22" fmla="*/ 2677236 h 6287069"/>
                <a:gd name="connsiteX23" fmla="*/ 40943 w 4210333"/>
                <a:gd name="connsiteY23" fmla="*/ 1380699 h 6287069"/>
                <a:gd name="connsiteX24" fmla="*/ 40943 w 4210333"/>
                <a:gd name="connsiteY24" fmla="*/ 930323 h 6287069"/>
                <a:gd name="connsiteX25" fmla="*/ 40943 w 4210333"/>
                <a:gd name="connsiteY25" fmla="*/ 793845 h 6287069"/>
                <a:gd name="connsiteX26" fmla="*/ 27295 w 4210333"/>
                <a:gd name="connsiteY26" fmla="*/ 725606 h 6287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10333" h="6287069">
                  <a:moveTo>
                    <a:pt x="27295" y="725606"/>
                  </a:moveTo>
                  <a:cubicBezTo>
                    <a:pt x="189931" y="595952"/>
                    <a:pt x="352567" y="466299"/>
                    <a:pt x="600501" y="357117"/>
                  </a:cubicBezTo>
                  <a:cubicBezTo>
                    <a:pt x="848435" y="247935"/>
                    <a:pt x="1162334" y="122830"/>
                    <a:pt x="1514901" y="70514"/>
                  </a:cubicBezTo>
                  <a:cubicBezTo>
                    <a:pt x="1867468" y="18198"/>
                    <a:pt x="2354238" y="0"/>
                    <a:pt x="2715904" y="43218"/>
                  </a:cubicBezTo>
                  <a:cubicBezTo>
                    <a:pt x="3077570" y="86436"/>
                    <a:pt x="3471080" y="257033"/>
                    <a:pt x="3684895" y="329821"/>
                  </a:cubicBezTo>
                  <a:cubicBezTo>
                    <a:pt x="3898710" y="402609"/>
                    <a:pt x="3921456" y="439003"/>
                    <a:pt x="3998793" y="479946"/>
                  </a:cubicBezTo>
                  <a:cubicBezTo>
                    <a:pt x="4076130" y="520889"/>
                    <a:pt x="4121623" y="552735"/>
                    <a:pt x="4148919" y="575481"/>
                  </a:cubicBezTo>
                  <a:cubicBezTo>
                    <a:pt x="4176215" y="598227"/>
                    <a:pt x="4158017" y="500418"/>
                    <a:pt x="4162566" y="616424"/>
                  </a:cubicBezTo>
                  <a:cubicBezTo>
                    <a:pt x="4167115" y="732430"/>
                    <a:pt x="4173939" y="580031"/>
                    <a:pt x="4176214" y="1271517"/>
                  </a:cubicBezTo>
                  <a:cubicBezTo>
                    <a:pt x="4178489" y="1963003"/>
                    <a:pt x="4176214" y="4765343"/>
                    <a:pt x="4176214" y="4765343"/>
                  </a:cubicBezTo>
                  <a:cubicBezTo>
                    <a:pt x="4176214" y="5540991"/>
                    <a:pt x="4173939" y="5679743"/>
                    <a:pt x="4176214" y="5925403"/>
                  </a:cubicBezTo>
                  <a:cubicBezTo>
                    <a:pt x="4178489" y="6171063"/>
                    <a:pt x="4198960" y="6191535"/>
                    <a:pt x="4189862" y="6239302"/>
                  </a:cubicBezTo>
                  <a:cubicBezTo>
                    <a:pt x="4180764" y="6287069"/>
                    <a:pt x="4210333" y="6259773"/>
                    <a:pt x="4121623" y="6212006"/>
                  </a:cubicBezTo>
                  <a:cubicBezTo>
                    <a:pt x="4032913" y="6164239"/>
                    <a:pt x="3875963" y="6036860"/>
                    <a:pt x="3657599" y="5952699"/>
                  </a:cubicBezTo>
                  <a:cubicBezTo>
                    <a:pt x="3439235" y="5868538"/>
                    <a:pt x="3113963" y="5750257"/>
                    <a:pt x="2811438" y="5707039"/>
                  </a:cubicBezTo>
                  <a:cubicBezTo>
                    <a:pt x="2508913" y="5663821"/>
                    <a:pt x="2167719" y="5663821"/>
                    <a:pt x="1842447" y="5693391"/>
                  </a:cubicBezTo>
                  <a:cubicBezTo>
                    <a:pt x="1517175" y="5722961"/>
                    <a:pt x="1119115" y="5820770"/>
                    <a:pt x="859808" y="5884460"/>
                  </a:cubicBezTo>
                  <a:cubicBezTo>
                    <a:pt x="600501" y="5948150"/>
                    <a:pt x="423079" y="6020938"/>
                    <a:pt x="286602" y="6075529"/>
                  </a:cubicBezTo>
                  <a:cubicBezTo>
                    <a:pt x="150125" y="6130120"/>
                    <a:pt x="81886" y="6193809"/>
                    <a:pt x="40943" y="6212006"/>
                  </a:cubicBezTo>
                  <a:cubicBezTo>
                    <a:pt x="0" y="6230203"/>
                    <a:pt x="40943" y="6184711"/>
                    <a:pt x="40943" y="6184711"/>
                  </a:cubicBezTo>
                  <a:lnTo>
                    <a:pt x="40943" y="5925403"/>
                  </a:lnTo>
                  <a:cubicBezTo>
                    <a:pt x="40943" y="5695666"/>
                    <a:pt x="38669" y="5347648"/>
                    <a:pt x="40943" y="4806287"/>
                  </a:cubicBezTo>
                  <a:cubicBezTo>
                    <a:pt x="43217" y="4264926"/>
                    <a:pt x="54590" y="3248167"/>
                    <a:pt x="54590" y="2677236"/>
                  </a:cubicBezTo>
                  <a:cubicBezTo>
                    <a:pt x="54590" y="2106305"/>
                    <a:pt x="43217" y="1671851"/>
                    <a:pt x="40943" y="1380699"/>
                  </a:cubicBezTo>
                  <a:cubicBezTo>
                    <a:pt x="38669" y="1089547"/>
                    <a:pt x="40943" y="930323"/>
                    <a:pt x="40943" y="930323"/>
                  </a:cubicBezTo>
                  <a:lnTo>
                    <a:pt x="40943" y="793845"/>
                  </a:lnTo>
                  <a:lnTo>
                    <a:pt x="27295" y="725606"/>
                  </a:lnTo>
                  <a:close/>
                </a:path>
              </a:pathLst>
            </a:custGeom>
            <a:blipFill>
              <a:blip r:embed="rId1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57" name="Groupe 56"/>
          <p:cNvGrpSpPr/>
          <p:nvPr/>
        </p:nvGrpSpPr>
        <p:grpSpPr>
          <a:xfrm>
            <a:off x="4578490" y="71414"/>
            <a:ext cx="4203843" cy="6264000"/>
            <a:chOff x="4608000" y="71414"/>
            <a:chExt cx="4203843" cy="6264000"/>
          </a:xfrm>
        </p:grpSpPr>
        <p:sp>
          <p:nvSpPr>
            <p:cNvPr id="58" name="Forme libre 57"/>
            <p:cNvSpPr/>
            <p:nvPr/>
          </p:nvSpPr>
          <p:spPr>
            <a:xfrm flipH="1">
              <a:off x="4608000" y="71414"/>
              <a:ext cx="4203843" cy="6264000"/>
            </a:xfrm>
            <a:custGeom>
              <a:avLst/>
              <a:gdLst>
                <a:gd name="connsiteX0" fmla="*/ 0 w 4297279"/>
                <a:gd name="connsiteY0" fmla="*/ 617621 h 6328611"/>
                <a:gd name="connsiteX1" fmla="*/ 661737 w 4297279"/>
                <a:gd name="connsiteY1" fmla="*/ 256674 h 6328611"/>
                <a:gd name="connsiteX2" fmla="*/ 1491916 w 4297279"/>
                <a:gd name="connsiteY2" fmla="*/ 40105 h 6328611"/>
                <a:gd name="connsiteX3" fmla="*/ 2466474 w 4297279"/>
                <a:gd name="connsiteY3" fmla="*/ 16042 h 6328611"/>
                <a:gd name="connsiteX4" fmla="*/ 3019926 w 4297279"/>
                <a:gd name="connsiteY4" fmla="*/ 112295 h 6328611"/>
                <a:gd name="connsiteX5" fmla="*/ 3645568 w 4297279"/>
                <a:gd name="connsiteY5" fmla="*/ 328863 h 6328611"/>
                <a:gd name="connsiteX6" fmla="*/ 4042611 w 4297279"/>
                <a:gd name="connsiteY6" fmla="*/ 569495 h 6328611"/>
                <a:gd name="connsiteX7" fmla="*/ 4271211 w 4297279"/>
                <a:gd name="connsiteY7" fmla="*/ 677779 h 6328611"/>
                <a:gd name="connsiteX8" fmla="*/ 4271211 w 4297279"/>
                <a:gd name="connsiteY8" fmla="*/ 677779 h 6328611"/>
                <a:gd name="connsiteX9" fmla="*/ 4271211 w 4297279"/>
                <a:gd name="connsiteY9" fmla="*/ 1423737 h 6328611"/>
                <a:gd name="connsiteX10" fmla="*/ 4271211 w 4297279"/>
                <a:gd name="connsiteY10" fmla="*/ 3709737 h 6328611"/>
                <a:gd name="connsiteX11" fmla="*/ 4283242 w 4297279"/>
                <a:gd name="connsiteY11" fmla="*/ 5418221 h 6328611"/>
                <a:gd name="connsiteX12" fmla="*/ 4271211 w 4297279"/>
                <a:gd name="connsiteY12" fmla="*/ 5911516 h 6328611"/>
                <a:gd name="connsiteX13" fmla="*/ 4283242 w 4297279"/>
                <a:gd name="connsiteY13" fmla="*/ 6176211 h 6328611"/>
                <a:gd name="connsiteX14" fmla="*/ 4283242 w 4297279"/>
                <a:gd name="connsiteY14" fmla="*/ 6308558 h 6328611"/>
                <a:gd name="connsiteX15" fmla="*/ 4199021 w 4297279"/>
                <a:gd name="connsiteY15" fmla="*/ 6296527 h 6328611"/>
                <a:gd name="connsiteX16" fmla="*/ 4090737 w 4297279"/>
                <a:gd name="connsiteY16" fmla="*/ 6296527 h 6328611"/>
                <a:gd name="connsiteX17" fmla="*/ 4054642 w 4297279"/>
                <a:gd name="connsiteY17" fmla="*/ 6296527 h 6328611"/>
                <a:gd name="connsiteX18" fmla="*/ 3838074 w 4297279"/>
                <a:gd name="connsiteY18" fmla="*/ 6176211 h 6328611"/>
                <a:gd name="connsiteX19" fmla="*/ 3368842 w 4297279"/>
                <a:gd name="connsiteY19" fmla="*/ 5947611 h 6328611"/>
                <a:gd name="connsiteX20" fmla="*/ 2695074 w 4297279"/>
                <a:gd name="connsiteY20" fmla="*/ 5779169 h 6328611"/>
                <a:gd name="connsiteX21" fmla="*/ 1732547 w 4297279"/>
                <a:gd name="connsiteY21" fmla="*/ 5743074 h 6328611"/>
                <a:gd name="connsiteX22" fmla="*/ 866274 w 4297279"/>
                <a:gd name="connsiteY22" fmla="*/ 5899484 h 6328611"/>
                <a:gd name="connsiteX23" fmla="*/ 312821 w 4297279"/>
                <a:gd name="connsiteY23" fmla="*/ 6176211 h 6328611"/>
                <a:gd name="connsiteX24" fmla="*/ 96253 w 4297279"/>
                <a:gd name="connsiteY24" fmla="*/ 6284495 h 6328611"/>
                <a:gd name="connsiteX25" fmla="*/ 12032 w 4297279"/>
                <a:gd name="connsiteY25" fmla="*/ 6308558 h 6328611"/>
                <a:gd name="connsiteX26" fmla="*/ 12032 w 4297279"/>
                <a:gd name="connsiteY26" fmla="*/ 6308558 h 6328611"/>
                <a:gd name="connsiteX27" fmla="*/ 24063 w 4297279"/>
                <a:gd name="connsiteY27" fmla="*/ 5189621 h 6328611"/>
                <a:gd name="connsiteX28" fmla="*/ 24063 w 4297279"/>
                <a:gd name="connsiteY28" fmla="*/ 2314074 h 6328611"/>
                <a:gd name="connsiteX29" fmla="*/ 12032 w 4297279"/>
                <a:gd name="connsiteY29" fmla="*/ 1327484 h 6328611"/>
                <a:gd name="connsiteX30" fmla="*/ 24063 w 4297279"/>
                <a:gd name="connsiteY30" fmla="*/ 906379 h 6328611"/>
                <a:gd name="connsiteX31" fmla="*/ 24063 w 4297279"/>
                <a:gd name="connsiteY31" fmla="*/ 689811 h 6328611"/>
                <a:gd name="connsiteX32" fmla="*/ 0 w 4297279"/>
                <a:gd name="connsiteY32" fmla="*/ 617621 h 6328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4297279" h="6328611">
                  <a:moveTo>
                    <a:pt x="0" y="617621"/>
                  </a:moveTo>
                  <a:cubicBezTo>
                    <a:pt x="206542" y="485274"/>
                    <a:pt x="413084" y="352927"/>
                    <a:pt x="661737" y="256674"/>
                  </a:cubicBezTo>
                  <a:cubicBezTo>
                    <a:pt x="910390" y="160421"/>
                    <a:pt x="1191127" y="80210"/>
                    <a:pt x="1491916" y="40105"/>
                  </a:cubicBezTo>
                  <a:cubicBezTo>
                    <a:pt x="1792706" y="0"/>
                    <a:pt x="2211806" y="4010"/>
                    <a:pt x="2466474" y="16042"/>
                  </a:cubicBezTo>
                  <a:cubicBezTo>
                    <a:pt x="2721142" y="28074"/>
                    <a:pt x="2823410" y="60158"/>
                    <a:pt x="3019926" y="112295"/>
                  </a:cubicBezTo>
                  <a:cubicBezTo>
                    <a:pt x="3216442" y="164432"/>
                    <a:pt x="3475120" y="252663"/>
                    <a:pt x="3645568" y="328863"/>
                  </a:cubicBezTo>
                  <a:cubicBezTo>
                    <a:pt x="3816016" y="405063"/>
                    <a:pt x="3938337" y="511342"/>
                    <a:pt x="4042611" y="569495"/>
                  </a:cubicBezTo>
                  <a:cubicBezTo>
                    <a:pt x="4146885" y="627648"/>
                    <a:pt x="4271211" y="677779"/>
                    <a:pt x="4271211" y="677779"/>
                  </a:cubicBezTo>
                  <a:lnTo>
                    <a:pt x="4271211" y="677779"/>
                  </a:lnTo>
                  <a:lnTo>
                    <a:pt x="4271211" y="1423737"/>
                  </a:lnTo>
                  <a:cubicBezTo>
                    <a:pt x="4271211" y="1929063"/>
                    <a:pt x="4269206" y="3043990"/>
                    <a:pt x="4271211" y="3709737"/>
                  </a:cubicBezTo>
                  <a:cubicBezTo>
                    <a:pt x="4273216" y="4375484"/>
                    <a:pt x="4283242" y="5051258"/>
                    <a:pt x="4283242" y="5418221"/>
                  </a:cubicBezTo>
                  <a:cubicBezTo>
                    <a:pt x="4283242" y="5785184"/>
                    <a:pt x="4271211" y="5785184"/>
                    <a:pt x="4271211" y="5911516"/>
                  </a:cubicBezTo>
                  <a:cubicBezTo>
                    <a:pt x="4271211" y="6037848"/>
                    <a:pt x="4281237" y="6110037"/>
                    <a:pt x="4283242" y="6176211"/>
                  </a:cubicBezTo>
                  <a:cubicBezTo>
                    <a:pt x="4285247" y="6242385"/>
                    <a:pt x="4297279" y="6288505"/>
                    <a:pt x="4283242" y="6308558"/>
                  </a:cubicBezTo>
                  <a:cubicBezTo>
                    <a:pt x="4269205" y="6328611"/>
                    <a:pt x="4231105" y="6298532"/>
                    <a:pt x="4199021" y="6296527"/>
                  </a:cubicBezTo>
                  <a:cubicBezTo>
                    <a:pt x="4166937" y="6294522"/>
                    <a:pt x="4090737" y="6296527"/>
                    <a:pt x="4090737" y="6296527"/>
                  </a:cubicBezTo>
                  <a:cubicBezTo>
                    <a:pt x="4066674" y="6296527"/>
                    <a:pt x="4096752" y="6316580"/>
                    <a:pt x="4054642" y="6296527"/>
                  </a:cubicBezTo>
                  <a:cubicBezTo>
                    <a:pt x="4012532" y="6276474"/>
                    <a:pt x="3952374" y="6234364"/>
                    <a:pt x="3838074" y="6176211"/>
                  </a:cubicBezTo>
                  <a:cubicBezTo>
                    <a:pt x="3723774" y="6118058"/>
                    <a:pt x="3559342" y="6013785"/>
                    <a:pt x="3368842" y="5947611"/>
                  </a:cubicBezTo>
                  <a:cubicBezTo>
                    <a:pt x="3178342" y="5881437"/>
                    <a:pt x="2967790" y="5813258"/>
                    <a:pt x="2695074" y="5779169"/>
                  </a:cubicBezTo>
                  <a:cubicBezTo>
                    <a:pt x="2422358" y="5745080"/>
                    <a:pt x="2037347" y="5723022"/>
                    <a:pt x="1732547" y="5743074"/>
                  </a:cubicBezTo>
                  <a:cubicBezTo>
                    <a:pt x="1427747" y="5763127"/>
                    <a:pt x="1102895" y="5827295"/>
                    <a:pt x="866274" y="5899484"/>
                  </a:cubicBezTo>
                  <a:cubicBezTo>
                    <a:pt x="629653" y="5971674"/>
                    <a:pt x="312821" y="6176211"/>
                    <a:pt x="312821" y="6176211"/>
                  </a:cubicBezTo>
                  <a:cubicBezTo>
                    <a:pt x="184484" y="6240379"/>
                    <a:pt x="146384" y="6262437"/>
                    <a:pt x="96253" y="6284495"/>
                  </a:cubicBezTo>
                  <a:cubicBezTo>
                    <a:pt x="46122" y="6306553"/>
                    <a:pt x="12032" y="6308558"/>
                    <a:pt x="12032" y="6308558"/>
                  </a:cubicBezTo>
                  <a:lnTo>
                    <a:pt x="12032" y="6308558"/>
                  </a:lnTo>
                  <a:cubicBezTo>
                    <a:pt x="14037" y="6122069"/>
                    <a:pt x="22058" y="5855368"/>
                    <a:pt x="24063" y="5189621"/>
                  </a:cubicBezTo>
                  <a:cubicBezTo>
                    <a:pt x="26068" y="4523874"/>
                    <a:pt x="26068" y="2957763"/>
                    <a:pt x="24063" y="2314074"/>
                  </a:cubicBezTo>
                  <a:cubicBezTo>
                    <a:pt x="22058" y="1670385"/>
                    <a:pt x="12032" y="1562100"/>
                    <a:pt x="12032" y="1327484"/>
                  </a:cubicBezTo>
                  <a:cubicBezTo>
                    <a:pt x="12032" y="1092868"/>
                    <a:pt x="22058" y="1012658"/>
                    <a:pt x="24063" y="906379"/>
                  </a:cubicBezTo>
                  <a:cubicBezTo>
                    <a:pt x="26068" y="800100"/>
                    <a:pt x="24063" y="689811"/>
                    <a:pt x="24063" y="689811"/>
                  </a:cubicBezTo>
                  <a:lnTo>
                    <a:pt x="0" y="617621"/>
                  </a:lnTo>
                  <a:close/>
                </a:path>
              </a:pathLst>
            </a:custGeom>
            <a:solidFill>
              <a:srgbClr val="F6B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9" name="Forme libre 58"/>
            <p:cNvSpPr/>
            <p:nvPr/>
          </p:nvSpPr>
          <p:spPr>
            <a:xfrm>
              <a:off x="5000628" y="1214422"/>
              <a:ext cx="3429024" cy="3715325"/>
            </a:xfrm>
            <a:custGeom>
              <a:avLst/>
              <a:gdLst>
                <a:gd name="connsiteX0" fmla="*/ 27295 w 4210333"/>
                <a:gd name="connsiteY0" fmla="*/ 725606 h 6287069"/>
                <a:gd name="connsiteX1" fmla="*/ 600501 w 4210333"/>
                <a:gd name="connsiteY1" fmla="*/ 357117 h 6287069"/>
                <a:gd name="connsiteX2" fmla="*/ 1514901 w 4210333"/>
                <a:gd name="connsiteY2" fmla="*/ 70514 h 6287069"/>
                <a:gd name="connsiteX3" fmla="*/ 2715904 w 4210333"/>
                <a:gd name="connsiteY3" fmla="*/ 43218 h 6287069"/>
                <a:gd name="connsiteX4" fmla="*/ 3684895 w 4210333"/>
                <a:gd name="connsiteY4" fmla="*/ 329821 h 6287069"/>
                <a:gd name="connsiteX5" fmla="*/ 3998793 w 4210333"/>
                <a:gd name="connsiteY5" fmla="*/ 479946 h 6287069"/>
                <a:gd name="connsiteX6" fmla="*/ 4148919 w 4210333"/>
                <a:gd name="connsiteY6" fmla="*/ 575481 h 6287069"/>
                <a:gd name="connsiteX7" fmla="*/ 4162566 w 4210333"/>
                <a:gd name="connsiteY7" fmla="*/ 616424 h 6287069"/>
                <a:gd name="connsiteX8" fmla="*/ 4176214 w 4210333"/>
                <a:gd name="connsiteY8" fmla="*/ 1271517 h 6287069"/>
                <a:gd name="connsiteX9" fmla="*/ 4176214 w 4210333"/>
                <a:gd name="connsiteY9" fmla="*/ 4765343 h 6287069"/>
                <a:gd name="connsiteX10" fmla="*/ 4176214 w 4210333"/>
                <a:gd name="connsiteY10" fmla="*/ 5925403 h 6287069"/>
                <a:gd name="connsiteX11" fmla="*/ 4189862 w 4210333"/>
                <a:gd name="connsiteY11" fmla="*/ 6239302 h 6287069"/>
                <a:gd name="connsiteX12" fmla="*/ 4121623 w 4210333"/>
                <a:gd name="connsiteY12" fmla="*/ 6212006 h 6287069"/>
                <a:gd name="connsiteX13" fmla="*/ 3657599 w 4210333"/>
                <a:gd name="connsiteY13" fmla="*/ 5952699 h 6287069"/>
                <a:gd name="connsiteX14" fmla="*/ 2811438 w 4210333"/>
                <a:gd name="connsiteY14" fmla="*/ 5707039 h 6287069"/>
                <a:gd name="connsiteX15" fmla="*/ 1842447 w 4210333"/>
                <a:gd name="connsiteY15" fmla="*/ 5693391 h 6287069"/>
                <a:gd name="connsiteX16" fmla="*/ 859808 w 4210333"/>
                <a:gd name="connsiteY16" fmla="*/ 5884460 h 6287069"/>
                <a:gd name="connsiteX17" fmla="*/ 286602 w 4210333"/>
                <a:gd name="connsiteY17" fmla="*/ 6075529 h 6287069"/>
                <a:gd name="connsiteX18" fmla="*/ 40943 w 4210333"/>
                <a:gd name="connsiteY18" fmla="*/ 6212006 h 6287069"/>
                <a:gd name="connsiteX19" fmla="*/ 40943 w 4210333"/>
                <a:gd name="connsiteY19" fmla="*/ 6184711 h 6287069"/>
                <a:gd name="connsiteX20" fmla="*/ 40943 w 4210333"/>
                <a:gd name="connsiteY20" fmla="*/ 5925403 h 6287069"/>
                <a:gd name="connsiteX21" fmla="*/ 40943 w 4210333"/>
                <a:gd name="connsiteY21" fmla="*/ 4806287 h 6287069"/>
                <a:gd name="connsiteX22" fmla="*/ 54590 w 4210333"/>
                <a:gd name="connsiteY22" fmla="*/ 2677236 h 6287069"/>
                <a:gd name="connsiteX23" fmla="*/ 40943 w 4210333"/>
                <a:gd name="connsiteY23" fmla="*/ 1380699 h 6287069"/>
                <a:gd name="connsiteX24" fmla="*/ 40943 w 4210333"/>
                <a:gd name="connsiteY24" fmla="*/ 930323 h 6287069"/>
                <a:gd name="connsiteX25" fmla="*/ 40943 w 4210333"/>
                <a:gd name="connsiteY25" fmla="*/ 793845 h 6287069"/>
                <a:gd name="connsiteX26" fmla="*/ 27295 w 4210333"/>
                <a:gd name="connsiteY26" fmla="*/ 725606 h 6287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10333" h="6287069">
                  <a:moveTo>
                    <a:pt x="27295" y="725606"/>
                  </a:moveTo>
                  <a:cubicBezTo>
                    <a:pt x="189931" y="595952"/>
                    <a:pt x="352567" y="466299"/>
                    <a:pt x="600501" y="357117"/>
                  </a:cubicBezTo>
                  <a:cubicBezTo>
                    <a:pt x="848435" y="247935"/>
                    <a:pt x="1162334" y="122830"/>
                    <a:pt x="1514901" y="70514"/>
                  </a:cubicBezTo>
                  <a:cubicBezTo>
                    <a:pt x="1867468" y="18198"/>
                    <a:pt x="2354238" y="0"/>
                    <a:pt x="2715904" y="43218"/>
                  </a:cubicBezTo>
                  <a:cubicBezTo>
                    <a:pt x="3077570" y="86436"/>
                    <a:pt x="3471080" y="257033"/>
                    <a:pt x="3684895" y="329821"/>
                  </a:cubicBezTo>
                  <a:cubicBezTo>
                    <a:pt x="3898710" y="402609"/>
                    <a:pt x="3921456" y="439003"/>
                    <a:pt x="3998793" y="479946"/>
                  </a:cubicBezTo>
                  <a:cubicBezTo>
                    <a:pt x="4076130" y="520889"/>
                    <a:pt x="4121623" y="552735"/>
                    <a:pt x="4148919" y="575481"/>
                  </a:cubicBezTo>
                  <a:cubicBezTo>
                    <a:pt x="4176215" y="598227"/>
                    <a:pt x="4158017" y="500418"/>
                    <a:pt x="4162566" y="616424"/>
                  </a:cubicBezTo>
                  <a:cubicBezTo>
                    <a:pt x="4167115" y="732430"/>
                    <a:pt x="4173939" y="580031"/>
                    <a:pt x="4176214" y="1271517"/>
                  </a:cubicBezTo>
                  <a:cubicBezTo>
                    <a:pt x="4178489" y="1963003"/>
                    <a:pt x="4176214" y="4765343"/>
                    <a:pt x="4176214" y="4765343"/>
                  </a:cubicBezTo>
                  <a:cubicBezTo>
                    <a:pt x="4176214" y="5540991"/>
                    <a:pt x="4173939" y="5679743"/>
                    <a:pt x="4176214" y="5925403"/>
                  </a:cubicBezTo>
                  <a:cubicBezTo>
                    <a:pt x="4178489" y="6171063"/>
                    <a:pt x="4198960" y="6191535"/>
                    <a:pt x="4189862" y="6239302"/>
                  </a:cubicBezTo>
                  <a:cubicBezTo>
                    <a:pt x="4180764" y="6287069"/>
                    <a:pt x="4210333" y="6259773"/>
                    <a:pt x="4121623" y="6212006"/>
                  </a:cubicBezTo>
                  <a:cubicBezTo>
                    <a:pt x="4032913" y="6164239"/>
                    <a:pt x="3875963" y="6036860"/>
                    <a:pt x="3657599" y="5952699"/>
                  </a:cubicBezTo>
                  <a:cubicBezTo>
                    <a:pt x="3439235" y="5868538"/>
                    <a:pt x="3113963" y="5750257"/>
                    <a:pt x="2811438" y="5707039"/>
                  </a:cubicBezTo>
                  <a:cubicBezTo>
                    <a:pt x="2508913" y="5663821"/>
                    <a:pt x="2167719" y="5663821"/>
                    <a:pt x="1842447" y="5693391"/>
                  </a:cubicBezTo>
                  <a:cubicBezTo>
                    <a:pt x="1517175" y="5722961"/>
                    <a:pt x="1119115" y="5820770"/>
                    <a:pt x="859808" y="5884460"/>
                  </a:cubicBezTo>
                  <a:cubicBezTo>
                    <a:pt x="600501" y="5948150"/>
                    <a:pt x="423079" y="6020938"/>
                    <a:pt x="286602" y="6075529"/>
                  </a:cubicBezTo>
                  <a:cubicBezTo>
                    <a:pt x="150125" y="6130120"/>
                    <a:pt x="81886" y="6193809"/>
                    <a:pt x="40943" y="6212006"/>
                  </a:cubicBezTo>
                  <a:cubicBezTo>
                    <a:pt x="0" y="6230203"/>
                    <a:pt x="40943" y="6184711"/>
                    <a:pt x="40943" y="6184711"/>
                  </a:cubicBezTo>
                  <a:lnTo>
                    <a:pt x="40943" y="5925403"/>
                  </a:lnTo>
                  <a:cubicBezTo>
                    <a:pt x="40943" y="5695666"/>
                    <a:pt x="38669" y="5347648"/>
                    <a:pt x="40943" y="4806287"/>
                  </a:cubicBezTo>
                  <a:cubicBezTo>
                    <a:pt x="43217" y="4264926"/>
                    <a:pt x="54590" y="3248167"/>
                    <a:pt x="54590" y="2677236"/>
                  </a:cubicBezTo>
                  <a:cubicBezTo>
                    <a:pt x="54590" y="2106305"/>
                    <a:pt x="43217" y="1671851"/>
                    <a:pt x="40943" y="1380699"/>
                  </a:cubicBezTo>
                  <a:cubicBezTo>
                    <a:pt x="38669" y="1089547"/>
                    <a:pt x="40943" y="930323"/>
                    <a:pt x="40943" y="930323"/>
                  </a:cubicBezTo>
                  <a:lnTo>
                    <a:pt x="40943" y="793845"/>
                  </a:lnTo>
                  <a:lnTo>
                    <a:pt x="27295" y="725606"/>
                  </a:lnTo>
                  <a:close/>
                </a:path>
              </a:pathLst>
            </a:custGeom>
            <a:blipFill>
              <a:blip r:embed="rId1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60" name="Groupe 59"/>
          <p:cNvGrpSpPr/>
          <p:nvPr/>
        </p:nvGrpSpPr>
        <p:grpSpPr>
          <a:xfrm>
            <a:off x="4572000" y="71414"/>
            <a:ext cx="4210333" cy="6264000"/>
            <a:chOff x="4601510" y="71414"/>
            <a:chExt cx="4210333" cy="6264000"/>
          </a:xfrm>
        </p:grpSpPr>
        <p:sp>
          <p:nvSpPr>
            <p:cNvPr id="61" name="Forme libre 60"/>
            <p:cNvSpPr/>
            <p:nvPr/>
          </p:nvSpPr>
          <p:spPr>
            <a:xfrm flipH="1">
              <a:off x="4608000" y="71414"/>
              <a:ext cx="4203843" cy="6264000"/>
            </a:xfrm>
            <a:custGeom>
              <a:avLst/>
              <a:gdLst>
                <a:gd name="connsiteX0" fmla="*/ 0 w 4297279"/>
                <a:gd name="connsiteY0" fmla="*/ 617621 h 6328611"/>
                <a:gd name="connsiteX1" fmla="*/ 661737 w 4297279"/>
                <a:gd name="connsiteY1" fmla="*/ 256674 h 6328611"/>
                <a:gd name="connsiteX2" fmla="*/ 1491916 w 4297279"/>
                <a:gd name="connsiteY2" fmla="*/ 40105 h 6328611"/>
                <a:gd name="connsiteX3" fmla="*/ 2466474 w 4297279"/>
                <a:gd name="connsiteY3" fmla="*/ 16042 h 6328611"/>
                <a:gd name="connsiteX4" fmla="*/ 3019926 w 4297279"/>
                <a:gd name="connsiteY4" fmla="*/ 112295 h 6328611"/>
                <a:gd name="connsiteX5" fmla="*/ 3645568 w 4297279"/>
                <a:gd name="connsiteY5" fmla="*/ 328863 h 6328611"/>
                <a:gd name="connsiteX6" fmla="*/ 4042611 w 4297279"/>
                <a:gd name="connsiteY6" fmla="*/ 569495 h 6328611"/>
                <a:gd name="connsiteX7" fmla="*/ 4271211 w 4297279"/>
                <a:gd name="connsiteY7" fmla="*/ 677779 h 6328611"/>
                <a:gd name="connsiteX8" fmla="*/ 4271211 w 4297279"/>
                <a:gd name="connsiteY8" fmla="*/ 677779 h 6328611"/>
                <a:gd name="connsiteX9" fmla="*/ 4271211 w 4297279"/>
                <a:gd name="connsiteY9" fmla="*/ 1423737 h 6328611"/>
                <a:gd name="connsiteX10" fmla="*/ 4271211 w 4297279"/>
                <a:gd name="connsiteY10" fmla="*/ 3709737 h 6328611"/>
                <a:gd name="connsiteX11" fmla="*/ 4283242 w 4297279"/>
                <a:gd name="connsiteY11" fmla="*/ 5418221 h 6328611"/>
                <a:gd name="connsiteX12" fmla="*/ 4271211 w 4297279"/>
                <a:gd name="connsiteY12" fmla="*/ 5911516 h 6328611"/>
                <a:gd name="connsiteX13" fmla="*/ 4283242 w 4297279"/>
                <a:gd name="connsiteY13" fmla="*/ 6176211 h 6328611"/>
                <a:gd name="connsiteX14" fmla="*/ 4283242 w 4297279"/>
                <a:gd name="connsiteY14" fmla="*/ 6308558 h 6328611"/>
                <a:gd name="connsiteX15" fmla="*/ 4199021 w 4297279"/>
                <a:gd name="connsiteY15" fmla="*/ 6296527 h 6328611"/>
                <a:gd name="connsiteX16" fmla="*/ 4090737 w 4297279"/>
                <a:gd name="connsiteY16" fmla="*/ 6296527 h 6328611"/>
                <a:gd name="connsiteX17" fmla="*/ 4054642 w 4297279"/>
                <a:gd name="connsiteY17" fmla="*/ 6296527 h 6328611"/>
                <a:gd name="connsiteX18" fmla="*/ 3838074 w 4297279"/>
                <a:gd name="connsiteY18" fmla="*/ 6176211 h 6328611"/>
                <a:gd name="connsiteX19" fmla="*/ 3368842 w 4297279"/>
                <a:gd name="connsiteY19" fmla="*/ 5947611 h 6328611"/>
                <a:gd name="connsiteX20" fmla="*/ 2695074 w 4297279"/>
                <a:gd name="connsiteY20" fmla="*/ 5779169 h 6328611"/>
                <a:gd name="connsiteX21" fmla="*/ 1732547 w 4297279"/>
                <a:gd name="connsiteY21" fmla="*/ 5743074 h 6328611"/>
                <a:gd name="connsiteX22" fmla="*/ 866274 w 4297279"/>
                <a:gd name="connsiteY22" fmla="*/ 5899484 h 6328611"/>
                <a:gd name="connsiteX23" fmla="*/ 312821 w 4297279"/>
                <a:gd name="connsiteY23" fmla="*/ 6176211 h 6328611"/>
                <a:gd name="connsiteX24" fmla="*/ 96253 w 4297279"/>
                <a:gd name="connsiteY24" fmla="*/ 6284495 h 6328611"/>
                <a:gd name="connsiteX25" fmla="*/ 12032 w 4297279"/>
                <a:gd name="connsiteY25" fmla="*/ 6308558 h 6328611"/>
                <a:gd name="connsiteX26" fmla="*/ 12032 w 4297279"/>
                <a:gd name="connsiteY26" fmla="*/ 6308558 h 6328611"/>
                <a:gd name="connsiteX27" fmla="*/ 24063 w 4297279"/>
                <a:gd name="connsiteY27" fmla="*/ 5189621 h 6328611"/>
                <a:gd name="connsiteX28" fmla="*/ 24063 w 4297279"/>
                <a:gd name="connsiteY28" fmla="*/ 2314074 h 6328611"/>
                <a:gd name="connsiteX29" fmla="*/ 12032 w 4297279"/>
                <a:gd name="connsiteY29" fmla="*/ 1327484 h 6328611"/>
                <a:gd name="connsiteX30" fmla="*/ 24063 w 4297279"/>
                <a:gd name="connsiteY30" fmla="*/ 906379 h 6328611"/>
                <a:gd name="connsiteX31" fmla="*/ 24063 w 4297279"/>
                <a:gd name="connsiteY31" fmla="*/ 689811 h 6328611"/>
                <a:gd name="connsiteX32" fmla="*/ 0 w 4297279"/>
                <a:gd name="connsiteY32" fmla="*/ 617621 h 6328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4297279" h="6328611">
                  <a:moveTo>
                    <a:pt x="0" y="617621"/>
                  </a:moveTo>
                  <a:cubicBezTo>
                    <a:pt x="206542" y="485274"/>
                    <a:pt x="413084" y="352927"/>
                    <a:pt x="661737" y="256674"/>
                  </a:cubicBezTo>
                  <a:cubicBezTo>
                    <a:pt x="910390" y="160421"/>
                    <a:pt x="1191127" y="80210"/>
                    <a:pt x="1491916" y="40105"/>
                  </a:cubicBezTo>
                  <a:cubicBezTo>
                    <a:pt x="1792706" y="0"/>
                    <a:pt x="2211806" y="4010"/>
                    <a:pt x="2466474" y="16042"/>
                  </a:cubicBezTo>
                  <a:cubicBezTo>
                    <a:pt x="2721142" y="28074"/>
                    <a:pt x="2823410" y="60158"/>
                    <a:pt x="3019926" y="112295"/>
                  </a:cubicBezTo>
                  <a:cubicBezTo>
                    <a:pt x="3216442" y="164432"/>
                    <a:pt x="3475120" y="252663"/>
                    <a:pt x="3645568" y="328863"/>
                  </a:cubicBezTo>
                  <a:cubicBezTo>
                    <a:pt x="3816016" y="405063"/>
                    <a:pt x="3938337" y="511342"/>
                    <a:pt x="4042611" y="569495"/>
                  </a:cubicBezTo>
                  <a:cubicBezTo>
                    <a:pt x="4146885" y="627648"/>
                    <a:pt x="4271211" y="677779"/>
                    <a:pt x="4271211" y="677779"/>
                  </a:cubicBezTo>
                  <a:lnTo>
                    <a:pt x="4271211" y="677779"/>
                  </a:lnTo>
                  <a:lnTo>
                    <a:pt x="4271211" y="1423737"/>
                  </a:lnTo>
                  <a:cubicBezTo>
                    <a:pt x="4271211" y="1929063"/>
                    <a:pt x="4269206" y="3043990"/>
                    <a:pt x="4271211" y="3709737"/>
                  </a:cubicBezTo>
                  <a:cubicBezTo>
                    <a:pt x="4273216" y="4375484"/>
                    <a:pt x="4283242" y="5051258"/>
                    <a:pt x="4283242" y="5418221"/>
                  </a:cubicBezTo>
                  <a:cubicBezTo>
                    <a:pt x="4283242" y="5785184"/>
                    <a:pt x="4271211" y="5785184"/>
                    <a:pt x="4271211" y="5911516"/>
                  </a:cubicBezTo>
                  <a:cubicBezTo>
                    <a:pt x="4271211" y="6037848"/>
                    <a:pt x="4281237" y="6110037"/>
                    <a:pt x="4283242" y="6176211"/>
                  </a:cubicBezTo>
                  <a:cubicBezTo>
                    <a:pt x="4285247" y="6242385"/>
                    <a:pt x="4297279" y="6288505"/>
                    <a:pt x="4283242" y="6308558"/>
                  </a:cubicBezTo>
                  <a:cubicBezTo>
                    <a:pt x="4269205" y="6328611"/>
                    <a:pt x="4231105" y="6298532"/>
                    <a:pt x="4199021" y="6296527"/>
                  </a:cubicBezTo>
                  <a:cubicBezTo>
                    <a:pt x="4166937" y="6294522"/>
                    <a:pt x="4090737" y="6296527"/>
                    <a:pt x="4090737" y="6296527"/>
                  </a:cubicBezTo>
                  <a:cubicBezTo>
                    <a:pt x="4066674" y="6296527"/>
                    <a:pt x="4096752" y="6316580"/>
                    <a:pt x="4054642" y="6296527"/>
                  </a:cubicBezTo>
                  <a:cubicBezTo>
                    <a:pt x="4012532" y="6276474"/>
                    <a:pt x="3952374" y="6234364"/>
                    <a:pt x="3838074" y="6176211"/>
                  </a:cubicBezTo>
                  <a:cubicBezTo>
                    <a:pt x="3723774" y="6118058"/>
                    <a:pt x="3559342" y="6013785"/>
                    <a:pt x="3368842" y="5947611"/>
                  </a:cubicBezTo>
                  <a:cubicBezTo>
                    <a:pt x="3178342" y="5881437"/>
                    <a:pt x="2967790" y="5813258"/>
                    <a:pt x="2695074" y="5779169"/>
                  </a:cubicBezTo>
                  <a:cubicBezTo>
                    <a:pt x="2422358" y="5745080"/>
                    <a:pt x="2037347" y="5723022"/>
                    <a:pt x="1732547" y="5743074"/>
                  </a:cubicBezTo>
                  <a:cubicBezTo>
                    <a:pt x="1427747" y="5763127"/>
                    <a:pt x="1102895" y="5827295"/>
                    <a:pt x="866274" y="5899484"/>
                  </a:cubicBezTo>
                  <a:cubicBezTo>
                    <a:pt x="629653" y="5971674"/>
                    <a:pt x="312821" y="6176211"/>
                    <a:pt x="312821" y="6176211"/>
                  </a:cubicBezTo>
                  <a:cubicBezTo>
                    <a:pt x="184484" y="6240379"/>
                    <a:pt x="146384" y="6262437"/>
                    <a:pt x="96253" y="6284495"/>
                  </a:cubicBezTo>
                  <a:cubicBezTo>
                    <a:pt x="46122" y="6306553"/>
                    <a:pt x="12032" y="6308558"/>
                    <a:pt x="12032" y="6308558"/>
                  </a:cubicBezTo>
                  <a:lnTo>
                    <a:pt x="12032" y="6308558"/>
                  </a:lnTo>
                  <a:cubicBezTo>
                    <a:pt x="14037" y="6122069"/>
                    <a:pt x="22058" y="5855368"/>
                    <a:pt x="24063" y="5189621"/>
                  </a:cubicBezTo>
                  <a:cubicBezTo>
                    <a:pt x="26068" y="4523874"/>
                    <a:pt x="26068" y="2957763"/>
                    <a:pt x="24063" y="2314074"/>
                  </a:cubicBezTo>
                  <a:cubicBezTo>
                    <a:pt x="22058" y="1670385"/>
                    <a:pt x="12032" y="1562100"/>
                    <a:pt x="12032" y="1327484"/>
                  </a:cubicBezTo>
                  <a:cubicBezTo>
                    <a:pt x="12032" y="1092868"/>
                    <a:pt x="22058" y="1012658"/>
                    <a:pt x="24063" y="906379"/>
                  </a:cubicBezTo>
                  <a:cubicBezTo>
                    <a:pt x="26068" y="800100"/>
                    <a:pt x="24063" y="689811"/>
                    <a:pt x="24063" y="689811"/>
                  </a:cubicBezTo>
                  <a:lnTo>
                    <a:pt x="0" y="617621"/>
                  </a:lnTo>
                  <a:close/>
                </a:path>
              </a:pathLst>
            </a:custGeom>
            <a:solidFill>
              <a:srgbClr val="F6B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2" name="Forme libre 61"/>
            <p:cNvSpPr/>
            <p:nvPr/>
          </p:nvSpPr>
          <p:spPr>
            <a:xfrm>
              <a:off x="4601510" y="785794"/>
              <a:ext cx="4210333" cy="4929771"/>
            </a:xfrm>
            <a:custGeom>
              <a:avLst/>
              <a:gdLst>
                <a:gd name="connsiteX0" fmla="*/ 27295 w 4210333"/>
                <a:gd name="connsiteY0" fmla="*/ 725606 h 6287069"/>
                <a:gd name="connsiteX1" fmla="*/ 600501 w 4210333"/>
                <a:gd name="connsiteY1" fmla="*/ 357117 h 6287069"/>
                <a:gd name="connsiteX2" fmla="*/ 1514901 w 4210333"/>
                <a:gd name="connsiteY2" fmla="*/ 70514 h 6287069"/>
                <a:gd name="connsiteX3" fmla="*/ 2715904 w 4210333"/>
                <a:gd name="connsiteY3" fmla="*/ 43218 h 6287069"/>
                <a:gd name="connsiteX4" fmla="*/ 3684895 w 4210333"/>
                <a:gd name="connsiteY4" fmla="*/ 329821 h 6287069"/>
                <a:gd name="connsiteX5" fmla="*/ 3998793 w 4210333"/>
                <a:gd name="connsiteY5" fmla="*/ 479946 h 6287069"/>
                <a:gd name="connsiteX6" fmla="*/ 4148919 w 4210333"/>
                <a:gd name="connsiteY6" fmla="*/ 575481 h 6287069"/>
                <a:gd name="connsiteX7" fmla="*/ 4162566 w 4210333"/>
                <a:gd name="connsiteY7" fmla="*/ 616424 h 6287069"/>
                <a:gd name="connsiteX8" fmla="*/ 4176214 w 4210333"/>
                <a:gd name="connsiteY8" fmla="*/ 1271517 h 6287069"/>
                <a:gd name="connsiteX9" fmla="*/ 4176214 w 4210333"/>
                <a:gd name="connsiteY9" fmla="*/ 4765343 h 6287069"/>
                <a:gd name="connsiteX10" fmla="*/ 4176214 w 4210333"/>
                <a:gd name="connsiteY10" fmla="*/ 5925403 h 6287069"/>
                <a:gd name="connsiteX11" fmla="*/ 4189862 w 4210333"/>
                <a:gd name="connsiteY11" fmla="*/ 6239302 h 6287069"/>
                <a:gd name="connsiteX12" fmla="*/ 4121623 w 4210333"/>
                <a:gd name="connsiteY12" fmla="*/ 6212006 h 6287069"/>
                <a:gd name="connsiteX13" fmla="*/ 3657599 w 4210333"/>
                <a:gd name="connsiteY13" fmla="*/ 5952699 h 6287069"/>
                <a:gd name="connsiteX14" fmla="*/ 2811438 w 4210333"/>
                <a:gd name="connsiteY14" fmla="*/ 5707039 h 6287069"/>
                <a:gd name="connsiteX15" fmla="*/ 1842447 w 4210333"/>
                <a:gd name="connsiteY15" fmla="*/ 5693391 h 6287069"/>
                <a:gd name="connsiteX16" fmla="*/ 859808 w 4210333"/>
                <a:gd name="connsiteY16" fmla="*/ 5884460 h 6287069"/>
                <a:gd name="connsiteX17" fmla="*/ 286602 w 4210333"/>
                <a:gd name="connsiteY17" fmla="*/ 6075529 h 6287069"/>
                <a:gd name="connsiteX18" fmla="*/ 40943 w 4210333"/>
                <a:gd name="connsiteY18" fmla="*/ 6212006 h 6287069"/>
                <a:gd name="connsiteX19" fmla="*/ 40943 w 4210333"/>
                <a:gd name="connsiteY19" fmla="*/ 6184711 h 6287069"/>
                <a:gd name="connsiteX20" fmla="*/ 40943 w 4210333"/>
                <a:gd name="connsiteY20" fmla="*/ 5925403 h 6287069"/>
                <a:gd name="connsiteX21" fmla="*/ 40943 w 4210333"/>
                <a:gd name="connsiteY21" fmla="*/ 4806287 h 6287069"/>
                <a:gd name="connsiteX22" fmla="*/ 54590 w 4210333"/>
                <a:gd name="connsiteY22" fmla="*/ 2677236 h 6287069"/>
                <a:gd name="connsiteX23" fmla="*/ 40943 w 4210333"/>
                <a:gd name="connsiteY23" fmla="*/ 1380699 h 6287069"/>
                <a:gd name="connsiteX24" fmla="*/ 40943 w 4210333"/>
                <a:gd name="connsiteY24" fmla="*/ 930323 h 6287069"/>
                <a:gd name="connsiteX25" fmla="*/ 40943 w 4210333"/>
                <a:gd name="connsiteY25" fmla="*/ 793845 h 6287069"/>
                <a:gd name="connsiteX26" fmla="*/ 27295 w 4210333"/>
                <a:gd name="connsiteY26" fmla="*/ 725606 h 6287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10333" h="6287069">
                  <a:moveTo>
                    <a:pt x="27295" y="725606"/>
                  </a:moveTo>
                  <a:cubicBezTo>
                    <a:pt x="189931" y="595952"/>
                    <a:pt x="352567" y="466299"/>
                    <a:pt x="600501" y="357117"/>
                  </a:cubicBezTo>
                  <a:cubicBezTo>
                    <a:pt x="848435" y="247935"/>
                    <a:pt x="1162334" y="122830"/>
                    <a:pt x="1514901" y="70514"/>
                  </a:cubicBezTo>
                  <a:cubicBezTo>
                    <a:pt x="1867468" y="18198"/>
                    <a:pt x="2354238" y="0"/>
                    <a:pt x="2715904" y="43218"/>
                  </a:cubicBezTo>
                  <a:cubicBezTo>
                    <a:pt x="3077570" y="86436"/>
                    <a:pt x="3471080" y="257033"/>
                    <a:pt x="3684895" y="329821"/>
                  </a:cubicBezTo>
                  <a:cubicBezTo>
                    <a:pt x="3898710" y="402609"/>
                    <a:pt x="3921456" y="439003"/>
                    <a:pt x="3998793" y="479946"/>
                  </a:cubicBezTo>
                  <a:cubicBezTo>
                    <a:pt x="4076130" y="520889"/>
                    <a:pt x="4121623" y="552735"/>
                    <a:pt x="4148919" y="575481"/>
                  </a:cubicBezTo>
                  <a:cubicBezTo>
                    <a:pt x="4176215" y="598227"/>
                    <a:pt x="4158017" y="500418"/>
                    <a:pt x="4162566" y="616424"/>
                  </a:cubicBezTo>
                  <a:cubicBezTo>
                    <a:pt x="4167115" y="732430"/>
                    <a:pt x="4173939" y="580031"/>
                    <a:pt x="4176214" y="1271517"/>
                  </a:cubicBezTo>
                  <a:cubicBezTo>
                    <a:pt x="4178489" y="1963003"/>
                    <a:pt x="4176214" y="4765343"/>
                    <a:pt x="4176214" y="4765343"/>
                  </a:cubicBezTo>
                  <a:cubicBezTo>
                    <a:pt x="4176214" y="5540991"/>
                    <a:pt x="4173939" y="5679743"/>
                    <a:pt x="4176214" y="5925403"/>
                  </a:cubicBezTo>
                  <a:cubicBezTo>
                    <a:pt x="4178489" y="6171063"/>
                    <a:pt x="4198960" y="6191535"/>
                    <a:pt x="4189862" y="6239302"/>
                  </a:cubicBezTo>
                  <a:cubicBezTo>
                    <a:pt x="4180764" y="6287069"/>
                    <a:pt x="4210333" y="6259773"/>
                    <a:pt x="4121623" y="6212006"/>
                  </a:cubicBezTo>
                  <a:cubicBezTo>
                    <a:pt x="4032913" y="6164239"/>
                    <a:pt x="3875963" y="6036860"/>
                    <a:pt x="3657599" y="5952699"/>
                  </a:cubicBezTo>
                  <a:cubicBezTo>
                    <a:pt x="3439235" y="5868538"/>
                    <a:pt x="3113963" y="5750257"/>
                    <a:pt x="2811438" y="5707039"/>
                  </a:cubicBezTo>
                  <a:cubicBezTo>
                    <a:pt x="2508913" y="5663821"/>
                    <a:pt x="2167719" y="5663821"/>
                    <a:pt x="1842447" y="5693391"/>
                  </a:cubicBezTo>
                  <a:cubicBezTo>
                    <a:pt x="1517175" y="5722961"/>
                    <a:pt x="1119115" y="5820770"/>
                    <a:pt x="859808" y="5884460"/>
                  </a:cubicBezTo>
                  <a:cubicBezTo>
                    <a:pt x="600501" y="5948150"/>
                    <a:pt x="423079" y="6020938"/>
                    <a:pt x="286602" y="6075529"/>
                  </a:cubicBezTo>
                  <a:cubicBezTo>
                    <a:pt x="150125" y="6130120"/>
                    <a:pt x="81886" y="6193809"/>
                    <a:pt x="40943" y="6212006"/>
                  </a:cubicBezTo>
                  <a:cubicBezTo>
                    <a:pt x="0" y="6230203"/>
                    <a:pt x="40943" y="6184711"/>
                    <a:pt x="40943" y="6184711"/>
                  </a:cubicBezTo>
                  <a:lnTo>
                    <a:pt x="40943" y="5925403"/>
                  </a:lnTo>
                  <a:cubicBezTo>
                    <a:pt x="40943" y="5695666"/>
                    <a:pt x="38669" y="5347648"/>
                    <a:pt x="40943" y="4806287"/>
                  </a:cubicBezTo>
                  <a:cubicBezTo>
                    <a:pt x="43217" y="4264926"/>
                    <a:pt x="54590" y="3248167"/>
                    <a:pt x="54590" y="2677236"/>
                  </a:cubicBezTo>
                  <a:cubicBezTo>
                    <a:pt x="54590" y="2106305"/>
                    <a:pt x="43217" y="1671851"/>
                    <a:pt x="40943" y="1380699"/>
                  </a:cubicBezTo>
                  <a:cubicBezTo>
                    <a:pt x="38669" y="1089547"/>
                    <a:pt x="40943" y="930323"/>
                    <a:pt x="40943" y="930323"/>
                  </a:cubicBezTo>
                  <a:lnTo>
                    <a:pt x="40943" y="793845"/>
                  </a:lnTo>
                  <a:lnTo>
                    <a:pt x="27295" y="725606"/>
                  </a:lnTo>
                  <a:close/>
                </a:path>
              </a:pathLst>
            </a:custGeom>
            <a:blipFill>
              <a:blip r:embed="rId1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28" name="Forme libre 27"/>
          <p:cNvSpPr/>
          <p:nvPr/>
        </p:nvSpPr>
        <p:spPr>
          <a:xfrm>
            <a:off x="4572000" y="697832"/>
            <a:ext cx="0" cy="5787189"/>
          </a:xfrm>
          <a:custGeom>
            <a:avLst/>
            <a:gdLst>
              <a:gd name="connsiteX0" fmla="*/ 0 w 0"/>
              <a:gd name="connsiteY0" fmla="*/ 0 h 5787189"/>
              <a:gd name="connsiteX1" fmla="*/ 0 w 0"/>
              <a:gd name="connsiteY1" fmla="*/ 5787189 h 57871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787189">
                <a:moveTo>
                  <a:pt x="0" y="0"/>
                </a:moveTo>
                <a:lnTo>
                  <a:pt x="0" y="5787189"/>
                </a:lnTo>
              </a:path>
            </a:pathLst>
          </a:custGeom>
          <a:ln w="38100">
            <a:solidFill>
              <a:srgbClr val="9966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Rectangle 63">
            <a:hlinkClick r:id="rId15" action="ppaction://hlinksldjump"/>
          </p:cNvPr>
          <p:cNvSpPr/>
          <p:nvPr/>
        </p:nvSpPr>
        <p:spPr>
          <a:xfrm>
            <a:off x="3929058" y="5500702"/>
            <a:ext cx="1428760" cy="1357298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>
    <p:sndAc>
      <p:stSnd>
        <p:snd r:embed="rId2" name="01 Les Murs Porteur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4" presetClass="entr" presetSubtype="0" accel="10000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4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4" presetClass="entr" presetSubtype="0" accel="10000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0"/>
                            </p:stCondLst>
                            <p:childTnLst>
                              <p:par>
                                <p:cTn id="31" presetID="55" presetClass="entr" presetSubtype="0" fill="hold" grpId="0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4" presetClass="entr" presetSubtype="0" accel="10000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3000"/>
                            </p:stCondLst>
                            <p:childTnLst>
                              <p:par>
                                <p:cTn id="44" presetID="55" presetClass="entr" presetSubtype="0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4" presetClass="entr" presetSubtype="0" accel="10000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9000"/>
                            </p:stCondLst>
                            <p:childTnLst>
                              <p:par>
                                <p:cTn id="57" presetID="55" presetClass="entr" presetSubtype="0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4" presetClass="entr" presetSubtype="0" accel="10000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4000"/>
                            </p:stCondLst>
                            <p:childTnLst>
                              <p:par>
                                <p:cTn id="70" presetID="55" presetClass="entr" presetSubtype="0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4" presetClass="entr" presetSubtype="0" accel="10000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10000"/>
                            </p:stCondLst>
                            <p:childTnLst>
                              <p:par>
                                <p:cTn id="83" presetID="55" presetClass="entr" presetSubtype="0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4" presetClass="entr" presetSubtype="0" accel="10000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26000"/>
                            </p:stCondLst>
                            <p:childTnLst>
                              <p:par>
                                <p:cTn id="96" presetID="55" presetClass="entr" presetSubtype="0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4" presetClass="entr" presetSubtype="0" accel="10000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42000"/>
                            </p:stCondLst>
                            <p:childTnLst>
                              <p:par>
                                <p:cTn id="109" presetID="55" presetClass="entr" presetSubtype="0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4" presetClass="entr" presetSubtype="0" accel="10000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58000"/>
                            </p:stCondLst>
                            <p:childTnLst>
                              <p:par>
                                <p:cTn id="122" presetID="55" presetClass="entr" presetSubtype="0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4" presetClass="entr" presetSubtype="0" accel="10000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74000"/>
                            </p:stCondLst>
                            <p:childTnLst>
                              <p:par>
                                <p:cTn id="135" presetID="55" presetClass="entr" presetSubtype="0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4" presetClass="entr" presetSubtype="0" accel="10000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e 10"/>
          <p:cNvGrpSpPr/>
          <p:nvPr/>
        </p:nvGrpSpPr>
        <p:grpSpPr>
          <a:xfrm>
            <a:off x="-4693" y="0"/>
            <a:ext cx="9148725" cy="6858000"/>
            <a:chOff x="-4693" y="0"/>
            <a:chExt cx="9148725" cy="6858000"/>
          </a:xfrm>
        </p:grpSpPr>
        <p:grpSp>
          <p:nvGrpSpPr>
            <p:cNvPr id="9" name="Groupe 8"/>
            <p:cNvGrpSpPr/>
            <p:nvPr/>
          </p:nvGrpSpPr>
          <p:grpSpPr>
            <a:xfrm>
              <a:off x="-4693" y="0"/>
              <a:ext cx="9148725" cy="6858000"/>
              <a:chOff x="-4693" y="0"/>
              <a:chExt cx="9148725" cy="6858000"/>
            </a:xfrm>
          </p:grpSpPr>
          <p:pic>
            <p:nvPicPr>
              <p:cNvPr id="1026" name="Picture 2" descr="C:\Users\Mireille\Pictures\Livres\01c828c1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  <a:lum bright="-20000"/>
              </a:blip>
              <a:srcRect/>
              <a:stretch>
                <a:fillRect/>
              </a:stretch>
            </p:blipFill>
            <p:spPr bwMode="auto">
              <a:xfrm>
                <a:off x="-4693" y="0"/>
                <a:ext cx="9148725" cy="6858000"/>
              </a:xfrm>
              <a:prstGeom prst="rect">
                <a:avLst/>
              </a:prstGeom>
              <a:noFill/>
            </p:spPr>
          </p:pic>
          <p:sp>
            <p:nvSpPr>
              <p:cNvPr id="8" name="ZoneTexte 7"/>
              <p:cNvSpPr txBox="1"/>
              <p:nvPr/>
            </p:nvSpPr>
            <p:spPr>
              <a:xfrm>
                <a:off x="1071538" y="1142984"/>
                <a:ext cx="3031599" cy="25853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5400" dirty="0" smtClean="0">
                    <a:solidFill>
                      <a:schemeClr val="accent5">
                        <a:lumMod val="50000"/>
                      </a:schemeClr>
                    </a:solidFill>
                    <a:latin typeface="Matura MT Script Capitals" pitchFamily="66" charset="0"/>
                  </a:rPr>
                  <a:t>Combien </a:t>
                </a:r>
              </a:p>
              <a:p>
                <a:endParaRPr lang="fr-FR" sz="5400" dirty="0" smtClean="0">
                  <a:solidFill>
                    <a:schemeClr val="accent5">
                      <a:lumMod val="50000"/>
                    </a:schemeClr>
                  </a:solidFill>
                  <a:latin typeface="Matura MT Script Capitals" pitchFamily="66" charset="0"/>
                </a:endParaRPr>
              </a:p>
              <a:p>
                <a:r>
                  <a:rPr lang="fr-FR" sz="5400" dirty="0" smtClean="0">
                    <a:solidFill>
                      <a:schemeClr val="accent5">
                        <a:lumMod val="50000"/>
                      </a:schemeClr>
                    </a:solidFill>
                    <a:latin typeface="Matura MT Script Capitals" pitchFamily="66" charset="0"/>
                  </a:rPr>
                  <a:t> de Gens</a:t>
                </a:r>
                <a:endParaRPr lang="fr-FR" sz="5400" dirty="0">
                  <a:solidFill>
                    <a:schemeClr val="accent5">
                      <a:lumMod val="50000"/>
                    </a:schemeClr>
                  </a:solidFill>
                  <a:latin typeface="Matura MT Script Capitals" pitchFamily="66" charset="0"/>
                </a:endParaRPr>
              </a:p>
            </p:txBody>
          </p:sp>
        </p:grpSp>
        <p:pic>
          <p:nvPicPr>
            <p:cNvPr id="10" name="Image 9" descr="Image6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14876" y="1000108"/>
              <a:ext cx="4077324" cy="2571768"/>
            </a:xfrm>
            <a:prstGeom prst="rect">
              <a:avLst/>
            </a:prstGeom>
          </p:spPr>
        </p:pic>
      </p:grpSp>
      <p:grpSp>
        <p:nvGrpSpPr>
          <p:cNvPr id="47" name="Groupe 46"/>
          <p:cNvGrpSpPr/>
          <p:nvPr/>
        </p:nvGrpSpPr>
        <p:grpSpPr>
          <a:xfrm>
            <a:off x="4608000" y="0"/>
            <a:ext cx="4250280" cy="6264000"/>
            <a:chOff x="4608000" y="0"/>
            <a:chExt cx="4250280" cy="6264000"/>
          </a:xfrm>
        </p:grpSpPr>
        <p:sp>
          <p:nvSpPr>
            <p:cNvPr id="48" name="Forme libre 47"/>
            <p:cNvSpPr/>
            <p:nvPr/>
          </p:nvSpPr>
          <p:spPr>
            <a:xfrm flipH="1">
              <a:off x="4608000" y="0"/>
              <a:ext cx="4203843" cy="6264000"/>
            </a:xfrm>
            <a:custGeom>
              <a:avLst/>
              <a:gdLst>
                <a:gd name="connsiteX0" fmla="*/ 0 w 4297279"/>
                <a:gd name="connsiteY0" fmla="*/ 617621 h 6328611"/>
                <a:gd name="connsiteX1" fmla="*/ 661737 w 4297279"/>
                <a:gd name="connsiteY1" fmla="*/ 256674 h 6328611"/>
                <a:gd name="connsiteX2" fmla="*/ 1491916 w 4297279"/>
                <a:gd name="connsiteY2" fmla="*/ 40105 h 6328611"/>
                <a:gd name="connsiteX3" fmla="*/ 2466474 w 4297279"/>
                <a:gd name="connsiteY3" fmla="*/ 16042 h 6328611"/>
                <a:gd name="connsiteX4" fmla="*/ 3019926 w 4297279"/>
                <a:gd name="connsiteY4" fmla="*/ 112295 h 6328611"/>
                <a:gd name="connsiteX5" fmla="*/ 3645568 w 4297279"/>
                <a:gd name="connsiteY5" fmla="*/ 328863 h 6328611"/>
                <a:gd name="connsiteX6" fmla="*/ 4042611 w 4297279"/>
                <a:gd name="connsiteY6" fmla="*/ 569495 h 6328611"/>
                <a:gd name="connsiteX7" fmla="*/ 4271211 w 4297279"/>
                <a:gd name="connsiteY7" fmla="*/ 677779 h 6328611"/>
                <a:gd name="connsiteX8" fmla="*/ 4271211 w 4297279"/>
                <a:gd name="connsiteY8" fmla="*/ 677779 h 6328611"/>
                <a:gd name="connsiteX9" fmla="*/ 4271211 w 4297279"/>
                <a:gd name="connsiteY9" fmla="*/ 1423737 h 6328611"/>
                <a:gd name="connsiteX10" fmla="*/ 4271211 w 4297279"/>
                <a:gd name="connsiteY10" fmla="*/ 3709737 h 6328611"/>
                <a:gd name="connsiteX11" fmla="*/ 4283242 w 4297279"/>
                <a:gd name="connsiteY11" fmla="*/ 5418221 h 6328611"/>
                <a:gd name="connsiteX12" fmla="*/ 4271211 w 4297279"/>
                <a:gd name="connsiteY12" fmla="*/ 5911516 h 6328611"/>
                <a:gd name="connsiteX13" fmla="*/ 4283242 w 4297279"/>
                <a:gd name="connsiteY13" fmla="*/ 6176211 h 6328611"/>
                <a:gd name="connsiteX14" fmla="*/ 4283242 w 4297279"/>
                <a:gd name="connsiteY14" fmla="*/ 6308558 h 6328611"/>
                <a:gd name="connsiteX15" fmla="*/ 4199021 w 4297279"/>
                <a:gd name="connsiteY15" fmla="*/ 6296527 h 6328611"/>
                <a:gd name="connsiteX16" fmla="*/ 4090737 w 4297279"/>
                <a:gd name="connsiteY16" fmla="*/ 6296527 h 6328611"/>
                <a:gd name="connsiteX17" fmla="*/ 4054642 w 4297279"/>
                <a:gd name="connsiteY17" fmla="*/ 6296527 h 6328611"/>
                <a:gd name="connsiteX18" fmla="*/ 3838074 w 4297279"/>
                <a:gd name="connsiteY18" fmla="*/ 6176211 h 6328611"/>
                <a:gd name="connsiteX19" fmla="*/ 3368842 w 4297279"/>
                <a:gd name="connsiteY19" fmla="*/ 5947611 h 6328611"/>
                <a:gd name="connsiteX20" fmla="*/ 2695074 w 4297279"/>
                <a:gd name="connsiteY20" fmla="*/ 5779169 h 6328611"/>
                <a:gd name="connsiteX21" fmla="*/ 1732547 w 4297279"/>
                <a:gd name="connsiteY21" fmla="*/ 5743074 h 6328611"/>
                <a:gd name="connsiteX22" fmla="*/ 866274 w 4297279"/>
                <a:gd name="connsiteY22" fmla="*/ 5899484 h 6328611"/>
                <a:gd name="connsiteX23" fmla="*/ 312821 w 4297279"/>
                <a:gd name="connsiteY23" fmla="*/ 6176211 h 6328611"/>
                <a:gd name="connsiteX24" fmla="*/ 96253 w 4297279"/>
                <a:gd name="connsiteY24" fmla="*/ 6284495 h 6328611"/>
                <a:gd name="connsiteX25" fmla="*/ 12032 w 4297279"/>
                <a:gd name="connsiteY25" fmla="*/ 6308558 h 6328611"/>
                <a:gd name="connsiteX26" fmla="*/ 12032 w 4297279"/>
                <a:gd name="connsiteY26" fmla="*/ 6308558 h 6328611"/>
                <a:gd name="connsiteX27" fmla="*/ 24063 w 4297279"/>
                <a:gd name="connsiteY27" fmla="*/ 5189621 h 6328611"/>
                <a:gd name="connsiteX28" fmla="*/ 24063 w 4297279"/>
                <a:gd name="connsiteY28" fmla="*/ 2314074 h 6328611"/>
                <a:gd name="connsiteX29" fmla="*/ 12032 w 4297279"/>
                <a:gd name="connsiteY29" fmla="*/ 1327484 h 6328611"/>
                <a:gd name="connsiteX30" fmla="*/ 24063 w 4297279"/>
                <a:gd name="connsiteY30" fmla="*/ 906379 h 6328611"/>
                <a:gd name="connsiteX31" fmla="*/ 24063 w 4297279"/>
                <a:gd name="connsiteY31" fmla="*/ 689811 h 6328611"/>
                <a:gd name="connsiteX32" fmla="*/ 0 w 4297279"/>
                <a:gd name="connsiteY32" fmla="*/ 617621 h 6328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4297279" h="6328611">
                  <a:moveTo>
                    <a:pt x="0" y="617621"/>
                  </a:moveTo>
                  <a:cubicBezTo>
                    <a:pt x="206542" y="485274"/>
                    <a:pt x="413084" y="352927"/>
                    <a:pt x="661737" y="256674"/>
                  </a:cubicBezTo>
                  <a:cubicBezTo>
                    <a:pt x="910390" y="160421"/>
                    <a:pt x="1191127" y="80210"/>
                    <a:pt x="1491916" y="40105"/>
                  </a:cubicBezTo>
                  <a:cubicBezTo>
                    <a:pt x="1792706" y="0"/>
                    <a:pt x="2211806" y="4010"/>
                    <a:pt x="2466474" y="16042"/>
                  </a:cubicBezTo>
                  <a:cubicBezTo>
                    <a:pt x="2721142" y="28074"/>
                    <a:pt x="2823410" y="60158"/>
                    <a:pt x="3019926" y="112295"/>
                  </a:cubicBezTo>
                  <a:cubicBezTo>
                    <a:pt x="3216442" y="164432"/>
                    <a:pt x="3475120" y="252663"/>
                    <a:pt x="3645568" y="328863"/>
                  </a:cubicBezTo>
                  <a:cubicBezTo>
                    <a:pt x="3816016" y="405063"/>
                    <a:pt x="3938337" y="511342"/>
                    <a:pt x="4042611" y="569495"/>
                  </a:cubicBezTo>
                  <a:cubicBezTo>
                    <a:pt x="4146885" y="627648"/>
                    <a:pt x="4271211" y="677779"/>
                    <a:pt x="4271211" y="677779"/>
                  </a:cubicBezTo>
                  <a:lnTo>
                    <a:pt x="4271211" y="677779"/>
                  </a:lnTo>
                  <a:lnTo>
                    <a:pt x="4271211" y="1423737"/>
                  </a:lnTo>
                  <a:cubicBezTo>
                    <a:pt x="4271211" y="1929063"/>
                    <a:pt x="4269206" y="3043990"/>
                    <a:pt x="4271211" y="3709737"/>
                  </a:cubicBezTo>
                  <a:cubicBezTo>
                    <a:pt x="4273216" y="4375484"/>
                    <a:pt x="4283242" y="5051258"/>
                    <a:pt x="4283242" y="5418221"/>
                  </a:cubicBezTo>
                  <a:cubicBezTo>
                    <a:pt x="4283242" y="5785184"/>
                    <a:pt x="4271211" y="5785184"/>
                    <a:pt x="4271211" y="5911516"/>
                  </a:cubicBezTo>
                  <a:cubicBezTo>
                    <a:pt x="4271211" y="6037848"/>
                    <a:pt x="4281237" y="6110037"/>
                    <a:pt x="4283242" y="6176211"/>
                  </a:cubicBezTo>
                  <a:cubicBezTo>
                    <a:pt x="4285247" y="6242385"/>
                    <a:pt x="4297279" y="6288505"/>
                    <a:pt x="4283242" y="6308558"/>
                  </a:cubicBezTo>
                  <a:cubicBezTo>
                    <a:pt x="4269205" y="6328611"/>
                    <a:pt x="4231105" y="6298532"/>
                    <a:pt x="4199021" y="6296527"/>
                  </a:cubicBezTo>
                  <a:cubicBezTo>
                    <a:pt x="4166937" y="6294522"/>
                    <a:pt x="4090737" y="6296527"/>
                    <a:pt x="4090737" y="6296527"/>
                  </a:cubicBezTo>
                  <a:cubicBezTo>
                    <a:pt x="4066674" y="6296527"/>
                    <a:pt x="4096752" y="6316580"/>
                    <a:pt x="4054642" y="6296527"/>
                  </a:cubicBezTo>
                  <a:cubicBezTo>
                    <a:pt x="4012532" y="6276474"/>
                    <a:pt x="3952374" y="6234364"/>
                    <a:pt x="3838074" y="6176211"/>
                  </a:cubicBezTo>
                  <a:cubicBezTo>
                    <a:pt x="3723774" y="6118058"/>
                    <a:pt x="3559342" y="6013785"/>
                    <a:pt x="3368842" y="5947611"/>
                  </a:cubicBezTo>
                  <a:cubicBezTo>
                    <a:pt x="3178342" y="5881437"/>
                    <a:pt x="2967790" y="5813258"/>
                    <a:pt x="2695074" y="5779169"/>
                  </a:cubicBezTo>
                  <a:cubicBezTo>
                    <a:pt x="2422358" y="5745080"/>
                    <a:pt x="2037347" y="5723022"/>
                    <a:pt x="1732547" y="5743074"/>
                  </a:cubicBezTo>
                  <a:cubicBezTo>
                    <a:pt x="1427747" y="5763127"/>
                    <a:pt x="1102895" y="5827295"/>
                    <a:pt x="866274" y="5899484"/>
                  </a:cubicBezTo>
                  <a:cubicBezTo>
                    <a:pt x="629653" y="5971674"/>
                    <a:pt x="312821" y="6176211"/>
                    <a:pt x="312821" y="6176211"/>
                  </a:cubicBezTo>
                  <a:cubicBezTo>
                    <a:pt x="184484" y="6240379"/>
                    <a:pt x="146384" y="6262437"/>
                    <a:pt x="96253" y="6284495"/>
                  </a:cubicBezTo>
                  <a:cubicBezTo>
                    <a:pt x="46122" y="6306553"/>
                    <a:pt x="12032" y="6308558"/>
                    <a:pt x="12032" y="6308558"/>
                  </a:cubicBezTo>
                  <a:lnTo>
                    <a:pt x="12032" y="6308558"/>
                  </a:lnTo>
                  <a:cubicBezTo>
                    <a:pt x="14037" y="6122069"/>
                    <a:pt x="22058" y="5855368"/>
                    <a:pt x="24063" y="5189621"/>
                  </a:cubicBezTo>
                  <a:cubicBezTo>
                    <a:pt x="26068" y="4523874"/>
                    <a:pt x="26068" y="2957763"/>
                    <a:pt x="24063" y="2314074"/>
                  </a:cubicBezTo>
                  <a:cubicBezTo>
                    <a:pt x="22058" y="1670385"/>
                    <a:pt x="12032" y="1562100"/>
                    <a:pt x="12032" y="1327484"/>
                  </a:cubicBezTo>
                  <a:cubicBezTo>
                    <a:pt x="12032" y="1092868"/>
                    <a:pt x="22058" y="1012658"/>
                    <a:pt x="24063" y="906379"/>
                  </a:cubicBezTo>
                  <a:cubicBezTo>
                    <a:pt x="26068" y="800100"/>
                    <a:pt x="24063" y="689811"/>
                    <a:pt x="24063" y="689811"/>
                  </a:cubicBezTo>
                  <a:lnTo>
                    <a:pt x="0" y="617621"/>
                  </a:lnTo>
                  <a:close/>
                </a:path>
              </a:pathLst>
            </a:custGeom>
            <a:solidFill>
              <a:srgbClr val="A5B9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9" name="Forme libre 48"/>
            <p:cNvSpPr/>
            <p:nvPr/>
          </p:nvSpPr>
          <p:spPr>
            <a:xfrm>
              <a:off x="4647947" y="642918"/>
              <a:ext cx="4210333" cy="4929771"/>
            </a:xfrm>
            <a:custGeom>
              <a:avLst/>
              <a:gdLst>
                <a:gd name="connsiteX0" fmla="*/ 27295 w 4210333"/>
                <a:gd name="connsiteY0" fmla="*/ 725606 h 6287069"/>
                <a:gd name="connsiteX1" fmla="*/ 600501 w 4210333"/>
                <a:gd name="connsiteY1" fmla="*/ 357117 h 6287069"/>
                <a:gd name="connsiteX2" fmla="*/ 1514901 w 4210333"/>
                <a:gd name="connsiteY2" fmla="*/ 70514 h 6287069"/>
                <a:gd name="connsiteX3" fmla="*/ 2715904 w 4210333"/>
                <a:gd name="connsiteY3" fmla="*/ 43218 h 6287069"/>
                <a:gd name="connsiteX4" fmla="*/ 3684895 w 4210333"/>
                <a:gd name="connsiteY4" fmla="*/ 329821 h 6287069"/>
                <a:gd name="connsiteX5" fmla="*/ 3998793 w 4210333"/>
                <a:gd name="connsiteY5" fmla="*/ 479946 h 6287069"/>
                <a:gd name="connsiteX6" fmla="*/ 4148919 w 4210333"/>
                <a:gd name="connsiteY6" fmla="*/ 575481 h 6287069"/>
                <a:gd name="connsiteX7" fmla="*/ 4162566 w 4210333"/>
                <a:gd name="connsiteY7" fmla="*/ 616424 h 6287069"/>
                <a:gd name="connsiteX8" fmla="*/ 4176214 w 4210333"/>
                <a:gd name="connsiteY8" fmla="*/ 1271517 h 6287069"/>
                <a:gd name="connsiteX9" fmla="*/ 4176214 w 4210333"/>
                <a:gd name="connsiteY9" fmla="*/ 4765343 h 6287069"/>
                <a:gd name="connsiteX10" fmla="*/ 4176214 w 4210333"/>
                <a:gd name="connsiteY10" fmla="*/ 5925403 h 6287069"/>
                <a:gd name="connsiteX11" fmla="*/ 4189862 w 4210333"/>
                <a:gd name="connsiteY11" fmla="*/ 6239302 h 6287069"/>
                <a:gd name="connsiteX12" fmla="*/ 4121623 w 4210333"/>
                <a:gd name="connsiteY12" fmla="*/ 6212006 h 6287069"/>
                <a:gd name="connsiteX13" fmla="*/ 3657599 w 4210333"/>
                <a:gd name="connsiteY13" fmla="*/ 5952699 h 6287069"/>
                <a:gd name="connsiteX14" fmla="*/ 2811438 w 4210333"/>
                <a:gd name="connsiteY14" fmla="*/ 5707039 h 6287069"/>
                <a:gd name="connsiteX15" fmla="*/ 1842447 w 4210333"/>
                <a:gd name="connsiteY15" fmla="*/ 5693391 h 6287069"/>
                <a:gd name="connsiteX16" fmla="*/ 859808 w 4210333"/>
                <a:gd name="connsiteY16" fmla="*/ 5884460 h 6287069"/>
                <a:gd name="connsiteX17" fmla="*/ 286602 w 4210333"/>
                <a:gd name="connsiteY17" fmla="*/ 6075529 h 6287069"/>
                <a:gd name="connsiteX18" fmla="*/ 40943 w 4210333"/>
                <a:gd name="connsiteY18" fmla="*/ 6212006 h 6287069"/>
                <a:gd name="connsiteX19" fmla="*/ 40943 w 4210333"/>
                <a:gd name="connsiteY19" fmla="*/ 6184711 h 6287069"/>
                <a:gd name="connsiteX20" fmla="*/ 40943 w 4210333"/>
                <a:gd name="connsiteY20" fmla="*/ 5925403 h 6287069"/>
                <a:gd name="connsiteX21" fmla="*/ 40943 w 4210333"/>
                <a:gd name="connsiteY21" fmla="*/ 4806287 h 6287069"/>
                <a:gd name="connsiteX22" fmla="*/ 54590 w 4210333"/>
                <a:gd name="connsiteY22" fmla="*/ 2677236 h 6287069"/>
                <a:gd name="connsiteX23" fmla="*/ 40943 w 4210333"/>
                <a:gd name="connsiteY23" fmla="*/ 1380699 h 6287069"/>
                <a:gd name="connsiteX24" fmla="*/ 40943 w 4210333"/>
                <a:gd name="connsiteY24" fmla="*/ 930323 h 6287069"/>
                <a:gd name="connsiteX25" fmla="*/ 40943 w 4210333"/>
                <a:gd name="connsiteY25" fmla="*/ 793845 h 6287069"/>
                <a:gd name="connsiteX26" fmla="*/ 27295 w 4210333"/>
                <a:gd name="connsiteY26" fmla="*/ 725606 h 6287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10333" h="6287069">
                  <a:moveTo>
                    <a:pt x="27295" y="725606"/>
                  </a:moveTo>
                  <a:cubicBezTo>
                    <a:pt x="189931" y="595952"/>
                    <a:pt x="352567" y="466299"/>
                    <a:pt x="600501" y="357117"/>
                  </a:cubicBezTo>
                  <a:cubicBezTo>
                    <a:pt x="848435" y="247935"/>
                    <a:pt x="1162334" y="122830"/>
                    <a:pt x="1514901" y="70514"/>
                  </a:cubicBezTo>
                  <a:cubicBezTo>
                    <a:pt x="1867468" y="18198"/>
                    <a:pt x="2354238" y="0"/>
                    <a:pt x="2715904" y="43218"/>
                  </a:cubicBezTo>
                  <a:cubicBezTo>
                    <a:pt x="3077570" y="86436"/>
                    <a:pt x="3471080" y="257033"/>
                    <a:pt x="3684895" y="329821"/>
                  </a:cubicBezTo>
                  <a:cubicBezTo>
                    <a:pt x="3898710" y="402609"/>
                    <a:pt x="3921456" y="439003"/>
                    <a:pt x="3998793" y="479946"/>
                  </a:cubicBezTo>
                  <a:cubicBezTo>
                    <a:pt x="4076130" y="520889"/>
                    <a:pt x="4121623" y="552735"/>
                    <a:pt x="4148919" y="575481"/>
                  </a:cubicBezTo>
                  <a:cubicBezTo>
                    <a:pt x="4176215" y="598227"/>
                    <a:pt x="4158017" y="500418"/>
                    <a:pt x="4162566" y="616424"/>
                  </a:cubicBezTo>
                  <a:cubicBezTo>
                    <a:pt x="4167115" y="732430"/>
                    <a:pt x="4173939" y="580031"/>
                    <a:pt x="4176214" y="1271517"/>
                  </a:cubicBezTo>
                  <a:cubicBezTo>
                    <a:pt x="4178489" y="1963003"/>
                    <a:pt x="4176214" y="4765343"/>
                    <a:pt x="4176214" y="4765343"/>
                  </a:cubicBezTo>
                  <a:cubicBezTo>
                    <a:pt x="4176214" y="5540991"/>
                    <a:pt x="4173939" y="5679743"/>
                    <a:pt x="4176214" y="5925403"/>
                  </a:cubicBezTo>
                  <a:cubicBezTo>
                    <a:pt x="4178489" y="6171063"/>
                    <a:pt x="4198960" y="6191535"/>
                    <a:pt x="4189862" y="6239302"/>
                  </a:cubicBezTo>
                  <a:cubicBezTo>
                    <a:pt x="4180764" y="6287069"/>
                    <a:pt x="4210333" y="6259773"/>
                    <a:pt x="4121623" y="6212006"/>
                  </a:cubicBezTo>
                  <a:cubicBezTo>
                    <a:pt x="4032913" y="6164239"/>
                    <a:pt x="3875963" y="6036860"/>
                    <a:pt x="3657599" y="5952699"/>
                  </a:cubicBezTo>
                  <a:cubicBezTo>
                    <a:pt x="3439235" y="5868538"/>
                    <a:pt x="3113963" y="5750257"/>
                    <a:pt x="2811438" y="5707039"/>
                  </a:cubicBezTo>
                  <a:cubicBezTo>
                    <a:pt x="2508913" y="5663821"/>
                    <a:pt x="2167719" y="5663821"/>
                    <a:pt x="1842447" y="5693391"/>
                  </a:cubicBezTo>
                  <a:cubicBezTo>
                    <a:pt x="1517175" y="5722961"/>
                    <a:pt x="1119115" y="5820770"/>
                    <a:pt x="859808" y="5884460"/>
                  </a:cubicBezTo>
                  <a:cubicBezTo>
                    <a:pt x="600501" y="5948150"/>
                    <a:pt x="423079" y="6020938"/>
                    <a:pt x="286602" y="6075529"/>
                  </a:cubicBezTo>
                  <a:cubicBezTo>
                    <a:pt x="150125" y="6130120"/>
                    <a:pt x="81886" y="6193809"/>
                    <a:pt x="40943" y="6212006"/>
                  </a:cubicBezTo>
                  <a:cubicBezTo>
                    <a:pt x="0" y="6230203"/>
                    <a:pt x="40943" y="6184711"/>
                    <a:pt x="40943" y="6184711"/>
                  </a:cubicBezTo>
                  <a:lnTo>
                    <a:pt x="40943" y="5925403"/>
                  </a:lnTo>
                  <a:cubicBezTo>
                    <a:pt x="40943" y="5695666"/>
                    <a:pt x="38669" y="5347648"/>
                    <a:pt x="40943" y="4806287"/>
                  </a:cubicBezTo>
                  <a:cubicBezTo>
                    <a:pt x="43217" y="4264926"/>
                    <a:pt x="54590" y="3248167"/>
                    <a:pt x="54590" y="2677236"/>
                  </a:cubicBezTo>
                  <a:cubicBezTo>
                    <a:pt x="54590" y="2106305"/>
                    <a:pt x="43217" y="1671851"/>
                    <a:pt x="40943" y="1380699"/>
                  </a:cubicBezTo>
                  <a:cubicBezTo>
                    <a:pt x="38669" y="1089547"/>
                    <a:pt x="40943" y="930323"/>
                    <a:pt x="40943" y="930323"/>
                  </a:cubicBezTo>
                  <a:lnTo>
                    <a:pt x="40943" y="793845"/>
                  </a:lnTo>
                  <a:lnTo>
                    <a:pt x="27295" y="725606"/>
                  </a:lnTo>
                  <a:close/>
                </a:path>
              </a:pathLst>
            </a:custGeom>
            <a:blipFill>
              <a:blip r:embed="rId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50" name="Groupe 49"/>
          <p:cNvGrpSpPr/>
          <p:nvPr/>
        </p:nvGrpSpPr>
        <p:grpSpPr>
          <a:xfrm>
            <a:off x="4612509" y="0"/>
            <a:ext cx="4245771" cy="6264000"/>
            <a:chOff x="4608000" y="0"/>
            <a:chExt cx="4245771" cy="6264000"/>
          </a:xfrm>
        </p:grpSpPr>
        <p:sp>
          <p:nvSpPr>
            <p:cNvPr id="51" name="Forme libre 50"/>
            <p:cNvSpPr/>
            <p:nvPr/>
          </p:nvSpPr>
          <p:spPr>
            <a:xfrm flipH="1">
              <a:off x="4608000" y="0"/>
              <a:ext cx="4203843" cy="6264000"/>
            </a:xfrm>
            <a:custGeom>
              <a:avLst/>
              <a:gdLst>
                <a:gd name="connsiteX0" fmla="*/ 0 w 4297279"/>
                <a:gd name="connsiteY0" fmla="*/ 617621 h 6328611"/>
                <a:gd name="connsiteX1" fmla="*/ 661737 w 4297279"/>
                <a:gd name="connsiteY1" fmla="*/ 256674 h 6328611"/>
                <a:gd name="connsiteX2" fmla="*/ 1491916 w 4297279"/>
                <a:gd name="connsiteY2" fmla="*/ 40105 h 6328611"/>
                <a:gd name="connsiteX3" fmla="*/ 2466474 w 4297279"/>
                <a:gd name="connsiteY3" fmla="*/ 16042 h 6328611"/>
                <a:gd name="connsiteX4" fmla="*/ 3019926 w 4297279"/>
                <a:gd name="connsiteY4" fmla="*/ 112295 h 6328611"/>
                <a:gd name="connsiteX5" fmla="*/ 3645568 w 4297279"/>
                <a:gd name="connsiteY5" fmla="*/ 328863 h 6328611"/>
                <a:gd name="connsiteX6" fmla="*/ 4042611 w 4297279"/>
                <a:gd name="connsiteY6" fmla="*/ 569495 h 6328611"/>
                <a:gd name="connsiteX7" fmla="*/ 4271211 w 4297279"/>
                <a:gd name="connsiteY7" fmla="*/ 677779 h 6328611"/>
                <a:gd name="connsiteX8" fmla="*/ 4271211 w 4297279"/>
                <a:gd name="connsiteY8" fmla="*/ 677779 h 6328611"/>
                <a:gd name="connsiteX9" fmla="*/ 4271211 w 4297279"/>
                <a:gd name="connsiteY9" fmla="*/ 1423737 h 6328611"/>
                <a:gd name="connsiteX10" fmla="*/ 4271211 w 4297279"/>
                <a:gd name="connsiteY10" fmla="*/ 3709737 h 6328611"/>
                <a:gd name="connsiteX11" fmla="*/ 4283242 w 4297279"/>
                <a:gd name="connsiteY11" fmla="*/ 5418221 h 6328611"/>
                <a:gd name="connsiteX12" fmla="*/ 4271211 w 4297279"/>
                <a:gd name="connsiteY12" fmla="*/ 5911516 h 6328611"/>
                <a:gd name="connsiteX13" fmla="*/ 4283242 w 4297279"/>
                <a:gd name="connsiteY13" fmla="*/ 6176211 h 6328611"/>
                <a:gd name="connsiteX14" fmla="*/ 4283242 w 4297279"/>
                <a:gd name="connsiteY14" fmla="*/ 6308558 h 6328611"/>
                <a:gd name="connsiteX15" fmla="*/ 4199021 w 4297279"/>
                <a:gd name="connsiteY15" fmla="*/ 6296527 h 6328611"/>
                <a:gd name="connsiteX16" fmla="*/ 4090737 w 4297279"/>
                <a:gd name="connsiteY16" fmla="*/ 6296527 h 6328611"/>
                <a:gd name="connsiteX17" fmla="*/ 4054642 w 4297279"/>
                <a:gd name="connsiteY17" fmla="*/ 6296527 h 6328611"/>
                <a:gd name="connsiteX18" fmla="*/ 3838074 w 4297279"/>
                <a:gd name="connsiteY18" fmla="*/ 6176211 h 6328611"/>
                <a:gd name="connsiteX19" fmla="*/ 3368842 w 4297279"/>
                <a:gd name="connsiteY19" fmla="*/ 5947611 h 6328611"/>
                <a:gd name="connsiteX20" fmla="*/ 2695074 w 4297279"/>
                <a:gd name="connsiteY20" fmla="*/ 5779169 h 6328611"/>
                <a:gd name="connsiteX21" fmla="*/ 1732547 w 4297279"/>
                <a:gd name="connsiteY21" fmla="*/ 5743074 h 6328611"/>
                <a:gd name="connsiteX22" fmla="*/ 866274 w 4297279"/>
                <a:gd name="connsiteY22" fmla="*/ 5899484 h 6328611"/>
                <a:gd name="connsiteX23" fmla="*/ 312821 w 4297279"/>
                <a:gd name="connsiteY23" fmla="*/ 6176211 h 6328611"/>
                <a:gd name="connsiteX24" fmla="*/ 96253 w 4297279"/>
                <a:gd name="connsiteY24" fmla="*/ 6284495 h 6328611"/>
                <a:gd name="connsiteX25" fmla="*/ 12032 w 4297279"/>
                <a:gd name="connsiteY25" fmla="*/ 6308558 h 6328611"/>
                <a:gd name="connsiteX26" fmla="*/ 12032 w 4297279"/>
                <a:gd name="connsiteY26" fmla="*/ 6308558 h 6328611"/>
                <a:gd name="connsiteX27" fmla="*/ 24063 w 4297279"/>
                <a:gd name="connsiteY27" fmla="*/ 5189621 h 6328611"/>
                <a:gd name="connsiteX28" fmla="*/ 24063 w 4297279"/>
                <a:gd name="connsiteY28" fmla="*/ 2314074 h 6328611"/>
                <a:gd name="connsiteX29" fmla="*/ 12032 w 4297279"/>
                <a:gd name="connsiteY29" fmla="*/ 1327484 h 6328611"/>
                <a:gd name="connsiteX30" fmla="*/ 24063 w 4297279"/>
                <a:gd name="connsiteY30" fmla="*/ 906379 h 6328611"/>
                <a:gd name="connsiteX31" fmla="*/ 24063 w 4297279"/>
                <a:gd name="connsiteY31" fmla="*/ 689811 h 6328611"/>
                <a:gd name="connsiteX32" fmla="*/ 0 w 4297279"/>
                <a:gd name="connsiteY32" fmla="*/ 617621 h 6328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4297279" h="6328611">
                  <a:moveTo>
                    <a:pt x="0" y="617621"/>
                  </a:moveTo>
                  <a:cubicBezTo>
                    <a:pt x="206542" y="485274"/>
                    <a:pt x="413084" y="352927"/>
                    <a:pt x="661737" y="256674"/>
                  </a:cubicBezTo>
                  <a:cubicBezTo>
                    <a:pt x="910390" y="160421"/>
                    <a:pt x="1191127" y="80210"/>
                    <a:pt x="1491916" y="40105"/>
                  </a:cubicBezTo>
                  <a:cubicBezTo>
                    <a:pt x="1792706" y="0"/>
                    <a:pt x="2211806" y="4010"/>
                    <a:pt x="2466474" y="16042"/>
                  </a:cubicBezTo>
                  <a:cubicBezTo>
                    <a:pt x="2721142" y="28074"/>
                    <a:pt x="2823410" y="60158"/>
                    <a:pt x="3019926" y="112295"/>
                  </a:cubicBezTo>
                  <a:cubicBezTo>
                    <a:pt x="3216442" y="164432"/>
                    <a:pt x="3475120" y="252663"/>
                    <a:pt x="3645568" y="328863"/>
                  </a:cubicBezTo>
                  <a:cubicBezTo>
                    <a:pt x="3816016" y="405063"/>
                    <a:pt x="3938337" y="511342"/>
                    <a:pt x="4042611" y="569495"/>
                  </a:cubicBezTo>
                  <a:cubicBezTo>
                    <a:pt x="4146885" y="627648"/>
                    <a:pt x="4271211" y="677779"/>
                    <a:pt x="4271211" y="677779"/>
                  </a:cubicBezTo>
                  <a:lnTo>
                    <a:pt x="4271211" y="677779"/>
                  </a:lnTo>
                  <a:lnTo>
                    <a:pt x="4271211" y="1423737"/>
                  </a:lnTo>
                  <a:cubicBezTo>
                    <a:pt x="4271211" y="1929063"/>
                    <a:pt x="4269206" y="3043990"/>
                    <a:pt x="4271211" y="3709737"/>
                  </a:cubicBezTo>
                  <a:cubicBezTo>
                    <a:pt x="4273216" y="4375484"/>
                    <a:pt x="4283242" y="5051258"/>
                    <a:pt x="4283242" y="5418221"/>
                  </a:cubicBezTo>
                  <a:cubicBezTo>
                    <a:pt x="4283242" y="5785184"/>
                    <a:pt x="4271211" y="5785184"/>
                    <a:pt x="4271211" y="5911516"/>
                  </a:cubicBezTo>
                  <a:cubicBezTo>
                    <a:pt x="4271211" y="6037848"/>
                    <a:pt x="4281237" y="6110037"/>
                    <a:pt x="4283242" y="6176211"/>
                  </a:cubicBezTo>
                  <a:cubicBezTo>
                    <a:pt x="4285247" y="6242385"/>
                    <a:pt x="4297279" y="6288505"/>
                    <a:pt x="4283242" y="6308558"/>
                  </a:cubicBezTo>
                  <a:cubicBezTo>
                    <a:pt x="4269205" y="6328611"/>
                    <a:pt x="4231105" y="6298532"/>
                    <a:pt x="4199021" y="6296527"/>
                  </a:cubicBezTo>
                  <a:cubicBezTo>
                    <a:pt x="4166937" y="6294522"/>
                    <a:pt x="4090737" y="6296527"/>
                    <a:pt x="4090737" y="6296527"/>
                  </a:cubicBezTo>
                  <a:cubicBezTo>
                    <a:pt x="4066674" y="6296527"/>
                    <a:pt x="4096752" y="6316580"/>
                    <a:pt x="4054642" y="6296527"/>
                  </a:cubicBezTo>
                  <a:cubicBezTo>
                    <a:pt x="4012532" y="6276474"/>
                    <a:pt x="3952374" y="6234364"/>
                    <a:pt x="3838074" y="6176211"/>
                  </a:cubicBezTo>
                  <a:cubicBezTo>
                    <a:pt x="3723774" y="6118058"/>
                    <a:pt x="3559342" y="6013785"/>
                    <a:pt x="3368842" y="5947611"/>
                  </a:cubicBezTo>
                  <a:cubicBezTo>
                    <a:pt x="3178342" y="5881437"/>
                    <a:pt x="2967790" y="5813258"/>
                    <a:pt x="2695074" y="5779169"/>
                  </a:cubicBezTo>
                  <a:cubicBezTo>
                    <a:pt x="2422358" y="5745080"/>
                    <a:pt x="2037347" y="5723022"/>
                    <a:pt x="1732547" y="5743074"/>
                  </a:cubicBezTo>
                  <a:cubicBezTo>
                    <a:pt x="1427747" y="5763127"/>
                    <a:pt x="1102895" y="5827295"/>
                    <a:pt x="866274" y="5899484"/>
                  </a:cubicBezTo>
                  <a:cubicBezTo>
                    <a:pt x="629653" y="5971674"/>
                    <a:pt x="312821" y="6176211"/>
                    <a:pt x="312821" y="6176211"/>
                  </a:cubicBezTo>
                  <a:cubicBezTo>
                    <a:pt x="184484" y="6240379"/>
                    <a:pt x="146384" y="6262437"/>
                    <a:pt x="96253" y="6284495"/>
                  </a:cubicBezTo>
                  <a:cubicBezTo>
                    <a:pt x="46122" y="6306553"/>
                    <a:pt x="12032" y="6308558"/>
                    <a:pt x="12032" y="6308558"/>
                  </a:cubicBezTo>
                  <a:lnTo>
                    <a:pt x="12032" y="6308558"/>
                  </a:lnTo>
                  <a:cubicBezTo>
                    <a:pt x="14037" y="6122069"/>
                    <a:pt x="22058" y="5855368"/>
                    <a:pt x="24063" y="5189621"/>
                  </a:cubicBezTo>
                  <a:cubicBezTo>
                    <a:pt x="26068" y="4523874"/>
                    <a:pt x="26068" y="2957763"/>
                    <a:pt x="24063" y="2314074"/>
                  </a:cubicBezTo>
                  <a:cubicBezTo>
                    <a:pt x="22058" y="1670385"/>
                    <a:pt x="12032" y="1562100"/>
                    <a:pt x="12032" y="1327484"/>
                  </a:cubicBezTo>
                  <a:cubicBezTo>
                    <a:pt x="12032" y="1092868"/>
                    <a:pt x="22058" y="1012658"/>
                    <a:pt x="24063" y="906379"/>
                  </a:cubicBezTo>
                  <a:cubicBezTo>
                    <a:pt x="26068" y="800100"/>
                    <a:pt x="24063" y="689811"/>
                    <a:pt x="24063" y="689811"/>
                  </a:cubicBezTo>
                  <a:lnTo>
                    <a:pt x="0" y="617621"/>
                  </a:lnTo>
                  <a:close/>
                </a:path>
              </a:pathLst>
            </a:custGeom>
            <a:solidFill>
              <a:srgbClr val="A5B9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2" name="Forme libre 51"/>
            <p:cNvSpPr/>
            <p:nvPr/>
          </p:nvSpPr>
          <p:spPr>
            <a:xfrm>
              <a:off x="4643438" y="1000108"/>
              <a:ext cx="4210333" cy="4215391"/>
            </a:xfrm>
            <a:custGeom>
              <a:avLst/>
              <a:gdLst>
                <a:gd name="connsiteX0" fmla="*/ 27295 w 4210333"/>
                <a:gd name="connsiteY0" fmla="*/ 725606 h 6287069"/>
                <a:gd name="connsiteX1" fmla="*/ 600501 w 4210333"/>
                <a:gd name="connsiteY1" fmla="*/ 357117 h 6287069"/>
                <a:gd name="connsiteX2" fmla="*/ 1514901 w 4210333"/>
                <a:gd name="connsiteY2" fmla="*/ 70514 h 6287069"/>
                <a:gd name="connsiteX3" fmla="*/ 2715904 w 4210333"/>
                <a:gd name="connsiteY3" fmla="*/ 43218 h 6287069"/>
                <a:gd name="connsiteX4" fmla="*/ 3684895 w 4210333"/>
                <a:gd name="connsiteY4" fmla="*/ 329821 h 6287069"/>
                <a:gd name="connsiteX5" fmla="*/ 3998793 w 4210333"/>
                <a:gd name="connsiteY5" fmla="*/ 479946 h 6287069"/>
                <a:gd name="connsiteX6" fmla="*/ 4148919 w 4210333"/>
                <a:gd name="connsiteY6" fmla="*/ 575481 h 6287069"/>
                <a:gd name="connsiteX7" fmla="*/ 4162566 w 4210333"/>
                <a:gd name="connsiteY7" fmla="*/ 616424 h 6287069"/>
                <a:gd name="connsiteX8" fmla="*/ 4176214 w 4210333"/>
                <a:gd name="connsiteY8" fmla="*/ 1271517 h 6287069"/>
                <a:gd name="connsiteX9" fmla="*/ 4176214 w 4210333"/>
                <a:gd name="connsiteY9" fmla="*/ 4765343 h 6287069"/>
                <a:gd name="connsiteX10" fmla="*/ 4176214 w 4210333"/>
                <a:gd name="connsiteY10" fmla="*/ 5925403 h 6287069"/>
                <a:gd name="connsiteX11" fmla="*/ 4189862 w 4210333"/>
                <a:gd name="connsiteY11" fmla="*/ 6239302 h 6287069"/>
                <a:gd name="connsiteX12" fmla="*/ 4121623 w 4210333"/>
                <a:gd name="connsiteY12" fmla="*/ 6212006 h 6287069"/>
                <a:gd name="connsiteX13" fmla="*/ 3657599 w 4210333"/>
                <a:gd name="connsiteY13" fmla="*/ 5952699 h 6287069"/>
                <a:gd name="connsiteX14" fmla="*/ 2811438 w 4210333"/>
                <a:gd name="connsiteY14" fmla="*/ 5707039 h 6287069"/>
                <a:gd name="connsiteX15" fmla="*/ 1842447 w 4210333"/>
                <a:gd name="connsiteY15" fmla="*/ 5693391 h 6287069"/>
                <a:gd name="connsiteX16" fmla="*/ 859808 w 4210333"/>
                <a:gd name="connsiteY16" fmla="*/ 5884460 h 6287069"/>
                <a:gd name="connsiteX17" fmla="*/ 286602 w 4210333"/>
                <a:gd name="connsiteY17" fmla="*/ 6075529 h 6287069"/>
                <a:gd name="connsiteX18" fmla="*/ 40943 w 4210333"/>
                <a:gd name="connsiteY18" fmla="*/ 6212006 h 6287069"/>
                <a:gd name="connsiteX19" fmla="*/ 40943 w 4210333"/>
                <a:gd name="connsiteY19" fmla="*/ 6184711 h 6287069"/>
                <a:gd name="connsiteX20" fmla="*/ 40943 w 4210333"/>
                <a:gd name="connsiteY20" fmla="*/ 5925403 h 6287069"/>
                <a:gd name="connsiteX21" fmla="*/ 40943 w 4210333"/>
                <a:gd name="connsiteY21" fmla="*/ 4806287 h 6287069"/>
                <a:gd name="connsiteX22" fmla="*/ 54590 w 4210333"/>
                <a:gd name="connsiteY22" fmla="*/ 2677236 h 6287069"/>
                <a:gd name="connsiteX23" fmla="*/ 40943 w 4210333"/>
                <a:gd name="connsiteY23" fmla="*/ 1380699 h 6287069"/>
                <a:gd name="connsiteX24" fmla="*/ 40943 w 4210333"/>
                <a:gd name="connsiteY24" fmla="*/ 930323 h 6287069"/>
                <a:gd name="connsiteX25" fmla="*/ 40943 w 4210333"/>
                <a:gd name="connsiteY25" fmla="*/ 793845 h 6287069"/>
                <a:gd name="connsiteX26" fmla="*/ 27295 w 4210333"/>
                <a:gd name="connsiteY26" fmla="*/ 725606 h 6287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10333" h="6287069">
                  <a:moveTo>
                    <a:pt x="27295" y="725606"/>
                  </a:moveTo>
                  <a:cubicBezTo>
                    <a:pt x="189931" y="595952"/>
                    <a:pt x="352567" y="466299"/>
                    <a:pt x="600501" y="357117"/>
                  </a:cubicBezTo>
                  <a:cubicBezTo>
                    <a:pt x="848435" y="247935"/>
                    <a:pt x="1162334" y="122830"/>
                    <a:pt x="1514901" y="70514"/>
                  </a:cubicBezTo>
                  <a:cubicBezTo>
                    <a:pt x="1867468" y="18198"/>
                    <a:pt x="2354238" y="0"/>
                    <a:pt x="2715904" y="43218"/>
                  </a:cubicBezTo>
                  <a:cubicBezTo>
                    <a:pt x="3077570" y="86436"/>
                    <a:pt x="3471080" y="257033"/>
                    <a:pt x="3684895" y="329821"/>
                  </a:cubicBezTo>
                  <a:cubicBezTo>
                    <a:pt x="3898710" y="402609"/>
                    <a:pt x="3921456" y="439003"/>
                    <a:pt x="3998793" y="479946"/>
                  </a:cubicBezTo>
                  <a:cubicBezTo>
                    <a:pt x="4076130" y="520889"/>
                    <a:pt x="4121623" y="552735"/>
                    <a:pt x="4148919" y="575481"/>
                  </a:cubicBezTo>
                  <a:cubicBezTo>
                    <a:pt x="4176215" y="598227"/>
                    <a:pt x="4158017" y="500418"/>
                    <a:pt x="4162566" y="616424"/>
                  </a:cubicBezTo>
                  <a:cubicBezTo>
                    <a:pt x="4167115" y="732430"/>
                    <a:pt x="4173939" y="580031"/>
                    <a:pt x="4176214" y="1271517"/>
                  </a:cubicBezTo>
                  <a:cubicBezTo>
                    <a:pt x="4178489" y="1963003"/>
                    <a:pt x="4176214" y="4765343"/>
                    <a:pt x="4176214" y="4765343"/>
                  </a:cubicBezTo>
                  <a:cubicBezTo>
                    <a:pt x="4176214" y="5540991"/>
                    <a:pt x="4173939" y="5679743"/>
                    <a:pt x="4176214" y="5925403"/>
                  </a:cubicBezTo>
                  <a:cubicBezTo>
                    <a:pt x="4178489" y="6171063"/>
                    <a:pt x="4198960" y="6191535"/>
                    <a:pt x="4189862" y="6239302"/>
                  </a:cubicBezTo>
                  <a:cubicBezTo>
                    <a:pt x="4180764" y="6287069"/>
                    <a:pt x="4210333" y="6259773"/>
                    <a:pt x="4121623" y="6212006"/>
                  </a:cubicBezTo>
                  <a:cubicBezTo>
                    <a:pt x="4032913" y="6164239"/>
                    <a:pt x="3875963" y="6036860"/>
                    <a:pt x="3657599" y="5952699"/>
                  </a:cubicBezTo>
                  <a:cubicBezTo>
                    <a:pt x="3439235" y="5868538"/>
                    <a:pt x="3113963" y="5750257"/>
                    <a:pt x="2811438" y="5707039"/>
                  </a:cubicBezTo>
                  <a:cubicBezTo>
                    <a:pt x="2508913" y="5663821"/>
                    <a:pt x="2167719" y="5663821"/>
                    <a:pt x="1842447" y="5693391"/>
                  </a:cubicBezTo>
                  <a:cubicBezTo>
                    <a:pt x="1517175" y="5722961"/>
                    <a:pt x="1119115" y="5820770"/>
                    <a:pt x="859808" y="5884460"/>
                  </a:cubicBezTo>
                  <a:cubicBezTo>
                    <a:pt x="600501" y="5948150"/>
                    <a:pt x="423079" y="6020938"/>
                    <a:pt x="286602" y="6075529"/>
                  </a:cubicBezTo>
                  <a:cubicBezTo>
                    <a:pt x="150125" y="6130120"/>
                    <a:pt x="81886" y="6193809"/>
                    <a:pt x="40943" y="6212006"/>
                  </a:cubicBezTo>
                  <a:cubicBezTo>
                    <a:pt x="0" y="6230203"/>
                    <a:pt x="40943" y="6184711"/>
                    <a:pt x="40943" y="6184711"/>
                  </a:cubicBezTo>
                  <a:lnTo>
                    <a:pt x="40943" y="5925403"/>
                  </a:lnTo>
                  <a:cubicBezTo>
                    <a:pt x="40943" y="5695666"/>
                    <a:pt x="38669" y="5347648"/>
                    <a:pt x="40943" y="4806287"/>
                  </a:cubicBezTo>
                  <a:cubicBezTo>
                    <a:pt x="43217" y="4264926"/>
                    <a:pt x="54590" y="3248167"/>
                    <a:pt x="54590" y="2677236"/>
                  </a:cubicBezTo>
                  <a:cubicBezTo>
                    <a:pt x="54590" y="2106305"/>
                    <a:pt x="43217" y="1671851"/>
                    <a:pt x="40943" y="1380699"/>
                  </a:cubicBezTo>
                  <a:cubicBezTo>
                    <a:pt x="38669" y="1089547"/>
                    <a:pt x="40943" y="930323"/>
                    <a:pt x="40943" y="930323"/>
                  </a:cubicBezTo>
                  <a:lnTo>
                    <a:pt x="40943" y="793845"/>
                  </a:lnTo>
                  <a:lnTo>
                    <a:pt x="27295" y="725606"/>
                  </a:lnTo>
                  <a:close/>
                </a:path>
              </a:pathLst>
            </a:custGeom>
            <a:blipFill>
              <a:blip r:embed="rId6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53" name="Groupe 52"/>
          <p:cNvGrpSpPr/>
          <p:nvPr/>
        </p:nvGrpSpPr>
        <p:grpSpPr>
          <a:xfrm>
            <a:off x="4612509" y="0"/>
            <a:ext cx="4245771" cy="6264000"/>
            <a:chOff x="4608000" y="0"/>
            <a:chExt cx="4245771" cy="6264000"/>
          </a:xfrm>
        </p:grpSpPr>
        <p:sp>
          <p:nvSpPr>
            <p:cNvPr id="54" name="Forme libre 53"/>
            <p:cNvSpPr/>
            <p:nvPr/>
          </p:nvSpPr>
          <p:spPr>
            <a:xfrm flipH="1">
              <a:off x="4608000" y="0"/>
              <a:ext cx="4203843" cy="6264000"/>
            </a:xfrm>
            <a:custGeom>
              <a:avLst/>
              <a:gdLst>
                <a:gd name="connsiteX0" fmla="*/ 0 w 4297279"/>
                <a:gd name="connsiteY0" fmla="*/ 617621 h 6328611"/>
                <a:gd name="connsiteX1" fmla="*/ 661737 w 4297279"/>
                <a:gd name="connsiteY1" fmla="*/ 256674 h 6328611"/>
                <a:gd name="connsiteX2" fmla="*/ 1491916 w 4297279"/>
                <a:gd name="connsiteY2" fmla="*/ 40105 h 6328611"/>
                <a:gd name="connsiteX3" fmla="*/ 2466474 w 4297279"/>
                <a:gd name="connsiteY3" fmla="*/ 16042 h 6328611"/>
                <a:gd name="connsiteX4" fmla="*/ 3019926 w 4297279"/>
                <a:gd name="connsiteY4" fmla="*/ 112295 h 6328611"/>
                <a:gd name="connsiteX5" fmla="*/ 3645568 w 4297279"/>
                <a:gd name="connsiteY5" fmla="*/ 328863 h 6328611"/>
                <a:gd name="connsiteX6" fmla="*/ 4042611 w 4297279"/>
                <a:gd name="connsiteY6" fmla="*/ 569495 h 6328611"/>
                <a:gd name="connsiteX7" fmla="*/ 4271211 w 4297279"/>
                <a:gd name="connsiteY7" fmla="*/ 677779 h 6328611"/>
                <a:gd name="connsiteX8" fmla="*/ 4271211 w 4297279"/>
                <a:gd name="connsiteY8" fmla="*/ 677779 h 6328611"/>
                <a:gd name="connsiteX9" fmla="*/ 4271211 w 4297279"/>
                <a:gd name="connsiteY9" fmla="*/ 1423737 h 6328611"/>
                <a:gd name="connsiteX10" fmla="*/ 4271211 w 4297279"/>
                <a:gd name="connsiteY10" fmla="*/ 3709737 h 6328611"/>
                <a:gd name="connsiteX11" fmla="*/ 4283242 w 4297279"/>
                <a:gd name="connsiteY11" fmla="*/ 5418221 h 6328611"/>
                <a:gd name="connsiteX12" fmla="*/ 4271211 w 4297279"/>
                <a:gd name="connsiteY12" fmla="*/ 5911516 h 6328611"/>
                <a:gd name="connsiteX13" fmla="*/ 4283242 w 4297279"/>
                <a:gd name="connsiteY13" fmla="*/ 6176211 h 6328611"/>
                <a:gd name="connsiteX14" fmla="*/ 4283242 w 4297279"/>
                <a:gd name="connsiteY14" fmla="*/ 6308558 h 6328611"/>
                <a:gd name="connsiteX15" fmla="*/ 4199021 w 4297279"/>
                <a:gd name="connsiteY15" fmla="*/ 6296527 h 6328611"/>
                <a:gd name="connsiteX16" fmla="*/ 4090737 w 4297279"/>
                <a:gd name="connsiteY16" fmla="*/ 6296527 h 6328611"/>
                <a:gd name="connsiteX17" fmla="*/ 4054642 w 4297279"/>
                <a:gd name="connsiteY17" fmla="*/ 6296527 h 6328611"/>
                <a:gd name="connsiteX18" fmla="*/ 3838074 w 4297279"/>
                <a:gd name="connsiteY18" fmla="*/ 6176211 h 6328611"/>
                <a:gd name="connsiteX19" fmla="*/ 3368842 w 4297279"/>
                <a:gd name="connsiteY19" fmla="*/ 5947611 h 6328611"/>
                <a:gd name="connsiteX20" fmla="*/ 2695074 w 4297279"/>
                <a:gd name="connsiteY20" fmla="*/ 5779169 h 6328611"/>
                <a:gd name="connsiteX21" fmla="*/ 1732547 w 4297279"/>
                <a:gd name="connsiteY21" fmla="*/ 5743074 h 6328611"/>
                <a:gd name="connsiteX22" fmla="*/ 866274 w 4297279"/>
                <a:gd name="connsiteY22" fmla="*/ 5899484 h 6328611"/>
                <a:gd name="connsiteX23" fmla="*/ 312821 w 4297279"/>
                <a:gd name="connsiteY23" fmla="*/ 6176211 h 6328611"/>
                <a:gd name="connsiteX24" fmla="*/ 96253 w 4297279"/>
                <a:gd name="connsiteY24" fmla="*/ 6284495 h 6328611"/>
                <a:gd name="connsiteX25" fmla="*/ 12032 w 4297279"/>
                <a:gd name="connsiteY25" fmla="*/ 6308558 h 6328611"/>
                <a:gd name="connsiteX26" fmla="*/ 12032 w 4297279"/>
                <a:gd name="connsiteY26" fmla="*/ 6308558 h 6328611"/>
                <a:gd name="connsiteX27" fmla="*/ 24063 w 4297279"/>
                <a:gd name="connsiteY27" fmla="*/ 5189621 h 6328611"/>
                <a:gd name="connsiteX28" fmla="*/ 24063 w 4297279"/>
                <a:gd name="connsiteY28" fmla="*/ 2314074 h 6328611"/>
                <a:gd name="connsiteX29" fmla="*/ 12032 w 4297279"/>
                <a:gd name="connsiteY29" fmla="*/ 1327484 h 6328611"/>
                <a:gd name="connsiteX30" fmla="*/ 24063 w 4297279"/>
                <a:gd name="connsiteY30" fmla="*/ 906379 h 6328611"/>
                <a:gd name="connsiteX31" fmla="*/ 24063 w 4297279"/>
                <a:gd name="connsiteY31" fmla="*/ 689811 h 6328611"/>
                <a:gd name="connsiteX32" fmla="*/ 0 w 4297279"/>
                <a:gd name="connsiteY32" fmla="*/ 617621 h 6328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4297279" h="6328611">
                  <a:moveTo>
                    <a:pt x="0" y="617621"/>
                  </a:moveTo>
                  <a:cubicBezTo>
                    <a:pt x="206542" y="485274"/>
                    <a:pt x="413084" y="352927"/>
                    <a:pt x="661737" y="256674"/>
                  </a:cubicBezTo>
                  <a:cubicBezTo>
                    <a:pt x="910390" y="160421"/>
                    <a:pt x="1191127" y="80210"/>
                    <a:pt x="1491916" y="40105"/>
                  </a:cubicBezTo>
                  <a:cubicBezTo>
                    <a:pt x="1792706" y="0"/>
                    <a:pt x="2211806" y="4010"/>
                    <a:pt x="2466474" y="16042"/>
                  </a:cubicBezTo>
                  <a:cubicBezTo>
                    <a:pt x="2721142" y="28074"/>
                    <a:pt x="2823410" y="60158"/>
                    <a:pt x="3019926" y="112295"/>
                  </a:cubicBezTo>
                  <a:cubicBezTo>
                    <a:pt x="3216442" y="164432"/>
                    <a:pt x="3475120" y="252663"/>
                    <a:pt x="3645568" y="328863"/>
                  </a:cubicBezTo>
                  <a:cubicBezTo>
                    <a:pt x="3816016" y="405063"/>
                    <a:pt x="3938337" y="511342"/>
                    <a:pt x="4042611" y="569495"/>
                  </a:cubicBezTo>
                  <a:cubicBezTo>
                    <a:pt x="4146885" y="627648"/>
                    <a:pt x="4271211" y="677779"/>
                    <a:pt x="4271211" y="677779"/>
                  </a:cubicBezTo>
                  <a:lnTo>
                    <a:pt x="4271211" y="677779"/>
                  </a:lnTo>
                  <a:lnTo>
                    <a:pt x="4271211" y="1423737"/>
                  </a:lnTo>
                  <a:cubicBezTo>
                    <a:pt x="4271211" y="1929063"/>
                    <a:pt x="4269206" y="3043990"/>
                    <a:pt x="4271211" y="3709737"/>
                  </a:cubicBezTo>
                  <a:cubicBezTo>
                    <a:pt x="4273216" y="4375484"/>
                    <a:pt x="4283242" y="5051258"/>
                    <a:pt x="4283242" y="5418221"/>
                  </a:cubicBezTo>
                  <a:cubicBezTo>
                    <a:pt x="4283242" y="5785184"/>
                    <a:pt x="4271211" y="5785184"/>
                    <a:pt x="4271211" y="5911516"/>
                  </a:cubicBezTo>
                  <a:cubicBezTo>
                    <a:pt x="4271211" y="6037848"/>
                    <a:pt x="4281237" y="6110037"/>
                    <a:pt x="4283242" y="6176211"/>
                  </a:cubicBezTo>
                  <a:cubicBezTo>
                    <a:pt x="4285247" y="6242385"/>
                    <a:pt x="4297279" y="6288505"/>
                    <a:pt x="4283242" y="6308558"/>
                  </a:cubicBezTo>
                  <a:cubicBezTo>
                    <a:pt x="4269205" y="6328611"/>
                    <a:pt x="4231105" y="6298532"/>
                    <a:pt x="4199021" y="6296527"/>
                  </a:cubicBezTo>
                  <a:cubicBezTo>
                    <a:pt x="4166937" y="6294522"/>
                    <a:pt x="4090737" y="6296527"/>
                    <a:pt x="4090737" y="6296527"/>
                  </a:cubicBezTo>
                  <a:cubicBezTo>
                    <a:pt x="4066674" y="6296527"/>
                    <a:pt x="4096752" y="6316580"/>
                    <a:pt x="4054642" y="6296527"/>
                  </a:cubicBezTo>
                  <a:cubicBezTo>
                    <a:pt x="4012532" y="6276474"/>
                    <a:pt x="3952374" y="6234364"/>
                    <a:pt x="3838074" y="6176211"/>
                  </a:cubicBezTo>
                  <a:cubicBezTo>
                    <a:pt x="3723774" y="6118058"/>
                    <a:pt x="3559342" y="6013785"/>
                    <a:pt x="3368842" y="5947611"/>
                  </a:cubicBezTo>
                  <a:cubicBezTo>
                    <a:pt x="3178342" y="5881437"/>
                    <a:pt x="2967790" y="5813258"/>
                    <a:pt x="2695074" y="5779169"/>
                  </a:cubicBezTo>
                  <a:cubicBezTo>
                    <a:pt x="2422358" y="5745080"/>
                    <a:pt x="2037347" y="5723022"/>
                    <a:pt x="1732547" y="5743074"/>
                  </a:cubicBezTo>
                  <a:cubicBezTo>
                    <a:pt x="1427747" y="5763127"/>
                    <a:pt x="1102895" y="5827295"/>
                    <a:pt x="866274" y="5899484"/>
                  </a:cubicBezTo>
                  <a:cubicBezTo>
                    <a:pt x="629653" y="5971674"/>
                    <a:pt x="312821" y="6176211"/>
                    <a:pt x="312821" y="6176211"/>
                  </a:cubicBezTo>
                  <a:cubicBezTo>
                    <a:pt x="184484" y="6240379"/>
                    <a:pt x="146384" y="6262437"/>
                    <a:pt x="96253" y="6284495"/>
                  </a:cubicBezTo>
                  <a:cubicBezTo>
                    <a:pt x="46122" y="6306553"/>
                    <a:pt x="12032" y="6308558"/>
                    <a:pt x="12032" y="6308558"/>
                  </a:cubicBezTo>
                  <a:lnTo>
                    <a:pt x="12032" y="6308558"/>
                  </a:lnTo>
                  <a:cubicBezTo>
                    <a:pt x="14037" y="6122069"/>
                    <a:pt x="22058" y="5855368"/>
                    <a:pt x="24063" y="5189621"/>
                  </a:cubicBezTo>
                  <a:cubicBezTo>
                    <a:pt x="26068" y="4523874"/>
                    <a:pt x="26068" y="2957763"/>
                    <a:pt x="24063" y="2314074"/>
                  </a:cubicBezTo>
                  <a:cubicBezTo>
                    <a:pt x="22058" y="1670385"/>
                    <a:pt x="12032" y="1562100"/>
                    <a:pt x="12032" y="1327484"/>
                  </a:cubicBezTo>
                  <a:cubicBezTo>
                    <a:pt x="12032" y="1092868"/>
                    <a:pt x="22058" y="1012658"/>
                    <a:pt x="24063" y="906379"/>
                  </a:cubicBezTo>
                  <a:cubicBezTo>
                    <a:pt x="26068" y="800100"/>
                    <a:pt x="24063" y="689811"/>
                    <a:pt x="24063" y="689811"/>
                  </a:cubicBezTo>
                  <a:lnTo>
                    <a:pt x="0" y="617621"/>
                  </a:lnTo>
                  <a:close/>
                </a:path>
              </a:pathLst>
            </a:custGeom>
            <a:solidFill>
              <a:srgbClr val="A5B9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5" name="Forme libre 54"/>
            <p:cNvSpPr/>
            <p:nvPr/>
          </p:nvSpPr>
          <p:spPr>
            <a:xfrm>
              <a:off x="4643438" y="428604"/>
              <a:ext cx="4210333" cy="5357850"/>
            </a:xfrm>
            <a:custGeom>
              <a:avLst/>
              <a:gdLst>
                <a:gd name="connsiteX0" fmla="*/ 27295 w 4210333"/>
                <a:gd name="connsiteY0" fmla="*/ 725606 h 6287069"/>
                <a:gd name="connsiteX1" fmla="*/ 600501 w 4210333"/>
                <a:gd name="connsiteY1" fmla="*/ 357117 h 6287069"/>
                <a:gd name="connsiteX2" fmla="*/ 1514901 w 4210333"/>
                <a:gd name="connsiteY2" fmla="*/ 70514 h 6287069"/>
                <a:gd name="connsiteX3" fmla="*/ 2715904 w 4210333"/>
                <a:gd name="connsiteY3" fmla="*/ 43218 h 6287069"/>
                <a:gd name="connsiteX4" fmla="*/ 3684895 w 4210333"/>
                <a:gd name="connsiteY4" fmla="*/ 329821 h 6287069"/>
                <a:gd name="connsiteX5" fmla="*/ 3998793 w 4210333"/>
                <a:gd name="connsiteY5" fmla="*/ 479946 h 6287069"/>
                <a:gd name="connsiteX6" fmla="*/ 4148919 w 4210333"/>
                <a:gd name="connsiteY6" fmla="*/ 575481 h 6287069"/>
                <a:gd name="connsiteX7" fmla="*/ 4162566 w 4210333"/>
                <a:gd name="connsiteY7" fmla="*/ 616424 h 6287069"/>
                <a:gd name="connsiteX8" fmla="*/ 4176214 w 4210333"/>
                <a:gd name="connsiteY8" fmla="*/ 1271517 h 6287069"/>
                <a:gd name="connsiteX9" fmla="*/ 4176214 w 4210333"/>
                <a:gd name="connsiteY9" fmla="*/ 4765343 h 6287069"/>
                <a:gd name="connsiteX10" fmla="*/ 4176214 w 4210333"/>
                <a:gd name="connsiteY10" fmla="*/ 5925403 h 6287069"/>
                <a:gd name="connsiteX11" fmla="*/ 4189862 w 4210333"/>
                <a:gd name="connsiteY11" fmla="*/ 6239302 h 6287069"/>
                <a:gd name="connsiteX12" fmla="*/ 4121623 w 4210333"/>
                <a:gd name="connsiteY12" fmla="*/ 6212006 h 6287069"/>
                <a:gd name="connsiteX13" fmla="*/ 3657599 w 4210333"/>
                <a:gd name="connsiteY13" fmla="*/ 5952699 h 6287069"/>
                <a:gd name="connsiteX14" fmla="*/ 2811438 w 4210333"/>
                <a:gd name="connsiteY14" fmla="*/ 5707039 h 6287069"/>
                <a:gd name="connsiteX15" fmla="*/ 1842447 w 4210333"/>
                <a:gd name="connsiteY15" fmla="*/ 5693391 h 6287069"/>
                <a:gd name="connsiteX16" fmla="*/ 859808 w 4210333"/>
                <a:gd name="connsiteY16" fmla="*/ 5884460 h 6287069"/>
                <a:gd name="connsiteX17" fmla="*/ 286602 w 4210333"/>
                <a:gd name="connsiteY17" fmla="*/ 6075529 h 6287069"/>
                <a:gd name="connsiteX18" fmla="*/ 40943 w 4210333"/>
                <a:gd name="connsiteY18" fmla="*/ 6212006 h 6287069"/>
                <a:gd name="connsiteX19" fmla="*/ 40943 w 4210333"/>
                <a:gd name="connsiteY19" fmla="*/ 6184711 h 6287069"/>
                <a:gd name="connsiteX20" fmla="*/ 40943 w 4210333"/>
                <a:gd name="connsiteY20" fmla="*/ 5925403 h 6287069"/>
                <a:gd name="connsiteX21" fmla="*/ 40943 w 4210333"/>
                <a:gd name="connsiteY21" fmla="*/ 4806287 h 6287069"/>
                <a:gd name="connsiteX22" fmla="*/ 54590 w 4210333"/>
                <a:gd name="connsiteY22" fmla="*/ 2677236 h 6287069"/>
                <a:gd name="connsiteX23" fmla="*/ 40943 w 4210333"/>
                <a:gd name="connsiteY23" fmla="*/ 1380699 h 6287069"/>
                <a:gd name="connsiteX24" fmla="*/ 40943 w 4210333"/>
                <a:gd name="connsiteY24" fmla="*/ 930323 h 6287069"/>
                <a:gd name="connsiteX25" fmla="*/ 40943 w 4210333"/>
                <a:gd name="connsiteY25" fmla="*/ 793845 h 6287069"/>
                <a:gd name="connsiteX26" fmla="*/ 27295 w 4210333"/>
                <a:gd name="connsiteY26" fmla="*/ 725606 h 6287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10333" h="6287069">
                  <a:moveTo>
                    <a:pt x="27295" y="725606"/>
                  </a:moveTo>
                  <a:cubicBezTo>
                    <a:pt x="189931" y="595952"/>
                    <a:pt x="352567" y="466299"/>
                    <a:pt x="600501" y="357117"/>
                  </a:cubicBezTo>
                  <a:cubicBezTo>
                    <a:pt x="848435" y="247935"/>
                    <a:pt x="1162334" y="122830"/>
                    <a:pt x="1514901" y="70514"/>
                  </a:cubicBezTo>
                  <a:cubicBezTo>
                    <a:pt x="1867468" y="18198"/>
                    <a:pt x="2354238" y="0"/>
                    <a:pt x="2715904" y="43218"/>
                  </a:cubicBezTo>
                  <a:cubicBezTo>
                    <a:pt x="3077570" y="86436"/>
                    <a:pt x="3471080" y="257033"/>
                    <a:pt x="3684895" y="329821"/>
                  </a:cubicBezTo>
                  <a:cubicBezTo>
                    <a:pt x="3898710" y="402609"/>
                    <a:pt x="3921456" y="439003"/>
                    <a:pt x="3998793" y="479946"/>
                  </a:cubicBezTo>
                  <a:cubicBezTo>
                    <a:pt x="4076130" y="520889"/>
                    <a:pt x="4121623" y="552735"/>
                    <a:pt x="4148919" y="575481"/>
                  </a:cubicBezTo>
                  <a:cubicBezTo>
                    <a:pt x="4176215" y="598227"/>
                    <a:pt x="4158017" y="500418"/>
                    <a:pt x="4162566" y="616424"/>
                  </a:cubicBezTo>
                  <a:cubicBezTo>
                    <a:pt x="4167115" y="732430"/>
                    <a:pt x="4173939" y="580031"/>
                    <a:pt x="4176214" y="1271517"/>
                  </a:cubicBezTo>
                  <a:cubicBezTo>
                    <a:pt x="4178489" y="1963003"/>
                    <a:pt x="4176214" y="4765343"/>
                    <a:pt x="4176214" y="4765343"/>
                  </a:cubicBezTo>
                  <a:cubicBezTo>
                    <a:pt x="4176214" y="5540991"/>
                    <a:pt x="4173939" y="5679743"/>
                    <a:pt x="4176214" y="5925403"/>
                  </a:cubicBezTo>
                  <a:cubicBezTo>
                    <a:pt x="4178489" y="6171063"/>
                    <a:pt x="4198960" y="6191535"/>
                    <a:pt x="4189862" y="6239302"/>
                  </a:cubicBezTo>
                  <a:cubicBezTo>
                    <a:pt x="4180764" y="6287069"/>
                    <a:pt x="4210333" y="6259773"/>
                    <a:pt x="4121623" y="6212006"/>
                  </a:cubicBezTo>
                  <a:cubicBezTo>
                    <a:pt x="4032913" y="6164239"/>
                    <a:pt x="3875963" y="6036860"/>
                    <a:pt x="3657599" y="5952699"/>
                  </a:cubicBezTo>
                  <a:cubicBezTo>
                    <a:pt x="3439235" y="5868538"/>
                    <a:pt x="3113963" y="5750257"/>
                    <a:pt x="2811438" y="5707039"/>
                  </a:cubicBezTo>
                  <a:cubicBezTo>
                    <a:pt x="2508913" y="5663821"/>
                    <a:pt x="2167719" y="5663821"/>
                    <a:pt x="1842447" y="5693391"/>
                  </a:cubicBezTo>
                  <a:cubicBezTo>
                    <a:pt x="1517175" y="5722961"/>
                    <a:pt x="1119115" y="5820770"/>
                    <a:pt x="859808" y="5884460"/>
                  </a:cubicBezTo>
                  <a:cubicBezTo>
                    <a:pt x="600501" y="5948150"/>
                    <a:pt x="423079" y="6020938"/>
                    <a:pt x="286602" y="6075529"/>
                  </a:cubicBezTo>
                  <a:cubicBezTo>
                    <a:pt x="150125" y="6130120"/>
                    <a:pt x="81886" y="6193809"/>
                    <a:pt x="40943" y="6212006"/>
                  </a:cubicBezTo>
                  <a:cubicBezTo>
                    <a:pt x="0" y="6230203"/>
                    <a:pt x="40943" y="6184711"/>
                    <a:pt x="40943" y="6184711"/>
                  </a:cubicBezTo>
                  <a:lnTo>
                    <a:pt x="40943" y="5925403"/>
                  </a:lnTo>
                  <a:cubicBezTo>
                    <a:pt x="40943" y="5695666"/>
                    <a:pt x="38669" y="5347648"/>
                    <a:pt x="40943" y="4806287"/>
                  </a:cubicBezTo>
                  <a:cubicBezTo>
                    <a:pt x="43217" y="4264926"/>
                    <a:pt x="54590" y="3248167"/>
                    <a:pt x="54590" y="2677236"/>
                  </a:cubicBezTo>
                  <a:cubicBezTo>
                    <a:pt x="54590" y="2106305"/>
                    <a:pt x="43217" y="1671851"/>
                    <a:pt x="40943" y="1380699"/>
                  </a:cubicBezTo>
                  <a:cubicBezTo>
                    <a:pt x="38669" y="1089547"/>
                    <a:pt x="40943" y="930323"/>
                    <a:pt x="40943" y="930323"/>
                  </a:cubicBezTo>
                  <a:lnTo>
                    <a:pt x="40943" y="793845"/>
                  </a:lnTo>
                  <a:lnTo>
                    <a:pt x="27295" y="725606"/>
                  </a:lnTo>
                  <a:close/>
                </a:path>
              </a:pathLst>
            </a:custGeom>
            <a:blipFill>
              <a:blip r:embed="rId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56" name="Groupe 55"/>
          <p:cNvGrpSpPr/>
          <p:nvPr/>
        </p:nvGrpSpPr>
        <p:grpSpPr>
          <a:xfrm>
            <a:off x="4654437" y="0"/>
            <a:ext cx="4203843" cy="6264000"/>
            <a:chOff x="4608000" y="0"/>
            <a:chExt cx="4203843" cy="6264000"/>
          </a:xfrm>
        </p:grpSpPr>
        <p:sp>
          <p:nvSpPr>
            <p:cNvPr id="57" name="Forme libre 56"/>
            <p:cNvSpPr/>
            <p:nvPr/>
          </p:nvSpPr>
          <p:spPr>
            <a:xfrm flipH="1">
              <a:off x="4608000" y="0"/>
              <a:ext cx="4203843" cy="6264000"/>
            </a:xfrm>
            <a:custGeom>
              <a:avLst/>
              <a:gdLst>
                <a:gd name="connsiteX0" fmla="*/ 0 w 4297279"/>
                <a:gd name="connsiteY0" fmla="*/ 617621 h 6328611"/>
                <a:gd name="connsiteX1" fmla="*/ 661737 w 4297279"/>
                <a:gd name="connsiteY1" fmla="*/ 256674 h 6328611"/>
                <a:gd name="connsiteX2" fmla="*/ 1491916 w 4297279"/>
                <a:gd name="connsiteY2" fmla="*/ 40105 h 6328611"/>
                <a:gd name="connsiteX3" fmla="*/ 2466474 w 4297279"/>
                <a:gd name="connsiteY3" fmla="*/ 16042 h 6328611"/>
                <a:gd name="connsiteX4" fmla="*/ 3019926 w 4297279"/>
                <a:gd name="connsiteY4" fmla="*/ 112295 h 6328611"/>
                <a:gd name="connsiteX5" fmla="*/ 3645568 w 4297279"/>
                <a:gd name="connsiteY5" fmla="*/ 328863 h 6328611"/>
                <a:gd name="connsiteX6" fmla="*/ 4042611 w 4297279"/>
                <a:gd name="connsiteY6" fmla="*/ 569495 h 6328611"/>
                <a:gd name="connsiteX7" fmla="*/ 4271211 w 4297279"/>
                <a:gd name="connsiteY7" fmla="*/ 677779 h 6328611"/>
                <a:gd name="connsiteX8" fmla="*/ 4271211 w 4297279"/>
                <a:gd name="connsiteY8" fmla="*/ 677779 h 6328611"/>
                <a:gd name="connsiteX9" fmla="*/ 4271211 w 4297279"/>
                <a:gd name="connsiteY9" fmla="*/ 1423737 h 6328611"/>
                <a:gd name="connsiteX10" fmla="*/ 4271211 w 4297279"/>
                <a:gd name="connsiteY10" fmla="*/ 3709737 h 6328611"/>
                <a:gd name="connsiteX11" fmla="*/ 4283242 w 4297279"/>
                <a:gd name="connsiteY11" fmla="*/ 5418221 h 6328611"/>
                <a:gd name="connsiteX12" fmla="*/ 4271211 w 4297279"/>
                <a:gd name="connsiteY12" fmla="*/ 5911516 h 6328611"/>
                <a:gd name="connsiteX13" fmla="*/ 4283242 w 4297279"/>
                <a:gd name="connsiteY13" fmla="*/ 6176211 h 6328611"/>
                <a:gd name="connsiteX14" fmla="*/ 4283242 w 4297279"/>
                <a:gd name="connsiteY14" fmla="*/ 6308558 h 6328611"/>
                <a:gd name="connsiteX15" fmla="*/ 4199021 w 4297279"/>
                <a:gd name="connsiteY15" fmla="*/ 6296527 h 6328611"/>
                <a:gd name="connsiteX16" fmla="*/ 4090737 w 4297279"/>
                <a:gd name="connsiteY16" fmla="*/ 6296527 h 6328611"/>
                <a:gd name="connsiteX17" fmla="*/ 4054642 w 4297279"/>
                <a:gd name="connsiteY17" fmla="*/ 6296527 h 6328611"/>
                <a:gd name="connsiteX18" fmla="*/ 3838074 w 4297279"/>
                <a:gd name="connsiteY18" fmla="*/ 6176211 h 6328611"/>
                <a:gd name="connsiteX19" fmla="*/ 3368842 w 4297279"/>
                <a:gd name="connsiteY19" fmla="*/ 5947611 h 6328611"/>
                <a:gd name="connsiteX20" fmla="*/ 2695074 w 4297279"/>
                <a:gd name="connsiteY20" fmla="*/ 5779169 h 6328611"/>
                <a:gd name="connsiteX21" fmla="*/ 1732547 w 4297279"/>
                <a:gd name="connsiteY21" fmla="*/ 5743074 h 6328611"/>
                <a:gd name="connsiteX22" fmla="*/ 866274 w 4297279"/>
                <a:gd name="connsiteY22" fmla="*/ 5899484 h 6328611"/>
                <a:gd name="connsiteX23" fmla="*/ 312821 w 4297279"/>
                <a:gd name="connsiteY23" fmla="*/ 6176211 h 6328611"/>
                <a:gd name="connsiteX24" fmla="*/ 96253 w 4297279"/>
                <a:gd name="connsiteY24" fmla="*/ 6284495 h 6328611"/>
                <a:gd name="connsiteX25" fmla="*/ 12032 w 4297279"/>
                <a:gd name="connsiteY25" fmla="*/ 6308558 h 6328611"/>
                <a:gd name="connsiteX26" fmla="*/ 12032 w 4297279"/>
                <a:gd name="connsiteY26" fmla="*/ 6308558 h 6328611"/>
                <a:gd name="connsiteX27" fmla="*/ 24063 w 4297279"/>
                <a:gd name="connsiteY27" fmla="*/ 5189621 h 6328611"/>
                <a:gd name="connsiteX28" fmla="*/ 24063 w 4297279"/>
                <a:gd name="connsiteY28" fmla="*/ 2314074 h 6328611"/>
                <a:gd name="connsiteX29" fmla="*/ 12032 w 4297279"/>
                <a:gd name="connsiteY29" fmla="*/ 1327484 h 6328611"/>
                <a:gd name="connsiteX30" fmla="*/ 24063 w 4297279"/>
                <a:gd name="connsiteY30" fmla="*/ 906379 h 6328611"/>
                <a:gd name="connsiteX31" fmla="*/ 24063 w 4297279"/>
                <a:gd name="connsiteY31" fmla="*/ 689811 h 6328611"/>
                <a:gd name="connsiteX32" fmla="*/ 0 w 4297279"/>
                <a:gd name="connsiteY32" fmla="*/ 617621 h 6328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4297279" h="6328611">
                  <a:moveTo>
                    <a:pt x="0" y="617621"/>
                  </a:moveTo>
                  <a:cubicBezTo>
                    <a:pt x="206542" y="485274"/>
                    <a:pt x="413084" y="352927"/>
                    <a:pt x="661737" y="256674"/>
                  </a:cubicBezTo>
                  <a:cubicBezTo>
                    <a:pt x="910390" y="160421"/>
                    <a:pt x="1191127" y="80210"/>
                    <a:pt x="1491916" y="40105"/>
                  </a:cubicBezTo>
                  <a:cubicBezTo>
                    <a:pt x="1792706" y="0"/>
                    <a:pt x="2211806" y="4010"/>
                    <a:pt x="2466474" y="16042"/>
                  </a:cubicBezTo>
                  <a:cubicBezTo>
                    <a:pt x="2721142" y="28074"/>
                    <a:pt x="2823410" y="60158"/>
                    <a:pt x="3019926" y="112295"/>
                  </a:cubicBezTo>
                  <a:cubicBezTo>
                    <a:pt x="3216442" y="164432"/>
                    <a:pt x="3475120" y="252663"/>
                    <a:pt x="3645568" y="328863"/>
                  </a:cubicBezTo>
                  <a:cubicBezTo>
                    <a:pt x="3816016" y="405063"/>
                    <a:pt x="3938337" y="511342"/>
                    <a:pt x="4042611" y="569495"/>
                  </a:cubicBezTo>
                  <a:cubicBezTo>
                    <a:pt x="4146885" y="627648"/>
                    <a:pt x="4271211" y="677779"/>
                    <a:pt x="4271211" y="677779"/>
                  </a:cubicBezTo>
                  <a:lnTo>
                    <a:pt x="4271211" y="677779"/>
                  </a:lnTo>
                  <a:lnTo>
                    <a:pt x="4271211" y="1423737"/>
                  </a:lnTo>
                  <a:cubicBezTo>
                    <a:pt x="4271211" y="1929063"/>
                    <a:pt x="4269206" y="3043990"/>
                    <a:pt x="4271211" y="3709737"/>
                  </a:cubicBezTo>
                  <a:cubicBezTo>
                    <a:pt x="4273216" y="4375484"/>
                    <a:pt x="4283242" y="5051258"/>
                    <a:pt x="4283242" y="5418221"/>
                  </a:cubicBezTo>
                  <a:cubicBezTo>
                    <a:pt x="4283242" y="5785184"/>
                    <a:pt x="4271211" y="5785184"/>
                    <a:pt x="4271211" y="5911516"/>
                  </a:cubicBezTo>
                  <a:cubicBezTo>
                    <a:pt x="4271211" y="6037848"/>
                    <a:pt x="4281237" y="6110037"/>
                    <a:pt x="4283242" y="6176211"/>
                  </a:cubicBezTo>
                  <a:cubicBezTo>
                    <a:pt x="4285247" y="6242385"/>
                    <a:pt x="4297279" y="6288505"/>
                    <a:pt x="4283242" y="6308558"/>
                  </a:cubicBezTo>
                  <a:cubicBezTo>
                    <a:pt x="4269205" y="6328611"/>
                    <a:pt x="4231105" y="6298532"/>
                    <a:pt x="4199021" y="6296527"/>
                  </a:cubicBezTo>
                  <a:cubicBezTo>
                    <a:pt x="4166937" y="6294522"/>
                    <a:pt x="4090737" y="6296527"/>
                    <a:pt x="4090737" y="6296527"/>
                  </a:cubicBezTo>
                  <a:cubicBezTo>
                    <a:pt x="4066674" y="6296527"/>
                    <a:pt x="4096752" y="6316580"/>
                    <a:pt x="4054642" y="6296527"/>
                  </a:cubicBezTo>
                  <a:cubicBezTo>
                    <a:pt x="4012532" y="6276474"/>
                    <a:pt x="3952374" y="6234364"/>
                    <a:pt x="3838074" y="6176211"/>
                  </a:cubicBezTo>
                  <a:cubicBezTo>
                    <a:pt x="3723774" y="6118058"/>
                    <a:pt x="3559342" y="6013785"/>
                    <a:pt x="3368842" y="5947611"/>
                  </a:cubicBezTo>
                  <a:cubicBezTo>
                    <a:pt x="3178342" y="5881437"/>
                    <a:pt x="2967790" y="5813258"/>
                    <a:pt x="2695074" y="5779169"/>
                  </a:cubicBezTo>
                  <a:cubicBezTo>
                    <a:pt x="2422358" y="5745080"/>
                    <a:pt x="2037347" y="5723022"/>
                    <a:pt x="1732547" y="5743074"/>
                  </a:cubicBezTo>
                  <a:cubicBezTo>
                    <a:pt x="1427747" y="5763127"/>
                    <a:pt x="1102895" y="5827295"/>
                    <a:pt x="866274" y="5899484"/>
                  </a:cubicBezTo>
                  <a:cubicBezTo>
                    <a:pt x="629653" y="5971674"/>
                    <a:pt x="312821" y="6176211"/>
                    <a:pt x="312821" y="6176211"/>
                  </a:cubicBezTo>
                  <a:cubicBezTo>
                    <a:pt x="184484" y="6240379"/>
                    <a:pt x="146384" y="6262437"/>
                    <a:pt x="96253" y="6284495"/>
                  </a:cubicBezTo>
                  <a:cubicBezTo>
                    <a:pt x="46122" y="6306553"/>
                    <a:pt x="12032" y="6308558"/>
                    <a:pt x="12032" y="6308558"/>
                  </a:cubicBezTo>
                  <a:lnTo>
                    <a:pt x="12032" y="6308558"/>
                  </a:lnTo>
                  <a:cubicBezTo>
                    <a:pt x="14037" y="6122069"/>
                    <a:pt x="22058" y="5855368"/>
                    <a:pt x="24063" y="5189621"/>
                  </a:cubicBezTo>
                  <a:cubicBezTo>
                    <a:pt x="26068" y="4523874"/>
                    <a:pt x="26068" y="2957763"/>
                    <a:pt x="24063" y="2314074"/>
                  </a:cubicBezTo>
                  <a:cubicBezTo>
                    <a:pt x="22058" y="1670385"/>
                    <a:pt x="12032" y="1562100"/>
                    <a:pt x="12032" y="1327484"/>
                  </a:cubicBezTo>
                  <a:cubicBezTo>
                    <a:pt x="12032" y="1092868"/>
                    <a:pt x="22058" y="1012658"/>
                    <a:pt x="24063" y="906379"/>
                  </a:cubicBezTo>
                  <a:cubicBezTo>
                    <a:pt x="26068" y="800100"/>
                    <a:pt x="24063" y="689811"/>
                    <a:pt x="24063" y="689811"/>
                  </a:cubicBezTo>
                  <a:lnTo>
                    <a:pt x="0" y="617621"/>
                  </a:lnTo>
                  <a:close/>
                </a:path>
              </a:pathLst>
            </a:custGeom>
            <a:solidFill>
              <a:srgbClr val="A5B9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8" name="Forme libre 57"/>
            <p:cNvSpPr/>
            <p:nvPr/>
          </p:nvSpPr>
          <p:spPr>
            <a:xfrm>
              <a:off x="4786313" y="214290"/>
              <a:ext cx="3929091" cy="5857916"/>
            </a:xfrm>
            <a:custGeom>
              <a:avLst/>
              <a:gdLst>
                <a:gd name="connsiteX0" fmla="*/ 27295 w 4210333"/>
                <a:gd name="connsiteY0" fmla="*/ 725606 h 6287069"/>
                <a:gd name="connsiteX1" fmla="*/ 600501 w 4210333"/>
                <a:gd name="connsiteY1" fmla="*/ 357117 h 6287069"/>
                <a:gd name="connsiteX2" fmla="*/ 1514901 w 4210333"/>
                <a:gd name="connsiteY2" fmla="*/ 70514 h 6287069"/>
                <a:gd name="connsiteX3" fmla="*/ 2715904 w 4210333"/>
                <a:gd name="connsiteY3" fmla="*/ 43218 h 6287069"/>
                <a:gd name="connsiteX4" fmla="*/ 3684895 w 4210333"/>
                <a:gd name="connsiteY4" fmla="*/ 329821 h 6287069"/>
                <a:gd name="connsiteX5" fmla="*/ 3998793 w 4210333"/>
                <a:gd name="connsiteY5" fmla="*/ 479946 h 6287069"/>
                <a:gd name="connsiteX6" fmla="*/ 4148919 w 4210333"/>
                <a:gd name="connsiteY6" fmla="*/ 575481 h 6287069"/>
                <a:gd name="connsiteX7" fmla="*/ 4162566 w 4210333"/>
                <a:gd name="connsiteY7" fmla="*/ 616424 h 6287069"/>
                <a:gd name="connsiteX8" fmla="*/ 4176214 w 4210333"/>
                <a:gd name="connsiteY8" fmla="*/ 1271517 h 6287069"/>
                <a:gd name="connsiteX9" fmla="*/ 4176214 w 4210333"/>
                <a:gd name="connsiteY9" fmla="*/ 4765343 h 6287069"/>
                <a:gd name="connsiteX10" fmla="*/ 4176214 w 4210333"/>
                <a:gd name="connsiteY10" fmla="*/ 5925403 h 6287069"/>
                <a:gd name="connsiteX11" fmla="*/ 4189862 w 4210333"/>
                <a:gd name="connsiteY11" fmla="*/ 6239302 h 6287069"/>
                <a:gd name="connsiteX12" fmla="*/ 4121623 w 4210333"/>
                <a:gd name="connsiteY12" fmla="*/ 6212006 h 6287069"/>
                <a:gd name="connsiteX13" fmla="*/ 3657599 w 4210333"/>
                <a:gd name="connsiteY13" fmla="*/ 5952699 h 6287069"/>
                <a:gd name="connsiteX14" fmla="*/ 2811438 w 4210333"/>
                <a:gd name="connsiteY14" fmla="*/ 5707039 h 6287069"/>
                <a:gd name="connsiteX15" fmla="*/ 1842447 w 4210333"/>
                <a:gd name="connsiteY15" fmla="*/ 5693391 h 6287069"/>
                <a:gd name="connsiteX16" fmla="*/ 859808 w 4210333"/>
                <a:gd name="connsiteY16" fmla="*/ 5884460 h 6287069"/>
                <a:gd name="connsiteX17" fmla="*/ 286602 w 4210333"/>
                <a:gd name="connsiteY17" fmla="*/ 6075529 h 6287069"/>
                <a:gd name="connsiteX18" fmla="*/ 40943 w 4210333"/>
                <a:gd name="connsiteY18" fmla="*/ 6212006 h 6287069"/>
                <a:gd name="connsiteX19" fmla="*/ 40943 w 4210333"/>
                <a:gd name="connsiteY19" fmla="*/ 6184711 h 6287069"/>
                <a:gd name="connsiteX20" fmla="*/ 40943 w 4210333"/>
                <a:gd name="connsiteY20" fmla="*/ 5925403 h 6287069"/>
                <a:gd name="connsiteX21" fmla="*/ 40943 w 4210333"/>
                <a:gd name="connsiteY21" fmla="*/ 4806287 h 6287069"/>
                <a:gd name="connsiteX22" fmla="*/ 54590 w 4210333"/>
                <a:gd name="connsiteY22" fmla="*/ 2677236 h 6287069"/>
                <a:gd name="connsiteX23" fmla="*/ 40943 w 4210333"/>
                <a:gd name="connsiteY23" fmla="*/ 1380699 h 6287069"/>
                <a:gd name="connsiteX24" fmla="*/ 40943 w 4210333"/>
                <a:gd name="connsiteY24" fmla="*/ 930323 h 6287069"/>
                <a:gd name="connsiteX25" fmla="*/ 40943 w 4210333"/>
                <a:gd name="connsiteY25" fmla="*/ 793845 h 6287069"/>
                <a:gd name="connsiteX26" fmla="*/ 27295 w 4210333"/>
                <a:gd name="connsiteY26" fmla="*/ 725606 h 6287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10333" h="6287069">
                  <a:moveTo>
                    <a:pt x="27295" y="725606"/>
                  </a:moveTo>
                  <a:cubicBezTo>
                    <a:pt x="189931" y="595952"/>
                    <a:pt x="352567" y="466299"/>
                    <a:pt x="600501" y="357117"/>
                  </a:cubicBezTo>
                  <a:cubicBezTo>
                    <a:pt x="848435" y="247935"/>
                    <a:pt x="1162334" y="122830"/>
                    <a:pt x="1514901" y="70514"/>
                  </a:cubicBezTo>
                  <a:cubicBezTo>
                    <a:pt x="1867468" y="18198"/>
                    <a:pt x="2354238" y="0"/>
                    <a:pt x="2715904" y="43218"/>
                  </a:cubicBezTo>
                  <a:cubicBezTo>
                    <a:pt x="3077570" y="86436"/>
                    <a:pt x="3471080" y="257033"/>
                    <a:pt x="3684895" y="329821"/>
                  </a:cubicBezTo>
                  <a:cubicBezTo>
                    <a:pt x="3898710" y="402609"/>
                    <a:pt x="3921456" y="439003"/>
                    <a:pt x="3998793" y="479946"/>
                  </a:cubicBezTo>
                  <a:cubicBezTo>
                    <a:pt x="4076130" y="520889"/>
                    <a:pt x="4121623" y="552735"/>
                    <a:pt x="4148919" y="575481"/>
                  </a:cubicBezTo>
                  <a:cubicBezTo>
                    <a:pt x="4176215" y="598227"/>
                    <a:pt x="4158017" y="500418"/>
                    <a:pt x="4162566" y="616424"/>
                  </a:cubicBezTo>
                  <a:cubicBezTo>
                    <a:pt x="4167115" y="732430"/>
                    <a:pt x="4173939" y="580031"/>
                    <a:pt x="4176214" y="1271517"/>
                  </a:cubicBezTo>
                  <a:cubicBezTo>
                    <a:pt x="4178489" y="1963003"/>
                    <a:pt x="4176214" y="4765343"/>
                    <a:pt x="4176214" y="4765343"/>
                  </a:cubicBezTo>
                  <a:cubicBezTo>
                    <a:pt x="4176214" y="5540991"/>
                    <a:pt x="4173939" y="5679743"/>
                    <a:pt x="4176214" y="5925403"/>
                  </a:cubicBezTo>
                  <a:cubicBezTo>
                    <a:pt x="4178489" y="6171063"/>
                    <a:pt x="4198960" y="6191535"/>
                    <a:pt x="4189862" y="6239302"/>
                  </a:cubicBezTo>
                  <a:cubicBezTo>
                    <a:pt x="4180764" y="6287069"/>
                    <a:pt x="4210333" y="6259773"/>
                    <a:pt x="4121623" y="6212006"/>
                  </a:cubicBezTo>
                  <a:cubicBezTo>
                    <a:pt x="4032913" y="6164239"/>
                    <a:pt x="3875963" y="6036860"/>
                    <a:pt x="3657599" y="5952699"/>
                  </a:cubicBezTo>
                  <a:cubicBezTo>
                    <a:pt x="3439235" y="5868538"/>
                    <a:pt x="3113963" y="5750257"/>
                    <a:pt x="2811438" y="5707039"/>
                  </a:cubicBezTo>
                  <a:cubicBezTo>
                    <a:pt x="2508913" y="5663821"/>
                    <a:pt x="2167719" y="5663821"/>
                    <a:pt x="1842447" y="5693391"/>
                  </a:cubicBezTo>
                  <a:cubicBezTo>
                    <a:pt x="1517175" y="5722961"/>
                    <a:pt x="1119115" y="5820770"/>
                    <a:pt x="859808" y="5884460"/>
                  </a:cubicBezTo>
                  <a:cubicBezTo>
                    <a:pt x="600501" y="5948150"/>
                    <a:pt x="423079" y="6020938"/>
                    <a:pt x="286602" y="6075529"/>
                  </a:cubicBezTo>
                  <a:cubicBezTo>
                    <a:pt x="150125" y="6130120"/>
                    <a:pt x="81886" y="6193809"/>
                    <a:pt x="40943" y="6212006"/>
                  </a:cubicBezTo>
                  <a:cubicBezTo>
                    <a:pt x="0" y="6230203"/>
                    <a:pt x="40943" y="6184711"/>
                    <a:pt x="40943" y="6184711"/>
                  </a:cubicBezTo>
                  <a:lnTo>
                    <a:pt x="40943" y="5925403"/>
                  </a:lnTo>
                  <a:cubicBezTo>
                    <a:pt x="40943" y="5695666"/>
                    <a:pt x="38669" y="5347648"/>
                    <a:pt x="40943" y="4806287"/>
                  </a:cubicBezTo>
                  <a:cubicBezTo>
                    <a:pt x="43217" y="4264926"/>
                    <a:pt x="54590" y="3248167"/>
                    <a:pt x="54590" y="2677236"/>
                  </a:cubicBezTo>
                  <a:cubicBezTo>
                    <a:pt x="54590" y="2106305"/>
                    <a:pt x="43217" y="1671851"/>
                    <a:pt x="40943" y="1380699"/>
                  </a:cubicBezTo>
                  <a:cubicBezTo>
                    <a:pt x="38669" y="1089547"/>
                    <a:pt x="40943" y="930323"/>
                    <a:pt x="40943" y="930323"/>
                  </a:cubicBezTo>
                  <a:lnTo>
                    <a:pt x="40943" y="793845"/>
                  </a:lnTo>
                  <a:lnTo>
                    <a:pt x="27295" y="725606"/>
                  </a:lnTo>
                  <a:close/>
                </a:path>
              </a:pathLst>
            </a:custGeom>
            <a:blipFill>
              <a:blip r:embed="rId8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59" name="Groupe 58"/>
          <p:cNvGrpSpPr/>
          <p:nvPr/>
        </p:nvGrpSpPr>
        <p:grpSpPr>
          <a:xfrm>
            <a:off x="4608000" y="0"/>
            <a:ext cx="4245771" cy="6264000"/>
            <a:chOff x="4608000" y="0"/>
            <a:chExt cx="4245771" cy="6264000"/>
          </a:xfrm>
        </p:grpSpPr>
        <p:sp>
          <p:nvSpPr>
            <p:cNvPr id="60" name="Forme libre 59"/>
            <p:cNvSpPr/>
            <p:nvPr/>
          </p:nvSpPr>
          <p:spPr>
            <a:xfrm flipH="1">
              <a:off x="4608000" y="0"/>
              <a:ext cx="4203843" cy="6264000"/>
            </a:xfrm>
            <a:custGeom>
              <a:avLst/>
              <a:gdLst>
                <a:gd name="connsiteX0" fmla="*/ 0 w 4297279"/>
                <a:gd name="connsiteY0" fmla="*/ 617621 h 6328611"/>
                <a:gd name="connsiteX1" fmla="*/ 661737 w 4297279"/>
                <a:gd name="connsiteY1" fmla="*/ 256674 h 6328611"/>
                <a:gd name="connsiteX2" fmla="*/ 1491916 w 4297279"/>
                <a:gd name="connsiteY2" fmla="*/ 40105 h 6328611"/>
                <a:gd name="connsiteX3" fmla="*/ 2466474 w 4297279"/>
                <a:gd name="connsiteY3" fmla="*/ 16042 h 6328611"/>
                <a:gd name="connsiteX4" fmla="*/ 3019926 w 4297279"/>
                <a:gd name="connsiteY4" fmla="*/ 112295 h 6328611"/>
                <a:gd name="connsiteX5" fmla="*/ 3645568 w 4297279"/>
                <a:gd name="connsiteY5" fmla="*/ 328863 h 6328611"/>
                <a:gd name="connsiteX6" fmla="*/ 4042611 w 4297279"/>
                <a:gd name="connsiteY6" fmla="*/ 569495 h 6328611"/>
                <a:gd name="connsiteX7" fmla="*/ 4271211 w 4297279"/>
                <a:gd name="connsiteY7" fmla="*/ 677779 h 6328611"/>
                <a:gd name="connsiteX8" fmla="*/ 4271211 w 4297279"/>
                <a:gd name="connsiteY8" fmla="*/ 677779 h 6328611"/>
                <a:gd name="connsiteX9" fmla="*/ 4271211 w 4297279"/>
                <a:gd name="connsiteY9" fmla="*/ 1423737 h 6328611"/>
                <a:gd name="connsiteX10" fmla="*/ 4271211 w 4297279"/>
                <a:gd name="connsiteY10" fmla="*/ 3709737 h 6328611"/>
                <a:gd name="connsiteX11" fmla="*/ 4283242 w 4297279"/>
                <a:gd name="connsiteY11" fmla="*/ 5418221 h 6328611"/>
                <a:gd name="connsiteX12" fmla="*/ 4271211 w 4297279"/>
                <a:gd name="connsiteY12" fmla="*/ 5911516 h 6328611"/>
                <a:gd name="connsiteX13" fmla="*/ 4283242 w 4297279"/>
                <a:gd name="connsiteY13" fmla="*/ 6176211 h 6328611"/>
                <a:gd name="connsiteX14" fmla="*/ 4283242 w 4297279"/>
                <a:gd name="connsiteY14" fmla="*/ 6308558 h 6328611"/>
                <a:gd name="connsiteX15" fmla="*/ 4199021 w 4297279"/>
                <a:gd name="connsiteY15" fmla="*/ 6296527 h 6328611"/>
                <a:gd name="connsiteX16" fmla="*/ 4090737 w 4297279"/>
                <a:gd name="connsiteY16" fmla="*/ 6296527 h 6328611"/>
                <a:gd name="connsiteX17" fmla="*/ 4054642 w 4297279"/>
                <a:gd name="connsiteY17" fmla="*/ 6296527 h 6328611"/>
                <a:gd name="connsiteX18" fmla="*/ 3838074 w 4297279"/>
                <a:gd name="connsiteY18" fmla="*/ 6176211 h 6328611"/>
                <a:gd name="connsiteX19" fmla="*/ 3368842 w 4297279"/>
                <a:gd name="connsiteY19" fmla="*/ 5947611 h 6328611"/>
                <a:gd name="connsiteX20" fmla="*/ 2695074 w 4297279"/>
                <a:gd name="connsiteY20" fmla="*/ 5779169 h 6328611"/>
                <a:gd name="connsiteX21" fmla="*/ 1732547 w 4297279"/>
                <a:gd name="connsiteY21" fmla="*/ 5743074 h 6328611"/>
                <a:gd name="connsiteX22" fmla="*/ 866274 w 4297279"/>
                <a:gd name="connsiteY22" fmla="*/ 5899484 h 6328611"/>
                <a:gd name="connsiteX23" fmla="*/ 312821 w 4297279"/>
                <a:gd name="connsiteY23" fmla="*/ 6176211 h 6328611"/>
                <a:gd name="connsiteX24" fmla="*/ 96253 w 4297279"/>
                <a:gd name="connsiteY24" fmla="*/ 6284495 h 6328611"/>
                <a:gd name="connsiteX25" fmla="*/ 12032 w 4297279"/>
                <a:gd name="connsiteY25" fmla="*/ 6308558 h 6328611"/>
                <a:gd name="connsiteX26" fmla="*/ 12032 w 4297279"/>
                <a:gd name="connsiteY26" fmla="*/ 6308558 h 6328611"/>
                <a:gd name="connsiteX27" fmla="*/ 24063 w 4297279"/>
                <a:gd name="connsiteY27" fmla="*/ 5189621 h 6328611"/>
                <a:gd name="connsiteX28" fmla="*/ 24063 w 4297279"/>
                <a:gd name="connsiteY28" fmla="*/ 2314074 h 6328611"/>
                <a:gd name="connsiteX29" fmla="*/ 12032 w 4297279"/>
                <a:gd name="connsiteY29" fmla="*/ 1327484 h 6328611"/>
                <a:gd name="connsiteX30" fmla="*/ 24063 w 4297279"/>
                <a:gd name="connsiteY30" fmla="*/ 906379 h 6328611"/>
                <a:gd name="connsiteX31" fmla="*/ 24063 w 4297279"/>
                <a:gd name="connsiteY31" fmla="*/ 689811 h 6328611"/>
                <a:gd name="connsiteX32" fmla="*/ 0 w 4297279"/>
                <a:gd name="connsiteY32" fmla="*/ 617621 h 6328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4297279" h="6328611">
                  <a:moveTo>
                    <a:pt x="0" y="617621"/>
                  </a:moveTo>
                  <a:cubicBezTo>
                    <a:pt x="206542" y="485274"/>
                    <a:pt x="413084" y="352927"/>
                    <a:pt x="661737" y="256674"/>
                  </a:cubicBezTo>
                  <a:cubicBezTo>
                    <a:pt x="910390" y="160421"/>
                    <a:pt x="1191127" y="80210"/>
                    <a:pt x="1491916" y="40105"/>
                  </a:cubicBezTo>
                  <a:cubicBezTo>
                    <a:pt x="1792706" y="0"/>
                    <a:pt x="2211806" y="4010"/>
                    <a:pt x="2466474" y="16042"/>
                  </a:cubicBezTo>
                  <a:cubicBezTo>
                    <a:pt x="2721142" y="28074"/>
                    <a:pt x="2823410" y="60158"/>
                    <a:pt x="3019926" y="112295"/>
                  </a:cubicBezTo>
                  <a:cubicBezTo>
                    <a:pt x="3216442" y="164432"/>
                    <a:pt x="3475120" y="252663"/>
                    <a:pt x="3645568" y="328863"/>
                  </a:cubicBezTo>
                  <a:cubicBezTo>
                    <a:pt x="3816016" y="405063"/>
                    <a:pt x="3938337" y="511342"/>
                    <a:pt x="4042611" y="569495"/>
                  </a:cubicBezTo>
                  <a:cubicBezTo>
                    <a:pt x="4146885" y="627648"/>
                    <a:pt x="4271211" y="677779"/>
                    <a:pt x="4271211" y="677779"/>
                  </a:cubicBezTo>
                  <a:lnTo>
                    <a:pt x="4271211" y="677779"/>
                  </a:lnTo>
                  <a:lnTo>
                    <a:pt x="4271211" y="1423737"/>
                  </a:lnTo>
                  <a:cubicBezTo>
                    <a:pt x="4271211" y="1929063"/>
                    <a:pt x="4269206" y="3043990"/>
                    <a:pt x="4271211" y="3709737"/>
                  </a:cubicBezTo>
                  <a:cubicBezTo>
                    <a:pt x="4273216" y="4375484"/>
                    <a:pt x="4283242" y="5051258"/>
                    <a:pt x="4283242" y="5418221"/>
                  </a:cubicBezTo>
                  <a:cubicBezTo>
                    <a:pt x="4283242" y="5785184"/>
                    <a:pt x="4271211" y="5785184"/>
                    <a:pt x="4271211" y="5911516"/>
                  </a:cubicBezTo>
                  <a:cubicBezTo>
                    <a:pt x="4271211" y="6037848"/>
                    <a:pt x="4281237" y="6110037"/>
                    <a:pt x="4283242" y="6176211"/>
                  </a:cubicBezTo>
                  <a:cubicBezTo>
                    <a:pt x="4285247" y="6242385"/>
                    <a:pt x="4297279" y="6288505"/>
                    <a:pt x="4283242" y="6308558"/>
                  </a:cubicBezTo>
                  <a:cubicBezTo>
                    <a:pt x="4269205" y="6328611"/>
                    <a:pt x="4231105" y="6298532"/>
                    <a:pt x="4199021" y="6296527"/>
                  </a:cubicBezTo>
                  <a:cubicBezTo>
                    <a:pt x="4166937" y="6294522"/>
                    <a:pt x="4090737" y="6296527"/>
                    <a:pt x="4090737" y="6296527"/>
                  </a:cubicBezTo>
                  <a:cubicBezTo>
                    <a:pt x="4066674" y="6296527"/>
                    <a:pt x="4096752" y="6316580"/>
                    <a:pt x="4054642" y="6296527"/>
                  </a:cubicBezTo>
                  <a:cubicBezTo>
                    <a:pt x="4012532" y="6276474"/>
                    <a:pt x="3952374" y="6234364"/>
                    <a:pt x="3838074" y="6176211"/>
                  </a:cubicBezTo>
                  <a:cubicBezTo>
                    <a:pt x="3723774" y="6118058"/>
                    <a:pt x="3559342" y="6013785"/>
                    <a:pt x="3368842" y="5947611"/>
                  </a:cubicBezTo>
                  <a:cubicBezTo>
                    <a:pt x="3178342" y="5881437"/>
                    <a:pt x="2967790" y="5813258"/>
                    <a:pt x="2695074" y="5779169"/>
                  </a:cubicBezTo>
                  <a:cubicBezTo>
                    <a:pt x="2422358" y="5745080"/>
                    <a:pt x="2037347" y="5723022"/>
                    <a:pt x="1732547" y="5743074"/>
                  </a:cubicBezTo>
                  <a:cubicBezTo>
                    <a:pt x="1427747" y="5763127"/>
                    <a:pt x="1102895" y="5827295"/>
                    <a:pt x="866274" y="5899484"/>
                  </a:cubicBezTo>
                  <a:cubicBezTo>
                    <a:pt x="629653" y="5971674"/>
                    <a:pt x="312821" y="6176211"/>
                    <a:pt x="312821" y="6176211"/>
                  </a:cubicBezTo>
                  <a:cubicBezTo>
                    <a:pt x="184484" y="6240379"/>
                    <a:pt x="146384" y="6262437"/>
                    <a:pt x="96253" y="6284495"/>
                  </a:cubicBezTo>
                  <a:cubicBezTo>
                    <a:pt x="46122" y="6306553"/>
                    <a:pt x="12032" y="6308558"/>
                    <a:pt x="12032" y="6308558"/>
                  </a:cubicBezTo>
                  <a:lnTo>
                    <a:pt x="12032" y="6308558"/>
                  </a:lnTo>
                  <a:cubicBezTo>
                    <a:pt x="14037" y="6122069"/>
                    <a:pt x="22058" y="5855368"/>
                    <a:pt x="24063" y="5189621"/>
                  </a:cubicBezTo>
                  <a:cubicBezTo>
                    <a:pt x="26068" y="4523874"/>
                    <a:pt x="26068" y="2957763"/>
                    <a:pt x="24063" y="2314074"/>
                  </a:cubicBezTo>
                  <a:cubicBezTo>
                    <a:pt x="22058" y="1670385"/>
                    <a:pt x="12032" y="1562100"/>
                    <a:pt x="12032" y="1327484"/>
                  </a:cubicBezTo>
                  <a:cubicBezTo>
                    <a:pt x="12032" y="1092868"/>
                    <a:pt x="22058" y="1012658"/>
                    <a:pt x="24063" y="906379"/>
                  </a:cubicBezTo>
                  <a:cubicBezTo>
                    <a:pt x="26068" y="800100"/>
                    <a:pt x="24063" y="689811"/>
                    <a:pt x="24063" y="689811"/>
                  </a:cubicBezTo>
                  <a:lnTo>
                    <a:pt x="0" y="617621"/>
                  </a:lnTo>
                  <a:close/>
                </a:path>
              </a:pathLst>
            </a:custGeom>
            <a:solidFill>
              <a:srgbClr val="A5B9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1" name="Forme libre 60"/>
            <p:cNvSpPr/>
            <p:nvPr/>
          </p:nvSpPr>
          <p:spPr>
            <a:xfrm>
              <a:off x="4643438" y="928670"/>
              <a:ext cx="4210333" cy="4477325"/>
            </a:xfrm>
            <a:custGeom>
              <a:avLst/>
              <a:gdLst>
                <a:gd name="connsiteX0" fmla="*/ 27295 w 4210333"/>
                <a:gd name="connsiteY0" fmla="*/ 725606 h 6287069"/>
                <a:gd name="connsiteX1" fmla="*/ 600501 w 4210333"/>
                <a:gd name="connsiteY1" fmla="*/ 357117 h 6287069"/>
                <a:gd name="connsiteX2" fmla="*/ 1514901 w 4210333"/>
                <a:gd name="connsiteY2" fmla="*/ 70514 h 6287069"/>
                <a:gd name="connsiteX3" fmla="*/ 2715904 w 4210333"/>
                <a:gd name="connsiteY3" fmla="*/ 43218 h 6287069"/>
                <a:gd name="connsiteX4" fmla="*/ 3684895 w 4210333"/>
                <a:gd name="connsiteY4" fmla="*/ 329821 h 6287069"/>
                <a:gd name="connsiteX5" fmla="*/ 3998793 w 4210333"/>
                <a:gd name="connsiteY5" fmla="*/ 479946 h 6287069"/>
                <a:gd name="connsiteX6" fmla="*/ 4148919 w 4210333"/>
                <a:gd name="connsiteY6" fmla="*/ 575481 h 6287069"/>
                <a:gd name="connsiteX7" fmla="*/ 4162566 w 4210333"/>
                <a:gd name="connsiteY7" fmla="*/ 616424 h 6287069"/>
                <a:gd name="connsiteX8" fmla="*/ 4176214 w 4210333"/>
                <a:gd name="connsiteY8" fmla="*/ 1271517 h 6287069"/>
                <a:gd name="connsiteX9" fmla="*/ 4176214 w 4210333"/>
                <a:gd name="connsiteY9" fmla="*/ 4765343 h 6287069"/>
                <a:gd name="connsiteX10" fmla="*/ 4176214 w 4210333"/>
                <a:gd name="connsiteY10" fmla="*/ 5925403 h 6287069"/>
                <a:gd name="connsiteX11" fmla="*/ 4189862 w 4210333"/>
                <a:gd name="connsiteY11" fmla="*/ 6239302 h 6287069"/>
                <a:gd name="connsiteX12" fmla="*/ 4121623 w 4210333"/>
                <a:gd name="connsiteY12" fmla="*/ 6212006 h 6287069"/>
                <a:gd name="connsiteX13" fmla="*/ 3657599 w 4210333"/>
                <a:gd name="connsiteY13" fmla="*/ 5952699 h 6287069"/>
                <a:gd name="connsiteX14" fmla="*/ 2811438 w 4210333"/>
                <a:gd name="connsiteY14" fmla="*/ 5707039 h 6287069"/>
                <a:gd name="connsiteX15" fmla="*/ 1842447 w 4210333"/>
                <a:gd name="connsiteY15" fmla="*/ 5693391 h 6287069"/>
                <a:gd name="connsiteX16" fmla="*/ 859808 w 4210333"/>
                <a:gd name="connsiteY16" fmla="*/ 5884460 h 6287069"/>
                <a:gd name="connsiteX17" fmla="*/ 286602 w 4210333"/>
                <a:gd name="connsiteY17" fmla="*/ 6075529 h 6287069"/>
                <a:gd name="connsiteX18" fmla="*/ 40943 w 4210333"/>
                <a:gd name="connsiteY18" fmla="*/ 6212006 h 6287069"/>
                <a:gd name="connsiteX19" fmla="*/ 40943 w 4210333"/>
                <a:gd name="connsiteY19" fmla="*/ 6184711 h 6287069"/>
                <a:gd name="connsiteX20" fmla="*/ 40943 w 4210333"/>
                <a:gd name="connsiteY20" fmla="*/ 5925403 h 6287069"/>
                <a:gd name="connsiteX21" fmla="*/ 40943 w 4210333"/>
                <a:gd name="connsiteY21" fmla="*/ 4806287 h 6287069"/>
                <a:gd name="connsiteX22" fmla="*/ 54590 w 4210333"/>
                <a:gd name="connsiteY22" fmla="*/ 2677236 h 6287069"/>
                <a:gd name="connsiteX23" fmla="*/ 40943 w 4210333"/>
                <a:gd name="connsiteY23" fmla="*/ 1380699 h 6287069"/>
                <a:gd name="connsiteX24" fmla="*/ 40943 w 4210333"/>
                <a:gd name="connsiteY24" fmla="*/ 930323 h 6287069"/>
                <a:gd name="connsiteX25" fmla="*/ 40943 w 4210333"/>
                <a:gd name="connsiteY25" fmla="*/ 793845 h 6287069"/>
                <a:gd name="connsiteX26" fmla="*/ 27295 w 4210333"/>
                <a:gd name="connsiteY26" fmla="*/ 725606 h 6287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10333" h="6287069">
                  <a:moveTo>
                    <a:pt x="27295" y="725606"/>
                  </a:moveTo>
                  <a:cubicBezTo>
                    <a:pt x="189931" y="595952"/>
                    <a:pt x="352567" y="466299"/>
                    <a:pt x="600501" y="357117"/>
                  </a:cubicBezTo>
                  <a:cubicBezTo>
                    <a:pt x="848435" y="247935"/>
                    <a:pt x="1162334" y="122830"/>
                    <a:pt x="1514901" y="70514"/>
                  </a:cubicBezTo>
                  <a:cubicBezTo>
                    <a:pt x="1867468" y="18198"/>
                    <a:pt x="2354238" y="0"/>
                    <a:pt x="2715904" y="43218"/>
                  </a:cubicBezTo>
                  <a:cubicBezTo>
                    <a:pt x="3077570" y="86436"/>
                    <a:pt x="3471080" y="257033"/>
                    <a:pt x="3684895" y="329821"/>
                  </a:cubicBezTo>
                  <a:cubicBezTo>
                    <a:pt x="3898710" y="402609"/>
                    <a:pt x="3921456" y="439003"/>
                    <a:pt x="3998793" y="479946"/>
                  </a:cubicBezTo>
                  <a:cubicBezTo>
                    <a:pt x="4076130" y="520889"/>
                    <a:pt x="4121623" y="552735"/>
                    <a:pt x="4148919" y="575481"/>
                  </a:cubicBezTo>
                  <a:cubicBezTo>
                    <a:pt x="4176215" y="598227"/>
                    <a:pt x="4158017" y="500418"/>
                    <a:pt x="4162566" y="616424"/>
                  </a:cubicBezTo>
                  <a:cubicBezTo>
                    <a:pt x="4167115" y="732430"/>
                    <a:pt x="4173939" y="580031"/>
                    <a:pt x="4176214" y="1271517"/>
                  </a:cubicBezTo>
                  <a:cubicBezTo>
                    <a:pt x="4178489" y="1963003"/>
                    <a:pt x="4176214" y="4765343"/>
                    <a:pt x="4176214" y="4765343"/>
                  </a:cubicBezTo>
                  <a:cubicBezTo>
                    <a:pt x="4176214" y="5540991"/>
                    <a:pt x="4173939" y="5679743"/>
                    <a:pt x="4176214" y="5925403"/>
                  </a:cubicBezTo>
                  <a:cubicBezTo>
                    <a:pt x="4178489" y="6171063"/>
                    <a:pt x="4198960" y="6191535"/>
                    <a:pt x="4189862" y="6239302"/>
                  </a:cubicBezTo>
                  <a:cubicBezTo>
                    <a:pt x="4180764" y="6287069"/>
                    <a:pt x="4210333" y="6259773"/>
                    <a:pt x="4121623" y="6212006"/>
                  </a:cubicBezTo>
                  <a:cubicBezTo>
                    <a:pt x="4032913" y="6164239"/>
                    <a:pt x="3875963" y="6036860"/>
                    <a:pt x="3657599" y="5952699"/>
                  </a:cubicBezTo>
                  <a:cubicBezTo>
                    <a:pt x="3439235" y="5868538"/>
                    <a:pt x="3113963" y="5750257"/>
                    <a:pt x="2811438" y="5707039"/>
                  </a:cubicBezTo>
                  <a:cubicBezTo>
                    <a:pt x="2508913" y="5663821"/>
                    <a:pt x="2167719" y="5663821"/>
                    <a:pt x="1842447" y="5693391"/>
                  </a:cubicBezTo>
                  <a:cubicBezTo>
                    <a:pt x="1517175" y="5722961"/>
                    <a:pt x="1119115" y="5820770"/>
                    <a:pt x="859808" y="5884460"/>
                  </a:cubicBezTo>
                  <a:cubicBezTo>
                    <a:pt x="600501" y="5948150"/>
                    <a:pt x="423079" y="6020938"/>
                    <a:pt x="286602" y="6075529"/>
                  </a:cubicBezTo>
                  <a:cubicBezTo>
                    <a:pt x="150125" y="6130120"/>
                    <a:pt x="81886" y="6193809"/>
                    <a:pt x="40943" y="6212006"/>
                  </a:cubicBezTo>
                  <a:cubicBezTo>
                    <a:pt x="0" y="6230203"/>
                    <a:pt x="40943" y="6184711"/>
                    <a:pt x="40943" y="6184711"/>
                  </a:cubicBezTo>
                  <a:lnTo>
                    <a:pt x="40943" y="5925403"/>
                  </a:lnTo>
                  <a:cubicBezTo>
                    <a:pt x="40943" y="5695666"/>
                    <a:pt x="38669" y="5347648"/>
                    <a:pt x="40943" y="4806287"/>
                  </a:cubicBezTo>
                  <a:cubicBezTo>
                    <a:pt x="43217" y="4264926"/>
                    <a:pt x="54590" y="3248167"/>
                    <a:pt x="54590" y="2677236"/>
                  </a:cubicBezTo>
                  <a:cubicBezTo>
                    <a:pt x="54590" y="2106305"/>
                    <a:pt x="43217" y="1671851"/>
                    <a:pt x="40943" y="1380699"/>
                  </a:cubicBezTo>
                  <a:cubicBezTo>
                    <a:pt x="38669" y="1089547"/>
                    <a:pt x="40943" y="930323"/>
                    <a:pt x="40943" y="930323"/>
                  </a:cubicBezTo>
                  <a:lnTo>
                    <a:pt x="40943" y="793845"/>
                  </a:lnTo>
                  <a:lnTo>
                    <a:pt x="27295" y="725606"/>
                  </a:lnTo>
                  <a:close/>
                </a:path>
              </a:pathLst>
            </a:custGeom>
            <a:blipFill>
              <a:blip r:embed="rId9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62" name="Groupe 61"/>
          <p:cNvGrpSpPr/>
          <p:nvPr/>
        </p:nvGrpSpPr>
        <p:grpSpPr>
          <a:xfrm>
            <a:off x="4612509" y="0"/>
            <a:ext cx="4245771" cy="6264000"/>
            <a:chOff x="4608000" y="0"/>
            <a:chExt cx="4245771" cy="6264000"/>
          </a:xfrm>
        </p:grpSpPr>
        <p:sp>
          <p:nvSpPr>
            <p:cNvPr id="63" name="Forme libre 62"/>
            <p:cNvSpPr/>
            <p:nvPr/>
          </p:nvSpPr>
          <p:spPr>
            <a:xfrm flipH="1">
              <a:off x="4608000" y="0"/>
              <a:ext cx="4203843" cy="6264000"/>
            </a:xfrm>
            <a:custGeom>
              <a:avLst/>
              <a:gdLst>
                <a:gd name="connsiteX0" fmla="*/ 0 w 4297279"/>
                <a:gd name="connsiteY0" fmla="*/ 617621 h 6328611"/>
                <a:gd name="connsiteX1" fmla="*/ 661737 w 4297279"/>
                <a:gd name="connsiteY1" fmla="*/ 256674 h 6328611"/>
                <a:gd name="connsiteX2" fmla="*/ 1491916 w 4297279"/>
                <a:gd name="connsiteY2" fmla="*/ 40105 h 6328611"/>
                <a:gd name="connsiteX3" fmla="*/ 2466474 w 4297279"/>
                <a:gd name="connsiteY3" fmla="*/ 16042 h 6328611"/>
                <a:gd name="connsiteX4" fmla="*/ 3019926 w 4297279"/>
                <a:gd name="connsiteY4" fmla="*/ 112295 h 6328611"/>
                <a:gd name="connsiteX5" fmla="*/ 3645568 w 4297279"/>
                <a:gd name="connsiteY5" fmla="*/ 328863 h 6328611"/>
                <a:gd name="connsiteX6" fmla="*/ 4042611 w 4297279"/>
                <a:gd name="connsiteY6" fmla="*/ 569495 h 6328611"/>
                <a:gd name="connsiteX7" fmla="*/ 4271211 w 4297279"/>
                <a:gd name="connsiteY7" fmla="*/ 677779 h 6328611"/>
                <a:gd name="connsiteX8" fmla="*/ 4271211 w 4297279"/>
                <a:gd name="connsiteY8" fmla="*/ 677779 h 6328611"/>
                <a:gd name="connsiteX9" fmla="*/ 4271211 w 4297279"/>
                <a:gd name="connsiteY9" fmla="*/ 1423737 h 6328611"/>
                <a:gd name="connsiteX10" fmla="*/ 4271211 w 4297279"/>
                <a:gd name="connsiteY10" fmla="*/ 3709737 h 6328611"/>
                <a:gd name="connsiteX11" fmla="*/ 4283242 w 4297279"/>
                <a:gd name="connsiteY11" fmla="*/ 5418221 h 6328611"/>
                <a:gd name="connsiteX12" fmla="*/ 4271211 w 4297279"/>
                <a:gd name="connsiteY12" fmla="*/ 5911516 h 6328611"/>
                <a:gd name="connsiteX13" fmla="*/ 4283242 w 4297279"/>
                <a:gd name="connsiteY13" fmla="*/ 6176211 h 6328611"/>
                <a:gd name="connsiteX14" fmla="*/ 4283242 w 4297279"/>
                <a:gd name="connsiteY14" fmla="*/ 6308558 h 6328611"/>
                <a:gd name="connsiteX15" fmla="*/ 4199021 w 4297279"/>
                <a:gd name="connsiteY15" fmla="*/ 6296527 h 6328611"/>
                <a:gd name="connsiteX16" fmla="*/ 4090737 w 4297279"/>
                <a:gd name="connsiteY16" fmla="*/ 6296527 h 6328611"/>
                <a:gd name="connsiteX17" fmla="*/ 4054642 w 4297279"/>
                <a:gd name="connsiteY17" fmla="*/ 6296527 h 6328611"/>
                <a:gd name="connsiteX18" fmla="*/ 3838074 w 4297279"/>
                <a:gd name="connsiteY18" fmla="*/ 6176211 h 6328611"/>
                <a:gd name="connsiteX19" fmla="*/ 3368842 w 4297279"/>
                <a:gd name="connsiteY19" fmla="*/ 5947611 h 6328611"/>
                <a:gd name="connsiteX20" fmla="*/ 2695074 w 4297279"/>
                <a:gd name="connsiteY20" fmla="*/ 5779169 h 6328611"/>
                <a:gd name="connsiteX21" fmla="*/ 1732547 w 4297279"/>
                <a:gd name="connsiteY21" fmla="*/ 5743074 h 6328611"/>
                <a:gd name="connsiteX22" fmla="*/ 866274 w 4297279"/>
                <a:gd name="connsiteY22" fmla="*/ 5899484 h 6328611"/>
                <a:gd name="connsiteX23" fmla="*/ 312821 w 4297279"/>
                <a:gd name="connsiteY23" fmla="*/ 6176211 h 6328611"/>
                <a:gd name="connsiteX24" fmla="*/ 96253 w 4297279"/>
                <a:gd name="connsiteY24" fmla="*/ 6284495 h 6328611"/>
                <a:gd name="connsiteX25" fmla="*/ 12032 w 4297279"/>
                <a:gd name="connsiteY25" fmla="*/ 6308558 h 6328611"/>
                <a:gd name="connsiteX26" fmla="*/ 12032 w 4297279"/>
                <a:gd name="connsiteY26" fmla="*/ 6308558 h 6328611"/>
                <a:gd name="connsiteX27" fmla="*/ 24063 w 4297279"/>
                <a:gd name="connsiteY27" fmla="*/ 5189621 h 6328611"/>
                <a:gd name="connsiteX28" fmla="*/ 24063 w 4297279"/>
                <a:gd name="connsiteY28" fmla="*/ 2314074 h 6328611"/>
                <a:gd name="connsiteX29" fmla="*/ 12032 w 4297279"/>
                <a:gd name="connsiteY29" fmla="*/ 1327484 h 6328611"/>
                <a:gd name="connsiteX30" fmla="*/ 24063 w 4297279"/>
                <a:gd name="connsiteY30" fmla="*/ 906379 h 6328611"/>
                <a:gd name="connsiteX31" fmla="*/ 24063 w 4297279"/>
                <a:gd name="connsiteY31" fmla="*/ 689811 h 6328611"/>
                <a:gd name="connsiteX32" fmla="*/ 0 w 4297279"/>
                <a:gd name="connsiteY32" fmla="*/ 617621 h 6328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4297279" h="6328611">
                  <a:moveTo>
                    <a:pt x="0" y="617621"/>
                  </a:moveTo>
                  <a:cubicBezTo>
                    <a:pt x="206542" y="485274"/>
                    <a:pt x="413084" y="352927"/>
                    <a:pt x="661737" y="256674"/>
                  </a:cubicBezTo>
                  <a:cubicBezTo>
                    <a:pt x="910390" y="160421"/>
                    <a:pt x="1191127" y="80210"/>
                    <a:pt x="1491916" y="40105"/>
                  </a:cubicBezTo>
                  <a:cubicBezTo>
                    <a:pt x="1792706" y="0"/>
                    <a:pt x="2211806" y="4010"/>
                    <a:pt x="2466474" y="16042"/>
                  </a:cubicBezTo>
                  <a:cubicBezTo>
                    <a:pt x="2721142" y="28074"/>
                    <a:pt x="2823410" y="60158"/>
                    <a:pt x="3019926" y="112295"/>
                  </a:cubicBezTo>
                  <a:cubicBezTo>
                    <a:pt x="3216442" y="164432"/>
                    <a:pt x="3475120" y="252663"/>
                    <a:pt x="3645568" y="328863"/>
                  </a:cubicBezTo>
                  <a:cubicBezTo>
                    <a:pt x="3816016" y="405063"/>
                    <a:pt x="3938337" y="511342"/>
                    <a:pt x="4042611" y="569495"/>
                  </a:cubicBezTo>
                  <a:cubicBezTo>
                    <a:pt x="4146885" y="627648"/>
                    <a:pt x="4271211" y="677779"/>
                    <a:pt x="4271211" y="677779"/>
                  </a:cubicBezTo>
                  <a:lnTo>
                    <a:pt x="4271211" y="677779"/>
                  </a:lnTo>
                  <a:lnTo>
                    <a:pt x="4271211" y="1423737"/>
                  </a:lnTo>
                  <a:cubicBezTo>
                    <a:pt x="4271211" y="1929063"/>
                    <a:pt x="4269206" y="3043990"/>
                    <a:pt x="4271211" y="3709737"/>
                  </a:cubicBezTo>
                  <a:cubicBezTo>
                    <a:pt x="4273216" y="4375484"/>
                    <a:pt x="4283242" y="5051258"/>
                    <a:pt x="4283242" y="5418221"/>
                  </a:cubicBezTo>
                  <a:cubicBezTo>
                    <a:pt x="4283242" y="5785184"/>
                    <a:pt x="4271211" y="5785184"/>
                    <a:pt x="4271211" y="5911516"/>
                  </a:cubicBezTo>
                  <a:cubicBezTo>
                    <a:pt x="4271211" y="6037848"/>
                    <a:pt x="4281237" y="6110037"/>
                    <a:pt x="4283242" y="6176211"/>
                  </a:cubicBezTo>
                  <a:cubicBezTo>
                    <a:pt x="4285247" y="6242385"/>
                    <a:pt x="4297279" y="6288505"/>
                    <a:pt x="4283242" y="6308558"/>
                  </a:cubicBezTo>
                  <a:cubicBezTo>
                    <a:pt x="4269205" y="6328611"/>
                    <a:pt x="4231105" y="6298532"/>
                    <a:pt x="4199021" y="6296527"/>
                  </a:cubicBezTo>
                  <a:cubicBezTo>
                    <a:pt x="4166937" y="6294522"/>
                    <a:pt x="4090737" y="6296527"/>
                    <a:pt x="4090737" y="6296527"/>
                  </a:cubicBezTo>
                  <a:cubicBezTo>
                    <a:pt x="4066674" y="6296527"/>
                    <a:pt x="4096752" y="6316580"/>
                    <a:pt x="4054642" y="6296527"/>
                  </a:cubicBezTo>
                  <a:cubicBezTo>
                    <a:pt x="4012532" y="6276474"/>
                    <a:pt x="3952374" y="6234364"/>
                    <a:pt x="3838074" y="6176211"/>
                  </a:cubicBezTo>
                  <a:cubicBezTo>
                    <a:pt x="3723774" y="6118058"/>
                    <a:pt x="3559342" y="6013785"/>
                    <a:pt x="3368842" y="5947611"/>
                  </a:cubicBezTo>
                  <a:cubicBezTo>
                    <a:pt x="3178342" y="5881437"/>
                    <a:pt x="2967790" y="5813258"/>
                    <a:pt x="2695074" y="5779169"/>
                  </a:cubicBezTo>
                  <a:cubicBezTo>
                    <a:pt x="2422358" y="5745080"/>
                    <a:pt x="2037347" y="5723022"/>
                    <a:pt x="1732547" y="5743074"/>
                  </a:cubicBezTo>
                  <a:cubicBezTo>
                    <a:pt x="1427747" y="5763127"/>
                    <a:pt x="1102895" y="5827295"/>
                    <a:pt x="866274" y="5899484"/>
                  </a:cubicBezTo>
                  <a:cubicBezTo>
                    <a:pt x="629653" y="5971674"/>
                    <a:pt x="312821" y="6176211"/>
                    <a:pt x="312821" y="6176211"/>
                  </a:cubicBezTo>
                  <a:cubicBezTo>
                    <a:pt x="184484" y="6240379"/>
                    <a:pt x="146384" y="6262437"/>
                    <a:pt x="96253" y="6284495"/>
                  </a:cubicBezTo>
                  <a:cubicBezTo>
                    <a:pt x="46122" y="6306553"/>
                    <a:pt x="12032" y="6308558"/>
                    <a:pt x="12032" y="6308558"/>
                  </a:cubicBezTo>
                  <a:lnTo>
                    <a:pt x="12032" y="6308558"/>
                  </a:lnTo>
                  <a:cubicBezTo>
                    <a:pt x="14037" y="6122069"/>
                    <a:pt x="22058" y="5855368"/>
                    <a:pt x="24063" y="5189621"/>
                  </a:cubicBezTo>
                  <a:cubicBezTo>
                    <a:pt x="26068" y="4523874"/>
                    <a:pt x="26068" y="2957763"/>
                    <a:pt x="24063" y="2314074"/>
                  </a:cubicBezTo>
                  <a:cubicBezTo>
                    <a:pt x="22058" y="1670385"/>
                    <a:pt x="12032" y="1562100"/>
                    <a:pt x="12032" y="1327484"/>
                  </a:cubicBezTo>
                  <a:cubicBezTo>
                    <a:pt x="12032" y="1092868"/>
                    <a:pt x="22058" y="1012658"/>
                    <a:pt x="24063" y="906379"/>
                  </a:cubicBezTo>
                  <a:cubicBezTo>
                    <a:pt x="26068" y="800100"/>
                    <a:pt x="24063" y="689811"/>
                    <a:pt x="24063" y="689811"/>
                  </a:cubicBezTo>
                  <a:lnTo>
                    <a:pt x="0" y="617621"/>
                  </a:lnTo>
                  <a:close/>
                </a:path>
              </a:pathLst>
            </a:custGeom>
            <a:solidFill>
              <a:srgbClr val="A5B9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4" name="Forme libre 63"/>
            <p:cNvSpPr/>
            <p:nvPr/>
          </p:nvSpPr>
          <p:spPr>
            <a:xfrm>
              <a:off x="4643438" y="857232"/>
              <a:ext cx="4210333" cy="4486849"/>
            </a:xfrm>
            <a:custGeom>
              <a:avLst/>
              <a:gdLst>
                <a:gd name="connsiteX0" fmla="*/ 27295 w 4210333"/>
                <a:gd name="connsiteY0" fmla="*/ 725606 h 6287069"/>
                <a:gd name="connsiteX1" fmla="*/ 600501 w 4210333"/>
                <a:gd name="connsiteY1" fmla="*/ 357117 h 6287069"/>
                <a:gd name="connsiteX2" fmla="*/ 1514901 w 4210333"/>
                <a:gd name="connsiteY2" fmla="*/ 70514 h 6287069"/>
                <a:gd name="connsiteX3" fmla="*/ 2715904 w 4210333"/>
                <a:gd name="connsiteY3" fmla="*/ 43218 h 6287069"/>
                <a:gd name="connsiteX4" fmla="*/ 3684895 w 4210333"/>
                <a:gd name="connsiteY4" fmla="*/ 329821 h 6287069"/>
                <a:gd name="connsiteX5" fmla="*/ 3998793 w 4210333"/>
                <a:gd name="connsiteY5" fmla="*/ 479946 h 6287069"/>
                <a:gd name="connsiteX6" fmla="*/ 4148919 w 4210333"/>
                <a:gd name="connsiteY6" fmla="*/ 575481 h 6287069"/>
                <a:gd name="connsiteX7" fmla="*/ 4162566 w 4210333"/>
                <a:gd name="connsiteY7" fmla="*/ 616424 h 6287069"/>
                <a:gd name="connsiteX8" fmla="*/ 4176214 w 4210333"/>
                <a:gd name="connsiteY8" fmla="*/ 1271517 h 6287069"/>
                <a:gd name="connsiteX9" fmla="*/ 4176214 w 4210333"/>
                <a:gd name="connsiteY9" fmla="*/ 4765343 h 6287069"/>
                <a:gd name="connsiteX10" fmla="*/ 4176214 w 4210333"/>
                <a:gd name="connsiteY10" fmla="*/ 5925403 h 6287069"/>
                <a:gd name="connsiteX11" fmla="*/ 4189862 w 4210333"/>
                <a:gd name="connsiteY11" fmla="*/ 6239302 h 6287069"/>
                <a:gd name="connsiteX12" fmla="*/ 4121623 w 4210333"/>
                <a:gd name="connsiteY12" fmla="*/ 6212006 h 6287069"/>
                <a:gd name="connsiteX13" fmla="*/ 3657599 w 4210333"/>
                <a:gd name="connsiteY13" fmla="*/ 5952699 h 6287069"/>
                <a:gd name="connsiteX14" fmla="*/ 2811438 w 4210333"/>
                <a:gd name="connsiteY14" fmla="*/ 5707039 h 6287069"/>
                <a:gd name="connsiteX15" fmla="*/ 1842447 w 4210333"/>
                <a:gd name="connsiteY15" fmla="*/ 5693391 h 6287069"/>
                <a:gd name="connsiteX16" fmla="*/ 859808 w 4210333"/>
                <a:gd name="connsiteY16" fmla="*/ 5884460 h 6287069"/>
                <a:gd name="connsiteX17" fmla="*/ 286602 w 4210333"/>
                <a:gd name="connsiteY17" fmla="*/ 6075529 h 6287069"/>
                <a:gd name="connsiteX18" fmla="*/ 40943 w 4210333"/>
                <a:gd name="connsiteY18" fmla="*/ 6212006 h 6287069"/>
                <a:gd name="connsiteX19" fmla="*/ 40943 w 4210333"/>
                <a:gd name="connsiteY19" fmla="*/ 6184711 h 6287069"/>
                <a:gd name="connsiteX20" fmla="*/ 40943 w 4210333"/>
                <a:gd name="connsiteY20" fmla="*/ 5925403 h 6287069"/>
                <a:gd name="connsiteX21" fmla="*/ 40943 w 4210333"/>
                <a:gd name="connsiteY21" fmla="*/ 4806287 h 6287069"/>
                <a:gd name="connsiteX22" fmla="*/ 54590 w 4210333"/>
                <a:gd name="connsiteY22" fmla="*/ 2677236 h 6287069"/>
                <a:gd name="connsiteX23" fmla="*/ 40943 w 4210333"/>
                <a:gd name="connsiteY23" fmla="*/ 1380699 h 6287069"/>
                <a:gd name="connsiteX24" fmla="*/ 40943 w 4210333"/>
                <a:gd name="connsiteY24" fmla="*/ 930323 h 6287069"/>
                <a:gd name="connsiteX25" fmla="*/ 40943 w 4210333"/>
                <a:gd name="connsiteY25" fmla="*/ 793845 h 6287069"/>
                <a:gd name="connsiteX26" fmla="*/ 27295 w 4210333"/>
                <a:gd name="connsiteY26" fmla="*/ 725606 h 6287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10333" h="6287069">
                  <a:moveTo>
                    <a:pt x="27295" y="725606"/>
                  </a:moveTo>
                  <a:cubicBezTo>
                    <a:pt x="189931" y="595952"/>
                    <a:pt x="352567" y="466299"/>
                    <a:pt x="600501" y="357117"/>
                  </a:cubicBezTo>
                  <a:cubicBezTo>
                    <a:pt x="848435" y="247935"/>
                    <a:pt x="1162334" y="122830"/>
                    <a:pt x="1514901" y="70514"/>
                  </a:cubicBezTo>
                  <a:cubicBezTo>
                    <a:pt x="1867468" y="18198"/>
                    <a:pt x="2354238" y="0"/>
                    <a:pt x="2715904" y="43218"/>
                  </a:cubicBezTo>
                  <a:cubicBezTo>
                    <a:pt x="3077570" y="86436"/>
                    <a:pt x="3471080" y="257033"/>
                    <a:pt x="3684895" y="329821"/>
                  </a:cubicBezTo>
                  <a:cubicBezTo>
                    <a:pt x="3898710" y="402609"/>
                    <a:pt x="3921456" y="439003"/>
                    <a:pt x="3998793" y="479946"/>
                  </a:cubicBezTo>
                  <a:cubicBezTo>
                    <a:pt x="4076130" y="520889"/>
                    <a:pt x="4121623" y="552735"/>
                    <a:pt x="4148919" y="575481"/>
                  </a:cubicBezTo>
                  <a:cubicBezTo>
                    <a:pt x="4176215" y="598227"/>
                    <a:pt x="4158017" y="500418"/>
                    <a:pt x="4162566" y="616424"/>
                  </a:cubicBezTo>
                  <a:cubicBezTo>
                    <a:pt x="4167115" y="732430"/>
                    <a:pt x="4173939" y="580031"/>
                    <a:pt x="4176214" y="1271517"/>
                  </a:cubicBezTo>
                  <a:cubicBezTo>
                    <a:pt x="4178489" y="1963003"/>
                    <a:pt x="4176214" y="4765343"/>
                    <a:pt x="4176214" y="4765343"/>
                  </a:cubicBezTo>
                  <a:cubicBezTo>
                    <a:pt x="4176214" y="5540991"/>
                    <a:pt x="4173939" y="5679743"/>
                    <a:pt x="4176214" y="5925403"/>
                  </a:cubicBezTo>
                  <a:cubicBezTo>
                    <a:pt x="4178489" y="6171063"/>
                    <a:pt x="4198960" y="6191535"/>
                    <a:pt x="4189862" y="6239302"/>
                  </a:cubicBezTo>
                  <a:cubicBezTo>
                    <a:pt x="4180764" y="6287069"/>
                    <a:pt x="4210333" y="6259773"/>
                    <a:pt x="4121623" y="6212006"/>
                  </a:cubicBezTo>
                  <a:cubicBezTo>
                    <a:pt x="4032913" y="6164239"/>
                    <a:pt x="3875963" y="6036860"/>
                    <a:pt x="3657599" y="5952699"/>
                  </a:cubicBezTo>
                  <a:cubicBezTo>
                    <a:pt x="3439235" y="5868538"/>
                    <a:pt x="3113963" y="5750257"/>
                    <a:pt x="2811438" y="5707039"/>
                  </a:cubicBezTo>
                  <a:cubicBezTo>
                    <a:pt x="2508913" y="5663821"/>
                    <a:pt x="2167719" y="5663821"/>
                    <a:pt x="1842447" y="5693391"/>
                  </a:cubicBezTo>
                  <a:cubicBezTo>
                    <a:pt x="1517175" y="5722961"/>
                    <a:pt x="1119115" y="5820770"/>
                    <a:pt x="859808" y="5884460"/>
                  </a:cubicBezTo>
                  <a:cubicBezTo>
                    <a:pt x="600501" y="5948150"/>
                    <a:pt x="423079" y="6020938"/>
                    <a:pt x="286602" y="6075529"/>
                  </a:cubicBezTo>
                  <a:cubicBezTo>
                    <a:pt x="150125" y="6130120"/>
                    <a:pt x="81886" y="6193809"/>
                    <a:pt x="40943" y="6212006"/>
                  </a:cubicBezTo>
                  <a:cubicBezTo>
                    <a:pt x="0" y="6230203"/>
                    <a:pt x="40943" y="6184711"/>
                    <a:pt x="40943" y="6184711"/>
                  </a:cubicBezTo>
                  <a:lnTo>
                    <a:pt x="40943" y="5925403"/>
                  </a:lnTo>
                  <a:cubicBezTo>
                    <a:pt x="40943" y="5695666"/>
                    <a:pt x="38669" y="5347648"/>
                    <a:pt x="40943" y="4806287"/>
                  </a:cubicBezTo>
                  <a:cubicBezTo>
                    <a:pt x="43217" y="4264926"/>
                    <a:pt x="54590" y="3248167"/>
                    <a:pt x="54590" y="2677236"/>
                  </a:cubicBezTo>
                  <a:cubicBezTo>
                    <a:pt x="54590" y="2106305"/>
                    <a:pt x="43217" y="1671851"/>
                    <a:pt x="40943" y="1380699"/>
                  </a:cubicBezTo>
                  <a:cubicBezTo>
                    <a:pt x="38669" y="1089547"/>
                    <a:pt x="40943" y="930323"/>
                    <a:pt x="40943" y="930323"/>
                  </a:cubicBezTo>
                  <a:lnTo>
                    <a:pt x="40943" y="793845"/>
                  </a:lnTo>
                  <a:lnTo>
                    <a:pt x="27295" y="725606"/>
                  </a:lnTo>
                  <a:close/>
                </a:path>
              </a:pathLst>
            </a:custGeom>
            <a:blipFill>
              <a:blip r:embed="rId10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65" name="Groupe 64"/>
          <p:cNvGrpSpPr/>
          <p:nvPr/>
        </p:nvGrpSpPr>
        <p:grpSpPr>
          <a:xfrm>
            <a:off x="4647947" y="0"/>
            <a:ext cx="4210333" cy="6264000"/>
            <a:chOff x="4608000" y="0"/>
            <a:chExt cx="4210333" cy="6264000"/>
          </a:xfrm>
        </p:grpSpPr>
        <p:sp>
          <p:nvSpPr>
            <p:cNvPr id="66" name="Forme libre 65"/>
            <p:cNvSpPr/>
            <p:nvPr/>
          </p:nvSpPr>
          <p:spPr>
            <a:xfrm flipH="1">
              <a:off x="4608000" y="0"/>
              <a:ext cx="4203843" cy="6264000"/>
            </a:xfrm>
            <a:custGeom>
              <a:avLst/>
              <a:gdLst>
                <a:gd name="connsiteX0" fmla="*/ 0 w 4297279"/>
                <a:gd name="connsiteY0" fmla="*/ 617621 h 6328611"/>
                <a:gd name="connsiteX1" fmla="*/ 661737 w 4297279"/>
                <a:gd name="connsiteY1" fmla="*/ 256674 h 6328611"/>
                <a:gd name="connsiteX2" fmla="*/ 1491916 w 4297279"/>
                <a:gd name="connsiteY2" fmla="*/ 40105 h 6328611"/>
                <a:gd name="connsiteX3" fmla="*/ 2466474 w 4297279"/>
                <a:gd name="connsiteY3" fmla="*/ 16042 h 6328611"/>
                <a:gd name="connsiteX4" fmla="*/ 3019926 w 4297279"/>
                <a:gd name="connsiteY4" fmla="*/ 112295 h 6328611"/>
                <a:gd name="connsiteX5" fmla="*/ 3645568 w 4297279"/>
                <a:gd name="connsiteY5" fmla="*/ 328863 h 6328611"/>
                <a:gd name="connsiteX6" fmla="*/ 4042611 w 4297279"/>
                <a:gd name="connsiteY6" fmla="*/ 569495 h 6328611"/>
                <a:gd name="connsiteX7" fmla="*/ 4271211 w 4297279"/>
                <a:gd name="connsiteY7" fmla="*/ 677779 h 6328611"/>
                <a:gd name="connsiteX8" fmla="*/ 4271211 w 4297279"/>
                <a:gd name="connsiteY8" fmla="*/ 677779 h 6328611"/>
                <a:gd name="connsiteX9" fmla="*/ 4271211 w 4297279"/>
                <a:gd name="connsiteY9" fmla="*/ 1423737 h 6328611"/>
                <a:gd name="connsiteX10" fmla="*/ 4271211 w 4297279"/>
                <a:gd name="connsiteY10" fmla="*/ 3709737 h 6328611"/>
                <a:gd name="connsiteX11" fmla="*/ 4283242 w 4297279"/>
                <a:gd name="connsiteY11" fmla="*/ 5418221 h 6328611"/>
                <a:gd name="connsiteX12" fmla="*/ 4271211 w 4297279"/>
                <a:gd name="connsiteY12" fmla="*/ 5911516 h 6328611"/>
                <a:gd name="connsiteX13" fmla="*/ 4283242 w 4297279"/>
                <a:gd name="connsiteY13" fmla="*/ 6176211 h 6328611"/>
                <a:gd name="connsiteX14" fmla="*/ 4283242 w 4297279"/>
                <a:gd name="connsiteY14" fmla="*/ 6308558 h 6328611"/>
                <a:gd name="connsiteX15" fmla="*/ 4199021 w 4297279"/>
                <a:gd name="connsiteY15" fmla="*/ 6296527 h 6328611"/>
                <a:gd name="connsiteX16" fmla="*/ 4090737 w 4297279"/>
                <a:gd name="connsiteY16" fmla="*/ 6296527 h 6328611"/>
                <a:gd name="connsiteX17" fmla="*/ 4054642 w 4297279"/>
                <a:gd name="connsiteY17" fmla="*/ 6296527 h 6328611"/>
                <a:gd name="connsiteX18" fmla="*/ 3838074 w 4297279"/>
                <a:gd name="connsiteY18" fmla="*/ 6176211 h 6328611"/>
                <a:gd name="connsiteX19" fmla="*/ 3368842 w 4297279"/>
                <a:gd name="connsiteY19" fmla="*/ 5947611 h 6328611"/>
                <a:gd name="connsiteX20" fmla="*/ 2695074 w 4297279"/>
                <a:gd name="connsiteY20" fmla="*/ 5779169 h 6328611"/>
                <a:gd name="connsiteX21" fmla="*/ 1732547 w 4297279"/>
                <a:gd name="connsiteY21" fmla="*/ 5743074 h 6328611"/>
                <a:gd name="connsiteX22" fmla="*/ 866274 w 4297279"/>
                <a:gd name="connsiteY22" fmla="*/ 5899484 h 6328611"/>
                <a:gd name="connsiteX23" fmla="*/ 312821 w 4297279"/>
                <a:gd name="connsiteY23" fmla="*/ 6176211 h 6328611"/>
                <a:gd name="connsiteX24" fmla="*/ 96253 w 4297279"/>
                <a:gd name="connsiteY24" fmla="*/ 6284495 h 6328611"/>
                <a:gd name="connsiteX25" fmla="*/ 12032 w 4297279"/>
                <a:gd name="connsiteY25" fmla="*/ 6308558 h 6328611"/>
                <a:gd name="connsiteX26" fmla="*/ 12032 w 4297279"/>
                <a:gd name="connsiteY26" fmla="*/ 6308558 h 6328611"/>
                <a:gd name="connsiteX27" fmla="*/ 24063 w 4297279"/>
                <a:gd name="connsiteY27" fmla="*/ 5189621 h 6328611"/>
                <a:gd name="connsiteX28" fmla="*/ 24063 w 4297279"/>
                <a:gd name="connsiteY28" fmla="*/ 2314074 h 6328611"/>
                <a:gd name="connsiteX29" fmla="*/ 12032 w 4297279"/>
                <a:gd name="connsiteY29" fmla="*/ 1327484 h 6328611"/>
                <a:gd name="connsiteX30" fmla="*/ 24063 w 4297279"/>
                <a:gd name="connsiteY30" fmla="*/ 906379 h 6328611"/>
                <a:gd name="connsiteX31" fmla="*/ 24063 w 4297279"/>
                <a:gd name="connsiteY31" fmla="*/ 689811 h 6328611"/>
                <a:gd name="connsiteX32" fmla="*/ 0 w 4297279"/>
                <a:gd name="connsiteY32" fmla="*/ 617621 h 6328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4297279" h="6328611">
                  <a:moveTo>
                    <a:pt x="0" y="617621"/>
                  </a:moveTo>
                  <a:cubicBezTo>
                    <a:pt x="206542" y="485274"/>
                    <a:pt x="413084" y="352927"/>
                    <a:pt x="661737" y="256674"/>
                  </a:cubicBezTo>
                  <a:cubicBezTo>
                    <a:pt x="910390" y="160421"/>
                    <a:pt x="1191127" y="80210"/>
                    <a:pt x="1491916" y="40105"/>
                  </a:cubicBezTo>
                  <a:cubicBezTo>
                    <a:pt x="1792706" y="0"/>
                    <a:pt x="2211806" y="4010"/>
                    <a:pt x="2466474" y="16042"/>
                  </a:cubicBezTo>
                  <a:cubicBezTo>
                    <a:pt x="2721142" y="28074"/>
                    <a:pt x="2823410" y="60158"/>
                    <a:pt x="3019926" y="112295"/>
                  </a:cubicBezTo>
                  <a:cubicBezTo>
                    <a:pt x="3216442" y="164432"/>
                    <a:pt x="3475120" y="252663"/>
                    <a:pt x="3645568" y="328863"/>
                  </a:cubicBezTo>
                  <a:cubicBezTo>
                    <a:pt x="3816016" y="405063"/>
                    <a:pt x="3938337" y="511342"/>
                    <a:pt x="4042611" y="569495"/>
                  </a:cubicBezTo>
                  <a:cubicBezTo>
                    <a:pt x="4146885" y="627648"/>
                    <a:pt x="4271211" y="677779"/>
                    <a:pt x="4271211" y="677779"/>
                  </a:cubicBezTo>
                  <a:lnTo>
                    <a:pt x="4271211" y="677779"/>
                  </a:lnTo>
                  <a:lnTo>
                    <a:pt x="4271211" y="1423737"/>
                  </a:lnTo>
                  <a:cubicBezTo>
                    <a:pt x="4271211" y="1929063"/>
                    <a:pt x="4269206" y="3043990"/>
                    <a:pt x="4271211" y="3709737"/>
                  </a:cubicBezTo>
                  <a:cubicBezTo>
                    <a:pt x="4273216" y="4375484"/>
                    <a:pt x="4283242" y="5051258"/>
                    <a:pt x="4283242" y="5418221"/>
                  </a:cubicBezTo>
                  <a:cubicBezTo>
                    <a:pt x="4283242" y="5785184"/>
                    <a:pt x="4271211" y="5785184"/>
                    <a:pt x="4271211" y="5911516"/>
                  </a:cubicBezTo>
                  <a:cubicBezTo>
                    <a:pt x="4271211" y="6037848"/>
                    <a:pt x="4281237" y="6110037"/>
                    <a:pt x="4283242" y="6176211"/>
                  </a:cubicBezTo>
                  <a:cubicBezTo>
                    <a:pt x="4285247" y="6242385"/>
                    <a:pt x="4297279" y="6288505"/>
                    <a:pt x="4283242" y="6308558"/>
                  </a:cubicBezTo>
                  <a:cubicBezTo>
                    <a:pt x="4269205" y="6328611"/>
                    <a:pt x="4231105" y="6298532"/>
                    <a:pt x="4199021" y="6296527"/>
                  </a:cubicBezTo>
                  <a:cubicBezTo>
                    <a:pt x="4166937" y="6294522"/>
                    <a:pt x="4090737" y="6296527"/>
                    <a:pt x="4090737" y="6296527"/>
                  </a:cubicBezTo>
                  <a:cubicBezTo>
                    <a:pt x="4066674" y="6296527"/>
                    <a:pt x="4096752" y="6316580"/>
                    <a:pt x="4054642" y="6296527"/>
                  </a:cubicBezTo>
                  <a:cubicBezTo>
                    <a:pt x="4012532" y="6276474"/>
                    <a:pt x="3952374" y="6234364"/>
                    <a:pt x="3838074" y="6176211"/>
                  </a:cubicBezTo>
                  <a:cubicBezTo>
                    <a:pt x="3723774" y="6118058"/>
                    <a:pt x="3559342" y="6013785"/>
                    <a:pt x="3368842" y="5947611"/>
                  </a:cubicBezTo>
                  <a:cubicBezTo>
                    <a:pt x="3178342" y="5881437"/>
                    <a:pt x="2967790" y="5813258"/>
                    <a:pt x="2695074" y="5779169"/>
                  </a:cubicBezTo>
                  <a:cubicBezTo>
                    <a:pt x="2422358" y="5745080"/>
                    <a:pt x="2037347" y="5723022"/>
                    <a:pt x="1732547" y="5743074"/>
                  </a:cubicBezTo>
                  <a:cubicBezTo>
                    <a:pt x="1427747" y="5763127"/>
                    <a:pt x="1102895" y="5827295"/>
                    <a:pt x="866274" y="5899484"/>
                  </a:cubicBezTo>
                  <a:cubicBezTo>
                    <a:pt x="629653" y="5971674"/>
                    <a:pt x="312821" y="6176211"/>
                    <a:pt x="312821" y="6176211"/>
                  </a:cubicBezTo>
                  <a:cubicBezTo>
                    <a:pt x="184484" y="6240379"/>
                    <a:pt x="146384" y="6262437"/>
                    <a:pt x="96253" y="6284495"/>
                  </a:cubicBezTo>
                  <a:cubicBezTo>
                    <a:pt x="46122" y="6306553"/>
                    <a:pt x="12032" y="6308558"/>
                    <a:pt x="12032" y="6308558"/>
                  </a:cubicBezTo>
                  <a:lnTo>
                    <a:pt x="12032" y="6308558"/>
                  </a:lnTo>
                  <a:cubicBezTo>
                    <a:pt x="14037" y="6122069"/>
                    <a:pt x="22058" y="5855368"/>
                    <a:pt x="24063" y="5189621"/>
                  </a:cubicBezTo>
                  <a:cubicBezTo>
                    <a:pt x="26068" y="4523874"/>
                    <a:pt x="26068" y="2957763"/>
                    <a:pt x="24063" y="2314074"/>
                  </a:cubicBezTo>
                  <a:cubicBezTo>
                    <a:pt x="22058" y="1670385"/>
                    <a:pt x="12032" y="1562100"/>
                    <a:pt x="12032" y="1327484"/>
                  </a:cubicBezTo>
                  <a:cubicBezTo>
                    <a:pt x="12032" y="1092868"/>
                    <a:pt x="22058" y="1012658"/>
                    <a:pt x="24063" y="906379"/>
                  </a:cubicBezTo>
                  <a:cubicBezTo>
                    <a:pt x="26068" y="800100"/>
                    <a:pt x="24063" y="689811"/>
                    <a:pt x="24063" y="689811"/>
                  </a:cubicBezTo>
                  <a:lnTo>
                    <a:pt x="0" y="617621"/>
                  </a:lnTo>
                  <a:close/>
                </a:path>
              </a:pathLst>
            </a:custGeom>
            <a:solidFill>
              <a:srgbClr val="A5B9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7" name="Forme libre 66"/>
            <p:cNvSpPr/>
            <p:nvPr/>
          </p:nvSpPr>
          <p:spPr>
            <a:xfrm>
              <a:off x="4608000" y="857232"/>
              <a:ext cx="4210333" cy="4501143"/>
            </a:xfrm>
            <a:custGeom>
              <a:avLst/>
              <a:gdLst>
                <a:gd name="connsiteX0" fmla="*/ 27295 w 4210333"/>
                <a:gd name="connsiteY0" fmla="*/ 725606 h 6287069"/>
                <a:gd name="connsiteX1" fmla="*/ 600501 w 4210333"/>
                <a:gd name="connsiteY1" fmla="*/ 357117 h 6287069"/>
                <a:gd name="connsiteX2" fmla="*/ 1514901 w 4210333"/>
                <a:gd name="connsiteY2" fmla="*/ 70514 h 6287069"/>
                <a:gd name="connsiteX3" fmla="*/ 2715904 w 4210333"/>
                <a:gd name="connsiteY3" fmla="*/ 43218 h 6287069"/>
                <a:gd name="connsiteX4" fmla="*/ 3684895 w 4210333"/>
                <a:gd name="connsiteY4" fmla="*/ 329821 h 6287069"/>
                <a:gd name="connsiteX5" fmla="*/ 3998793 w 4210333"/>
                <a:gd name="connsiteY5" fmla="*/ 479946 h 6287069"/>
                <a:gd name="connsiteX6" fmla="*/ 4148919 w 4210333"/>
                <a:gd name="connsiteY6" fmla="*/ 575481 h 6287069"/>
                <a:gd name="connsiteX7" fmla="*/ 4162566 w 4210333"/>
                <a:gd name="connsiteY7" fmla="*/ 616424 h 6287069"/>
                <a:gd name="connsiteX8" fmla="*/ 4176214 w 4210333"/>
                <a:gd name="connsiteY8" fmla="*/ 1271517 h 6287069"/>
                <a:gd name="connsiteX9" fmla="*/ 4176214 w 4210333"/>
                <a:gd name="connsiteY9" fmla="*/ 4765343 h 6287069"/>
                <a:gd name="connsiteX10" fmla="*/ 4176214 w 4210333"/>
                <a:gd name="connsiteY10" fmla="*/ 5925403 h 6287069"/>
                <a:gd name="connsiteX11" fmla="*/ 4189862 w 4210333"/>
                <a:gd name="connsiteY11" fmla="*/ 6239302 h 6287069"/>
                <a:gd name="connsiteX12" fmla="*/ 4121623 w 4210333"/>
                <a:gd name="connsiteY12" fmla="*/ 6212006 h 6287069"/>
                <a:gd name="connsiteX13" fmla="*/ 3657599 w 4210333"/>
                <a:gd name="connsiteY13" fmla="*/ 5952699 h 6287069"/>
                <a:gd name="connsiteX14" fmla="*/ 2811438 w 4210333"/>
                <a:gd name="connsiteY14" fmla="*/ 5707039 h 6287069"/>
                <a:gd name="connsiteX15" fmla="*/ 1842447 w 4210333"/>
                <a:gd name="connsiteY15" fmla="*/ 5693391 h 6287069"/>
                <a:gd name="connsiteX16" fmla="*/ 859808 w 4210333"/>
                <a:gd name="connsiteY16" fmla="*/ 5884460 h 6287069"/>
                <a:gd name="connsiteX17" fmla="*/ 286602 w 4210333"/>
                <a:gd name="connsiteY17" fmla="*/ 6075529 h 6287069"/>
                <a:gd name="connsiteX18" fmla="*/ 40943 w 4210333"/>
                <a:gd name="connsiteY18" fmla="*/ 6212006 h 6287069"/>
                <a:gd name="connsiteX19" fmla="*/ 40943 w 4210333"/>
                <a:gd name="connsiteY19" fmla="*/ 6184711 h 6287069"/>
                <a:gd name="connsiteX20" fmla="*/ 40943 w 4210333"/>
                <a:gd name="connsiteY20" fmla="*/ 5925403 h 6287069"/>
                <a:gd name="connsiteX21" fmla="*/ 40943 w 4210333"/>
                <a:gd name="connsiteY21" fmla="*/ 4806287 h 6287069"/>
                <a:gd name="connsiteX22" fmla="*/ 54590 w 4210333"/>
                <a:gd name="connsiteY22" fmla="*/ 2677236 h 6287069"/>
                <a:gd name="connsiteX23" fmla="*/ 40943 w 4210333"/>
                <a:gd name="connsiteY23" fmla="*/ 1380699 h 6287069"/>
                <a:gd name="connsiteX24" fmla="*/ 40943 w 4210333"/>
                <a:gd name="connsiteY24" fmla="*/ 930323 h 6287069"/>
                <a:gd name="connsiteX25" fmla="*/ 40943 w 4210333"/>
                <a:gd name="connsiteY25" fmla="*/ 793845 h 6287069"/>
                <a:gd name="connsiteX26" fmla="*/ 27295 w 4210333"/>
                <a:gd name="connsiteY26" fmla="*/ 725606 h 6287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10333" h="6287069">
                  <a:moveTo>
                    <a:pt x="27295" y="725606"/>
                  </a:moveTo>
                  <a:cubicBezTo>
                    <a:pt x="189931" y="595952"/>
                    <a:pt x="352567" y="466299"/>
                    <a:pt x="600501" y="357117"/>
                  </a:cubicBezTo>
                  <a:cubicBezTo>
                    <a:pt x="848435" y="247935"/>
                    <a:pt x="1162334" y="122830"/>
                    <a:pt x="1514901" y="70514"/>
                  </a:cubicBezTo>
                  <a:cubicBezTo>
                    <a:pt x="1867468" y="18198"/>
                    <a:pt x="2354238" y="0"/>
                    <a:pt x="2715904" y="43218"/>
                  </a:cubicBezTo>
                  <a:cubicBezTo>
                    <a:pt x="3077570" y="86436"/>
                    <a:pt x="3471080" y="257033"/>
                    <a:pt x="3684895" y="329821"/>
                  </a:cubicBezTo>
                  <a:cubicBezTo>
                    <a:pt x="3898710" y="402609"/>
                    <a:pt x="3921456" y="439003"/>
                    <a:pt x="3998793" y="479946"/>
                  </a:cubicBezTo>
                  <a:cubicBezTo>
                    <a:pt x="4076130" y="520889"/>
                    <a:pt x="4121623" y="552735"/>
                    <a:pt x="4148919" y="575481"/>
                  </a:cubicBezTo>
                  <a:cubicBezTo>
                    <a:pt x="4176215" y="598227"/>
                    <a:pt x="4158017" y="500418"/>
                    <a:pt x="4162566" y="616424"/>
                  </a:cubicBezTo>
                  <a:cubicBezTo>
                    <a:pt x="4167115" y="732430"/>
                    <a:pt x="4173939" y="580031"/>
                    <a:pt x="4176214" y="1271517"/>
                  </a:cubicBezTo>
                  <a:cubicBezTo>
                    <a:pt x="4178489" y="1963003"/>
                    <a:pt x="4176214" y="4765343"/>
                    <a:pt x="4176214" y="4765343"/>
                  </a:cubicBezTo>
                  <a:cubicBezTo>
                    <a:pt x="4176214" y="5540991"/>
                    <a:pt x="4173939" y="5679743"/>
                    <a:pt x="4176214" y="5925403"/>
                  </a:cubicBezTo>
                  <a:cubicBezTo>
                    <a:pt x="4178489" y="6171063"/>
                    <a:pt x="4198960" y="6191535"/>
                    <a:pt x="4189862" y="6239302"/>
                  </a:cubicBezTo>
                  <a:cubicBezTo>
                    <a:pt x="4180764" y="6287069"/>
                    <a:pt x="4210333" y="6259773"/>
                    <a:pt x="4121623" y="6212006"/>
                  </a:cubicBezTo>
                  <a:cubicBezTo>
                    <a:pt x="4032913" y="6164239"/>
                    <a:pt x="3875963" y="6036860"/>
                    <a:pt x="3657599" y="5952699"/>
                  </a:cubicBezTo>
                  <a:cubicBezTo>
                    <a:pt x="3439235" y="5868538"/>
                    <a:pt x="3113963" y="5750257"/>
                    <a:pt x="2811438" y="5707039"/>
                  </a:cubicBezTo>
                  <a:cubicBezTo>
                    <a:pt x="2508913" y="5663821"/>
                    <a:pt x="2167719" y="5663821"/>
                    <a:pt x="1842447" y="5693391"/>
                  </a:cubicBezTo>
                  <a:cubicBezTo>
                    <a:pt x="1517175" y="5722961"/>
                    <a:pt x="1119115" y="5820770"/>
                    <a:pt x="859808" y="5884460"/>
                  </a:cubicBezTo>
                  <a:cubicBezTo>
                    <a:pt x="600501" y="5948150"/>
                    <a:pt x="423079" y="6020938"/>
                    <a:pt x="286602" y="6075529"/>
                  </a:cubicBezTo>
                  <a:cubicBezTo>
                    <a:pt x="150125" y="6130120"/>
                    <a:pt x="81886" y="6193809"/>
                    <a:pt x="40943" y="6212006"/>
                  </a:cubicBezTo>
                  <a:cubicBezTo>
                    <a:pt x="0" y="6230203"/>
                    <a:pt x="40943" y="6184711"/>
                    <a:pt x="40943" y="6184711"/>
                  </a:cubicBezTo>
                  <a:lnTo>
                    <a:pt x="40943" y="5925403"/>
                  </a:lnTo>
                  <a:cubicBezTo>
                    <a:pt x="40943" y="5695666"/>
                    <a:pt x="38669" y="5347648"/>
                    <a:pt x="40943" y="4806287"/>
                  </a:cubicBezTo>
                  <a:cubicBezTo>
                    <a:pt x="43217" y="4264926"/>
                    <a:pt x="54590" y="3248167"/>
                    <a:pt x="54590" y="2677236"/>
                  </a:cubicBezTo>
                  <a:cubicBezTo>
                    <a:pt x="54590" y="2106305"/>
                    <a:pt x="43217" y="1671851"/>
                    <a:pt x="40943" y="1380699"/>
                  </a:cubicBezTo>
                  <a:cubicBezTo>
                    <a:pt x="38669" y="1089547"/>
                    <a:pt x="40943" y="930323"/>
                    <a:pt x="40943" y="930323"/>
                  </a:cubicBezTo>
                  <a:lnTo>
                    <a:pt x="40943" y="793845"/>
                  </a:lnTo>
                  <a:lnTo>
                    <a:pt x="27295" y="725606"/>
                  </a:lnTo>
                  <a:close/>
                </a:path>
              </a:pathLst>
            </a:custGeom>
            <a:blipFill>
              <a:blip r:embed="rId11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12" name="Forme libre 11"/>
          <p:cNvSpPr/>
          <p:nvPr/>
        </p:nvSpPr>
        <p:spPr>
          <a:xfrm>
            <a:off x="285720" y="72000"/>
            <a:ext cx="4297279" cy="6264000"/>
          </a:xfrm>
          <a:custGeom>
            <a:avLst/>
            <a:gdLst>
              <a:gd name="connsiteX0" fmla="*/ 0 w 4297279"/>
              <a:gd name="connsiteY0" fmla="*/ 617621 h 6328611"/>
              <a:gd name="connsiteX1" fmla="*/ 661737 w 4297279"/>
              <a:gd name="connsiteY1" fmla="*/ 256674 h 6328611"/>
              <a:gd name="connsiteX2" fmla="*/ 1491916 w 4297279"/>
              <a:gd name="connsiteY2" fmla="*/ 40105 h 6328611"/>
              <a:gd name="connsiteX3" fmla="*/ 2466474 w 4297279"/>
              <a:gd name="connsiteY3" fmla="*/ 16042 h 6328611"/>
              <a:gd name="connsiteX4" fmla="*/ 3019926 w 4297279"/>
              <a:gd name="connsiteY4" fmla="*/ 112295 h 6328611"/>
              <a:gd name="connsiteX5" fmla="*/ 3645568 w 4297279"/>
              <a:gd name="connsiteY5" fmla="*/ 328863 h 6328611"/>
              <a:gd name="connsiteX6" fmla="*/ 4042611 w 4297279"/>
              <a:gd name="connsiteY6" fmla="*/ 569495 h 6328611"/>
              <a:gd name="connsiteX7" fmla="*/ 4271211 w 4297279"/>
              <a:gd name="connsiteY7" fmla="*/ 677779 h 6328611"/>
              <a:gd name="connsiteX8" fmla="*/ 4271211 w 4297279"/>
              <a:gd name="connsiteY8" fmla="*/ 677779 h 6328611"/>
              <a:gd name="connsiteX9" fmla="*/ 4271211 w 4297279"/>
              <a:gd name="connsiteY9" fmla="*/ 1423737 h 6328611"/>
              <a:gd name="connsiteX10" fmla="*/ 4271211 w 4297279"/>
              <a:gd name="connsiteY10" fmla="*/ 3709737 h 6328611"/>
              <a:gd name="connsiteX11" fmla="*/ 4283242 w 4297279"/>
              <a:gd name="connsiteY11" fmla="*/ 5418221 h 6328611"/>
              <a:gd name="connsiteX12" fmla="*/ 4271211 w 4297279"/>
              <a:gd name="connsiteY12" fmla="*/ 5911516 h 6328611"/>
              <a:gd name="connsiteX13" fmla="*/ 4283242 w 4297279"/>
              <a:gd name="connsiteY13" fmla="*/ 6176211 h 6328611"/>
              <a:gd name="connsiteX14" fmla="*/ 4283242 w 4297279"/>
              <a:gd name="connsiteY14" fmla="*/ 6308558 h 6328611"/>
              <a:gd name="connsiteX15" fmla="*/ 4199021 w 4297279"/>
              <a:gd name="connsiteY15" fmla="*/ 6296527 h 6328611"/>
              <a:gd name="connsiteX16" fmla="*/ 4090737 w 4297279"/>
              <a:gd name="connsiteY16" fmla="*/ 6296527 h 6328611"/>
              <a:gd name="connsiteX17" fmla="*/ 4054642 w 4297279"/>
              <a:gd name="connsiteY17" fmla="*/ 6296527 h 6328611"/>
              <a:gd name="connsiteX18" fmla="*/ 3838074 w 4297279"/>
              <a:gd name="connsiteY18" fmla="*/ 6176211 h 6328611"/>
              <a:gd name="connsiteX19" fmla="*/ 3368842 w 4297279"/>
              <a:gd name="connsiteY19" fmla="*/ 5947611 h 6328611"/>
              <a:gd name="connsiteX20" fmla="*/ 2695074 w 4297279"/>
              <a:gd name="connsiteY20" fmla="*/ 5779169 h 6328611"/>
              <a:gd name="connsiteX21" fmla="*/ 1732547 w 4297279"/>
              <a:gd name="connsiteY21" fmla="*/ 5743074 h 6328611"/>
              <a:gd name="connsiteX22" fmla="*/ 866274 w 4297279"/>
              <a:gd name="connsiteY22" fmla="*/ 5899484 h 6328611"/>
              <a:gd name="connsiteX23" fmla="*/ 312821 w 4297279"/>
              <a:gd name="connsiteY23" fmla="*/ 6176211 h 6328611"/>
              <a:gd name="connsiteX24" fmla="*/ 96253 w 4297279"/>
              <a:gd name="connsiteY24" fmla="*/ 6284495 h 6328611"/>
              <a:gd name="connsiteX25" fmla="*/ 12032 w 4297279"/>
              <a:gd name="connsiteY25" fmla="*/ 6308558 h 6328611"/>
              <a:gd name="connsiteX26" fmla="*/ 12032 w 4297279"/>
              <a:gd name="connsiteY26" fmla="*/ 6308558 h 6328611"/>
              <a:gd name="connsiteX27" fmla="*/ 24063 w 4297279"/>
              <a:gd name="connsiteY27" fmla="*/ 5189621 h 6328611"/>
              <a:gd name="connsiteX28" fmla="*/ 24063 w 4297279"/>
              <a:gd name="connsiteY28" fmla="*/ 2314074 h 6328611"/>
              <a:gd name="connsiteX29" fmla="*/ 12032 w 4297279"/>
              <a:gd name="connsiteY29" fmla="*/ 1327484 h 6328611"/>
              <a:gd name="connsiteX30" fmla="*/ 24063 w 4297279"/>
              <a:gd name="connsiteY30" fmla="*/ 906379 h 6328611"/>
              <a:gd name="connsiteX31" fmla="*/ 24063 w 4297279"/>
              <a:gd name="connsiteY31" fmla="*/ 689811 h 6328611"/>
              <a:gd name="connsiteX32" fmla="*/ 0 w 4297279"/>
              <a:gd name="connsiteY32" fmla="*/ 617621 h 6328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297279" h="6328611">
                <a:moveTo>
                  <a:pt x="0" y="617621"/>
                </a:moveTo>
                <a:cubicBezTo>
                  <a:pt x="206542" y="485274"/>
                  <a:pt x="413084" y="352927"/>
                  <a:pt x="661737" y="256674"/>
                </a:cubicBezTo>
                <a:cubicBezTo>
                  <a:pt x="910390" y="160421"/>
                  <a:pt x="1191127" y="80210"/>
                  <a:pt x="1491916" y="40105"/>
                </a:cubicBezTo>
                <a:cubicBezTo>
                  <a:pt x="1792706" y="0"/>
                  <a:pt x="2211806" y="4010"/>
                  <a:pt x="2466474" y="16042"/>
                </a:cubicBezTo>
                <a:cubicBezTo>
                  <a:pt x="2721142" y="28074"/>
                  <a:pt x="2823410" y="60158"/>
                  <a:pt x="3019926" y="112295"/>
                </a:cubicBezTo>
                <a:cubicBezTo>
                  <a:pt x="3216442" y="164432"/>
                  <a:pt x="3475120" y="252663"/>
                  <a:pt x="3645568" y="328863"/>
                </a:cubicBezTo>
                <a:cubicBezTo>
                  <a:pt x="3816016" y="405063"/>
                  <a:pt x="3938337" y="511342"/>
                  <a:pt x="4042611" y="569495"/>
                </a:cubicBezTo>
                <a:cubicBezTo>
                  <a:pt x="4146885" y="627648"/>
                  <a:pt x="4271211" y="677779"/>
                  <a:pt x="4271211" y="677779"/>
                </a:cubicBezTo>
                <a:lnTo>
                  <a:pt x="4271211" y="677779"/>
                </a:lnTo>
                <a:lnTo>
                  <a:pt x="4271211" y="1423737"/>
                </a:lnTo>
                <a:cubicBezTo>
                  <a:pt x="4271211" y="1929063"/>
                  <a:pt x="4269206" y="3043990"/>
                  <a:pt x="4271211" y="3709737"/>
                </a:cubicBezTo>
                <a:cubicBezTo>
                  <a:pt x="4273216" y="4375484"/>
                  <a:pt x="4283242" y="5051258"/>
                  <a:pt x="4283242" y="5418221"/>
                </a:cubicBezTo>
                <a:cubicBezTo>
                  <a:pt x="4283242" y="5785184"/>
                  <a:pt x="4271211" y="5785184"/>
                  <a:pt x="4271211" y="5911516"/>
                </a:cubicBezTo>
                <a:cubicBezTo>
                  <a:pt x="4271211" y="6037848"/>
                  <a:pt x="4281237" y="6110037"/>
                  <a:pt x="4283242" y="6176211"/>
                </a:cubicBezTo>
                <a:cubicBezTo>
                  <a:pt x="4285247" y="6242385"/>
                  <a:pt x="4297279" y="6288505"/>
                  <a:pt x="4283242" y="6308558"/>
                </a:cubicBezTo>
                <a:cubicBezTo>
                  <a:pt x="4269205" y="6328611"/>
                  <a:pt x="4231105" y="6298532"/>
                  <a:pt x="4199021" y="6296527"/>
                </a:cubicBezTo>
                <a:cubicBezTo>
                  <a:pt x="4166937" y="6294522"/>
                  <a:pt x="4090737" y="6296527"/>
                  <a:pt x="4090737" y="6296527"/>
                </a:cubicBezTo>
                <a:cubicBezTo>
                  <a:pt x="4066674" y="6296527"/>
                  <a:pt x="4096752" y="6316580"/>
                  <a:pt x="4054642" y="6296527"/>
                </a:cubicBezTo>
                <a:cubicBezTo>
                  <a:pt x="4012532" y="6276474"/>
                  <a:pt x="3952374" y="6234364"/>
                  <a:pt x="3838074" y="6176211"/>
                </a:cubicBezTo>
                <a:cubicBezTo>
                  <a:pt x="3723774" y="6118058"/>
                  <a:pt x="3559342" y="6013785"/>
                  <a:pt x="3368842" y="5947611"/>
                </a:cubicBezTo>
                <a:cubicBezTo>
                  <a:pt x="3178342" y="5881437"/>
                  <a:pt x="2967790" y="5813258"/>
                  <a:pt x="2695074" y="5779169"/>
                </a:cubicBezTo>
                <a:cubicBezTo>
                  <a:pt x="2422358" y="5745080"/>
                  <a:pt x="2037347" y="5723022"/>
                  <a:pt x="1732547" y="5743074"/>
                </a:cubicBezTo>
                <a:cubicBezTo>
                  <a:pt x="1427747" y="5763127"/>
                  <a:pt x="1102895" y="5827295"/>
                  <a:pt x="866274" y="5899484"/>
                </a:cubicBezTo>
                <a:cubicBezTo>
                  <a:pt x="629653" y="5971674"/>
                  <a:pt x="312821" y="6176211"/>
                  <a:pt x="312821" y="6176211"/>
                </a:cubicBezTo>
                <a:cubicBezTo>
                  <a:pt x="184484" y="6240379"/>
                  <a:pt x="146384" y="6262437"/>
                  <a:pt x="96253" y="6284495"/>
                </a:cubicBezTo>
                <a:cubicBezTo>
                  <a:pt x="46122" y="6306553"/>
                  <a:pt x="12032" y="6308558"/>
                  <a:pt x="12032" y="6308558"/>
                </a:cubicBezTo>
                <a:lnTo>
                  <a:pt x="12032" y="6308558"/>
                </a:lnTo>
                <a:cubicBezTo>
                  <a:pt x="14037" y="6122069"/>
                  <a:pt x="22058" y="5855368"/>
                  <a:pt x="24063" y="5189621"/>
                </a:cubicBezTo>
                <a:cubicBezTo>
                  <a:pt x="26068" y="4523874"/>
                  <a:pt x="26068" y="2957763"/>
                  <a:pt x="24063" y="2314074"/>
                </a:cubicBezTo>
                <a:cubicBezTo>
                  <a:pt x="22058" y="1670385"/>
                  <a:pt x="12032" y="1562100"/>
                  <a:pt x="12032" y="1327484"/>
                </a:cubicBezTo>
                <a:cubicBezTo>
                  <a:pt x="12032" y="1092868"/>
                  <a:pt x="22058" y="1012658"/>
                  <a:pt x="24063" y="906379"/>
                </a:cubicBezTo>
                <a:cubicBezTo>
                  <a:pt x="26068" y="800100"/>
                  <a:pt x="24063" y="689811"/>
                  <a:pt x="24063" y="689811"/>
                </a:cubicBezTo>
                <a:lnTo>
                  <a:pt x="0" y="617621"/>
                </a:lnTo>
                <a:close/>
              </a:path>
            </a:pathLst>
          </a:custGeom>
          <a:solidFill>
            <a:srgbClr val="A5B9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J'ai posé mes chansons</a:t>
            </a:r>
          </a:p>
          <a:p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sur des sols étrangers</a:t>
            </a:r>
            <a:b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</a:br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J'ai posé en passant sur</a:t>
            </a:r>
          </a:p>
          <a:p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ta bouche un baiser</a:t>
            </a:r>
            <a:b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</a:br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Les joueurs de </a:t>
            </a:r>
          </a:p>
          <a:p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mandoline et les gens</a:t>
            </a:r>
          </a:p>
          <a:p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sans papier</a:t>
            </a:r>
            <a:b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</a:br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Parfum de gazoline sur </a:t>
            </a:r>
          </a:p>
          <a:p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les plages bétonnées </a:t>
            </a:r>
            <a:endParaRPr lang="fr-FR" sz="2800" dirty="0">
              <a:solidFill>
                <a:schemeClr val="accent5">
                  <a:lumMod val="50000"/>
                </a:schemeClr>
              </a:solidFill>
              <a:latin typeface="Matura MT Script Capitals" pitchFamily="66" charset="0"/>
            </a:endParaRPr>
          </a:p>
        </p:txBody>
      </p:sp>
      <p:sp>
        <p:nvSpPr>
          <p:cNvPr id="13" name="Forme libre 12"/>
          <p:cNvSpPr/>
          <p:nvPr/>
        </p:nvSpPr>
        <p:spPr>
          <a:xfrm>
            <a:off x="285720" y="72000"/>
            <a:ext cx="4297279" cy="6264000"/>
          </a:xfrm>
          <a:custGeom>
            <a:avLst/>
            <a:gdLst>
              <a:gd name="connsiteX0" fmla="*/ 0 w 4297279"/>
              <a:gd name="connsiteY0" fmla="*/ 617621 h 6328611"/>
              <a:gd name="connsiteX1" fmla="*/ 661737 w 4297279"/>
              <a:gd name="connsiteY1" fmla="*/ 256674 h 6328611"/>
              <a:gd name="connsiteX2" fmla="*/ 1491916 w 4297279"/>
              <a:gd name="connsiteY2" fmla="*/ 40105 h 6328611"/>
              <a:gd name="connsiteX3" fmla="*/ 2466474 w 4297279"/>
              <a:gd name="connsiteY3" fmla="*/ 16042 h 6328611"/>
              <a:gd name="connsiteX4" fmla="*/ 3019926 w 4297279"/>
              <a:gd name="connsiteY4" fmla="*/ 112295 h 6328611"/>
              <a:gd name="connsiteX5" fmla="*/ 3645568 w 4297279"/>
              <a:gd name="connsiteY5" fmla="*/ 328863 h 6328611"/>
              <a:gd name="connsiteX6" fmla="*/ 4042611 w 4297279"/>
              <a:gd name="connsiteY6" fmla="*/ 569495 h 6328611"/>
              <a:gd name="connsiteX7" fmla="*/ 4271211 w 4297279"/>
              <a:gd name="connsiteY7" fmla="*/ 677779 h 6328611"/>
              <a:gd name="connsiteX8" fmla="*/ 4271211 w 4297279"/>
              <a:gd name="connsiteY8" fmla="*/ 677779 h 6328611"/>
              <a:gd name="connsiteX9" fmla="*/ 4271211 w 4297279"/>
              <a:gd name="connsiteY9" fmla="*/ 1423737 h 6328611"/>
              <a:gd name="connsiteX10" fmla="*/ 4271211 w 4297279"/>
              <a:gd name="connsiteY10" fmla="*/ 3709737 h 6328611"/>
              <a:gd name="connsiteX11" fmla="*/ 4283242 w 4297279"/>
              <a:gd name="connsiteY11" fmla="*/ 5418221 h 6328611"/>
              <a:gd name="connsiteX12" fmla="*/ 4271211 w 4297279"/>
              <a:gd name="connsiteY12" fmla="*/ 5911516 h 6328611"/>
              <a:gd name="connsiteX13" fmla="*/ 4283242 w 4297279"/>
              <a:gd name="connsiteY13" fmla="*/ 6176211 h 6328611"/>
              <a:gd name="connsiteX14" fmla="*/ 4283242 w 4297279"/>
              <a:gd name="connsiteY14" fmla="*/ 6308558 h 6328611"/>
              <a:gd name="connsiteX15" fmla="*/ 4199021 w 4297279"/>
              <a:gd name="connsiteY15" fmla="*/ 6296527 h 6328611"/>
              <a:gd name="connsiteX16" fmla="*/ 4090737 w 4297279"/>
              <a:gd name="connsiteY16" fmla="*/ 6296527 h 6328611"/>
              <a:gd name="connsiteX17" fmla="*/ 4054642 w 4297279"/>
              <a:gd name="connsiteY17" fmla="*/ 6296527 h 6328611"/>
              <a:gd name="connsiteX18" fmla="*/ 3838074 w 4297279"/>
              <a:gd name="connsiteY18" fmla="*/ 6176211 h 6328611"/>
              <a:gd name="connsiteX19" fmla="*/ 3368842 w 4297279"/>
              <a:gd name="connsiteY19" fmla="*/ 5947611 h 6328611"/>
              <a:gd name="connsiteX20" fmla="*/ 2695074 w 4297279"/>
              <a:gd name="connsiteY20" fmla="*/ 5779169 h 6328611"/>
              <a:gd name="connsiteX21" fmla="*/ 1732547 w 4297279"/>
              <a:gd name="connsiteY21" fmla="*/ 5743074 h 6328611"/>
              <a:gd name="connsiteX22" fmla="*/ 866274 w 4297279"/>
              <a:gd name="connsiteY22" fmla="*/ 5899484 h 6328611"/>
              <a:gd name="connsiteX23" fmla="*/ 312821 w 4297279"/>
              <a:gd name="connsiteY23" fmla="*/ 6176211 h 6328611"/>
              <a:gd name="connsiteX24" fmla="*/ 96253 w 4297279"/>
              <a:gd name="connsiteY24" fmla="*/ 6284495 h 6328611"/>
              <a:gd name="connsiteX25" fmla="*/ 12032 w 4297279"/>
              <a:gd name="connsiteY25" fmla="*/ 6308558 h 6328611"/>
              <a:gd name="connsiteX26" fmla="*/ 12032 w 4297279"/>
              <a:gd name="connsiteY26" fmla="*/ 6308558 h 6328611"/>
              <a:gd name="connsiteX27" fmla="*/ 24063 w 4297279"/>
              <a:gd name="connsiteY27" fmla="*/ 5189621 h 6328611"/>
              <a:gd name="connsiteX28" fmla="*/ 24063 w 4297279"/>
              <a:gd name="connsiteY28" fmla="*/ 2314074 h 6328611"/>
              <a:gd name="connsiteX29" fmla="*/ 12032 w 4297279"/>
              <a:gd name="connsiteY29" fmla="*/ 1327484 h 6328611"/>
              <a:gd name="connsiteX30" fmla="*/ 24063 w 4297279"/>
              <a:gd name="connsiteY30" fmla="*/ 906379 h 6328611"/>
              <a:gd name="connsiteX31" fmla="*/ 24063 w 4297279"/>
              <a:gd name="connsiteY31" fmla="*/ 689811 h 6328611"/>
              <a:gd name="connsiteX32" fmla="*/ 0 w 4297279"/>
              <a:gd name="connsiteY32" fmla="*/ 617621 h 6328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297279" h="6328611">
                <a:moveTo>
                  <a:pt x="0" y="617621"/>
                </a:moveTo>
                <a:cubicBezTo>
                  <a:pt x="206542" y="485274"/>
                  <a:pt x="413084" y="352927"/>
                  <a:pt x="661737" y="256674"/>
                </a:cubicBezTo>
                <a:cubicBezTo>
                  <a:pt x="910390" y="160421"/>
                  <a:pt x="1191127" y="80210"/>
                  <a:pt x="1491916" y="40105"/>
                </a:cubicBezTo>
                <a:cubicBezTo>
                  <a:pt x="1792706" y="0"/>
                  <a:pt x="2211806" y="4010"/>
                  <a:pt x="2466474" y="16042"/>
                </a:cubicBezTo>
                <a:cubicBezTo>
                  <a:pt x="2721142" y="28074"/>
                  <a:pt x="2823410" y="60158"/>
                  <a:pt x="3019926" y="112295"/>
                </a:cubicBezTo>
                <a:cubicBezTo>
                  <a:pt x="3216442" y="164432"/>
                  <a:pt x="3475120" y="252663"/>
                  <a:pt x="3645568" y="328863"/>
                </a:cubicBezTo>
                <a:cubicBezTo>
                  <a:pt x="3816016" y="405063"/>
                  <a:pt x="3938337" y="511342"/>
                  <a:pt x="4042611" y="569495"/>
                </a:cubicBezTo>
                <a:cubicBezTo>
                  <a:pt x="4146885" y="627648"/>
                  <a:pt x="4271211" y="677779"/>
                  <a:pt x="4271211" y="677779"/>
                </a:cubicBezTo>
                <a:lnTo>
                  <a:pt x="4271211" y="677779"/>
                </a:lnTo>
                <a:lnTo>
                  <a:pt x="4271211" y="1423737"/>
                </a:lnTo>
                <a:cubicBezTo>
                  <a:pt x="4271211" y="1929063"/>
                  <a:pt x="4269206" y="3043990"/>
                  <a:pt x="4271211" y="3709737"/>
                </a:cubicBezTo>
                <a:cubicBezTo>
                  <a:pt x="4273216" y="4375484"/>
                  <a:pt x="4283242" y="5051258"/>
                  <a:pt x="4283242" y="5418221"/>
                </a:cubicBezTo>
                <a:cubicBezTo>
                  <a:pt x="4283242" y="5785184"/>
                  <a:pt x="4271211" y="5785184"/>
                  <a:pt x="4271211" y="5911516"/>
                </a:cubicBezTo>
                <a:cubicBezTo>
                  <a:pt x="4271211" y="6037848"/>
                  <a:pt x="4281237" y="6110037"/>
                  <a:pt x="4283242" y="6176211"/>
                </a:cubicBezTo>
                <a:cubicBezTo>
                  <a:pt x="4285247" y="6242385"/>
                  <a:pt x="4297279" y="6288505"/>
                  <a:pt x="4283242" y="6308558"/>
                </a:cubicBezTo>
                <a:cubicBezTo>
                  <a:pt x="4269205" y="6328611"/>
                  <a:pt x="4231105" y="6298532"/>
                  <a:pt x="4199021" y="6296527"/>
                </a:cubicBezTo>
                <a:cubicBezTo>
                  <a:pt x="4166937" y="6294522"/>
                  <a:pt x="4090737" y="6296527"/>
                  <a:pt x="4090737" y="6296527"/>
                </a:cubicBezTo>
                <a:cubicBezTo>
                  <a:pt x="4066674" y="6296527"/>
                  <a:pt x="4096752" y="6316580"/>
                  <a:pt x="4054642" y="6296527"/>
                </a:cubicBezTo>
                <a:cubicBezTo>
                  <a:pt x="4012532" y="6276474"/>
                  <a:pt x="3952374" y="6234364"/>
                  <a:pt x="3838074" y="6176211"/>
                </a:cubicBezTo>
                <a:cubicBezTo>
                  <a:pt x="3723774" y="6118058"/>
                  <a:pt x="3559342" y="6013785"/>
                  <a:pt x="3368842" y="5947611"/>
                </a:cubicBezTo>
                <a:cubicBezTo>
                  <a:pt x="3178342" y="5881437"/>
                  <a:pt x="2967790" y="5813258"/>
                  <a:pt x="2695074" y="5779169"/>
                </a:cubicBezTo>
                <a:cubicBezTo>
                  <a:pt x="2422358" y="5745080"/>
                  <a:pt x="2037347" y="5723022"/>
                  <a:pt x="1732547" y="5743074"/>
                </a:cubicBezTo>
                <a:cubicBezTo>
                  <a:pt x="1427747" y="5763127"/>
                  <a:pt x="1102895" y="5827295"/>
                  <a:pt x="866274" y="5899484"/>
                </a:cubicBezTo>
                <a:cubicBezTo>
                  <a:pt x="629653" y="5971674"/>
                  <a:pt x="312821" y="6176211"/>
                  <a:pt x="312821" y="6176211"/>
                </a:cubicBezTo>
                <a:cubicBezTo>
                  <a:pt x="184484" y="6240379"/>
                  <a:pt x="146384" y="6262437"/>
                  <a:pt x="96253" y="6284495"/>
                </a:cubicBezTo>
                <a:cubicBezTo>
                  <a:pt x="46122" y="6306553"/>
                  <a:pt x="12032" y="6308558"/>
                  <a:pt x="12032" y="6308558"/>
                </a:cubicBezTo>
                <a:lnTo>
                  <a:pt x="12032" y="6308558"/>
                </a:lnTo>
                <a:cubicBezTo>
                  <a:pt x="14037" y="6122069"/>
                  <a:pt x="22058" y="5855368"/>
                  <a:pt x="24063" y="5189621"/>
                </a:cubicBezTo>
                <a:cubicBezTo>
                  <a:pt x="26068" y="4523874"/>
                  <a:pt x="26068" y="2957763"/>
                  <a:pt x="24063" y="2314074"/>
                </a:cubicBezTo>
                <a:cubicBezTo>
                  <a:pt x="22058" y="1670385"/>
                  <a:pt x="12032" y="1562100"/>
                  <a:pt x="12032" y="1327484"/>
                </a:cubicBezTo>
                <a:cubicBezTo>
                  <a:pt x="12032" y="1092868"/>
                  <a:pt x="22058" y="1012658"/>
                  <a:pt x="24063" y="906379"/>
                </a:cubicBezTo>
                <a:cubicBezTo>
                  <a:pt x="26068" y="800100"/>
                  <a:pt x="24063" y="689811"/>
                  <a:pt x="24063" y="689811"/>
                </a:cubicBezTo>
                <a:lnTo>
                  <a:pt x="0" y="617621"/>
                </a:lnTo>
                <a:close/>
              </a:path>
            </a:pathLst>
          </a:custGeom>
          <a:solidFill>
            <a:srgbClr val="A5B9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 J'ai posé mes chansons</a:t>
            </a:r>
          </a:p>
          <a:p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 sur des sols étrangers</a:t>
            </a:r>
            <a:b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</a:br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 T'as posé en passant </a:t>
            </a:r>
          </a:p>
          <a:p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 sur ma couche un bébé</a:t>
            </a:r>
            <a:b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</a:br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 J'ai regardé la terre elle</a:t>
            </a:r>
          </a:p>
          <a:p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 avait dans les yeux</a:t>
            </a:r>
            <a:b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</a:br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 Des prisonniers de </a:t>
            </a:r>
          </a:p>
          <a:p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 guerre des enfants </a:t>
            </a:r>
          </a:p>
          <a:p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 malheureux</a:t>
            </a:r>
          </a:p>
          <a:p>
            <a:endParaRPr lang="fr-FR" sz="2800" dirty="0">
              <a:solidFill>
                <a:schemeClr val="accent5">
                  <a:lumMod val="50000"/>
                </a:schemeClr>
              </a:solidFill>
              <a:latin typeface="Matura MT Script Capitals" pitchFamily="66" charset="0"/>
            </a:endParaRPr>
          </a:p>
        </p:txBody>
      </p:sp>
      <p:sp>
        <p:nvSpPr>
          <p:cNvPr id="14" name="Forme libre 13"/>
          <p:cNvSpPr/>
          <p:nvPr/>
        </p:nvSpPr>
        <p:spPr>
          <a:xfrm>
            <a:off x="285720" y="72000"/>
            <a:ext cx="4297279" cy="6264000"/>
          </a:xfrm>
          <a:custGeom>
            <a:avLst/>
            <a:gdLst>
              <a:gd name="connsiteX0" fmla="*/ 0 w 4297279"/>
              <a:gd name="connsiteY0" fmla="*/ 617621 h 6328611"/>
              <a:gd name="connsiteX1" fmla="*/ 661737 w 4297279"/>
              <a:gd name="connsiteY1" fmla="*/ 256674 h 6328611"/>
              <a:gd name="connsiteX2" fmla="*/ 1491916 w 4297279"/>
              <a:gd name="connsiteY2" fmla="*/ 40105 h 6328611"/>
              <a:gd name="connsiteX3" fmla="*/ 2466474 w 4297279"/>
              <a:gd name="connsiteY3" fmla="*/ 16042 h 6328611"/>
              <a:gd name="connsiteX4" fmla="*/ 3019926 w 4297279"/>
              <a:gd name="connsiteY4" fmla="*/ 112295 h 6328611"/>
              <a:gd name="connsiteX5" fmla="*/ 3645568 w 4297279"/>
              <a:gd name="connsiteY5" fmla="*/ 328863 h 6328611"/>
              <a:gd name="connsiteX6" fmla="*/ 4042611 w 4297279"/>
              <a:gd name="connsiteY6" fmla="*/ 569495 h 6328611"/>
              <a:gd name="connsiteX7" fmla="*/ 4271211 w 4297279"/>
              <a:gd name="connsiteY7" fmla="*/ 677779 h 6328611"/>
              <a:gd name="connsiteX8" fmla="*/ 4271211 w 4297279"/>
              <a:gd name="connsiteY8" fmla="*/ 677779 h 6328611"/>
              <a:gd name="connsiteX9" fmla="*/ 4271211 w 4297279"/>
              <a:gd name="connsiteY9" fmla="*/ 1423737 h 6328611"/>
              <a:gd name="connsiteX10" fmla="*/ 4271211 w 4297279"/>
              <a:gd name="connsiteY10" fmla="*/ 3709737 h 6328611"/>
              <a:gd name="connsiteX11" fmla="*/ 4283242 w 4297279"/>
              <a:gd name="connsiteY11" fmla="*/ 5418221 h 6328611"/>
              <a:gd name="connsiteX12" fmla="*/ 4271211 w 4297279"/>
              <a:gd name="connsiteY12" fmla="*/ 5911516 h 6328611"/>
              <a:gd name="connsiteX13" fmla="*/ 4283242 w 4297279"/>
              <a:gd name="connsiteY13" fmla="*/ 6176211 h 6328611"/>
              <a:gd name="connsiteX14" fmla="*/ 4283242 w 4297279"/>
              <a:gd name="connsiteY14" fmla="*/ 6308558 h 6328611"/>
              <a:gd name="connsiteX15" fmla="*/ 4199021 w 4297279"/>
              <a:gd name="connsiteY15" fmla="*/ 6296527 h 6328611"/>
              <a:gd name="connsiteX16" fmla="*/ 4090737 w 4297279"/>
              <a:gd name="connsiteY16" fmla="*/ 6296527 h 6328611"/>
              <a:gd name="connsiteX17" fmla="*/ 4054642 w 4297279"/>
              <a:gd name="connsiteY17" fmla="*/ 6296527 h 6328611"/>
              <a:gd name="connsiteX18" fmla="*/ 3838074 w 4297279"/>
              <a:gd name="connsiteY18" fmla="*/ 6176211 h 6328611"/>
              <a:gd name="connsiteX19" fmla="*/ 3368842 w 4297279"/>
              <a:gd name="connsiteY19" fmla="*/ 5947611 h 6328611"/>
              <a:gd name="connsiteX20" fmla="*/ 2695074 w 4297279"/>
              <a:gd name="connsiteY20" fmla="*/ 5779169 h 6328611"/>
              <a:gd name="connsiteX21" fmla="*/ 1732547 w 4297279"/>
              <a:gd name="connsiteY21" fmla="*/ 5743074 h 6328611"/>
              <a:gd name="connsiteX22" fmla="*/ 866274 w 4297279"/>
              <a:gd name="connsiteY22" fmla="*/ 5899484 h 6328611"/>
              <a:gd name="connsiteX23" fmla="*/ 312821 w 4297279"/>
              <a:gd name="connsiteY23" fmla="*/ 6176211 h 6328611"/>
              <a:gd name="connsiteX24" fmla="*/ 96253 w 4297279"/>
              <a:gd name="connsiteY24" fmla="*/ 6284495 h 6328611"/>
              <a:gd name="connsiteX25" fmla="*/ 12032 w 4297279"/>
              <a:gd name="connsiteY25" fmla="*/ 6308558 h 6328611"/>
              <a:gd name="connsiteX26" fmla="*/ 12032 w 4297279"/>
              <a:gd name="connsiteY26" fmla="*/ 6308558 h 6328611"/>
              <a:gd name="connsiteX27" fmla="*/ 24063 w 4297279"/>
              <a:gd name="connsiteY27" fmla="*/ 5189621 h 6328611"/>
              <a:gd name="connsiteX28" fmla="*/ 24063 w 4297279"/>
              <a:gd name="connsiteY28" fmla="*/ 2314074 h 6328611"/>
              <a:gd name="connsiteX29" fmla="*/ 12032 w 4297279"/>
              <a:gd name="connsiteY29" fmla="*/ 1327484 h 6328611"/>
              <a:gd name="connsiteX30" fmla="*/ 24063 w 4297279"/>
              <a:gd name="connsiteY30" fmla="*/ 906379 h 6328611"/>
              <a:gd name="connsiteX31" fmla="*/ 24063 w 4297279"/>
              <a:gd name="connsiteY31" fmla="*/ 689811 h 6328611"/>
              <a:gd name="connsiteX32" fmla="*/ 0 w 4297279"/>
              <a:gd name="connsiteY32" fmla="*/ 617621 h 6328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297279" h="6328611">
                <a:moveTo>
                  <a:pt x="0" y="617621"/>
                </a:moveTo>
                <a:cubicBezTo>
                  <a:pt x="206542" y="485274"/>
                  <a:pt x="413084" y="352927"/>
                  <a:pt x="661737" y="256674"/>
                </a:cubicBezTo>
                <a:cubicBezTo>
                  <a:pt x="910390" y="160421"/>
                  <a:pt x="1191127" y="80210"/>
                  <a:pt x="1491916" y="40105"/>
                </a:cubicBezTo>
                <a:cubicBezTo>
                  <a:pt x="1792706" y="0"/>
                  <a:pt x="2211806" y="4010"/>
                  <a:pt x="2466474" y="16042"/>
                </a:cubicBezTo>
                <a:cubicBezTo>
                  <a:pt x="2721142" y="28074"/>
                  <a:pt x="2823410" y="60158"/>
                  <a:pt x="3019926" y="112295"/>
                </a:cubicBezTo>
                <a:cubicBezTo>
                  <a:pt x="3216442" y="164432"/>
                  <a:pt x="3475120" y="252663"/>
                  <a:pt x="3645568" y="328863"/>
                </a:cubicBezTo>
                <a:cubicBezTo>
                  <a:pt x="3816016" y="405063"/>
                  <a:pt x="3938337" y="511342"/>
                  <a:pt x="4042611" y="569495"/>
                </a:cubicBezTo>
                <a:cubicBezTo>
                  <a:pt x="4146885" y="627648"/>
                  <a:pt x="4271211" y="677779"/>
                  <a:pt x="4271211" y="677779"/>
                </a:cubicBezTo>
                <a:lnTo>
                  <a:pt x="4271211" y="677779"/>
                </a:lnTo>
                <a:lnTo>
                  <a:pt x="4271211" y="1423737"/>
                </a:lnTo>
                <a:cubicBezTo>
                  <a:pt x="4271211" y="1929063"/>
                  <a:pt x="4269206" y="3043990"/>
                  <a:pt x="4271211" y="3709737"/>
                </a:cubicBezTo>
                <a:cubicBezTo>
                  <a:pt x="4273216" y="4375484"/>
                  <a:pt x="4283242" y="5051258"/>
                  <a:pt x="4283242" y="5418221"/>
                </a:cubicBezTo>
                <a:cubicBezTo>
                  <a:pt x="4283242" y="5785184"/>
                  <a:pt x="4271211" y="5785184"/>
                  <a:pt x="4271211" y="5911516"/>
                </a:cubicBezTo>
                <a:cubicBezTo>
                  <a:pt x="4271211" y="6037848"/>
                  <a:pt x="4281237" y="6110037"/>
                  <a:pt x="4283242" y="6176211"/>
                </a:cubicBezTo>
                <a:cubicBezTo>
                  <a:pt x="4285247" y="6242385"/>
                  <a:pt x="4297279" y="6288505"/>
                  <a:pt x="4283242" y="6308558"/>
                </a:cubicBezTo>
                <a:cubicBezTo>
                  <a:pt x="4269205" y="6328611"/>
                  <a:pt x="4231105" y="6298532"/>
                  <a:pt x="4199021" y="6296527"/>
                </a:cubicBezTo>
                <a:cubicBezTo>
                  <a:pt x="4166937" y="6294522"/>
                  <a:pt x="4090737" y="6296527"/>
                  <a:pt x="4090737" y="6296527"/>
                </a:cubicBezTo>
                <a:cubicBezTo>
                  <a:pt x="4066674" y="6296527"/>
                  <a:pt x="4096752" y="6316580"/>
                  <a:pt x="4054642" y="6296527"/>
                </a:cubicBezTo>
                <a:cubicBezTo>
                  <a:pt x="4012532" y="6276474"/>
                  <a:pt x="3952374" y="6234364"/>
                  <a:pt x="3838074" y="6176211"/>
                </a:cubicBezTo>
                <a:cubicBezTo>
                  <a:pt x="3723774" y="6118058"/>
                  <a:pt x="3559342" y="6013785"/>
                  <a:pt x="3368842" y="5947611"/>
                </a:cubicBezTo>
                <a:cubicBezTo>
                  <a:pt x="3178342" y="5881437"/>
                  <a:pt x="2967790" y="5813258"/>
                  <a:pt x="2695074" y="5779169"/>
                </a:cubicBezTo>
                <a:cubicBezTo>
                  <a:pt x="2422358" y="5745080"/>
                  <a:pt x="2037347" y="5723022"/>
                  <a:pt x="1732547" y="5743074"/>
                </a:cubicBezTo>
                <a:cubicBezTo>
                  <a:pt x="1427747" y="5763127"/>
                  <a:pt x="1102895" y="5827295"/>
                  <a:pt x="866274" y="5899484"/>
                </a:cubicBezTo>
                <a:cubicBezTo>
                  <a:pt x="629653" y="5971674"/>
                  <a:pt x="312821" y="6176211"/>
                  <a:pt x="312821" y="6176211"/>
                </a:cubicBezTo>
                <a:cubicBezTo>
                  <a:pt x="184484" y="6240379"/>
                  <a:pt x="146384" y="6262437"/>
                  <a:pt x="96253" y="6284495"/>
                </a:cubicBezTo>
                <a:cubicBezTo>
                  <a:pt x="46122" y="6306553"/>
                  <a:pt x="12032" y="6308558"/>
                  <a:pt x="12032" y="6308558"/>
                </a:cubicBezTo>
                <a:lnTo>
                  <a:pt x="12032" y="6308558"/>
                </a:lnTo>
                <a:cubicBezTo>
                  <a:pt x="14037" y="6122069"/>
                  <a:pt x="22058" y="5855368"/>
                  <a:pt x="24063" y="5189621"/>
                </a:cubicBezTo>
                <a:cubicBezTo>
                  <a:pt x="26068" y="4523874"/>
                  <a:pt x="26068" y="2957763"/>
                  <a:pt x="24063" y="2314074"/>
                </a:cubicBezTo>
                <a:cubicBezTo>
                  <a:pt x="22058" y="1670385"/>
                  <a:pt x="12032" y="1562100"/>
                  <a:pt x="12032" y="1327484"/>
                </a:cubicBezTo>
                <a:cubicBezTo>
                  <a:pt x="12032" y="1092868"/>
                  <a:pt x="22058" y="1012658"/>
                  <a:pt x="24063" y="906379"/>
                </a:cubicBezTo>
                <a:cubicBezTo>
                  <a:pt x="26068" y="800100"/>
                  <a:pt x="24063" y="689811"/>
                  <a:pt x="24063" y="689811"/>
                </a:cubicBezTo>
                <a:lnTo>
                  <a:pt x="0" y="617621"/>
                </a:lnTo>
                <a:close/>
              </a:path>
            </a:pathLst>
          </a:custGeom>
          <a:solidFill>
            <a:srgbClr val="A5B9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  Combien de temps</a:t>
            </a:r>
            <a:b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</a:br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  Combien de gens</a:t>
            </a:r>
            <a:b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</a:br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  Combien de vies </a:t>
            </a:r>
          </a:p>
          <a:p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  déchirées</a:t>
            </a:r>
            <a:b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</a:br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  Combien de toi</a:t>
            </a:r>
            <a:b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</a:br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  Combien de moi</a:t>
            </a:r>
            <a:b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</a:br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  Combien de nous...</a:t>
            </a:r>
          </a:p>
          <a:p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  brisés</a:t>
            </a:r>
            <a:endParaRPr lang="fr-FR" sz="2800" dirty="0">
              <a:solidFill>
                <a:schemeClr val="accent5">
                  <a:lumMod val="50000"/>
                </a:schemeClr>
              </a:solidFill>
              <a:latin typeface="Matura MT Script Capitals" pitchFamily="66" charset="0"/>
            </a:endParaRPr>
          </a:p>
        </p:txBody>
      </p:sp>
      <p:sp>
        <p:nvSpPr>
          <p:cNvPr id="15" name="Forme libre 14"/>
          <p:cNvSpPr/>
          <p:nvPr/>
        </p:nvSpPr>
        <p:spPr>
          <a:xfrm>
            <a:off x="285720" y="72000"/>
            <a:ext cx="4297279" cy="6264000"/>
          </a:xfrm>
          <a:custGeom>
            <a:avLst/>
            <a:gdLst>
              <a:gd name="connsiteX0" fmla="*/ 0 w 4297279"/>
              <a:gd name="connsiteY0" fmla="*/ 617621 h 6328611"/>
              <a:gd name="connsiteX1" fmla="*/ 661737 w 4297279"/>
              <a:gd name="connsiteY1" fmla="*/ 256674 h 6328611"/>
              <a:gd name="connsiteX2" fmla="*/ 1491916 w 4297279"/>
              <a:gd name="connsiteY2" fmla="*/ 40105 h 6328611"/>
              <a:gd name="connsiteX3" fmla="*/ 2466474 w 4297279"/>
              <a:gd name="connsiteY3" fmla="*/ 16042 h 6328611"/>
              <a:gd name="connsiteX4" fmla="*/ 3019926 w 4297279"/>
              <a:gd name="connsiteY4" fmla="*/ 112295 h 6328611"/>
              <a:gd name="connsiteX5" fmla="*/ 3645568 w 4297279"/>
              <a:gd name="connsiteY5" fmla="*/ 328863 h 6328611"/>
              <a:gd name="connsiteX6" fmla="*/ 4042611 w 4297279"/>
              <a:gd name="connsiteY6" fmla="*/ 569495 h 6328611"/>
              <a:gd name="connsiteX7" fmla="*/ 4271211 w 4297279"/>
              <a:gd name="connsiteY7" fmla="*/ 677779 h 6328611"/>
              <a:gd name="connsiteX8" fmla="*/ 4271211 w 4297279"/>
              <a:gd name="connsiteY8" fmla="*/ 677779 h 6328611"/>
              <a:gd name="connsiteX9" fmla="*/ 4271211 w 4297279"/>
              <a:gd name="connsiteY9" fmla="*/ 1423737 h 6328611"/>
              <a:gd name="connsiteX10" fmla="*/ 4271211 w 4297279"/>
              <a:gd name="connsiteY10" fmla="*/ 3709737 h 6328611"/>
              <a:gd name="connsiteX11" fmla="*/ 4283242 w 4297279"/>
              <a:gd name="connsiteY11" fmla="*/ 5418221 h 6328611"/>
              <a:gd name="connsiteX12" fmla="*/ 4271211 w 4297279"/>
              <a:gd name="connsiteY12" fmla="*/ 5911516 h 6328611"/>
              <a:gd name="connsiteX13" fmla="*/ 4283242 w 4297279"/>
              <a:gd name="connsiteY13" fmla="*/ 6176211 h 6328611"/>
              <a:gd name="connsiteX14" fmla="*/ 4283242 w 4297279"/>
              <a:gd name="connsiteY14" fmla="*/ 6308558 h 6328611"/>
              <a:gd name="connsiteX15" fmla="*/ 4199021 w 4297279"/>
              <a:gd name="connsiteY15" fmla="*/ 6296527 h 6328611"/>
              <a:gd name="connsiteX16" fmla="*/ 4090737 w 4297279"/>
              <a:gd name="connsiteY16" fmla="*/ 6296527 h 6328611"/>
              <a:gd name="connsiteX17" fmla="*/ 4054642 w 4297279"/>
              <a:gd name="connsiteY17" fmla="*/ 6296527 h 6328611"/>
              <a:gd name="connsiteX18" fmla="*/ 3838074 w 4297279"/>
              <a:gd name="connsiteY18" fmla="*/ 6176211 h 6328611"/>
              <a:gd name="connsiteX19" fmla="*/ 3368842 w 4297279"/>
              <a:gd name="connsiteY19" fmla="*/ 5947611 h 6328611"/>
              <a:gd name="connsiteX20" fmla="*/ 2695074 w 4297279"/>
              <a:gd name="connsiteY20" fmla="*/ 5779169 h 6328611"/>
              <a:gd name="connsiteX21" fmla="*/ 1732547 w 4297279"/>
              <a:gd name="connsiteY21" fmla="*/ 5743074 h 6328611"/>
              <a:gd name="connsiteX22" fmla="*/ 866274 w 4297279"/>
              <a:gd name="connsiteY22" fmla="*/ 5899484 h 6328611"/>
              <a:gd name="connsiteX23" fmla="*/ 312821 w 4297279"/>
              <a:gd name="connsiteY23" fmla="*/ 6176211 h 6328611"/>
              <a:gd name="connsiteX24" fmla="*/ 96253 w 4297279"/>
              <a:gd name="connsiteY24" fmla="*/ 6284495 h 6328611"/>
              <a:gd name="connsiteX25" fmla="*/ 12032 w 4297279"/>
              <a:gd name="connsiteY25" fmla="*/ 6308558 h 6328611"/>
              <a:gd name="connsiteX26" fmla="*/ 12032 w 4297279"/>
              <a:gd name="connsiteY26" fmla="*/ 6308558 h 6328611"/>
              <a:gd name="connsiteX27" fmla="*/ 24063 w 4297279"/>
              <a:gd name="connsiteY27" fmla="*/ 5189621 h 6328611"/>
              <a:gd name="connsiteX28" fmla="*/ 24063 w 4297279"/>
              <a:gd name="connsiteY28" fmla="*/ 2314074 h 6328611"/>
              <a:gd name="connsiteX29" fmla="*/ 12032 w 4297279"/>
              <a:gd name="connsiteY29" fmla="*/ 1327484 h 6328611"/>
              <a:gd name="connsiteX30" fmla="*/ 24063 w 4297279"/>
              <a:gd name="connsiteY30" fmla="*/ 906379 h 6328611"/>
              <a:gd name="connsiteX31" fmla="*/ 24063 w 4297279"/>
              <a:gd name="connsiteY31" fmla="*/ 689811 h 6328611"/>
              <a:gd name="connsiteX32" fmla="*/ 0 w 4297279"/>
              <a:gd name="connsiteY32" fmla="*/ 617621 h 6328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297279" h="6328611">
                <a:moveTo>
                  <a:pt x="0" y="617621"/>
                </a:moveTo>
                <a:cubicBezTo>
                  <a:pt x="206542" y="485274"/>
                  <a:pt x="413084" y="352927"/>
                  <a:pt x="661737" y="256674"/>
                </a:cubicBezTo>
                <a:cubicBezTo>
                  <a:pt x="910390" y="160421"/>
                  <a:pt x="1191127" y="80210"/>
                  <a:pt x="1491916" y="40105"/>
                </a:cubicBezTo>
                <a:cubicBezTo>
                  <a:pt x="1792706" y="0"/>
                  <a:pt x="2211806" y="4010"/>
                  <a:pt x="2466474" y="16042"/>
                </a:cubicBezTo>
                <a:cubicBezTo>
                  <a:pt x="2721142" y="28074"/>
                  <a:pt x="2823410" y="60158"/>
                  <a:pt x="3019926" y="112295"/>
                </a:cubicBezTo>
                <a:cubicBezTo>
                  <a:pt x="3216442" y="164432"/>
                  <a:pt x="3475120" y="252663"/>
                  <a:pt x="3645568" y="328863"/>
                </a:cubicBezTo>
                <a:cubicBezTo>
                  <a:pt x="3816016" y="405063"/>
                  <a:pt x="3938337" y="511342"/>
                  <a:pt x="4042611" y="569495"/>
                </a:cubicBezTo>
                <a:cubicBezTo>
                  <a:pt x="4146885" y="627648"/>
                  <a:pt x="4271211" y="677779"/>
                  <a:pt x="4271211" y="677779"/>
                </a:cubicBezTo>
                <a:lnTo>
                  <a:pt x="4271211" y="677779"/>
                </a:lnTo>
                <a:lnTo>
                  <a:pt x="4271211" y="1423737"/>
                </a:lnTo>
                <a:cubicBezTo>
                  <a:pt x="4271211" y="1929063"/>
                  <a:pt x="4269206" y="3043990"/>
                  <a:pt x="4271211" y="3709737"/>
                </a:cubicBezTo>
                <a:cubicBezTo>
                  <a:pt x="4273216" y="4375484"/>
                  <a:pt x="4283242" y="5051258"/>
                  <a:pt x="4283242" y="5418221"/>
                </a:cubicBezTo>
                <a:cubicBezTo>
                  <a:pt x="4283242" y="5785184"/>
                  <a:pt x="4271211" y="5785184"/>
                  <a:pt x="4271211" y="5911516"/>
                </a:cubicBezTo>
                <a:cubicBezTo>
                  <a:pt x="4271211" y="6037848"/>
                  <a:pt x="4281237" y="6110037"/>
                  <a:pt x="4283242" y="6176211"/>
                </a:cubicBezTo>
                <a:cubicBezTo>
                  <a:pt x="4285247" y="6242385"/>
                  <a:pt x="4297279" y="6288505"/>
                  <a:pt x="4283242" y="6308558"/>
                </a:cubicBezTo>
                <a:cubicBezTo>
                  <a:pt x="4269205" y="6328611"/>
                  <a:pt x="4231105" y="6298532"/>
                  <a:pt x="4199021" y="6296527"/>
                </a:cubicBezTo>
                <a:cubicBezTo>
                  <a:pt x="4166937" y="6294522"/>
                  <a:pt x="4090737" y="6296527"/>
                  <a:pt x="4090737" y="6296527"/>
                </a:cubicBezTo>
                <a:cubicBezTo>
                  <a:pt x="4066674" y="6296527"/>
                  <a:pt x="4096752" y="6316580"/>
                  <a:pt x="4054642" y="6296527"/>
                </a:cubicBezTo>
                <a:cubicBezTo>
                  <a:pt x="4012532" y="6276474"/>
                  <a:pt x="3952374" y="6234364"/>
                  <a:pt x="3838074" y="6176211"/>
                </a:cubicBezTo>
                <a:cubicBezTo>
                  <a:pt x="3723774" y="6118058"/>
                  <a:pt x="3559342" y="6013785"/>
                  <a:pt x="3368842" y="5947611"/>
                </a:cubicBezTo>
                <a:cubicBezTo>
                  <a:pt x="3178342" y="5881437"/>
                  <a:pt x="2967790" y="5813258"/>
                  <a:pt x="2695074" y="5779169"/>
                </a:cubicBezTo>
                <a:cubicBezTo>
                  <a:pt x="2422358" y="5745080"/>
                  <a:pt x="2037347" y="5723022"/>
                  <a:pt x="1732547" y="5743074"/>
                </a:cubicBezTo>
                <a:cubicBezTo>
                  <a:pt x="1427747" y="5763127"/>
                  <a:pt x="1102895" y="5827295"/>
                  <a:pt x="866274" y="5899484"/>
                </a:cubicBezTo>
                <a:cubicBezTo>
                  <a:pt x="629653" y="5971674"/>
                  <a:pt x="312821" y="6176211"/>
                  <a:pt x="312821" y="6176211"/>
                </a:cubicBezTo>
                <a:cubicBezTo>
                  <a:pt x="184484" y="6240379"/>
                  <a:pt x="146384" y="6262437"/>
                  <a:pt x="96253" y="6284495"/>
                </a:cubicBezTo>
                <a:cubicBezTo>
                  <a:pt x="46122" y="6306553"/>
                  <a:pt x="12032" y="6308558"/>
                  <a:pt x="12032" y="6308558"/>
                </a:cubicBezTo>
                <a:lnTo>
                  <a:pt x="12032" y="6308558"/>
                </a:lnTo>
                <a:cubicBezTo>
                  <a:pt x="14037" y="6122069"/>
                  <a:pt x="22058" y="5855368"/>
                  <a:pt x="24063" y="5189621"/>
                </a:cubicBezTo>
                <a:cubicBezTo>
                  <a:pt x="26068" y="4523874"/>
                  <a:pt x="26068" y="2957763"/>
                  <a:pt x="24063" y="2314074"/>
                </a:cubicBezTo>
                <a:cubicBezTo>
                  <a:pt x="22058" y="1670385"/>
                  <a:pt x="12032" y="1562100"/>
                  <a:pt x="12032" y="1327484"/>
                </a:cubicBezTo>
                <a:cubicBezTo>
                  <a:pt x="12032" y="1092868"/>
                  <a:pt x="22058" y="1012658"/>
                  <a:pt x="24063" y="906379"/>
                </a:cubicBezTo>
                <a:cubicBezTo>
                  <a:pt x="26068" y="800100"/>
                  <a:pt x="24063" y="689811"/>
                  <a:pt x="24063" y="689811"/>
                </a:cubicBezTo>
                <a:lnTo>
                  <a:pt x="0" y="617621"/>
                </a:lnTo>
                <a:close/>
              </a:path>
            </a:pathLst>
          </a:custGeom>
          <a:solidFill>
            <a:srgbClr val="A5B9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smtClean="0">
                <a:solidFill>
                  <a:srgbClr val="333333"/>
                </a:solidFill>
                <a:latin typeface="Matura MT Script Capitals" pitchFamily="66" charset="0"/>
                <a:cs typeface="Tahoma" pitchFamily="34" charset="0"/>
              </a:rPr>
              <a:t>   J'ai posé mes chansons</a:t>
            </a:r>
          </a:p>
          <a:p>
            <a:r>
              <a:rPr lang="fr-FR" sz="2800" dirty="0" smtClean="0">
                <a:solidFill>
                  <a:srgbClr val="333333"/>
                </a:solidFill>
                <a:latin typeface="Matura MT Script Capitals" pitchFamily="66" charset="0"/>
                <a:cs typeface="Tahoma" pitchFamily="34" charset="0"/>
              </a:rPr>
              <a:t>   sur des sols étrangers</a:t>
            </a:r>
            <a:br>
              <a:rPr lang="fr-FR" sz="2800" dirty="0" smtClean="0">
                <a:solidFill>
                  <a:srgbClr val="333333"/>
                </a:solidFill>
                <a:latin typeface="Matura MT Script Capitals" pitchFamily="66" charset="0"/>
                <a:cs typeface="Tahoma" pitchFamily="34" charset="0"/>
              </a:rPr>
            </a:br>
            <a:r>
              <a:rPr lang="fr-FR" sz="2800" dirty="0" smtClean="0">
                <a:solidFill>
                  <a:srgbClr val="333333"/>
                </a:solidFill>
                <a:latin typeface="Matura MT Script Capitals" pitchFamily="66" charset="0"/>
                <a:cs typeface="Tahoma" pitchFamily="34" charset="0"/>
              </a:rPr>
              <a:t>   J'ai laissé dans le vent </a:t>
            </a:r>
          </a:p>
          <a:p>
            <a:r>
              <a:rPr lang="fr-FR" sz="2800" dirty="0" smtClean="0">
                <a:solidFill>
                  <a:srgbClr val="333333"/>
                </a:solidFill>
                <a:latin typeface="Matura MT Script Capitals" pitchFamily="66" charset="0"/>
                <a:cs typeface="Tahoma" pitchFamily="34" charset="0"/>
              </a:rPr>
              <a:t>   des prières s'envolées</a:t>
            </a:r>
            <a:br>
              <a:rPr lang="fr-FR" sz="2800" dirty="0" smtClean="0">
                <a:solidFill>
                  <a:srgbClr val="333333"/>
                </a:solidFill>
                <a:latin typeface="Matura MT Script Capitals" pitchFamily="66" charset="0"/>
                <a:cs typeface="Tahoma" pitchFamily="34" charset="0"/>
              </a:rPr>
            </a:br>
            <a:r>
              <a:rPr lang="fr-FR" sz="2800" dirty="0" smtClean="0">
                <a:solidFill>
                  <a:srgbClr val="333333"/>
                </a:solidFill>
                <a:latin typeface="Matura MT Script Capitals" pitchFamily="66" charset="0"/>
                <a:cs typeface="Tahoma" pitchFamily="34" charset="0"/>
              </a:rPr>
              <a:t>   Je garde dans le cœur</a:t>
            </a:r>
          </a:p>
          <a:p>
            <a:r>
              <a:rPr lang="fr-FR" sz="2800" dirty="0" smtClean="0">
                <a:solidFill>
                  <a:srgbClr val="333333"/>
                </a:solidFill>
                <a:latin typeface="Matura MT Script Capitals" pitchFamily="66" charset="0"/>
                <a:cs typeface="Tahoma" pitchFamily="34" charset="0"/>
              </a:rPr>
              <a:t>   un oiseau en liberté</a:t>
            </a:r>
            <a:br>
              <a:rPr lang="fr-FR" sz="2800" dirty="0" smtClean="0">
                <a:solidFill>
                  <a:srgbClr val="333333"/>
                </a:solidFill>
                <a:latin typeface="Matura MT Script Capitals" pitchFamily="66" charset="0"/>
                <a:cs typeface="Tahoma" pitchFamily="34" charset="0"/>
              </a:rPr>
            </a:br>
            <a:r>
              <a:rPr lang="fr-FR" sz="2800" dirty="0" smtClean="0">
                <a:solidFill>
                  <a:srgbClr val="333333"/>
                </a:solidFill>
                <a:latin typeface="Matura MT Script Capitals" pitchFamily="66" charset="0"/>
                <a:cs typeface="Tahoma" pitchFamily="34" charset="0"/>
              </a:rPr>
              <a:t>   Je n'ai jamais cessé  </a:t>
            </a:r>
          </a:p>
          <a:p>
            <a:r>
              <a:rPr lang="fr-FR" sz="2800" smtClean="0">
                <a:solidFill>
                  <a:srgbClr val="333333"/>
                </a:solidFill>
                <a:latin typeface="Matura MT Script Capitals" pitchFamily="66" charset="0"/>
                <a:cs typeface="Tahoma" pitchFamily="34" charset="0"/>
              </a:rPr>
              <a:t>   mon </a:t>
            </a:r>
            <a:r>
              <a:rPr lang="fr-FR" sz="2800" dirty="0" smtClean="0">
                <a:solidFill>
                  <a:srgbClr val="333333"/>
                </a:solidFill>
                <a:latin typeface="Matura MT Script Capitals" pitchFamily="66" charset="0"/>
                <a:cs typeface="Tahoma" pitchFamily="34" charset="0"/>
              </a:rPr>
              <a:t>Amour de t'aimer</a:t>
            </a:r>
            <a:endParaRPr lang="fr-FR" sz="2800" dirty="0">
              <a:latin typeface="Matura MT Script Capitals" pitchFamily="66" charset="0"/>
            </a:endParaRPr>
          </a:p>
        </p:txBody>
      </p:sp>
      <p:sp>
        <p:nvSpPr>
          <p:cNvPr id="16" name="Forme libre 15"/>
          <p:cNvSpPr/>
          <p:nvPr/>
        </p:nvSpPr>
        <p:spPr>
          <a:xfrm>
            <a:off x="285720" y="72000"/>
            <a:ext cx="4297279" cy="6264000"/>
          </a:xfrm>
          <a:custGeom>
            <a:avLst/>
            <a:gdLst>
              <a:gd name="connsiteX0" fmla="*/ 0 w 4297279"/>
              <a:gd name="connsiteY0" fmla="*/ 617621 h 6328611"/>
              <a:gd name="connsiteX1" fmla="*/ 661737 w 4297279"/>
              <a:gd name="connsiteY1" fmla="*/ 256674 h 6328611"/>
              <a:gd name="connsiteX2" fmla="*/ 1491916 w 4297279"/>
              <a:gd name="connsiteY2" fmla="*/ 40105 h 6328611"/>
              <a:gd name="connsiteX3" fmla="*/ 2466474 w 4297279"/>
              <a:gd name="connsiteY3" fmla="*/ 16042 h 6328611"/>
              <a:gd name="connsiteX4" fmla="*/ 3019926 w 4297279"/>
              <a:gd name="connsiteY4" fmla="*/ 112295 h 6328611"/>
              <a:gd name="connsiteX5" fmla="*/ 3645568 w 4297279"/>
              <a:gd name="connsiteY5" fmla="*/ 328863 h 6328611"/>
              <a:gd name="connsiteX6" fmla="*/ 4042611 w 4297279"/>
              <a:gd name="connsiteY6" fmla="*/ 569495 h 6328611"/>
              <a:gd name="connsiteX7" fmla="*/ 4271211 w 4297279"/>
              <a:gd name="connsiteY7" fmla="*/ 677779 h 6328611"/>
              <a:gd name="connsiteX8" fmla="*/ 4271211 w 4297279"/>
              <a:gd name="connsiteY8" fmla="*/ 677779 h 6328611"/>
              <a:gd name="connsiteX9" fmla="*/ 4271211 w 4297279"/>
              <a:gd name="connsiteY9" fmla="*/ 1423737 h 6328611"/>
              <a:gd name="connsiteX10" fmla="*/ 4271211 w 4297279"/>
              <a:gd name="connsiteY10" fmla="*/ 3709737 h 6328611"/>
              <a:gd name="connsiteX11" fmla="*/ 4283242 w 4297279"/>
              <a:gd name="connsiteY11" fmla="*/ 5418221 h 6328611"/>
              <a:gd name="connsiteX12" fmla="*/ 4271211 w 4297279"/>
              <a:gd name="connsiteY12" fmla="*/ 5911516 h 6328611"/>
              <a:gd name="connsiteX13" fmla="*/ 4283242 w 4297279"/>
              <a:gd name="connsiteY13" fmla="*/ 6176211 h 6328611"/>
              <a:gd name="connsiteX14" fmla="*/ 4283242 w 4297279"/>
              <a:gd name="connsiteY14" fmla="*/ 6308558 h 6328611"/>
              <a:gd name="connsiteX15" fmla="*/ 4199021 w 4297279"/>
              <a:gd name="connsiteY15" fmla="*/ 6296527 h 6328611"/>
              <a:gd name="connsiteX16" fmla="*/ 4090737 w 4297279"/>
              <a:gd name="connsiteY16" fmla="*/ 6296527 h 6328611"/>
              <a:gd name="connsiteX17" fmla="*/ 4054642 w 4297279"/>
              <a:gd name="connsiteY17" fmla="*/ 6296527 h 6328611"/>
              <a:gd name="connsiteX18" fmla="*/ 3838074 w 4297279"/>
              <a:gd name="connsiteY18" fmla="*/ 6176211 h 6328611"/>
              <a:gd name="connsiteX19" fmla="*/ 3368842 w 4297279"/>
              <a:gd name="connsiteY19" fmla="*/ 5947611 h 6328611"/>
              <a:gd name="connsiteX20" fmla="*/ 2695074 w 4297279"/>
              <a:gd name="connsiteY20" fmla="*/ 5779169 h 6328611"/>
              <a:gd name="connsiteX21" fmla="*/ 1732547 w 4297279"/>
              <a:gd name="connsiteY21" fmla="*/ 5743074 h 6328611"/>
              <a:gd name="connsiteX22" fmla="*/ 866274 w 4297279"/>
              <a:gd name="connsiteY22" fmla="*/ 5899484 h 6328611"/>
              <a:gd name="connsiteX23" fmla="*/ 312821 w 4297279"/>
              <a:gd name="connsiteY23" fmla="*/ 6176211 h 6328611"/>
              <a:gd name="connsiteX24" fmla="*/ 96253 w 4297279"/>
              <a:gd name="connsiteY24" fmla="*/ 6284495 h 6328611"/>
              <a:gd name="connsiteX25" fmla="*/ 12032 w 4297279"/>
              <a:gd name="connsiteY25" fmla="*/ 6308558 h 6328611"/>
              <a:gd name="connsiteX26" fmla="*/ 12032 w 4297279"/>
              <a:gd name="connsiteY26" fmla="*/ 6308558 h 6328611"/>
              <a:gd name="connsiteX27" fmla="*/ 24063 w 4297279"/>
              <a:gd name="connsiteY27" fmla="*/ 5189621 h 6328611"/>
              <a:gd name="connsiteX28" fmla="*/ 24063 w 4297279"/>
              <a:gd name="connsiteY28" fmla="*/ 2314074 h 6328611"/>
              <a:gd name="connsiteX29" fmla="*/ 12032 w 4297279"/>
              <a:gd name="connsiteY29" fmla="*/ 1327484 h 6328611"/>
              <a:gd name="connsiteX30" fmla="*/ 24063 w 4297279"/>
              <a:gd name="connsiteY30" fmla="*/ 906379 h 6328611"/>
              <a:gd name="connsiteX31" fmla="*/ 24063 w 4297279"/>
              <a:gd name="connsiteY31" fmla="*/ 689811 h 6328611"/>
              <a:gd name="connsiteX32" fmla="*/ 0 w 4297279"/>
              <a:gd name="connsiteY32" fmla="*/ 617621 h 6328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297279" h="6328611">
                <a:moveTo>
                  <a:pt x="0" y="617621"/>
                </a:moveTo>
                <a:cubicBezTo>
                  <a:pt x="206542" y="485274"/>
                  <a:pt x="413084" y="352927"/>
                  <a:pt x="661737" y="256674"/>
                </a:cubicBezTo>
                <a:cubicBezTo>
                  <a:pt x="910390" y="160421"/>
                  <a:pt x="1191127" y="80210"/>
                  <a:pt x="1491916" y="40105"/>
                </a:cubicBezTo>
                <a:cubicBezTo>
                  <a:pt x="1792706" y="0"/>
                  <a:pt x="2211806" y="4010"/>
                  <a:pt x="2466474" y="16042"/>
                </a:cubicBezTo>
                <a:cubicBezTo>
                  <a:pt x="2721142" y="28074"/>
                  <a:pt x="2823410" y="60158"/>
                  <a:pt x="3019926" y="112295"/>
                </a:cubicBezTo>
                <a:cubicBezTo>
                  <a:pt x="3216442" y="164432"/>
                  <a:pt x="3475120" y="252663"/>
                  <a:pt x="3645568" y="328863"/>
                </a:cubicBezTo>
                <a:cubicBezTo>
                  <a:pt x="3816016" y="405063"/>
                  <a:pt x="3938337" y="511342"/>
                  <a:pt x="4042611" y="569495"/>
                </a:cubicBezTo>
                <a:cubicBezTo>
                  <a:pt x="4146885" y="627648"/>
                  <a:pt x="4271211" y="677779"/>
                  <a:pt x="4271211" y="677779"/>
                </a:cubicBezTo>
                <a:lnTo>
                  <a:pt x="4271211" y="677779"/>
                </a:lnTo>
                <a:lnTo>
                  <a:pt x="4271211" y="1423737"/>
                </a:lnTo>
                <a:cubicBezTo>
                  <a:pt x="4271211" y="1929063"/>
                  <a:pt x="4269206" y="3043990"/>
                  <a:pt x="4271211" y="3709737"/>
                </a:cubicBezTo>
                <a:cubicBezTo>
                  <a:pt x="4273216" y="4375484"/>
                  <a:pt x="4283242" y="5051258"/>
                  <a:pt x="4283242" y="5418221"/>
                </a:cubicBezTo>
                <a:cubicBezTo>
                  <a:pt x="4283242" y="5785184"/>
                  <a:pt x="4271211" y="5785184"/>
                  <a:pt x="4271211" y="5911516"/>
                </a:cubicBezTo>
                <a:cubicBezTo>
                  <a:pt x="4271211" y="6037848"/>
                  <a:pt x="4281237" y="6110037"/>
                  <a:pt x="4283242" y="6176211"/>
                </a:cubicBezTo>
                <a:cubicBezTo>
                  <a:pt x="4285247" y="6242385"/>
                  <a:pt x="4297279" y="6288505"/>
                  <a:pt x="4283242" y="6308558"/>
                </a:cubicBezTo>
                <a:cubicBezTo>
                  <a:pt x="4269205" y="6328611"/>
                  <a:pt x="4231105" y="6298532"/>
                  <a:pt x="4199021" y="6296527"/>
                </a:cubicBezTo>
                <a:cubicBezTo>
                  <a:pt x="4166937" y="6294522"/>
                  <a:pt x="4090737" y="6296527"/>
                  <a:pt x="4090737" y="6296527"/>
                </a:cubicBezTo>
                <a:cubicBezTo>
                  <a:pt x="4066674" y="6296527"/>
                  <a:pt x="4096752" y="6316580"/>
                  <a:pt x="4054642" y="6296527"/>
                </a:cubicBezTo>
                <a:cubicBezTo>
                  <a:pt x="4012532" y="6276474"/>
                  <a:pt x="3952374" y="6234364"/>
                  <a:pt x="3838074" y="6176211"/>
                </a:cubicBezTo>
                <a:cubicBezTo>
                  <a:pt x="3723774" y="6118058"/>
                  <a:pt x="3559342" y="6013785"/>
                  <a:pt x="3368842" y="5947611"/>
                </a:cubicBezTo>
                <a:cubicBezTo>
                  <a:pt x="3178342" y="5881437"/>
                  <a:pt x="2967790" y="5813258"/>
                  <a:pt x="2695074" y="5779169"/>
                </a:cubicBezTo>
                <a:cubicBezTo>
                  <a:pt x="2422358" y="5745080"/>
                  <a:pt x="2037347" y="5723022"/>
                  <a:pt x="1732547" y="5743074"/>
                </a:cubicBezTo>
                <a:cubicBezTo>
                  <a:pt x="1427747" y="5763127"/>
                  <a:pt x="1102895" y="5827295"/>
                  <a:pt x="866274" y="5899484"/>
                </a:cubicBezTo>
                <a:cubicBezTo>
                  <a:pt x="629653" y="5971674"/>
                  <a:pt x="312821" y="6176211"/>
                  <a:pt x="312821" y="6176211"/>
                </a:cubicBezTo>
                <a:cubicBezTo>
                  <a:pt x="184484" y="6240379"/>
                  <a:pt x="146384" y="6262437"/>
                  <a:pt x="96253" y="6284495"/>
                </a:cubicBezTo>
                <a:cubicBezTo>
                  <a:pt x="46122" y="6306553"/>
                  <a:pt x="12032" y="6308558"/>
                  <a:pt x="12032" y="6308558"/>
                </a:cubicBezTo>
                <a:lnTo>
                  <a:pt x="12032" y="6308558"/>
                </a:lnTo>
                <a:cubicBezTo>
                  <a:pt x="14037" y="6122069"/>
                  <a:pt x="22058" y="5855368"/>
                  <a:pt x="24063" y="5189621"/>
                </a:cubicBezTo>
                <a:cubicBezTo>
                  <a:pt x="26068" y="4523874"/>
                  <a:pt x="26068" y="2957763"/>
                  <a:pt x="24063" y="2314074"/>
                </a:cubicBezTo>
                <a:cubicBezTo>
                  <a:pt x="22058" y="1670385"/>
                  <a:pt x="12032" y="1562100"/>
                  <a:pt x="12032" y="1327484"/>
                </a:cubicBezTo>
                <a:cubicBezTo>
                  <a:pt x="12032" y="1092868"/>
                  <a:pt x="22058" y="1012658"/>
                  <a:pt x="24063" y="906379"/>
                </a:cubicBezTo>
                <a:cubicBezTo>
                  <a:pt x="26068" y="800100"/>
                  <a:pt x="24063" y="689811"/>
                  <a:pt x="24063" y="689811"/>
                </a:cubicBezTo>
                <a:lnTo>
                  <a:pt x="0" y="617621"/>
                </a:lnTo>
                <a:close/>
              </a:path>
            </a:pathLst>
          </a:custGeom>
          <a:solidFill>
            <a:srgbClr val="A5B9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Combien de temps</a:t>
            </a:r>
            <a:b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</a:br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Combien de gens</a:t>
            </a:r>
            <a:b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</a:br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Combien d'amours déportés</a:t>
            </a:r>
            <a:b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</a:br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Combien de toi</a:t>
            </a:r>
            <a:b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</a:br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Combien de moi</a:t>
            </a:r>
            <a:b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</a:br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Combien de nous...</a:t>
            </a:r>
          </a:p>
          <a:p>
            <a:pPr algn="ctr"/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brisés</a:t>
            </a:r>
            <a:endParaRPr lang="fr-FR" sz="2800" dirty="0">
              <a:solidFill>
                <a:schemeClr val="accent5">
                  <a:lumMod val="50000"/>
                </a:schemeClr>
              </a:solidFill>
              <a:latin typeface="Matura MT Script Capitals" pitchFamily="66" charset="0"/>
            </a:endParaRPr>
          </a:p>
        </p:txBody>
      </p:sp>
      <p:sp>
        <p:nvSpPr>
          <p:cNvPr id="17" name="Forme libre 16"/>
          <p:cNvSpPr/>
          <p:nvPr/>
        </p:nvSpPr>
        <p:spPr>
          <a:xfrm>
            <a:off x="285720" y="72000"/>
            <a:ext cx="4297279" cy="6264000"/>
          </a:xfrm>
          <a:custGeom>
            <a:avLst/>
            <a:gdLst>
              <a:gd name="connsiteX0" fmla="*/ 0 w 4297279"/>
              <a:gd name="connsiteY0" fmla="*/ 617621 h 6328611"/>
              <a:gd name="connsiteX1" fmla="*/ 661737 w 4297279"/>
              <a:gd name="connsiteY1" fmla="*/ 256674 h 6328611"/>
              <a:gd name="connsiteX2" fmla="*/ 1491916 w 4297279"/>
              <a:gd name="connsiteY2" fmla="*/ 40105 h 6328611"/>
              <a:gd name="connsiteX3" fmla="*/ 2466474 w 4297279"/>
              <a:gd name="connsiteY3" fmla="*/ 16042 h 6328611"/>
              <a:gd name="connsiteX4" fmla="*/ 3019926 w 4297279"/>
              <a:gd name="connsiteY4" fmla="*/ 112295 h 6328611"/>
              <a:gd name="connsiteX5" fmla="*/ 3645568 w 4297279"/>
              <a:gd name="connsiteY5" fmla="*/ 328863 h 6328611"/>
              <a:gd name="connsiteX6" fmla="*/ 4042611 w 4297279"/>
              <a:gd name="connsiteY6" fmla="*/ 569495 h 6328611"/>
              <a:gd name="connsiteX7" fmla="*/ 4271211 w 4297279"/>
              <a:gd name="connsiteY7" fmla="*/ 677779 h 6328611"/>
              <a:gd name="connsiteX8" fmla="*/ 4271211 w 4297279"/>
              <a:gd name="connsiteY8" fmla="*/ 677779 h 6328611"/>
              <a:gd name="connsiteX9" fmla="*/ 4271211 w 4297279"/>
              <a:gd name="connsiteY9" fmla="*/ 1423737 h 6328611"/>
              <a:gd name="connsiteX10" fmla="*/ 4271211 w 4297279"/>
              <a:gd name="connsiteY10" fmla="*/ 3709737 h 6328611"/>
              <a:gd name="connsiteX11" fmla="*/ 4283242 w 4297279"/>
              <a:gd name="connsiteY11" fmla="*/ 5418221 h 6328611"/>
              <a:gd name="connsiteX12" fmla="*/ 4271211 w 4297279"/>
              <a:gd name="connsiteY12" fmla="*/ 5911516 h 6328611"/>
              <a:gd name="connsiteX13" fmla="*/ 4283242 w 4297279"/>
              <a:gd name="connsiteY13" fmla="*/ 6176211 h 6328611"/>
              <a:gd name="connsiteX14" fmla="*/ 4283242 w 4297279"/>
              <a:gd name="connsiteY14" fmla="*/ 6308558 h 6328611"/>
              <a:gd name="connsiteX15" fmla="*/ 4199021 w 4297279"/>
              <a:gd name="connsiteY15" fmla="*/ 6296527 h 6328611"/>
              <a:gd name="connsiteX16" fmla="*/ 4090737 w 4297279"/>
              <a:gd name="connsiteY16" fmla="*/ 6296527 h 6328611"/>
              <a:gd name="connsiteX17" fmla="*/ 4054642 w 4297279"/>
              <a:gd name="connsiteY17" fmla="*/ 6296527 h 6328611"/>
              <a:gd name="connsiteX18" fmla="*/ 3838074 w 4297279"/>
              <a:gd name="connsiteY18" fmla="*/ 6176211 h 6328611"/>
              <a:gd name="connsiteX19" fmla="*/ 3368842 w 4297279"/>
              <a:gd name="connsiteY19" fmla="*/ 5947611 h 6328611"/>
              <a:gd name="connsiteX20" fmla="*/ 2695074 w 4297279"/>
              <a:gd name="connsiteY20" fmla="*/ 5779169 h 6328611"/>
              <a:gd name="connsiteX21" fmla="*/ 1732547 w 4297279"/>
              <a:gd name="connsiteY21" fmla="*/ 5743074 h 6328611"/>
              <a:gd name="connsiteX22" fmla="*/ 866274 w 4297279"/>
              <a:gd name="connsiteY22" fmla="*/ 5899484 h 6328611"/>
              <a:gd name="connsiteX23" fmla="*/ 312821 w 4297279"/>
              <a:gd name="connsiteY23" fmla="*/ 6176211 h 6328611"/>
              <a:gd name="connsiteX24" fmla="*/ 96253 w 4297279"/>
              <a:gd name="connsiteY24" fmla="*/ 6284495 h 6328611"/>
              <a:gd name="connsiteX25" fmla="*/ 12032 w 4297279"/>
              <a:gd name="connsiteY25" fmla="*/ 6308558 h 6328611"/>
              <a:gd name="connsiteX26" fmla="*/ 12032 w 4297279"/>
              <a:gd name="connsiteY26" fmla="*/ 6308558 h 6328611"/>
              <a:gd name="connsiteX27" fmla="*/ 24063 w 4297279"/>
              <a:gd name="connsiteY27" fmla="*/ 5189621 h 6328611"/>
              <a:gd name="connsiteX28" fmla="*/ 24063 w 4297279"/>
              <a:gd name="connsiteY28" fmla="*/ 2314074 h 6328611"/>
              <a:gd name="connsiteX29" fmla="*/ 12032 w 4297279"/>
              <a:gd name="connsiteY29" fmla="*/ 1327484 h 6328611"/>
              <a:gd name="connsiteX30" fmla="*/ 24063 w 4297279"/>
              <a:gd name="connsiteY30" fmla="*/ 906379 h 6328611"/>
              <a:gd name="connsiteX31" fmla="*/ 24063 w 4297279"/>
              <a:gd name="connsiteY31" fmla="*/ 689811 h 6328611"/>
              <a:gd name="connsiteX32" fmla="*/ 0 w 4297279"/>
              <a:gd name="connsiteY32" fmla="*/ 617621 h 6328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297279" h="6328611">
                <a:moveTo>
                  <a:pt x="0" y="617621"/>
                </a:moveTo>
                <a:cubicBezTo>
                  <a:pt x="206542" y="485274"/>
                  <a:pt x="413084" y="352927"/>
                  <a:pt x="661737" y="256674"/>
                </a:cubicBezTo>
                <a:cubicBezTo>
                  <a:pt x="910390" y="160421"/>
                  <a:pt x="1191127" y="80210"/>
                  <a:pt x="1491916" y="40105"/>
                </a:cubicBezTo>
                <a:cubicBezTo>
                  <a:pt x="1792706" y="0"/>
                  <a:pt x="2211806" y="4010"/>
                  <a:pt x="2466474" y="16042"/>
                </a:cubicBezTo>
                <a:cubicBezTo>
                  <a:pt x="2721142" y="28074"/>
                  <a:pt x="2823410" y="60158"/>
                  <a:pt x="3019926" y="112295"/>
                </a:cubicBezTo>
                <a:cubicBezTo>
                  <a:pt x="3216442" y="164432"/>
                  <a:pt x="3475120" y="252663"/>
                  <a:pt x="3645568" y="328863"/>
                </a:cubicBezTo>
                <a:cubicBezTo>
                  <a:pt x="3816016" y="405063"/>
                  <a:pt x="3938337" y="511342"/>
                  <a:pt x="4042611" y="569495"/>
                </a:cubicBezTo>
                <a:cubicBezTo>
                  <a:pt x="4146885" y="627648"/>
                  <a:pt x="4271211" y="677779"/>
                  <a:pt x="4271211" y="677779"/>
                </a:cubicBezTo>
                <a:lnTo>
                  <a:pt x="4271211" y="677779"/>
                </a:lnTo>
                <a:lnTo>
                  <a:pt x="4271211" y="1423737"/>
                </a:lnTo>
                <a:cubicBezTo>
                  <a:pt x="4271211" y="1929063"/>
                  <a:pt x="4269206" y="3043990"/>
                  <a:pt x="4271211" y="3709737"/>
                </a:cubicBezTo>
                <a:cubicBezTo>
                  <a:pt x="4273216" y="4375484"/>
                  <a:pt x="4283242" y="5051258"/>
                  <a:pt x="4283242" y="5418221"/>
                </a:cubicBezTo>
                <a:cubicBezTo>
                  <a:pt x="4283242" y="5785184"/>
                  <a:pt x="4271211" y="5785184"/>
                  <a:pt x="4271211" y="5911516"/>
                </a:cubicBezTo>
                <a:cubicBezTo>
                  <a:pt x="4271211" y="6037848"/>
                  <a:pt x="4281237" y="6110037"/>
                  <a:pt x="4283242" y="6176211"/>
                </a:cubicBezTo>
                <a:cubicBezTo>
                  <a:pt x="4285247" y="6242385"/>
                  <a:pt x="4297279" y="6288505"/>
                  <a:pt x="4283242" y="6308558"/>
                </a:cubicBezTo>
                <a:cubicBezTo>
                  <a:pt x="4269205" y="6328611"/>
                  <a:pt x="4231105" y="6298532"/>
                  <a:pt x="4199021" y="6296527"/>
                </a:cubicBezTo>
                <a:cubicBezTo>
                  <a:pt x="4166937" y="6294522"/>
                  <a:pt x="4090737" y="6296527"/>
                  <a:pt x="4090737" y="6296527"/>
                </a:cubicBezTo>
                <a:cubicBezTo>
                  <a:pt x="4066674" y="6296527"/>
                  <a:pt x="4096752" y="6316580"/>
                  <a:pt x="4054642" y="6296527"/>
                </a:cubicBezTo>
                <a:cubicBezTo>
                  <a:pt x="4012532" y="6276474"/>
                  <a:pt x="3952374" y="6234364"/>
                  <a:pt x="3838074" y="6176211"/>
                </a:cubicBezTo>
                <a:cubicBezTo>
                  <a:pt x="3723774" y="6118058"/>
                  <a:pt x="3559342" y="6013785"/>
                  <a:pt x="3368842" y="5947611"/>
                </a:cubicBezTo>
                <a:cubicBezTo>
                  <a:pt x="3178342" y="5881437"/>
                  <a:pt x="2967790" y="5813258"/>
                  <a:pt x="2695074" y="5779169"/>
                </a:cubicBezTo>
                <a:cubicBezTo>
                  <a:pt x="2422358" y="5745080"/>
                  <a:pt x="2037347" y="5723022"/>
                  <a:pt x="1732547" y="5743074"/>
                </a:cubicBezTo>
                <a:cubicBezTo>
                  <a:pt x="1427747" y="5763127"/>
                  <a:pt x="1102895" y="5827295"/>
                  <a:pt x="866274" y="5899484"/>
                </a:cubicBezTo>
                <a:cubicBezTo>
                  <a:pt x="629653" y="5971674"/>
                  <a:pt x="312821" y="6176211"/>
                  <a:pt x="312821" y="6176211"/>
                </a:cubicBezTo>
                <a:cubicBezTo>
                  <a:pt x="184484" y="6240379"/>
                  <a:pt x="146384" y="6262437"/>
                  <a:pt x="96253" y="6284495"/>
                </a:cubicBezTo>
                <a:cubicBezTo>
                  <a:pt x="46122" y="6306553"/>
                  <a:pt x="12032" y="6308558"/>
                  <a:pt x="12032" y="6308558"/>
                </a:cubicBezTo>
                <a:lnTo>
                  <a:pt x="12032" y="6308558"/>
                </a:lnTo>
                <a:cubicBezTo>
                  <a:pt x="14037" y="6122069"/>
                  <a:pt x="22058" y="5855368"/>
                  <a:pt x="24063" y="5189621"/>
                </a:cubicBezTo>
                <a:cubicBezTo>
                  <a:pt x="26068" y="4523874"/>
                  <a:pt x="26068" y="2957763"/>
                  <a:pt x="24063" y="2314074"/>
                </a:cubicBezTo>
                <a:cubicBezTo>
                  <a:pt x="22058" y="1670385"/>
                  <a:pt x="12032" y="1562100"/>
                  <a:pt x="12032" y="1327484"/>
                </a:cubicBezTo>
                <a:cubicBezTo>
                  <a:pt x="12032" y="1092868"/>
                  <a:pt x="22058" y="1012658"/>
                  <a:pt x="24063" y="906379"/>
                </a:cubicBezTo>
                <a:cubicBezTo>
                  <a:pt x="26068" y="800100"/>
                  <a:pt x="24063" y="689811"/>
                  <a:pt x="24063" y="689811"/>
                </a:cubicBezTo>
                <a:lnTo>
                  <a:pt x="0" y="617621"/>
                </a:lnTo>
                <a:close/>
              </a:path>
            </a:pathLst>
          </a:custGeom>
          <a:solidFill>
            <a:srgbClr val="A5B9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 Combien de temps </a:t>
            </a:r>
          </a:p>
          <a:p>
            <a:pPr algn="ctr"/>
            <a:r>
              <a:rPr lang="fr-FR" sz="24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 combien de temps</a:t>
            </a:r>
            <a:br>
              <a:rPr lang="fr-FR" sz="24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</a:br>
            <a:r>
              <a:rPr lang="fr-FR" sz="24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Combien de gens </a:t>
            </a:r>
          </a:p>
          <a:p>
            <a:pPr algn="ctr"/>
            <a:r>
              <a:rPr lang="fr-FR" sz="24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Combien de gens</a:t>
            </a:r>
            <a:br>
              <a:rPr lang="fr-FR" sz="24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</a:br>
            <a:r>
              <a:rPr lang="fr-FR" sz="24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   Combien d'esclaves enchaînés</a:t>
            </a:r>
          </a:p>
          <a:p>
            <a:pPr algn="ctr"/>
            <a:r>
              <a:rPr lang="fr-FR" sz="24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Combien de toi </a:t>
            </a:r>
          </a:p>
          <a:p>
            <a:pPr algn="ctr"/>
            <a:r>
              <a:rPr lang="fr-FR" sz="24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Combien de toi</a:t>
            </a:r>
            <a:br>
              <a:rPr lang="fr-FR" sz="24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</a:br>
            <a:r>
              <a:rPr lang="fr-FR" sz="24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Combien de moi</a:t>
            </a:r>
          </a:p>
          <a:p>
            <a:pPr algn="ctr"/>
            <a:r>
              <a:rPr lang="fr-FR" sz="24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Combien de moi</a:t>
            </a:r>
            <a:br>
              <a:rPr lang="fr-FR" sz="24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</a:br>
            <a:r>
              <a:rPr lang="fr-FR" sz="24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     Combien de nous... Brisés</a:t>
            </a:r>
          </a:p>
          <a:p>
            <a:pPr algn="ctr"/>
            <a:endParaRPr lang="fr-FR" sz="2400" dirty="0" smtClean="0">
              <a:solidFill>
                <a:schemeClr val="accent5">
                  <a:lumMod val="50000"/>
                </a:schemeClr>
              </a:solidFill>
              <a:latin typeface="Matura MT Script Capitals" pitchFamily="66" charset="0"/>
              <a:cs typeface="Tahoma" pitchFamily="34" charset="0"/>
            </a:endParaRPr>
          </a:p>
        </p:txBody>
      </p:sp>
      <p:sp>
        <p:nvSpPr>
          <p:cNvPr id="18" name="Forme libre 17"/>
          <p:cNvSpPr/>
          <p:nvPr/>
        </p:nvSpPr>
        <p:spPr>
          <a:xfrm>
            <a:off x="285720" y="72000"/>
            <a:ext cx="4297279" cy="6264000"/>
          </a:xfrm>
          <a:custGeom>
            <a:avLst/>
            <a:gdLst>
              <a:gd name="connsiteX0" fmla="*/ 0 w 4297279"/>
              <a:gd name="connsiteY0" fmla="*/ 617621 h 6328611"/>
              <a:gd name="connsiteX1" fmla="*/ 661737 w 4297279"/>
              <a:gd name="connsiteY1" fmla="*/ 256674 h 6328611"/>
              <a:gd name="connsiteX2" fmla="*/ 1491916 w 4297279"/>
              <a:gd name="connsiteY2" fmla="*/ 40105 h 6328611"/>
              <a:gd name="connsiteX3" fmla="*/ 2466474 w 4297279"/>
              <a:gd name="connsiteY3" fmla="*/ 16042 h 6328611"/>
              <a:gd name="connsiteX4" fmla="*/ 3019926 w 4297279"/>
              <a:gd name="connsiteY4" fmla="*/ 112295 h 6328611"/>
              <a:gd name="connsiteX5" fmla="*/ 3645568 w 4297279"/>
              <a:gd name="connsiteY5" fmla="*/ 328863 h 6328611"/>
              <a:gd name="connsiteX6" fmla="*/ 4042611 w 4297279"/>
              <a:gd name="connsiteY6" fmla="*/ 569495 h 6328611"/>
              <a:gd name="connsiteX7" fmla="*/ 4271211 w 4297279"/>
              <a:gd name="connsiteY7" fmla="*/ 677779 h 6328611"/>
              <a:gd name="connsiteX8" fmla="*/ 4271211 w 4297279"/>
              <a:gd name="connsiteY8" fmla="*/ 677779 h 6328611"/>
              <a:gd name="connsiteX9" fmla="*/ 4271211 w 4297279"/>
              <a:gd name="connsiteY9" fmla="*/ 1423737 h 6328611"/>
              <a:gd name="connsiteX10" fmla="*/ 4271211 w 4297279"/>
              <a:gd name="connsiteY10" fmla="*/ 3709737 h 6328611"/>
              <a:gd name="connsiteX11" fmla="*/ 4283242 w 4297279"/>
              <a:gd name="connsiteY11" fmla="*/ 5418221 h 6328611"/>
              <a:gd name="connsiteX12" fmla="*/ 4271211 w 4297279"/>
              <a:gd name="connsiteY12" fmla="*/ 5911516 h 6328611"/>
              <a:gd name="connsiteX13" fmla="*/ 4283242 w 4297279"/>
              <a:gd name="connsiteY13" fmla="*/ 6176211 h 6328611"/>
              <a:gd name="connsiteX14" fmla="*/ 4283242 w 4297279"/>
              <a:gd name="connsiteY14" fmla="*/ 6308558 h 6328611"/>
              <a:gd name="connsiteX15" fmla="*/ 4199021 w 4297279"/>
              <a:gd name="connsiteY15" fmla="*/ 6296527 h 6328611"/>
              <a:gd name="connsiteX16" fmla="*/ 4090737 w 4297279"/>
              <a:gd name="connsiteY16" fmla="*/ 6296527 h 6328611"/>
              <a:gd name="connsiteX17" fmla="*/ 4054642 w 4297279"/>
              <a:gd name="connsiteY17" fmla="*/ 6296527 h 6328611"/>
              <a:gd name="connsiteX18" fmla="*/ 3838074 w 4297279"/>
              <a:gd name="connsiteY18" fmla="*/ 6176211 h 6328611"/>
              <a:gd name="connsiteX19" fmla="*/ 3368842 w 4297279"/>
              <a:gd name="connsiteY19" fmla="*/ 5947611 h 6328611"/>
              <a:gd name="connsiteX20" fmla="*/ 2695074 w 4297279"/>
              <a:gd name="connsiteY20" fmla="*/ 5779169 h 6328611"/>
              <a:gd name="connsiteX21" fmla="*/ 1732547 w 4297279"/>
              <a:gd name="connsiteY21" fmla="*/ 5743074 h 6328611"/>
              <a:gd name="connsiteX22" fmla="*/ 866274 w 4297279"/>
              <a:gd name="connsiteY22" fmla="*/ 5899484 h 6328611"/>
              <a:gd name="connsiteX23" fmla="*/ 312821 w 4297279"/>
              <a:gd name="connsiteY23" fmla="*/ 6176211 h 6328611"/>
              <a:gd name="connsiteX24" fmla="*/ 96253 w 4297279"/>
              <a:gd name="connsiteY24" fmla="*/ 6284495 h 6328611"/>
              <a:gd name="connsiteX25" fmla="*/ 12032 w 4297279"/>
              <a:gd name="connsiteY25" fmla="*/ 6308558 h 6328611"/>
              <a:gd name="connsiteX26" fmla="*/ 12032 w 4297279"/>
              <a:gd name="connsiteY26" fmla="*/ 6308558 h 6328611"/>
              <a:gd name="connsiteX27" fmla="*/ 24063 w 4297279"/>
              <a:gd name="connsiteY27" fmla="*/ 5189621 h 6328611"/>
              <a:gd name="connsiteX28" fmla="*/ 24063 w 4297279"/>
              <a:gd name="connsiteY28" fmla="*/ 2314074 h 6328611"/>
              <a:gd name="connsiteX29" fmla="*/ 12032 w 4297279"/>
              <a:gd name="connsiteY29" fmla="*/ 1327484 h 6328611"/>
              <a:gd name="connsiteX30" fmla="*/ 24063 w 4297279"/>
              <a:gd name="connsiteY30" fmla="*/ 906379 h 6328611"/>
              <a:gd name="connsiteX31" fmla="*/ 24063 w 4297279"/>
              <a:gd name="connsiteY31" fmla="*/ 689811 h 6328611"/>
              <a:gd name="connsiteX32" fmla="*/ 0 w 4297279"/>
              <a:gd name="connsiteY32" fmla="*/ 617621 h 6328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297279" h="6328611">
                <a:moveTo>
                  <a:pt x="0" y="617621"/>
                </a:moveTo>
                <a:cubicBezTo>
                  <a:pt x="206542" y="485274"/>
                  <a:pt x="413084" y="352927"/>
                  <a:pt x="661737" y="256674"/>
                </a:cubicBezTo>
                <a:cubicBezTo>
                  <a:pt x="910390" y="160421"/>
                  <a:pt x="1191127" y="80210"/>
                  <a:pt x="1491916" y="40105"/>
                </a:cubicBezTo>
                <a:cubicBezTo>
                  <a:pt x="1792706" y="0"/>
                  <a:pt x="2211806" y="4010"/>
                  <a:pt x="2466474" y="16042"/>
                </a:cubicBezTo>
                <a:cubicBezTo>
                  <a:pt x="2721142" y="28074"/>
                  <a:pt x="2823410" y="60158"/>
                  <a:pt x="3019926" y="112295"/>
                </a:cubicBezTo>
                <a:cubicBezTo>
                  <a:pt x="3216442" y="164432"/>
                  <a:pt x="3475120" y="252663"/>
                  <a:pt x="3645568" y="328863"/>
                </a:cubicBezTo>
                <a:cubicBezTo>
                  <a:pt x="3816016" y="405063"/>
                  <a:pt x="3938337" y="511342"/>
                  <a:pt x="4042611" y="569495"/>
                </a:cubicBezTo>
                <a:cubicBezTo>
                  <a:pt x="4146885" y="627648"/>
                  <a:pt x="4271211" y="677779"/>
                  <a:pt x="4271211" y="677779"/>
                </a:cubicBezTo>
                <a:lnTo>
                  <a:pt x="4271211" y="677779"/>
                </a:lnTo>
                <a:lnTo>
                  <a:pt x="4271211" y="1423737"/>
                </a:lnTo>
                <a:cubicBezTo>
                  <a:pt x="4271211" y="1929063"/>
                  <a:pt x="4269206" y="3043990"/>
                  <a:pt x="4271211" y="3709737"/>
                </a:cubicBezTo>
                <a:cubicBezTo>
                  <a:pt x="4273216" y="4375484"/>
                  <a:pt x="4283242" y="5051258"/>
                  <a:pt x="4283242" y="5418221"/>
                </a:cubicBezTo>
                <a:cubicBezTo>
                  <a:pt x="4283242" y="5785184"/>
                  <a:pt x="4271211" y="5785184"/>
                  <a:pt x="4271211" y="5911516"/>
                </a:cubicBezTo>
                <a:cubicBezTo>
                  <a:pt x="4271211" y="6037848"/>
                  <a:pt x="4281237" y="6110037"/>
                  <a:pt x="4283242" y="6176211"/>
                </a:cubicBezTo>
                <a:cubicBezTo>
                  <a:pt x="4285247" y="6242385"/>
                  <a:pt x="4297279" y="6288505"/>
                  <a:pt x="4283242" y="6308558"/>
                </a:cubicBezTo>
                <a:cubicBezTo>
                  <a:pt x="4269205" y="6328611"/>
                  <a:pt x="4231105" y="6298532"/>
                  <a:pt x="4199021" y="6296527"/>
                </a:cubicBezTo>
                <a:cubicBezTo>
                  <a:pt x="4166937" y="6294522"/>
                  <a:pt x="4090737" y="6296527"/>
                  <a:pt x="4090737" y="6296527"/>
                </a:cubicBezTo>
                <a:cubicBezTo>
                  <a:pt x="4066674" y="6296527"/>
                  <a:pt x="4096752" y="6316580"/>
                  <a:pt x="4054642" y="6296527"/>
                </a:cubicBezTo>
                <a:cubicBezTo>
                  <a:pt x="4012532" y="6276474"/>
                  <a:pt x="3952374" y="6234364"/>
                  <a:pt x="3838074" y="6176211"/>
                </a:cubicBezTo>
                <a:cubicBezTo>
                  <a:pt x="3723774" y="6118058"/>
                  <a:pt x="3559342" y="6013785"/>
                  <a:pt x="3368842" y="5947611"/>
                </a:cubicBezTo>
                <a:cubicBezTo>
                  <a:pt x="3178342" y="5881437"/>
                  <a:pt x="2967790" y="5813258"/>
                  <a:pt x="2695074" y="5779169"/>
                </a:cubicBezTo>
                <a:cubicBezTo>
                  <a:pt x="2422358" y="5745080"/>
                  <a:pt x="2037347" y="5723022"/>
                  <a:pt x="1732547" y="5743074"/>
                </a:cubicBezTo>
                <a:cubicBezTo>
                  <a:pt x="1427747" y="5763127"/>
                  <a:pt x="1102895" y="5827295"/>
                  <a:pt x="866274" y="5899484"/>
                </a:cubicBezTo>
                <a:cubicBezTo>
                  <a:pt x="629653" y="5971674"/>
                  <a:pt x="312821" y="6176211"/>
                  <a:pt x="312821" y="6176211"/>
                </a:cubicBezTo>
                <a:cubicBezTo>
                  <a:pt x="184484" y="6240379"/>
                  <a:pt x="146384" y="6262437"/>
                  <a:pt x="96253" y="6284495"/>
                </a:cubicBezTo>
                <a:cubicBezTo>
                  <a:pt x="46122" y="6306553"/>
                  <a:pt x="12032" y="6308558"/>
                  <a:pt x="12032" y="6308558"/>
                </a:cubicBezTo>
                <a:lnTo>
                  <a:pt x="12032" y="6308558"/>
                </a:lnTo>
                <a:cubicBezTo>
                  <a:pt x="14037" y="6122069"/>
                  <a:pt x="22058" y="5855368"/>
                  <a:pt x="24063" y="5189621"/>
                </a:cubicBezTo>
                <a:cubicBezTo>
                  <a:pt x="26068" y="4523874"/>
                  <a:pt x="26068" y="2957763"/>
                  <a:pt x="24063" y="2314074"/>
                </a:cubicBezTo>
                <a:cubicBezTo>
                  <a:pt x="22058" y="1670385"/>
                  <a:pt x="12032" y="1562100"/>
                  <a:pt x="12032" y="1327484"/>
                </a:cubicBezTo>
                <a:cubicBezTo>
                  <a:pt x="12032" y="1092868"/>
                  <a:pt x="22058" y="1012658"/>
                  <a:pt x="24063" y="906379"/>
                </a:cubicBezTo>
                <a:cubicBezTo>
                  <a:pt x="26068" y="800100"/>
                  <a:pt x="24063" y="689811"/>
                  <a:pt x="24063" y="689811"/>
                </a:cubicBezTo>
                <a:lnTo>
                  <a:pt x="0" y="617621"/>
                </a:lnTo>
                <a:close/>
              </a:path>
            </a:pathLst>
          </a:custGeom>
          <a:solidFill>
            <a:srgbClr val="A5B9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      Combien de toi </a:t>
            </a:r>
          </a:p>
          <a:p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      Combien de toi</a:t>
            </a:r>
            <a:b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</a:br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      Combien de moi </a:t>
            </a:r>
          </a:p>
          <a:p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      Combien de moi</a:t>
            </a:r>
            <a:b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</a:br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      Combien de vies...</a:t>
            </a:r>
          </a:p>
          <a:p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Matura MT Script Capitals" pitchFamily="66" charset="0"/>
                <a:cs typeface="Tahoma" pitchFamily="34" charset="0"/>
              </a:rPr>
              <a:t>        brisées</a:t>
            </a:r>
          </a:p>
          <a:p>
            <a:endParaRPr lang="fr-FR" sz="2800" dirty="0">
              <a:solidFill>
                <a:schemeClr val="accent5">
                  <a:lumMod val="50000"/>
                </a:schemeClr>
              </a:solidFill>
              <a:latin typeface="Matura MT Script Capitals" pitchFamily="66" charset="0"/>
            </a:endParaRPr>
          </a:p>
        </p:txBody>
      </p:sp>
      <p:sp>
        <p:nvSpPr>
          <p:cNvPr id="6" name="Forme libre 5"/>
          <p:cNvSpPr/>
          <p:nvPr/>
        </p:nvSpPr>
        <p:spPr>
          <a:xfrm>
            <a:off x="4572000" y="697832"/>
            <a:ext cx="0" cy="5787189"/>
          </a:xfrm>
          <a:custGeom>
            <a:avLst/>
            <a:gdLst>
              <a:gd name="connsiteX0" fmla="*/ 0 w 0"/>
              <a:gd name="connsiteY0" fmla="*/ 0 h 5787189"/>
              <a:gd name="connsiteX1" fmla="*/ 0 w 0"/>
              <a:gd name="connsiteY1" fmla="*/ 5787189 h 57871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787189">
                <a:moveTo>
                  <a:pt x="0" y="0"/>
                </a:moveTo>
                <a:lnTo>
                  <a:pt x="0" y="5787189"/>
                </a:lnTo>
              </a:path>
            </a:pathLst>
          </a:cu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>
              <a:latin typeface="Matura MT Script Capitals" pitchFamily="66" charset="0"/>
            </a:endParaRPr>
          </a:p>
        </p:txBody>
      </p:sp>
      <p:sp>
        <p:nvSpPr>
          <p:cNvPr id="36" name="Rectangle 35">
            <a:hlinkClick r:id="rId12" action="ppaction://hlinksldjump"/>
          </p:cNvPr>
          <p:cNvSpPr/>
          <p:nvPr/>
        </p:nvSpPr>
        <p:spPr>
          <a:xfrm>
            <a:off x="3929058" y="5500702"/>
            <a:ext cx="1428760" cy="1357298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>
    <p:sndAc>
      <p:stSnd>
        <p:snd r:embed="rId2" name="02 Combien De Gen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4" presetClass="entr" presetSubtype="0" accel="10000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4" presetClass="entr" presetSubtype="0" accel="10000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3000"/>
                            </p:stCondLst>
                            <p:childTnLst>
                              <p:par>
                                <p:cTn id="31" presetID="55" presetClass="entr" presetSubtype="0" fill="hold" grpId="0" nodeType="after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4" presetClass="entr" presetSubtype="0" accel="10000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000"/>
                            </p:stCondLst>
                            <p:childTnLst>
                              <p:par>
                                <p:cTn id="44" presetID="55" presetClass="entr" presetSubtype="0" fill="hold" grpId="0" nodeType="after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4" presetClass="entr" presetSubtype="0" accel="10000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000"/>
                            </p:stCondLst>
                            <p:childTnLst>
                              <p:par>
                                <p:cTn id="57" presetID="55" presetClass="entr" presetSubtype="0" fill="hold" grpId="0" nodeType="after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4" presetClass="entr" presetSubtype="0" accel="10000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6000"/>
                            </p:stCondLst>
                            <p:childTnLst>
                              <p:par>
                                <p:cTn id="70" presetID="55" presetClass="entr" presetSubtype="0" fill="hold" grpId="0" nodeType="afterEffect">
                                  <p:stCondLst>
                                    <p:cond delay="3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4" presetClass="entr" presetSubtype="0" accel="100000" fill="hold" nodeType="withEffect">
                                  <p:stCondLst>
                                    <p:cond delay="3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40000"/>
                            </p:stCondLst>
                            <p:childTnLst>
                              <p:par>
                                <p:cTn id="83" presetID="55" presetClass="entr" presetSubtype="0" fill="hold" grpId="0" nodeType="afterEffect">
                                  <p:stCondLst>
                                    <p:cond delay="34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4" presetClass="entr" presetSubtype="0" accel="100000" fill="hold" nodeType="withEffect">
                                  <p:stCondLst>
                                    <p:cond delay="34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e 35"/>
          <p:cNvGrpSpPr/>
          <p:nvPr/>
        </p:nvGrpSpPr>
        <p:grpSpPr>
          <a:xfrm>
            <a:off x="-4693" y="0"/>
            <a:ext cx="9148725" cy="6858000"/>
            <a:chOff x="-4693" y="0"/>
            <a:chExt cx="9148725" cy="6858000"/>
          </a:xfrm>
        </p:grpSpPr>
        <p:grpSp>
          <p:nvGrpSpPr>
            <p:cNvPr id="6" name="Groupe 5"/>
            <p:cNvGrpSpPr/>
            <p:nvPr/>
          </p:nvGrpSpPr>
          <p:grpSpPr>
            <a:xfrm>
              <a:off x="-4693" y="0"/>
              <a:ext cx="9148725" cy="6858000"/>
              <a:chOff x="-4693" y="0"/>
              <a:chExt cx="9148725" cy="6858000"/>
            </a:xfrm>
          </p:grpSpPr>
          <p:pic>
            <p:nvPicPr>
              <p:cNvPr id="2050" name="Picture 2" descr="C:\Users\Mireille\Pictures\Livres\01c828c1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lum bright="-20000"/>
              </a:blip>
              <a:srcRect/>
              <a:stretch>
                <a:fillRect/>
              </a:stretch>
            </p:blipFill>
            <p:spPr bwMode="auto">
              <a:xfrm>
                <a:off x="-4693" y="0"/>
                <a:ext cx="9148725" cy="6858000"/>
              </a:xfrm>
              <a:prstGeom prst="rect">
                <a:avLst/>
              </a:prstGeom>
              <a:noFill/>
            </p:spPr>
          </p:pic>
          <p:sp>
            <p:nvSpPr>
              <p:cNvPr id="4" name="Rectangle 3"/>
              <p:cNvSpPr/>
              <p:nvPr/>
            </p:nvSpPr>
            <p:spPr>
              <a:xfrm>
                <a:off x="285720" y="857232"/>
                <a:ext cx="3964547" cy="30469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fr-FR" sz="9600" b="1" dirty="0" smtClean="0">
                    <a:solidFill>
                      <a:schemeClr val="accent4">
                        <a:lumMod val="50000"/>
                      </a:schemeClr>
                    </a:solidFill>
                    <a:latin typeface="Edwardian Script ITC" pitchFamily="66" charset="0"/>
                  </a:rPr>
                  <a:t>   Vieillir</a:t>
                </a:r>
              </a:p>
              <a:p>
                <a:r>
                  <a:rPr lang="fr-FR" sz="9600" b="1" dirty="0" smtClean="0">
                    <a:solidFill>
                      <a:schemeClr val="accent4">
                        <a:lumMod val="50000"/>
                      </a:schemeClr>
                    </a:solidFill>
                    <a:latin typeface="Edwardian Script ITC" pitchFamily="66" charset="0"/>
                  </a:rPr>
                  <a:t> Avec Toi</a:t>
                </a:r>
                <a:endParaRPr lang="fr-FR" sz="9600" dirty="0">
                  <a:solidFill>
                    <a:schemeClr val="accent4">
                      <a:lumMod val="50000"/>
                    </a:schemeClr>
                  </a:solidFill>
                  <a:latin typeface="Edwardian Script ITC" pitchFamily="66" charset="0"/>
                </a:endParaRPr>
              </a:p>
            </p:txBody>
          </p:sp>
        </p:grpSp>
        <p:sp>
          <p:nvSpPr>
            <p:cNvPr id="35" name="Forme libre 34"/>
            <p:cNvSpPr/>
            <p:nvPr/>
          </p:nvSpPr>
          <p:spPr>
            <a:xfrm>
              <a:off x="4643438" y="214290"/>
              <a:ext cx="4210333" cy="6000768"/>
            </a:xfrm>
            <a:custGeom>
              <a:avLst/>
              <a:gdLst>
                <a:gd name="connsiteX0" fmla="*/ 27295 w 4210333"/>
                <a:gd name="connsiteY0" fmla="*/ 725606 h 6287069"/>
                <a:gd name="connsiteX1" fmla="*/ 600501 w 4210333"/>
                <a:gd name="connsiteY1" fmla="*/ 357117 h 6287069"/>
                <a:gd name="connsiteX2" fmla="*/ 1514901 w 4210333"/>
                <a:gd name="connsiteY2" fmla="*/ 70514 h 6287069"/>
                <a:gd name="connsiteX3" fmla="*/ 2715904 w 4210333"/>
                <a:gd name="connsiteY3" fmla="*/ 43218 h 6287069"/>
                <a:gd name="connsiteX4" fmla="*/ 3684895 w 4210333"/>
                <a:gd name="connsiteY4" fmla="*/ 329821 h 6287069"/>
                <a:gd name="connsiteX5" fmla="*/ 3998793 w 4210333"/>
                <a:gd name="connsiteY5" fmla="*/ 479946 h 6287069"/>
                <a:gd name="connsiteX6" fmla="*/ 4148919 w 4210333"/>
                <a:gd name="connsiteY6" fmla="*/ 575481 h 6287069"/>
                <a:gd name="connsiteX7" fmla="*/ 4162566 w 4210333"/>
                <a:gd name="connsiteY7" fmla="*/ 616424 h 6287069"/>
                <a:gd name="connsiteX8" fmla="*/ 4176214 w 4210333"/>
                <a:gd name="connsiteY8" fmla="*/ 1271517 h 6287069"/>
                <a:gd name="connsiteX9" fmla="*/ 4176214 w 4210333"/>
                <a:gd name="connsiteY9" fmla="*/ 4765343 h 6287069"/>
                <a:gd name="connsiteX10" fmla="*/ 4176214 w 4210333"/>
                <a:gd name="connsiteY10" fmla="*/ 5925403 h 6287069"/>
                <a:gd name="connsiteX11" fmla="*/ 4189862 w 4210333"/>
                <a:gd name="connsiteY11" fmla="*/ 6239302 h 6287069"/>
                <a:gd name="connsiteX12" fmla="*/ 4121623 w 4210333"/>
                <a:gd name="connsiteY12" fmla="*/ 6212006 h 6287069"/>
                <a:gd name="connsiteX13" fmla="*/ 3657599 w 4210333"/>
                <a:gd name="connsiteY13" fmla="*/ 5952699 h 6287069"/>
                <a:gd name="connsiteX14" fmla="*/ 2811438 w 4210333"/>
                <a:gd name="connsiteY14" fmla="*/ 5707039 h 6287069"/>
                <a:gd name="connsiteX15" fmla="*/ 1842447 w 4210333"/>
                <a:gd name="connsiteY15" fmla="*/ 5693391 h 6287069"/>
                <a:gd name="connsiteX16" fmla="*/ 859808 w 4210333"/>
                <a:gd name="connsiteY16" fmla="*/ 5884460 h 6287069"/>
                <a:gd name="connsiteX17" fmla="*/ 286602 w 4210333"/>
                <a:gd name="connsiteY17" fmla="*/ 6075529 h 6287069"/>
                <a:gd name="connsiteX18" fmla="*/ 40943 w 4210333"/>
                <a:gd name="connsiteY18" fmla="*/ 6212006 h 6287069"/>
                <a:gd name="connsiteX19" fmla="*/ 40943 w 4210333"/>
                <a:gd name="connsiteY19" fmla="*/ 6184711 h 6287069"/>
                <a:gd name="connsiteX20" fmla="*/ 40943 w 4210333"/>
                <a:gd name="connsiteY20" fmla="*/ 5925403 h 6287069"/>
                <a:gd name="connsiteX21" fmla="*/ 40943 w 4210333"/>
                <a:gd name="connsiteY21" fmla="*/ 4806287 h 6287069"/>
                <a:gd name="connsiteX22" fmla="*/ 54590 w 4210333"/>
                <a:gd name="connsiteY22" fmla="*/ 2677236 h 6287069"/>
                <a:gd name="connsiteX23" fmla="*/ 40943 w 4210333"/>
                <a:gd name="connsiteY23" fmla="*/ 1380699 h 6287069"/>
                <a:gd name="connsiteX24" fmla="*/ 40943 w 4210333"/>
                <a:gd name="connsiteY24" fmla="*/ 930323 h 6287069"/>
                <a:gd name="connsiteX25" fmla="*/ 40943 w 4210333"/>
                <a:gd name="connsiteY25" fmla="*/ 793845 h 6287069"/>
                <a:gd name="connsiteX26" fmla="*/ 27295 w 4210333"/>
                <a:gd name="connsiteY26" fmla="*/ 725606 h 6287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10333" h="6287069">
                  <a:moveTo>
                    <a:pt x="27295" y="725606"/>
                  </a:moveTo>
                  <a:cubicBezTo>
                    <a:pt x="189931" y="595952"/>
                    <a:pt x="352567" y="466299"/>
                    <a:pt x="600501" y="357117"/>
                  </a:cubicBezTo>
                  <a:cubicBezTo>
                    <a:pt x="848435" y="247935"/>
                    <a:pt x="1162334" y="122830"/>
                    <a:pt x="1514901" y="70514"/>
                  </a:cubicBezTo>
                  <a:cubicBezTo>
                    <a:pt x="1867468" y="18198"/>
                    <a:pt x="2354238" y="0"/>
                    <a:pt x="2715904" y="43218"/>
                  </a:cubicBezTo>
                  <a:cubicBezTo>
                    <a:pt x="3077570" y="86436"/>
                    <a:pt x="3471080" y="257033"/>
                    <a:pt x="3684895" y="329821"/>
                  </a:cubicBezTo>
                  <a:cubicBezTo>
                    <a:pt x="3898710" y="402609"/>
                    <a:pt x="3921456" y="439003"/>
                    <a:pt x="3998793" y="479946"/>
                  </a:cubicBezTo>
                  <a:cubicBezTo>
                    <a:pt x="4076130" y="520889"/>
                    <a:pt x="4121623" y="552735"/>
                    <a:pt x="4148919" y="575481"/>
                  </a:cubicBezTo>
                  <a:cubicBezTo>
                    <a:pt x="4176215" y="598227"/>
                    <a:pt x="4158017" y="500418"/>
                    <a:pt x="4162566" y="616424"/>
                  </a:cubicBezTo>
                  <a:cubicBezTo>
                    <a:pt x="4167115" y="732430"/>
                    <a:pt x="4173939" y="580031"/>
                    <a:pt x="4176214" y="1271517"/>
                  </a:cubicBezTo>
                  <a:cubicBezTo>
                    <a:pt x="4178489" y="1963003"/>
                    <a:pt x="4176214" y="4765343"/>
                    <a:pt x="4176214" y="4765343"/>
                  </a:cubicBezTo>
                  <a:cubicBezTo>
                    <a:pt x="4176214" y="5540991"/>
                    <a:pt x="4173939" y="5679743"/>
                    <a:pt x="4176214" y="5925403"/>
                  </a:cubicBezTo>
                  <a:cubicBezTo>
                    <a:pt x="4178489" y="6171063"/>
                    <a:pt x="4198960" y="6191535"/>
                    <a:pt x="4189862" y="6239302"/>
                  </a:cubicBezTo>
                  <a:cubicBezTo>
                    <a:pt x="4180764" y="6287069"/>
                    <a:pt x="4210333" y="6259773"/>
                    <a:pt x="4121623" y="6212006"/>
                  </a:cubicBezTo>
                  <a:cubicBezTo>
                    <a:pt x="4032913" y="6164239"/>
                    <a:pt x="3875963" y="6036860"/>
                    <a:pt x="3657599" y="5952699"/>
                  </a:cubicBezTo>
                  <a:cubicBezTo>
                    <a:pt x="3439235" y="5868538"/>
                    <a:pt x="3113963" y="5750257"/>
                    <a:pt x="2811438" y="5707039"/>
                  </a:cubicBezTo>
                  <a:cubicBezTo>
                    <a:pt x="2508913" y="5663821"/>
                    <a:pt x="2167719" y="5663821"/>
                    <a:pt x="1842447" y="5693391"/>
                  </a:cubicBezTo>
                  <a:cubicBezTo>
                    <a:pt x="1517175" y="5722961"/>
                    <a:pt x="1119115" y="5820770"/>
                    <a:pt x="859808" y="5884460"/>
                  </a:cubicBezTo>
                  <a:cubicBezTo>
                    <a:pt x="600501" y="5948150"/>
                    <a:pt x="423079" y="6020938"/>
                    <a:pt x="286602" y="6075529"/>
                  </a:cubicBezTo>
                  <a:cubicBezTo>
                    <a:pt x="150125" y="6130120"/>
                    <a:pt x="81886" y="6193809"/>
                    <a:pt x="40943" y="6212006"/>
                  </a:cubicBezTo>
                  <a:cubicBezTo>
                    <a:pt x="0" y="6230203"/>
                    <a:pt x="40943" y="6184711"/>
                    <a:pt x="40943" y="6184711"/>
                  </a:cubicBezTo>
                  <a:lnTo>
                    <a:pt x="40943" y="5925403"/>
                  </a:lnTo>
                  <a:cubicBezTo>
                    <a:pt x="40943" y="5695666"/>
                    <a:pt x="38669" y="5347648"/>
                    <a:pt x="40943" y="4806287"/>
                  </a:cubicBezTo>
                  <a:cubicBezTo>
                    <a:pt x="43217" y="4264926"/>
                    <a:pt x="54590" y="3248167"/>
                    <a:pt x="54590" y="2677236"/>
                  </a:cubicBezTo>
                  <a:cubicBezTo>
                    <a:pt x="54590" y="2106305"/>
                    <a:pt x="43217" y="1671851"/>
                    <a:pt x="40943" y="1380699"/>
                  </a:cubicBezTo>
                  <a:cubicBezTo>
                    <a:pt x="38669" y="1089547"/>
                    <a:pt x="40943" y="930323"/>
                    <a:pt x="40943" y="930323"/>
                  </a:cubicBezTo>
                  <a:lnTo>
                    <a:pt x="40943" y="793845"/>
                  </a:lnTo>
                  <a:lnTo>
                    <a:pt x="27295" y="725606"/>
                  </a:lnTo>
                  <a:close/>
                </a:path>
              </a:pathLst>
            </a:custGeom>
            <a:blipFill>
              <a:blip r:embed="rId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4" name="Groupe 13"/>
          <p:cNvGrpSpPr/>
          <p:nvPr/>
        </p:nvGrpSpPr>
        <p:grpSpPr>
          <a:xfrm>
            <a:off x="4608000" y="71414"/>
            <a:ext cx="4245771" cy="6264000"/>
            <a:chOff x="4608000" y="71414"/>
            <a:chExt cx="4245771" cy="6264000"/>
          </a:xfrm>
        </p:grpSpPr>
        <p:sp>
          <p:nvSpPr>
            <p:cNvPr id="15" name="Forme libre 14"/>
            <p:cNvSpPr/>
            <p:nvPr/>
          </p:nvSpPr>
          <p:spPr>
            <a:xfrm flipH="1">
              <a:off x="4608000" y="71414"/>
              <a:ext cx="4203843" cy="6264000"/>
            </a:xfrm>
            <a:custGeom>
              <a:avLst/>
              <a:gdLst>
                <a:gd name="connsiteX0" fmla="*/ 0 w 4297279"/>
                <a:gd name="connsiteY0" fmla="*/ 617621 h 6328611"/>
                <a:gd name="connsiteX1" fmla="*/ 661737 w 4297279"/>
                <a:gd name="connsiteY1" fmla="*/ 256674 h 6328611"/>
                <a:gd name="connsiteX2" fmla="*/ 1491916 w 4297279"/>
                <a:gd name="connsiteY2" fmla="*/ 40105 h 6328611"/>
                <a:gd name="connsiteX3" fmla="*/ 2466474 w 4297279"/>
                <a:gd name="connsiteY3" fmla="*/ 16042 h 6328611"/>
                <a:gd name="connsiteX4" fmla="*/ 3019926 w 4297279"/>
                <a:gd name="connsiteY4" fmla="*/ 112295 h 6328611"/>
                <a:gd name="connsiteX5" fmla="*/ 3645568 w 4297279"/>
                <a:gd name="connsiteY5" fmla="*/ 328863 h 6328611"/>
                <a:gd name="connsiteX6" fmla="*/ 4042611 w 4297279"/>
                <a:gd name="connsiteY6" fmla="*/ 569495 h 6328611"/>
                <a:gd name="connsiteX7" fmla="*/ 4271211 w 4297279"/>
                <a:gd name="connsiteY7" fmla="*/ 677779 h 6328611"/>
                <a:gd name="connsiteX8" fmla="*/ 4271211 w 4297279"/>
                <a:gd name="connsiteY8" fmla="*/ 677779 h 6328611"/>
                <a:gd name="connsiteX9" fmla="*/ 4271211 w 4297279"/>
                <a:gd name="connsiteY9" fmla="*/ 1423737 h 6328611"/>
                <a:gd name="connsiteX10" fmla="*/ 4271211 w 4297279"/>
                <a:gd name="connsiteY10" fmla="*/ 3709737 h 6328611"/>
                <a:gd name="connsiteX11" fmla="*/ 4283242 w 4297279"/>
                <a:gd name="connsiteY11" fmla="*/ 5418221 h 6328611"/>
                <a:gd name="connsiteX12" fmla="*/ 4271211 w 4297279"/>
                <a:gd name="connsiteY12" fmla="*/ 5911516 h 6328611"/>
                <a:gd name="connsiteX13" fmla="*/ 4283242 w 4297279"/>
                <a:gd name="connsiteY13" fmla="*/ 6176211 h 6328611"/>
                <a:gd name="connsiteX14" fmla="*/ 4283242 w 4297279"/>
                <a:gd name="connsiteY14" fmla="*/ 6308558 h 6328611"/>
                <a:gd name="connsiteX15" fmla="*/ 4199021 w 4297279"/>
                <a:gd name="connsiteY15" fmla="*/ 6296527 h 6328611"/>
                <a:gd name="connsiteX16" fmla="*/ 4090737 w 4297279"/>
                <a:gd name="connsiteY16" fmla="*/ 6296527 h 6328611"/>
                <a:gd name="connsiteX17" fmla="*/ 4054642 w 4297279"/>
                <a:gd name="connsiteY17" fmla="*/ 6296527 h 6328611"/>
                <a:gd name="connsiteX18" fmla="*/ 3838074 w 4297279"/>
                <a:gd name="connsiteY18" fmla="*/ 6176211 h 6328611"/>
                <a:gd name="connsiteX19" fmla="*/ 3368842 w 4297279"/>
                <a:gd name="connsiteY19" fmla="*/ 5947611 h 6328611"/>
                <a:gd name="connsiteX20" fmla="*/ 2695074 w 4297279"/>
                <a:gd name="connsiteY20" fmla="*/ 5779169 h 6328611"/>
                <a:gd name="connsiteX21" fmla="*/ 1732547 w 4297279"/>
                <a:gd name="connsiteY21" fmla="*/ 5743074 h 6328611"/>
                <a:gd name="connsiteX22" fmla="*/ 866274 w 4297279"/>
                <a:gd name="connsiteY22" fmla="*/ 5899484 h 6328611"/>
                <a:gd name="connsiteX23" fmla="*/ 312821 w 4297279"/>
                <a:gd name="connsiteY23" fmla="*/ 6176211 h 6328611"/>
                <a:gd name="connsiteX24" fmla="*/ 96253 w 4297279"/>
                <a:gd name="connsiteY24" fmla="*/ 6284495 h 6328611"/>
                <a:gd name="connsiteX25" fmla="*/ 12032 w 4297279"/>
                <a:gd name="connsiteY25" fmla="*/ 6308558 h 6328611"/>
                <a:gd name="connsiteX26" fmla="*/ 12032 w 4297279"/>
                <a:gd name="connsiteY26" fmla="*/ 6308558 h 6328611"/>
                <a:gd name="connsiteX27" fmla="*/ 24063 w 4297279"/>
                <a:gd name="connsiteY27" fmla="*/ 5189621 h 6328611"/>
                <a:gd name="connsiteX28" fmla="*/ 24063 w 4297279"/>
                <a:gd name="connsiteY28" fmla="*/ 2314074 h 6328611"/>
                <a:gd name="connsiteX29" fmla="*/ 12032 w 4297279"/>
                <a:gd name="connsiteY29" fmla="*/ 1327484 h 6328611"/>
                <a:gd name="connsiteX30" fmla="*/ 24063 w 4297279"/>
                <a:gd name="connsiteY30" fmla="*/ 906379 h 6328611"/>
                <a:gd name="connsiteX31" fmla="*/ 24063 w 4297279"/>
                <a:gd name="connsiteY31" fmla="*/ 689811 h 6328611"/>
                <a:gd name="connsiteX32" fmla="*/ 0 w 4297279"/>
                <a:gd name="connsiteY32" fmla="*/ 617621 h 6328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4297279" h="6328611">
                  <a:moveTo>
                    <a:pt x="0" y="617621"/>
                  </a:moveTo>
                  <a:cubicBezTo>
                    <a:pt x="206542" y="485274"/>
                    <a:pt x="413084" y="352927"/>
                    <a:pt x="661737" y="256674"/>
                  </a:cubicBezTo>
                  <a:cubicBezTo>
                    <a:pt x="910390" y="160421"/>
                    <a:pt x="1191127" y="80210"/>
                    <a:pt x="1491916" y="40105"/>
                  </a:cubicBezTo>
                  <a:cubicBezTo>
                    <a:pt x="1792706" y="0"/>
                    <a:pt x="2211806" y="4010"/>
                    <a:pt x="2466474" y="16042"/>
                  </a:cubicBezTo>
                  <a:cubicBezTo>
                    <a:pt x="2721142" y="28074"/>
                    <a:pt x="2823410" y="60158"/>
                    <a:pt x="3019926" y="112295"/>
                  </a:cubicBezTo>
                  <a:cubicBezTo>
                    <a:pt x="3216442" y="164432"/>
                    <a:pt x="3475120" y="252663"/>
                    <a:pt x="3645568" y="328863"/>
                  </a:cubicBezTo>
                  <a:cubicBezTo>
                    <a:pt x="3816016" y="405063"/>
                    <a:pt x="3938337" y="511342"/>
                    <a:pt x="4042611" y="569495"/>
                  </a:cubicBezTo>
                  <a:cubicBezTo>
                    <a:pt x="4146885" y="627648"/>
                    <a:pt x="4271211" y="677779"/>
                    <a:pt x="4271211" y="677779"/>
                  </a:cubicBezTo>
                  <a:lnTo>
                    <a:pt x="4271211" y="677779"/>
                  </a:lnTo>
                  <a:lnTo>
                    <a:pt x="4271211" y="1423737"/>
                  </a:lnTo>
                  <a:cubicBezTo>
                    <a:pt x="4271211" y="1929063"/>
                    <a:pt x="4269206" y="3043990"/>
                    <a:pt x="4271211" y="3709737"/>
                  </a:cubicBezTo>
                  <a:cubicBezTo>
                    <a:pt x="4273216" y="4375484"/>
                    <a:pt x="4283242" y="5051258"/>
                    <a:pt x="4283242" y="5418221"/>
                  </a:cubicBezTo>
                  <a:cubicBezTo>
                    <a:pt x="4283242" y="5785184"/>
                    <a:pt x="4271211" y="5785184"/>
                    <a:pt x="4271211" y="5911516"/>
                  </a:cubicBezTo>
                  <a:cubicBezTo>
                    <a:pt x="4271211" y="6037848"/>
                    <a:pt x="4281237" y="6110037"/>
                    <a:pt x="4283242" y="6176211"/>
                  </a:cubicBezTo>
                  <a:cubicBezTo>
                    <a:pt x="4285247" y="6242385"/>
                    <a:pt x="4297279" y="6288505"/>
                    <a:pt x="4283242" y="6308558"/>
                  </a:cubicBezTo>
                  <a:cubicBezTo>
                    <a:pt x="4269205" y="6328611"/>
                    <a:pt x="4231105" y="6298532"/>
                    <a:pt x="4199021" y="6296527"/>
                  </a:cubicBezTo>
                  <a:cubicBezTo>
                    <a:pt x="4166937" y="6294522"/>
                    <a:pt x="4090737" y="6296527"/>
                    <a:pt x="4090737" y="6296527"/>
                  </a:cubicBezTo>
                  <a:cubicBezTo>
                    <a:pt x="4066674" y="6296527"/>
                    <a:pt x="4096752" y="6316580"/>
                    <a:pt x="4054642" y="6296527"/>
                  </a:cubicBezTo>
                  <a:cubicBezTo>
                    <a:pt x="4012532" y="6276474"/>
                    <a:pt x="3952374" y="6234364"/>
                    <a:pt x="3838074" y="6176211"/>
                  </a:cubicBezTo>
                  <a:cubicBezTo>
                    <a:pt x="3723774" y="6118058"/>
                    <a:pt x="3559342" y="6013785"/>
                    <a:pt x="3368842" y="5947611"/>
                  </a:cubicBezTo>
                  <a:cubicBezTo>
                    <a:pt x="3178342" y="5881437"/>
                    <a:pt x="2967790" y="5813258"/>
                    <a:pt x="2695074" y="5779169"/>
                  </a:cubicBezTo>
                  <a:cubicBezTo>
                    <a:pt x="2422358" y="5745080"/>
                    <a:pt x="2037347" y="5723022"/>
                    <a:pt x="1732547" y="5743074"/>
                  </a:cubicBezTo>
                  <a:cubicBezTo>
                    <a:pt x="1427747" y="5763127"/>
                    <a:pt x="1102895" y="5827295"/>
                    <a:pt x="866274" y="5899484"/>
                  </a:cubicBezTo>
                  <a:cubicBezTo>
                    <a:pt x="629653" y="5971674"/>
                    <a:pt x="312821" y="6176211"/>
                    <a:pt x="312821" y="6176211"/>
                  </a:cubicBezTo>
                  <a:cubicBezTo>
                    <a:pt x="184484" y="6240379"/>
                    <a:pt x="146384" y="6262437"/>
                    <a:pt x="96253" y="6284495"/>
                  </a:cubicBezTo>
                  <a:cubicBezTo>
                    <a:pt x="46122" y="6306553"/>
                    <a:pt x="12032" y="6308558"/>
                    <a:pt x="12032" y="6308558"/>
                  </a:cubicBezTo>
                  <a:lnTo>
                    <a:pt x="12032" y="6308558"/>
                  </a:lnTo>
                  <a:cubicBezTo>
                    <a:pt x="14037" y="6122069"/>
                    <a:pt x="22058" y="5855368"/>
                    <a:pt x="24063" y="5189621"/>
                  </a:cubicBezTo>
                  <a:cubicBezTo>
                    <a:pt x="26068" y="4523874"/>
                    <a:pt x="26068" y="2957763"/>
                    <a:pt x="24063" y="2314074"/>
                  </a:cubicBezTo>
                  <a:cubicBezTo>
                    <a:pt x="22058" y="1670385"/>
                    <a:pt x="12032" y="1562100"/>
                    <a:pt x="12032" y="1327484"/>
                  </a:cubicBezTo>
                  <a:cubicBezTo>
                    <a:pt x="12032" y="1092868"/>
                    <a:pt x="22058" y="1012658"/>
                    <a:pt x="24063" y="906379"/>
                  </a:cubicBezTo>
                  <a:cubicBezTo>
                    <a:pt x="26068" y="800100"/>
                    <a:pt x="24063" y="689811"/>
                    <a:pt x="24063" y="689811"/>
                  </a:cubicBezTo>
                  <a:lnTo>
                    <a:pt x="0" y="617621"/>
                  </a:lnTo>
                  <a:close/>
                </a:path>
              </a:pathLst>
            </a:custGeom>
            <a:solidFill>
              <a:srgbClr val="AEA9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6" name="Forme libre 15"/>
            <p:cNvSpPr/>
            <p:nvPr/>
          </p:nvSpPr>
          <p:spPr>
            <a:xfrm>
              <a:off x="4643438" y="928670"/>
              <a:ext cx="4210333" cy="4501143"/>
            </a:xfrm>
            <a:custGeom>
              <a:avLst/>
              <a:gdLst>
                <a:gd name="connsiteX0" fmla="*/ 27295 w 4210333"/>
                <a:gd name="connsiteY0" fmla="*/ 725606 h 6287069"/>
                <a:gd name="connsiteX1" fmla="*/ 600501 w 4210333"/>
                <a:gd name="connsiteY1" fmla="*/ 357117 h 6287069"/>
                <a:gd name="connsiteX2" fmla="*/ 1514901 w 4210333"/>
                <a:gd name="connsiteY2" fmla="*/ 70514 h 6287069"/>
                <a:gd name="connsiteX3" fmla="*/ 2715904 w 4210333"/>
                <a:gd name="connsiteY3" fmla="*/ 43218 h 6287069"/>
                <a:gd name="connsiteX4" fmla="*/ 3684895 w 4210333"/>
                <a:gd name="connsiteY4" fmla="*/ 329821 h 6287069"/>
                <a:gd name="connsiteX5" fmla="*/ 3998793 w 4210333"/>
                <a:gd name="connsiteY5" fmla="*/ 479946 h 6287069"/>
                <a:gd name="connsiteX6" fmla="*/ 4148919 w 4210333"/>
                <a:gd name="connsiteY6" fmla="*/ 575481 h 6287069"/>
                <a:gd name="connsiteX7" fmla="*/ 4162566 w 4210333"/>
                <a:gd name="connsiteY7" fmla="*/ 616424 h 6287069"/>
                <a:gd name="connsiteX8" fmla="*/ 4176214 w 4210333"/>
                <a:gd name="connsiteY8" fmla="*/ 1271517 h 6287069"/>
                <a:gd name="connsiteX9" fmla="*/ 4176214 w 4210333"/>
                <a:gd name="connsiteY9" fmla="*/ 4765343 h 6287069"/>
                <a:gd name="connsiteX10" fmla="*/ 4176214 w 4210333"/>
                <a:gd name="connsiteY10" fmla="*/ 5925403 h 6287069"/>
                <a:gd name="connsiteX11" fmla="*/ 4189862 w 4210333"/>
                <a:gd name="connsiteY11" fmla="*/ 6239302 h 6287069"/>
                <a:gd name="connsiteX12" fmla="*/ 4121623 w 4210333"/>
                <a:gd name="connsiteY12" fmla="*/ 6212006 h 6287069"/>
                <a:gd name="connsiteX13" fmla="*/ 3657599 w 4210333"/>
                <a:gd name="connsiteY13" fmla="*/ 5952699 h 6287069"/>
                <a:gd name="connsiteX14" fmla="*/ 2811438 w 4210333"/>
                <a:gd name="connsiteY14" fmla="*/ 5707039 h 6287069"/>
                <a:gd name="connsiteX15" fmla="*/ 1842447 w 4210333"/>
                <a:gd name="connsiteY15" fmla="*/ 5693391 h 6287069"/>
                <a:gd name="connsiteX16" fmla="*/ 859808 w 4210333"/>
                <a:gd name="connsiteY16" fmla="*/ 5884460 h 6287069"/>
                <a:gd name="connsiteX17" fmla="*/ 286602 w 4210333"/>
                <a:gd name="connsiteY17" fmla="*/ 6075529 h 6287069"/>
                <a:gd name="connsiteX18" fmla="*/ 40943 w 4210333"/>
                <a:gd name="connsiteY18" fmla="*/ 6212006 h 6287069"/>
                <a:gd name="connsiteX19" fmla="*/ 40943 w 4210333"/>
                <a:gd name="connsiteY19" fmla="*/ 6184711 h 6287069"/>
                <a:gd name="connsiteX20" fmla="*/ 40943 w 4210333"/>
                <a:gd name="connsiteY20" fmla="*/ 5925403 h 6287069"/>
                <a:gd name="connsiteX21" fmla="*/ 40943 w 4210333"/>
                <a:gd name="connsiteY21" fmla="*/ 4806287 h 6287069"/>
                <a:gd name="connsiteX22" fmla="*/ 54590 w 4210333"/>
                <a:gd name="connsiteY22" fmla="*/ 2677236 h 6287069"/>
                <a:gd name="connsiteX23" fmla="*/ 40943 w 4210333"/>
                <a:gd name="connsiteY23" fmla="*/ 1380699 h 6287069"/>
                <a:gd name="connsiteX24" fmla="*/ 40943 w 4210333"/>
                <a:gd name="connsiteY24" fmla="*/ 930323 h 6287069"/>
                <a:gd name="connsiteX25" fmla="*/ 40943 w 4210333"/>
                <a:gd name="connsiteY25" fmla="*/ 793845 h 6287069"/>
                <a:gd name="connsiteX26" fmla="*/ 27295 w 4210333"/>
                <a:gd name="connsiteY26" fmla="*/ 725606 h 6287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10333" h="6287069">
                  <a:moveTo>
                    <a:pt x="27295" y="725606"/>
                  </a:moveTo>
                  <a:cubicBezTo>
                    <a:pt x="189931" y="595952"/>
                    <a:pt x="352567" y="466299"/>
                    <a:pt x="600501" y="357117"/>
                  </a:cubicBezTo>
                  <a:cubicBezTo>
                    <a:pt x="848435" y="247935"/>
                    <a:pt x="1162334" y="122830"/>
                    <a:pt x="1514901" y="70514"/>
                  </a:cubicBezTo>
                  <a:cubicBezTo>
                    <a:pt x="1867468" y="18198"/>
                    <a:pt x="2354238" y="0"/>
                    <a:pt x="2715904" y="43218"/>
                  </a:cubicBezTo>
                  <a:cubicBezTo>
                    <a:pt x="3077570" y="86436"/>
                    <a:pt x="3471080" y="257033"/>
                    <a:pt x="3684895" y="329821"/>
                  </a:cubicBezTo>
                  <a:cubicBezTo>
                    <a:pt x="3898710" y="402609"/>
                    <a:pt x="3921456" y="439003"/>
                    <a:pt x="3998793" y="479946"/>
                  </a:cubicBezTo>
                  <a:cubicBezTo>
                    <a:pt x="4076130" y="520889"/>
                    <a:pt x="4121623" y="552735"/>
                    <a:pt x="4148919" y="575481"/>
                  </a:cubicBezTo>
                  <a:cubicBezTo>
                    <a:pt x="4176215" y="598227"/>
                    <a:pt x="4158017" y="500418"/>
                    <a:pt x="4162566" y="616424"/>
                  </a:cubicBezTo>
                  <a:cubicBezTo>
                    <a:pt x="4167115" y="732430"/>
                    <a:pt x="4173939" y="580031"/>
                    <a:pt x="4176214" y="1271517"/>
                  </a:cubicBezTo>
                  <a:cubicBezTo>
                    <a:pt x="4178489" y="1963003"/>
                    <a:pt x="4176214" y="4765343"/>
                    <a:pt x="4176214" y="4765343"/>
                  </a:cubicBezTo>
                  <a:cubicBezTo>
                    <a:pt x="4176214" y="5540991"/>
                    <a:pt x="4173939" y="5679743"/>
                    <a:pt x="4176214" y="5925403"/>
                  </a:cubicBezTo>
                  <a:cubicBezTo>
                    <a:pt x="4178489" y="6171063"/>
                    <a:pt x="4198960" y="6191535"/>
                    <a:pt x="4189862" y="6239302"/>
                  </a:cubicBezTo>
                  <a:cubicBezTo>
                    <a:pt x="4180764" y="6287069"/>
                    <a:pt x="4210333" y="6259773"/>
                    <a:pt x="4121623" y="6212006"/>
                  </a:cubicBezTo>
                  <a:cubicBezTo>
                    <a:pt x="4032913" y="6164239"/>
                    <a:pt x="3875963" y="6036860"/>
                    <a:pt x="3657599" y="5952699"/>
                  </a:cubicBezTo>
                  <a:cubicBezTo>
                    <a:pt x="3439235" y="5868538"/>
                    <a:pt x="3113963" y="5750257"/>
                    <a:pt x="2811438" y="5707039"/>
                  </a:cubicBezTo>
                  <a:cubicBezTo>
                    <a:pt x="2508913" y="5663821"/>
                    <a:pt x="2167719" y="5663821"/>
                    <a:pt x="1842447" y="5693391"/>
                  </a:cubicBezTo>
                  <a:cubicBezTo>
                    <a:pt x="1517175" y="5722961"/>
                    <a:pt x="1119115" y="5820770"/>
                    <a:pt x="859808" y="5884460"/>
                  </a:cubicBezTo>
                  <a:cubicBezTo>
                    <a:pt x="600501" y="5948150"/>
                    <a:pt x="423079" y="6020938"/>
                    <a:pt x="286602" y="6075529"/>
                  </a:cubicBezTo>
                  <a:cubicBezTo>
                    <a:pt x="150125" y="6130120"/>
                    <a:pt x="81886" y="6193809"/>
                    <a:pt x="40943" y="6212006"/>
                  </a:cubicBezTo>
                  <a:cubicBezTo>
                    <a:pt x="0" y="6230203"/>
                    <a:pt x="40943" y="6184711"/>
                    <a:pt x="40943" y="6184711"/>
                  </a:cubicBezTo>
                  <a:lnTo>
                    <a:pt x="40943" y="5925403"/>
                  </a:lnTo>
                  <a:cubicBezTo>
                    <a:pt x="40943" y="5695666"/>
                    <a:pt x="38669" y="5347648"/>
                    <a:pt x="40943" y="4806287"/>
                  </a:cubicBezTo>
                  <a:cubicBezTo>
                    <a:pt x="43217" y="4264926"/>
                    <a:pt x="54590" y="3248167"/>
                    <a:pt x="54590" y="2677236"/>
                  </a:cubicBezTo>
                  <a:cubicBezTo>
                    <a:pt x="54590" y="2106305"/>
                    <a:pt x="43217" y="1671851"/>
                    <a:pt x="40943" y="1380699"/>
                  </a:cubicBezTo>
                  <a:cubicBezTo>
                    <a:pt x="38669" y="1089547"/>
                    <a:pt x="40943" y="930323"/>
                    <a:pt x="40943" y="930323"/>
                  </a:cubicBezTo>
                  <a:lnTo>
                    <a:pt x="40943" y="793845"/>
                  </a:lnTo>
                  <a:lnTo>
                    <a:pt x="27295" y="725606"/>
                  </a:lnTo>
                  <a:close/>
                </a:path>
              </a:pathLst>
            </a:custGeom>
            <a:blipFill>
              <a:blip r:embed="rId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7" name="Groupe 16"/>
          <p:cNvGrpSpPr/>
          <p:nvPr/>
        </p:nvGrpSpPr>
        <p:grpSpPr>
          <a:xfrm>
            <a:off x="4608000" y="71414"/>
            <a:ext cx="4245771" cy="6264000"/>
            <a:chOff x="4608000" y="71414"/>
            <a:chExt cx="4245771" cy="6264000"/>
          </a:xfrm>
        </p:grpSpPr>
        <p:sp>
          <p:nvSpPr>
            <p:cNvPr id="18" name="Forme libre 17"/>
            <p:cNvSpPr/>
            <p:nvPr/>
          </p:nvSpPr>
          <p:spPr>
            <a:xfrm flipH="1">
              <a:off x="4608000" y="71414"/>
              <a:ext cx="4203843" cy="6264000"/>
            </a:xfrm>
            <a:custGeom>
              <a:avLst/>
              <a:gdLst>
                <a:gd name="connsiteX0" fmla="*/ 0 w 4297279"/>
                <a:gd name="connsiteY0" fmla="*/ 617621 h 6328611"/>
                <a:gd name="connsiteX1" fmla="*/ 661737 w 4297279"/>
                <a:gd name="connsiteY1" fmla="*/ 256674 h 6328611"/>
                <a:gd name="connsiteX2" fmla="*/ 1491916 w 4297279"/>
                <a:gd name="connsiteY2" fmla="*/ 40105 h 6328611"/>
                <a:gd name="connsiteX3" fmla="*/ 2466474 w 4297279"/>
                <a:gd name="connsiteY3" fmla="*/ 16042 h 6328611"/>
                <a:gd name="connsiteX4" fmla="*/ 3019926 w 4297279"/>
                <a:gd name="connsiteY4" fmla="*/ 112295 h 6328611"/>
                <a:gd name="connsiteX5" fmla="*/ 3645568 w 4297279"/>
                <a:gd name="connsiteY5" fmla="*/ 328863 h 6328611"/>
                <a:gd name="connsiteX6" fmla="*/ 4042611 w 4297279"/>
                <a:gd name="connsiteY6" fmla="*/ 569495 h 6328611"/>
                <a:gd name="connsiteX7" fmla="*/ 4271211 w 4297279"/>
                <a:gd name="connsiteY7" fmla="*/ 677779 h 6328611"/>
                <a:gd name="connsiteX8" fmla="*/ 4271211 w 4297279"/>
                <a:gd name="connsiteY8" fmla="*/ 677779 h 6328611"/>
                <a:gd name="connsiteX9" fmla="*/ 4271211 w 4297279"/>
                <a:gd name="connsiteY9" fmla="*/ 1423737 h 6328611"/>
                <a:gd name="connsiteX10" fmla="*/ 4271211 w 4297279"/>
                <a:gd name="connsiteY10" fmla="*/ 3709737 h 6328611"/>
                <a:gd name="connsiteX11" fmla="*/ 4283242 w 4297279"/>
                <a:gd name="connsiteY11" fmla="*/ 5418221 h 6328611"/>
                <a:gd name="connsiteX12" fmla="*/ 4271211 w 4297279"/>
                <a:gd name="connsiteY12" fmla="*/ 5911516 h 6328611"/>
                <a:gd name="connsiteX13" fmla="*/ 4283242 w 4297279"/>
                <a:gd name="connsiteY13" fmla="*/ 6176211 h 6328611"/>
                <a:gd name="connsiteX14" fmla="*/ 4283242 w 4297279"/>
                <a:gd name="connsiteY14" fmla="*/ 6308558 h 6328611"/>
                <a:gd name="connsiteX15" fmla="*/ 4199021 w 4297279"/>
                <a:gd name="connsiteY15" fmla="*/ 6296527 h 6328611"/>
                <a:gd name="connsiteX16" fmla="*/ 4090737 w 4297279"/>
                <a:gd name="connsiteY16" fmla="*/ 6296527 h 6328611"/>
                <a:gd name="connsiteX17" fmla="*/ 4054642 w 4297279"/>
                <a:gd name="connsiteY17" fmla="*/ 6296527 h 6328611"/>
                <a:gd name="connsiteX18" fmla="*/ 3838074 w 4297279"/>
                <a:gd name="connsiteY18" fmla="*/ 6176211 h 6328611"/>
                <a:gd name="connsiteX19" fmla="*/ 3368842 w 4297279"/>
                <a:gd name="connsiteY19" fmla="*/ 5947611 h 6328611"/>
                <a:gd name="connsiteX20" fmla="*/ 2695074 w 4297279"/>
                <a:gd name="connsiteY20" fmla="*/ 5779169 h 6328611"/>
                <a:gd name="connsiteX21" fmla="*/ 1732547 w 4297279"/>
                <a:gd name="connsiteY21" fmla="*/ 5743074 h 6328611"/>
                <a:gd name="connsiteX22" fmla="*/ 866274 w 4297279"/>
                <a:gd name="connsiteY22" fmla="*/ 5899484 h 6328611"/>
                <a:gd name="connsiteX23" fmla="*/ 312821 w 4297279"/>
                <a:gd name="connsiteY23" fmla="*/ 6176211 h 6328611"/>
                <a:gd name="connsiteX24" fmla="*/ 96253 w 4297279"/>
                <a:gd name="connsiteY24" fmla="*/ 6284495 h 6328611"/>
                <a:gd name="connsiteX25" fmla="*/ 12032 w 4297279"/>
                <a:gd name="connsiteY25" fmla="*/ 6308558 h 6328611"/>
                <a:gd name="connsiteX26" fmla="*/ 12032 w 4297279"/>
                <a:gd name="connsiteY26" fmla="*/ 6308558 h 6328611"/>
                <a:gd name="connsiteX27" fmla="*/ 24063 w 4297279"/>
                <a:gd name="connsiteY27" fmla="*/ 5189621 h 6328611"/>
                <a:gd name="connsiteX28" fmla="*/ 24063 w 4297279"/>
                <a:gd name="connsiteY28" fmla="*/ 2314074 h 6328611"/>
                <a:gd name="connsiteX29" fmla="*/ 12032 w 4297279"/>
                <a:gd name="connsiteY29" fmla="*/ 1327484 h 6328611"/>
                <a:gd name="connsiteX30" fmla="*/ 24063 w 4297279"/>
                <a:gd name="connsiteY30" fmla="*/ 906379 h 6328611"/>
                <a:gd name="connsiteX31" fmla="*/ 24063 w 4297279"/>
                <a:gd name="connsiteY31" fmla="*/ 689811 h 6328611"/>
                <a:gd name="connsiteX32" fmla="*/ 0 w 4297279"/>
                <a:gd name="connsiteY32" fmla="*/ 617621 h 6328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4297279" h="6328611">
                  <a:moveTo>
                    <a:pt x="0" y="617621"/>
                  </a:moveTo>
                  <a:cubicBezTo>
                    <a:pt x="206542" y="485274"/>
                    <a:pt x="413084" y="352927"/>
                    <a:pt x="661737" y="256674"/>
                  </a:cubicBezTo>
                  <a:cubicBezTo>
                    <a:pt x="910390" y="160421"/>
                    <a:pt x="1191127" y="80210"/>
                    <a:pt x="1491916" y="40105"/>
                  </a:cubicBezTo>
                  <a:cubicBezTo>
                    <a:pt x="1792706" y="0"/>
                    <a:pt x="2211806" y="4010"/>
                    <a:pt x="2466474" y="16042"/>
                  </a:cubicBezTo>
                  <a:cubicBezTo>
                    <a:pt x="2721142" y="28074"/>
                    <a:pt x="2823410" y="60158"/>
                    <a:pt x="3019926" y="112295"/>
                  </a:cubicBezTo>
                  <a:cubicBezTo>
                    <a:pt x="3216442" y="164432"/>
                    <a:pt x="3475120" y="252663"/>
                    <a:pt x="3645568" y="328863"/>
                  </a:cubicBezTo>
                  <a:cubicBezTo>
                    <a:pt x="3816016" y="405063"/>
                    <a:pt x="3938337" y="511342"/>
                    <a:pt x="4042611" y="569495"/>
                  </a:cubicBezTo>
                  <a:cubicBezTo>
                    <a:pt x="4146885" y="627648"/>
                    <a:pt x="4271211" y="677779"/>
                    <a:pt x="4271211" y="677779"/>
                  </a:cubicBezTo>
                  <a:lnTo>
                    <a:pt x="4271211" y="677779"/>
                  </a:lnTo>
                  <a:lnTo>
                    <a:pt x="4271211" y="1423737"/>
                  </a:lnTo>
                  <a:cubicBezTo>
                    <a:pt x="4271211" y="1929063"/>
                    <a:pt x="4269206" y="3043990"/>
                    <a:pt x="4271211" y="3709737"/>
                  </a:cubicBezTo>
                  <a:cubicBezTo>
                    <a:pt x="4273216" y="4375484"/>
                    <a:pt x="4283242" y="5051258"/>
                    <a:pt x="4283242" y="5418221"/>
                  </a:cubicBezTo>
                  <a:cubicBezTo>
                    <a:pt x="4283242" y="5785184"/>
                    <a:pt x="4271211" y="5785184"/>
                    <a:pt x="4271211" y="5911516"/>
                  </a:cubicBezTo>
                  <a:cubicBezTo>
                    <a:pt x="4271211" y="6037848"/>
                    <a:pt x="4281237" y="6110037"/>
                    <a:pt x="4283242" y="6176211"/>
                  </a:cubicBezTo>
                  <a:cubicBezTo>
                    <a:pt x="4285247" y="6242385"/>
                    <a:pt x="4297279" y="6288505"/>
                    <a:pt x="4283242" y="6308558"/>
                  </a:cubicBezTo>
                  <a:cubicBezTo>
                    <a:pt x="4269205" y="6328611"/>
                    <a:pt x="4231105" y="6298532"/>
                    <a:pt x="4199021" y="6296527"/>
                  </a:cubicBezTo>
                  <a:cubicBezTo>
                    <a:pt x="4166937" y="6294522"/>
                    <a:pt x="4090737" y="6296527"/>
                    <a:pt x="4090737" y="6296527"/>
                  </a:cubicBezTo>
                  <a:cubicBezTo>
                    <a:pt x="4066674" y="6296527"/>
                    <a:pt x="4096752" y="6316580"/>
                    <a:pt x="4054642" y="6296527"/>
                  </a:cubicBezTo>
                  <a:cubicBezTo>
                    <a:pt x="4012532" y="6276474"/>
                    <a:pt x="3952374" y="6234364"/>
                    <a:pt x="3838074" y="6176211"/>
                  </a:cubicBezTo>
                  <a:cubicBezTo>
                    <a:pt x="3723774" y="6118058"/>
                    <a:pt x="3559342" y="6013785"/>
                    <a:pt x="3368842" y="5947611"/>
                  </a:cubicBezTo>
                  <a:cubicBezTo>
                    <a:pt x="3178342" y="5881437"/>
                    <a:pt x="2967790" y="5813258"/>
                    <a:pt x="2695074" y="5779169"/>
                  </a:cubicBezTo>
                  <a:cubicBezTo>
                    <a:pt x="2422358" y="5745080"/>
                    <a:pt x="2037347" y="5723022"/>
                    <a:pt x="1732547" y="5743074"/>
                  </a:cubicBezTo>
                  <a:cubicBezTo>
                    <a:pt x="1427747" y="5763127"/>
                    <a:pt x="1102895" y="5827295"/>
                    <a:pt x="866274" y="5899484"/>
                  </a:cubicBezTo>
                  <a:cubicBezTo>
                    <a:pt x="629653" y="5971674"/>
                    <a:pt x="312821" y="6176211"/>
                    <a:pt x="312821" y="6176211"/>
                  </a:cubicBezTo>
                  <a:cubicBezTo>
                    <a:pt x="184484" y="6240379"/>
                    <a:pt x="146384" y="6262437"/>
                    <a:pt x="96253" y="6284495"/>
                  </a:cubicBezTo>
                  <a:cubicBezTo>
                    <a:pt x="46122" y="6306553"/>
                    <a:pt x="12032" y="6308558"/>
                    <a:pt x="12032" y="6308558"/>
                  </a:cubicBezTo>
                  <a:lnTo>
                    <a:pt x="12032" y="6308558"/>
                  </a:lnTo>
                  <a:cubicBezTo>
                    <a:pt x="14037" y="6122069"/>
                    <a:pt x="22058" y="5855368"/>
                    <a:pt x="24063" y="5189621"/>
                  </a:cubicBezTo>
                  <a:cubicBezTo>
                    <a:pt x="26068" y="4523874"/>
                    <a:pt x="26068" y="2957763"/>
                    <a:pt x="24063" y="2314074"/>
                  </a:cubicBezTo>
                  <a:cubicBezTo>
                    <a:pt x="22058" y="1670385"/>
                    <a:pt x="12032" y="1562100"/>
                    <a:pt x="12032" y="1327484"/>
                  </a:cubicBezTo>
                  <a:cubicBezTo>
                    <a:pt x="12032" y="1092868"/>
                    <a:pt x="22058" y="1012658"/>
                    <a:pt x="24063" y="906379"/>
                  </a:cubicBezTo>
                  <a:cubicBezTo>
                    <a:pt x="26068" y="800100"/>
                    <a:pt x="24063" y="689811"/>
                    <a:pt x="24063" y="689811"/>
                  </a:cubicBezTo>
                  <a:lnTo>
                    <a:pt x="0" y="617621"/>
                  </a:lnTo>
                  <a:close/>
                </a:path>
              </a:pathLst>
            </a:custGeom>
            <a:solidFill>
              <a:srgbClr val="AEA9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" name="Forme libre 18"/>
            <p:cNvSpPr/>
            <p:nvPr/>
          </p:nvSpPr>
          <p:spPr>
            <a:xfrm>
              <a:off x="4643438" y="500042"/>
              <a:ext cx="4210333" cy="5429288"/>
            </a:xfrm>
            <a:custGeom>
              <a:avLst/>
              <a:gdLst>
                <a:gd name="connsiteX0" fmla="*/ 27295 w 4210333"/>
                <a:gd name="connsiteY0" fmla="*/ 725606 h 6287069"/>
                <a:gd name="connsiteX1" fmla="*/ 600501 w 4210333"/>
                <a:gd name="connsiteY1" fmla="*/ 357117 h 6287069"/>
                <a:gd name="connsiteX2" fmla="*/ 1514901 w 4210333"/>
                <a:gd name="connsiteY2" fmla="*/ 70514 h 6287069"/>
                <a:gd name="connsiteX3" fmla="*/ 2715904 w 4210333"/>
                <a:gd name="connsiteY3" fmla="*/ 43218 h 6287069"/>
                <a:gd name="connsiteX4" fmla="*/ 3684895 w 4210333"/>
                <a:gd name="connsiteY4" fmla="*/ 329821 h 6287069"/>
                <a:gd name="connsiteX5" fmla="*/ 3998793 w 4210333"/>
                <a:gd name="connsiteY5" fmla="*/ 479946 h 6287069"/>
                <a:gd name="connsiteX6" fmla="*/ 4148919 w 4210333"/>
                <a:gd name="connsiteY6" fmla="*/ 575481 h 6287069"/>
                <a:gd name="connsiteX7" fmla="*/ 4162566 w 4210333"/>
                <a:gd name="connsiteY7" fmla="*/ 616424 h 6287069"/>
                <a:gd name="connsiteX8" fmla="*/ 4176214 w 4210333"/>
                <a:gd name="connsiteY8" fmla="*/ 1271517 h 6287069"/>
                <a:gd name="connsiteX9" fmla="*/ 4176214 w 4210333"/>
                <a:gd name="connsiteY9" fmla="*/ 4765343 h 6287069"/>
                <a:gd name="connsiteX10" fmla="*/ 4176214 w 4210333"/>
                <a:gd name="connsiteY10" fmla="*/ 5925403 h 6287069"/>
                <a:gd name="connsiteX11" fmla="*/ 4189862 w 4210333"/>
                <a:gd name="connsiteY11" fmla="*/ 6239302 h 6287069"/>
                <a:gd name="connsiteX12" fmla="*/ 4121623 w 4210333"/>
                <a:gd name="connsiteY12" fmla="*/ 6212006 h 6287069"/>
                <a:gd name="connsiteX13" fmla="*/ 3657599 w 4210333"/>
                <a:gd name="connsiteY13" fmla="*/ 5952699 h 6287069"/>
                <a:gd name="connsiteX14" fmla="*/ 2811438 w 4210333"/>
                <a:gd name="connsiteY14" fmla="*/ 5707039 h 6287069"/>
                <a:gd name="connsiteX15" fmla="*/ 1842447 w 4210333"/>
                <a:gd name="connsiteY15" fmla="*/ 5693391 h 6287069"/>
                <a:gd name="connsiteX16" fmla="*/ 859808 w 4210333"/>
                <a:gd name="connsiteY16" fmla="*/ 5884460 h 6287069"/>
                <a:gd name="connsiteX17" fmla="*/ 286602 w 4210333"/>
                <a:gd name="connsiteY17" fmla="*/ 6075529 h 6287069"/>
                <a:gd name="connsiteX18" fmla="*/ 40943 w 4210333"/>
                <a:gd name="connsiteY18" fmla="*/ 6212006 h 6287069"/>
                <a:gd name="connsiteX19" fmla="*/ 40943 w 4210333"/>
                <a:gd name="connsiteY19" fmla="*/ 6184711 h 6287069"/>
                <a:gd name="connsiteX20" fmla="*/ 40943 w 4210333"/>
                <a:gd name="connsiteY20" fmla="*/ 5925403 h 6287069"/>
                <a:gd name="connsiteX21" fmla="*/ 40943 w 4210333"/>
                <a:gd name="connsiteY21" fmla="*/ 4806287 h 6287069"/>
                <a:gd name="connsiteX22" fmla="*/ 54590 w 4210333"/>
                <a:gd name="connsiteY22" fmla="*/ 2677236 h 6287069"/>
                <a:gd name="connsiteX23" fmla="*/ 40943 w 4210333"/>
                <a:gd name="connsiteY23" fmla="*/ 1380699 h 6287069"/>
                <a:gd name="connsiteX24" fmla="*/ 40943 w 4210333"/>
                <a:gd name="connsiteY24" fmla="*/ 930323 h 6287069"/>
                <a:gd name="connsiteX25" fmla="*/ 40943 w 4210333"/>
                <a:gd name="connsiteY25" fmla="*/ 793845 h 6287069"/>
                <a:gd name="connsiteX26" fmla="*/ 27295 w 4210333"/>
                <a:gd name="connsiteY26" fmla="*/ 725606 h 6287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10333" h="6287069">
                  <a:moveTo>
                    <a:pt x="27295" y="725606"/>
                  </a:moveTo>
                  <a:cubicBezTo>
                    <a:pt x="189931" y="595952"/>
                    <a:pt x="352567" y="466299"/>
                    <a:pt x="600501" y="357117"/>
                  </a:cubicBezTo>
                  <a:cubicBezTo>
                    <a:pt x="848435" y="247935"/>
                    <a:pt x="1162334" y="122830"/>
                    <a:pt x="1514901" y="70514"/>
                  </a:cubicBezTo>
                  <a:cubicBezTo>
                    <a:pt x="1867468" y="18198"/>
                    <a:pt x="2354238" y="0"/>
                    <a:pt x="2715904" y="43218"/>
                  </a:cubicBezTo>
                  <a:cubicBezTo>
                    <a:pt x="3077570" y="86436"/>
                    <a:pt x="3471080" y="257033"/>
                    <a:pt x="3684895" y="329821"/>
                  </a:cubicBezTo>
                  <a:cubicBezTo>
                    <a:pt x="3898710" y="402609"/>
                    <a:pt x="3921456" y="439003"/>
                    <a:pt x="3998793" y="479946"/>
                  </a:cubicBezTo>
                  <a:cubicBezTo>
                    <a:pt x="4076130" y="520889"/>
                    <a:pt x="4121623" y="552735"/>
                    <a:pt x="4148919" y="575481"/>
                  </a:cubicBezTo>
                  <a:cubicBezTo>
                    <a:pt x="4176215" y="598227"/>
                    <a:pt x="4158017" y="500418"/>
                    <a:pt x="4162566" y="616424"/>
                  </a:cubicBezTo>
                  <a:cubicBezTo>
                    <a:pt x="4167115" y="732430"/>
                    <a:pt x="4173939" y="580031"/>
                    <a:pt x="4176214" y="1271517"/>
                  </a:cubicBezTo>
                  <a:cubicBezTo>
                    <a:pt x="4178489" y="1963003"/>
                    <a:pt x="4176214" y="4765343"/>
                    <a:pt x="4176214" y="4765343"/>
                  </a:cubicBezTo>
                  <a:cubicBezTo>
                    <a:pt x="4176214" y="5540991"/>
                    <a:pt x="4173939" y="5679743"/>
                    <a:pt x="4176214" y="5925403"/>
                  </a:cubicBezTo>
                  <a:cubicBezTo>
                    <a:pt x="4178489" y="6171063"/>
                    <a:pt x="4198960" y="6191535"/>
                    <a:pt x="4189862" y="6239302"/>
                  </a:cubicBezTo>
                  <a:cubicBezTo>
                    <a:pt x="4180764" y="6287069"/>
                    <a:pt x="4210333" y="6259773"/>
                    <a:pt x="4121623" y="6212006"/>
                  </a:cubicBezTo>
                  <a:cubicBezTo>
                    <a:pt x="4032913" y="6164239"/>
                    <a:pt x="3875963" y="6036860"/>
                    <a:pt x="3657599" y="5952699"/>
                  </a:cubicBezTo>
                  <a:cubicBezTo>
                    <a:pt x="3439235" y="5868538"/>
                    <a:pt x="3113963" y="5750257"/>
                    <a:pt x="2811438" y="5707039"/>
                  </a:cubicBezTo>
                  <a:cubicBezTo>
                    <a:pt x="2508913" y="5663821"/>
                    <a:pt x="2167719" y="5663821"/>
                    <a:pt x="1842447" y="5693391"/>
                  </a:cubicBezTo>
                  <a:cubicBezTo>
                    <a:pt x="1517175" y="5722961"/>
                    <a:pt x="1119115" y="5820770"/>
                    <a:pt x="859808" y="5884460"/>
                  </a:cubicBezTo>
                  <a:cubicBezTo>
                    <a:pt x="600501" y="5948150"/>
                    <a:pt x="423079" y="6020938"/>
                    <a:pt x="286602" y="6075529"/>
                  </a:cubicBezTo>
                  <a:cubicBezTo>
                    <a:pt x="150125" y="6130120"/>
                    <a:pt x="81886" y="6193809"/>
                    <a:pt x="40943" y="6212006"/>
                  </a:cubicBezTo>
                  <a:cubicBezTo>
                    <a:pt x="0" y="6230203"/>
                    <a:pt x="40943" y="6184711"/>
                    <a:pt x="40943" y="6184711"/>
                  </a:cubicBezTo>
                  <a:lnTo>
                    <a:pt x="40943" y="5925403"/>
                  </a:lnTo>
                  <a:cubicBezTo>
                    <a:pt x="40943" y="5695666"/>
                    <a:pt x="38669" y="5347648"/>
                    <a:pt x="40943" y="4806287"/>
                  </a:cubicBezTo>
                  <a:cubicBezTo>
                    <a:pt x="43217" y="4264926"/>
                    <a:pt x="54590" y="3248167"/>
                    <a:pt x="54590" y="2677236"/>
                  </a:cubicBezTo>
                  <a:cubicBezTo>
                    <a:pt x="54590" y="2106305"/>
                    <a:pt x="43217" y="1671851"/>
                    <a:pt x="40943" y="1380699"/>
                  </a:cubicBezTo>
                  <a:cubicBezTo>
                    <a:pt x="38669" y="1089547"/>
                    <a:pt x="40943" y="930323"/>
                    <a:pt x="40943" y="930323"/>
                  </a:cubicBezTo>
                  <a:lnTo>
                    <a:pt x="40943" y="793845"/>
                  </a:lnTo>
                  <a:lnTo>
                    <a:pt x="27295" y="725606"/>
                  </a:lnTo>
                  <a:close/>
                </a:path>
              </a:pathLst>
            </a:custGeom>
            <a:blipFill>
              <a:blip r:embed="rId6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20" name="Groupe 19"/>
          <p:cNvGrpSpPr/>
          <p:nvPr/>
        </p:nvGrpSpPr>
        <p:grpSpPr>
          <a:xfrm>
            <a:off x="4608000" y="71414"/>
            <a:ext cx="4245771" cy="6264000"/>
            <a:chOff x="4608000" y="71414"/>
            <a:chExt cx="4245771" cy="6264000"/>
          </a:xfrm>
        </p:grpSpPr>
        <p:sp>
          <p:nvSpPr>
            <p:cNvPr id="21" name="Forme libre 20"/>
            <p:cNvSpPr/>
            <p:nvPr/>
          </p:nvSpPr>
          <p:spPr>
            <a:xfrm flipH="1">
              <a:off x="4608000" y="71414"/>
              <a:ext cx="4203843" cy="6264000"/>
            </a:xfrm>
            <a:custGeom>
              <a:avLst/>
              <a:gdLst>
                <a:gd name="connsiteX0" fmla="*/ 0 w 4297279"/>
                <a:gd name="connsiteY0" fmla="*/ 617621 h 6328611"/>
                <a:gd name="connsiteX1" fmla="*/ 661737 w 4297279"/>
                <a:gd name="connsiteY1" fmla="*/ 256674 h 6328611"/>
                <a:gd name="connsiteX2" fmla="*/ 1491916 w 4297279"/>
                <a:gd name="connsiteY2" fmla="*/ 40105 h 6328611"/>
                <a:gd name="connsiteX3" fmla="*/ 2466474 w 4297279"/>
                <a:gd name="connsiteY3" fmla="*/ 16042 h 6328611"/>
                <a:gd name="connsiteX4" fmla="*/ 3019926 w 4297279"/>
                <a:gd name="connsiteY4" fmla="*/ 112295 h 6328611"/>
                <a:gd name="connsiteX5" fmla="*/ 3645568 w 4297279"/>
                <a:gd name="connsiteY5" fmla="*/ 328863 h 6328611"/>
                <a:gd name="connsiteX6" fmla="*/ 4042611 w 4297279"/>
                <a:gd name="connsiteY6" fmla="*/ 569495 h 6328611"/>
                <a:gd name="connsiteX7" fmla="*/ 4271211 w 4297279"/>
                <a:gd name="connsiteY7" fmla="*/ 677779 h 6328611"/>
                <a:gd name="connsiteX8" fmla="*/ 4271211 w 4297279"/>
                <a:gd name="connsiteY8" fmla="*/ 677779 h 6328611"/>
                <a:gd name="connsiteX9" fmla="*/ 4271211 w 4297279"/>
                <a:gd name="connsiteY9" fmla="*/ 1423737 h 6328611"/>
                <a:gd name="connsiteX10" fmla="*/ 4271211 w 4297279"/>
                <a:gd name="connsiteY10" fmla="*/ 3709737 h 6328611"/>
                <a:gd name="connsiteX11" fmla="*/ 4283242 w 4297279"/>
                <a:gd name="connsiteY11" fmla="*/ 5418221 h 6328611"/>
                <a:gd name="connsiteX12" fmla="*/ 4271211 w 4297279"/>
                <a:gd name="connsiteY12" fmla="*/ 5911516 h 6328611"/>
                <a:gd name="connsiteX13" fmla="*/ 4283242 w 4297279"/>
                <a:gd name="connsiteY13" fmla="*/ 6176211 h 6328611"/>
                <a:gd name="connsiteX14" fmla="*/ 4283242 w 4297279"/>
                <a:gd name="connsiteY14" fmla="*/ 6308558 h 6328611"/>
                <a:gd name="connsiteX15" fmla="*/ 4199021 w 4297279"/>
                <a:gd name="connsiteY15" fmla="*/ 6296527 h 6328611"/>
                <a:gd name="connsiteX16" fmla="*/ 4090737 w 4297279"/>
                <a:gd name="connsiteY16" fmla="*/ 6296527 h 6328611"/>
                <a:gd name="connsiteX17" fmla="*/ 4054642 w 4297279"/>
                <a:gd name="connsiteY17" fmla="*/ 6296527 h 6328611"/>
                <a:gd name="connsiteX18" fmla="*/ 3838074 w 4297279"/>
                <a:gd name="connsiteY18" fmla="*/ 6176211 h 6328611"/>
                <a:gd name="connsiteX19" fmla="*/ 3368842 w 4297279"/>
                <a:gd name="connsiteY19" fmla="*/ 5947611 h 6328611"/>
                <a:gd name="connsiteX20" fmla="*/ 2695074 w 4297279"/>
                <a:gd name="connsiteY20" fmla="*/ 5779169 h 6328611"/>
                <a:gd name="connsiteX21" fmla="*/ 1732547 w 4297279"/>
                <a:gd name="connsiteY21" fmla="*/ 5743074 h 6328611"/>
                <a:gd name="connsiteX22" fmla="*/ 866274 w 4297279"/>
                <a:gd name="connsiteY22" fmla="*/ 5899484 h 6328611"/>
                <a:gd name="connsiteX23" fmla="*/ 312821 w 4297279"/>
                <a:gd name="connsiteY23" fmla="*/ 6176211 h 6328611"/>
                <a:gd name="connsiteX24" fmla="*/ 96253 w 4297279"/>
                <a:gd name="connsiteY24" fmla="*/ 6284495 h 6328611"/>
                <a:gd name="connsiteX25" fmla="*/ 12032 w 4297279"/>
                <a:gd name="connsiteY25" fmla="*/ 6308558 h 6328611"/>
                <a:gd name="connsiteX26" fmla="*/ 12032 w 4297279"/>
                <a:gd name="connsiteY26" fmla="*/ 6308558 h 6328611"/>
                <a:gd name="connsiteX27" fmla="*/ 24063 w 4297279"/>
                <a:gd name="connsiteY27" fmla="*/ 5189621 h 6328611"/>
                <a:gd name="connsiteX28" fmla="*/ 24063 w 4297279"/>
                <a:gd name="connsiteY28" fmla="*/ 2314074 h 6328611"/>
                <a:gd name="connsiteX29" fmla="*/ 12032 w 4297279"/>
                <a:gd name="connsiteY29" fmla="*/ 1327484 h 6328611"/>
                <a:gd name="connsiteX30" fmla="*/ 24063 w 4297279"/>
                <a:gd name="connsiteY30" fmla="*/ 906379 h 6328611"/>
                <a:gd name="connsiteX31" fmla="*/ 24063 w 4297279"/>
                <a:gd name="connsiteY31" fmla="*/ 689811 h 6328611"/>
                <a:gd name="connsiteX32" fmla="*/ 0 w 4297279"/>
                <a:gd name="connsiteY32" fmla="*/ 617621 h 6328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4297279" h="6328611">
                  <a:moveTo>
                    <a:pt x="0" y="617621"/>
                  </a:moveTo>
                  <a:cubicBezTo>
                    <a:pt x="206542" y="485274"/>
                    <a:pt x="413084" y="352927"/>
                    <a:pt x="661737" y="256674"/>
                  </a:cubicBezTo>
                  <a:cubicBezTo>
                    <a:pt x="910390" y="160421"/>
                    <a:pt x="1191127" y="80210"/>
                    <a:pt x="1491916" y="40105"/>
                  </a:cubicBezTo>
                  <a:cubicBezTo>
                    <a:pt x="1792706" y="0"/>
                    <a:pt x="2211806" y="4010"/>
                    <a:pt x="2466474" y="16042"/>
                  </a:cubicBezTo>
                  <a:cubicBezTo>
                    <a:pt x="2721142" y="28074"/>
                    <a:pt x="2823410" y="60158"/>
                    <a:pt x="3019926" y="112295"/>
                  </a:cubicBezTo>
                  <a:cubicBezTo>
                    <a:pt x="3216442" y="164432"/>
                    <a:pt x="3475120" y="252663"/>
                    <a:pt x="3645568" y="328863"/>
                  </a:cubicBezTo>
                  <a:cubicBezTo>
                    <a:pt x="3816016" y="405063"/>
                    <a:pt x="3938337" y="511342"/>
                    <a:pt x="4042611" y="569495"/>
                  </a:cubicBezTo>
                  <a:cubicBezTo>
                    <a:pt x="4146885" y="627648"/>
                    <a:pt x="4271211" y="677779"/>
                    <a:pt x="4271211" y="677779"/>
                  </a:cubicBezTo>
                  <a:lnTo>
                    <a:pt x="4271211" y="677779"/>
                  </a:lnTo>
                  <a:lnTo>
                    <a:pt x="4271211" y="1423737"/>
                  </a:lnTo>
                  <a:cubicBezTo>
                    <a:pt x="4271211" y="1929063"/>
                    <a:pt x="4269206" y="3043990"/>
                    <a:pt x="4271211" y="3709737"/>
                  </a:cubicBezTo>
                  <a:cubicBezTo>
                    <a:pt x="4273216" y="4375484"/>
                    <a:pt x="4283242" y="5051258"/>
                    <a:pt x="4283242" y="5418221"/>
                  </a:cubicBezTo>
                  <a:cubicBezTo>
                    <a:pt x="4283242" y="5785184"/>
                    <a:pt x="4271211" y="5785184"/>
                    <a:pt x="4271211" y="5911516"/>
                  </a:cubicBezTo>
                  <a:cubicBezTo>
                    <a:pt x="4271211" y="6037848"/>
                    <a:pt x="4281237" y="6110037"/>
                    <a:pt x="4283242" y="6176211"/>
                  </a:cubicBezTo>
                  <a:cubicBezTo>
                    <a:pt x="4285247" y="6242385"/>
                    <a:pt x="4297279" y="6288505"/>
                    <a:pt x="4283242" y="6308558"/>
                  </a:cubicBezTo>
                  <a:cubicBezTo>
                    <a:pt x="4269205" y="6328611"/>
                    <a:pt x="4231105" y="6298532"/>
                    <a:pt x="4199021" y="6296527"/>
                  </a:cubicBezTo>
                  <a:cubicBezTo>
                    <a:pt x="4166937" y="6294522"/>
                    <a:pt x="4090737" y="6296527"/>
                    <a:pt x="4090737" y="6296527"/>
                  </a:cubicBezTo>
                  <a:cubicBezTo>
                    <a:pt x="4066674" y="6296527"/>
                    <a:pt x="4096752" y="6316580"/>
                    <a:pt x="4054642" y="6296527"/>
                  </a:cubicBezTo>
                  <a:cubicBezTo>
                    <a:pt x="4012532" y="6276474"/>
                    <a:pt x="3952374" y="6234364"/>
                    <a:pt x="3838074" y="6176211"/>
                  </a:cubicBezTo>
                  <a:cubicBezTo>
                    <a:pt x="3723774" y="6118058"/>
                    <a:pt x="3559342" y="6013785"/>
                    <a:pt x="3368842" y="5947611"/>
                  </a:cubicBezTo>
                  <a:cubicBezTo>
                    <a:pt x="3178342" y="5881437"/>
                    <a:pt x="2967790" y="5813258"/>
                    <a:pt x="2695074" y="5779169"/>
                  </a:cubicBezTo>
                  <a:cubicBezTo>
                    <a:pt x="2422358" y="5745080"/>
                    <a:pt x="2037347" y="5723022"/>
                    <a:pt x="1732547" y="5743074"/>
                  </a:cubicBezTo>
                  <a:cubicBezTo>
                    <a:pt x="1427747" y="5763127"/>
                    <a:pt x="1102895" y="5827295"/>
                    <a:pt x="866274" y="5899484"/>
                  </a:cubicBezTo>
                  <a:cubicBezTo>
                    <a:pt x="629653" y="5971674"/>
                    <a:pt x="312821" y="6176211"/>
                    <a:pt x="312821" y="6176211"/>
                  </a:cubicBezTo>
                  <a:cubicBezTo>
                    <a:pt x="184484" y="6240379"/>
                    <a:pt x="146384" y="6262437"/>
                    <a:pt x="96253" y="6284495"/>
                  </a:cubicBezTo>
                  <a:cubicBezTo>
                    <a:pt x="46122" y="6306553"/>
                    <a:pt x="12032" y="6308558"/>
                    <a:pt x="12032" y="6308558"/>
                  </a:cubicBezTo>
                  <a:lnTo>
                    <a:pt x="12032" y="6308558"/>
                  </a:lnTo>
                  <a:cubicBezTo>
                    <a:pt x="14037" y="6122069"/>
                    <a:pt x="22058" y="5855368"/>
                    <a:pt x="24063" y="5189621"/>
                  </a:cubicBezTo>
                  <a:cubicBezTo>
                    <a:pt x="26068" y="4523874"/>
                    <a:pt x="26068" y="2957763"/>
                    <a:pt x="24063" y="2314074"/>
                  </a:cubicBezTo>
                  <a:cubicBezTo>
                    <a:pt x="22058" y="1670385"/>
                    <a:pt x="12032" y="1562100"/>
                    <a:pt x="12032" y="1327484"/>
                  </a:cubicBezTo>
                  <a:cubicBezTo>
                    <a:pt x="12032" y="1092868"/>
                    <a:pt x="22058" y="1012658"/>
                    <a:pt x="24063" y="906379"/>
                  </a:cubicBezTo>
                  <a:cubicBezTo>
                    <a:pt x="26068" y="800100"/>
                    <a:pt x="24063" y="689811"/>
                    <a:pt x="24063" y="689811"/>
                  </a:cubicBezTo>
                  <a:lnTo>
                    <a:pt x="0" y="617621"/>
                  </a:lnTo>
                  <a:close/>
                </a:path>
              </a:pathLst>
            </a:custGeom>
            <a:solidFill>
              <a:srgbClr val="AEA9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2" name="Forme libre 21"/>
            <p:cNvSpPr/>
            <p:nvPr/>
          </p:nvSpPr>
          <p:spPr>
            <a:xfrm>
              <a:off x="4643438" y="1357298"/>
              <a:ext cx="4210333" cy="3715301"/>
            </a:xfrm>
            <a:custGeom>
              <a:avLst/>
              <a:gdLst>
                <a:gd name="connsiteX0" fmla="*/ 27295 w 4210333"/>
                <a:gd name="connsiteY0" fmla="*/ 725606 h 6287069"/>
                <a:gd name="connsiteX1" fmla="*/ 600501 w 4210333"/>
                <a:gd name="connsiteY1" fmla="*/ 357117 h 6287069"/>
                <a:gd name="connsiteX2" fmla="*/ 1514901 w 4210333"/>
                <a:gd name="connsiteY2" fmla="*/ 70514 h 6287069"/>
                <a:gd name="connsiteX3" fmla="*/ 2715904 w 4210333"/>
                <a:gd name="connsiteY3" fmla="*/ 43218 h 6287069"/>
                <a:gd name="connsiteX4" fmla="*/ 3684895 w 4210333"/>
                <a:gd name="connsiteY4" fmla="*/ 329821 h 6287069"/>
                <a:gd name="connsiteX5" fmla="*/ 3998793 w 4210333"/>
                <a:gd name="connsiteY5" fmla="*/ 479946 h 6287069"/>
                <a:gd name="connsiteX6" fmla="*/ 4148919 w 4210333"/>
                <a:gd name="connsiteY6" fmla="*/ 575481 h 6287069"/>
                <a:gd name="connsiteX7" fmla="*/ 4162566 w 4210333"/>
                <a:gd name="connsiteY7" fmla="*/ 616424 h 6287069"/>
                <a:gd name="connsiteX8" fmla="*/ 4176214 w 4210333"/>
                <a:gd name="connsiteY8" fmla="*/ 1271517 h 6287069"/>
                <a:gd name="connsiteX9" fmla="*/ 4176214 w 4210333"/>
                <a:gd name="connsiteY9" fmla="*/ 4765343 h 6287069"/>
                <a:gd name="connsiteX10" fmla="*/ 4176214 w 4210333"/>
                <a:gd name="connsiteY10" fmla="*/ 5925403 h 6287069"/>
                <a:gd name="connsiteX11" fmla="*/ 4189862 w 4210333"/>
                <a:gd name="connsiteY11" fmla="*/ 6239302 h 6287069"/>
                <a:gd name="connsiteX12" fmla="*/ 4121623 w 4210333"/>
                <a:gd name="connsiteY12" fmla="*/ 6212006 h 6287069"/>
                <a:gd name="connsiteX13" fmla="*/ 3657599 w 4210333"/>
                <a:gd name="connsiteY13" fmla="*/ 5952699 h 6287069"/>
                <a:gd name="connsiteX14" fmla="*/ 2811438 w 4210333"/>
                <a:gd name="connsiteY14" fmla="*/ 5707039 h 6287069"/>
                <a:gd name="connsiteX15" fmla="*/ 1842447 w 4210333"/>
                <a:gd name="connsiteY15" fmla="*/ 5693391 h 6287069"/>
                <a:gd name="connsiteX16" fmla="*/ 859808 w 4210333"/>
                <a:gd name="connsiteY16" fmla="*/ 5884460 h 6287069"/>
                <a:gd name="connsiteX17" fmla="*/ 286602 w 4210333"/>
                <a:gd name="connsiteY17" fmla="*/ 6075529 h 6287069"/>
                <a:gd name="connsiteX18" fmla="*/ 40943 w 4210333"/>
                <a:gd name="connsiteY18" fmla="*/ 6212006 h 6287069"/>
                <a:gd name="connsiteX19" fmla="*/ 40943 w 4210333"/>
                <a:gd name="connsiteY19" fmla="*/ 6184711 h 6287069"/>
                <a:gd name="connsiteX20" fmla="*/ 40943 w 4210333"/>
                <a:gd name="connsiteY20" fmla="*/ 5925403 h 6287069"/>
                <a:gd name="connsiteX21" fmla="*/ 40943 w 4210333"/>
                <a:gd name="connsiteY21" fmla="*/ 4806287 h 6287069"/>
                <a:gd name="connsiteX22" fmla="*/ 54590 w 4210333"/>
                <a:gd name="connsiteY22" fmla="*/ 2677236 h 6287069"/>
                <a:gd name="connsiteX23" fmla="*/ 40943 w 4210333"/>
                <a:gd name="connsiteY23" fmla="*/ 1380699 h 6287069"/>
                <a:gd name="connsiteX24" fmla="*/ 40943 w 4210333"/>
                <a:gd name="connsiteY24" fmla="*/ 930323 h 6287069"/>
                <a:gd name="connsiteX25" fmla="*/ 40943 w 4210333"/>
                <a:gd name="connsiteY25" fmla="*/ 793845 h 6287069"/>
                <a:gd name="connsiteX26" fmla="*/ 27295 w 4210333"/>
                <a:gd name="connsiteY26" fmla="*/ 725606 h 6287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10333" h="6287069">
                  <a:moveTo>
                    <a:pt x="27295" y="725606"/>
                  </a:moveTo>
                  <a:cubicBezTo>
                    <a:pt x="189931" y="595952"/>
                    <a:pt x="352567" y="466299"/>
                    <a:pt x="600501" y="357117"/>
                  </a:cubicBezTo>
                  <a:cubicBezTo>
                    <a:pt x="848435" y="247935"/>
                    <a:pt x="1162334" y="122830"/>
                    <a:pt x="1514901" y="70514"/>
                  </a:cubicBezTo>
                  <a:cubicBezTo>
                    <a:pt x="1867468" y="18198"/>
                    <a:pt x="2354238" y="0"/>
                    <a:pt x="2715904" y="43218"/>
                  </a:cubicBezTo>
                  <a:cubicBezTo>
                    <a:pt x="3077570" y="86436"/>
                    <a:pt x="3471080" y="257033"/>
                    <a:pt x="3684895" y="329821"/>
                  </a:cubicBezTo>
                  <a:cubicBezTo>
                    <a:pt x="3898710" y="402609"/>
                    <a:pt x="3921456" y="439003"/>
                    <a:pt x="3998793" y="479946"/>
                  </a:cubicBezTo>
                  <a:cubicBezTo>
                    <a:pt x="4076130" y="520889"/>
                    <a:pt x="4121623" y="552735"/>
                    <a:pt x="4148919" y="575481"/>
                  </a:cubicBezTo>
                  <a:cubicBezTo>
                    <a:pt x="4176215" y="598227"/>
                    <a:pt x="4158017" y="500418"/>
                    <a:pt x="4162566" y="616424"/>
                  </a:cubicBezTo>
                  <a:cubicBezTo>
                    <a:pt x="4167115" y="732430"/>
                    <a:pt x="4173939" y="580031"/>
                    <a:pt x="4176214" y="1271517"/>
                  </a:cubicBezTo>
                  <a:cubicBezTo>
                    <a:pt x="4178489" y="1963003"/>
                    <a:pt x="4176214" y="4765343"/>
                    <a:pt x="4176214" y="4765343"/>
                  </a:cubicBezTo>
                  <a:cubicBezTo>
                    <a:pt x="4176214" y="5540991"/>
                    <a:pt x="4173939" y="5679743"/>
                    <a:pt x="4176214" y="5925403"/>
                  </a:cubicBezTo>
                  <a:cubicBezTo>
                    <a:pt x="4178489" y="6171063"/>
                    <a:pt x="4198960" y="6191535"/>
                    <a:pt x="4189862" y="6239302"/>
                  </a:cubicBezTo>
                  <a:cubicBezTo>
                    <a:pt x="4180764" y="6287069"/>
                    <a:pt x="4210333" y="6259773"/>
                    <a:pt x="4121623" y="6212006"/>
                  </a:cubicBezTo>
                  <a:cubicBezTo>
                    <a:pt x="4032913" y="6164239"/>
                    <a:pt x="3875963" y="6036860"/>
                    <a:pt x="3657599" y="5952699"/>
                  </a:cubicBezTo>
                  <a:cubicBezTo>
                    <a:pt x="3439235" y="5868538"/>
                    <a:pt x="3113963" y="5750257"/>
                    <a:pt x="2811438" y="5707039"/>
                  </a:cubicBezTo>
                  <a:cubicBezTo>
                    <a:pt x="2508913" y="5663821"/>
                    <a:pt x="2167719" y="5663821"/>
                    <a:pt x="1842447" y="5693391"/>
                  </a:cubicBezTo>
                  <a:cubicBezTo>
                    <a:pt x="1517175" y="5722961"/>
                    <a:pt x="1119115" y="5820770"/>
                    <a:pt x="859808" y="5884460"/>
                  </a:cubicBezTo>
                  <a:cubicBezTo>
                    <a:pt x="600501" y="5948150"/>
                    <a:pt x="423079" y="6020938"/>
                    <a:pt x="286602" y="6075529"/>
                  </a:cubicBezTo>
                  <a:cubicBezTo>
                    <a:pt x="150125" y="6130120"/>
                    <a:pt x="81886" y="6193809"/>
                    <a:pt x="40943" y="6212006"/>
                  </a:cubicBezTo>
                  <a:cubicBezTo>
                    <a:pt x="0" y="6230203"/>
                    <a:pt x="40943" y="6184711"/>
                    <a:pt x="40943" y="6184711"/>
                  </a:cubicBezTo>
                  <a:lnTo>
                    <a:pt x="40943" y="5925403"/>
                  </a:lnTo>
                  <a:cubicBezTo>
                    <a:pt x="40943" y="5695666"/>
                    <a:pt x="38669" y="5347648"/>
                    <a:pt x="40943" y="4806287"/>
                  </a:cubicBezTo>
                  <a:cubicBezTo>
                    <a:pt x="43217" y="4264926"/>
                    <a:pt x="54590" y="3248167"/>
                    <a:pt x="54590" y="2677236"/>
                  </a:cubicBezTo>
                  <a:cubicBezTo>
                    <a:pt x="54590" y="2106305"/>
                    <a:pt x="43217" y="1671851"/>
                    <a:pt x="40943" y="1380699"/>
                  </a:cubicBezTo>
                  <a:cubicBezTo>
                    <a:pt x="38669" y="1089547"/>
                    <a:pt x="40943" y="930323"/>
                    <a:pt x="40943" y="930323"/>
                  </a:cubicBezTo>
                  <a:lnTo>
                    <a:pt x="40943" y="793845"/>
                  </a:lnTo>
                  <a:lnTo>
                    <a:pt x="27295" y="725606"/>
                  </a:lnTo>
                  <a:close/>
                </a:path>
              </a:pathLst>
            </a:custGeom>
            <a:blipFill>
              <a:blip r:embed="rId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23" name="Groupe 22"/>
          <p:cNvGrpSpPr/>
          <p:nvPr/>
        </p:nvGrpSpPr>
        <p:grpSpPr>
          <a:xfrm>
            <a:off x="4572000" y="71414"/>
            <a:ext cx="4239843" cy="6264000"/>
            <a:chOff x="4572000" y="71414"/>
            <a:chExt cx="4239843" cy="6264000"/>
          </a:xfrm>
        </p:grpSpPr>
        <p:sp>
          <p:nvSpPr>
            <p:cNvPr id="24" name="Forme libre 23"/>
            <p:cNvSpPr/>
            <p:nvPr/>
          </p:nvSpPr>
          <p:spPr>
            <a:xfrm flipH="1">
              <a:off x="4608000" y="71414"/>
              <a:ext cx="4203843" cy="6264000"/>
            </a:xfrm>
            <a:custGeom>
              <a:avLst/>
              <a:gdLst>
                <a:gd name="connsiteX0" fmla="*/ 0 w 4297279"/>
                <a:gd name="connsiteY0" fmla="*/ 617621 h 6328611"/>
                <a:gd name="connsiteX1" fmla="*/ 661737 w 4297279"/>
                <a:gd name="connsiteY1" fmla="*/ 256674 h 6328611"/>
                <a:gd name="connsiteX2" fmla="*/ 1491916 w 4297279"/>
                <a:gd name="connsiteY2" fmla="*/ 40105 h 6328611"/>
                <a:gd name="connsiteX3" fmla="*/ 2466474 w 4297279"/>
                <a:gd name="connsiteY3" fmla="*/ 16042 h 6328611"/>
                <a:gd name="connsiteX4" fmla="*/ 3019926 w 4297279"/>
                <a:gd name="connsiteY4" fmla="*/ 112295 h 6328611"/>
                <a:gd name="connsiteX5" fmla="*/ 3645568 w 4297279"/>
                <a:gd name="connsiteY5" fmla="*/ 328863 h 6328611"/>
                <a:gd name="connsiteX6" fmla="*/ 4042611 w 4297279"/>
                <a:gd name="connsiteY6" fmla="*/ 569495 h 6328611"/>
                <a:gd name="connsiteX7" fmla="*/ 4271211 w 4297279"/>
                <a:gd name="connsiteY7" fmla="*/ 677779 h 6328611"/>
                <a:gd name="connsiteX8" fmla="*/ 4271211 w 4297279"/>
                <a:gd name="connsiteY8" fmla="*/ 677779 h 6328611"/>
                <a:gd name="connsiteX9" fmla="*/ 4271211 w 4297279"/>
                <a:gd name="connsiteY9" fmla="*/ 1423737 h 6328611"/>
                <a:gd name="connsiteX10" fmla="*/ 4271211 w 4297279"/>
                <a:gd name="connsiteY10" fmla="*/ 3709737 h 6328611"/>
                <a:gd name="connsiteX11" fmla="*/ 4283242 w 4297279"/>
                <a:gd name="connsiteY11" fmla="*/ 5418221 h 6328611"/>
                <a:gd name="connsiteX12" fmla="*/ 4271211 w 4297279"/>
                <a:gd name="connsiteY12" fmla="*/ 5911516 h 6328611"/>
                <a:gd name="connsiteX13" fmla="*/ 4283242 w 4297279"/>
                <a:gd name="connsiteY13" fmla="*/ 6176211 h 6328611"/>
                <a:gd name="connsiteX14" fmla="*/ 4283242 w 4297279"/>
                <a:gd name="connsiteY14" fmla="*/ 6308558 h 6328611"/>
                <a:gd name="connsiteX15" fmla="*/ 4199021 w 4297279"/>
                <a:gd name="connsiteY15" fmla="*/ 6296527 h 6328611"/>
                <a:gd name="connsiteX16" fmla="*/ 4090737 w 4297279"/>
                <a:gd name="connsiteY16" fmla="*/ 6296527 h 6328611"/>
                <a:gd name="connsiteX17" fmla="*/ 4054642 w 4297279"/>
                <a:gd name="connsiteY17" fmla="*/ 6296527 h 6328611"/>
                <a:gd name="connsiteX18" fmla="*/ 3838074 w 4297279"/>
                <a:gd name="connsiteY18" fmla="*/ 6176211 h 6328611"/>
                <a:gd name="connsiteX19" fmla="*/ 3368842 w 4297279"/>
                <a:gd name="connsiteY19" fmla="*/ 5947611 h 6328611"/>
                <a:gd name="connsiteX20" fmla="*/ 2695074 w 4297279"/>
                <a:gd name="connsiteY20" fmla="*/ 5779169 h 6328611"/>
                <a:gd name="connsiteX21" fmla="*/ 1732547 w 4297279"/>
                <a:gd name="connsiteY21" fmla="*/ 5743074 h 6328611"/>
                <a:gd name="connsiteX22" fmla="*/ 866274 w 4297279"/>
                <a:gd name="connsiteY22" fmla="*/ 5899484 h 6328611"/>
                <a:gd name="connsiteX23" fmla="*/ 312821 w 4297279"/>
                <a:gd name="connsiteY23" fmla="*/ 6176211 h 6328611"/>
                <a:gd name="connsiteX24" fmla="*/ 96253 w 4297279"/>
                <a:gd name="connsiteY24" fmla="*/ 6284495 h 6328611"/>
                <a:gd name="connsiteX25" fmla="*/ 12032 w 4297279"/>
                <a:gd name="connsiteY25" fmla="*/ 6308558 h 6328611"/>
                <a:gd name="connsiteX26" fmla="*/ 12032 w 4297279"/>
                <a:gd name="connsiteY26" fmla="*/ 6308558 h 6328611"/>
                <a:gd name="connsiteX27" fmla="*/ 24063 w 4297279"/>
                <a:gd name="connsiteY27" fmla="*/ 5189621 h 6328611"/>
                <a:gd name="connsiteX28" fmla="*/ 24063 w 4297279"/>
                <a:gd name="connsiteY28" fmla="*/ 2314074 h 6328611"/>
                <a:gd name="connsiteX29" fmla="*/ 12032 w 4297279"/>
                <a:gd name="connsiteY29" fmla="*/ 1327484 h 6328611"/>
                <a:gd name="connsiteX30" fmla="*/ 24063 w 4297279"/>
                <a:gd name="connsiteY30" fmla="*/ 906379 h 6328611"/>
                <a:gd name="connsiteX31" fmla="*/ 24063 w 4297279"/>
                <a:gd name="connsiteY31" fmla="*/ 689811 h 6328611"/>
                <a:gd name="connsiteX32" fmla="*/ 0 w 4297279"/>
                <a:gd name="connsiteY32" fmla="*/ 617621 h 6328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4297279" h="6328611">
                  <a:moveTo>
                    <a:pt x="0" y="617621"/>
                  </a:moveTo>
                  <a:cubicBezTo>
                    <a:pt x="206542" y="485274"/>
                    <a:pt x="413084" y="352927"/>
                    <a:pt x="661737" y="256674"/>
                  </a:cubicBezTo>
                  <a:cubicBezTo>
                    <a:pt x="910390" y="160421"/>
                    <a:pt x="1191127" y="80210"/>
                    <a:pt x="1491916" y="40105"/>
                  </a:cubicBezTo>
                  <a:cubicBezTo>
                    <a:pt x="1792706" y="0"/>
                    <a:pt x="2211806" y="4010"/>
                    <a:pt x="2466474" y="16042"/>
                  </a:cubicBezTo>
                  <a:cubicBezTo>
                    <a:pt x="2721142" y="28074"/>
                    <a:pt x="2823410" y="60158"/>
                    <a:pt x="3019926" y="112295"/>
                  </a:cubicBezTo>
                  <a:cubicBezTo>
                    <a:pt x="3216442" y="164432"/>
                    <a:pt x="3475120" y="252663"/>
                    <a:pt x="3645568" y="328863"/>
                  </a:cubicBezTo>
                  <a:cubicBezTo>
                    <a:pt x="3816016" y="405063"/>
                    <a:pt x="3938337" y="511342"/>
                    <a:pt x="4042611" y="569495"/>
                  </a:cubicBezTo>
                  <a:cubicBezTo>
                    <a:pt x="4146885" y="627648"/>
                    <a:pt x="4271211" y="677779"/>
                    <a:pt x="4271211" y="677779"/>
                  </a:cubicBezTo>
                  <a:lnTo>
                    <a:pt x="4271211" y="677779"/>
                  </a:lnTo>
                  <a:lnTo>
                    <a:pt x="4271211" y="1423737"/>
                  </a:lnTo>
                  <a:cubicBezTo>
                    <a:pt x="4271211" y="1929063"/>
                    <a:pt x="4269206" y="3043990"/>
                    <a:pt x="4271211" y="3709737"/>
                  </a:cubicBezTo>
                  <a:cubicBezTo>
                    <a:pt x="4273216" y="4375484"/>
                    <a:pt x="4283242" y="5051258"/>
                    <a:pt x="4283242" y="5418221"/>
                  </a:cubicBezTo>
                  <a:cubicBezTo>
                    <a:pt x="4283242" y="5785184"/>
                    <a:pt x="4271211" y="5785184"/>
                    <a:pt x="4271211" y="5911516"/>
                  </a:cubicBezTo>
                  <a:cubicBezTo>
                    <a:pt x="4271211" y="6037848"/>
                    <a:pt x="4281237" y="6110037"/>
                    <a:pt x="4283242" y="6176211"/>
                  </a:cubicBezTo>
                  <a:cubicBezTo>
                    <a:pt x="4285247" y="6242385"/>
                    <a:pt x="4297279" y="6288505"/>
                    <a:pt x="4283242" y="6308558"/>
                  </a:cubicBezTo>
                  <a:cubicBezTo>
                    <a:pt x="4269205" y="6328611"/>
                    <a:pt x="4231105" y="6298532"/>
                    <a:pt x="4199021" y="6296527"/>
                  </a:cubicBezTo>
                  <a:cubicBezTo>
                    <a:pt x="4166937" y="6294522"/>
                    <a:pt x="4090737" y="6296527"/>
                    <a:pt x="4090737" y="6296527"/>
                  </a:cubicBezTo>
                  <a:cubicBezTo>
                    <a:pt x="4066674" y="6296527"/>
                    <a:pt x="4096752" y="6316580"/>
                    <a:pt x="4054642" y="6296527"/>
                  </a:cubicBezTo>
                  <a:cubicBezTo>
                    <a:pt x="4012532" y="6276474"/>
                    <a:pt x="3952374" y="6234364"/>
                    <a:pt x="3838074" y="6176211"/>
                  </a:cubicBezTo>
                  <a:cubicBezTo>
                    <a:pt x="3723774" y="6118058"/>
                    <a:pt x="3559342" y="6013785"/>
                    <a:pt x="3368842" y="5947611"/>
                  </a:cubicBezTo>
                  <a:cubicBezTo>
                    <a:pt x="3178342" y="5881437"/>
                    <a:pt x="2967790" y="5813258"/>
                    <a:pt x="2695074" y="5779169"/>
                  </a:cubicBezTo>
                  <a:cubicBezTo>
                    <a:pt x="2422358" y="5745080"/>
                    <a:pt x="2037347" y="5723022"/>
                    <a:pt x="1732547" y="5743074"/>
                  </a:cubicBezTo>
                  <a:cubicBezTo>
                    <a:pt x="1427747" y="5763127"/>
                    <a:pt x="1102895" y="5827295"/>
                    <a:pt x="866274" y="5899484"/>
                  </a:cubicBezTo>
                  <a:cubicBezTo>
                    <a:pt x="629653" y="5971674"/>
                    <a:pt x="312821" y="6176211"/>
                    <a:pt x="312821" y="6176211"/>
                  </a:cubicBezTo>
                  <a:cubicBezTo>
                    <a:pt x="184484" y="6240379"/>
                    <a:pt x="146384" y="6262437"/>
                    <a:pt x="96253" y="6284495"/>
                  </a:cubicBezTo>
                  <a:cubicBezTo>
                    <a:pt x="46122" y="6306553"/>
                    <a:pt x="12032" y="6308558"/>
                    <a:pt x="12032" y="6308558"/>
                  </a:cubicBezTo>
                  <a:lnTo>
                    <a:pt x="12032" y="6308558"/>
                  </a:lnTo>
                  <a:cubicBezTo>
                    <a:pt x="14037" y="6122069"/>
                    <a:pt x="22058" y="5855368"/>
                    <a:pt x="24063" y="5189621"/>
                  </a:cubicBezTo>
                  <a:cubicBezTo>
                    <a:pt x="26068" y="4523874"/>
                    <a:pt x="26068" y="2957763"/>
                    <a:pt x="24063" y="2314074"/>
                  </a:cubicBezTo>
                  <a:cubicBezTo>
                    <a:pt x="22058" y="1670385"/>
                    <a:pt x="12032" y="1562100"/>
                    <a:pt x="12032" y="1327484"/>
                  </a:cubicBezTo>
                  <a:cubicBezTo>
                    <a:pt x="12032" y="1092868"/>
                    <a:pt x="22058" y="1012658"/>
                    <a:pt x="24063" y="906379"/>
                  </a:cubicBezTo>
                  <a:cubicBezTo>
                    <a:pt x="26068" y="800100"/>
                    <a:pt x="24063" y="689811"/>
                    <a:pt x="24063" y="689811"/>
                  </a:cubicBezTo>
                  <a:lnTo>
                    <a:pt x="0" y="617621"/>
                  </a:lnTo>
                  <a:close/>
                </a:path>
              </a:pathLst>
            </a:custGeom>
            <a:solidFill>
              <a:srgbClr val="AEA9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5" name="Forme libre 24"/>
            <p:cNvSpPr/>
            <p:nvPr/>
          </p:nvSpPr>
          <p:spPr>
            <a:xfrm>
              <a:off x="4572000" y="1214423"/>
              <a:ext cx="4210333" cy="3786214"/>
            </a:xfrm>
            <a:custGeom>
              <a:avLst/>
              <a:gdLst>
                <a:gd name="connsiteX0" fmla="*/ 27295 w 4210333"/>
                <a:gd name="connsiteY0" fmla="*/ 725606 h 6287069"/>
                <a:gd name="connsiteX1" fmla="*/ 600501 w 4210333"/>
                <a:gd name="connsiteY1" fmla="*/ 357117 h 6287069"/>
                <a:gd name="connsiteX2" fmla="*/ 1514901 w 4210333"/>
                <a:gd name="connsiteY2" fmla="*/ 70514 h 6287069"/>
                <a:gd name="connsiteX3" fmla="*/ 2715904 w 4210333"/>
                <a:gd name="connsiteY3" fmla="*/ 43218 h 6287069"/>
                <a:gd name="connsiteX4" fmla="*/ 3684895 w 4210333"/>
                <a:gd name="connsiteY4" fmla="*/ 329821 h 6287069"/>
                <a:gd name="connsiteX5" fmla="*/ 3998793 w 4210333"/>
                <a:gd name="connsiteY5" fmla="*/ 479946 h 6287069"/>
                <a:gd name="connsiteX6" fmla="*/ 4148919 w 4210333"/>
                <a:gd name="connsiteY6" fmla="*/ 575481 h 6287069"/>
                <a:gd name="connsiteX7" fmla="*/ 4162566 w 4210333"/>
                <a:gd name="connsiteY7" fmla="*/ 616424 h 6287069"/>
                <a:gd name="connsiteX8" fmla="*/ 4176214 w 4210333"/>
                <a:gd name="connsiteY8" fmla="*/ 1271517 h 6287069"/>
                <a:gd name="connsiteX9" fmla="*/ 4176214 w 4210333"/>
                <a:gd name="connsiteY9" fmla="*/ 4765343 h 6287069"/>
                <a:gd name="connsiteX10" fmla="*/ 4176214 w 4210333"/>
                <a:gd name="connsiteY10" fmla="*/ 5925403 h 6287069"/>
                <a:gd name="connsiteX11" fmla="*/ 4189862 w 4210333"/>
                <a:gd name="connsiteY11" fmla="*/ 6239302 h 6287069"/>
                <a:gd name="connsiteX12" fmla="*/ 4121623 w 4210333"/>
                <a:gd name="connsiteY12" fmla="*/ 6212006 h 6287069"/>
                <a:gd name="connsiteX13" fmla="*/ 3657599 w 4210333"/>
                <a:gd name="connsiteY13" fmla="*/ 5952699 h 6287069"/>
                <a:gd name="connsiteX14" fmla="*/ 2811438 w 4210333"/>
                <a:gd name="connsiteY14" fmla="*/ 5707039 h 6287069"/>
                <a:gd name="connsiteX15" fmla="*/ 1842447 w 4210333"/>
                <a:gd name="connsiteY15" fmla="*/ 5693391 h 6287069"/>
                <a:gd name="connsiteX16" fmla="*/ 859808 w 4210333"/>
                <a:gd name="connsiteY16" fmla="*/ 5884460 h 6287069"/>
                <a:gd name="connsiteX17" fmla="*/ 286602 w 4210333"/>
                <a:gd name="connsiteY17" fmla="*/ 6075529 h 6287069"/>
                <a:gd name="connsiteX18" fmla="*/ 40943 w 4210333"/>
                <a:gd name="connsiteY18" fmla="*/ 6212006 h 6287069"/>
                <a:gd name="connsiteX19" fmla="*/ 40943 w 4210333"/>
                <a:gd name="connsiteY19" fmla="*/ 6184711 h 6287069"/>
                <a:gd name="connsiteX20" fmla="*/ 40943 w 4210333"/>
                <a:gd name="connsiteY20" fmla="*/ 5925403 h 6287069"/>
                <a:gd name="connsiteX21" fmla="*/ 40943 w 4210333"/>
                <a:gd name="connsiteY21" fmla="*/ 4806287 h 6287069"/>
                <a:gd name="connsiteX22" fmla="*/ 54590 w 4210333"/>
                <a:gd name="connsiteY22" fmla="*/ 2677236 h 6287069"/>
                <a:gd name="connsiteX23" fmla="*/ 40943 w 4210333"/>
                <a:gd name="connsiteY23" fmla="*/ 1380699 h 6287069"/>
                <a:gd name="connsiteX24" fmla="*/ 40943 w 4210333"/>
                <a:gd name="connsiteY24" fmla="*/ 930323 h 6287069"/>
                <a:gd name="connsiteX25" fmla="*/ 40943 w 4210333"/>
                <a:gd name="connsiteY25" fmla="*/ 793845 h 6287069"/>
                <a:gd name="connsiteX26" fmla="*/ 27295 w 4210333"/>
                <a:gd name="connsiteY26" fmla="*/ 725606 h 6287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10333" h="6287069">
                  <a:moveTo>
                    <a:pt x="27295" y="725606"/>
                  </a:moveTo>
                  <a:cubicBezTo>
                    <a:pt x="189931" y="595952"/>
                    <a:pt x="352567" y="466299"/>
                    <a:pt x="600501" y="357117"/>
                  </a:cubicBezTo>
                  <a:cubicBezTo>
                    <a:pt x="848435" y="247935"/>
                    <a:pt x="1162334" y="122830"/>
                    <a:pt x="1514901" y="70514"/>
                  </a:cubicBezTo>
                  <a:cubicBezTo>
                    <a:pt x="1867468" y="18198"/>
                    <a:pt x="2354238" y="0"/>
                    <a:pt x="2715904" y="43218"/>
                  </a:cubicBezTo>
                  <a:cubicBezTo>
                    <a:pt x="3077570" y="86436"/>
                    <a:pt x="3471080" y="257033"/>
                    <a:pt x="3684895" y="329821"/>
                  </a:cubicBezTo>
                  <a:cubicBezTo>
                    <a:pt x="3898710" y="402609"/>
                    <a:pt x="3921456" y="439003"/>
                    <a:pt x="3998793" y="479946"/>
                  </a:cubicBezTo>
                  <a:cubicBezTo>
                    <a:pt x="4076130" y="520889"/>
                    <a:pt x="4121623" y="552735"/>
                    <a:pt x="4148919" y="575481"/>
                  </a:cubicBezTo>
                  <a:cubicBezTo>
                    <a:pt x="4176215" y="598227"/>
                    <a:pt x="4158017" y="500418"/>
                    <a:pt x="4162566" y="616424"/>
                  </a:cubicBezTo>
                  <a:cubicBezTo>
                    <a:pt x="4167115" y="732430"/>
                    <a:pt x="4173939" y="580031"/>
                    <a:pt x="4176214" y="1271517"/>
                  </a:cubicBezTo>
                  <a:cubicBezTo>
                    <a:pt x="4178489" y="1963003"/>
                    <a:pt x="4176214" y="4765343"/>
                    <a:pt x="4176214" y="4765343"/>
                  </a:cubicBezTo>
                  <a:cubicBezTo>
                    <a:pt x="4176214" y="5540991"/>
                    <a:pt x="4173939" y="5679743"/>
                    <a:pt x="4176214" y="5925403"/>
                  </a:cubicBezTo>
                  <a:cubicBezTo>
                    <a:pt x="4178489" y="6171063"/>
                    <a:pt x="4198960" y="6191535"/>
                    <a:pt x="4189862" y="6239302"/>
                  </a:cubicBezTo>
                  <a:cubicBezTo>
                    <a:pt x="4180764" y="6287069"/>
                    <a:pt x="4210333" y="6259773"/>
                    <a:pt x="4121623" y="6212006"/>
                  </a:cubicBezTo>
                  <a:cubicBezTo>
                    <a:pt x="4032913" y="6164239"/>
                    <a:pt x="3875963" y="6036860"/>
                    <a:pt x="3657599" y="5952699"/>
                  </a:cubicBezTo>
                  <a:cubicBezTo>
                    <a:pt x="3439235" y="5868538"/>
                    <a:pt x="3113963" y="5750257"/>
                    <a:pt x="2811438" y="5707039"/>
                  </a:cubicBezTo>
                  <a:cubicBezTo>
                    <a:pt x="2508913" y="5663821"/>
                    <a:pt x="2167719" y="5663821"/>
                    <a:pt x="1842447" y="5693391"/>
                  </a:cubicBezTo>
                  <a:cubicBezTo>
                    <a:pt x="1517175" y="5722961"/>
                    <a:pt x="1119115" y="5820770"/>
                    <a:pt x="859808" y="5884460"/>
                  </a:cubicBezTo>
                  <a:cubicBezTo>
                    <a:pt x="600501" y="5948150"/>
                    <a:pt x="423079" y="6020938"/>
                    <a:pt x="286602" y="6075529"/>
                  </a:cubicBezTo>
                  <a:cubicBezTo>
                    <a:pt x="150125" y="6130120"/>
                    <a:pt x="81886" y="6193809"/>
                    <a:pt x="40943" y="6212006"/>
                  </a:cubicBezTo>
                  <a:cubicBezTo>
                    <a:pt x="0" y="6230203"/>
                    <a:pt x="40943" y="6184711"/>
                    <a:pt x="40943" y="6184711"/>
                  </a:cubicBezTo>
                  <a:lnTo>
                    <a:pt x="40943" y="5925403"/>
                  </a:lnTo>
                  <a:cubicBezTo>
                    <a:pt x="40943" y="5695666"/>
                    <a:pt x="38669" y="5347648"/>
                    <a:pt x="40943" y="4806287"/>
                  </a:cubicBezTo>
                  <a:cubicBezTo>
                    <a:pt x="43217" y="4264926"/>
                    <a:pt x="54590" y="3248167"/>
                    <a:pt x="54590" y="2677236"/>
                  </a:cubicBezTo>
                  <a:cubicBezTo>
                    <a:pt x="54590" y="2106305"/>
                    <a:pt x="43217" y="1671851"/>
                    <a:pt x="40943" y="1380699"/>
                  </a:cubicBezTo>
                  <a:cubicBezTo>
                    <a:pt x="38669" y="1089547"/>
                    <a:pt x="40943" y="930323"/>
                    <a:pt x="40943" y="930323"/>
                  </a:cubicBezTo>
                  <a:lnTo>
                    <a:pt x="40943" y="793845"/>
                  </a:lnTo>
                  <a:lnTo>
                    <a:pt x="27295" y="725606"/>
                  </a:lnTo>
                  <a:close/>
                </a:path>
              </a:pathLst>
            </a:custGeom>
            <a:blipFill>
              <a:blip r:embed="rId8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26" name="Groupe 25"/>
          <p:cNvGrpSpPr/>
          <p:nvPr/>
        </p:nvGrpSpPr>
        <p:grpSpPr>
          <a:xfrm>
            <a:off x="4608000" y="71414"/>
            <a:ext cx="4203843" cy="6264000"/>
            <a:chOff x="4608000" y="71414"/>
            <a:chExt cx="4203843" cy="6264000"/>
          </a:xfrm>
        </p:grpSpPr>
        <p:sp>
          <p:nvSpPr>
            <p:cNvPr id="27" name="Forme libre 26"/>
            <p:cNvSpPr/>
            <p:nvPr/>
          </p:nvSpPr>
          <p:spPr>
            <a:xfrm flipH="1">
              <a:off x="4608000" y="71414"/>
              <a:ext cx="4203843" cy="6264000"/>
            </a:xfrm>
            <a:custGeom>
              <a:avLst/>
              <a:gdLst>
                <a:gd name="connsiteX0" fmla="*/ 0 w 4297279"/>
                <a:gd name="connsiteY0" fmla="*/ 617621 h 6328611"/>
                <a:gd name="connsiteX1" fmla="*/ 661737 w 4297279"/>
                <a:gd name="connsiteY1" fmla="*/ 256674 h 6328611"/>
                <a:gd name="connsiteX2" fmla="*/ 1491916 w 4297279"/>
                <a:gd name="connsiteY2" fmla="*/ 40105 h 6328611"/>
                <a:gd name="connsiteX3" fmla="*/ 2466474 w 4297279"/>
                <a:gd name="connsiteY3" fmla="*/ 16042 h 6328611"/>
                <a:gd name="connsiteX4" fmla="*/ 3019926 w 4297279"/>
                <a:gd name="connsiteY4" fmla="*/ 112295 h 6328611"/>
                <a:gd name="connsiteX5" fmla="*/ 3645568 w 4297279"/>
                <a:gd name="connsiteY5" fmla="*/ 328863 h 6328611"/>
                <a:gd name="connsiteX6" fmla="*/ 4042611 w 4297279"/>
                <a:gd name="connsiteY6" fmla="*/ 569495 h 6328611"/>
                <a:gd name="connsiteX7" fmla="*/ 4271211 w 4297279"/>
                <a:gd name="connsiteY7" fmla="*/ 677779 h 6328611"/>
                <a:gd name="connsiteX8" fmla="*/ 4271211 w 4297279"/>
                <a:gd name="connsiteY8" fmla="*/ 677779 h 6328611"/>
                <a:gd name="connsiteX9" fmla="*/ 4271211 w 4297279"/>
                <a:gd name="connsiteY9" fmla="*/ 1423737 h 6328611"/>
                <a:gd name="connsiteX10" fmla="*/ 4271211 w 4297279"/>
                <a:gd name="connsiteY10" fmla="*/ 3709737 h 6328611"/>
                <a:gd name="connsiteX11" fmla="*/ 4283242 w 4297279"/>
                <a:gd name="connsiteY11" fmla="*/ 5418221 h 6328611"/>
                <a:gd name="connsiteX12" fmla="*/ 4271211 w 4297279"/>
                <a:gd name="connsiteY12" fmla="*/ 5911516 h 6328611"/>
                <a:gd name="connsiteX13" fmla="*/ 4283242 w 4297279"/>
                <a:gd name="connsiteY13" fmla="*/ 6176211 h 6328611"/>
                <a:gd name="connsiteX14" fmla="*/ 4283242 w 4297279"/>
                <a:gd name="connsiteY14" fmla="*/ 6308558 h 6328611"/>
                <a:gd name="connsiteX15" fmla="*/ 4199021 w 4297279"/>
                <a:gd name="connsiteY15" fmla="*/ 6296527 h 6328611"/>
                <a:gd name="connsiteX16" fmla="*/ 4090737 w 4297279"/>
                <a:gd name="connsiteY16" fmla="*/ 6296527 h 6328611"/>
                <a:gd name="connsiteX17" fmla="*/ 4054642 w 4297279"/>
                <a:gd name="connsiteY17" fmla="*/ 6296527 h 6328611"/>
                <a:gd name="connsiteX18" fmla="*/ 3838074 w 4297279"/>
                <a:gd name="connsiteY18" fmla="*/ 6176211 h 6328611"/>
                <a:gd name="connsiteX19" fmla="*/ 3368842 w 4297279"/>
                <a:gd name="connsiteY19" fmla="*/ 5947611 h 6328611"/>
                <a:gd name="connsiteX20" fmla="*/ 2695074 w 4297279"/>
                <a:gd name="connsiteY20" fmla="*/ 5779169 h 6328611"/>
                <a:gd name="connsiteX21" fmla="*/ 1732547 w 4297279"/>
                <a:gd name="connsiteY21" fmla="*/ 5743074 h 6328611"/>
                <a:gd name="connsiteX22" fmla="*/ 866274 w 4297279"/>
                <a:gd name="connsiteY22" fmla="*/ 5899484 h 6328611"/>
                <a:gd name="connsiteX23" fmla="*/ 312821 w 4297279"/>
                <a:gd name="connsiteY23" fmla="*/ 6176211 h 6328611"/>
                <a:gd name="connsiteX24" fmla="*/ 96253 w 4297279"/>
                <a:gd name="connsiteY24" fmla="*/ 6284495 h 6328611"/>
                <a:gd name="connsiteX25" fmla="*/ 12032 w 4297279"/>
                <a:gd name="connsiteY25" fmla="*/ 6308558 h 6328611"/>
                <a:gd name="connsiteX26" fmla="*/ 12032 w 4297279"/>
                <a:gd name="connsiteY26" fmla="*/ 6308558 h 6328611"/>
                <a:gd name="connsiteX27" fmla="*/ 24063 w 4297279"/>
                <a:gd name="connsiteY27" fmla="*/ 5189621 h 6328611"/>
                <a:gd name="connsiteX28" fmla="*/ 24063 w 4297279"/>
                <a:gd name="connsiteY28" fmla="*/ 2314074 h 6328611"/>
                <a:gd name="connsiteX29" fmla="*/ 12032 w 4297279"/>
                <a:gd name="connsiteY29" fmla="*/ 1327484 h 6328611"/>
                <a:gd name="connsiteX30" fmla="*/ 24063 w 4297279"/>
                <a:gd name="connsiteY30" fmla="*/ 906379 h 6328611"/>
                <a:gd name="connsiteX31" fmla="*/ 24063 w 4297279"/>
                <a:gd name="connsiteY31" fmla="*/ 689811 h 6328611"/>
                <a:gd name="connsiteX32" fmla="*/ 0 w 4297279"/>
                <a:gd name="connsiteY32" fmla="*/ 617621 h 6328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4297279" h="6328611">
                  <a:moveTo>
                    <a:pt x="0" y="617621"/>
                  </a:moveTo>
                  <a:cubicBezTo>
                    <a:pt x="206542" y="485274"/>
                    <a:pt x="413084" y="352927"/>
                    <a:pt x="661737" y="256674"/>
                  </a:cubicBezTo>
                  <a:cubicBezTo>
                    <a:pt x="910390" y="160421"/>
                    <a:pt x="1191127" y="80210"/>
                    <a:pt x="1491916" y="40105"/>
                  </a:cubicBezTo>
                  <a:cubicBezTo>
                    <a:pt x="1792706" y="0"/>
                    <a:pt x="2211806" y="4010"/>
                    <a:pt x="2466474" y="16042"/>
                  </a:cubicBezTo>
                  <a:cubicBezTo>
                    <a:pt x="2721142" y="28074"/>
                    <a:pt x="2823410" y="60158"/>
                    <a:pt x="3019926" y="112295"/>
                  </a:cubicBezTo>
                  <a:cubicBezTo>
                    <a:pt x="3216442" y="164432"/>
                    <a:pt x="3475120" y="252663"/>
                    <a:pt x="3645568" y="328863"/>
                  </a:cubicBezTo>
                  <a:cubicBezTo>
                    <a:pt x="3816016" y="405063"/>
                    <a:pt x="3938337" y="511342"/>
                    <a:pt x="4042611" y="569495"/>
                  </a:cubicBezTo>
                  <a:cubicBezTo>
                    <a:pt x="4146885" y="627648"/>
                    <a:pt x="4271211" y="677779"/>
                    <a:pt x="4271211" y="677779"/>
                  </a:cubicBezTo>
                  <a:lnTo>
                    <a:pt x="4271211" y="677779"/>
                  </a:lnTo>
                  <a:lnTo>
                    <a:pt x="4271211" y="1423737"/>
                  </a:lnTo>
                  <a:cubicBezTo>
                    <a:pt x="4271211" y="1929063"/>
                    <a:pt x="4269206" y="3043990"/>
                    <a:pt x="4271211" y="3709737"/>
                  </a:cubicBezTo>
                  <a:cubicBezTo>
                    <a:pt x="4273216" y="4375484"/>
                    <a:pt x="4283242" y="5051258"/>
                    <a:pt x="4283242" y="5418221"/>
                  </a:cubicBezTo>
                  <a:cubicBezTo>
                    <a:pt x="4283242" y="5785184"/>
                    <a:pt x="4271211" y="5785184"/>
                    <a:pt x="4271211" y="5911516"/>
                  </a:cubicBezTo>
                  <a:cubicBezTo>
                    <a:pt x="4271211" y="6037848"/>
                    <a:pt x="4281237" y="6110037"/>
                    <a:pt x="4283242" y="6176211"/>
                  </a:cubicBezTo>
                  <a:cubicBezTo>
                    <a:pt x="4285247" y="6242385"/>
                    <a:pt x="4297279" y="6288505"/>
                    <a:pt x="4283242" y="6308558"/>
                  </a:cubicBezTo>
                  <a:cubicBezTo>
                    <a:pt x="4269205" y="6328611"/>
                    <a:pt x="4231105" y="6298532"/>
                    <a:pt x="4199021" y="6296527"/>
                  </a:cubicBezTo>
                  <a:cubicBezTo>
                    <a:pt x="4166937" y="6294522"/>
                    <a:pt x="4090737" y="6296527"/>
                    <a:pt x="4090737" y="6296527"/>
                  </a:cubicBezTo>
                  <a:cubicBezTo>
                    <a:pt x="4066674" y="6296527"/>
                    <a:pt x="4096752" y="6316580"/>
                    <a:pt x="4054642" y="6296527"/>
                  </a:cubicBezTo>
                  <a:cubicBezTo>
                    <a:pt x="4012532" y="6276474"/>
                    <a:pt x="3952374" y="6234364"/>
                    <a:pt x="3838074" y="6176211"/>
                  </a:cubicBezTo>
                  <a:cubicBezTo>
                    <a:pt x="3723774" y="6118058"/>
                    <a:pt x="3559342" y="6013785"/>
                    <a:pt x="3368842" y="5947611"/>
                  </a:cubicBezTo>
                  <a:cubicBezTo>
                    <a:pt x="3178342" y="5881437"/>
                    <a:pt x="2967790" y="5813258"/>
                    <a:pt x="2695074" y="5779169"/>
                  </a:cubicBezTo>
                  <a:cubicBezTo>
                    <a:pt x="2422358" y="5745080"/>
                    <a:pt x="2037347" y="5723022"/>
                    <a:pt x="1732547" y="5743074"/>
                  </a:cubicBezTo>
                  <a:cubicBezTo>
                    <a:pt x="1427747" y="5763127"/>
                    <a:pt x="1102895" y="5827295"/>
                    <a:pt x="866274" y="5899484"/>
                  </a:cubicBezTo>
                  <a:cubicBezTo>
                    <a:pt x="629653" y="5971674"/>
                    <a:pt x="312821" y="6176211"/>
                    <a:pt x="312821" y="6176211"/>
                  </a:cubicBezTo>
                  <a:cubicBezTo>
                    <a:pt x="184484" y="6240379"/>
                    <a:pt x="146384" y="6262437"/>
                    <a:pt x="96253" y="6284495"/>
                  </a:cubicBezTo>
                  <a:cubicBezTo>
                    <a:pt x="46122" y="6306553"/>
                    <a:pt x="12032" y="6308558"/>
                    <a:pt x="12032" y="6308558"/>
                  </a:cubicBezTo>
                  <a:lnTo>
                    <a:pt x="12032" y="6308558"/>
                  </a:lnTo>
                  <a:cubicBezTo>
                    <a:pt x="14037" y="6122069"/>
                    <a:pt x="22058" y="5855368"/>
                    <a:pt x="24063" y="5189621"/>
                  </a:cubicBezTo>
                  <a:cubicBezTo>
                    <a:pt x="26068" y="4523874"/>
                    <a:pt x="26068" y="2957763"/>
                    <a:pt x="24063" y="2314074"/>
                  </a:cubicBezTo>
                  <a:cubicBezTo>
                    <a:pt x="22058" y="1670385"/>
                    <a:pt x="12032" y="1562100"/>
                    <a:pt x="12032" y="1327484"/>
                  </a:cubicBezTo>
                  <a:cubicBezTo>
                    <a:pt x="12032" y="1092868"/>
                    <a:pt x="22058" y="1012658"/>
                    <a:pt x="24063" y="906379"/>
                  </a:cubicBezTo>
                  <a:cubicBezTo>
                    <a:pt x="26068" y="800100"/>
                    <a:pt x="24063" y="689811"/>
                    <a:pt x="24063" y="689811"/>
                  </a:cubicBezTo>
                  <a:lnTo>
                    <a:pt x="0" y="617621"/>
                  </a:lnTo>
                  <a:close/>
                </a:path>
              </a:pathLst>
            </a:custGeom>
            <a:solidFill>
              <a:srgbClr val="AEA9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8" name="Forme libre 27"/>
            <p:cNvSpPr/>
            <p:nvPr/>
          </p:nvSpPr>
          <p:spPr>
            <a:xfrm>
              <a:off x="4786314" y="285728"/>
              <a:ext cx="3853143" cy="5786478"/>
            </a:xfrm>
            <a:custGeom>
              <a:avLst/>
              <a:gdLst>
                <a:gd name="connsiteX0" fmla="*/ 27295 w 4210333"/>
                <a:gd name="connsiteY0" fmla="*/ 725606 h 6287069"/>
                <a:gd name="connsiteX1" fmla="*/ 600501 w 4210333"/>
                <a:gd name="connsiteY1" fmla="*/ 357117 h 6287069"/>
                <a:gd name="connsiteX2" fmla="*/ 1514901 w 4210333"/>
                <a:gd name="connsiteY2" fmla="*/ 70514 h 6287069"/>
                <a:gd name="connsiteX3" fmla="*/ 2715904 w 4210333"/>
                <a:gd name="connsiteY3" fmla="*/ 43218 h 6287069"/>
                <a:gd name="connsiteX4" fmla="*/ 3684895 w 4210333"/>
                <a:gd name="connsiteY4" fmla="*/ 329821 h 6287069"/>
                <a:gd name="connsiteX5" fmla="*/ 3998793 w 4210333"/>
                <a:gd name="connsiteY5" fmla="*/ 479946 h 6287069"/>
                <a:gd name="connsiteX6" fmla="*/ 4148919 w 4210333"/>
                <a:gd name="connsiteY6" fmla="*/ 575481 h 6287069"/>
                <a:gd name="connsiteX7" fmla="*/ 4162566 w 4210333"/>
                <a:gd name="connsiteY7" fmla="*/ 616424 h 6287069"/>
                <a:gd name="connsiteX8" fmla="*/ 4176214 w 4210333"/>
                <a:gd name="connsiteY8" fmla="*/ 1271517 h 6287069"/>
                <a:gd name="connsiteX9" fmla="*/ 4176214 w 4210333"/>
                <a:gd name="connsiteY9" fmla="*/ 4765343 h 6287069"/>
                <a:gd name="connsiteX10" fmla="*/ 4176214 w 4210333"/>
                <a:gd name="connsiteY10" fmla="*/ 5925403 h 6287069"/>
                <a:gd name="connsiteX11" fmla="*/ 4189862 w 4210333"/>
                <a:gd name="connsiteY11" fmla="*/ 6239302 h 6287069"/>
                <a:gd name="connsiteX12" fmla="*/ 4121623 w 4210333"/>
                <a:gd name="connsiteY12" fmla="*/ 6212006 h 6287069"/>
                <a:gd name="connsiteX13" fmla="*/ 3657599 w 4210333"/>
                <a:gd name="connsiteY13" fmla="*/ 5952699 h 6287069"/>
                <a:gd name="connsiteX14" fmla="*/ 2811438 w 4210333"/>
                <a:gd name="connsiteY14" fmla="*/ 5707039 h 6287069"/>
                <a:gd name="connsiteX15" fmla="*/ 1842447 w 4210333"/>
                <a:gd name="connsiteY15" fmla="*/ 5693391 h 6287069"/>
                <a:gd name="connsiteX16" fmla="*/ 859808 w 4210333"/>
                <a:gd name="connsiteY16" fmla="*/ 5884460 h 6287069"/>
                <a:gd name="connsiteX17" fmla="*/ 286602 w 4210333"/>
                <a:gd name="connsiteY17" fmla="*/ 6075529 h 6287069"/>
                <a:gd name="connsiteX18" fmla="*/ 40943 w 4210333"/>
                <a:gd name="connsiteY18" fmla="*/ 6212006 h 6287069"/>
                <a:gd name="connsiteX19" fmla="*/ 40943 w 4210333"/>
                <a:gd name="connsiteY19" fmla="*/ 6184711 h 6287069"/>
                <a:gd name="connsiteX20" fmla="*/ 40943 w 4210333"/>
                <a:gd name="connsiteY20" fmla="*/ 5925403 h 6287069"/>
                <a:gd name="connsiteX21" fmla="*/ 40943 w 4210333"/>
                <a:gd name="connsiteY21" fmla="*/ 4806287 h 6287069"/>
                <a:gd name="connsiteX22" fmla="*/ 54590 w 4210333"/>
                <a:gd name="connsiteY22" fmla="*/ 2677236 h 6287069"/>
                <a:gd name="connsiteX23" fmla="*/ 40943 w 4210333"/>
                <a:gd name="connsiteY23" fmla="*/ 1380699 h 6287069"/>
                <a:gd name="connsiteX24" fmla="*/ 40943 w 4210333"/>
                <a:gd name="connsiteY24" fmla="*/ 930323 h 6287069"/>
                <a:gd name="connsiteX25" fmla="*/ 40943 w 4210333"/>
                <a:gd name="connsiteY25" fmla="*/ 793845 h 6287069"/>
                <a:gd name="connsiteX26" fmla="*/ 27295 w 4210333"/>
                <a:gd name="connsiteY26" fmla="*/ 725606 h 6287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10333" h="6287069">
                  <a:moveTo>
                    <a:pt x="27295" y="725606"/>
                  </a:moveTo>
                  <a:cubicBezTo>
                    <a:pt x="189931" y="595952"/>
                    <a:pt x="352567" y="466299"/>
                    <a:pt x="600501" y="357117"/>
                  </a:cubicBezTo>
                  <a:cubicBezTo>
                    <a:pt x="848435" y="247935"/>
                    <a:pt x="1162334" y="122830"/>
                    <a:pt x="1514901" y="70514"/>
                  </a:cubicBezTo>
                  <a:cubicBezTo>
                    <a:pt x="1867468" y="18198"/>
                    <a:pt x="2354238" y="0"/>
                    <a:pt x="2715904" y="43218"/>
                  </a:cubicBezTo>
                  <a:cubicBezTo>
                    <a:pt x="3077570" y="86436"/>
                    <a:pt x="3471080" y="257033"/>
                    <a:pt x="3684895" y="329821"/>
                  </a:cubicBezTo>
                  <a:cubicBezTo>
                    <a:pt x="3898710" y="402609"/>
                    <a:pt x="3921456" y="439003"/>
                    <a:pt x="3998793" y="479946"/>
                  </a:cubicBezTo>
                  <a:cubicBezTo>
                    <a:pt x="4076130" y="520889"/>
                    <a:pt x="4121623" y="552735"/>
                    <a:pt x="4148919" y="575481"/>
                  </a:cubicBezTo>
                  <a:cubicBezTo>
                    <a:pt x="4176215" y="598227"/>
                    <a:pt x="4158017" y="500418"/>
                    <a:pt x="4162566" y="616424"/>
                  </a:cubicBezTo>
                  <a:cubicBezTo>
                    <a:pt x="4167115" y="732430"/>
                    <a:pt x="4173939" y="580031"/>
                    <a:pt x="4176214" y="1271517"/>
                  </a:cubicBezTo>
                  <a:cubicBezTo>
                    <a:pt x="4178489" y="1963003"/>
                    <a:pt x="4176214" y="4765343"/>
                    <a:pt x="4176214" y="4765343"/>
                  </a:cubicBezTo>
                  <a:cubicBezTo>
                    <a:pt x="4176214" y="5540991"/>
                    <a:pt x="4173939" y="5679743"/>
                    <a:pt x="4176214" y="5925403"/>
                  </a:cubicBezTo>
                  <a:cubicBezTo>
                    <a:pt x="4178489" y="6171063"/>
                    <a:pt x="4198960" y="6191535"/>
                    <a:pt x="4189862" y="6239302"/>
                  </a:cubicBezTo>
                  <a:cubicBezTo>
                    <a:pt x="4180764" y="6287069"/>
                    <a:pt x="4210333" y="6259773"/>
                    <a:pt x="4121623" y="6212006"/>
                  </a:cubicBezTo>
                  <a:cubicBezTo>
                    <a:pt x="4032913" y="6164239"/>
                    <a:pt x="3875963" y="6036860"/>
                    <a:pt x="3657599" y="5952699"/>
                  </a:cubicBezTo>
                  <a:cubicBezTo>
                    <a:pt x="3439235" y="5868538"/>
                    <a:pt x="3113963" y="5750257"/>
                    <a:pt x="2811438" y="5707039"/>
                  </a:cubicBezTo>
                  <a:cubicBezTo>
                    <a:pt x="2508913" y="5663821"/>
                    <a:pt x="2167719" y="5663821"/>
                    <a:pt x="1842447" y="5693391"/>
                  </a:cubicBezTo>
                  <a:cubicBezTo>
                    <a:pt x="1517175" y="5722961"/>
                    <a:pt x="1119115" y="5820770"/>
                    <a:pt x="859808" y="5884460"/>
                  </a:cubicBezTo>
                  <a:cubicBezTo>
                    <a:pt x="600501" y="5948150"/>
                    <a:pt x="423079" y="6020938"/>
                    <a:pt x="286602" y="6075529"/>
                  </a:cubicBezTo>
                  <a:cubicBezTo>
                    <a:pt x="150125" y="6130120"/>
                    <a:pt x="81886" y="6193809"/>
                    <a:pt x="40943" y="6212006"/>
                  </a:cubicBezTo>
                  <a:cubicBezTo>
                    <a:pt x="0" y="6230203"/>
                    <a:pt x="40943" y="6184711"/>
                    <a:pt x="40943" y="6184711"/>
                  </a:cubicBezTo>
                  <a:lnTo>
                    <a:pt x="40943" y="5925403"/>
                  </a:lnTo>
                  <a:cubicBezTo>
                    <a:pt x="40943" y="5695666"/>
                    <a:pt x="38669" y="5347648"/>
                    <a:pt x="40943" y="4806287"/>
                  </a:cubicBezTo>
                  <a:cubicBezTo>
                    <a:pt x="43217" y="4264926"/>
                    <a:pt x="54590" y="3248167"/>
                    <a:pt x="54590" y="2677236"/>
                  </a:cubicBezTo>
                  <a:cubicBezTo>
                    <a:pt x="54590" y="2106305"/>
                    <a:pt x="43217" y="1671851"/>
                    <a:pt x="40943" y="1380699"/>
                  </a:cubicBezTo>
                  <a:cubicBezTo>
                    <a:pt x="38669" y="1089547"/>
                    <a:pt x="40943" y="930323"/>
                    <a:pt x="40943" y="930323"/>
                  </a:cubicBezTo>
                  <a:lnTo>
                    <a:pt x="40943" y="793845"/>
                  </a:lnTo>
                  <a:lnTo>
                    <a:pt x="27295" y="725606"/>
                  </a:lnTo>
                  <a:close/>
                </a:path>
              </a:pathLst>
            </a:custGeom>
            <a:blipFill>
              <a:blip r:embed="rId9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29" name="Groupe 28"/>
          <p:cNvGrpSpPr/>
          <p:nvPr/>
        </p:nvGrpSpPr>
        <p:grpSpPr>
          <a:xfrm>
            <a:off x="4608000" y="71414"/>
            <a:ext cx="4203843" cy="6264000"/>
            <a:chOff x="4608000" y="71414"/>
            <a:chExt cx="4203843" cy="6264000"/>
          </a:xfrm>
        </p:grpSpPr>
        <p:sp>
          <p:nvSpPr>
            <p:cNvPr id="30" name="Forme libre 29"/>
            <p:cNvSpPr/>
            <p:nvPr/>
          </p:nvSpPr>
          <p:spPr>
            <a:xfrm flipH="1">
              <a:off x="4608000" y="71414"/>
              <a:ext cx="4203843" cy="6264000"/>
            </a:xfrm>
            <a:custGeom>
              <a:avLst/>
              <a:gdLst>
                <a:gd name="connsiteX0" fmla="*/ 0 w 4297279"/>
                <a:gd name="connsiteY0" fmla="*/ 617621 h 6328611"/>
                <a:gd name="connsiteX1" fmla="*/ 661737 w 4297279"/>
                <a:gd name="connsiteY1" fmla="*/ 256674 h 6328611"/>
                <a:gd name="connsiteX2" fmla="*/ 1491916 w 4297279"/>
                <a:gd name="connsiteY2" fmla="*/ 40105 h 6328611"/>
                <a:gd name="connsiteX3" fmla="*/ 2466474 w 4297279"/>
                <a:gd name="connsiteY3" fmla="*/ 16042 h 6328611"/>
                <a:gd name="connsiteX4" fmla="*/ 3019926 w 4297279"/>
                <a:gd name="connsiteY4" fmla="*/ 112295 h 6328611"/>
                <a:gd name="connsiteX5" fmla="*/ 3645568 w 4297279"/>
                <a:gd name="connsiteY5" fmla="*/ 328863 h 6328611"/>
                <a:gd name="connsiteX6" fmla="*/ 4042611 w 4297279"/>
                <a:gd name="connsiteY6" fmla="*/ 569495 h 6328611"/>
                <a:gd name="connsiteX7" fmla="*/ 4271211 w 4297279"/>
                <a:gd name="connsiteY7" fmla="*/ 677779 h 6328611"/>
                <a:gd name="connsiteX8" fmla="*/ 4271211 w 4297279"/>
                <a:gd name="connsiteY8" fmla="*/ 677779 h 6328611"/>
                <a:gd name="connsiteX9" fmla="*/ 4271211 w 4297279"/>
                <a:gd name="connsiteY9" fmla="*/ 1423737 h 6328611"/>
                <a:gd name="connsiteX10" fmla="*/ 4271211 w 4297279"/>
                <a:gd name="connsiteY10" fmla="*/ 3709737 h 6328611"/>
                <a:gd name="connsiteX11" fmla="*/ 4283242 w 4297279"/>
                <a:gd name="connsiteY11" fmla="*/ 5418221 h 6328611"/>
                <a:gd name="connsiteX12" fmla="*/ 4271211 w 4297279"/>
                <a:gd name="connsiteY12" fmla="*/ 5911516 h 6328611"/>
                <a:gd name="connsiteX13" fmla="*/ 4283242 w 4297279"/>
                <a:gd name="connsiteY13" fmla="*/ 6176211 h 6328611"/>
                <a:gd name="connsiteX14" fmla="*/ 4283242 w 4297279"/>
                <a:gd name="connsiteY14" fmla="*/ 6308558 h 6328611"/>
                <a:gd name="connsiteX15" fmla="*/ 4199021 w 4297279"/>
                <a:gd name="connsiteY15" fmla="*/ 6296527 h 6328611"/>
                <a:gd name="connsiteX16" fmla="*/ 4090737 w 4297279"/>
                <a:gd name="connsiteY16" fmla="*/ 6296527 h 6328611"/>
                <a:gd name="connsiteX17" fmla="*/ 4054642 w 4297279"/>
                <a:gd name="connsiteY17" fmla="*/ 6296527 h 6328611"/>
                <a:gd name="connsiteX18" fmla="*/ 3838074 w 4297279"/>
                <a:gd name="connsiteY18" fmla="*/ 6176211 h 6328611"/>
                <a:gd name="connsiteX19" fmla="*/ 3368842 w 4297279"/>
                <a:gd name="connsiteY19" fmla="*/ 5947611 h 6328611"/>
                <a:gd name="connsiteX20" fmla="*/ 2695074 w 4297279"/>
                <a:gd name="connsiteY20" fmla="*/ 5779169 h 6328611"/>
                <a:gd name="connsiteX21" fmla="*/ 1732547 w 4297279"/>
                <a:gd name="connsiteY21" fmla="*/ 5743074 h 6328611"/>
                <a:gd name="connsiteX22" fmla="*/ 866274 w 4297279"/>
                <a:gd name="connsiteY22" fmla="*/ 5899484 h 6328611"/>
                <a:gd name="connsiteX23" fmla="*/ 312821 w 4297279"/>
                <a:gd name="connsiteY23" fmla="*/ 6176211 h 6328611"/>
                <a:gd name="connsiteX24" fmla="*/ 96253 w 4297279"/>
                <a:gd name="connsiteY24" fmla="*/ 6284495 h 6328611"/>
                <a:gd name="connsiteX25" fmla="*/ 12032 w 4297279"/>
                <a:gd name="connsiteY25" fmla="*/ 6308558 h 6328611"/>
                <a:gd name="connsiteX26" fmla="*/ 12032 w 4297279"/>
                <a:gd name="connsiteY26" fmla="*/ 6308558 h 6328611"/>
                <a:gd name="connsiteX27" fmla="*/ 24063 w 4297279"/>
                <a:gd name="connsiteY27" fmla="*/ 5189621 h 6328611"/>
                <a:gd name="connsiteX28" fmla="*/ 24063 w 4297279"/>
                <a:gd name="connsiteY28" fmla="*/ 2314074 h 6328611"/>
                <a:gd name="connsiteX29" fmla="*/ 12032 w 4297279"/>
                <a:gd name="connsiteY29" fmla="*/ 1327484 h 6328611"/>
                <a:gd name="connsiteX30" fmla="*/ 24063 w 4297279"/>
                <a:gd name="connsiteY30" fmla="*/ 906379 h 6328611"/>
                <a:gd name="connsiteX31" fmla="*/ 24063 w 4297279"/>
                <a:gd name="connsiteY31" fmla="*/ 689811 h 6328611"/>
                <a:gd name="connsiteX32" fmla="*/ 0 w 4297279"/>
                <a:gd name="connsiteY32" fmla="*/ 617621 h 6328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4297279" h="6328611">
                  <a:moveTo>
                    <a:pt x="0" y="617621"/>
                  </a:moveTo>
                  <a:cubicBezTo>
                    <a:pt x="206542" y="485274"/>
                    <a:pt x="413084" y="352927"/>
                    <a:pt x="661737" y="256674"/>
                  </a:cubicBezTo>
                  <a:cubicBezTo>
                    <a:pt x="910390" y="160421"/>
                    <a:pt x="1191127" y="80210"/>
                    <a:pt x="1491916" y="40105"/>
                  </a:cubicBezTo>
                  <a:cubicBezTo>
                    <a:pt x="1792706" y="0"/>
                    <a:pt x="2211806" y="4010"/>
                    <a:pt x="2466474" y="16042"/>
                  </a:cubicBezTo>
                  <a:cubicBezTo>
                    <a:pt x="2721142" y="28074"/>
                    <a:pt x="2823410" y="60158"/>
                    <a:pt x="3019926" y="112295"/>
                  </a:cubicBezTo>
                  <a:cubicBezTo>
                    <a:pt x="3216442" y="164432"/>
                    <a:pt x="3475120" y="252663"/>
                    <a:pt x="3645568" y="328863"/>
                  </a:cubicBezTo>
                  <a:cubicBezTo>
                    <a:pt x="3816016" y="405063"/>
                    <a:pt x="3938337" y="511342"/>
                    <a:pt x="4042611" y="569495"/>
                  </a:cubicBezTo>
                  <a:cubicBezTo>
                    <a:pt x="4146885" y="627648"/>
                    <a:pt x="4271211" y="677779"/>
                    <a:pt x="4271211" y="677779"/>
                  </a:cubicBezTo>
                  <a:lnTo>
                    <a:pt x="4271211" y="677779"/>
                  </a:lnTo>
                  <a:lnTo>
                    <a:pt x="4271211" y="1423737"/>
                  </a:lnTo>
                  <a:cubicBezTo>
                    <a:pt x="4271211" y="1929063"/>
                    <a:pt x="4269206" y="3043990"/>
                    <a:pt x="4271211" y="3709737"/>
                  </a:cubicBezTo>
                  <a:cubicBezTo>
                    <a:pt x="4273216" y="4375484"/>
                    <a:pt x="4283242" y="5051258"/>
                    <a:pt x="4283242" y="5418221"/>
                  </a:cubicBezTo>
                  <a:cubicBezTo>
                    <a:pt x="4283242" y="5785184"/>
                    <a:pt x="4271211" y="5785184"/>
                    <a:pt x="4271211" y="5911516"/>
                  </a:cubicBezTo>
                  <a:cubicBezTo>
                    <a:pt x="4271211" y="6037848"/>
                    <a:pt x="4281237" y="6110037"/>
                    <a:pt x="4283242" y="6176211"/>
                  </a:cubicBezTo>
                  <a:cubicBezTo>
                    <a:pt x="4285247" y="6242385"/>
                    <a:pt x="4297279" y="6288505"/>
                    <a:pt x="4283242" y="6308558"/>
                  </a:cubicBezTo>
                  <a:cubicBezTo>
                    <a:pt x="4269205" y="6328611"/>
                    <a:pt x="4231105" y="6298532"/>
                    <a:pt x="4199021" y="6296527"/>
                  </a:cubicBezTo>
                  <a:cubicBezTo>
                    <a:pt x="4166937" y="6294522"/>
                    <a:pt x="4090737" y="6296527"/>
                    <a:pt x="4090737" y="6296527"/>
                  </a:cubicBezTo>
                  <a:cubicBezTo>
                    <a:pt x="4066674" y="6296527"/>
                    <a:pt x="4096752" y="6316580"/>
                    <a:pt x="4054642" y="6296527"/>
                  </a:cubicBezTo>
                  <a:cubicBezTo>
                    <a:pt x="4012532" y="6276474"/>
                    <a:pt x="3952374" y="6234364"/>
                    <a:pt x="3838074" y="6176211"/>
                  </a:cubicBezTo>
                  <a:cubicBezTo>
                    <a:pt x="3723774" y="6118058"/>
                    <a:pt x="3559342" y="6013785"/>
                    <a:pt x="3368842" y="5947611"/>
                  </a:cubicBezTo>
                  <a:cubicBezTo>
                    <a:pt x="3178342" y="5881437"/>
                    <a:pt x="2967790" y="5813258"/>
                    <a:pt x="2695074" y="5779169"/>
                  </a:cubicBezTo>
                  <a:cubicBezTo>
                    <a:pt x="2422358" y="5745080"/>
                    <a:pt x="2037347" y="5723022"/>
                    <a:pt x="1732547" y="5743074"/>
                  </a:cubicBezTo>
                  <a:cubicBezTo>
                    <a:pt x="1427747" y="5763127"/>
                    <a:pt x="1102895" y="5827295"/>
                    <a:pt x="866274" y="5899484"/>
                  </a:cubicBezTo>
                  <a:cubicBezTo>
                    <a:pt x="629653" y="5971674"/>
                    <a:pt x="312821" y="6176211"/>
                    <a:pt x="312821" y="6176211"/>
                  </a:cubicBezTo>
                  <a:cubicBezTo>
                    <a:pt x="184484" y="6240379"/>
                    <a:pt x="146384" y="6262437"/>
                    <a:pt x="96253" y="6284495"/>
                  </a:cubicBezTo>
                  <a:cubicBezTo>
                    <a:pt x="46122" y="6306553"/>
                    <a:pt x="12032" y="6308558"/>
                    <a:pt x="12032" y="6308558"/>
                  </a:cubicBezTo>
                  <a:lnTo>
                    <a:pt x="12032" y="6308558"/>
                  </a:lnTo>
                  <a:cubicBezTo>
                    <a:pt x="14037" y="6122069"/>
                    <a:pt x="22058" y="5855368"/>
                    <a:pt x="24063" y="5189621"/>
                  </a:cubicBezTo>
                  <a:cubicBezTo>
                    <a:pt x="26068" y="4523874"/>
                    <a:pt x="26068" y="2957763"/>
                    <a:pt x="24063" y="2314074"/>
                  </a:cubicBezTo>
                  <a:cubicBezTo>
                    <a:pt x="22058" y="1670385"/>
                    <a:pt x="12032" y="1562100"/>
                    <a:pt x="12032" y="1327484"/>
                  </a:cubicBezTo>
                  <a:cubicBezTo>
                    <a:pt x="12032" y="1092868"/>
                    <a:pt x="22058" y="1012658"/>
                    <a:pt x="24063" y="906379"/>
                  </a:cubicBezTo>
                  <a:cubicBezTo>
                    <a:pt x="26068" y="800100"/>
                    <a:pt x="24063" y="689811"/>
                    <a:pt x="24063" y="689811"/>
                  </a:cubicBezTo>
                  <a:lnTo>
                    <a:pt x="0" y="617621"/>
                  </a:lnTo>
                  <a:close/>
                </a:path>
              </a:pathLst>
            </a:custGeom>
            <a:solidFill>
              <a:srgbClr val="AEA9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1" name="Forme libre 30"/>
            <p:cNvSpPr/>
            <p:nvPr/>
          </p:nvSpPr>
          <p:spPr>
            <a:xfrm>
              <a:off x="4786315" y="203644"/>
              <a:ext cx="3816000" cy="5940000"/>
            </a:xfrm>
            <a:custGeom>
              <a:avLst/>
              <a:gdLst>
                <a:gd name="connsiteX0" fmla="*/ 27295 w 4210333"/>
                <a:gd name="connsiteY0" fmla="*/ 725606 h 6287069"/>
                <a:gd name="connsiteX1" fmla="*/ 600501 w 4210333"/>
                <a:gd name="connsiteY1" fmla="*/ 357117 h 6287069"/>
                <a:gd name="connsiteX2" fmla="*/ 1514901 w 4210333"/>
                <a:gd name="connsiteY2" fmla="*/ 70514 h 6287069"/>
                <a:gd name="connsiteX3" fmla="*/ 2715904 w 4210333"/>
                <a:gd name="connsiteY3" fmla="*/ 43218 h 6287069"/>
                <a:gd name="connsiteX4" fmla="*/ 3684895 w 4210333"/>
                <a:gd name="connsiteY4" fmla="*/ 329821 h 6287069"/>
                <a:gd name="connsiteX5" fmla="*/ 3998793 w 4210333"/>
                <a:gd name="connsiteY5" fmla="*/ 479946 h 6287069"/>
                <a:gd name="connsiteX6" fmla="*/ 4148919 w 4210333"/>
                <a:gd name="connsiteY6" fmla="*/ 575481 h 6287069"/>
                <a:gd name="connsiteX7" fmla="*/ 4162566 w 4210333"/>
                <a:gd name="connsiteY7" fmla="*/ 616424 h 6287069"/>
                <a:gd name="connsiteX8" fmla="*/ 4176214 w 4210333"/>
                <a:gd name="connsiteY8" fmla="*/ 1271517 h 6287069"/>
                <a:gd name="connsiteX9" fmla="*/ 4176214 w 4210333"/>
                <a:gd name="connsiteY9" fmla="*/ 4765343 h 6287069"/>
                <a:gd name="connsiteX10" fmla="*/ 4176214 w 4210333"/>
                <a:gd name="connsiteY10" fmla="*/ 5925403 h 6287069"/>
                <a:gd name="connsiteX11" fmla="*/ 4189862 w 4210333"/>
                <a:gd name="connsiteY11" fmla="*/ 6239302 h 6287069"/>
                <a:gd name="connsiteX12" fmla="*/ 4121623 w 4210333"/>
                <a:gd name="connsiteY12" fmla="*/ 6212006 h 6287069"/>
                <a:gd name="connsiteX13" fmla="*/ 3657599 w 4210333"/>
                <a:gd name="connsiteY13" fmla="*/ 5952699 h 6287069"/>
                <a:gd name="connsiteX14" fmla="*/ 2811438 w 4210333"/>
                <a:gd name="connsiteY14" fmla="*/ 5707039 h 6287069"/>
                <a:gd name="connsiteX15" fmla="*/ 1842447 w 4210333"/>
                <a:gd name="connsiteY15" fmla="*/ 5693391 h 6287069"/>
                <a:gd name="connsiteX16" fmla="*/ 859808 w 4210333"/>
                <a:gd name="connsiteY16" fmla="*/ 5884460 h 6287069"/>
                <a:gd name="connsiteX17" fmla="*/ 286602 w 4210333"/>
                <a:gd name="connsiteY17" fmla="*/ 6075529 h 6287069"/>
                <a:gd name="connsiteX18" fmla="*/ 40943 w 4210333"/>
                <a:gd name="connsiteY18" fmla="*/ 6212006 h 6287069"/>
                <a:gd name="connsiteX19" fmla="*/ 40943 w 4210333"/>
                <a:gd name="connsiteY19" fmla="*/ 6184711 h 6287069"/>
                <a:gd name="connsiteX20" fmla="*/ 40943 w 4210333"/>
                <a:gd name="connsiteY20" fmla="*/ 5925403 h 6287069"/>
                <a:gd name="connsiteX21" fmla="*/ 40943 w 4210333"/>
                <a:gd name="connsiteY21" fmla="*/ 4806287 h 6287069"/>
                <a:gd name="connsiteX22" fmla="*/ 54590 w 4210333"/>
                <a:gd name="connsiteY22" fmla="*/ 2677236 h 6287069"/>
                <a:gd name="connsiteX23" fmla="*/ 40943 w 4210333"/>
                <a:gd name="connsiteY23" fmla="*/ 1380699 h 6287069"/>
                <a:gd name="connsiteX24" fmla="*/ 40943 w 4210333"/>
                <a:gd name="connsiteY24" fmla="*/ 930323 h 6287069"/>
                <a:gd name="connsiteX25" fmla="*/ 40943 w 4210333"/>
                <a:gd name="connsiteY25" fmla="*/ 793845 h 6287069"/>
                <a:gd name="connsiteX26" fmla="*/ 27295 w 4210333"/>
                <a:gd name="connsiteY26" fmla="*/ 725606 h 6287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10333" h="6287069">
                  <a:moveTo>
                    <a:pt x="27295" y="725606"/>
                  </a:moveTo>
                  <a:cubicBezTo>
                    <a:pt x="189931" y="595952"/>
                    <a:pt x="352567" y="466299"/>
                    <a:pt x="600501" y="357117"/>
                  </a:cubicBezTo>
                  <a:cubicBezTo>
                    <a:pt x="848435" y="247935"/>
                    <a:pt x="1162334" y="122830"/>
                    <a:pt x="1514901" y="70514"/>
                  </a:cubicBezTo>
                  <a:cubicBezTo>
                    <a:pt x="1867468" y="18198"/>
                    <a:pt x="2354238" y="0"/>
                    <a:pt x="2715904" y="43218"/>
                  </a:cubicBezTo>
                  <a:cubicBezTo>
                    <a:pt x="3077570" y="86436"/>
                    <a:pt x="3471080" y="257033"/>
                    <a:pt x="3684895" y="329821"/>
                  </a:cubicBezTo>
                  <a:cubicBezTo>
                    <a:pt x="3898710" y="402609"/>
                    <a:pt x="3921456" y="439003"/>
                    <a:pt x="3998793" y="479946"/>
                  </a:cubicBezTo>
                  <a:cubicBezTo>
                    <a:pt x="4076130" y="520889"/>
                    <a:pt x="4121623" y="552735"/>
                    <a:pt x="4148919" y="575481"/>
                  </a:cubicBezTo>
                  <a:cubicBezTo>
                    <a:pt x="4176215" y="598227"/>
                    <a:pt x="4158017" y="500418"/>
                    <a:pt x="4162566" y="616424"/>
                  </a:cubicBezTo>
                  <a:cubicBezTo>
                    <a:pt x="4167115" y="732430"/>
                    <a:pt x="4173939" y="580031"/>
                    <a:pt x="4176214" y="1271517"/>
                  </a:cubicBezTo>
                  <a:cubicBezTo>
                    <a:pt x="4178489" y="1963003"/>
                    <a:pt x="4176214" y="4765343"/>
                    <a:pt x="4176214" y="4765343"/>
                  </a:cubicBezTo>
                  <a:cubicBezTo>
                    <a:pt x="4176214" y="5540991"/>
                    <a:pt x="4173939" y="5679743"/>
                    <a:pt x="4176214" y="5925403"/>
                  </a:cubicBezTo>
                  <a:cubicBezTo>
                    <a:pt x="4178489" y="6171063"/>
                    <a:pt x="4198960" y="6191535"/>
                    <a:pt x="4189862" y="6239302"/>
                  </a:cubicBezTo>
                  <a:cubicBezTo>
                    <a:pt x="4180764" y="6287069"/>
                    <a:pt x="4210333" y="6259773"/>
                    <a:pt x="4121623" y="6212006"/>
                  </a:cubicBezTo>
                  <a:cubicBezTo>
                    <a:pt x="4032913" y="6164239"/>
                    <a:pt x="3875963" y="6036860"/>
                    <a:pt x="3657599" y="5952699"/>
                  </a:cubicBezTo>
                  <a:cubicBezTo>
                    <a:pt x="3439235" y="5868538"/>
                    <a:pt x="3113963" y="5750257"/>
                    <a:pt x="2811438" y="5707039"/>
                  </a:cubicBezTo>
                  <a:cubicBezTo>
                    <a:pt x="2508913" y="5663821"/>
                    <a:pt x="2167719" y="5663821"/>
                    <a:pt x="1842447" y="5693391"/>
                  </a:cubicBezTo>
                  <a:cubicBezTo>
                    <a:pt x="1517175" y="5722961"/>
                    <a:pt x="1119115" y="5820770"/>
                    <a:pt x="859808" y="5884460"/>
                  </a:cubicBezTo>
                  <a:cubicBezTo>
                    <a:pt x="600501" y="5948150"/>
                    <a:pt x="423079" y="6020938"/>
                    <a:pt x="286602" y="6075529"/>
                  </a:cubicBezTo>
                  <a:cubicBezTo>
                    <a:pt x="150125" y="6130120"/>
                    <a:pt x="81886" y="6193809"/>
                    <a:pt x="40943" y="6212006"/>
                  </a:cubicBezTo>
                  <a:cubicBezTo>
                    <a:pt x="0" y="6230203"/>
                    <a:pt x="40943" y="6184711"/>
                    <a:pt x="40943" y="6184711"/>
                  </a:cubicBezTo>
                  <a:lnTo>
                    <a:pt x="40943" y="5925403"/>
                  </a:lnTo>
                  <a:cubicBezTo>
                    <a:pt x="40943" y="5695666"/>
                    <a:pt x="38669" y="5347648"/>
                    <a:pt x="40943" y="4806287"/>
                  </a:cubicBezTo>
                  <a:cubicBezTo>
                    <a:pt x="43217" y="4264926"/>
                    <a:pt x="54590" y="3248167"/>
                    <a:pt x="54590" y="2677236"/>
                  </a:cubicBezTo>
                  <a:cubicBezTo>
                    <a:pt x="54590" y="2106305"/>
                    <a:pt x="43217" y="1671851"/>
                    <a:pt x="40943" y="1380699"/>
                  </a:cubicBezTo>
                  <a:cubicBezTo>
                    <a:pt x="38669" y="1089547"/>
                    <a:pt x="40943" y="930323"/>
                    <a:pt x="40943" y="930323"/>
                  </a:cubicBezTo>
                  <a:lnTo>
                    <a:pt x="40943" y="793845"/>
                  </a:lnTo>
                  <a:lnTo>
                    <a:pt x="27295" y="725606"/>
                  </a:lnTo>
                  <a:close/>
                </a:path>
              </a:pathLst>
            </a:custGeom>
            <a:blipFill>
              <a:blip r:embed="rId10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32" name="Groupe 31"/>
          <p:cNvGrpSpPr/>
          <p:nvPr/>
        </p:nvGrpSpPr>
        <p:grpSpPr>
          <a:xfrm>
            <a:off x="4601510" y="71414"/>
            <a:ext cx="4210333" cy="6264000"/>
            <a:chOff x="4601510" y="71414"/>
            <a:chExt cx="4210333" cy="6264000"/>
          </a:xfrm>
        </p:grpSpPr>
        <p:sp>
          <p:nvSpPr>
            <p:cNvPr id="33" name="Forme libre 32"/>
            <p:cNvSpPr/>
            <p:nvPr/>
          </p:nvSpPr>
          <p:spPr>
            <a:xfrm flipH="1">
              <a:off x="4608000" y="71414"/>
              <a:ext cx="4203843" cy="6264000"/>
            </a:xfrm>
            <a:custGeom>
              <a:avLst/>
              <a:gdLst>
                <a:gd name="connsiteX0" fmla="*/ 0 w 4297279"/>
                <a:gd name="connsiteY0" fmla="*/ 617621 h 6328611"/>
                <a:gd name="connsiteX1" fmla="*/ 661737 w 4297279"/>
                <a:gd name="connsiteY1" fmla="*/ 256674 h 6328611"/>
                <a:gd name="connsiteX2" fmla="*/ 1491916 w 4297279"/>
                <a:gd name="connsiteY2" fmla="*/ 40105 h 6328611"/>
                <a:gd name="connsiteX3" fmla="*/ 2466474 w 4297279"/>
                <a:gd name="connsiteY3" fmla="*/ 16042 h 6328611"/>
                <a:gd name="connsiteX4" fmla="*/ 3019926 w 4297279"/>
                <a:gd name="connsiteY4" fmla="*/ 112295 h 6328611"/>
                <a:gd name="connsiteX5" fmla="*/ 3645568 w 4297279"/>
                <a:gd name="connsiteY5" fmla="*/ 328863 h 6328611"/>
                <a:gd name="connsiteX6" fmla="*/ 4042611 w 4297279"/>
                <a:gd name="connsiteY6" fmla="*/ 569495 h 6328611"/>
                <a:gd name="connsiteX7" fmla="*/ 4271211 w 4297279"/>
                <a:gd name="connsiteY7" fmla="*/ 677779 h 6328611"/>
                <a:gd name="connsiteX8" fmla="*/ 4271211 w 4297279"/>
                <a:gd name="connsiteY8" fmla="*/ 677779 h 6328611"/>
                <a:gd name="connsiteX9" fmla="*/ 4271211 w 4297279"/>
                <a:gd name="connsiteY9" fmla="*/ 1423737 h 6328611"/>
                <a:gd name="connsiteX10" fmla="*/ 4271211 w 4297279"/>
                <a:gd name="connsiteY10" fmla="*/ 3709737 h 6328611"/>
                <a:gd name="connsiteX11" fmla="*/ 4283242 w 4297279"/>
                <a:gd name="connsiteY11" fmla="*/ 5418221 h 6328611"/>
                <a:gd name="connsiteX12" fmla="*/ 4271211 w 4297279"/>
                <a:gd name="connsiteY12" fmla="*/ 5911516 h 6328611"/>
                <a:gd name="connsiteX13" fmla="*/ 4283242 w 4297279"/>
                <a:gd name="connsiteY13" fmla="*/ 6176211 h 6328611"/>
                <a:gd name="connsiteX14" fmla="*/ 4283242 w 4297279"/>
                <a:gd name="connsiteY14" fmla="*/ 6308558 h 6328611"/>
                <a:gd name="connsiteX15" fmla="*/ 4199021 w 4297279"/>
                <a:gd name="connsiteY15" fmla="*/ 6296527 h 6328611"/>
                <a:gd name="connsiteX16" fmla="*/ 4090737 w 4297279"/>
                <a:gd name="connsiteY16" fmla="*/ 6296527 h 6328611"/>
                <a:gd name="connsiteX17" fmla="*/ 4054642 w 4297279"/>
                <a:gd name="connsiteY17" fmla="*/ 6296527 h 6328611"/>
                <a:gd name="connsiteX18" fmla="*/ 3838074 w 4297279"/>
                <a:gd name="connsiteY18" fmla="*/ 6176211 h 6328611"/>
                <a:gd name="connsiteX19" fmla="*/ 3368842 w 4297279"/>
                <a:gd name="connsiteY19" fmla="*/ 5947611 h 6328611"/>
                <a:gd name="connsiteX20" fmla="*/ 2695074 w 4297279"/>
                <a:gd name="connsiteY20" fmla="*/ 5779169 h 6328611"/>
                <a:gd name="connsiteX21" fmla="*/ 1732547 w 4297279"/>
                <a:gd name="connsiteY21" fmla="*/ 5743074 h 6328611"/>
                <a:gd name="connsiteX22" fmla="*/ 866274 w 4297279"/>
                <a:gd name="connsiteY22" fmla="*/ 5899484 h 6328611"/>
                <a:gd name="connsiteX23" fmla="*/ 312821 w 4297279"/>
                <a:gd name="connsiteY23" fmla="*/ 6176211 h 6328611"/>
                <a:gd name="connsiteX24" fmla="*/ 96253 w 4297279"/>
                <a:gd name="connsiteY24" fmla="*/ 6284495 h 6328611"/>
                <a:gd name="connsiteX25" fmla="*/ 12032 w 4297279"/>
                <a:gd name="connsiteY25" fmla="*/ 6308558 h 6328611"/>
                <a:gd name="connsiteX26" fmla="*/ 12032 w 4297279"/>
                <a:gd name="connsiteY26" fmla="*/ 6308558 h 6328611"/>
                <a:gd name="connsiteX27" fmla="*/ 24063 w 4297279"/>
                <a:gd name="connsiteY27" fmla="*/ 5189621 h 6328611"/>
                <a:gd name="connsiteX28" fmla="*/ 24063 w 4297279"/>
                <a:gd name="connsiteY28" fmla="*/ 2314074 h 6328611"/>
                <a:gd name="connsiteX29" fmla="*/ 12032 w 4297279"/>
                <a:gd name="connsiteY29" fmla="*/ 1327484 h 6328611"/>
                <a:gd name="connsiteX30" fmla="*/ 24063 w 4297279"/>
                <a:gd name="connsiteY30" fmla="*/ 906379 h 6328611"/>
                <a:gd name="connsiteX31" fmla="*/ 24063 w 4297279"/>
                <a:gd name="connsiteY31" fmla="*/ 689811 h 6328611"/>
                <a:gd name="connsiteX32" fmla="*/ 0 w 4297279"/>
                <a:gd name="connsiteY32" fmla="*/ 617621 h 6328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4297279" h="6328611">
                  <a:moveTo>
                    <a:pt x="0" y="617621"/>
                  </a:moveTo>
                  <a:cubicBezTo>
                    <a:pt x="206542" y="485274"/>
                    <a:pt x="413084" y="352927"/>
                    <a:pt x="661737" y="256674"/>
                  </a:cubicBezTo>
                  <a:cubicBezTo>
                    <a:pt x="910390" y="160421"/>
                    <a:pt x="1191127" y="80210"/>
                    <a:pt x="1491916" y="40105"/>
                  </a:cubicBezTo>
                  <a:cubicBezTo>
                    <a:pt x="1792706" y="0"/>
                    <a:pt x="2211806" y="4010"/>
                    <a:pt x="2466474" y="16042"/>
                  </a:cubicBezTo>
                  <a:cubicBezTo>
                    <a:pt x="2721142" y="28074"/>
                    <a:pt x="2823410" y="60158"/>
                    <a:pt x="3019926" y="112295"/>
                  </a:cubicBezTo>
                  <a:cubicBezTo>
                    <a:pt x="3216442" y="164432"/>
                    <a:pt x="3475120" y="252663"/>
                    <a:pt x="3645568" y="328863"/>
                  </a:cubicBezTo>
                  <a:cubicBezTo>
                    <a:pt x="3816016" y="405063"/>
                    <a:pt x="3938337" y="511342"/>
                    <a:pt x="4042611" y="569495"/>
                  </a:cubicBezTo>
                  <a:cubicBezTo>
                    <a:pt x="4146885" y="627648"/>
                    <a:pt x="4271211" y="677779"/>
                    <a:pt x="4271211" y="677779"/>
                  </a:cubicBezTo>
                  <a:lnTo>
                    <a:pt x="4271211" y="677779"/>
                  </a:lnTo>
                  <a:lnTo>
                    <a:pt x="4271211" y="1423737"/>
                  </a:lnTo>
                  <a:cubicBezTo>
                    <a:pt x="4271211" y="1929063"/>
                    <a:pt x="4269206" y="3043990"/>
                    <a:pt x="4271211" y="3709737"/>
                  </a:cubicBezTo>
                  <a:cubicBezTo>
                    <a:pt x="4273216" y="4375484"/>
                    <a:pt x="4283242" y="5051258"/>
                    <a:pt x="4283242" y="5418221"/>
                  </a:cubicBezTo>
                  <a:cubicBezTo>
                    <a:pt x="4283242" y="5785184"/>
                    <a:pt x="4271211" y="5785184"/>
                    <a:pt x="4271211" y="5911516"/>
                  </a:cubicBezTo>
                  <a:cubicBezTo>
                    <a:pt x="4271211" y="6037848"/>
                    <a:pt x="4281237" y="6110037"/>
                    <a:pt x="4283242" y="6176211"/>
                  </a:cubicBezTo>
                  <a:cubicBezTo>
                    <a:pt x="4285247" y="6242385"/>
                    <a:pt x="4297279" y="6288505"/>
                    <a:pt x="4283242" y="6308558"/>
                  </a:cubicBezTo>
                  <a:cubicBezTo>
                    <a:pt x="4269205" y="6328611"/>
                    <a:pt x="4231105" y="6298532"/>
                    <a:pt x="4199021" y="6296527"/>
                  </a:cubicBezTo>
                  <a:cubicBezTo>
                    <a:pt x="4166937" y="6294522"/>
                    <a:pt x="4090737" y="6296527"/>
                    <a:pt x="4090737" y="6296527"/>
                  </a:cubicBezTo>
                  <a:cubicBezTo>
                    <a:pt x="4066674" y="6296527"/>
                    <a:pt x="4096752" y="6316580"/>
                    <a:pt x="4054642" y="6296527"/>
                  </a:cubicBezTo>
                  <a:cubicBezTo>
                    <a:pt x="4012532" y="6276474"/>
                    <a:pt x="3952374" y="6234364"/>
                    <a:pt x="3838074" y="6176211"/>
                  </a:cubicBezTo>
                  <a:cubicBezTo>
                    <a:pt x="3723774" y="6118058"/>
                    <a:pt x="3559342" y="6013785"/>
                    <a:pt x="3368842" y="5947611"/>
                  </a:cubicBezTo>
                  <a:cubicBezTo>
                    <a:pt x="3178342" y="5881437"/>
                    <a:pt x="2967790" y="5813258"/>
                    <a:pt x="2695074" y="5779169"/>
                  </a:cubicBezTo>
                  <a:cubicBezTo>
                    <a:pt x="2422358" y="5745080"/>
                    <a:pt x="2037347" y="5723022"/>
                    <a:pt x="1732547" y="5743074"/>
                  </a:cubicBezTo>
                  <a:cubicBezTo>
                    <a:pt x="1427747" y="5763127"/>
                    <a:pt x="1102895" y="5827295"/>
                    <a:pt x="866274" y="5899484"/>
                  </a:cubicBezTo>
                  <a:cubicBezTo>
                    <a:pt x="629653" y="5971674"/>
                    <a:pt x="312821" y="6176211"/>
                    <a:pt x="312821" y="6176211"/>
                  </a:cubicBezTo>
                  <a:cubicBezTo>
                    <a:pt x="184484" y="6240379"/>
                    <a:pt x="146384" y="6262437"/>
                    <a:pt x="96253" y="6284495"/>
                  </a:cubicBezTo>
                  <a:cubicBezTo>
                    <a:pt x="46122" y="6306553"/>
                    <a:pt x="12032" y="6308558"/>
                    <a:pt x="12032" y="6308558"/>
                  </a:cubicBezTo>
                  <a:lnTo>
                    <a:pt x="12032" y="6308558"/>
                  </a:lnTo>
                  <a:cubicBezTo>
                    <a:pt x="14037" y="6122069"/>
                    <a:pt x="22058" y="5855368"/>
                    <a:pt x="24063" y="5189621"/>
                  </a:cubicBezTo>
                  <a:cubicBezTo>
                    <a:pt x="26068" y="4523874"/>
                    <a:pt x="26068" y="2957763"/>
                    <a:pt x="24063" y="2314074"/>
                  </a:cubicBezTo>
                  <a:cubicBezTo>
                    <a:pt x="22058" y="1670385"/>
                    <a:pt x="12032" y="1562100"/>
                    <a:pt x="12032" y="1327484"/>
                  </a:cubicBezTo>
                  <a:cubicBezTo>
                    <a:pt x="12032" y="1092868"/>
                    <a:pt x="22058" y="1012658"/>
                    <a:pt x="24063" y="906379"/>
                  </a:cubicBezTo>
                  <a:cubicBezTo>
                    <a:pt x="26068" y="800100"/>
                    <a:pt x="24063" y="689811"/>
                    <a:pt x="24063" y="689811"/>
                  </a:cubicBezTo>
                  <a:lnTo>
                    <a:pt x="0" y="617621"/>
                  </a:lnTo>
                  <a:close/>
                </a:path>
              </a:pathLst>
            </a:custGeom>
            <a:solidFill>
              <a:srgbClr val="AEA9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4" name="Forme libre 33"/>
            <p:cNvSpPr/>
            <p:nvPr/>
          </p:nvSpPr>
          <p:spPr>
            <a:xfrm>
              <a:off x="4601510" y="1000108"/>
              <a:ext cx="4210333" cy="4501143"/>
            </a:xfrm>
            <a:custGeom>
              <a:avLst/>
              <a:gdLst>
                <a:gd name="connsiteX0" fmla="*/ 27295 w 4210333"/>
                <a:gd name="connsiteY0" fmla="*/ 725606 h 6287069"/>
                <a:gd name="connsiteX1" fmla="*/ 600501 w 4210333"/>
                <a:gd name="connsiteY1" fmla="*/ 357117 h 6287069"/>
                <a:gd name="connsiteX2" fmla="*/ 1514901 w 4210333"/>
                <a:gd name="connsiteY2" fmla="*/ 70514 h 6287069"/>
                <a:gd name="connsiteX3" fmla="*/ 2715904 w 4210333"/>
                <a:gd name="connsiteY3" fmla="*/ 43218 h 6287069"/>
                <a:gd name="connsiteX4" fmla="*/ 3684895 w 4210333"/>
                <a:gd name="connsiteY4" fmla="*/ 329821 h 6287069"/>
                <a:gd name="connsiteX5" fmla="*/ 3998793 w 4210333"/>
                <a:gd name="connsiteY5" fmla="*/ 479946 h 6287069"/>
                <a:gd name="connsiteX6" fmla="*/ 4148919 w 4210333"/>
                <a:gd name="connsiteY6" fmla="*/ 575481 h 6287069"/>
                <a:gd name="connsiteX7" fmla="*/ 4162566 w 4210333"/>
                <a:gd name="connsiteY7" fmla="*/ 616424 h 6287069"/>
                <a:gd name="connsiteX8" fmla="*/ 4176214 w 4210333"/>
                <a:gd name="connsiteY8" fmla="*/ 1271517 h 6287069"/>
                <a:gd name="connsiteX9" fmla="*/ 4176214 w 4210333"/>
                <a:gd name="connsiteY9" fmla="*/ 4765343 h 6287069"/>
                <a:gd name="connsiteX10" fmla="*/ 4176214 w 4210333"/>
                <a:gd name="connsiteY10" fmla="*/ 5925403 h 6287069"/>
                <a:gd name="connsiteX11" fmla="*/ 4189862 w 4210333"/>
                <a:gd name="connsiteY11" fmla="*/ 6239302 h 6287069"/>
                <a:gd name="connsiteX12" fmla="*/ 4121623 w 4210333"/>
                <a:gd name="connsiteY12" fmla="*/ 6212006 h 6287069"/>
                <a:gd name="connsiteX13" fmla="*/ 3657599 w 4210333"/>
                <a:gd name="connsiteY13" fmla="*/ 5952699 h 6287069"/>
                <a:gd name="connsiteX14" fmla="*/ 2811438 w 4210333"/>
                <a:gd name="connsiteY14" fmla="*/ 5707039 h 6287069"/>
                <a:gd name="connsiteX15" fmla="*/ 1842447 w 4210333"/>
                <a:gd name="connsiteY15" fmla="*/ 5693391 h 6287069"/>
                <a:gd name="connsiteX16" fmla="*/ 859808 w 4210333"/>
                <a:gd name="connsiteY16" fmla="*/ 5884460 h 6287069"/>
                <a:gd name="connsiteX17" fmla="*/ 286602 w 4210333"/>
                <a:gd name="connsiteY17" fmla="*/ 6075529 h 6287069"/>
                <a:gd name="connsiteX18" fmla="*/ 40943 w 4210333"/>
                <a:gd name="connsiteY18" fmla="*/ 6212006 h 6287069"/>
                <a:gd name="connsiteX19" fmla="*/ 40943 w 4210333"/>
                <a:gd name="connsiteY19" fmla="*/ 6184711 h 6287069"/>
                <a:gd name="connsiteX20" fmla="*/ 40943 w 4210333"/>
                <a:gd name="connsiteY20" fmla="*/ 5925403 h 6287069"/>
                <a:gd name="connsiteX21" fmla="*/ 40943 w 4210333"/>
                <a:gd name="connsiteY21" fmla="*/ 4806287 h 6287069"/>
                <a:gd name="connsiteX22" fmla="*/ 54590 w 4210333"/>
                <a:gd name="connsiteY22" fmla="*/ 2677236 h 6287069"/>
                <a:gd name="connsiteX23" fmla="*/ 40943 w 4210333"/>
                <a:gd name="connsiteY23" fmla="*/ 1380699 h 6287069"/>
                <a:gd name="connsiteX24" fmla="*/ 40943 w 4210333"/>
                <a:gd name="connsiteY24" fmla="*/ 930323 h 6287069"/>
                <a:gd name="connsiteX25" fmla="*/ 40943 w 4210333"/>
                <a:gd name="connsiteY25" fmla="*/ 793845 h 6287069"/>
                <a:gd name="connsiteX26" fmla="*/ 27295 w 4210333"/>
                <a:gd name="connsiteY26" fmla="*/ 725606 h 6287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10333" h="6287069">
                  <a:moveTo>
                    <a:pt x="27295" y="725606"/>
                  </a:moveTo>
                  <a:cubicBezTo>
                    <a:pt x="189931" y="595952"/>
                    <a:pt x="352567" y="466299"/>
                    <a:pt x="600501" y="357117"/>
                  </a:cubicBezTo>
                  <a:cubicBezTo>
                    <a:pt x="848435" y="247935"/>
                    <a:pt x="1162334" y="122830"/>
                    <a:pt x="1514901" y="70514"/>
                  </a:cubicBezTo>
                  <a:cubicBezTo>
                    <a:pt x="1867468" y="18198"/>
                    <a:pt x="2354238" y="0"/>
                    <a:pt x="2715904" y="43218"/>
                  </a:cubicBezTo>
                  <a:cubicBezTo>
                    <a:pt x="3077570" y="86436"/>
                    <a:pt x="3471080" y="257033"/>
                    <a:pt x="3684895" y="329821"/>
                  </a:cubicBezTo>
                  <a:cubicBezTo>
                    <a:pt x="3898710" y="402609"/>
                    <a:pt x="3921456" y="439003"/>
                    <a:pt x="3998793" y="479946"/>
                  </a:cubicBezTo>
                  <a:cubicBezTo>
                    <a:pt x="4076130" y="520889"/>
                    <a:pt x="4121623" y="552735"/>
                    <a:pt x="4148919" y="575481"/>
                  </a:cubicBezTo>
                  <a:cubicBezTo>
                    <a:pt x="4176215" y="598227"/>
                    <a:pt x="4158017" y="500418"/>
                    <a:pt x="4162566" y="616424"/>
                  </a:cubicBezTo>
                  <a:cubicBezTo>
                    <a:pt x="4167115" y="732430"/>
                    <a:pt x="4173939" y="580031"/>
                    <a:pt x="4176214" y="1271517"/>
                  </a:cubicBezTo>
                  <a:cubicBezTo>
                    <a:pt x="4178489" y="1963003"/>
                    <a:pt x="4176214" y="4765343"/>
                    <a:pt x="4176214" y="4765343"/>
                  </a:cubicBezTo>
                  <a:cubicBezTo>
                    <a:pt x="4176214" y="5540991"/>
                    <a:pt x="4173939" y="5679743"/>
                    <a:pt x="4176214" y="5925403"/>
                  </a:cubicBezTo>
                  <a:cubicBezTo>
                    <a:pt x="4178489" y="6171063"/>
                    <a:pt x="4198960" y="6191535"/>
                    <a:pt x="4189862" y="6239302"/>
                  </a:cubicBezTo>
                  <a:cubicBezTo>
                    <a:pt x="4180764" y="6287069"/>
                    <a:pt x="4210333" y="6259773"/>
                    <a:pt x="4121623" y="6212006"/>
                  </a:cubicBezTo>
                  <a:cubicBezTo>
                    <a:pt x="4032913" y="6164239"/>
                    <a:pt x="3875963" y="6036860"/>
                    <a:pt x="3657599" y="5952699"/>
                  </a:cubicBezTo>
                  <a:cubicBezTo>
                    <a:pt x="3439235" y="5868538"/>
                    <a:pt x="3113963" y="5750257"/>
                    <a:pt x="2811438" y="5707039"/>
                  </a:cubicBezTo>
                  <a:cubicBezTo>
                    <a:pt x="2508913" y="5663821"/>
                    <a:pt x="2167719" y="5663821"/>
                    <a:pt x="1842447" y="5693391"/>
                  </a:cubicBezTo>
                  <a:cubicBezTo>
                    <a:pt x="1517175" y="5722961"/>
                    <a:pt x="1119115" y="5820770"/>
                    <a:pt x="859808" y="5884460"/>
                  </a:cubicBezTo>
                  <a:cubicBezTo>
                    <a:pt x="600501" y="5948150"/>
                    <a:pt x="423079" y="6020938"/>
                    <a:pt x="286602" y="6075529"/>
                  </a:cubicBezTo>
                  <a:cubicBezTo>
                    <a:pt x="150125" y="6130120"/>
                    <a:pt x="81886" y="6193809"/>
                    <a:pt x="40943" y="6212006"/>
                  </a:cubicBezTo>
                  <a:cubicBezTo>
                    <a:pt x="0" y="6230203"/>
                    <a:pt x="40943" y="6184711"/>
                    <a:pt x="40943" y="6184711"/>
                  </a:cubicBezTo>
                  <a:lnTo>
                    <a:pt x="40943" y="5925403"/>
                  </a:lnTo>
                  <a:cubicBezTo>
                    <a:pt x="40943" y="5695666"/>
                    <a:pt x="38669" y="5347648"/>
                    <a:pt x="40943" y="4806287"/>
                  </a:cubicBezTo>
                  <a:cubicBezTo>
                    <a:pt x="43217" y="4264926"/>
                    <a:pt x="54590" y="3248167"/>
                    <a:pt x="54590" y="2677236"/>
                  </a:cubicBezTo>
                  <a:cubicBezTo>
                    <a:pt x="54590" y="2106305"/>
                    <a:pt x="43217" y="1671851"/>
                    <a:pt x="40943" y="1380699"/>
                  </a:cubicBezTo>
                  <a:cubicBezTo>
                    <a:pt x="38669" y="1089547"/>
                    <a:pt x="40943" y="930323"/>
                    <a:pt x="40943" y="930323"/>
                  </a:cubicBezTo>
                  <a:lnTo>
                    <a:pt x="40943" y="793845"/>
                  </a:lnTo>
                  <a:lnTo>
                    <a:pt x="27295" y="725606"/>
                  </a:lnTo>
                  <a:close/>
                </a:path>
              </a:pathLst>
            </a:custGeom>
            <a:blipFill>
              <a:blip r:embed="rId11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7" name="Forme libre 6"/>
          <p:cNvSpPr/>
          <p:nvPr/>
        </p:nvSpPr>
        <p:spPr>
          <a:xfrm>
            <a:off x="312821" y="36000"/>
            <a:ext cx="4297279" cy="6264000"/>
          </a:xfrm>
          <a:custGeom>
            <a:avLst/>
            <a:gdLst>
              <a:gd name="connsiteX0" fmla="*/ 0 w 4297279"/>
              <a:gd name="connsiteY0" fmla="*/ 617621 h 6328611"/>
              <a:gd name="connsiteX1" fmla="*/ 661737 w 4297279"/>
              <a:gd name="connsiteY1" fmla="*/ 256674 h 6328611"/>
              <a:gd name="connsiteX2" fmla="*/ 1491916 w 4297279"/>
              <a:gd name="connsiteY2" fmla="*/ 40105 h 6328611"/>
              <a:gd name="connsiteX3" fmla="*/ 2466474 w 4297279"/>
              <a:gd name="connsiteY3" fmla="*/ 16042 h 6328611"/>
              <a:gd name="connsiteX4" fmla="*/ 3019926 w 4297279"/>
              <a:gd name="connsiteY4" fmla="*/ 112295 h 6328611"/>
              <a:gd name="connsiteX5" fmla="*/ 3645568 w 4297279"/>
              <a:gd name="connsiteY5" fmla="*/ 328863 h 6328611"/>
              <a:gd name="connsiteX6" fmla="*/ 4042611 w 4297279"/>
              <a:gd name="connsiteY6" fmla="*/ 569495 h 6328611"/>
              <a:gd name="connsiteX7" fmla="*/ 4271211 w 4297279"/>
              <a:gd name="connsiteY7" fmla="*/ 677779 h 6328611"/>
              <a:gd name="connsiteX8" fmla="*/ 4271211 w 4297279"/>
              <a:gd name="connsiteY8" fmla="*/ 677779 h 6328611"/>
              <a:gd name="connsiteX9" fmla="*/ 4271211 w 4297279"/>
              <a:gd name="connsiteY9" fmla="*/ 1423737 h 6328611"/>
              <a:gd name="connsiteX10" fmla="*/ 4271211 w 4297279"/>
              <a:gd name="connsiteY10" fmla="*/ 3709737 h 6328611"/>
              <a:gd name="connsiteX11" fmla="*/ 4283242 w 4297279"/>
              <a:gd name="connsiteY11" fmla="*/ 5418221 h 6328611"/>
              <a:gd name="connsiteX12" fmla="*/ 4271211 w 4297279"/>
              <a:gd name="connsiteY12" fmla="*/ 5911516 h 6328611"/>
              <a:gd name="connsiteX13" fmla="*/ 4283242 w 4297279"/>
              <a:gd name="connsiteY13" fmla="*/ 6176211 h 6328611"/>
              <a:gd name="connsiteX14" fmla="*/ 4283242 w 4297279"/>
              <a:gd name="connsiteY14" fmla="*/ 6308558 h 6328611"/>
              <a:gd name="connsiteX15" fmla="*/ 4199021 w 4297279"/>
              <a:gd name="connsiteY15" fmla="*/ 6296527 h 6328611"/>
              <a:gd name="connsiteX16" fmla="*/ 4090737 w 4297279"/>
              <a:gd name="connsiteY16" fmla="*/ 6296527 h 6328611"/>
              <a:gd name="connsiteX17" fmla="*/ 4054642 w 4297279"/>
              <a:gd name="connsiteY17" fmla="*/ 6296527 h 6328611"/>
              <a:gd name="connsiteX18" fmla="*/ 3838074 w 4297279"/>
              <a:gd name="connsiteY18" fmla="*/ 6176211 h 6328611"/>
              <a:gd name="connsiteX19" fmla="*/ 3368842 w 4297279"/>
              <a:gd name="connsiteY19" fmla="*/ 5947611 h 6328611"/>
              <a:gd name="connsiteX20" fmla="*/ 2695074 w 4297279"/>
              <a:gd name="connsiteY20" fmla="*/ 5779169 h 6328611"/>
              <a:gd name="connsiteX21" fmla="*/ 1732547 w 4297279"/>
              <a:gd name="connsiteY21" fmla="*/ 5743074 h 6328611"/>
              <a:gd name="connsiteX22" fmla="*/ 866274 w 4297279"/>
              <a:gd name="connsiteY22" fmla="*/ 5899484 h 6328611"/>
              <a:gd name="connsiteX23" fmla="*/ 312821 w 4297279"/>
              <a:gd name="connsiteY23" fmla="*/ 6176211 h 6328611"/>
              <a:gd name="connsiteX24" fmla="*/ 96253 w 4297279"/>
              <a:gd name="connsiteY24" fmla="*/ 6284495 h 6328611"/>
              <a:gd name="connsiteX25" fmla="*/ 12032 w 4297279"/>
              <a:gd name="connsiteY25" fmla="*/ 6308558 h 6328611"/>
              <a:gd name="connsiteX26" fmla="*/ 12032 w 4297279"/>
              <a:gd name="connsiteY26" fmla="*/ 6308558 h 6328611"/>
              <a:gd name="connsiteX27" fmla="*/ 24063 w 4297279"/>
              <a:gd name="connsiteY27" fmla="*/ 5189621 h 6328611"/>
              <a:gd name="connsiteX28" fmla="*/ 24063 w 4297279"/>
              <a:gd name="connsiteY28" fmla="*/ 2314074 h 6328611"/>
              <a:gd name="connsiteX29" fmla="*/ 12032 w 4297279"/>
              <a:gd name="connsiteY29" fmla="*/ 1327484 h 6328611"/>
              <a:gd name="connsiteX30" fmla="*/ 24063 w 4297279"/>
              <a:gd name="connsiteY30" fmla="*/ 906379 h 6328611"/>
              <a:gd name="connsiteX31" fmla="*/ 24063 w 4297279"/>
              <a:gd name="connsiteY31" fmla="*/ 689811 h 6328611"/>
              <a:gd name="connsiteX32" fmla="*/ 0 w 4297279"/>
              <a:gd name="connsiteY32" fmla="*/ 617621 h 6328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297279" h="6328611">
                <a:moveTo>
                  <a:pt x="0" y="617621"/>
                </a:moveTo>
                <a:cubicBezTo>
                  <a:pt x="206542" y="485274"/>
                  <a:pt x="413084" y="352927"/>
                  <a:pt x="661737" y="256674"/>
                </a:cubicBezTo>
                <a:cubicBezTo>
                  <a:pt x="910390" y="160421"/>
                  <a:pt x="1191127" y="80210"/>
                  <a:pt x="1491916" y="40105"/>
                </a:cubicBezTo>
                <a:cubicBezTo>
                  <a:pt x="1792706" y="0"/>
                  <a:pt x="2211806" y="4010"/>
                  <a:pt x="2466474" y="16042"/>
                </a:cubicBezTo>
                <a:cubicBezTo>
                  <a:pt x="2721142" y="28074"/>
                  <a:pt x="2823410" y="60158"/>
                  <a:pt x="3019926" y="112295"/>
                </a:cubicBezTo>
                <a:cubicBezTo>
                  <a:pt x="3216442" y="164432"/>
                  <a:pt x="3475120" y="252663"/>
                  <a:pt x="3645568" y="328863"/>
                </a:cubicBezTo>
                <a:cubicBezTo>
                  <a:pt x="3816016" y="405063"/>
                  <a:pt x="3938337" y="511342"/>
                  <a:pt x="4042611" y="569495"/>
                </a:cubicBezTo>
                <a:cubicBezTo>
                  <a:pt x="4146885" y="627648"/>
                  <a:pt x="4271211" y="677779"/>
                  <a:pt x="4271211" y="677779"/>
                </a:cubicBezTo>
                <a:lnTo>
                  <a:pt x="4271211" y="677779"/>
                </a:lnTo>
                <a:lnTo>
                  <a:pt x="4271211" y="1423737"/>
                </a:lnTo>
                <a:cubicBezTo>
                  <a:pt x="4271211" y="1929063"/>
                  <a:pt x="4269206" y="3043990"/>
                  <a:pt x="4271211" y="3709737"/>
                </a:cubicBezTo>
                <a:cubicBezTo>
                  <a:pt x="4273216" y="4375484"/>
                  <a:pt x="4283242" y="5051258"/>
                  <a:pt x="4283242" y="5418221"/>
                </a:cubicBezTo>
                <a:cubicBezTo>
                  <a:pt x="4283242" y="5785184"/>
                  <a:pt x="4271211" y="5785184"/>
                  <a:pt x="4271211" y="5911516"/>
                </a:cubicBezTo>
                <a:cubicBezTo>
                  <a:pt x="4271211" y="6037848"/>
                  <a:pt x="4281237" y="6110037"/>
                  <a:pt x="4283242" y="6176211"/>
                </a:cubicBezTo>
                <a:cubicBezTo>
                  <a:pt x="4285247" y="6242385"/>
                  <a:pt x="4297279" y="6288505"/>
                  <a:pt x="4283242" y="6308558"/>
                </a:cubicBezTo>
                <a:cubicBezTo>
                  <a:pt x="4269205" y="6328611"/>
                  <a:pt x="4231105" y="6298532"/>
                  <a:pt x="4199021" y="6296527"/>
                </a:cubicBezTo>
                <a:cubicBezTo>
                  <a:pt x="4166937" y="6294522"/>
                  <a:pt x="4090737" y="6296527"/>
                  <a:pt x="4090737" y="6296527"/>
                </a:cubicBezTo>
                <a:cubicBezTo>
                  <a:pt x="4066674" y="6296527"/>
                  <a:pt x="4096752" y="6316580"/>
                  <a:pt x="4054642" y="6296527"/>
                </a:cubicBezTo>
                <a:cubicBezTo>
                  <a:pt x="4012532" y="6276474"/>
                  <a:pt x="3952374" y="6234364"/>
                  <a:pt x="3838074" y="6176211"/>
                </a:cubicBezTo>
                <a:cubicBezTo>
                  <a:pt x="3723774" y="6118058"/>
                  <a:pt x="3559342" y="6013785"/>
                  <a:pt x="3368842" y="5947611"/>
                </a:cubicBezTo>
                <a:cubicBezTo>
                  <a:pt x="3178342" y="5881437"/>
                  <a:pt x="2967790" y="5813258"/>
                  <a:pt x="2695074" y="5779169"/>
                </a:cubicBezTo>
                <a:cubicBezTo>
                  <a:pt x="2422358" y="5745080"/>
                  <a:pt x="2037347" y="5723022"/>
                  <a:pt x="1732547" y="5743074"/>
                </a:cubicBezTo>
                <a:cubicBezTo>
                  <a:pt x="1427747" y="5763127"/>
                  <a:pt x="1102895" y="5827295"/>
                  <a:pt x="866274" y="5899484"/>
                </a:cubicBezTo>
                <a:cubicBezTo>
                  <a:pt x="629653" y="5971674"/>
                  <a:pt x="312821" y="6176211"/>
                  <a:pt x="312821" y="6176211"/>
                </a:cubicBezTo>
                <a:cubicBezTo>
                  <a:pt x="184484" y="6240379"/>
                  <a:pt x="146384" y="6262437"/>
                  <a:pt x="96253" y="6284495"/>
                </a:cubicBezTo>
                <a:cubicBezTo>
                  <a:pt x="46122" y="6306553"/>
                  <a:pt x="12032" y="6308558"/>
                  <a:pt x="12032" y="6308558"/>
                </a:cubicBezTo>
                <a:lnTo>
                  <a:pt x="12032" y="6308558"/>
                </a:lnTo>
                <a:cubicBezTo>
                  <a:pt x="14037" y="6122069"/>
                  <a:pt x="22058" y="5855368"/>
                  <a:pt x="24063" y="5189621"/>
                </a:cubicBezTo>
                <a:cubicBezTo>
                  <a:pt x="26068" y="4523874"/>
                  <a:pt x="26068" y="2957763"/>
                  <a:pt x="24063" y="2314074"/>
                </a:cubicBezTo>
                <a:cubicBezTo>
                  <a:pt x="22058" y="1670385"/>
                  <a:pt x="12032" y="1562100"/>
                  <a:pt x="12032" y="1327484"/>
                </a:cubicBezTo>
                <a:cubicBezTo>
                  <a:pt x="12032" y="1092868"/>
                  <a:pt x="22058" y="1012658"/>
                  <a:pt x="24063" y="906379"/>
                </a:cubicBezTo>
                <a:cubicBezTo>
                  <a:pt x="26068" y="800100"/>
                  <a:pt x="24063" y="689811"/>
                  <a:pt x="24063" y="689811"/>
                </a:cubicBezTo>
                <a:lnTo>
                  <a:pt x="0" y="617621"/>
                </a:lnTo>
                <a:close/>
              </a:path>
            </a:pathLst>
          </a:custGeom>
          <a:solidFill>
            <a:srgbClr val="AEA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4000" b="1" dirty="0" smtClean="0">
                <a:solidFill>
                  <a:srgbClr val="7030A0"/>
                </a:solidFill>
                <a:latin typeface="Edwardian Script ITC" pitchFamily="66" charset="0"/>
              </a:rPr>
              <a:t>  Ils y’en a qui donneraient</a:t>
            </a:r>
          </a:p>
          <a:p>
            <a:r>
              <a:rPr lang="fr-FR" sz="4000" b="1" dirty="0" smtClean="0">
                <a:solidFill>
                  <a:srgbClr val="7030A0"/>
                </a:solidFill>
                <a:latin typeface="Edwardian Script ITC" pitchFamily="66" charset="0"/>
              </a:rPr>
              <a:t>    tout pour changer d’époque </a:t>
            </a:r>
            <a:br>
              <a:rPr lang="fr-FR" sz="4000" b="1" dirty="0" smtClean="0">
                <a:solidFill>
                  <a:srgbClr val="7030A0"/>
                </a:solidFill>
                <a:latin typeface="Edwardian Script ITC" pitchFamily="66" charset="0"/>
              </a:rPr>
            </a:br>
            <a:r>
              <a:rPr lang="fr-FR" sz="4000" b="1" dirty="0" smtClean="0">
                <a:solidFill>
                  <a:srgbClr val="7030A0"/>
                </a:solidFill>
                <a:latin typeface="Edwardian Script ITC" pitchFamily="66" charset="0"/>
              </a:rPr>
              <a:t>  Pour gagner le cœur d’une</a:t>
            </a:r>
          </a:p>
          <a:p>
            <a:r>
              <a:rPr lang="fr-FR" sz="4000" b="1" dirty="0" smtClean="0">
                <a:solidFill>
                  <a:srgbClr val="7030A0"/>
                </a:solidFill>
                <a:latin typeface="Edwardian Script ITC" pitchFamily="66" charset="0"/>
              </a:rPr>
              <a:t>    autre ou éviter les chocs </a:t>
            </a:r>
            <a:endParaRPr lang="fr-FR" sz="4000" b="1" dirty="0">
              <a:solidFill>
                <a:srgbClr val="7030A0"/>
              </a:solidFill>
              <a:latin typeface="Edwardian Script ITC" pitchFamily="66" charset="0"/>
            </a:endParaRPr>
          </a:p>
        </p:txBody>
      </p:sp>
      <p:sp>
        <p:nvSpPr>
          <p:cNvPr id="8" name="Forme libre 7"/>
          <p:cNvSpPr/>
          <p:nvPr/>
        </p:nvSpPr>
        <p:spPr>
          <a:xfrm>
            <a:off x="312821" y="36000"/>
            <a:ext cx="4297279" cy="6264000"/>
          </a:xfrm>
          <a:custGeom>
            <a:avLst/>
            <a:gdLst>
              <a:gd name="connsiteX0" fmla="*/ 0 w 4297279"/>
              <a:gd name="connsiteY0" fmla="*/ 617621 h 6328611"/>
              <a:gd name="connsiteX1" fmla="*/ 661737 w 4297279"/>
              <a:gd name="connsiteY1" fmla="*/ 256674 h 6328611"/>
              <a:gd name="connsiteX2" fmla="*/ 1491916 w 4297279"/>
              <a:gd name="connsiteY2" fmla="*/ 40105 h 6328611"/>
              <a:gd name="connsiteX3" fmla="*/ 2466474 w 4297279"/>
              <a:gd name="connsiteY3" fmla="*/ 16042 h 6328611"/>
              <a:gd name="connsiteX4" fmla="*/ 3019926 w 4297279"/>
              <a:gd name="connsiteY4" fmla="*/ 112295 h 6328611"/>
              <a:gd name="connsiteX5" fmla="*/ 3645568 w 4297279"/>
              <a:gd name="connsiteY5" fmla="*/ 328863 h 6328611"/>
              <a:gd name="connsiteX6" fmla="*/ 4042611 w 4297279"/>
              <a:gd name="connsiteY6" fmla="*/ 569495 h 6328611"/>
              <a:gd name="connsiteX7" fmla="*/ 4271211 w 4297279"/>
              <a:gd name="connsiteY7" fmla="*/ 677779 h 6328611"/>
              <a:gd name="connsiteX8" fmla="*/ 4271211 w 4297279"/>
              <a:gd name="connsiteY8" fmla="*/ 677779 h 6328611"/>
              <a:gd name="connsiteX9" fmla="*/ 4271211 w 4297279"/>
              <a:gd name="connsiteY9" fmla="*/ 1423737 h 6328611"/>
              <a:gd name="connsiteX10" fmla="*/ 4271211 w 4297279"/>
              <a:gd name="connsiteY10" fmla="*/ 3709737 h 6328611"/>
              <a:gd name="connsiteX11" fmla="*/ 4283242 w 4297279"/>
              <a:gd name="connsiteY11" fmla="*/ 5418221 h 6328611"/>
              <a:gd name="connsiteX12" fmla="*/ 4271211 w 4297279"/>
              <a:gd name="connsiteY12" fmla="*/ 5911516 h 6328611"/>
              <a:gd name="connsiteX13" fmla="*/ 4283242 w 4297279"/>
              <a:gd name="connsiteY13" fmla="*/ 6176211 h 6328611"/>
              <a:gd name="connsiteX14" fmla="*/ 4283242 w 4297279"/>
              <a:gd name="connsiteY14" fmla="*/ 6308558 h 6328611"/>
              <a:gd name="connsiteX15" fmla="*/ 4199021 w 4297279"/>
              <a:gd name="connsiteY15" fmla="*/ 6296527 h 6328611"/>
              <a:gd name="connsiteX16" fmla="*/ 4090737 w 4297279"/>
              <a:gd name="connsiteY16" fmla="*/ 6296527 h 6328611"/>
              <a:gd name="connsiteX17" fmla="*/ 4054642 w 4297279"/>
              <a:gd name="connsiteY17" fmla="*/ 6296527 h 6328611"/>
              <a:gd name="connsiteX18" fmla="*/ 3838074 w 4297279"/>
              <a:gd name="connsiteY18" fmla="*/ 6176211 h 6328611"/>
              <a:gd name="connsiteX19" fmla="*/ 3368842 w 4297279"/>
              <a:gd name="connsiteY19" fmla="*/ 5947611 h 6328611"/>
              <a:gd name="connsiteX20" fmla="*/ 2695074 w 4297279"/>
              <a:gd name="connsiteY20" fmla="*/ 5779169 h 6328611"/>
              <a:gd name="connsiteX21" fmla="*/ 1732547 w 4297279"/>
              <a:gd name="connsiteY21" fmla="*/ 5743074 h 6328611"/>
              <a:gd name="connsiteX22" fmla="*/ 866274 w 4297279"/>
              <a:gd name="connsiteY22" fmla="*/ 5899484 h 6328611"/>
              <a:gd name="connsiteX23" fmla="*/ 312821 w 4297279"/>
              <a:gd name="connsiteY23" fmla="*/ 6176211 h 6328611"/>
              <a:gd name="connsiteX24" fmla="*/ 96253 w 4297279"/>
              <a:gd name="connsiteY24" fmla="*/ 6284495 h 6328611"/>
              <a:gd name="connsiteX25" fmla="*/ 12032 w 4297279"/>
              <a:gd name="connsiteY25" fmla="*/ 6308558 h 6328611"/>
              <a:gd name="connsiteX26" fmla="*/ 12032 w 4297279"/>
              <a:gd name="connsiteY26" fmla="*/ 6308558 h 6328611"/>
              <a:gd name="connsiteX27" fmla="*/ 24063 w 4297279"/>
              <a:gd name="connsiteY27" fmla="*/ 5189621 h 6328611"/>
              <a:gd name="connsiteX28" fmla="*/ 24063 w 4297279"/>
              <a:gd name="connsiteY28" fmla="*/ 2314074 h 6328611"/>
              <a:gd name="connsiteX29" fmla="*/ 12032 w 4297279"/>
              <a:gd name="connsiteY29" fmla="*/ 1327484 h 6328611"/>
              <a:gd name="connsiteX30" fmla="*/ 24063 w 4297279"/>
              <a:gd name="connsiteY30" fmla="*/ 906379 h 6328611"/>
              <a:gd name="connsiteX31" fmla="*/ 24063 w 4297279"/>
              <a:gd name="connsiteY31" fmla="*/ 689811 h 6328611"/>
              <a:gd name="connsiteX32" fmla="*/ 0 w 4297279"/>
              <a:gd name="connsiteY32" fmla="*/ 617621 h 6328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297279" h="6328611">
                <a:moveTo>
                  <a:pt x="0" y="617621"/>
                </a:moveTo>
                <a:cubicBezTo>
                  <a:pt x="206542" y="485274"/>
                  <a:pt x="413084" y="352927"/>
                  <a:pt x="661737" y="256674"/>
                </a:cubicBezTo>
                <a:cubicBezTo>
                  <a:pt x="910390" y="160421"/>
                  <a:pt x="1191127" y="80210"/>
                  <a:pt x="1491916" y="40105"/>
                </a:cubicBezTo>
                <a:cubicBezTo>
                  <a:pt x="1792706" y="0"/>
                  <a:pt x="2211806" y="4010"/>
                  <a:pt x="2466474" y="16042"/>
                </a:cubicBezTo>
                <a:cubicBezTo>
                  <a:pt x="2721142" y="28074"/>
                  <a:pt x="2823410" y="60158"/>
                  <a:pt x="3019926" y="112295"/>
                </a:cubicBezTo>
                <a:cubicBezTo>
                  <a:pt x="3216442" y="164432"/>
                  <a:pt x="3475120" y="252663"/>
                  <a:pt x="3645568" y="328863"/>
                </a:cubicBezTo>
                <a:cubicBezTo>
                  <a:pt x="3816016" y="405063"/>
                  <a:pt x="3938337" y="511342"/>
                  <a:pt x="4042611" y="569495"/>
                </a:cubicBezTo>
                <a:cubicBezTo>
                  <a:pt x="4146885" y="627648"/>
                  <a:pt x="4271211" y="677779"/>
                  <a:pt x="4271211" y="677779"/>
                </a:cubicBezTo>
                <a:lnTo>
                  <a:pt x="4271211" y="677779"/>
                </a:lnTo>
                <a:lnTo>
                  <a:pt x="4271211" y="1423737"/>
                </a:lnTo>
                <a:cubicBezTo>
                  <a:pt x="4271211" y="1929063"/>
                  <a:pt x="4269206" y="3043990"/>
                  <a:pt x="4271211" y="3709737"/>
                </a:cubicBezTo>
                <a:cubicBezTo>
                  <a:pt x="4273216" y="4375484"/>
                  <a:pt x="4283242" y="5051258"/>
                  <a:pt x="4283242" y="5418221"/>
                </a:cubicBezTo>
                <a:cubicBezTo>
                  <a:pt x="4283242" y="5785184"/>
                  <a:pt x="4271211" y="5785184"/>
                  <a:pt x="4271211" y="5911516"/>
                </a:cubicBezTo>
                <a:cubicBezTo>
                  <a:pt x="4271211" y="6037848"/>
                  <a:pt x="4281237" y="6110037"/>
                  <a:pt x="4283242" y="6176211"/>
                </a:cubicBezTo>
                <a:cubicBezTo>
                  <a:pt x="4285247" y="6242385"/>
                  <a:pt x="4297279" y="6288505"/>
                  <a:pt x="4283242" y="6308558"/>
                </a:cubicBezTo>
                <a:cubicBezTo>
                  <a:pt x="4269205" y="6328611"/>
                  <a:pt x="4231105" y="6298532"/>
                  <a:pt x="4199021" y="6296527"/>
                </a:cubicBezTo>
                <a:cubicBezTo>
                  <a:pt x="4166937" y="6294522"/>
                  <a:pt x="4090737" y="6296527"/>
                  <a:pt x="4090737" y="6296527"/>
                </a:cubicBezTo>
                <a:cubicBezTo>
                  <a:pt x="4066674" y="6296527"/>
                  <a:pt x="4096752" y="6316580"/>
                  <a:pt x="4054642" y="6296527"/>
                </a:cubicBezTo>
                <a:cubicBezTo>
                  <a:pt x="4012532" y="6276474"/>
                  <a:pt x="3952374" y="6234364"/>
                  <a:pt x="3838074" y="6176211"/>
                </a:cubicBezTo>
                <a:cubicBezTo>
                  <a:pt x="3723774" y="6118058"/>
                  <a:pt x="3559342" y="6013785"/>
                  <a:pt x="3368842" y="5947611"/>
                </a:cubicBezTo>
                <a:cubicBezTo>
                  <a:pt x="3178342" y="5881437"/>
                  <a:pt x="2967790" y="5813258"/>
                  <a:pt x="2695074" y="5779169"/>
                </a:cubicBezTo>
                <a:cubicBezTo>
                  <a:pt x="2422358" y="5745080"/>
                  <a:pt x="2037347" y="5723022"/>
                  <a:pt x="1732547" y="5743074"/>
                </a:cubicBezTo>
                <a:cubicBezTo>
                  <a:pt x="1427747" y="5763127"/>
                  <a:pt x="1102895" y="5827295"/>
                  <a:pt x="866274" y="5899484"/>
                </a:cubicBezTo>
                <a:cubicBezTo>
                  <a:pt x="629653" y="5971674"/>
                  <a:pt x="312821" y="6176211"/>
                  <a:pt x="312821" y="6176211"/>
                </a:cubicBezTo>
                <a:cubicBezTo>
                  <a:pt x="184484" y="6240379"/>
                  <a:pt x="146384" y="6262437"/>
                  <a:pt x="96253" y="6284495"/>
                </a:cubicBezTo>
                <a:cubicBezTo>
                  <a:pt x="46122" y="6306553"/>
                  <a:pt x="12032" y="6308558"/>
                  <a:pt x="12032" y="6308558"/>
                </a:cubicBezTo>
                <a:lnTo>
                  <a:pt x="12032" y="6308558"/>
                </a:lnTo>
                <a:cubicBezTo>
                  <a:pt x="14037" y="6122069"/>
                  <a:pt x="22058" y="5855368"/>
                  <a:pt x="24063" y="5189621"/>
                </a:cubicBezTo>
                <a:cubicBezTo>
                  <a:pt x="26068" y="4523874"/>
                  <a:pt x="26068" y="2957763"/>
                  <a:pt x="24063" y="2314074"/>
                </a:cubicBezTo>
                <a:cubicBezTo>
                  <a:pt x="22058" y="1670385"/>
                  <a:pt x="12032" y="1562100"/>
                  <a:pt x="12032" y="1327484"/>
                </a:cubicBezTo>
                <a:cubicBezTo>
                  <a:pt x="12032" y="1092868"/>
                  <a:pt x="22058" y="1012658"/>
                  <a:pt x="24063" y="906379"/>
                </a:cubicBezTo>
                <a:cubicBezTo>
                  <a:pt x="26068" y="800100"/>
                  <a:pt x="24063" y="689811"/>
                  <a:pt x="24063" y="689811"/>
                </a:cubicBezTo>
                <a:lnTo>
                  <a:pt x="0" y="617621"/>
                </a:lnTo>
                <a:close/>
              </a:path>
            </a:pathLst>
          </a:custGeom>
          <a:solidFill>
            <a:srgbClr val="AEA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  <a:t>   Y’en a certains qui veulent </a:t>
            </a:r>
          </a:p>
          <a:p>
            <a: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  <a:t>    tout </a:t>
            </a:r>
            <a:b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</a:br>
            <a: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  <a:t>   Le dessus et les dessous </a:t>
            </a:r>
            <a:b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</a:br>
            <a: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  <a:t>   Ils y’en a qui n'veulent </a:t>
            </a:r>
          </a:p>
          <a:p>
            <a: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  <a:t>    jamais </a:t>
            </a:r>
            <a:b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</a:br>
            <a: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  <a:t>   Dormir au même endroit </a:t>
            </a:r>
            <a:endParaRPr lang="fr-FR" sz="3600" b="1" dirty="0">
              <a:solidFill>
                <a:srgbClr val="7030A0"/>
              </a:solidFill>
              <a:latin typeface="Edwardian Script ITC" pitchFamily="66" charset="0"/>
            </a:endParaRPr>
          </a:p>
        </p:txBody>
      </p:sp>
      <p:sp>
        <p:nvSpPr>
          <p:cNvPr id="9" name="Forme libre 8"/>
          <p:cNvSpPr/>
          <p:nvPr/>
        </p:nvSpPr>
        <p:spPr>
          <a:xfrm>
            <a:off x="312821" y="36000"/>
            <a:ext cx="4297279" cy="6264000"/>
          </a:xfrm>
          <a:custGeom>
            <a:avLst/>
            <a:gdLst>
              <a:gd name="connsiteX0" fmla="*/ 0 w 4297279"/>
              <a:gd name="connsiteY0" fmla="*/ 617621 h 6328611"/>
              <a:gd name="connsiteX1" fmla="*/ 661737 w 4297279"/>
              <a:gd name="connsiteY1" fmla="*/ 256674 h 6328611"/>
              <a:gd name="connsiteX2" fmla="*/ 1491916 w 4297279"/>
              <a:gd name="connsiteY2" fmla="*/ 40105 h 6328611"/>
              <a:gd name="connsiteX3" fmla="*/ 2466474 w 4297279"/>
              <a:gd name="connsiteY3" fmla="*/ 16042 h 6328611"/>
              <a:gd name="connsiteX4" fmla="*/ 3019926 w 4297279"/>
              <a:gd name="connsiteY4" fmla="*/ 112295 h 6328611"/>
              <a:gd name="connsiteX5" fmla="*/ 3645568 w 4297279"/>
              <a:gd name="connsiteY5" fmla="*/ 328863 h 6328611"/>
              <a:gd name="connsiteX6" fmla="*/ 4042611 w 4297279"/>
              <a:gd name="connsiteY6" fmla="*/ 569495 h 6328611"/>
              <a:gd name="connsiteX7" fmla="*/ 4271211 w 4297279"/>
              <a:gd name="connsiteY7" fmla="*/ 677779 h 6328611"/>
              <a:gd name="connsiteX8" fmla="*/ 4271211 w 4297279"/>
              <a:gd name="connsiteY8" fmla="*/ 677779 h 6328611"/>
              <a:gd name="connsiteX9" fmla="*/ 4271211 w 4297279"/>
              <a:gd name="connsiteY9" fmla="*/ 1423737 h 6328611"/>
              <a:gd name="connsiteX10" fmla="*/ 4271211 w 4297279"/>
              <a:gd name="connsiteY10" fmla="*/ 3709737 h 6328611"/>
              <a:gd name="connsiteX11" fmla="*/ 4283242 w 4297279"/>
              <a:gd name="connsiteY11" fmla="*/ 5418221 h 6328611"/>
              <a:gd name="connsiteX12" fmla="*/ 4271211 w 4297279"/>
              <a:gd name="connsiteY12" fmla="*/ 5911516 h 6328611"/>
              <a:gd name="connsiteX13" fmla="*/ 4283242 w 4297279"/>
              <a:gd name="connsiteY13" fmla="*/ 6176211 h 6328611"/>
              <a:gd name="connsiteX14" fmla="*/ 4283242 w 4297279"/>
              <a:gd name="connsiteY14" fmla="*/ 6308558 h 6328611"/>
              <a:gd name="connsiteX15" fmla="*/ 4199021 w 4297279"/>
              <a:gd name="connsiteY15" fmla="*/ 6296527 h 6328611"/>
              <a:gd name="connsiteX16" fmla="*/ 4090737 w 4297279"/>
              <a:gd name="connsiteY16" fmla="*/ 6296527 h 6328611"/>
              <a:gd name="connsiteX17" fmla="*/ 4054642 w 4297279"/>
              <a:gd name="connsiteY17" fmla="*/ 6296527 h 6328611"/>
              <a:gd name="connsiteX18" fmla="*/ 3838074 w 4297279"/>
              <a:gd name="connsiteY18" fmla="*/ 6176211 h 6328611"/>
              <a:gd name="connsiteX19" fmla="*/ 3368842 w 4297279"/>
              <a:gd name="connsiteY19" fmla="*/ 5947611 h 6328611"/>
              <a:gd name="connsiteX20" fmla="*/ 2695074 w 4297279"/>
              <a:gd name="connsiteY20" fmla="*/ 5779169 h 6328611"/>
              <a:gd name="connsiteX21" fmla="*/ 1732547 w 4297279"/>
              <a:gd name="connsiteY21" fmla="*/ 5743074 h 6328611"/>
              <a:gd name="connsiteX22" fmla="*/ 866274 w 4297279"/>
              <a:gd name="connsiteY22" fmla="*/ 5899484 h 6328611"/>
              <a:gd name="connsiteX23" fmla="*/ 312821 w 4297279"/>
              <a:gd name="connsiteY23" fmla="*/ 6176211 h 6328611"/>
              <a:gd name="connsiteX24" fmla="*/ 96253 w 4297279"/>
              <a:gd name="connsiteY24" fmla="*/ 6284495 h 6328611"/>
              <a:gd name="connsiteX25" fmla="*/ 12032 w 4297279"/>
              <a:gd name="connsiteY25" fmla="*/ 6308558 h 6328611"/>
              <a:gd name="connsiteX26" fmla="*/ 12032 w 4297279"/>
              <a:gd name="connsiteY26" fmla="*/ 6308558 h 6328611"/>
              <a:gd name="connsiteX27" fmla="*/ 24063 w 4297279"/>
              <a:gd name="connsiteY27" fmla="*/ 5189621 h 6328611"/>
              <a:gd name="connsiteX28" fmla="*/ 24063 w 4297279"/>
              <a:gd name="connsiteY28" fmla="*/ 2314074 h 6328611"/>
              <a:gd name="connsiteX29" fmla="*/ 12032 w 4297279"/>
              <a:gd name="connsiteY29" fmla="*/ 1327484 h 6328611"/>
              <a:gd name="connsiteX30" fmla="*/ 24063 w 4297279"/>
              <a:gd name="connsiteY30" fmla="*/ 906379 h 6328611"/>
              <a:gd name="connsiteX31" fmla="*/ 24063 w 4297279"/>
              <a:gd name="connsiteY31" fmla="*/ 689811 h 6328611"/>
              <a:gd name="connsiteX32" fmla="*/ 0 w 4297279"/>
              <a:gd name="connsiteY32" fmla="*/ 617621 h 6328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297279" h="6328611">
                <a:moveTo>
                  <a:pt x="0" y="617621"/>
                </a:moveTo>
                <a:cubicBezTo>
                  <a:pt x="206542" y="485274"/>
                  <a:pt x="413084" y="352927"/>
                  <a:pt x="661737" y="256674"/>
                </a:cubicBezTo>
                <a:cubicBezTo>
                  <a:pt x="910390" y="160421"/>
                  <a:pt x="1191127" y="80210"/>
                  <a:pt x="1491916" y="40105"/>
                </a:cubicBezTo>
                <a:cubicBezTo>
                  <a:pt x="1792706" y="0"/>
                  <a:pt x="2211806" y="4010"/>
                  <a:pt x="2466474" y="16042"/>
                </a:cubicBezTo>
                <a:cubicBezTo>
                  <a:pt x="2721142" y="28074"/>
                  <a:pt x="2823410" y="60158"/>
                  <a:pt x="3019926" y="112295"/>
                </a:cubicBezTo>
                <a:cubicBezTo>
                  <a:pt x="3216442" y="164432"/>
                  <a:pt x="3475120" y="252663"/>
                  <a:pt x="3645568" y="328863"/>
                </a:cubicBezTo>
                <a:cubicBezTo>
                  <a:pt x="3816016" y="405063"/>
                  <a:pt x="3938337" y="511342"/>
                  <a:pt x="4042611" y="569495"/>
                </a:cubicBezTo>
                <a:cubicBezTo>
                  <a:pt x="4146885" y="627648"/>
                  <a:pt x="4271211" y="677779"/>
                  <a:pt x="4271211" y="677779"/>
                </a:cubicBezTo>
                <a:lnTo>
                  <a:pt x="4271211" y="677779"/>
                </a:lnTo>
                <a:lnTo>
                  <a:pt x="4271211" y="1423737"/>
                </a:lnTo>
                <a:cubicBezTo>
                  <a:pt x="4271211" y="1929063"/>
                  <a:pt x="4269206" y="3043990"/>
                  <a:pt x="4271211" y="3709737"/>
                </a:cubicBezTo>
                <a:cubicBezTo>
                  <a:pt x="4273216" y="4375484"/>
                  <a:pt x="4283242" y="5051258"/>
                  <a:pt x="4283242" y="5418221"/>
                </a:cubicBezTo>
                <a:cubicBezTo>
                  <a:pt x="4283242" y="5785184"/>
                  <a:pt x="4271211" y="5785184"/>
                  <a:pt x="4271211" y="5911516"/>
                </a:cubicBezTo>
                <a:cubicBezTo>
                  <a:pt x="4271211" y="6037848"/>
                  <a:pt x="4281237" y="6110037"/>
                  <a:pt x="4283242" y="6176211"/>
                </a:cubicBezTo>
                <a:cubicBezTo>
                  <a:pt x="4285247" y="6242385"/>
                  <a:pt x="4297279" y="6288505"/>
                  <a:pt x="4283242" y="6308558"/>
                </a:cubicBezTo>
                <a:cubicBezTo>
                  <a:pt x="4269205" y="6328611"/>
                  <a:pt x="4231105" y="6298532"/>
                  <a:pt x="4199021" y="6296527"/>
                </a:cubicBezTo>
                <a:cubicBezTo>
                  <a:pt x="4166937" y="6294522"/>
                  <a:pt x="4090737" y="6296527"/>
                  <a:pt x="4090737" y="6296527"/>
                </a:cubicBezTo>
                <a:cubicBezTo>
                  <a:pt x="4066674" y="6296527"/>
                  <a:pt x="4096752" y="6316580"/>
                  <a:pt x="4054642" y="6296527"/>
                </a:cubicBezTo>
                <a:cubicBezTo>
                  <a:pt x="4012532" y="6276474"/>
                  <a:pt x="3952374" y="6234364"/>
                  <a:pt x="3838074" y="6176211"/>
                </a:cubicBezTo>
                <a:cubicBezTo>
                  <a:pt x="3723774" y="6118058"/>
                  <a:pt x="3559342" y="6013785"/>
                  <a:pt x="3368842" y="5947611"/>
                </a:cubicBezTo>
                <a:cubicBezTo>
                  <a:pt x="3178342" y="5881437"/>
                  <a:pt x="2967790" y="5813258"/>
                  <a:pt x="2695074" y="5779169"/>
                </a:cubicBezTo>
                <a:cubicBezTo>
                  <a:pt x="2422358" y="5745080"/>
                  <a:pt x="2037347" y="5723022"/>
                  <a:pt x="1732547" y="5743074"/>
                </a:cubicBezTo>
                <a:cubicBezTo>
                  <a:pt x="1427747" y="5763127"/>
                  <a:pt x="1102895" y="5827295"/>
                  <a:pt x="866274" y="5899484"/>
                </a:cubicBezTo>
                <a:cubicBezTo>
                  <a:pt x="629653" y="5971674"/>
                  <a:pt x="312821" y="6176211"/>
                  <a:pt x="312821" y="6176211"/>
                </a:cubicBezTo>
                <a:cubicBezTo>
                  <a:pt x="184484" y="6240379"/>
                  <a:pt x="146384" y="6262437"/>
                  <a:pt x="96253" y="6284495"/>
                </a:cubicBezTo>
                <a:cubicBezTo>
                  <a:pt x="46122" y="6306553"/>
                  <a:pt x="12032" y="6308558"/>
                  <a:pt x="12032" y="6308558"/>
                </a:cubicBezTo>
                <a:lnTo>
                  <a:pt x="12032" y="6308558"/>
                </a:lnTo>
                <a:cubicBezTo>
                  <a:pt x="14037" y="6122069"/>
                  <a:pt x="22058" y="5855368"/>
                  <a:pt x="24063" y="5189621"/>
                </a:cubicBezTo>
                <a:cubicBezTo>
                  <a:pt x="26068" y="4523874"/>
                  <a:pt x="26068" y="2957763"/>
                  <a:pt x="24063" y="2314074"/>
                </a:cubicBezTo>
                <a:cubicBezTo>
                  <a:pt x="22058" y="1670385"/>
                  <a:pt x="12032" y="1562100"/>
                  <a:pt x="12032" y="1327484"/>
                </a:cubicBezTo>
                <a:cubicBezTo>
                  <a:pt x="12032" y="1092868"/>
                  <a:pt x="22058" y="1012658"/>
                  <a:pt x="24063" y="906379"/>
                </a:cubicBezTo>
                <a:cubicBezTo>
                  <a:pt x="26068" y="800100"/>
                  <a:pt x="24063" y="689811"/>
                  <a:pt x="24063" y="689811"/>
                </a:cubicBezTo>
                <a:lnTo>
                  <a:pt x="0" y="617621"/>
                </a:lnTo>
                <a:close/>
              </a:path>
            </a:pathLst>
          </a:custGeom>
          <a:solidFill>
            <a:srgbClr val="AEA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  <a:t>  Qui rêvent de sauver le </a:t>
            </a:r>
          </a:p>
          <a:p>
            <a: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  <a:t>   monde ou d’inventer des </a:t>
            </a:r>
          </a:p>
          <a:p>
            <a: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  <a:t>   lois </a:t>
            </a:r>
            <a:b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</a:br>
            <a: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  <a:t>   Pour des hommes et des </a:t>
            </a:r>
          </a:p>
          <a:p>
            <a: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  <a:t>   idées </a:t>
            </a:r>
            <a:b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</a:br>
            <a: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  <a:t>   Pour des femmes et des </a:t>
            </a:r>
          </a:p>
          <a:p>
            <a: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  <a:t>   années </a:t>
            </a:r>
            <a:b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</a:br>
            <a: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  <a:t>   On rêve tous d’attraper </a:t>
            </a:r>
          </a:p>
          <a:p>
            <a: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  <a:t>    une étoile</a:t>
            </a:r>
            <a:endParaRPr lang="fr-FR" sz="3600" b="1" dirty="0">
              <a:solidFill>
                <a:srgbClr val="7030A0"/>
              </a:solidFill>
              <a:latin typeface="Edwardian Script ITC" pitchFamily="66" charset="0"/>
            </a:endParaRPr>
          </a:p>
        </p:txBody>
      </p:sp>
      <p:sp>
        <p:nvSpPr>
          <p:cNvPr id="10" name="Forme libre 9"/>
          <p:cNvSpPr/>
          <p:nvPr/>
        </p:nvSpPr>
        <p:spPr>
          <a:xfrm>
            <a:off x="312821" y="36000"/>
            <a:ext cx="4297279" cy="6264000"/>
          </a:xfrm>
          <a:custGeom>
            <a:avLst/>
            <a:gdLst>
              <a:gd name="connsiteX0" fmla="*/ 0 w 4297279"/>
              <a:gd name="connsiteY0" fmla="*/ 617621 h 6328611"/>
              <a:gd name="connsiteX1" fmla="*/ 661737 w 4297279"/>
              <a:gd name="connsiteY1" fmla="*/ 256674 h 6328611"/>
              <a:gd name="connsiteX2" fmla="*/ 1491916 w 4297279"/>
              <a:gd name="connsiteY2" fmla="*/ 40105 h 6328611"/>
              <a:gd name="connsiteX3" fmla="*/ 2466474 w 4297279"/>
              <a:gd name="connsiteY3" fmla="*/ 16042 h 6328611"/>
              <a:gd name="connsiteX4" fmla="*/ 3019926 w 4297279"/>
              <a:gd name="connsiteY4" fmla="*/ 112295 h 6328611"/>
              <a:gd name="connsiteX5" fmla="*/ 3645568 w 4297279"/>
              <a:gd name="connsiteY5" fmla="*/ 328863 h 6328611"/>
              <a:gd name="connsiteX6" fmla="*/ 4042611 w 4297279"/>
              <a:gd name="connsiteY6" fmla="*/ 569495 h 6328611"/>
              <a:gd name="connsiteX7" fmla="*/ 4271211 w 4297279"/>
              <a:gd name="connsiteY7" fmla="*/ 677779 h 6328611"/>
              <a:gd name="connsiteX8" fmla="*/ 4271211 w 4297279"/>
              <a:gd name="connsiteY8" fmla="*/ 677779 h 6328611"/>
              <a:gd name="connsiteX9" fmla="*/ 4271211 w 4297279"/>
              <a:gd name="connsiteY9" fmla="*/ 1423737 h 6328611"/>
              <a:gd name="connsiteX10" fmla="*/ 4271211 w 4297279"/>
              <a:gd name="connsiteY10" fmla="*/ 3709737 h 6328611"/>
              <a:gd name="connsiteX11" fmla="*/ 4283242 w 4297279"/>
              <a:gd name="connsiteY11" fmla="*/ 5418221 h 6328611"/>
              <a:gd name="connsiteX12" fmla="*/ 4271211 w 4297279"/>
              <a:gd name="connsiteY12" fmla="*/ 5911516 h 6328611"/>
              <a:gd name="connsiteX13" fmla="*/ 4283242 w 4297279"/>
              <a:gd name="connsiteY13" fmla="*/ 6176211 h 6328611"/>
              <a:gd name="connsiteX14" fmla="*/ 4283242 w 4297279"/>
              <a:gd name="connsiteY14" fmla="*/ 6308558 h 6328611"/>
              <a:gd name="connsiteX15" fmla="*/ 4199021 w 4297279"/>
              <a:gd name="connsiteY15" fmla="*/ 6296527 h 6328611"/>
              <a:gd name="connsiteX16" fmla="*/ 4090737 w 4297279"/>
              <a:gd name="connsiteY16" fmla="*/ 6296527 h 6328611"/>
              <a:gd name="connsiteX17" fmla="*/ 4054642 w 4297279"/>
              <a:gd name="connsiteY17" fmla="*/ 6296527 h 6328611"/>
              <a:gd name="connsiteX18" fmla="*/ 3838074 w 4297279"/>
              <a:gd name="connsiteY18" fmla="*/ 6176211 h 6328611"/>
              <a:gd name="connsiteX19" fmla="*/ 3368842 w 4297279"/>
              <a:gd name="connsiteY19" fmla="*/ 5947611 h 6328611"/>
              <a:gd name="connsiteX20" fmla="*/ 2695074 w 4297279"/>
              <a:gd name="connsiteY20" fmla="*/ 5779169 h 6328611"/>
              <a:gd name="connsiteX21" fmla="*/ 1732547 w 4297279"/>
              <a:gd name="connsiteY21" fmla="*/ 5743074 h 6328611"/>
              <a:gd name="connsiteX22" fmla="*/ 866274 w 4297279"/>
              <a:gd name="connsiteY22" fmla="*/ 5899484 h 6328611"/>
              <a:gd name="connsiteX23" fmla="*/ 312821 w 4297279"/>
              <a:gd name="connsiteY23" fmla="*/ 6176211 h 6328611"/>
              <a:gd name="connsiteX24" fmla="*/ 96253 w 4297279"/>
              <a:gd name="connsiteY24" fmla="*/ 6284495 h 6328611"/>
              <a:gd name="connsiteX25" fmla="*/ 12032 w 4297279"/>
              <a:gd name="connsiteY25" fmla="*/ 6308558 h 6328611"/>
              <a:gd name="connsiteX26" fmla="*/ 12032 w 4297279"/>
              <a:gd name="connsiteY26" fmla="*/ 6308558 h 6328611"/>
              <a:gd name="connsiteX27" fmla="*/ 24063 w 4297279"/>
              <a:gd name="connsiteY27" fmla="*/ 5189621 h 6328611"/>
              <a:gd name="connsiteX28" fmla="*/ 24063 w 4297279"/>
              <a:gd name="connsiteY28" fmla="*/ 2314074 h 6328611"/>
              <a:gd name="connsiteX29" fmla="*/ 12032 w 4297279"/>
              <a:gd name="connsiteY29" fmla="*/ 1327484 h 6328611"/>
              <a:gd name="connsiteX30" fmla="*/ 24063 w 4297279"/>
              <a:gd name="connsiteY30" fmla="*/ 906379 h 6328611"/>
              <a:gd name="connsiteX31" fmla="*/ 24063 w 4297279"/>
              <a:gd name="connsiteY31" fmla="*/ 689811 h 6328611"/>
              <a:gd name="connsiteX32" fmla="*/ 0 w 4297279"/>
              <a:gd name="connsiteY32" fmla="*/ 617621 h 6328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297279" h="6328611">
                <a:moveTo>
                  <a:pt x="0" y="617621"/>
                </a:moveTo>
                <a:cubicBezTo>
                  <a:pt x="206542" y="485274"/>
                  <a:pt x="413084" y="352927"/>
                  <a:pt x="661737" y="256674"/>
                </a:cubicBezTo>
                <a:cubicBezTo>
                  <a:pt x="910390" y="160421"/>
                  <a:pt x="1191127" y="80210"/>
                  <a:pt x="1491916" y="40105"/>
                </a:cubicBezTo>
                <a:cubicBezTo>
                  <a:pt x="1792706" y="0"/>
                  <a:pt x="2211806" y="4010"/>
                  <a:pt x="2466474" y="16042"/>
                </a:cubicBezTo>
                <a:cubicBezTo>
                  <a:pt x="2721142" y="28074"/>
                  <a:pt x="2823410" y="60158"/>
                  <a:pt x="3019926" y="112295"/>
                </a:cubicBezTo>
                <a:cubicBezTo>
                  <a:pt x="3216442" y="164432"/>
                  <a:pt x="3475120" y="252663"/>
                  <a:pt x="3645568" y="328863"/>
                </a:cubicBezTo>
                <a:cubicBezTo>
                  <a:pt x="3816016" y="405063"/>
                  <a:pt x="3938337" y="511342"/>
                  <a:pt x="4042611" y="569495"/>
                </a:cubicBezTo>
                <a:cubicBezTo>
                  <a:pt x="4146885" y="627648"/>
                  <a:pt x="4271211" y="677779"/>
                  <a:pt x="4271211" y="677779"/>
                </a:cubicBezTo>
                <a:lnTo>
                  <a:pt x="4271211" y="677779"/>
                </a:lnTo>
                <a:lnTo>
                  <a:pt x="4271211" y="1423737"/>
                </a:lnTo>
                <a:cubicBezTo>
                  <a:pt x="4271211" y="1929063"/>
                  <a:pt x="4269206" y="3043990"/>
                  <a:pt x="4271211" y="3709737"/>
                </a:cubicBezTo>
                <a:cubicBezTo>
                  <a:pt x="4273216" y="4375484"/>
                  <a:pt x="4283242" y="5051258"/>
                  <a:pt x="4283242" y="5418221"/>
                </a:cubicBezTo>
                <a:cubicBezTo>
                  <a:pt x="4283242" y="5785184"/>
                  <a:pt x="4271211" y="5785184"/>
                  <a:pt x="4271211" y="5911516"/>
                </a:cubicBezTo>
                <a:cubicBezTo>
                  <a:pt x="4271211" y="6037848"/>
                  <a:pt x="4281237" y="6110037"/>
                  <a:pt x="4283242" y="6176211"/>
                </a:cubicBezTo>
                <a:cubicBezTo>
                  <a:pt x="4285247" y="6242385"/>
                  <a:pt x="4297279" y="6288505"/>
                  <a:pt x="4283242" y="6308558"/>
                </a:cubicBezTo>
                <a:cubicBezTo>
                  <a:pt x="4269205" y="6328611"/>
                  <a:pt x="4231105" y="6298532"/>
                  <a:pt x="4199021" y="6296527"/>
                </a:cubicBezTo>
                <a:cubicBezTo>
                  <a:pt x="4166937" y="6294522"/>
                  <a:pt x="4090737" y="6296527"/>
                  <a:pt x="4090737" y="6296527"/>
                </a:cubicBezTo>
                <a:cubicBezTo>
                  <a:pt x="4066674" y="6296527"/>
                  <a:pt x="4096752" y="6316580"/>
                  <a:pt x="4054642" y="6296527"/>
                </a:cubicBezTo>
                <a:cubicBezTo>
                  <a:pt x="4012532" y="6276474"/>
                  <a:pt x="3952374" y="6234364"/>
                  <a:pt x="3838074" y="6176211"/>
                </a:cubicBezTo>
                <a:cubicBezTo>
                  <a:pt x="3723774" y="6118058"/>
                  <a:pt x="3559342" y="6013785"/>
                  <a:pt x="3368842" y="5947611"/>
                </a:cubicBezTo>
                <a:cubicBezTo>
                  <a:pt x="3178342" y="5881437"/>
                  <a:pt x="2967790" y="5813258"/>
                  <a:pt x="2695074" y="5779169"/>
                </a:cubicBezTo>
                <a:cubicBezTo>
                  <a:pt x="2422358" y="5745080"/>
                  <a:pt x="2037347" y="5723022"/>
                  <a:pt x="1732547" y="5743074"/>
                </a:cubicBezTo>
                <a:cubicBezTo>
                  <a:pt x="1427747" y="5763127"/>
                  <a:pt x="1102895" y="5827295"/>
                  <a:pt x="866274" y="5899484"/>
                </a:cubicBezTo>
                <a:cubicBezTo>
                  <a:pt x="629653" y="5971674"/>
                  <a:pt x="312821" y="6176211"/>
                  <a:pt x="312821" y="6176211"/>
                </a:cubicBezTo>
                <a:cubicBezTo>
                  <a:pt x="184484" y="6240379"/>
                  <a:pt x="146384" y="6262437"/>
                  <a:pt x="96253" y="6284495"/>
                </a:cubicBezTo>
                <a:cubicBezTo>
                  <a:pt x="46122" y="6306553"/>
                  <a:pt x="12032" y="6308558"/>
                  <a:pt x="12032" y="6308558"/>
                </a:cubicBezTo>
                <a:lnTo>
                  <a:pt x="12032" y="6308558"/>
                </a:lnTo>
                <a:cubicBezTo>
                  <a:pt x="14037" y="6122069"/>
                  <a:pt x="22058" y="5855368"/>
                  <a:pt x="24063" y="5189621"/>
                </a:cubicBezTo>
                <a:cubicBezTo>
                  <a:pt x="26068" y="4523874"/>
                  <a:pt x="26068" y="2957763"/>
                  <a:pt x="24063" y="2314074"/>
                </a:cubicBezTo>
                <a:cubicBezTo>
                  <a:pt x="22058" y="1670385"/>
                  <a:pt x="12032" y="1562100"/>
                  <a:pt x="12032" y="1327484"/>
                </a:cubicBezTo>
                <a:cubicBezTo>
                  <a:pt x="12032" y="1092868"/>
                  <a:pt x="22058" y="1012658"/>
                  <a:pt x="24063" y="906379"/>
                </a:cubicBezTo>
                <a:cubicBezTo>
                  <a:pt x="26068" y="800100"/>
                  <a:pt x="24063" y="689811"/>
                  <a:pt x="24063" y="689811"/>
                </a:cubicBezTo>
                <a:lnTo>
                  <a:pt x="0" y="617621"/>
                </a:lnTo>
                <a:close/>
              </a:path>
            </a:pathLst>
          </a:custGeom>
          <a:solidFill>
            <a:srgbClr val="AEA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  <a:t> Moi je veux vieillir avec toi </a:t>
            </a:r>
            <a:b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</a:br>
            <a: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  <a:t> C’est mon plus beau rêve </a:t>
            </a:r>
          </a:p>
          <a:p>
            <a: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  <a:t>   ici-bas </a:t>
            </a:r>
            <a:b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</a:br>
            <a: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  <a:t> Oui Je veux vieillir contre </a:t>
            </a:r>
          </a:p>
          <a:p>
            <a: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  <a:t>   toi </a:t>
            </a:r>
            <a:b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</a:br>
            <a: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  <a:t> C’est mon plus grand rêve </a:t>
            </a:r>
          </a:p>
          <a:p>
            <a: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  <a:t>   ici-bas</a:t>
            </a:r>
            <a:endParaRPr lang="fr-FR" sz="3600" b="1" dirty="0">
              <a:solidFill>
                <a:srgbClr val="7030A0"/>
              </a:solidFill>
              <a:latin typeface="Edwardian Script ITC" pitchFamily="66" charset="0"/>
            </a:endParaRPr>
          </a:p>
        </p:txBody>
      </p:sp>
      <p:sp>
        <p:nvSpPr>
          <p:cNvPr id="11" name="Forme libre 10"/>
          <p:cNvSpPr/>
          <p:nvPr/>
        </p:nvSpPr>
        <p:spPr>
          <a:xfrm>
            <a:off x="312821" y="36000"/>
            <a:ext cx="4297279" cy="6264000"/>
          </a:xfrm>
          <a:custGeom>
            <a:avLst/>
            <a:gdLst>
              <a:gd name="connsiteX0" fmla="*/ 0 w 4297279"/>
              <a:gd name="connsiteY0" fmla="*/ 617621 h 6328611"/>
              <a:gd name="connsiteX1" fmla="*/ 661737 w 4297279"/>
              <a:gd name="connsiteY1" fmla="*/ 256674 h 6328611"/>
              <a:gd name="connsiteX2" fmla="*/ 1491916 w 4297279"/>
              <a:gd name="connsiteY2" fmla="*/ 40105 h 6328611"/>
              <a:gd name="connsiteX3" fmla="*/ 2466474 w 4297279"/>
              <a:gd name="connsiteY3" fmla="*/ 16042 h 6328611"/>
              <a:gd name="connsiteX4" fmla="*/ 3019926 w 4297279"/>
              <a:gd name="connsiteY4" fmla="*/ 112295 h 6328611"/>
              <a:gd name="connsiteX5" fmla="*/ 3645568 w 4297279"/>
              <a:gd name="connsiteY5" fmla="*/ 328863 h 6328611"/>
              <a:gd name="connsiteX6" fmla="*/ 4042611 w 4297279"/>
              <a:gd name="connsiteY6" fmla="*/ 569495 h 6328611"/>
              <a:gd name="connsiteX7" fmla="*/ 4271211 w 4297279"/>
              <a:gd name="connsiteY7" fmla="*/ 677779 h 6328611"/>
              <a:gd name="connsiteX8" fmla="*/ 4271211 w 4297279"/>
              <a:gd name="connsiteY8" fmla="*/ 677779 h 6328611"/>
              <a:gd name="connsiteX9" fmla="*/ 4271211 w 4297279"/>
              <a:gd name="connsiteY9" fmla="*/ 1423737 h 6328611"/>
              <a:gd name="connsiteX10" fmla="*/ 4271211 w 4297279"/>
              <a:gd name="connsiteY10" fmla="*/ 3709737 h 6328611"/>
              <a:gd name="connsiteX11" fmla="*/ 4283242 w 4297279"/>
              <a:gd name="connsiteY11" fmla="*/ 5418221 h 6328611"/>
              <a:gd name="connsiteX12" fmla="*/ 4271211 w 4297279"/>
              <a:gd name="connsiteY12" fmla="*/ 5911516 h 6328611"/>
              <a:gd name="connsiteX13" fmla="*/ 4283242 w 4297279"/>
              <a:gd name="connsiteY13" fmla="*/ 6176211 h 6328611"/>
              <a:gd name="connsiteX14" fmla="*/ 4283242 w 4297279"/>
              <a:gd name="connsiteY14" fmla="*/ 6308558 h 6328611"/>
              <a:gd name="connsiteX15" fmla="*/ 4199021 w 4297279"/>
              <a:gd name="connsiteY15" fmla="*/ 6296527 h 6328611"/>
              <a:gd name="connsiteX16" fmla="*/ 4090737 w 4297279"/>
              <a:gd name="connsiteY16" fmla="*/ 6296527 h 6328611"/>
              <a:gd name="connsiteX17" fmla="*/ 4054642 w 4297279"/>
              <a:gd name="connsiteY17" fmla="*/ 6296527 h 6328611"/>
              <a:gd name="connsiteX18" fmla="*/ 3838074 w 4297279"/>
              <a:gd name="connsiteY18" fmla="*/ 6176211 h 6328611"/>
              <a:gd name="connsiteX19" fmla="*/ 3368842 w 4297279"/>
              <a:gd name="connsiteY19" fmla="*/ 5947611 h 6328611"/>
              <a:gd name="connsiteX20" fmla="*/ 2695074 w 4297279"/>
              <a:gd name="connsiteY20" fmla="*/ 5779169 h 6328611"/>
              <a:gd name="connsiteX21" fmla="*/ 1732547 w 4297279"/>
              <a:gd name="connsiteY21" fmla="*/ 5743074 h 6328611"/>
              <a:gd name="connsiteX22" fmla="*/ 866274 w 4297279"/>
              <a:gd name="connsiteY22" fmla="*/ 5899484 h 6328611"/>
              <a:gd name="connsiteX23" fmla="*/ 312821 w 4297279"/>
              <a:gd name="connsiteY23" fmla="*/ 6176211 h 6328611"/>
              <a:gd name="connsiteX24" fmla="*/ 96253 w 4297279"/>
              <a:gd name="connsiteY24" fmla="*/ 6284495 h 6328611"/>
              <a:gd name="connsiteX25" fmla="*/ 12032 w 4297279"/>
              <a:gd name="connsiteY25" fmla="*/ 6308558 h 6328611"/>
              <a:gd name="connsiteX26" fmla="*/ 12032 w 4297279"/>
              <a:gd name="connsiteY26" fmla="*/ 6308558 h 6328611"/>
              <a:gd name="connsiteX27" fmla="*/ 24063 w 4297279"/>
              <a:gd name="connsiteY27" fmla="*/ 5189621 h 6328611"/>
              <a:gd name="connsiteX28" fmla="*/ 24063 w 4297279"/>
              <a:gd name="connsiteY28" fmla="*/ 2314074 h 6328611"/>
              <a:gd name="connsiteX29" fmla="*/ 12032 w 4297279"/>
              <a:gd name="connsiteY29" fmla="*/ 1327484 h 6328611"/>
              <a:gd name="connsiteX30" fmla="*/ 24063 w 4297279"/>
              <a:gd name="connsiteY30" fmla="*/ 906379 h 6328611"/>
              <a:gd name="connsiteX31" fmla="*/ 24063 w 4297279"/>
              <a:gd name="connsiteY31" fmla="*/ 689811 h 6328611"/>
              <a:gd name="connsiteX32" fmla="*/ 0 w 4297279"/>
              <a:gd name="connsiteY32" fmla="*/ 617621 h 6328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297279" h="6328611">
                <a:moveTo>
                  <a:pt x="0" y="617621"/>
                </a:moveTo>
                <a:cubicBezTo>
                  <a:pt x="206542" y="485274"/>
                  <a:pt x="413084" y="352927"/>
                  <a:pt x="661737" y="256674"/>
                </a:cubicBezTo>
                <a:cubicBezTo>
                  <a:pt x="910390" y="160421"/>
                  <a:pt x="1191127" y="80210"/>
                  <a:pt x="1491916" y="40105"/>
                </a:cubicBezTo>
                <a:cubicBezTo>
                  <a:pt x="1792706" y="0"/>
                  <a:pt x="2211806" y="4010"/>
                  <a:pt x="2466474" y="16042"/>
                </a:cubicBezTo>
                <a:cubicBezTo>
                  <a:pt x="2721142" y="28074"/>
                  <a:pt x="2823410" y="60158"/>
                  <a:pt x="3019926" y="112295"/>
                </a:cubicBezTo>
                <a:cubicBezTo>
                  <a:pt x="3216442" y="164432"/>
                  <a:pt x="3475120" y="252663"/>
                  <a:pt x="3645568" y="328863"/>
                </a:cubicBezTo>
                <a:cubicBezTo>
                  <a:pt x="3816016" y="405063"/>
                  <a:pt x="3938337" y="511342"/>
                  <a:pt x="4042611" y="569495"/>
                </a:cubicBezTo>
                <a:cubicBezTo>
                  <a:pt x="4146885" y="627648"/>
                  <a:pt x="4271211" y="677779"/>
                  <a:pt x="4271211" y="677779"/>
                </a:cubicBezTo>
                <a:lnTo>
                  <a:pt x="4271211" y="677779"/>
                </a:lnTo>
                <a:lnTo>
                  <a:pt x="4271211" y="1423737"/>
                </a:lnTo>
                <a:cubicBezTo>
                  <a:pt x="4271211" y="1929063"/>
                  <a:pt x="4269206" y="3043990"/>
                  <a:pt x="4271211" y="3709737"/>
                </a:cubicBezTo>
                <a:cubicBezTo>
                  <a:pt x="4273216" y="4375484"/>
                  <a:pt x="4283242" y="5051258"/>
                  <a:pt x="4283242" y="5418221"/>
                </a:cubicBezTo>
                <a:cubicBezTo>
                  <a:pt x="4283242" y="5785184"/>
                  <a:pt x="4271211" y="5785184"/>
                  <a:pt x="4271211" y="5911516"/>
                </a:cubicBezTo>
                <a:cubicBezTo>
                  <a:pt x="4271211" y="6037848"/>
                  <a:pt x="4281237" y="6110037"/>
                  <a:pt x="4283242" y="6176211"/>
                </a:cubicBezTo>
                <a:cubicBezTo>
                  <a:pt x="4285247" y="6242385"/>
                  <a:pt x="4297279" y="6288505"/>
                  <a:pt x="4283242" y="6308558"/>
                </a:cubicBezTo>
                <a:cubicBezTo>
                  <a:pt x="4269205" y="6328611"/>
                  <a:pt x="4231105" y="6298532"/>
                  <a:pt x="4199021" y="6296527"/>
                </a:cubicBezTo>
                <a:cubicBezTo>
                  <a:pt x="4166937" y="6294522"/>
                  <a:pt x="4090737" y="6296527"/>
                  <a:pt x="4090737" y="6296527"/>
                </a:cubicBezTo>
                <a:cubicBezTo>
                  <a:pt x="4066674" y="6296527"/>
                  <a:pt x="4096752" y="6316580"/>
                  <a:pt x="4054642" y="6296527"/>
                </a:cubicBezTo>
                <a:cubicBezTo>
                  <a:pt x="4012532" y="6276474"/>
                  <a:pt x="3952374" y="6234364"/>
                  <a:pt x="3838074" y="6176211"/>
                </a:cubicBezTo>
                <a:cubicBezTo>
                  <a:pt x="3723774" y="6118058"/>
                  <a:pt x="3559342" y="6013785"/>
                  <a:pt x="3368842" y="5947611"/>
                </a:cubicBezTo>
                <a:cubicBezTo>
                  <a:pt x="3178342" y="5881437"/>
                  <a:pt x="2967790" y="5813258"/>
                  <a:pt x="2695074" y="5779169"/>
                </a:cubicBezTo>
                <a:cubicBezTo>
                  <a:pt x="2422358" y="5745080"/>
                  <a:pt x="2037347" y="5723022"/>
                  <a:pt x="1732547" y="5743074"/>
                </a:cubicBezTo>
                <a:cubicBezTo>
                  <a:pt x="1427747" y="5763127"/>
                  <a:pt x="1102895" y="5827295"/>
                  <a:pt x="866274" y="5899484"/>
                </a:cubicBezTo>
                <a:cubicBezTo>
                  <a:pt x="629653" y="5971674"/>
                  <a:pt x="312821" y="6176211"/>
                  <a:pt x="312821" y="6176211"/>
                </a:cubicBezTo>
                <a:cubicBezTo>
                  <a:pt x="184484" y="6240379"/>
                  <a:pt x="146384" y="6262437"/>
                  <a:pt x="96253" y="6284495"/>
                </a:cubicBezTo>
                <a:cubicBezTo>
                  <a:pt x="46122" y="6306553"/>
                  <a:pt x="12032" y="6308558"/>
                  <a:pt x="12032" y="6308558"/>
                </a:cubicBezTo>
                <a:lnTo>
                  <a:pt x="12032" y="6308558"/>
                </a:lnTo>
                <a:cubicBezTo>
                  <a:pt x="14037" y="6122069"/>
                  <a:pt x="22058" y="5855368"/>
                  <a:pt x="24063" y="5189621"/>
                </a:cubicBezTo>
                <a:cubicBezTo>
                  <a:pt x="26068" y="4523874"/>
                  <a:pt x="26068" y="2957763"/>
                  <a:pt x="24063" y="2314074"/>
                </a:cubicBezTo>
                <a:cubicBezTo>
                  <a:pt x="22058" y="1670385"/>
                  <a:pt x="12032" y="1562100"/>
                  <a:pt x="12032" y="1327484"/>
                </a:cubicBezTo>
                <a:cubicBezTo>
                  <a:pt x="12032" y="1092868"/>
                  <a:pt x="22058" y="1012658"/>
                  <a:pt x="24063" y="906379"/>
                </a:cubicBezTo>
                <a:cubicBezTo>
                  <a:pt x="26068" y="800100"/>
                  <a:pt x="24063" y="689811"/>
                  <a:pt x="24063" y="689811"/>
                </a:cubicBezTo>
                <a:lnTo>
                  <a:pt x="0" y="617621"/>
                </a:lnTo>
                <a:close/>
              </a:path>
            </a:pathLst>
          </a:custGeom>
          <a:solidFill>
            <a:srgbClr val="AEA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3200" b="1" dirty="0" smtClean="0">
                <a:solidFill>
                  <a:srgbClr val="7030A0"/>
                </a:solidFill>
                <a:latin typeface="Edwardian Script ITC" pitchFamily="66" charset="0"/>
              </a:rPr>
              <a:t>    Il y en a qui rêveraient </a:t>
            </a:r>
          </a:p>
          <a:p>
            <a:r>
              <a:rPr lang="fr-FR" sz="3200" b="1" dirty="0" smtClean="0">
                <a:solidFill>
                  <a:srgbClr val="7030A0"/>
                </a:solidFill>
                <a:latin typeface="Edwardian Script ITC" pitchFamily="66" charset="0"/>
              </a:rPr>
              <a:t>    de faire le tour du globe</a:t>
            </a:r>
            <a:br>
              <a:rPr lang="fr-FR" sz="3200" b="1" dirty="0" smtClean="0">
                <a:solidFill>
                  <a:srgbClr val="7030A0"/>
                </a:solidFill>
                <a:latin typeface="Edwardian Script ITC" pitchFamily="66" charset="0"/>
              </a:rPr>
            </a:br>
            <a:r>
              <a:rPr lang="fr-FR" sz="3200" b="1" dirty="0" smtClean="0">
                <a:solidFill>
                  <a:srgbClr val="7030A0"/>
                </a:solidFill>
                <a:latin typeface="Edwardian Script ITC" pitchFamily="66" charset="0"/>
              </a:rPr>
              <a:t>    De parler dans l'hémicycle</a:t>
            </a:r>
          </a:p>
          <a:p>
            <a:r>
              <a:rPr lang="fr-FR" sz="3200" b="1" dirty="0" smtClean="0">
                <a:solidFill>
                  <a:srgbClr val="7030A0"/>
                </a:solidFill>
                <a:latin typeface="Edwardian Script ITC" pitchFamily="66" charset="0"/>
              </a:rPr>
              <a:t>    ou de porter la robe</a:t>
            </a:r>
            <a:br>
              <a:rPr lang="fr-FR" sz="3200" b="1" dirty="0" smtClean="0">
                <a:solidFill>
                  <a:srgbClr val="7030A0"/>
                </a:solidFill>
                <a:latin typeface="Edwardian Script ITC" pitchFamily="66" charset="0"/>
              </a:rPr>
            </a:br>
            <a:r>
              <a:rPr lang="fr-FR" sz="3200" b="1" dirty="0" smtClean="0">
                <a:solidFill>
                  <a:srgbClr val="7030A0"/>
                </a:solidFill>
                <a:latin typeface="Edwardian Script ITC" pitchFamily="66" charset="0"/>
              </a:rPr>
              <a:t>    Y'en a certains qui </a:t>
            </a:r>
          </a:p>
          <a:p>
            <a:r>
              <a:rPr lang="fr-FR" sz="3200" b="1" dirty="0" smtClean="0">
                <a:solidFill>
                  <a:srgbClr val="7030A0"/>
                </a:solidFill>
                <a:latin typeface="Edwardian Script ITC" pitchFamily="66" charset="0"/>
              </a:rPr>
              <a:t>    n'veulent rien</a:t>
            </a:r>
            <a:br>
              <a:rPr lang="fr-FR" sz="3200" b="1" dirty="0" smtClean="0">
                <a:solidFill>
                  <a:srgbClr val="7030A0"/>
                </a:solidFill>
                <a:latin typeface="Edwardian Script ITC" pitchFamily="66" charset="0"/>
              </a:rPr>
            </a:br>
            <a:r>
              <a:rPr lang="fr-FR" sz="3200" b="1" dirty="0" smtClean="0">
                <a:solidFill>
                  <a:srgbClr val="7030A0"/>
                </a:solidFill>
                <a:latin typeface="Edwardian Script ITC" pitchFamily="66" charset="0"/>
              </a:rPr>
              <a:t>    D'autres qu'un joli matin</a:t>
            </a:r>
            <a:br>
              <a:rPr lang="fr-FR" sz="3200" b="1" dirty="0" smtClean="0">
                <a:solidFill>
                  <a:srgbClr val="7030A0"/>
                </a:solidFill>
                <a:latin typeface="Edwardian Script ITC" pitchFamily="66" charset="0"/>
              </a:rPr>
            </a:br>
            <a:r>
              <a:rPr lang="fr-FR" sz="3200" b="1" dirty="0" smtClean="0">
                <a:solidFill>
                  <a:srgbClr val="7030A0"/>
                </a:solidFill>
                <a:latin typeface="Edwardian Script ITC" pitchFamily="66" charset="0"/>
              </a:rPr>
              <a:t>    On a tous un rêve qui </a:t>
            </a:r>
          </a:p>
          <a:p>
            <a:r>
              <a:rPr lang="fr-FR" sz="3200" b="1" dirty="0" smtClean="0">
                <a:solidFill>
                  <a:srgbClr val="7030A0"/>
                </a:solidFill>
                <a:latin typeface="Edwardian Script ITC" pitchFamily="66" charset="0"/>
              </a:rPr>
              <a:t>    nous porte</a:t>
            </a:r>
            <a:endParaRPr lang="fr-FR" sz="3200" b="1" dirty="0">
              <a:solidFill>
                <a:srgbClr val="7030A0"/>
              </a:solidFill>
              <a:latin typeface="Edwardian Script ITC" pitchFamily="66" charset="0"/>
            </a:endParaRPr>
          </a:p>
        </p:txBody>
      </p:sp>
      <p:sp>
        <p:nvSpPr>
          <p:cNvPr id="12" name="Forme libre 11"/>
          <p:cNvSpPr/>
          <p:nvPr/>
        </p:nvSpPr>
        <p:spPr>
          <a:xfrm>
            <a:off x="312821" y="36000"/>
            <a:ext cx="4297279" cy="6264000"/>
          </a:xfrm>
          <a:custGeom>
            <a:avLst/>
            <a:gdLst>
              <a:gd name="connsiteX0" fmla="*/ 0 w 4297279"/>
              <a:gd name="connsiteY0" fmla="*/ 617621 h 6328611"/>
              <a:gd name="connsiteX1" fmla="*/ 661737 w 4297279"/>
              <a:gd name="connsiteY1" fmla="*/ 256674 h 6328611"/>
              <a:gd name="connsiteX2" fmla="*/ 1491916 w 4297279"/>
              <a:gd name="connsiteY2" fmla="*/ 40105 h 6328611"/>
              <a:gd name="connsiteX3" fmla="*/ 2466474 w 4297279"/>
              <a:gd name="connsiteY3" fmla="*/ 16042 h 6328611"/>
              <a:gd name="connsiteX4" fmla="*/ 3019926 w 4297279"/>
              <a:gd name="connsiteY4" fmla="*/ 112295 h 6328611"/>
              <a:gd name="connsiteX5" fmla="*/ 3645568 w 4297279"/>
              <a:gd name="connsiteY5" fmla="*/ 328863 h 6328611"/>
              <a:gd name="connsiteX6" fmla="*/ 4042611 w 4297279"/>
              <a:gd name="connsiteY6" fmla="*/ 569495 h 6328611"/>
              <a:gd name="connsiteX7" fmla="*/ 4271211 w 4297279"/>
              <a:gd name="connsiteY7" fmla="*/ 677779 h 6328611"/>
              <a:gd name="connsiteX8" fmla="*/ 4271211 w 4297279"/>
              <a:gd name="connsiteY8" fmla="*/ 677779 h 6328611"/>
              <a:gd name="connsiteX9" fmla="*/ 4271211 w 4297279"/>
              <a:gd name="connsiteY9" fmla="*/ 1423737 h 6328611"/>
              <a:gd name="connsiteX10" fmla="*/ 4271211 w 4297279"/>
              <a:gd name="connsiteY10" fmla="*/ 3709737 h 6328611"/>
              <a:gd name="connsiteX11" fmla="*/ 4283242 w 4297279"/>
              <a:gd name="connsiteY11" fmla="*/ 5418221 h 6328611"/>
              <a:gd name="connsiteX12" fmla="*/ 4271211 w 4297279"/>
              <a:gd name="connsiteY12" fmla="*/ 5911516 h 6328611"/>
              <a:gd name="connsiteX13" fmla="*/ 4283242 w 4297279"/>
              <a:gd name="connsiteY13" fmla="*/ 6176211 h 6328611"/>
              <a:gd name="connsiteX14" fmla="*/ 4283242 w 4297279"/>
              <a:gd name="connsiteY14" fmla="*/ 6308558 h 6328611"/>
              <a:gd name="connsiteX15" fmla="*/ 4199021 w 4297279"/>
              <a:gd name="connsiteY15" fmla="*/ 6296527 h 6328611"/>
              <a:gd name="connsiteX16" fmla="*/ 4090737 w 4297279"/>
              <a:gd name="connsiteY16" fmla="*/ 6296527 h 6328611"/>
              <a:gd name="connsiteX17" fmla="*/ 4054642 w 4297279"/>
              <a:gd name="connsiteY17" fmla="*/ 6296527 h 6328611"/>
              <a:gd name="connsiteX18" fmla="*/ 3838074 w 4297279"/>
              <a:gd name="connsiteY18" fmla="*/ 6176211 h 6328611"/>
              <a:gd name="connsiteX19" fmla="*/ 3368842 w 4297279"/>
              <a:gd name="connsiteY19" fmla="*/ 5947611 h 6328611"/>
              <a:gd name="connsiteX20" fmla="*/ 2695074 w 4297279"/>
              <a:gd name="connsiteY20" fmla="*/ 5779169 h 6328611"/>
              <a:gd name="connsiteX21" fmla="*/ 1732547 w 4297279"/>
              <a:gd name="connsiteY21" fmla="*/ 5743074 h 6328611"/>
              <a:gd name="connsiteX22" fmla="*/ 866274 w 4297279"/>
              <a:gd name="connsiteY22" fmla="*/ 5899484 h 6328611"/>
              <a:gd name="connsiteX23" fmla="*/ 312821 w 4297279"/>
              <a:gd name="connsiteY23" fmla="*/ 6176211 h 6328611"/>
              <a:gd name="connsiteX24" fmla="*/ 96253 w 4297279"/>
              <a:gd name="connsiteY24" fmla="*/ 6284495 h 6328611"/>
              <a:gd name="connsiteX25" fmla="*/ 12032 w 4297279"/>
              <a:gd name="connsiteY25" fmla="*/ 6308558 h 6328611"/>
              <a:gd name="connsiteX26" fmla="*/ 12032 w 4297279"/>
              <a:gd name="connsiteY26" fmla="*/ 6308558 h 6328611"/>
              <a:gd name="connsiteX27" fmla="*/ 24063 w 4297279"/>
              <a:gd name="connsiteY27" fmla="*/ 5189621 h 6328611"/>
              <a:gd name="connsiteX28" fmla="*/ 24063 w 4297279"/>
              <a:gd name="connsiteY28" fmla="*/ 2314074 h 6328611"/>
              <a:gd name="connsiteX29" fmla="*/ 12032 w 4297279"/>
              <a:gd name="connsiteY29" fmla="*/ 1327484 h 6328611"/>
              <a:gd name="connsiteX30" fmla="*/ 24063 w 4297279"/>
              <a:gd name="connsiteY30" fmla="*/ 906379 h 6328611"/>
              <a:gd name="connsiteX31" fmla="*/ 24063 w 4297279"/>
              <a:gd name="connsiteY31" fmla="*/ 689811 h 6328611"/>
              <a:gd name="connsiteX32" fmla="*/ 0 w 4297279"/>
              <a:gd name="connsiteY32" fmla="*/ 617621 h 6328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297279" h="6328611">
                <a:moveTo>
                  <a:pt x="0" y="617621"/>
                </a:moveTo>
                <a:cubicBezTo>
                  <a:pt x="206542" y="485274"/>
                  <a:pt x="413084" y="352927"/>
                  <a:pt x="661737" y="256674"/>
                </a:cubicBezTo>
                <a:cubicBezTo>
                  <a:pt x="910390" y="160421"/>
                  <a:pt x="1191127" y="80210"/>
                  <a:pt x="1491916" y="40105"/>
                </a:cubicBezTo>
                <a:cubicBezTo>
                  <a:pt x="1792706" y="0"/>
                  <a:pt x="2211806" y="4010"/>
                  <a:pt x="2466474" y="16042"/>
                </a:cubicBezTo>
                <a:cubicBezTo>
                  <a:pt x="2721142" y="28074"/>
                  <a:pt x="2823410" y="60158"/>
                  <a:pt x="3019926" y="112295"/>
                </a:cubicBezTo>
                <a:cubicBezTo>
                  <a:pt x="3216442" y="164432"/>
                  <a:pt x="3475120" y="252663"/>
                  <a:pt x="3645568" y="328863"/>
                </a:cubicBezTo>
                <a:cubicBezTo>
                  <a:pt x="3816016" y="405063"/>
                  <a:pt x="3938337" y="511342"/>
                  <a:pt x="4042611" y="569495"/>
                </a:cubicBezTo>
                <a:cubicBezTo>
                  <a:pt x="4146885" y="627648"/>
                  <a:pt x="4271211" y="677779"/>
                  <a:pt x="4271211" y="677779"/>
                </a:cubicBezTo>
                <a:lnTo>
                  <a:pt x="4271211" y="677779"/>
                </a:lnTo>
                <a:lnTo>
                  <a:pt x="4271211" y="1423737"/>
                </a:lnTo>
                <a:cubicBezTo>
                  <a:pt x="4271211" y="1929063"/>
                  <a:pt x="4269206" y="3043990"/>
                  <a:pt x="4271211" y="3709737"/>
                </a:cubicBezTo>
                <a:cubicBezTo>
                  <a:pt x="4273216" y="4375484"/>
                  <a:pt x="4283242" y="5051258"/>
                  <a:pt x="4283242" y="5418221"/>
                </a:cubicBezTo>
                <a:cubicBezTo>
                  <a:pt x="4283242" y="5785184"/>
                  <a:pt x="4271211" y="5785184"/>
                  <a:pt x="4271211" y="5911516"/>
                </a:cubicBezTo>
                <a:cubicBezTo>
                  <a:pt x="4271211" y="6037848"/>
                  <a:pt x="4281237" y="6110037"/>
                  <a:pt x="4283242" y="6176211"/>
                </a:cubicBezTo>
                <a:cubicBezTo>
                  <a:pt x="4285247" y="6242385"/>
                  <a:pt x="4297279" y="6288505"/>
                  <a:pt x="4283242" y="6308558"/>
                </a:cubicBezTo>
                <a:cubicBezTo>
                  <a:pt x="4269205" y="6328611"/>
                  <a:pt x="4231105" y="6298532"/>
                  <a:pt x="4199021" y="6296527"/>
                </a:cubicBezTo>
                <a:cubicBezTo>
                  <a:pt x="4166937" y="6294522"/>
                  <a:pt x="4090737" y="6296527"/>
                  <a:pt x="4090737" y="6296527"/>
                </a:cubicBezTo>
                <a:cubicBezTo>
                  <a:pt x="4066674" y="6296527"/>
                  <a:pt x="4096752" y="6316580"/>
                  <a:pt x="4054642" y="6296527"/>
                </a:cubicBezTo>
                <a:cubicBezTo>
                  <a:pt x="4012532" y="6276474"/>
                  <a:pt x="3952374" y="6234364"/>
                  <a:pt x="3838074" y="6176211"/>
                </a:cubicBezTo>
                <a:cubicBezTo>
                  <a:pt x="3723774" y="6118058"/>
                  <a:pt x="3559342" y="6013785"/>
                  <a:pt x="3368842" y="5947611"/>
                </a:cubicBezTo>
                <a:cubicBezTo>
                  <a:pt x="3178342" y="5881437"/>
                  <a:pt x="2967790" y="5813258"/>
                  <a:pt x="2695074" y="5779169"/>
                </a:cubicBezTo>
                <a:cubicBezTo>
                  <a:pt x="2422358" y="5745080"/>
                  <a:pt x="2037347" y="5723022"/>
                  <a:pt x="1732547" y="5743074"/>
                </a:cubicBezTo>
                <a:cubicBezTo>
                  <a:pt x="1427747" y="5763127"/>
                  <a:pt x="1102895" y="5827295"/>
                  <a:pt x="866274" y="5899484"/>
                </a:cubicBezTo>
                <a:cubicBezTo>
                  <a:pt x="629653" y="5971674"/>
                  <a:pt x="312821" y="6176211"/>
                  <a:pt x="312821" y="6176211"/>
                </a:cubicBezTo>
                <a:cubicBezTo>
                  <a:pt x="184484" y="6240379"/>
                  <a:pt x="146384" y="6262437"/>
                  <a:pt x="96253" y="6284495"/>
                </a:cubicBezTo>
                <a:cubicBezTo>
                  <a:pt x="46122" y="6306553"/>
                  <a:pt x="12032" y="6308558"/>
                  <a:pt x="12032" y="6308558"/>
                </a:cubicBezTo>
                <a:lnTo>
                  <a:pt x="12032" y="6308558"/>
                </a:lnTo>
                <a:cubicBezTo>
                  <a:pt x="14037" y="6122069"/>
                  <a:pt x="22058" y="5855368"/>
                  <a:pt x="24063" y="5189621"/>
                </a:cubicBezTo>
                <a:cubicBezTo>
                  <a:pt x="26068" y="4523874"/>
                  <a:pt x="26068" y="2957763"/>
                  <a:pt x="24063" y="2314074"/>
                </a:cubicBezTo>
                <a:cubicBezTo>
                  <a:pt x="22058" y="1670385"/>
                  <a:pt x="12032" y="1562100"/>
                  <a:pt x="12032" y="1327484"/>
                </a:cubicBezTo>
                <a:cubicBezTo>
                  <a:pt x="12032" y="1092868"/>
                  <a:pt x="22058" y="1012658"/>
                  <a:pt x="24063" y="906379"/>
                </a:cubicBezTo>
                <a:cubicBezTo>
                  <a:pt x="26068" y="800100"/>
                  <a:pt x="24063" y="689811"/>
                  <a:pt x="24063" y="689811"/>
                </a:cubicBezTo>
                <a:lnTo>
                  <a:pt x="0" y="617621"/>
                </a:lnTo>
                <a:close/>
              </a:path>
            </a:pathLst>
          </a:custGeom>
          <a:solidFill>
            <a:srgbClr val="AEA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  <a:t> Moi je veux vieillir avec toi </a:t>
            </a:r>
            <a:b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</a:br>
            <a: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  <a:t> C’est mon plus beau rêve </a:t>
            </a:r>
          </a:p>
          <a:p>
            <a: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  <a:t>   ici-bas </a:t>
            </a:r>
            <a:b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</a:br>
            <a: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  <a:t> Oui Je veux vieillir contre </a:t>
            </a:r>
          </a:p>
          <a:p>
            <a: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  <a:t>   toi </a:t>
            </a:r>
            <a:b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</a:br>
            <a: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  <a:t> C’est mon plus grand rêve </a:t>
            </a:r>
          </a:p>
          <a:p>
            <a:r>
              <a:rPr lang="fr-FR" sz="3600" b="1" dirty="0" smtClean="0">
                <a:solidFill>
                  <a:srgbClr val="7030A0"/>
                </a:solidFill>
                <a:latin typeface="Edwardian Script ITC" pitchFamily="66" charset="0"/>
              </a:rPr>
              <a:t>   ici-bas</a:t>
            </a:r>
            <a:endParaRPr lang="fr-FR" sz="3600" b="1" dirty="0">
              <a:solidFill>
                <a:srgbClr val="7030A0"/>
              </a:solidFill>
              <a:latin typeface="Edwardian Script ITC" pitchFamily="66" charset="0"/>
            </a:endParaRPr>
          </a:p>
        </p:txBody>
      </p:sp>
      <p:sp>
        <p:nvSpPr>
          <p:cNvPr id="13" name="Forme libre 12"/>
          <p:cNvSpPr/>
          <p:nvPr/>
        </p:nvSpPr>
        <p:spPr>
          <a:xfrm>
            <a:off x="285720" y="36000"/>
            <a:ext cx="4297279" cy="6264000"/>
          </a:xfrm>
          <a:custGeom>
            <a:avLst/>
            <a:gdLst>
              <a:gd name="connsiteX0" fmla="*/ 0 w 4297279"/>
              <a:gd name="connsiteY0" fmla="*/ 617621 h 6328611"/>
              <a:gd name="connsiteX1" fmla="*/ 661737 w 4297279"/>
              <a:gd name="connsiteY1" fmla="*/ 256674 h 6328611"/>
              <a:gd name="connsiteX2" fmla="*/ 1491916 w 4297279"/>
              <a:gd name="connsiteY2" fmla="*/ 40105 h 6328611"/>
              <a:gd name="connsiteX3" fmla="*/ 2466474 w 4297279"/>
              <a:gd name="connsiteY3" fmla="*/ 16042 h 6328611"/>
              <a:gd name="connsiteX4" fmla="*/ 3019926 w 4297279"/>
              <a:gd name="connsiteY4" fmla="*/ 112295 h 6328611"/>
              <a:gd name="connsiteX5" fmla="*/ 3645568 w 4297279"/>
              <a:gd name="connsiteY5" fmla="*/ 328863 h 6328611"/>
              <a:gd name="connsiteX6" fmla="*/ 4042611 w 4297279"/>
              <a:gd name="connsiteY6" fmla="*/ 569495 h 6328611"/>
              <a:gd name="connsiteX7" fmla="*/ 4271211 w 4297279"/>
              <a:gd name="connsiteY7" fmla="*/ 677779 h 6328611"/>
              <a:gd name="connsiteX8" fmla="*/ 4271211 w 4297279"/>
              <a:gd name="connsiteY8" fmla="*/ 677779 h 6328611"/>
              <a:gd name="connsiteX9" fmla="*/ 4271211 w 4297279"/>
              <a:gd name="connsiteY9" fmla="*/ 1423737 h 6328611"/>
              <a:gd name="connsiteX10" fmla="*/ 4271211 w 4297279"/>
              <a:gd name="connsiteY10" fmla="*/ 3709737 h 6328611"/>
              <a:gd name="connsiteX11" fmla="*/ 4283242 w 4297279"/>
              <a:gd name="connsiteY11" fmla="*/ 5418221 h 6328611"/>
              <a:gd name="connsiteX12" fmla="*/ 4271211 w 4297279"/>
              <a:gd name="connsiteY12" fmla="*/ 5911516 h 6328611"/>
              <a:gd name="connsiteX13" fmla="*/ 4283242 w 4297279"/>
              <a:gd name="connsiteY13" fmla="*/ 6176211 h 6328611"/>
              <a:gd name="connsiteX14" fmla="*/ 4283242 w 4297279"/>
              <a:gd name="connsiteY14" fmla="*/ 6308558 h 6328611"/>
              <a:gd name="connsiteX15" fmla="*/ 4199021 w 4297279"/>
              <a:gd name="connsiteY15" fmla="*/ 6296527 h 6328611"/>
              <a:gd name="connsiteX16" fmla="*/ 4090737 w 4297279"/>
              <a:gd name="connsiteY16" fmla="*/ 6296527 h 6328611"/>
              <a:gd name="connsiteX17" fmla="*/ 4054642 w 4297279"/>
              <a:gd name="connsiteY17" fmla="*/ 6296527 h 6328611"/>
              <a:gd name="connsiteX18" fmla="*/ 3838074 w 4297279"/>
              <a:gd name="connsiteY18" fmla="*/ 6176211 h 6328611"/>
              <a:gd name="connsiteX19" fmla="*/ 3368842 w 4297279"/>
              <a:gd name="connsiteY19" fmla="*/ 5947611 h 6328611"/>
              <a:gd name="connsiteX20" fmla="*/ 2695074 w 4297279"/>
              <a:gd name="connsiteY20" fmla="*/ 5779169 h 6328611"/>
              <a:gd name="connsiteX21" fmla="*/ 1732547 w 4297279"/>
              <a:gd name="connsiteY21" fmla="*/ 5743074 h 6328611"/>
              <a:gd name="connsiteX22" fmla="*/ 866274 w 4297279"/>
              <a:gd name="connsiteY22" fmla="*/ 5899484 h 6328611"/>
              <a:gd name="connsiteX23" fmla="*/ 312821 w 4297279"/>
              <a:gd name="connsiteY23" fmla="*/ 6176211 h 6328611"/>
              <a:gd name="connsiteX24" fmla="*/ 96253 w 4297279"/>
              <a:gd name="connsiteY24" fmla="*/ 6284495 h 6328611"/>
              <a:gd name="connsiteX25" fmla="*/ 12032 w 4297279"/>
              <a:gd name="connsiteY25" fmla="*/ 6308558 h 6328611"/>
              <a:gd name="connsiteX26" fmla="*/ 12032 w 4297279"/>
              <a:gd name="connsiteY26" fmla="*/ 6308558 h 6328611"/>
              <a:gd name="connsiteX27" fmla="*/ 24063 w 4297279"/>
              <a:gd name="connsiteY27" fmla="*/ 5189621 h 6328611"/>
              <a:gd name="connsiteX28" fmla="*/ 24063 w 4297279"/>
              <a:gd name="connsiteY28" fmla="*/ 2314074 h 6328611"/>
              <a:gd name="connsiteX29" fmla="*/ 12032 w 4297279"/>
              <a:gd name="connsiteY29" fmla="*/ 1327484 h 6328611"/>
              <a:gd name="connsiteX30" fmla="*/ 24063 w 4297279"/>
              <a:gd name="connsiteY30" fmla="*/ 906379 h 6328611"/>
              <a:gd name="connsiteX31" fmla="*/ 24063 w 4297279"/>
              <a:gd name="connsiteY31" fmla="*/ 689811 h 6328611"/>
              <a:gd name="connsiteX32" fmla="*/ 0 w 4297279"/>
              <a:gd name="connsiteY32" fmla="*/ 617621 h 6328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297279" h="6328611">
                <a:moveTo>
                  <a:pt x="0" y="617621"/>
                </a:moveTo>
                <a:cubicBezTo>
                  <a:pt x="206542" y="485274"/>
                  <a:pt x="413084" y="352927"/>
                  <a:pt x="661737" y="256674"/>
                </a:cubicBezTo>
                <a:cubicBezTo>
                  <a:pt x="910390" y="160421"/>
                  <a:pt x="1191127" y="80210"/>
                  <a:pt x="1491916" y="40105"/>
                </a:cubicBezTo>
                <a:cubicBezTo>
                  <a:pt x="1792706" y="0"/>
                  <a:pt x="2211806" y="4010"/>
                  <a:pt x="2466474" y="16042"/>
                </a:cubicBezTo>
                <a:cubicBezTo>
                  <a:pt x="2721142" y="28074"/>
                  <a:pt x="2823410" y="60158"/>
                  <a:pt x="3019926" y="112295"/>
                </a:cubicBezTo>
                <a:cubicBezTo>
                  <a:pt x="3216442" y="164432"/>
                  <a:pt x="3475120" y="252663"/>
                  <a:pt x="3645568" y="328863"/>
                </a:cubicBezTo>
                <a:cubicBezTo>
                  <a:pt x="3816016" y="405063"/>
                  <a:pt x="3938337" y="511342"/>
                  <a:pt x="4042611" y="569495"/>
                </a:cubicBezTo>
                <a:cubicBezTo>
                  <a:pt x="4146885" y="627648"/>
                  <a:pt x="4271211" y="677779"/>
                  <a:pt x="4271211" y="677779"/>
                </a:cubicBezTo>
                <a:lnTo>
                  <a:pt x="4271211" y="677779"/>
                </a:lnTo>
                <a:lnTo>
                  <a:pt x="4271211" y="1423737"/>
                </a:lnTo>
                <a:cubicBezTo>
                  <a:pt x="4271211" y="1929063"/>
                  <a:pt x="4269206" y="3043990"/>
                  <a:pt x="4271211" y="3709737"/>
                </a:cubicBezTo>
                <a:cubicBezTo>
                  <a:pt x="4273216" y="4375484"/>
                  <a:pt x="4283242" y="5051258"/>
                  <a:pt x="4283242" y="5418221"/>
                </a:cubicBezTo>
                <a:cubicBezTo>
                  <a:pt x="4283242" y="5785184"/>
                  <a:pt x="4271211" y="5785184"/>
                  <a:pt x="4271211" y="5911516"/>
                </a:cubicBezTo>
                <a:cubicBezTo>
                  <a:pt x="4271211" y="6037848"/>
                  <a:pt x="4281237" y="6110037"/>
                  <a:pt x="4283242" y="6176211"/>
                </a:cubicBezTo>
                <a:cubicBezTo>
                  <a:pt x="4285247" y="6242385"/>
                  <a:pt x="4297279" y="6288505"/>
                  <a:pt x="4283242" y="6308558"/>
                </a:cubicBezTo>
                <a:cubicBezTo>
                  <a:pt x="4269205" y="6328611"/>
                  <a:pt x="4231105" y="6298532"/>
                  <a:pt x="4199021" y="6296527"/>
                </a:cubicBezTo>
                <a:cubicBezTo>
                  <a:pt x="4166937" y="6294522"/>
                  <a:pt x="4090737" y="6296527"/>
                  <a:pt x="4090737" y="6296527"/>
                </a:cubicBezTo>
                <a:cubicBezTo>
                  <a:pt x="4066674" y="6296527"/>
                  <a:pt x="4096752" y="6316580"/>
                  <a:pt x="4054642" y="6296527"/>
                </a:cubicBezTo>
                <a:cubicBezTo>
                  <a:pt x="4012532" y="6276474"/>
                  <a:pt x="3952374" y="6234364"/>
                  <a:pt x="3838074" y="6176211"/>
                </a:cubicBezTo>
                <a:cubicBezTo>
                  <a:pt x="3723774" y="6118058"/>
                  <a:pt x="3559342" y="6013785"/>
                  <a:pt x="3368842" y="5947611"/>
                </a:cubicBezTo>
                <a:cubicBezTo>
                  <a:pt x="3178342" y="5881437"/>
                  <a:pt x="2967790" y="5813258"/>
                  <a:pt x="2695074" y="5779169"/>
                </a:cubicBezTo>
                <a:cubicBezTo>
                  <a:pt x="2422358" y="5745080"/>
                  <a:pt x="2037347" y="5723022"/>
                  <a:pt x="1732547" y="5743074"/>
                </a:cubicBezTo>
                <a:cubicBezTo>
                  <a:pt x="1427747" y="5763127"/>
                  <a:pt x="1102895" y="5827295"/>
                  <a:pt x="866274" y="5899484"/>
                </a:cubicBezTo>
                <a:cubicBezTo>
                  <a:pt x="629653" y="5971674"/>
                  <a:pt x="312821" y="6176211"/>
                  <a:pt x="312821" y="6176211"/>
                </a:cubicBezTo>
                <a:cubicBezTo>
                  <a:pt x="184484" y="6240379"/>
                  <a:pt x="146384" y="6262437"/>
                  <a:pt x="96253" y="6284495"/>
                </a:cubicBezTo>
                <a:cubicBezTo>
                  <a:pt x="46122" y="6306553"/>
                  <a:pt x="12032" y="6308558"/>
                  <a:pt x="12032" y="6308558"/>
                </a:cubicBezTo>
                <a:lnTo>
                  <a:pt x="12032" y="6308558"/>
                </a:lnTo>
                <a:cubicBezTo>
                  <a:pt x="14037" y="6122069"/>
                  <a:pt x="22058" y="5855368"/>
                  <a:pt x="24063" y="5189621"/>
                </a:cubicBezTo>
                <a:cubicBezTo>
                  <a:pt x="26068" y="4523874"/>
                  <a:pt x="26068" y="2957763"/>
                  <a:pt x="24063" y="2314074"/>
                </a:cubicBezTo>
                <a:cubicBezTo>
                  <a:pt x="22058" y="1670385"/>
                  <a:pt x="12032" y="1562100"/>
                  <a:pt x="12032" y="1327484"/>
                </a:cubicBezTo>
                <a:cubicBezTo>
                  <a:pt x="12032" y="1092868"/>
                  <a:pt x="22058" y="1012658"/>
                  <a:pt x="24063" y="906379"/>
                </a:cubicBezTo>
                <a:cubicBezTo>
                  <a:pt x="26068" y="800100"/>
                  <a:pt x="24063" y="689811"/>
                  <a:pt x="24063" y="689811"/>
                </a:cubicBezTo>
                <a:lnTo>
                  <a:pt x="0" y="617621"/>
                </a:lnTo>
                <a:close/>
              </a:path>
            </a:pathLst>
          </a:custGeom>
          <a:solidFill>
            <a:srgbClr val="AEA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3200" b="1" dirty="0" smtClean="0">
                <a:solidFill>
                  <a:srgbClr val="7030A0"/>
                </a:solidFill>
                <a:latin typeface="Edwardian Script ITC" pitchFamily="66" charset="0"/>
              </a:rPr>
              <a:t>    Oui je veux vieillir avec toi</a:t>
            </a:r>
            <a:br>
              <a:rPr lang="fr-FR" sz="3200" b="1" dirty="0" smtClean="0">
                <a:solidFill>
                  <a:srgbClr val="7030A0"/>
                </a:solidFill>
                <a:latin typeface="Edwardian Script ITC" pitchFamily="66" charset="0"/>
              </a:rPr>
            </a:br>
            <a:r>
              <a:rPr lang="fr-FR" sz="3200" b="1" dirty="0" smtClean="0">
                <a:solidFill>
                  <a:srgbClr val="7030A0"/>
                </a:solidFill>
                <a:latin typeface="Edwardian Script ITC" pitchFamily="66" charset="0"/>
              </a:rPr>
              <a:t>    Comme un grand arbre </a:t>
            </a:r>
          </a:p>
          <a:p>
            <a:r>
              <a:rPr lang="fr-FR" sz="3200" b="1" dirty="0" smtClean="0">
                <a:solidFill>
                  <a:srgbClr val="7030A0"/>
                </a:solidFill>
                <a:latin typeface="Edwardian Script ITC" pitchFamily="66" charset="0"/>
              </a:rPr>
              <a:t>    aux mille bras</a:t>
            </a:r>
            <a:br>
              <a:rPr lang="fr-FR" sz="3200" b="1" dirty="0" smtClean="0">
                <a:solidFill>
                  <a:srgbClr val="7030A0"/>
                </a:solidFill>
                <a:latin typeface="Edwardian Script ITC" pitchFamily="66" charset="0"/>
              </a:rPr>
            </a:br>
            <a:r>
              <a:rPr lang="fr-FR" sz="3200" b="1" dirty="0" smtClean="0">
                <a:solidFill>
                  <a:srgbClr val="7030A0"/>
                </a:solidFill>
                <a:latin typeface="Edwardian Script ITC" pitchFamily="66" charset="0"/>
              </a:rPr>
              <a:t>    Oui je veux vieillir avec toi</a:t>
            </a:r>
            <a:br>
              <a:rPr lang="fr-FR" sz="3200" b="1" dirty="0" smtClean="0">
                <a:solidFill>
                  <a:srgbClr val="7030A0"/>
                </a:solidFill>
                <a:latin typeface="Edwardian Script ITC" pitchFamily="66" charset="0"/>
              </a:rPr>
            </a:br>
            <a:r>
              <a:rPr lang="fr-FR" sz="3200" b="1" dirty="0" smtClean="0">
                <a:solidFill>
                  <a:srgbClr val="7030A0"/>
                </a:solidFill>
                <a:latin typeface="Edwardian Script ITC" pitchFamily="66" charset="0"/>
              </a:rPr>
              <a:t>    Je te porterai loin là-bas</a:t>
            </a:r>
            <a:br>
              <a:rPr lang="fr-FR" sz="3200" b="1" dirty="0" smtClean="0">
                <a:solidFill>
                  <a:srgbClr val="7030A0"/>
                </a:solidFill>
                <a:latin typeface="Edwardian Script ITC" pitchFamily="66" charset="0"/>
              </a:rPr>
            </a:br>
            <a:r>
              <a:rPr lang="fr-FR" sz="3200" b="1" dirty="0" smtClean="0">
                <a:solidFill>
                  <a:srgbClr val="7030A0"/>
                </a:solidFill>
                <a:latin typeface="Edwardian Script ITC" pitchFamily="66" charset="0"/>
              </a:rPr>
              <a:t>    Oui je veux vieillir contre </a:t>
            </a:r>
          </a:p>
          <a:p>
            <a:r>
              <a:rPr lang="fr-FR" sz="3200" b="1" dirty="0" smtClean="0">
                <a:solidFill>
                  <a:srgbClr val="7030A0"/>
                </a:solidFill>
                <a:latin typeface="Edwardian Script ITC" pitchFamily="66" charset="0"/>
              </a:rPr>
              <a:t>    toi</a:t>
            </a:r>
            <a:br>
              <a:rPr lang="fr-FR" sz="3200" b="1" dirty="0" smtClean="0">
                <a:solidFill>
                  <a:srgbClr val="7030A0"/>
                </a:solidFill>
                <a:latin typeface="Edwardian Script ITC" pitchFamily="66" charset="0"/>
              </a:rPr>
            </a:br>
            <a:r>
              <a:rPr lang="fr-FR" sz="3200" b="1" dirty="0" smtClean="0">
                <a:solidFill>
                  <a:srgbClr val="7030A0"/>
                </a:solidFill>
                <a:latin typeface="Edwardian Script ITC" pitchFamily="66" charset="0"/>
              </a:rPr>
              <a:t>    Là ou la vie n'en fini pas</a:t>
            </a:r>
            <a:endParaRPr lang="fr-FR" sz="3200" b="1" dirty="0">
              <a:solidFill>
                <a:srgbClr val="7030A0"/>
              </a:solidFill>
              <a:latin typeface="Edwardian Script ITC" pitchFamily="66" charset="0"/>
            </a:endParaRPr>
          </a:p>
        </p:txBody>
      </p:sp>
      <p:sp>
        <p:nvSpPr>
          <p:cNvPr id="5" name="Forme libre 4"/>
          <p:cNvSpPr/>
          <p:nvPr/>
        </p:nvSpPr>
        <p:spPr>
          <a:xfrm>
            <a:off x="4643438" y="697832"/>
            <a:ext cx="0" cy="5787189"/>
          </a:xfrm>
          <a:custGeom>
            <a:avLst/>
            <a:gdLst>
              <a:gd name="connsiteX0" fmla="*/ 0 w 0"/>
              <a:gd name="connsiteY0" fmla="*/ 0 h 5787189"/>
              <a:gd name="connsiteX1" fmla="*/ 0 w 0"/>
              <a:gd name="connsiteY1" fmla="*/ 5787189 h 57871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787189">
                <a:moveTo>
                  <a:pt x="0" y="0"/>
                </a:moveTo>
                <a:lnTo>
                  <a:pt x="0" y="5787189"/>
                </a:lnTo>
              </a:path>
            </a:pathLst>
          </a:custGeom>
          <a:ln w="5715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Rectangle 36">
            <a:hlinkClick r:id="rId12" action="ppaction://hlinksldjump"/>
          </p:cNvPr>
          <p:cNvSpPr/>
          <p:nvPr/>
        </p:nvSpPr>
        <p:spPr>
          <a:xfrm>
            <a:off x="3929058" y="5500702"/>
            <a:ext cx="1428760" cy="1357298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Picture 2" descr="mon prénom Mireille">
            <a:hlinkClick r:id="rId1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072198" y="4857760"/>
            <a:ext cx="2190752" cy="1095376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>
        <p:snd r:embed="rId2" name="03 Vieillir Avec To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4" presetClass="entr" presetSubtype="0" ac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4" presetClass="entr" presetSubtype="0" accel="10000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500"/>
                            </p:stCondLst>
                            <p:childTnLst>
                              <p:par>
                                <p:cTn id="31" presetID="55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4" presetClass="entr" presetSubtype="0" ac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0"/>
                            </p:stCondLst>
                            <p:childTnLst>
                              <p:par>
                                <p:cTn id="44" presetID="55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4" presetClass="entr" presetSubtype="0" accel="10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500"/>
                            </p:stCondLst>
                            <p:childTnLst>
                              <p:par>
                                <p:cTn id="57" presetID="55" presetClass="entr" presetSubtype="0" fill="hold" grpId="0" nodeType="after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4" presetClass="entr" presetSubtype="0" accel="10000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0500"/>
                            </p:stCondLst>
                            <p:childTnLst>
                              <p:par>
                                <p:cTn id="70" presetID="55" presetClass="entr" presetSubtype="0" fill="hold" grpId="0" nodeType="after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4" presetClass="entr" presetSubtype="0" accel="10000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4500"/>
                            </p:stCondLst>
                            <p:childTnLst>
                              <p:par>
                                <p:cTn id="83" presetID="55" presetClass="entr" presetSubtype="0" fill="hold" grpId="0" nodeType="after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4" presetClass="entr" presetSubtype="0" accel="10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2500"/>
                            </p:stCondLst>
                            <p:childTnLst>
                              <p:par>
                                <p:cTn id="96" presetID="29" presetClass="entr" presetSubtype="0" fill="hold" nodeType="after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sp>
          <p:nvSpPr>
            <p:cNvPr id="6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>
                <a:defRPr/>
              </a:pPr>
              <a:r>
                <a:rPr lang="fr-CA" sz="300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300" b="1">
                  <a:solidFill>
                    <a:srgbClr val="66CCFF"/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900">
                <a:solidFill>
                  <a:srgbClr val="66CCFF"/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85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2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1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5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498</TotalTime>
  <Words>231</Words>
  <Application>Microsoft Office PowerPoint</Application>
  <PresentationFormat>Affichage à l'écran (4:3)</PresentationFormat>
  <Paragraphs>143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Thème Office</vt:lpstr>
      <vt:lpstr>Diapositive 1</vt:lpstr>
      <vt:lpstr>Diapositive 2</vt:lpstr>
      <vt:lpstr>Diapositive 3</vt:lpstr>
      <vt:lpstr>Diapositive 4</vt:lpstr>
      <vt:lpstr>Diapositive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55</cp:revision>
  <dcterms:created xsi:type="dcterms:W3CDTF">2014-04-02T14:50:55Z</dcterms:created>
  <dcterms:modified xsi:type="dcterms:W3CDTF">2014-04-10T09:45:49Z</dcterms:modified>
</cp:coreProperties>
</file>