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3" r:id="rId6"/>
    <p:sldId id="261" r:id="rId7"/>
    <p:sldId id="264" r:id="rId8"/>
    <p:sldId id="265" r:id="rId9"/>
    <p:sldId id="262" r:id="rId10"/>
    <p:sldId id="258" r:id="rId11"/>
    <p:sldId id="266" r:id="rId12"/>
    <p:sldId id="267" r:id="rId13"/>
    <p:sldId id="268" r:id="rId14"/>
    <p:sldId id="269" r:id="rId15"/>
    <p:sldId id="273" r:id="rId16"/>
    <p:sldId id="275" r:id="rId17"/>
    <p:sldId id="274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660066"/>
    <a:srgbClr val="00CCFF"/>
    <a:srgbClr val="00CC00"/>
    <a:srgbClr val="A1A1A1"/>
    <a:srgbClr val="FFFFFF"/>
    <a:srgbClr val="A9A9A9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2147" autoAdjust="0"/>
  </p:normalViewPr>
  <p:slideViewPr>
    <p:cSldViewPr>
      <p:cViewPr varScale="1">
        <p:scale>
          <a:sx n="55" d="100"/>
          <a:sy n="55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6149EC0-0F32-4DF8-8D22-781D32A0E6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DC7F2A-0ECC-4F36-B443-A88A9705ED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A7A3525-9357-4588-8050-370868ABFD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8251B-961A-4364-A63F-49258F19A5A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847679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2CF4896-5EB2-473E-B8EC-3359BAFDBF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168CA70-3528-4040-A366-238347501C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77E365E-AC7F-4471-ACE9-6E4C70E309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E1205-29B0-47F7-A3A3-60B963165F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9199907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9228BAE-B5C3-4396-9E76-32FF548D25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D4FA3C3-70EF-4313-87BA-A6A6803FEE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3D2B9FB-78FB-4AF9-808D-2362E60BBB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168D12-03EF-4FA9-B735-2FFF4C7B098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2637331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BFA9ED-4DDD-4813-BED9-B9EA6C62A2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F8EB7E2-2FF0-4AC6-A273-5DE9B7D5B8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64D536-29FB-4805-A61C-563F618863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3FC0D0-C2B7-454A-A8B3-363B374702C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0707712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DB085C3-9E25-4553-A593-1E011A82DE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E04129C-E995-41FF-B518-7643223B00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005856A-307C-48F5-8F9A-2F0F261029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76E4EF-38F8-445D-969B-05BB7087AAB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7997481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101A049-4E2B-4A16-9FB9-D007A6670F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919DA98-A326-4F22-A85D-D7B3523656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3E63162-C6FA-4A3E-8EA5-36407513BC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38BCA5-AAB5-4593-B9B3-26E1C3E8F26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3594349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D872782-1342-48FF-AE98-77B7D6F633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BD84F5B-63A2-428C-ACC8-21B6317BF6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3900474-BE04-4323-B9B0-988789496B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114403-4BF7-4AA1-BC03-733701C27BA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0334635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ACD74-B5CD-4200-B7D5-2ED71887D4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684155-C590-4E38-81F8-93BF338B30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C81721-82CA-4493-BB58-E2914B70DF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E6A484-8D87-47AB-A576-CF715E9074B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6892159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8EA28D-9FB8-40E5-9C66-2A3C5152B1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A1C9B0-8D36-4631-8868-9A5EB8F743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1F9107-55B0-4049-83BA-7D3FC837FB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761CF8-D1D6-44DE-8C3E-6852841FC27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4404735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2DBC4D0-B6F7-4C98-BEFE-2E07BC25B2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9164CFE-3DA4-4582-9ECD-65E83AC9DA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14D977-ED31-4925-B8B7-BE838F7946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5D9185-C186-45C2-93AE-E3B42F72315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8245309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7CE1AB-B99B-425F-8566-7A4D38B019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44829D-7666-44BA-B079-7762CF0AB3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1B5347-AD29-4336-BD19-04B73E77F6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505CEA-FBB6-49DD-8ACD-7962E58C1B7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5321437"/>
      </p:ext>
    </p:extLst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BFB8246-D714-40EA-A788-64093CC440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FD76A336-9FE7-4B9B-A343-060F30D355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07EC7EA-73A3-4E5C-9291-32B1B3078EB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C6153C8-D13B-4E2C-B780-68B74C5A0FA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8D0EF9F-54C8-4EA7-A079-7555B3E82B1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65BDB75-5DF4-4FB0-9C5B-E1C28B4187F6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hyperlink" Target="http://mestiti.m.e.pic.centerblog.net/2qod8rto.gif" TargetMode="External"/><Relationship Id="rId12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hyperlink" Target="http://purplefolie.p.u.pic.centerblog.net/og95cues.gif" TargetMode="External"/><Relationship Id="rId5" Type="http://schemas.openxmlformats.org/officeDocument/2006/relationships/image" Target="../media/image3.gif"/><Relationship Id="rId10" Type="http://schemas.openxmlformats.org/officeDocument/2006/relationships/image" Target="../media/image6.gif"/><Relationship Id="rId4" Type="http://schemas.openxmlformats.org/officeDocument/2006/relationships/image" Target="../media/image2.gif"/><Relationship Id="rId9" Type="http://schemas.openxmlformats.org/officeDocument/2006/relationships/hyperlink" Target="http://mestiti.m.e.pic.centerblog.net/f2b3zcmg.gif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feeclochette26.f.e.pic.centerblog.net/am5yks6l.gif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://feeclochette26.f.e.pic.centerblog.net/orgxon5i.gif" TargetMode="Externa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hyperlink" Target="http://mestiti.m.e.pic.centerblog.net/uihuwzcq.gif" TargetMode="External"/><Relationship Id="rId7" Type="http://schemas.openxmlformats.org/officeDocument/2006/relationships/hyperlink" Target="http://juju58.j.u.pic.centerblog.net/8117kttd.gif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hyperlink" Target="http://juju58.j.u.pic.centerblog.net/sqgftjhq.gif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mestiti.m.e.pic.centerblog.net/r9e9k8al.gi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hyperlink" Target="http://petitemimine.p.e.pic.centerblog.net/4i18tjd8.gif" TargetMode="External"/><Relationship Id="rId7" Type="http://schemas.openxmlformats.org/officeDocument/2006/relationships/image" Target="../media/image20.e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hyperlink" Target="http://purplefolie.p.u.pic.centerblog.net/p0n6cbia.png" TargetMode="External"/><Relationship Id="rId10" Type="http://schemas.openxmlformats.org/officeDocument/2006/relationships/image" Target="../media/image23.jpeg"/><Relationship Id="rId4" Type="http://schemas.openxmlformats.org/officeDocument/2006/relationships/image" Target="../media/image18.gif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6.png"/><Relationship Id="rId7" Type="http://schemas.openxmlformats.org/officeDocument/2006/relationships/image" Target="../media/image2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hyperlink" Target="http://mestiti.m.e.pic.centerblog.net/8a9i502m.gif" TargetMode="Externa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mestiti.m.e.pic.centerblog.net/vdf5one9.gif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hyperlink" Target="http://mestiti.m.e.pic.centerblog.net/mffjy9dr.gif" TargetMode="External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hyperlink" Target="http://feeclochette26.f.e.pic.centerblog.net/mjbtunxp.gif" TargetMode="External"/><Relationship Id="rId7" Type="http://schemas.openxmlformats.org/officeDocument/2006/relationships/image" Target="../media/image5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hyperlink" Target="http://imagesfolies62.i.m.pic.centerblog.net/ejcv84ad.gif" TargetMode="External"/><Relationship Id="rId10" Type="http://schemas.openxmlformats.org/officeDocument/2006/relationships/image" Target="../media/image55.gif"/><Relationship Id="rId4" Type="http://schemas.openxmlformats.org/officeDocument/2006/relationships/image" Target="../media/image50.png"/><Relationship Id="rId9" Type="http://schemas.openxmlformats.org/officeDocument/2006/relationships/image" Target="../media/image5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hyperlink" Target="http://feeclochette26.f.e.pic.centerblog.net/6jsixlyu.gif" TargetMode="External"/><Relationship Id="rId7" Type="http://schemas.openxmlformats.org/officeDocument/2006/relationships/hyperlink" Target="http://feeclochette26.f.e.pic.centerblog.net/d2zk03uq.gif" TargetMode="External"/><Relationship Id="rId12" Type="http://schemas.openxmlformats.org/officeDocument/2006/relationships/image" Target="../media/image60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11" Type="http://schemas.openxmlformats.org/officeDocument/2006/relationships/hyperlink" Target="http://mestiti.m.e.pic.centerblog.net/zkssd8aa.gif" TargetMode="External"/><Relationship Id="rId5" Type="http://schemas.openxmlformats.org/officeDocument/2006/relationships/hyperlink" Target="http://feeclochette26.f.e.pic.centerblog.net/aj9x9m48.gif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57.png"/><Relationship Id="rId9" Type="http://schemas.openxmlformats.org/officeDocument/2006/relationships/hyperlink" Target="http://feeclochette26.f.e.pic.centerblog.net/am5yks6l.gi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gif"/><Relationship Id="rId5" Type="http://schemas.openxmlformats.org/officeDocument/2006/relationships/hyperlink" Target="http://mestiti.m.e.pic.centerblog.net/4a14chbv.gif" TargetMode="External"/><Relationship Id="rId4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3.png"/><Relationship Id="rId7" Type="http://schemas.openxmlformats.org/officeDocument/2006/relationships/hyperlink" Target="http://purplefolie.p.u.pic.centerblog.net/egs4b7x6.gif" TargetMode="Externa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emf"/><Relationship Id="rId4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84.gif"/><Relationship Id="rId4" Type="http://schemas.openxmlformats.org/officeDocument/2006/relationships/image" Target="../media/image8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jpeg"/><Relationship Id="rId5" Type="http://schemas.openxmlformats.org/officeDocument/2006/relationships/image" Target="../media/image97.png"/><Relationship Id="rId4" Type="http://schemas.openxmlformats.org/officeDocument/2006/relationships/hyperlink" Target="http://feeclochette26.f.e.pic.centerblog.net/qr2788a3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ligne_1_030">
            <a:extLst>
              <a:ext uri="{FF2B5EF4-FFF2-40B4-BE49-F238E27FC236}">
                <a16:creationId xmlns:a16="http://schemas.microsoft.com/office/drawing/2014/main" id="{1D1F3019-9F00-4236-A0E2-1DFF83FB3D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14937" y="2673351"/>
            <a:ext cx="598487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5" descr="ligne_1_030">
            <a:extLst>
              <a:ext uri="{FF2B5EF4-FFF2-40B4-BE49-F238E27FC236}">
                <a16:creationId xmlns:a16="http://schemas.microsoft.com/office/drawing/2014/main" id="{825F26F8-7FD1-409D-9845-5E03C0F408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85963" y="2673351"/>
            <a:ext cx="598487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6" descr="ligne_2_027">
            <a:extLst>
              <a:ext uri="{FF2B5EF4-FFF2-40B4-BE49-F238E27FC236}">
                <a16:creationId xmlns:a16="http://schemas.microsoft.com/office/drawing/2014/main" id="{228B9097-540E-4338-BCB9-F024212835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620713"/>
            <a:ext cx="5905500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divers_056">
            <a:extLst>
              <a:ext uri="{FF2B5EF4-FFF2-40B4-BE49-F238E27FC236}">
                <a16:creationId xmlns:a16="http://schemas.microsoft.com/office/drawing/2014/main" id="{BAE553CF-258D-4EC7-BCE6-932C05A909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725"/>
            <a:ext cx="9144000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" descr="2qod8rto">
            <a:hlinkClick r:id="rId7" tooltip="http://mestiti.centerblog.net/"/>
            <a:extLst>
              <a:ext uri="{FF2B5EF4-FFF2-40B4-BE49-F238E27FC236}">
                <a16:creationId xmlns:a16="http://schemas.microsoft.com/office/drawing/2014/main" id="{3FF99458-ECA8-4C4C-813A-FAD0A2641E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781300"/>
            <a:ext cx="12573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9" descr="f2b3zcmg">
            <a:hlinkClick r:id="rId9" tooltip="http://mestiti.centerblog.net/"/>
            <a:extLst>
              <a:ext uri="{FF2B5EF4-FFF2-40B4-BE49-F238E27FC236}">
                <a16:creationId xmlns:a16="http://schemas.microsoft.com/office/drawing/2014/main" id="{BE650C70-53C7-47D7-8836-D025DA4DF39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708275"/>
            <a:ext cx="1671638" cy="268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5">
            <a:extLst>
              <a:ext uri="{FF2B5EF4-FFF2-40B4-BE49-F238E27FC236}">
                <a16:creationId xmlns:a16="http://schemas.microsoft.com/office/drawing/2014/main" id="{3AE639C5-3B39-4067-8E04-B0B1CB8020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600">
                <a:solidFill>
                  <a:schemeClr val="accent1"/>
                </a:solidFill>
                <a:latin typeface="Black Chancery" pitchFamily="2" charset="0"/>
              </a:rPr>
              <a:t>     Et on chantait</a:t>
            </a:r>
          </a:p>
        </p:txBody>
      </p:sp>
      <p:pic>
        <p:nvPicPr>
          <p:cNvPr id="3081" name="Picture 12" descr="og95cues">
            <a:hlinkClick r:id="rId11" tooltip="http://purplefolie.centerblog.net/"/>
            <a:extLst>
              <a:ext uri="{FF2B5EF4-FFF2-40B4-BE49-F238E27FC236}">
                <a16:creationId xmlns:a16="http://schemas.microsoft.com/office/drawing/2014/main" id="{F89A84B7-5DFC-4837-A56B-E4B73A2DD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800" y="2781300"/>
            <a:ext cx="1930400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Adamo - Et on chantait(MAIL)))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am5yks6l">
            <a:hlinkClick r:id="rId3" tooltip="http://feeclochette26.centerblog.net/"/>
            <a:extLst>
              <a:ext uri="{FF2B5EF4-FFF2-40B4-BE49-F238E27FC236}">
                <a16:creationId xmlns:a16="http://schemas.microsoft.com/office/drawing/2014/main" id="{6FF53975-CA36-4CD9-9704-E959C119E17F}"/>
              </a:ext>
            </a:extLst>
          </p:cNvPr>
          <p:cNvPicPr>
            <a:picLocks noChangeAspect="1" noChangeArrowheads="1"/>
          </p:cNvPicPr>
          <p:nvPr>
            <p:ph type="body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3644900"/>
            <a:ext cx="1238250" cy="2571750"/>
          </a:xfrm>
        </p:spPr>
      </p:pic>
      <p:sp>
        <p:nvSpPr>
          <p:cNvPr id="32777" name="WordArt 9">
            <a:extLst>
              <a:ext uri="{FF2B5EF4-FFF2-40B4-BE49-F238E27FC236}">
                <a16:creationId xmlns:a16="http://schemas.microsoft.com/office/drawing/2014/main" id="{832B3CDA-D37B-408A-BB32-473045D8699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82738" y="0"/>
            <a:ext cx="5976937" cy="33131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4400" b="1" kern="10">
                <a:gradFill rotWithShape="1">
                  <a:gsLst>
                    <a:gs pos="0">
                      <a:srgbClr val="0033CC"/>
                    </a:gs>
                    <a:gs pos="100000">
                      <a:srgbClr val="FF0066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ypewriter"/>
              </a:rPr>
              <a:t>SALVATORE ADAMO</a:t>
            </a:r>
          </a:p>
        </p:txBody>
      </p:sp>
      <p:pic>
        <p:nvPicPr>
          <p:cNvPr id="4100" name="Picture 7" descr="orgxon5i">
            <a:hlinkClick r:id="rId5" tooltip="http://feeclochette26.centerblog.net/"/>
            <a:extLst>
              <a:ext uri="{FF2B5EF4-FFF2-40B4-BE49-F238E27FC236}">
                <a16:creationId xmlns:a16="http://schemas.microsoft.com/office/drawing/2014/main" id="{372F59CD-EDD6-42A0-80F1-9CA2DF0F6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429000"/>
            <a:ext cx="109537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6" descr="uihuwzcq">
            <a:hlinkClick r:id="rId3" tooltip="http://mestiti.centerblog.net/"/>
            <a:extLst>
              <a:ext uri="{FF2B5EF4-FFF2-40B4-BE49-F238E27FC236}">
                <a16:creationId xmlns:a16="http://schemas.microsoft.com/office/drawing/2014/main" id="{4440A7F6-2EEE-49A7-A382-F353DB90C1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060575"/>
            <a:ext cx="18605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5" descr="sqgftjhq">
            <a:hlinkClick r:id="rId5" tooltip="http://juju58.centerblog.net/"/>
            <a:extLst>
              <a:ext uri="{FF2B5EF4-FFF2-40B4-BE49-F238E27FC236}">
                <a16:creationId xmlns:a16="http://schemas.microsoft.com/office/drawing/2014/main" id="{B9739058-690B-4810-A213-4D25CD39E3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844675"/>
            <a:ext cx="2236787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7" descr="8117kttd">
            <a:hlinkClick r:id="rId7" tooltip="http://juju58.centerblog.net/"/>
            <a:extLst>
              <a:ext uri="{FF2B5EF4-FFF2-40B4-BE49-F238E27FC236}">
                <a16:creationId xmlns:a16="http://schemas.microsoft.com/office/drawing/2014/main" id="{29D6649F-4EDC-4D4D-AC9F-C0BB87805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025650"/>
            <a:ext cx="1833562" cy="280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Text Box 7">
            <a:extLst>
              <a:ext uri="{FF2B5EF4-FFF2-40B4-BE49-F238E27FC236}">
                <a16:creationId xmlns:a16="http://schemas.microsoft.com/office/drawing/2014/main" id="{24BBC0D2-5D59-48C4-9F01-954ABEEA4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2738" y="0"/>
            <a:ext cx="5976937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200">
                <a:solidFill>
                  <a:srgbClr val="0033CC"/>
                </a:solidFill>
                <a:latin typeface="Script-S800" pitchFamily="2" charset="0"/>
              </a:rPr>
              <a:t>On levait nos verres,</a:t>
            </a:r>
          </a:p>
          <a:p>
            <a:pPr eaLnBrk="1" hangingPunct="1"/>
            <a:endParaRPr lang="fr-FR" altLang="fr-FR" sz="3200">
              <a:solidFill>
                <a:srgbClr val="0033CC"/>
              </a:solidFill>
              <a:latin typeface="Script-S800" pitchFamily="2" charset="0"/>
            </a:endParaRPr>
          </a:p>
          <a:p>
            <a:pPr eaLnBrk="1" hangingPunct="1"/>
            <a:r>
              <a:rPr lang="fr-FR" altLang="fr-FR" sz="3200">
                <a:solidFill>
                  <a:srgbClr val="0033CC"/>
                </a:solidFill>
                <a:latin typeface="Script-S800" pitchFamily="2" charset="0"/>
              </a:rPr>
              <a:t>Du rêve plein les yeux</a:t>
            </a:r>
          </a:p>
        </p:txBody>
      </p:sp>
      <p:pic>
        <p:nvPicPr>
          <p:cNvPr id="5126" name="Picture 20" descr="r9e9k8al">
            <a:hlinkClick r:id="rId9" tooltip="http://mestiti.centerblog.net/"/>
            <a:extLst>
              <a:ext uri="{FF2B5EF4-FFF2-40B4-BE49-F238E27FC236}">
                <a16:creationId xmlns:a16="http://schemas.microsoft.com/office/drawing/2014/main" id="{AD4D741E-BA35-4F8A-ADBC-2798B9831A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5" y="3429000"/>
            <a:ext cx="22193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Text Box 5">
            <a:extLst>
              <a:ext uri="{FF2B5EF4-FFF2-40B4-BE49-F238E27FC236}">
                <a16:creationId xmlns:a16="http://schemas.microsoft.com/office/drawing/2014/main" id="{F0901192-FE5D-44FF-9116-9AFA8F6E03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0"/>
            <a:ext cx="813752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000">
                <a:solidFill>
                  <a:srgbClr val="FF0066"/>
                </a:solidFill>
                <a:latin typeface="Script-L690" pitchFamily="2" charset="0"/>
              </a:rPr>
              <a:t>On noyait l’hiver,</a:t>
            </a:r>
          </a:p>
          <a:p>
            <a:pPr eaLnBrk="1" hangingPunct="1"/>
            <a:r>
              <a:rPr lang="fr-FR" altLang="fr-FR" sz="8000">
                <a:solidFill>
                  <a:srgbClr val="FF0066"/>
                </a:solidFill>
                <a:latin typeface="Script-L690" pitchFamily="2" charset="0"/>
              </a:rPr>
              <a:t>On était heureux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>
            <a:extLst>
              <a:ext uri="{FF2B5EF4-FFF2-40B4-BE49-F238E27FC236}">
                <a16:creationId xmlns:a16="http://schemas.microsoft.com/office/drawing/2014/main" id="{4BB68376-26A0-4F23-ABFF-816C1F75A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0"/>
            <a:ext cx="7772400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fr-FR" altLang="fr-FR" sz="5400">
                <a:solidFill>
                  <a:srgbClr val="9900CC"/>
                </a:solidFill>
                <a:latin typeface="Script-G731" pitchFamily="2" charset="0"/>
              </a:rPr>
              <a:t>     Dans la cheminée,</a:t>
            </a:r>
          </a:p>
          <a:p>
            <a:pPr eaLnBrk="1" hangingPunct="1">
              <a:spcBef>
                <a:spcPct val="20000"/>
              </a:spcBef>
            </a:pPr>
            <a:r>
              <a:rPr lang="fr-FR" altLang="fr-FR" sz="5400">
                <a:solidFill>
                  <a:srgbClr val="9900CC"/>
                </a:solidFill>
                <a:latin typeface="Script-G731" pitchFamily="2" charset="0"/>
              </a:rPr>
              <a:t>Un feu tout en fleur</a:t>
            </a:r>
          </a:p>
        </p:txBody>
      </p:sp>
      <p:pic>
        <p:nvPicPr>
          <p:cNvPr id="7171" name="Picture 14" descr="4i18tjd8">
            <a:hlinkClick r:id="rId3" tooltip="http://petitemimine.p.e.pic.centerblog.net/4i18tjd8.gif"/>
            <a:extLst>
              <a:ext uri="{FF2B5EF4-FFF2-40B4-BE49-F238E27FC236}">
                <a16:creationId xmlns:a16="http://schemas.microsoft.com/office/drawing/2014/main" id="{43746864-9655-48D9-AF55-5A5F0BF5D3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213100"/>
            <a:ext cx="17272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6" descr="p0n6cbia">
            <a:hlinkClick r:id="rId5" tooltip="http://purplefolie.centerblog.net/"/>
            <a:extLst>
              <a:ext uri="{FF2B5EF4-FFF2-40B4-BE49-F238E27FC236}">
                <a16:creationId xmlns:a16="http://schemas.microsoft.com/office/drawing/2014/main" id="{698174FB-227E-46C6-B214-2C7244457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49"/>
          <a:stretch>
            <a:fillRect/>
          </a:stretch>
        </p:blipFill>
        <p:spPr bwMode="auto">
          <a:xfrm>
            <a:off x="2051050" y="5589588"/>
            <a:ext cx="5329238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 descr="table bas0">
            <a:extLst>
              <a:ext uri="{FF2B5EF4-FFF2-40B4-BE49-F238E27FC236}">
                <a16:creationId xmlns:a16="http://schemas.microsoft.com/office/drawing/2014/main" id="{96DD0355-006F-4A54-BFE6-86A714D0C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508500"/>
            <a:ext cx="3024188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 descr="Image12">
            <a:extLst>
              <a:ext uri="{FF2B5EF4-FFF2-40B4-BE49-F238E27FC236}">
                <a16:creationId xmlns:a16="http://schemas.microsoft.com/office/drawing/2014/main" id="{3EAB2A8F-CB67-4A9D-9FF1-DFE150925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5"/>
          <a:stretch>
            <a:fillRect/>
          </a:stretch>
        </p:blipFill>
        <p:spPr bwMode="auto">
          <a:xfrm>
            <a:off x="6300788" y="4487863"/>
            <a:ext cx="2843212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9" descr="Image12">
            <a:extLst>
              <a:ext uri="{FF2B5EF4-FFF2-40B4-BE49-F238E27FC236}">
                <a16:creationId xmlns:a16="http://schemas.microsoft.com/office/drawing/2014/main" id="{05C7DFFF-7FBE-454D-8F64-02588E2E0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7"/>
          <a:stretch>
            <a:fillRect/>
          </a:stretch>
        </p:blipFill>
        <p:spPr bwMode="auto">
          <a:xfrm flipH="1">
            <a:off x="827088" y="4270375"/>
            <a:ext cx="2520950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AutoShape 10" descr="TN_MarieGalante-007">
            <a:extLst>
              <a:ext uri="{FF2B5EF4-FFF2-40B4-BE49-F238E27FC236}">
                <a16:creationId xmlns:a16="http://schemas.microsoft.com/office/drawing/2014/main" id="{42A31CD0-98B1-456C-9253-C2306EAA8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325" y="2708275"/>
            <a:ext cx="1368425" cy="1008063"/>
          </a:xfrm>
          <a:prstGeom prst="roundRect">
            <a:avLst>
              <a:gd name="adj" fmla="val 16667"/>
            </a:avLst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9227" name="AutoShape 11" descr="TN_LaDesirade-040">
            <a:extLst>
              <a:ext uri="{FF2B5EF4-FFF2-40B4-BE49-F238E27FC236}">
                <a16:creationId xmlns:a16="http://schemas.microsoft.com/office/drawing/2014/main" id="{CB4A2269-8581-4D62-A027-BDB9FBA12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325" y="2708275"/>
            <a:ext cx="1368425" cy="1008063"/>
          </a:xfrm>
          <a:prstGeom prst="roundRect">
            <a:avLst>
              <a:gd name="adj" fmla="val 16667"/>
            </a:avLst>
          </a:prstGeom>
          <a:blipFill dpi="0" rotWithShape="1">
            <a:blip r:embed="rId10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7178" name="Picture 12" descr="ij1x5jr1">
            <a:extLst>
              <a:ext uri="{FF2B5EF4-FFF2-40B4-BE49-F238E27FC236}">
                <a16:creationId xmlns:a16="http://schemas.microsoft.com/office/drawing/2014/main" id="{506A9C6A-AADE-47B7-9635-33B77101E8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5641975"/>
            <a:ext cx="1223962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  <p:bldP spid="92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>
            <a:extLst>
              <a:ext uri="{FF2B5EF4-FFF2-40B4-BE49-F238E27FC236}">
                <a16:creationId xmlns:a16="http://schemas.microsoft.com/office/drawing/2014/main" id="{98F9BA2F-DFE1-48DD-B8E1-269A241DD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52413" y="476250"/>
            <a:ext cx="93964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b="1">
                <a:solidFill>
                  <a:srgbClr val="FF0066"/>
                </a:solidFill>
                <a:latin typeface="Script-R690" pitchFamily="2" charset="0"/>
              </a:rPr>
              <a:t>  Une mélopée et du baume </a:t>
            </a:r>
            <a:r>
              <a:rPr lang="fr-FR" altLang="fr-FR" sz="6000" b="1">
                <a:solidFill>
                  <a:srgbClr val="FF9999"/>
                </a:solidFill>
                <a:latin typeface="Script-R690" pitchFamily="2" charset="0"/>
              </a:rPr>
              <a:t>au cœur</a:t>
            </a:r>
          </a:p>
        </p:txBody>
      </p:sp>
      <p:pic>
        <p:nvPicPr>
          <p:cNvPr id="8195" name="Picture 7" descr="9zbayua0">
            <a:extLst>
              <a:ext uri="{FF2B5EF4-FFF2-40B4-BE49-F238E27FC236}">
                <a16:creationId xmlns:a16="http://schemas.microsoft.com/office/drawing/2014/main" id="{FF5F3958-8F5C-4C52-83A1-AF7E6AA41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565400"/>
            <a:ext cx="180022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8" descr="http://dollz-1919.skyblog.com/pics/220467385.gif">
            <a:extLst>
              <a:ext uri="{FF2B5EF4-FFF2-40B4-BE49-F238E27FC236}">
                <a16:creationId xmlns:a16="http://schemas.microsoft.com/office/drawing/2014/main" id="{C8BEA8A3-463A-4B8D-9970-1CBF22BCE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2205038"/>
            <a:ext cx="1587500" cy="297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9" descr="8a9i502m">
            <a:hlinkClick r:id="rId5" tooltip="http://mestiti.centerblog.net/"/>
            <a:extLst>
              <a:ext uri="{FF2B5EF4-FFF2-40B4-BE49-F238E27FC236}">
                <a16:creationId xmlns:a16="http://schemas.microsoft.com/office/drawing/2014/main" id="{5434F713-2301-4923-9D9E-050693414C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1196975"/>
            <a:ext cx="2765426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20" descr="1-picture2">
            <a:extLst>
              <a:ext uri="{FF2B5EF4-FFF2-40B4-BE49-F238E27FC236}">
                <a16:creationId xmlns:a16="http://schemas.microsoft.com/office/drawing/2014/main" id="{6B01DF56-D205-4FB4-B583-123AA8F7DD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852738"/>
            <a:ext cx="2092325" cy="327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1" descr="dolls_375">
            <a:extLst>
              <a:ext uri="{FF2B5EF4-FFF2-40B4-BE49-F238E27FC236}">
                <a16:creationId xmlns:a16="http://schemas.microsoft.com/office/drawing/2014/main" id="{6A2E8FD3-D4D1-46BB-B938-BA2E76AE40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276475"/>
            <a:ext cx="2190750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9" descr="vdf5one9">
            <a:hlinkClick r:id="rId3" tooltip="http://mestiti.centerblog.net/"/>
            <a:extLst>
              <a:ext uri="{FF2B5EF4-FFF2-40B4-BE49-F238E27FC236}">
                <a16:creationId xmlns:a16="http://schemas.microsoft.com/office/drawing/2014/main" id="{2F17365D-F6F2-4A2E-9BB4-7A08643FAF2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725" y="3429000"/>
            <a:ext cx="18176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0" descr="mffjy9dr">
            <a:hlinkClick r:id="rId5" tooltip="http://mestiti.centerblog.net/"/>
            <a:extLst>
              <a:ext uri="{FF2B5EF4-FFF2-40B4-BE49-F238E27FC236}">
                <a16:creationId xmlns:a16="http://schemas.microsoft.com/office/drawing/2014/main" id="{F72C4704-4782-4E1D-9B43-BBD0DFD94F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565400"/>
            <a:ext cx="3767138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Text Box 6">
            <a:extLst>
              <a:ext uri="{FF2B5EF4-FFF2-40B4-BE49-F238E27FC236}">
                <a16:creationId xmlns:a16="http://schemas.microsoft.com/office/drawing/2014/main" id="{A6F21B95-0821-45BA-A8D2-6640C36F6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1989138"/>
            <a:ext cx="403225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>
                <a:solidFill>
                  <a:srgbClr val="66FF33"/>
                </a:solidFill>
                <a:latin typeface="Signature" pitchFamily="2" charset="0"/>
              </a:rPr>
              <a:t>Et on chantait</a:t>
            </a:r>
          </a:p>
        </p:txBody>
      </p:sp>
      <p:sp>
        <p:nvSpPr>
          <p:cNvPr id="35847" name="Text Box 7">
            <a:extLst>
              <a:ext uri="{FF2B5EF4-FFF2-40B4-BE49-F238E27FC236}">
                <a16:creationId xmlns:a16="http://schemas.microsoft.com/office/drawing/2014/main" id="{AA23538F-E6AF-4224-B7EA-ACA86D986E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04813"/>
            <a:ext cx="403225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>
                <a:solidFill>
                  <a:srgbClr val="9966FF"/>
                </a:solidFill>
                <a:latin typeface="Signature" pitchFamily="2" charset="0"/>
              </a:rPr>
              <a:t>Et on chantait</a:t>
            </a:r>
          </a:p>
        </p:txBody>
      </p:sp>
      <p:sp>
        <p:nvSpPr>
          <p:cNvPr id="35848" name="Text Box 8">
            <a:extLst>
              <a:ext uri="{FF2B5EF4-FFF2-40B4-BE49-F238E27FC236}">
                <a16:creationId xmlns:a16="http://schemas.microsoft.com/office/drawing/2014/main" id="{02DD1D30-42DC-4772-9DF3-883C1FAAEF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8113" y="3429000"/>
            <a:ext cx="39258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>
                <a:solidFill>
                  <a:srgbClr val="3399FF"/>
                </a:solidFill>
                <a:latin typeface="Signature" pitchFamily="2" charset="0"/>
              </a:rPr>
              <a:t>Et on chantait</a:t>
            </a:r>
          </a:p>
        </p:txBody>
      </p:sp>
      <p:sp>
        <p:nvSpPr>
          <p:cNvPr id="35849" name="Text Box 9">
            <a:extLst>
              <a:ext uri="{FF2B5EF4-FFF2-40B4-BE49-F238E27FC236}">
                <a16:creationId xmlns:a16="http://schemas.microsoft.com/office/drawing/2014/main" id="{DB70D40B-D3A9-4590-9763-2608A1A823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5013325"/>
            <a:ext cx="399573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>
                <a:solidFill>
                  <a:srgbClr val="FF0066"/>
                </a:solidFill>
                <a:latin typeface="Signature" pitchFamily="2" charset="0"/>
              </a:rPr>
              <a:t>Et on chantait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  <p:bldP spid="35848" grpId="0"/>
      <p:bldP spid="358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Text Box 5">
            <a:extLst>
              <a:ext uri="{FF2B5EF4-FFF2-40B4-BE49-F238E27FC236}">
                <a16:creationId xmlns:a16="http://schemas.microsoft.com/office/drawing/2014/main" id="{5625F4E9-0F6A-46DC-ACE6-97E497D7E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04813"/>
            <a:ext cx="59245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FF0066"/>
                </a:solidFill>
                <a:latin typeface="SigvarSerial" pitchFamily="2" charset="0"/>
              </a:rPr>
              <a:t>Sous les marronniers,</a:t>
            </a:r>
          </a:p>
          <a:p>
            <a:pPr eaLnBrk="1" hangingPunct="1"/>
            <a:r>
              <a:rPr lang="fr-FR" altLang="fr-FR" sz="4000">
                <a:solidFill>
                  <a:srgbClr val="FF0066"/>
                </a:solidFill>
                <a:latin typeface="SigvarSerial" pitchFamily="2" charset="0"/>
              </a:rPr>
              <a:t>Y avait nos grands-pères</a:t>
            </a:r>
          </a:p>
        </p:txBody>
      </p:sp>
      <p:pic>
        <p:nvPicPr>
          <p:cNvPr id="10243" name="Picture 5" descr="185">
            <a:extLst>
              <a:ext uri="{FF2B5EF4-FFF2-40B4-BE49-F238E27FC236}">
                <a16:creationId xmlns:a16="http://schemas.microsoft.com/office/drawing/2014/main" id="{A1DAED4E-5979-47D2-8159-E16C8D34A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565400"/>
            <a:ext cx="1438275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 descr="013">
            <a:extLst>
              <a:ext uri="{FF2B5EF4-FFF2-40B4-BE49-F238E27FC236}">
                <a16:creationId xmlns:a16="http://schemas.microsoft.com/office/drawing/2014/main" id="{4D5B143D-5AEF-438C-AF2E-F3CFDE310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20" t="53712" r="24213"/>
          <a:stretch>
            <a:fillRect/>
          </a:stretch>
        </p:blipFill>
        <p:spPr bwMode="auto">
          <a:xfrm>
            <a:off x="468313" y="3357563"/>
            <a:ext cx="3095625" cy="240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Freeform 8" descr="Image2">
            <a:extLst>
              <a:ext uri="{FF2B5EF4-FFF2-40B4-BE49-F238E27FC236}">
                <a16:creationId xmlns:a16="http://schemas.microsoft.com/office/drawing/2014/main" id="{F26D4340-D17C-4373-8916-28A06226A1A2}"/>
              </a:ext>
            </a:extLst>
          </p:cNvPr>
          <p:cNvSpPr>
            <a:spLocks/>
          </p:cNvSpPr>
          <p:nvPr/>
        </p:nvSpPr>
        <p:spPr bwMode="auto">
          <a:xfrm>
            <a:off x="611188" y="2997200"/>
            <a:ext cx="1944687" cy="3049588"/>
          </a:xfrm>
          <a:custGeom>
            <a:avLst/>
            <a:gdLst>
              <a:gd name="T0" fmla="*/ 432 w 1936"/>
              <a:gd name="T1" fmla="*/ 552 h 2918"/>
              <a:gd name="T2" fmla="*/ 828 w 1936"/>
              <a:gd name="T3" fmla="*/ 0 h 2918"/>
              <a:gd name="T4" fmla="*/ 1068 w 1936"/>
              <a:gd name="T5" fmla="*/ 96 h 2918"/>
              <a:gd name="T6" fmla="*/ 1080 w 1936"/>
              <a:gd name="T7" fmla="*/ 276 h 2918"/>
              <a:gd name="T8" fmla="*/ 1385 w 1936"/>
              <a:gd name="T9" fmla="*/ 506 h 2918"/>
              <a:gd name="T10" fmla="*/ 1920 w 1936"/>
              <a:gd name="T11" fmla="*/ 732 h 2918"/>
              <a:gd name="T12" fmla="*/ 1848 w 1936"/>
              <a:gd name="T13" fmla="*/ 780 h 2918"/>
              <a:gd name="T14" fmla="*/ 1596 w 1936"/>
              <a:gd name="T15" fmla="*/ 756 h 2918"/>
              <a:gd name="T16" fmla="*/ 1566 w 1936"/>
              <a:gd name="T17" fmla="*/ 914 h 2918"/>
              <a:gd name="T18" fmla="*/ 1476 w 1936"/>
              <a:gd name="T19" fmla="*/ 1176 h 2918"/>
              <a:gd name="T20" fmla="*/ 1404 w 1936"/>
              <a:gd name="T21" fmla="*/ 1224 h 2918"/>
              <a:gd name="T22" fmla="*/ 1368 w 1936"/>
              <a:gd name="T23" fmla="*/ 1536 h 2918"/>
              <a:gd name="T24" fmla="*/ 1284 w 1936"/>
              <a:gd name="T25" fmla="*/ 1464 h 2918"/>
              <a:gd name="T26" fmla="*/ 1656 w 1936"/>
              <a:gd name="T27" fmla="*/ 2208 h 2918"/>
              <a:gd name="T28" fmla="*/ 1848 w 1936"/>
              <a:gd name="T29" fmla="*/ 2388 h 2918"/>
              <a:gd name="T30" fmla="*/ 1908 w 1936"/>
              <a:gd name="T31" fmla="*/ 2520 h 2918"/>
              <a:gd name="T32" fmla="*/ 1692 w 1936"/>
              <a:gd name="T33" fmla="*/ 2556 h 2918"/>
              <a:gd name="T34" fmla="*/ 1620 w 1936"/>
              <a:gd name="T35" fmla="*/ 2496 h 2918"/>
              <a:gd name="T36" fmla="*/ 1572 w 1936"/>
              <a:gd name="T37" fmla="*/ 2412 h 2918"/>
              <a:gd name="T38" fmla="*/ 1430 w 1936"/>
              <a:gd name="T39" fmla="*/ 2230 h 2918"/>
              <a:gd name="T40" fmla="*/ 1356 w 1936"/>
              <a:gd name="T41" fmla="*/ 2232 h 2918"/>
              <a:gd name="T42" fmla="*/ 1113 w 1936"/>
              <a:gd name="T43" fmla="*/ 2502 h 2918"/>
              <a:gd name="T44" fmla="*/ 1008 w 1936"/>
              <a:gd name="T45" fmla="*/ 2544 h 2918"/>
              <a:gd name="T46" fmla="*/ 1008 w 1936"/>
              <a:gd name="T47" fmla="*/ 2664 h 2918"/>
              <a:gd name="T48" fmla="*/ 948 w 1936"/>
              <a:gd name="T49" fmla="*/ 2784 h 2918"/>
              <a:gd name="T50" fmla="*/ 684 w 1936"/>
              <a:gd name="T51" fmla="*/ 2892 h 2918"/>
              <a:gd name="T52" fmla="*/ 696 w 1936"/>
              <a:gd name="T53" fmla="*/ 2772 h 2918"/>
              <a:gd name="T54" fmla="*/ 792 w 1936"/>
              <a:gd name="T55" fmla="*/ 2664 h 2918"/>
              <a:gd name="T56" fmla="*/ 804 w 1936"/>
              <a:gd name="T57" fmla="*/ 2448 h 2918"/>
              <a:gd name="T58" fmla="*/ 886 w 1936"/>
              <a:gd name="T59" fmla="*/ 1731 h 2918"/>
              <a:gd name="T60" fmla="*/ 756 w 1936"/>
              <a:gd name="T61" fmla="*/ 1824 h 2918"/>
              <a:gd name="T62" fmla="*/ 540 w 1936"/>
              <a:gd name="T63" fmla="*/ 1716 h 2918"/>
              <a:gd name="T64" fmla="*/ 456 w 1936"/>
              <a:gd name="T65" fmla="*/ 1668 h 2918"/>
              <a:gd name="T66" fmla="*/ 456 w 1936"/>
              <a:gd name="T67" fmla="*/ 1368 h 2918"/>
              <a:gd name="T68" fmla="*/ 312 w 1936"/>
              <a:gd name="T69" fmla="*/ 1248 h 2918"/>
              <a:gd name="T70" fmla="*/ 180 w 1936"/>
              <a:gd name="T71" fmla="*/ 1344 h 2918"/>
              <a:gd name="T72" fmla="*/ 144 w 1936"/>
              <a:gd name="T73" fmla="*/ 1236 h 2918"/>
              <a:gd name="T74" fmla="*/ 168 w 1936"/>
              <a:gd name="T75" fmla="*/ 996 h 2918"/>
              <a:gd name="T76" fmla="*/ 72 w 1936"/>
              <a:gd name="T77" fmla="*/ 1044 h 2918"/>
              <a:gd name="T78" fmla="*/ 60 w 1936"/>
              <a:gd name="T79" fmla="*/ 828 h 2918"/>
              <a:gd name="T80" fmla="*/ 342 w 1936"/>
              <a:gd name="T81" fmla="*/ 688 h 291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936"/>
              <a:gd name="T124" fmla="*/ 0 h 2918"/>
              <a:gd name="T125" fmla="*/ 1936 w 1936"/>
              <a:gd name="T126" fmla="*/ 2918 h 291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936" h="2918">
                <a:moveTo>
                  <a:pt x="342" y="688"/>
                </a:moveTo>
                <a:lnTo>
                  <a:pt x="432" y="552"/>
                </a:lnTo>
                <a:cubicBezTo>
                  <a:pt x="600" y="440"/>
                  <a:pt x="747" y="453"/>
                  <a:pt x="696" y="300"/>
                </a:cubicBezTo>
                <a:cubicBezTo>
                  <a:pt x="706" y="157"/>
                  <a:pt x="679" y="50"/>
                  <a:pt x="828" y="0"/>
                </a:cubicBezTo>
                <a:cubicBezTo>
                  <a:pt x="879" y="17"/>
                  <a:pt x="926" y="17"/>
                  <a:pt x="972" y="48"/>
                </a:cubicBezTo>
                <a:cubicBezTo>
                  <a:pt x="998" y="126"/>
                  <a:pt x="960" y="48"/>
                  <a:pt x="1068" y="96"/>
                </a:cubicBezTo>
                <a:cubicBezTo>
                  <a:pt x="1081" y="102"/>
                  <a:pt x="1084" y="120"/>
                  <a:pt x="1092" y="132"/>
                </a:cubicBezTo>
                <a:cubicBezTo>
                  <a:pt x="1088" y="180"/>
                  <a:pt x="1086" y="228"/>
                  <a:pt x="1080" y="276"/>
                </a:cubicBezTo>
                <a:cubicBezTo>
                  <a:pt x="1074" y="318"/>
                  <a:pt x="1056" y="352"/>
                  <a:pt x="1056" y="396"/>
                </a:cubicBezTo>
                <a:lnTo>
                  <a:pt x="1385" y="506"/>
                </a:lnTo>
                <a:lnTo>
                  <a:pt x="1521" y="688"/>
                </a:lnTo>
                <a:cubicBezTo>
                  <a:pt x="1654" y="703"/>
                  <a:pt x="1788" y="711"/>
                  <a:pt x="1920" y="732"/>
                </a:cubicBezTo>
                <a:cubicBezTo>
                  <a:pt x="1936" y="735"/>
                  <a:pt x="1886" y="735"/>
                  <a:pt x="1872" y="744"/>
                </a:cubicBezTo>
                <a:cubicBezTo>
                  <a:pt x="1860" y="752"/>
                  <a:pt x="1848" y="780"/>
                  <a:pt x="1848" y="780"/>
                </a:cubicBezTo>
                <a:cubicBezTo>
                  <a:pt x="1754" y="764"/>
                  <a:pt x="1661" y="742"/>
                  <a:pt x="1566" y="733"/>
                </a:cubicBezTo>
                <a:cubicBezTo>
                  <a:pt x="1553" y="732"/>
                  <a:pt x="1589" y="746"/>
                  <a:pt x="1596" y="756"/>
                </a:cubicBezTo>
                <a:cubicBezTo>
                  <a:pt x="1603" y="766"/>
                  <a:pt x="1605" y="735"/>
                  <a:pt x="1608" y="792"/>
                </a:cubicBezTo>
                <a:lnTo>
                  <a:pt x="1566" y="914"/>
                </a:lnTo>
                <a:cubicBezTo>
                  <a:pt x="1578" y="1179"/>
                  <a:pt x="1601" y="967"/>
                  <a:pt x="1536" y="1080"/>
                </a:cubicBezTo>
                <a:cubicBezTo>
                  <a:pt x="1504" y="1137"/>
                  <a:pt x="1551" y="1151"/>
                  <a:pt x="1476" y="1176"/>
                </a:cubicBezTo>
                <a:cubicBezTo>
                  <a:pt x="1464" y="1188"/>
                  <a:pt x="1454" y="1203"/>
                  <a:pt x="1440" y="1212"/>
                </a:cubicBezTo>
                <a:cubicBezTo>
                  <a:pt x="1429" y="1219"/>
                  <a:pt x="1413" y="1215"/>
                  <a:pt x="1404" y="1224"/>
                </a:cubicBezTo>
                <a:cubicBezTo>
                  <a:pt x="1398" y="1230"/>
                  <a:pt x="1380" y="1308"/>
                  <a:pt x="1380" y="1308"/>
                </a:cubicBezTo>
                <a:cubicBezTo>
                  <a:pt x="1376" y="1384"/>
                  <a:pt x="1385" y="1462"/>
                  <a:pt x="1368" y="1536"/>
                </a:cubicBezTo>
                <a:cubicBezTo>
                  <a:pt x="1365" y="1550"/>
                  <a:pt x="1345" y="1518"/>
                  <a:pt x="1332" y="1512"/>
                </a:cubicBezTo>
                <a:cubicBezTo>
                  <a:pt x="1272" y="1486"/>
                  <a:pt x="1284" y="1524"/>
                  <a:pt x="1284" y="1464"/>
                </a:cubicBezTo>
                <a:lnTo>
                  <a:pt x="1657" y="2094"/>
                </a:lnTo>
                <a:cubicBezTo>
                  <a:pt x="1596" y="2155"/>
                  <a:pt x="1596" y="2148"/>
                  <a:pt x="1656" y="2208"/>
                </a:cubicBezTo>
                <a:cubicBezTo>
                  <a:pt x="1680" y="2279"/>
                  <a:pt x="1693" y="2336"/>
                  <a:pt x="1776" y="2364"/>
                </a:cubicBezTo>
                <a:cubicBezTo>
                  <a:pt x="1800" y="2372"/>
                  <a:pt x="1848" y="2388"/>
                  <a:pt x="1848" y="2388"/>
                </a:cubicBezTo>
                <a:cubicBezTo>
                  <a:pt x="1878" y="2433"/>
                  <a:pt x="1903" y="2434"/>
                  <a:pt x="1920" y="2484"/>
                </a:cubicBezTo>
                <a:cubicBezTo>
                  <a:pt x="1916" y="2496"/>
                  <a:pt x="1917" y="2511"/>
                  <a:pt x="1908" y="2520"/>
                </a:cubicBezTo>
                <a:cubicBezTo>
                  <a:pt x="1888" y="2540"/>
                  <a:pt x="1836" y="2568"/>
                  <a:pt x="1836" y="2568"/>
                </a:cubicBezTo>
                <a:cubicBezTo>
                  <a:pt x="1788" y="2564"/>
                  <a:pt x="1738" y="2569"/>
                  <a:pt x="1692" y="2556"/>
                </a:cubicBezTo>
                <a:cubicBezTo>
                  <a:pt x="1678" y="2552"/>
                  <a:pt x="1679" y="2529"/>
                  <a:pt x="1668" y="2520"/>
                </a:cubicBezTo>
                <a:cubicBezTo>
                  <a:pt x="1654" y="2509"/>
                  <a:pt x="1636" y="2504"/>
                  <a:pt x="1620" y="2496"/>
                </a:cubicBezTo>
                <a:cubicBezTo>
                  <a:pt x="1612" y="2484"/>
                  <a:pt x="1603" y="2473"/>
                  <a:pt x="1596" y="2460"/>
                </a:cubicBezTo>
                <a:cubicBezTo>
                  <a:pt x="1587" y="2444"/>
                  <a:pt x="1585" y="2397"/>
                  <a:pt x="1572" y="2412"/>
                </a:cubicBezTo>
                <a:lnTo>
                  <a:pt x="1430" y="2366"/>
                </a:lnTo>
                <a:lnTo>
                  <a:pt x="1430" y="2230"/>
                </a:lnTo>
                <a:cubicBezTo>
                  <a:pt x="1365" y="2151"/>
                  <a:pt x="1410" y="2180"/>
                  <a:pt x="1380" y="2220"/>
                </a:cubicBezTo>
                <a:cubicBezTo>
                  <a:pt x="1375" y="2227"/>
                  <a:pt x="1364" y="2228"/>
                  <a:pt x="1356" y="2232"/>
                </a:cubicBezTo>
                <a:lnTo>
                  <a:pt x="1158" y="1867"/>
                </a:lnTo>
                <a:cubicBezTo>
                  <a:pt x="1143" y="2079"/>
                  <a:pt x="1143" y="2292"/>
                  <a:pt x="1113" y="2502"/>
                </a:cubicBezTo>
                <a:cubicBezTo>
                  <a:pt x="1111" y="2517"/>
                  <a:pt x="1083" y="2505"/>
                  <a:pt x="1068" y="2508"/>
                </a:cubicBezTo>
                <a:cubicBezTo>
                  <a:pt x="1028" y="2517"/>
                  <a:pt x="1035" y="2517"/>
                  <a:pt x="1008" y="2544"/>
                </a:cubicBezTo>
                <a:cubicBezTo>
                  <a:pt x="1028" y="2560"/>
                  <a:pt x="1058" y="2569"/>
                  <a:pt x="1068" y="2593"/>
                </a:cubicBezTo>
                <a:cubicBezTo>
                  <a:pt x="1073" y="2604"/>
                  <a:pt x="1008" y="2664"/>
                  <a:pt x="1008" y="2664"/>
                </a:cubicBezTo>
                <a:cubicBezTo>
                  <a:pt x="971" y="2776"/>
                  <a:pt x="1032" y="2610"/>
                  <a:pt x="960" y="2736"/>
                </a:cubicBezTo>
                <a:cubicBezTo>
                  <a:pt x="952" y="2750"/>
                  <a:pt x="954" y="2769"/>
                  <a:pt x="948" y="2784"/>
                </a:cubicBezTo>
                <a:cubicBezTo>
                  <a:pt x="913" y="2876"/>
                  <a:pt x="857" y="2879"/>
                  <a:pt x="768" y="2892"/>
                </a:cubicBezTo>
                <a:cubicBezTo>
                  <a:pt x="742" y="2901"/>
                  <a:pt x="710" y="2918"/>
                  <a:pt x="684" y="2892"/>
                </a:cubicBezTo>
                <a:cubicBezTo>
                  <a:pt x="672" y="2880"/>
                  <a:pt x="676" y="2860"/>
                  <a:pt x="672" y="2844"/>
                </a:cubicBezTo>
                <a:cubicBezTo>
                  <a:pt x="680" y="2820"/>
                  <a:pt x="688" y="2796"/>
                  <a:pt x="696" y="2772"/>
                </a:cubicBezTo>
                <a:cubicBezTo>
                  <a:pt x="707" y="2740"/>
                  <a:pt x="744" y="2724"/>
                  <a:pt x="768" y="2700"/>
                </a:cubicBezTo>
                <a:cubicBezTo>
                  <a:pt x="778" y="2690"/>
                  <a:pt x="784" y="2676"/>
                  <a:pt x="792" y="2664"/>
                </a:cubicBezTo>
                <a:cubicBezTo>
                  <a:pt x="799" y="2636"/>
                  <a:pt x="816" y="2609"/>
                  <a:pt x="816" y="2580"/>
                </a:cubicBezTo>
                <a:cubicBezTo>
                  <a:pt x="816" y="2536"/>
                  <a:pt x="804" y="2492"/>
                  <a:pt x="804" y="2448"/>
                </a:cubicBezTo>
                <a:lnTo>
                  <a:pt x="841" y="2048"/>
                </a:lnTo>
                <a:cubicBezTo>
                  <a:pt x="856" y="1942"/>
                  <a:pt x="877" y="1837"/>
                  <a:pt x="886" y="1731"/>
                </a:cubicBezTo>
                <a:cubicBezTo>
                  <a:pt x="887" y="1718"/>
                  <a:pt x="874" y="1755"/>
                  <a:pt x="864" y="1764"/>
                </a:cubicBezTo>
                <a:cubicBezTo>
                  <a:pt x="812" y="1809"/>
                  <a:pt x="806" y="1807"/>
                  <a:pt x="756" y="1824"/>
                </a:cubicBezTo>
                <a:cubicBezTo>
                  <a:pt x="656" y="1809"/>
                  <a:pt x="614" y="1834"/>
                  <a:pt x="564" y="1764"/>
                </a:cubicBezTo>
                <a:cubicBezTo>
                  <a:pt x="554" y="1749"/>
                  <a:pt x="549" y="1731"/>
                  <a:pt x="540" y="1716"/>
                </a:cubicBezTo>
                <a:cubicBezTo>
                  <a:pt x="525" y="1691"/>
                  <a:pt x="492" y="1644"/>
                  <a:pt x="492" y="1644"/>
                </a:cubicBezTo>
                <a:cubicBezTo>
                  <a:pt x="480" y="1652"/>
                  <a:pt x="469" y="1662"/>
                  <a:pt x="456" y="1668"/>
                </a:cubicBezTo>
                <a:cubicBezTo>
                  <a:pt x="445" y="1674"/>
                  <a:pt x="420" y="1680"/>
                  <a:pt x="420" y="1680"/>
                </a:cubicBezTo>
                <a:cubicBezTo>
                  <a:pt x="427" y="1556"/>
                  <a:pt x="420" y="1475"/>
                  <a:pt x="456" y="1368"/>
                </a:cubicBezTo>
                <a:cubicBezTo>
                  <a:pt x="456" y="1359"/>
                  <a:pt x="493" y="1080"/>
                  <a:pt x="372" y="1080"/>
                </a:cubicBezTo>
                <a:cubicBezTo>
                  <a:pt x="397" y="1336"/>
                  <a:pt x="422" y="1175"/>
                  <a:pt x="312" y="1248"/>
                </a:cubicBezTo>
                <a:cubicBezTo>
                  <a:pt x="268" y="1315"/>
                  <a:pt x="313" y="1262"/>
                  <a:pt x="252" y="1296"/>
                </a:cubicBezTo>
                <a:cubicBezTo>
                  <a:pt x="227" y="1310"/>
                  <a:pt x="180" y="1344"/>
                  <a:pt x="180" y="1344"/>
                </a:cubicBezTo>
                <a:cubicBezTo>
                  <a:pt x="172" y="1320"/>
                  <a:pt x="164" y="1296"/>
                  <a:pt x="156" y="1272"/>
                </a:cubicBezTo>
                <a:cubicBezTo>
                  <a:pt x="152" y="1260"/>
                  <a:pt x="144" y="1236"/>
                  <a:pt x="144" y="1236"/>
                </a:cubicBezTo>
                <a:cubicBezTo>
                  <a:pt x="148" y="1168"/>
                  <a:pt x="149" y="1100"/>
                  <a:pt x="156" y="1032"/>
                </a:cubicBezTo>
                <a:cubicBezTo>
                  <a:pt x="157" y="1019"/>
                  <a:pt x="179" y="1003"/>
                  <a:pt x="168" y="996"/>
                </a:cubicBezTo>
                <a:cubicBezTo>
                  <a:pt x="154" y="987"/>
                  <a:pt x="136" y="1004"/>
                  <a:pt x="120" y="1008"/>
                </a:cubicBezTo>
                <a:cubicBezTo>
                  <a:pt x="104" y="1020"/>
                  <a:pt x="91" y="1039"/>
                  <a:pt x="72" y="1044"/>
                </a:cubicBezTo>
                <a:cubicBezTo>
                  <a:pt x="27" y="1057"/>
                  <a:pt x="9" y="986"/>
                  <a:pt x="0" y="960"/>
                </a:cubicBezTo>
                <a:cubicBezTo>
                  <a:pt x="13" y="895"/>
                  <a:pt x="14" y="874"/>
                  <a:pt x="60" y="828"/>
                </a:cubicBezTo>
                <a:cubicBezTo>
                  <a:pt x="85" y="752"/>
                  <a:pt x="180" y="732"/>
                  <a:pt x="252" y="720"/>
                </a:cubicBezTo>
                <a:cubicBezTo>
                  <a:pt x="333" y="707"/>
                  <a:pt x="308" y="726"/>
                  <a:pt x="342" y="688"/>
                </a:cubicBezTo>
                <a:close/>
              </a:path>
            </a:pathLst>
          </a:custGeom>
          <a:blipFill dpi="0" rotWithShape="1">
            <a:blip r:embed="rId5">
              <a:lum bright="-12000"/>
            </a:blip>
            <a:srcRect/>
            <a:stretch>
              <a:fillRect/>
            </a:stretch>
          </a:blipFill>
          <a:ln w="9525">
            <a:solidFill>
              <a:srgbClr val="000000">
                <a:alpha val="34117"/>
              </a:srgbClr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Text Box 7">
            <a:extLst>
              <a:ext uri="{FF2B5EF4-FFF2-40B4-BE49-F238E27FC236}">
                <a16:creationId xmlns:a16="http://schemas.microsoft.com/office/drawing/2014/main" id="{A8C61AE4-E76F-4DED-8D27-7DC663517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333375"/>
            <a:ext cx="67167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FF0066"/>
                </a:solidFill>
                <a:latin typeface="SigvarSerial" pitchFamily="2" charset="0"/>
              </a:rPr>
              <a:t>Tout endimanchée qui refaisaient leur guerre</a:t>
            </a:r>
          </a:p>
        </p:txBody>
      </p:sp>
      <p:pic>
        <p:nvPicPr>
          <p:cNvPr id="11267" name="Picture 8" descr="013">
            <a:extLst>
              <a:ext uri="{FF2B5EF4-FFF2-40B4-BE49-F238E27FC236}">
                <a16:creationId xmlns:a16="http://schemas.microsoft.com/office/drawing/2014/main" id="{1F1F3E71-F122-4F7A-9C0C-80DAFCA89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63" t="53712" r="24277"/>
          <a:stretch>
            <a:fillRect/>
          </a:stretch>
        </p:blipFill>
        <p:spPr bwMode="auto">
          <a:xfrm rot="367030" flipH="1">
            <a:off x="5076825" y="3933825"/>
            <a:ext cx="2065338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Freeform 9" descr="Image2">
            <a:extLst>
              <a:ext uri="{FF2B5EF4-FFF2-40B4-BE49-F238E27FC236}">
                <a16:creationId xmlns:a16="http://schemas.microsoft.com/office/drawing/2014/main" id="{287D51D7-4859-41D2-BC52-B6618FC93712}"/>
              </a:ext>
            </a:extLst>
          </p:cNvPr>
          <p:cNvSpPr>
            <a:spLocks/>
          </p:cNvSpPr>
          <p:nvPr/>
        </p:nvSpPr>
        <p:spPr bwMode="auto">
          <a:xfrm flipH="1">
            <a:off x="6084888" y="3403600"/>
            <a:ext cx="1079500" cy="2401888"/>
          </a:xfrm>
          <a:custGeom>
            <a:avLst/>
            <a:gdLst>
              <a:gd name="T0" fmla="*/ 432 w 1936"/>
              <a:gd name="T1" fmla="*/ 552 h 2918"/>
              <a:gd name="T2" fmla="*/ 828 w 1936"/>
              <a:gd name="T3" fmla="*/ 0 h 2918"/>
              <a:gd name="T4" fmla="*/ 1068 w 1936"/>
              <a:gd name="T5" fmla="*/ 96 h 2918"/>
              <a:gd name="T6" fmla="*/ 1080 w 1936"/>
              <a:gd name="T7" fmla="*/ 276 h 2918"/>
              <a:gd name="T8" fmla="*/ 1385 w 1936"/>
              <a:gd name="T9" fmla="*/ 506 h 2918"/>
              <a:gd name="T10" fmla="*/ 1920 w 1936"/>
              <a:gd name="T11" fmla="*/ 732 h 2918"/>
              <a:gd name="T12" fmla="*/ 1848 w 1936"/>
              <a:gd name="T13" fmla="*/ 780 h 2918"/>
              <a:gd name="T14" fmla="*/ 1596 w 1936"/>
              <a:gd name="T15" fmla="*/ 756 h 2918"/>
              <a:gd name="T16" fmla="*/ 1566 w 1936"/>
              <a:gd name="T17" fmla="*/ 914 h 2918"/>
              <a:gd name="T18" fmla="*/ 1476 w 1936"/>
              <a:gd name="T19" fmla="*/ 1176 h 2918"/>
              <a:gd name="T20" fmla="*/ 1404 w 1936"/>
              <a:gd name="T21" fmla="*/ 1224 h 2918"/>
              <a:gd name="T22" fmla="*/ 1368 w 1936"/>
              <a:gd name="T23" fmla="*/ 1536 h 2918"/>
              <a:gd name="T24" fmla="*/ 1284 w 1936"/>
              <a:gd name="T25" fmla="*/ 1464 h 2918"/>
              <a:gd name="T26" fmla="*/ 1656 w 1936"/>
              <a:gd name="T27" fmla="*/ 2208 h 2918"/>
              <a:gd name="T28" fmla="*/ 1848 w 1936"/>
              <a:gd name="T29" fmla="*/ 2388 h 2918"/>
              <a:gd name="T30" fmla="*/ 1908 w 1936"/>
              <a:gd name="T31" fmla="*/ 2520 h 2918"/>
              <a:gd name="T32" fmla="*/ 1692 w 1936"/>
              <a:gd name="T33" fmla="*/ 2556 h 2918"/>
              <a:gd name="T34" fmla="*/ 1620 w 1936"/>
              <a:gd name="T35" fmla="*/ 2496 h 2918"/>
              <a:gd name="T36" fmla="*/ 1572 w 1936"/>
              <a:gd name="T37" fmla="*/ 2412 h 2918"/>
              <a:gd name="T38" fmla="*/ 1430 w 1936"/>
              <a:gd name="T39" fmla="*/ 2230 h 2918"/>
              <a:gd name="T40" fmla="*/ 1356 w 1936"/>
              <a:gd name="T41" fmla="*/ 2232 h 2918"/>
              <a:gd name="T42" fmla="*/ 1113 w 1936"/>
              <a:gd name="T43" fmla="*/ 2502 h 2918"/>
              <a:gd name="T44" fmla="*/ 1008 w 1936"/>
              <a:gd name="T45" fmla="*/ 2544 h 2918"/>
              <a:gd name="T46" fmla="*/ 1008 w 1936"/>
              <a:gd name="T47" fmla="*/ 2664 h 2918"/>
              <a:gd name="T48" fmla="*/ 948 w 1936"/>
              <a:gd name="T49" fmla="*/ 2784 h 2918"/>
              <a:gd name="T50" fmla="*/ 684 w 1936"/>
              <a:gd name="T51" fmla="*/ 2892 h 2918"/>
              <a:gd name="T52" fmla="*/ 696 w 1936"/>
              <a:gd name="T53" fmla="*/ 2772 h 2918"/>
              <a:gd name="T54" fmla="*/ 792 w 1936"/>
              <a:gd name="T55" fmla="*/ 2664 h 2918"/>
              <a:gd name="T56" fmla="*/ 804 w 1936"/>
              <a:gd name="T57" fmla="*/ 2448 h 2918"/>
              <a:gd name="T58" fmla="*/ 886 w 1936"/>
              <a:gd name="T59" fmla="*/ 1731 h 2918"/>
              <a:gd name="T60" fmla="*/ 756 w 1936"/>
              <a:gd name="T61" fmla="*/ 1824 h 2918"/>
              <a:gd name="T62" fmla="*/ 540 w 1936"/>
              <a:gd name="T63" fmla="*/ 1716 h 2918"/>
              <a:gd name="T64" fmla="*/ 456 w 1936"/>
              <a:gd name="T65" fmla="*/ 1668 h 2918"/>
              <a:gd name="T66" fmla="*/ 456 w 1936"/>
              <a:gd name="T67" fmla="*/ 1368 h 2918"/>
              <a:gd name="T68" fmla="*/ 312 w 1936"/>
              <a:gd name="T69" fmla="*/ 1248 h 2918"/>
              <a:gd name="T70" fmla="*/ 180 w 1936"/>
              <a:gd name="T71" fmla="*/ 1344 h 2918"/>
              <a:gd name="T72" fmla="*/ 144 w 1936"/>
              <a:gd name="T73" fmla="*/ 1236 h 2918"/>
              <a:gd name="T74" fmla="*/ 168 w 1936"/>
              <a:gd name="T75" fmla="*/ 996 h 2918"/>
              <a:gd name="T76" fmla="*/ 72 w 1936"/>
              <a:gd name="T77" fmla="*/ 1044 h 2918"/>
              <a:gd name="T78" fmla="*/ 60 w 1936"/>
              <a:gd name="T79" fmla="*/ 828 h 2918"/>
              <a:gd name="T80" fmla="*/ 342 w 1936"/>
              <a:gd name="T81" fmla="*/ 688 h 291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936"/>
              <a:gd name="T124" fmla="*/ 0 h 2918"/>
              <a:gd name="T125" fmla="*/ 1936 w 1936"/>
              <a:gd name="T126" fmla="*/ 2918 h 291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936" h="2918">
                <a:moveTo>
                  <a:pt x="342" y="688"/>
                </a:moveTo>
                <a:lnTo>
                  <a:pt x="432" y="552"/>
                </a:lnTo>
                <a:cubicBezTo>
                  <a:pt x="600" y="440"/>
                  <a:pt x="747" y="453"/>
                  <a:pt x="696" y="300"/>
                </a:cubicBezTo>
                <a:cubicBezTo>
                  <a:pt x="706" y="157"/>
                  <a:pt x="679" y="50"/>
                  <a:pt x="828" y="0"/>
                </a:cubicBezTo>
                <a:cubicBezTo>
                  <a:pt x="879" y="17"/>
                  <a:pt x="926" y="17"/>
                  <a:pt x="972" y="48"/>
                </a:cubicBezTo>
                <a:cubicBezTo>
                  <a:pt x="998" y="126"/>
                  <a:pt x="960" y="48"/>
                  <a:pt x="1068" y="96"/>
                </a:cubicBezTo>
                <a:cubicBezTo>
                  <a:pt x="1081" y="102"/>
                  <a:pt x="1084" y="120"/>
                  <a:pt x="1092" y="132"/>
                </a:cubicBezTo>
                <a:cubicBezTo>
                  <a:pt x="1088" y="180"/>
                  <a:pt x="1086" y="228"/>
                  <a:pt x="1080" y="276"/>
                </a:cubicBezTo>
                <a:cubicBezTo>
                  <a:pt x="1074" y="318"/>
                  <a:pt x="1056" y="352"/>
                  <a:pt x="1056" y="396"/>
                </a:cubicBezTo>
                <a:lnTo>
                  <a:pt x="1385" y="506"/>
                </a:lnTo>
                <a:lnTo>
                  <a:pt x="1521" y="688"/>
                </a:lnTo>
                <a:cubicBezTo>
                  <a:pt x="1654" y="703"/>
                  <a:pt x="1788" y="711"/>
                  <a:pt x="1920" y="732"/>
                </a:cubicBezTo>
                <a:cubicBezTo>
                  <a:pt x="1936" y="735"/>
                  <a:pt x="1886" y="735"/>
                  <a:pt x="1872" y="744"/>
                </a:cubicBezTo>
                <a:cubicBezTo>
                  <a:pt x="1860" y="752"/>
                  <a:pt x="1848" y="780"/>
                  <a:pt x="1848" y="780"/>
                </a:cubicBezTo>
                <a:cubicBezTo>
                  <a:pt x="1754" y="764"/>
                  <a:pt x="1661" y="742"/>
                  <a:pt x="1566" y="733"/>
                </a:cubicBezTo>
                <a:cubicBezTo>
                  <a:pt x="1553" y="732"/>
                  <a:pt x="1589" y="746"/>
                  <a:pt x="1596" y="756"/>
                </a:cubicBezTo>
                <a:cubicBezTo>
                  <a:pt x="1603" y="766"/>
                  <a:pt x="1605" y="735"/>
                  <a:pt x="1608" y="792"/>
                </a:cubicBezTo>
                <a:lnTo>
                  <a:pt x="1566" y="914"/>
                </a:lnTo>
                <a:cubicBezTo>
                  <a:pt x="1578" y="1179"/>
                  <a:pt x="1601" y="967"/>
                  <a:pt x="1536" y="1080"/>
                </a:cubicBezTo>
                <a:cubicBezTo>
                  <a:pt x="1504" y="1137"/>
                  <a:pt x="1551" y="1151"/>
                  <a:pt x="1476" y="1176"/>
                </a:cubicBezTo>
                <a:cubicBezTo>
                  <a:pt x="1464" y="1188"/>
                  <a:pt x="1454" y="1203"/>
                  <a:pt x="1440" y="1212"/>
                </a:cubicBezTo>
                <a:cubicBezTo>
                  <a:pt x="1429" y="1219"/>
                  <a:pt x="1413" y="1215"/>
                  <a:pt x="1404" y="1224"/>
                </a:cubicBezTo>
                <a:cubicBezTo>
                  <a:pt x="1398" y="1230"/>
                  <a:pt x="1380" y="1308"/>
                  <a:pt x="1380" y="1308"/>
                </a:cubicBezTo>
                <a:cubicBezTo>
                  <a:pt x="1376" y="1384"/>
                  <a:pt x="1385" y="1462"/>
                  <a:pt x="1368" y="1536"/>
                </a:cubicBezTo>
                <a:cubicBezTo>
                  <a:pt x="1365" y="1550"/>
                  <a:pt x="1345" y="1518"/>
                  <a:pt x="1332" y="1512"/>
                </a:cubicBezTo>
                <a:cubicBezTo>
                  <a:pt x="1272" y="1486"/>
                  <a:pt x="1284" y="1524"/>
                  <a:pt x="1284" y="1464"/>
                </a:cubicBezTo>
                <a:lnTo>
                  <a:pt x="1657" y="2094"/>
                </a:lnTo>
                <a:cubicBezTo>
                  <a:pt x="1596" y="2155"/>
                  <a:pt x="1596" y="2148"/>
                  <a:pt x="1656" y="2208"/>
                </a:cubicBezTo>
                <a:cubicBezTo>
                  <a:pt x="1680" y="2279"/>
                  <a:pt x="1693" y="2336"/>
                  <a:pt x="1776" y="2364"/>
                </a:cubicBezTo>
                <a:cubicBezTo>
                  <a:pt x="1800" y="2372"/>
                  <a:pt x="1848" y="2388"/>
                  <a:pt x="1848" y="2388"/>
                </a:cubicBezTo>
                <a:cubicBezTo>
                  <a:pt x="1878" y="2433"/>
                  <a:pt x="1903" y="2434"/>
                  <a:pt x="1920" y="2484"/>
                </a:cubicBezTo>
                <a:cubicBezTo>
                  <a:pt x="1916" y="2496"/>
                  <a:pt x="1917" y="2511"/>
                  <a:pt x="1908" y="2520"/>
                </a:cubicBezTo>
                <a:cubicBezTo>
                  <a:pt x="1888" y="2540"/>
                  <a:pt x="1836" y="2568"/>
                  <a:pt x="1836" y="2568"/>
                </a:cubicBezTo>
                <a:cubicBezTo>
                  <a:pt x="1788" y="2564"/>
                  <a:pt x="1738" y="2569"/>
                  <a:pt x="1692" y="2556"/>
                </a:cubicBezTo>
                <a:cubicBezTo>
                  <a:pt x="1678" y="2552"/>
                  <a:pt x="1679" y="2529"/>
                  <a:pt x="1668" y="2520"/>
                </a:cubicBezTo>
                <a:cubicBezTo>
                  <a:pt x="1654" y="2509"/>
                  <a:pt x="1636" y="2504"/>
                  <a:pt x="1620" y="2496"/>
                </a:cubicBezTo>
                <a:cubicBezTo>
                  <a:pt x="1612" y="2484"/>
                  <a:pt x="1603" y="2473"/>
                  <a:pt x="1596" y="2460"/>
                </a:cubicBezTo>
                <a:cubicBezTo>
                  <a:pt x="1587" y="2444"/>
                  <a:pt x="1585" y="2397"/>
                  <a:pt x="1572" y="2412"/>
                </a:cubicBezTo>
                <a:lnTo>
                  <a:pt x="1430" y="2366"/>
                </a:lnTo>
                <a:lnTo>
                  <a:pt x="1430" y="2230"/>
                </a:lnTo>
                <a:cubicBezTo>
                  <a:pt x="1365" y="2151"/>
                  <a:pt x="1410" y="2180"/>
                  <a:pt x="1380" y="2220"/>
                </a:cubicBezTo>
                <a:cubicBezTo>
                  <a:pt x="1375" y="2227"/>
                  <a:pt x="1364" y="2228"/>
                  <a:pt x="1356" y="2232"/>
                </a:cubicBezTo>
                <a:lnTo>
                  <a:pt x="1158" y="1867"/>
                </a:lnTo>
                <a:cubicBezTo>
                  <a:pt x="1143" y="2079"/>
                  <a:pt x="1143" y="2292"/>
                  <a:pt x="1113" y="2502"/>
                </a:cubicBezTo>
                <a:cubicBezTo>
                  <a:pt x="1111" y="2517"/>
                  <a:pt x="1083" y="2505"/>
                  <a:pt x="1068" y="2508"/>
                </a:cubicBezTo>
                <a:cubicBezTo>
                  <a:pt x="1028" y="2517"/>
                  <a:pt x="1035" y="2517"/>
                  <a:pt x="1008" y="2544"/>
                </a:cubicBezTo>
                <a:cubicBezTo>
                  <a:pt x="1028" y="2560"/>
                  <a:pt x="1058" y="2569"/>
                  <a:pt x="1068" y="2593"/>
                </a:cubicBezTo>
                <a:cubicBezTo>
                  <a:pt x="1073" y="2604"/>
                  <a:pt x="1008" y="2664"/>
                  <a:pt x="1008" y="2664"/>
                </a:cubicBezTo>
                <a:cubicBezTo>
                  <a:pt x="971" y="2776"/>
                  <a:pt x="1032" y="2610"/>
                  <a:pt x="960" y="2736"/>
                </a:cubicBezTo>
                <a:cubicBezTo>
                  <a:pt x="952" y="2750"/>
                  <a:pt x="954" y="2769"/>
                  <a:pt x="948" y="2784"/>
                </a:cubicBezTo>
                <a:cubicBezTo>
                  <a:pt x="913" y="2876"/>
                  <a:pt x="857" y="2879"/>
                  <a:pt x="768" y="2892"/>
                </a:cubicBezTo>
                <a:cubicBezTo>
                  <a:pt x="742" y="2901"/>
                  <a:pt x="710" y="2918"/>
                  <a:pt x="684" y="2892"/>
                </a:cubicBezTo>
                <a:cubicBezTo>
                  <a:pt x="672" y="2880"/>
                  <a:pt x="676" y="2860"/>
                  <a:pt x="672" y="2844"/>
                </a:cubicBezTo>
                <a:cubicBezTo>
                  <a:pt x="680" y="2820"/>
                  <a:pt x="688" y="2796"/>
                  <a:pt x="696" y="2772"/>
                </a:cubicBezTo>
                <a:cubicBezTo>
                  <a:pt x="707" y="2740"/>
                  <a:pt x="744" y="2724"/>
                  <a:pt x="768" y="2700"/>
                </a:cubicBezTo>
                <a:cubicBezTo>
                  <a:pt x="778" y="2690"/>
                  <a:pt x="784" y="2676"/>
                  <a:pt x="792" y="2664"/>
                </a:cubicBezTo>
                <a:cubicBezTo>
                  <a:pt x="799" y="2636"/>
                  <a:pt x="816" y="2609"/>
                  <a:pt x="816" y="2580"/>
                </a:cubicBezTo>
                <a:cubicBezTo>
                  <a:pt x="816" y="2536"/>
                  <a:pt x="804" y="2492"/>
                  <a:pt x="804" y="2448"/>
                </a:cubicBezTo>
                <a:lnTo>
                  <a:pt x="841" y="2048"/>
                </a:lnTo>
                <a:cubicBezTo>
                  <a:pt x="856" y="1942"/>
                  <a:pt x="877" y="1837"/>
                  <a:pt x="886" y="1731"/>
                </a:cubicBezTo>
                <a:cubicBezTo>
                  <a:pt x="887" y="1718"/>
                  <a:pt x="874" y="1755"/>
                  <a:pt x="864" y="1764"/>
                </a:cubicBezTo>
                <a:cubicBezTo>
                  <a:pt x="812" y="1809"/>
                  <a:pt x="806" y="1807"/>
                  <a:pt x="756" y="1824"/>
                </a:cubicBezTo>
                <a:cubicBezTo>
                  <a:pt x="656" y="1809"/>
                  <a:pt x="614" y="1834"/>
                  <a:pt x="564" y="1764"/>
                </a:cubicBezTo>
                <a:cubicBezTo>
                  <a:pt x="554" y="1749"/>
                  <a:pt x="549" y="1731"/>
                  <a:pt x="540" y="1716"/>
                </a:cubicBezTo>
                <a:cubicBezTo>
                  <a:pt x="525" y="1691"/>
                  <a:pt x="492" y="1644"/>
                  <a:pt x="492" y="1644"/>
                </a:cubicBezTo>
                <a:cubicBezTo>
                  <a:pt x="480" y="1652"/>
                  <a:pt x="469" y="1662"/>
                  <a:pt x="456" y="1668"/>
                </a:cubicBezTo>
                <a:cubicBezTo>
                  <a:pt x="445" y="1674"/>
                  <a:pt x="420" y="1680"/>
                  <a:pt x="420" y="1680"/>
                </a:cubicBezTo>
                <a:cubicBezTo>
                  <a:pt x="427" y="1556"/>
                  <a:pt x="420" y="1475"/>
                  <a:pt x="456" y="1368"/>
                </a:cubicBezTo>
                <a:cubicBezTo>
                  <a:pt x="456" y="1359"/>
                  <a:pt x="493" y="1080"/>
                  <a:pt x="372" y="1080"/>
                </a:cubicBezTo>
                <a:cubicBezTo>
                  <a:pt x="397" y="1336"/>
                  <a:pt x="422" y="1175"/>
                  <a:pt x="312" y="1248"/>
                </a:cubicBezTo>
                <a:cubicBezTo>
                  <a:pt x="268" y="1315"/>
                  <a:pt x="313" y="1262"/>
                  <a:pt x="252" y="1296"/>
                </a:cubicBezTo>
                <a:cubicBezTo>
                  <a:pt x="227" y="1310"/>
                  <a:pt x="180" y="1344"/>
                  <a:pt x="180" y="1344"/>
                </a:cubicBezTo>
                <a:cubicBezTo>
                  <a:pt x="172" y="1320"/>
                  <a:pt x="164" y="1296"/>
                  <a:pt x="156" y="1272"/>
                </a:cubicBezTo>
                <a:cubicBezTo>
                  <a:pt x="152" y="1260"/>
                  <a:pt x="144" y="1236"/>
                  <a:pt x="144" y="1236"/>
                </a:cubicBezTo>
                <a:cubicBezTo>
                  <a:pt x="148" y="1168"/>
                  <a:pt x="149" y="1100"/>
                  <a:pt x="156" y="1032"/>
                </a:cubicBezTo>
                <a:cubicBezTo>
                  <a:pt x="157" y="1019"/>
                  <a:pt x="179" y="1003"/>
                  <a:pt x="168" y="996"/>
                </a:cubicBezTo>
                <a:cubicBezTo>
                  <a:pt x="154" y="987"/>
                  <a:pt x="136" y="1004"/>
                  <a:pt x="120" y="1008"/>
                </a:cubicBezTo>
                <a:cubicBezTo>
                  <a:pt x="104" y="1020"/>
                  <a:pt x="91" y="1039"/>
                  <a:pt x="72" y="1044"/>
                </a:cubicBezTo>
                <a:cubicBezTo>
                  <a:pt x="27" y="1057"/>
                  <a:pt x="9" y="986"/>
                  <a:pt x="0" y="960"/>
                </a:cubicBezTo>
                <a:cubicBezTo>
                  <a:pt x="13" y="895"/>
                  <a:pt x="14" y="874"/>
                  <a:pt x="60" y="828"/>
                </a:cubicBezTo>
                <a:cubicBezTo>
                  <a:pt x="85" y="752"/>
                  <a:pt x="180" y="732"/>
                  <a:pt x="252" y="720"/>
                </a:cubicBezTo>
                <a:cubicBezTo>
                  <a:pt x="333" y="707"/>
                  <a:pt x="308" y="726"/>
                  <a:pt x="342" y="688"/>
                </a:cubicBezTo>
                <a:close/>
              </a:path>
            </a:pathLst>
          </a:custGeom>
          <a:blipFill dpi="0" rotWithShape="1">
            <a:blip r:embed="rId4">
              <a:lum bright="-12000"/>
            </a:blip>
            <a:srcRect/>
            <a:stretch>
              <a:fillRect/>
            </a:stretch>
          </a:blipFill>
          <a:ln w="9525">
            <a:solidFill>
              <a:srgbClr val="000000">
                <a:alpha val="34117"/>
              </a:srgbClr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11269" name="Picture 11" descr="185">
            <a:extLst>
              <a:ext uri="{FF2B5EF4-FFF2-40B4-BE49-F238E27FC236}">
                <a16:creationId xmlns:a16="http://schemas.microsoft.com/office/drawing/2014/main" id="{C27E005E-47FF-49EA-BBD4-98A37407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5" y="3068638"/>
            <a:ext cx="808038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368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Image7">
            <a:extLst>
              <a:ext uri="{FF2B5EF4-FFF2-40B4-BE49-F238E27FC236}">
                <a16:creationId xmlns:a16="http://schemas.microsoft.com/office/drawing/2014/main" id="{3E212C1F-74AD-4A2A-ADFD-B51A9C198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4" b="43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9" descr="112">
            <a:extLst>
              <a:ext uri="{FF2B5EF4-FFF2-40B4-BE49-F238E27FC236}">
                <a16:creationId xmlns:a16="http://schemas.microsoft.com/office/drawing/2014/main" id="{82710301-DEAB-40F0-B130-5522B4C3A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63" y="2060575"/>
            <a:ext cx="1309687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0" descr="152">
            <a:extLst>
              <a:ext uri="{FF2B5EF4-FFF2-40B4-BE49-F238E27FC236}">
                <a16:creationId xmlns:a16="http://schemas.microsoft.com/office/drawing/2014/main" id="{4953C147-1928-41E6-A931-73B880368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844675"/>
            <a:ext cx="14478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1" descr="241">
            <a:extLst>
              <a:ext uri="{FF2B5EF4-FFF2-40B4-BE49-F238E27FC236}">
                <a16:creationId xmlns:a16="http://schemas.microsoft.com/office/drawing/2014/main" id="{71B2590F-E5EC-454A-8D1B-17AB7AB42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268413"/>
            <a:ext cx="12573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2" descr="249">
            <a:extLst>
              <a:ext uri="{FF2B5EF4-FFF2-40B4-BE49-F238E27FC236}">
                <a16:creationId xmlns:a16="http://schemas.microsoft.com/office/drawing/2014/main" id="{655A55DF-D2C1-45C0-B49B-C3501B6FC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916113"/>
            <a:ext cx="12573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7" name="Text Box 9">
            <a:extLst>
              <a:ext uri="{FF2B5EF4-FFF2-40B4-BE49-F238E27FC236}">
                <a16:creationId xmlns:a16="http://schemas.microsoft.com/office/drawing/2014/main" id="{7A393551-948F-4423-BBB6-373F1DAF4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0"/>
            <a:ext cx="65532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600" b="1">
                <a:solidFill>
                  <a:srgbClr val="FF0066"/>
                </a:solidFill>
                <a:latin typeface="BalanineAntique" pitchFamily="2" charset="0"/>
              </a:rPr>
              <a:t>Leurs voix cahotaient,</a:t>
            </a:r>
          </a:p>
          <a:p>
            <a:pPr eaLnBrk="1" hangingPunct="1"/>
            <a:r>
              <a:rPr lang="fr-FR" altLang="fr-FR" sz="6600" b="1">
                <a:solidFill>
                  <a:srgbClr val="FF0066"/>
                </a:solidFill>
                <a:latin typeface="BalanineAntique" pitchFamily="2" charset="0"/>
              </a:rPr>
              <a:t>Nous on se moquait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tl6syhg4">
            <a:extLst>
              <a:ext uri="{FF2B5EF4-FFF2-40B4-BE49-F238E27FC236}">
                <a16:creationId xmlns:a16="http://schemas.microsoft.com/office/drawing/2014/main" id="{279243E6-5106-4E32-98DE-53507DA7C7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lum bright="30000" contras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895725" cy="508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Text Box 5">
            <a:extLst>
              <a:ext uri="{FF2B5EF4-FFF2-40B4-BE49-F238E27FC236}">
                <a16:creationId xmlns:a16="http://schemas.microsoft.com/office/drawing/2014/main" id="{FDA6C22A-84E9-4C13-B0D5-5854167D2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0"/>
            <a:ext cx="72929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FF00FF"/>
                </a:solidFill>
                <a:latin typeface="Thickhead" pitchFamily="2" charset="0"/>
              </a:rPr>
              <a:t>Si tu craches par terre</a:t>
            </a:r>
          </a:p>
          <a:p>
            <a:pPr eaLnBrk="1" hangingPunct="1"/>
            <a:r>
              <a:rPr lang="fr-FR" altLang="fr-FR" sz="4000">
                <a:solidFill>
                  <a:srgbClr val="FF00FF"/>
                </a:solidFill>
                <a:latin typeface="Thickhead" pitchFamily="2" charset="0"/>
              </a:rPr>
              <a:t>,j ’y crois dur comme fer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Text Box 5">
            <a:extLst>
              <a:ext uri="{FF2B5EF4-FFF2-40B4-BE49-F238E27FC236}">
                <a16:creationId xmlns:a16="http://schemas.microsoft.com/office/drawing/2014/main" id="{E9FA0BFA-6C8D-4874-80E5-4D9068A02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250"/>
            <a:ext cx="33115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00CC00"/>
                </a:solidFill>
                <a:latin typeface="Signature" pitchFamily="2" charset="0"/>
              </a:rPr>
              <a:t>Et on chantait</a:t>
            </a:r>
          </a:p>
        </p:txBody>
      </p:sp>
      <p:sp>
        <p:nvSpPr>
          <p:cNvPr id="39942" name="Text Box 6">
            <a:extLst>
              <a:ext uri="{FF2B5EF4-FFF2-40B4-BE49-F238E27FC236}">
                <a16:creationId xmlns:a16="http://schemas.microsoft.com/office/drawing/2014/main" id="{E6A2838E-E9A0-4637-983C-95D307788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549275"/>
            <a:ext cx="37798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FF6600"/>
                </a:solidFill>
                <a:latin typeface="Signature" pitchFamily="2" charset="0"/>
              </a:rPr>
              <a:t>Et on chantait</a:t>
            </a:r>
          </a:p>
        </p:txBody>
      </p:sp>
      <p:sp>
        <p:nvSpPr>
          <p:cNvPr id="39943" name="Text Box 7">
            <a:extLst>
              <a:ext uri="{FF2B5EF4-FFF2-40B4-BE49-F238E27FC236}">
                <a16:creationId xmlns:a16="http://schemas.microsoft.com/office/drawing/2014/main" id="{7E8D7B55-B722-4394-A7A8-63FD391C61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805488"/>
            <a:ext cx="4537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660066"/>
                </a:solidFill>
                <a:latin typeface="Signature" pitchFamily="2" charset="0"/>
              </a:rPr>
              <a:t>Et on chantait</a:t>
            </a:r>
          </a:p>
        </p:txBody>
      </p:sp>
      <p:sp>
        <p:nvSpPr>
          <p:cNvPr id="39944" name="Text Box 8">
            <a:extLst>
              <a:ext uri="{FF2B5EF4-FFF2-40B4-BE49-F238E27FC236}">
                <a16:creationId xmlns:a16="http://schemas.microsoft.com/office/drawing/2014/main" id="{DE33BCF5-E661-4C36-828E-86E5C479F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5805488"/>
            <a:ext cx="34559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9966FF"/>
                </a:solidFill>
                <a:latin typeface="Signature" pitchFamily="2" charset="0"/>
              </a:rPr>
              <a:t>Et on chantait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  <p:bldP spid="39942" grpId="0"/>
      <p:bldP spid="39943" grpId="0"/>
      <p:bldP spid="399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mjbtunxp">
            <a:hlinkClick r:id="rId3" tooltip="http://feeclochette26.centerblog.net/"/>
            <a:extLst>
              <a:ext uri="{FF2B5EF4-FFF2-40B4-BE49-F238E27FC236}">
                <a16:creationId xmlns:a16="http://schemas.microsoft.com/office/drawing/2014/main" id="{CFF6B819-2C3F-4985-8531-92AA07FFF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565400"/>
            <a:ext cx="252730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5" descr="ejcv84ad">
            <a:hlinkClick r:id="rId5" tooltip="http://imagesfolies62.centerblog.net/"/>
            <a:extLst>
              <a:ext uri="{FF2B5EF4-FFF2-40B4-BE49-F238E27FC236}">
                <a16:creationId xmlns:a16="http://schemas.microsoft.com/office/drawing/2014/main" id="{8CEA2BCD-B2C9-412F-9B26-F7323CF0D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963" y="2568575"/>
            <a:ext cx="3221037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 descr="dolls_185">
            <a:extLst>
              <a:ext uri="{FF2B5EF4-FFF2-40B4-BE49-F238E27FC236}">
                <a16:creationId xmlns:a16="http://schemas.microsoft.com/office/drawing/2014/main" id="{4A23530A-377A-4A19-84DF-3D14D68B89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0938"/>
            <a:ext cx="347027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 Box 5">
            <a:extLst>
              <a:ext uri="{FF2B5EF4-FFF2-40B4-BE49-F238E27FC236}">
                <a16:creationId xmlns:a16="http://schemas.microsoft.com/office/drawing/2014/main" id="{0D557C3C-B2B7-405B-9A47-CDA8194678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0"/>
            <a:ext cx="65532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9966FF"/>
                </a:solidFill>
                <a:latin typeface="VeracruzSerial-Heavy" pitchFamily="2" charset="0"/>
              </a:rPr>
              <a:t>Au temps des amours,</a:t>
            </a:r>
          </a:p>
          <a:p>
            <a:pPr eaLnBrk="1" hangingPunct="1"/>
            <a:r>
              <a:rPr lang="fr-FR" altLang="fr-FR" sz="4000">
                <a:solidFill>
                  <a:srgbClr val="9966FF"/>
                </a:solidFill>
                <a:latin typeface="VeracruzSerial-Heavy" pitchFamily="2" charset="0"/>
              </a:rPr>
              <a:t>Nos fées nos princesses</a:t>
            </a:r>
          </a:p>
        </p:txBody>
      </p:sp>
      <p:pic>
        <p:nvPicPr>
          <p:cNvPr id="15366" name="Picture 8" descr="belleboisdor_002">
            <a:extLst>
              <a:ext uri="{FF2B5EF4-FFF2-40B4-BE49-F238E27FC236}">
                <a16:creationId xmlns:a16="http://schemas.microsoft.com/office/drawing/2014/main" id="{095E1095-8FA5-4CA5-ABE4-08684AF1F7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1268413"/>
            <a:ext cx="12763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9" descr="belleboisdor_001">
            <a:extLst>
              <a:ext uri="{FF2B5EF4-FFF2-40B4-BE49-F238E27FC236}">
                <a16:creationId xmlns:a16="http://schemas.microsoft.com/office/drawing/2014/main" id="{513A0D70-A67F-4DB5-B154-1DBA53C3FA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41438"/>
            <a:ext cx="146685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0" descr="belleboisdor_003">
            <a:extLst>
              <a:ext uri="{FF2B5EF4-FFF2-40B4-BE49-F238E27FC236}">
                <a16:creationId xmlns:a16="http://schemas.microsoft.com/office/drawing/2014/main" id="{1588E2ED-DA09-4F0B-BDB1-2D95D33610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057400"/>
            <a:ext cx="152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Text Box 5">
            <a:extLst>
              <a:ext uri="{FF2B5EF4-FFF2-40B4-BE49-F238E27FC236}">
                <a16:creationId xmlns:a16="http://schemas.microsoft.com/office/drawing/2014/main" id="{FC1ABCD0-C7D7-44F6-B0C0-13E9929C6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4450"/>
            <a:ext cx="77057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00CC00"/>
                </a:solidFill>
                <a:latin typeface="VeracruzSerial-Heavy" pitchFamily="2" charset="0"/>
              </a:rPr>
              <a:t>Brisaient tour à tour leurs tendres promesses</a:t>
            </a:r>
          </a:p>
        </p:txBody>
      </p:sp>
      <p:pic>
        <p:nvPicPr>
          <p:cNvPr id="16387" name="Picture 5" descr="6jsixlyu">
            <a:hlinkClick r:id="rId3" tooltip="http://feeclochette26.centerblog.net/"/>
            <a:extLst>
              <a:ext uri="{FF2B5EF4-FFF2-40B4-BE49-F238E27FC236}">
                <a16:creationId xmlns:a16="http://schemas.microsoft.com/office/drawing/2014/main" id="{FB4B8DE0-2F28-49EB-8782-E9553C0F2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5" y="1774825"/>
            <a:ext cx="941388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aj9x9m48">
            <a:hlinkClick r:id="rId5" tooltip="http://feeclochette26.centerblog.net/"/>
            <a:extLst>
              <a:ext uri="{FF2B5EF4-FFF2-40B4-BE49-F238E27FC236}">
                <a16:creationId xmlns:a16="http://schemas.microsoft.com/office/drawing/2014/main" id="{2995D1C2-0A0F-40A3-944F-1A9D43757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149725"/>
            <a:ext cx="1576388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d2zk03uq">
            <a:hlinkClick r:id="rId7" tooltip="http://feeclochette26.centerblog.net/"/>
            <a:extLst>
              <a:ext uri="{FF2B5EF4-FFF2-40B4-BE49-F238E27FC236}">
                <a16:creationId xmlns:a16="http://schemas.microsoft.com/office/drawing/2014/main" id="{8A7D7B04-9F30-45B6-96D1-4AF5E9BF4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221163"/>
            <a:ext cx="11239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9" descr="am5yks6l">
            <a:hlinkClick r:id="rId9" tooltip="http://feeclochette26.centerblog.net/"/>
            <a:extLst>
              <a:ext uri="{FF2B5EF4-FFF2-40B4-BE49-F238E27FC236}">
                <a16:creationId xmlns:a16="http://schemas.microsoft.com/office/drawing/2014/main" id="{805085F4-60B6-434B-9D61-1D8A5337C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00213"/>
            <a:ext cx="1076325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0" descr="zkssd8aa">
            <a:hlinkClick r:id="rId11" tooltip="http://mestiti.centerblog.net/"/>
            <a:extLst>
              <a:ext uri="{FF2B5EF4-FFF2-40B4-BE49-F238E27FC236}">
                <a16:creationId xmlns:a16="http://schemas.microsoft.com/office/drawing/2014/main" id="{781D786D-C26D-455B-8C75-78DDF4E435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852738"/>
            <a:ext cx="1736725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>
            <a:extLst>
              <a:ext uri="{FF2B5EF4-FFF2-40B4-BE49-F238E27FC236}">
                <a16:creationId xmlns:a16="http://schemas.microsoft.com/office/drawing/2014/main" id="{54545F8D-7DA4-4871-B037-1D05D7BFC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0"/>
            <a:ext cx="70929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600">
                <a:solidFill>
                  <a:srgbClr val="00CC00"/>
                </a:solidFill>
                <a:latin typeface="Script-L690" pitchFamily="2" charset="0"/>
              </a:rPr>
              <a:t>Elles tout en blanc </a:t>
            </a:r>
          </a:p>
          <a:p>
            <a:pPr eaLnBrk="1" hangingPunct="1"/>
            <a:r>
              <a:rPr lang="fr-FR" altLang="fr-FR" sz="6600">
                <a:solidFill>
                  <a:srgbClr val="00CC00"/>
                </a:solidFill>
                <a:latin typeface="Script-L690" pitchFamily="2" charset="0"/>
              </a:rPr>
              <a:t>et nous le cœur en deuil </a:t>
            </a:r>
          </a:p>
        </p:txBody>
      </p:sp>
      <p:pic>
        <p:nvPicPr>
          <p:cNvPr id="17411" name="Picture 3" descr="022">
            <a:extLst>
              <a:ext uri="{FF2B5EF4-FFF2-40B4-BE49-F238E27FC236}">
                <a16:creationId xmlns:a16="http://schemas.microsoft.com/office/drawing/2014/main" id="{C1451978-0948-437A-B0D2-0E91BE21A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5"/>
          <a:stretch>
            <a:fillRect/>
          </a:stretch>
        </p:blipFill>
        <p:spPr bwMode="auto">
          <a:xfrm>
            <a:off x="3009900" y="3429000"/>
            <a:ext cx="3122613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552">
            <a:extLst>
              <a:ext uri="{FF2B5EF4-FFF2-40B4-BE49-F238E27FC236}">
                <a16:creationId xmlns:a16="http://schemas.microsoft.com/office/drawing/2014/main" id="{7402CCD1-13A0-4FC4-AC4A-7C68362B7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708275"/>
            <a:ext cx="3008313" cy="41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4a14chbv">
            <a:hlinkClick r:id="rId5" tooltip="http://mestiti.centerblog.net/"/>
            <a:extLst>
              <a:ext uri="{FF2B5EF4-FFF2-40B4-BE49-F238E27FC236}">
                <a16:creationId xmlns:a16="http://schemas.microsoft.com/office/drawing/2014/main" id="{A3EBD466-83BE-47FD-907E-2BDBE269BD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88913" flipH="1">
            <a:off x="5724525" y="2276475"/>
            <a:ext cx="2627313" cy="413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" descr="TN_IletCaret-006">
            <a:extLst>
              <a:ext uri="{FF2B5EF4-FFF2-40B4-BE49-F238E27FC236}">
                <a16:creationId xmlns:a16="http://schemas.microsoft.com/office/drawing/2014/main" id="{638F8C43-60A3-43A4-AEC2-02DB68EE7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1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1204" name="Text Box 4">
            <a:extLst>
              <a:ext uri="{FF2B5EF4-FFF2-40B4-BE49-F238E27FC236}">
                <a16:creationId xmlns:a16="http://schemas.microsoft.com/office/drawing/2014/main" id="{8F9BF92B-746E-4201-9BB0-3A63B1F348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600">
                <a:solidFill>
                  <a:srgbClr val="FF00FF"/>
                </a:solidFill>
                <a:latin typeface="Script-L690" pitchFamily="2" charset="0"/>
              </a:rPr>
              <a:t>On riait pourtant, une larme à l’œil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>
            <a:extLst>
              <a:ext uri="{FF2B5EF4-FFF2-40B4-BE49-F238E27FC236}">
                <a16:creationId xmlns:a16="http://schemas.microsoft.com/office/drawing/2014/main" id="{F39A643A-0C77-434E-A162-C0B785CA1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2349500"/>
            <a:ext cx="54213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dirty="0">
                <a:solidFill>
                  <a:srgbClr val="FF9999"/>
                </a:solidFill>
                <a:latin typeface="Black Chancery" pitchFamily="2" charset="0"/>
              </a:rPr>
              <a:t>Et on chantait</a:t>
            </a:r>
          </a:p>
        </p:txBody>
      </p:sp>
      <p:sp>
        <p:nvSpPr>
          <p:cNvPr id="4102" name="Text Box 6">
            <a:extLst>
              <a:ext uri="{FF2B5EF4-FFF2-40B4-BE49-F238E27FC236}">
                <a16:creationId xmlns:a16="http://schemas.microsoft.com/office/drawing/2014/main" id="{57283F71-AC77-41C4-9283-C6ACA1528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9275"/>
            <a:ext cx="54213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>
                <a:solidFill>
                  <a:srgbClr val="3399FF"/>
                </a:solidFill>
                <a:latin typeface="Black Chancery" pitchFamily="2" charset="0"/>
              </a:rPr>
              <a:t>Et on chantait</a:t>
            </a:r>
          </a:p>
        </p:txBody>
      </p:sp>
      <p:sp>
        <p:nvSpPr>
          <p:cNvPr id="4103" name="Text Box 7">
            <a:extLst>
              <a:ext uri="{FF2B5EF4-FFF2-40B4-BE49-F238E27FC236}">
                <a16:creationId xmlns:a16="http://schemas.microsoft.com/office/drawing/2014/main" id="{3EBAC6B4-3FFE-4CF7-BB1F-4CA1AC8EC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920" y="3219328"/>
            <a:ext cx="45831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dirty="0">
                <a:solidFill>
                  <a:srgbClr val="FF00FF"/>
                </a:solidFill>
                <a:latin typeface="Black Chancery" pitchFamily="2" charset="0"/>
              </a:rPr>
              <a:t>Et on chantait</a:t>
            </a:r>
          </a:p>
        </p:txBody>
      </p:sp>
      <p:sp>
        <p:nvSpPr>
          <p:cNvPr id="4104" name="Text Box 8">
            <a:extLst>
              <a:ext uri="{FF2B5EF4-FFF2-40B4-BE49-F238E27FC236}">
                <a16:creationId xmlns:a16="http://schemas.microsoft.com/office/drawing/2014/main" id="{92F9F401-B1A7-4D59-8B91-E9756306D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3" y="4888705"/>
            <a:ext cx="5421311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dirty="0">
                <a:solidFill>
                  <a:schemeClr val="hlink"/>
                </a:solidFill>
                <a:latin typeface="Black Chancery" pitchFamily="2" charset="0"/>
              </a:rPr>
              <a:t>Et on chantait</a:t>
            </a:r>
          </a:p>
        </p:txBody>
      </p:sp>
      <p:graphicFrame>
        <p:nvGraphicFramePr>
          <p:cNvPr id="1026" name="Object 11">
            <a:extLst>
              <a:ext uri="{FF2B5EF4-FFF2-40B4-BE49-F238E27FC236}">
                <a16:creationId xmlns:a16="http://schemas.microsoft.com/office/drawing/2014/main" id="{00454C99-75BD-4403-A0FA-E63A381D24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2464928"/>
              </p:ext>
            </p:extLst>
          </p:nvPr>
        </p:nvGraphicFramePr>
        <p:xfrm>
          <a:off x="2843808" y="703262"/>
          <a:ext cx="6086475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phique" r:id="rId3" imgW="6086473" imgH="4010136" progId="MSGraph.Chart.8">
                  <p:embed followColorScheme="full"/>
                </p:oleObj>
              </mc:Choice>
              <mc:Fallback>
                <p:oleObj name="Graphique" r:id="rId3" imgW="6086473" imgH="4010136" progId="MSGraph.Chart.8">
                  <p:embed followColorScheme="full"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703262"/>
                        <a:ext cx="6086475" cy="4010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89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3" grpId="0"/>
      <p:bldP spid="41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021">
            <a:extLst>
              <a:ext uri="{FF2B5EF4-FFF2-40B4-BE49-F238E27FC236}">
                <a16:creationId xmlns:a16="http://schemas.microsoft.com/office/drawing/2014/main" id="{690B9CBA-41F9-4F4E-991C-FEBE499C5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05038"/>
            <a:ext cx="2009775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a9byqarl">
            <a:extLst>
              <a:ext uri="{FF2B5EF4-FFF2-40B4-BE49-F238E27FC236}">
                <a16:creationId xmlns:a16="http://schemas.microsoft.com/office/drawing/2014/main" id="{6CE33C45-A5A5-4B21-968E-D062EFAE3B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565400"/>
            <a:ext cx="2844800" cy="389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>
            <a:extLst>
              <a:ext uri="{FF2B5EF4-FFF2-40B4-BE49-F238E27FC236}">
                <a16:creationId xmlns:a16="http://schemas.microsoft.com/office/drawing/2014/main" id="{9AB07016-24ED-463D-B5B9-16A7B2BBF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80988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chemeClr val="accent2"/>
                </a:solidFill>
                <a:latin typeface="VeracruzSerial-Heavy" pitchFamily="2" charset="0"/>
              </a:rPr>
              <a:t>Qu’es-tu devenu toi le futur notaire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37986 0.010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93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>
            <a:extLst>
              <a:ext uri="{FF2B5EF4-FFF2-40B4-BE49-F238E27FC236}">
                <a16:creationId xmlns:a16="http://schemas.microsoft.com/office/drawing/2014/main" id="{9FA2DFAC-2E2F-4E8F-8985-FADD4C0DA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88" y="0"/>
            <a:ext cx="91455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3399FF"/>
                </a:solidFill>
                <a:latin typeface="Thickhead" pitchFamily="2" charset="0"/>
              </a:rPr>
              <a:t>T’es-tu bien pendu au fil héréditaire </a:t>
            </a:r>
          </a:p>
        </p:txBody>
      </p:sp>
      <p:pic>
        <p:nvPicPr>
          <p:cNvPr id="20483" name="Picture 10" descr="Image2">
            <a:extLst>
              <a:ext uri="{FF2B5EF4-FFF2-40B4-BE49-F238E27FC236}">
                <a16:creationId xmlns:a16="http://schemas.microsoft.com/office/drawing/2014/main" id="{A1B6BDBE-117C-43EE-A94D-F420CC2CC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60"/>
          <a:stretch>
            <a:fillRect/>
          </a:stretch>
        </p:blipFill>
        <p:spPr bwMode="auto">
          <a:xfrm>
            <a:off x="34925" y="4365625"/>
            <a:ext cx="10001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11" descr="Image4">
            <a:extLst>
              <a:ext uri="{FF2B5EF4-FFF2-40B4-BE49-F238E27FC236}">
                <a16:creationId xmlns:a16="http://schemas.microsoft.com/office/drawing/2014/main" id="{C0D89D8B-A2AB-4703-9FB7-79026F1B4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933825"/>
            <a:ext cx="6858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Freeform 8" descr="TN_LesSaintes-041">
            <a:extLst>
              <a:ext uri="{FF2B5EF4-FFF2-40B4-BE49-F238E27FC236}">
                <a16:creationId xmlns:a16="http://schemas.microsoft.com/office/drawing/2014/main" id="{F2F50FAF-5AD9-442A-9153-81EBDED08713}"/>
              </a:ext>
            </a:extLst>
          </p:cNvPr>
          <p:cNvSpPr>
            <a:spLocks/>
          </p:cNvSpPr>
          <p:nvPr/>
        </p:nvSpPr>
        <p:spPr bwMode="auto">
          <a:xfrm>
            <a:off x="4500563" y="3284538"/>
            <a:ext cx="1150937" cy="576262"/>
          </a:xfrm>
          <a:custGeom>
            <a:avLst/>
            <a:gdLst>
              <a:gd name="T0" fmla="*/ 0 w 725"/>
              <a:gd name="T1" fmla="*/ 0 h 363"/>
              <a:gd name="T2" fmla="*/ 0 w 725"/>
              <a:gd name="T3" fmla="*/ 363 h 363"/>
              <a:gd name="T4" fmla="*/ 725 w 725"/>
              <a:gd name="T5" fmla="*/ 363 h 363"/>
              <a:gd name="T6" fmla="*/ 725 w 725"/>
              <a:gd name="T7" fmla="*/ 46 h 363"/>
              <a:gd name="T8" fmla="*/ 0 w 725"/>
              <a:gd name="T9" fmla="*/ 0 h 3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25"/>
              <a:gd name="T16" fmla="*/ 0 h 363"/>
              <a:gd name="T17" fmla="*/ 725 w 725"/>
              <a:gd name="T18" fmla="*/ 363 h 36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25" h="363">
                <a:moveTo>
                  <a:pt x="0" y="0"/>
                </a:moveTo>
                <a:lnTo>
                  <a:pt x="0" y="363"/>
                </a:lnTo>
                <a:lnTo>
                  <a:pt x="725" y="363"/>
                </a:lnTo>
                <a:lnTo>
                  <a:pt x="725" y="4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5609" name="Freeform 9" descr="TN_MarieGalante-031">
            <a:extLst>
              <a:ext uri="{FF2B5EF4-FFF2-40B4-BE49-F238E27FC236}">
                <a16:creationId xmlns:a16="http://schemas.microsoft.com/office/drawing/2014/main" id="{843D4AEC-BE43-407F-9C08-A8FF7920D286}"/>
              </a:ext>
            </a:extLst>
          </p:cNvPr>
          <p:cNvSpPr>
            <a:spLocks/>
          </p:cNvSpPr>
          <p:nvPr/>
        </p:nvSpPr>
        <p:spPr bwMode="auto">
          <a:xfrm>
            <a:off x="4500563" y="3284538"/>
            <a:ext cx="1150937" cy="576262"/>
          </a:xfrm>
          <a:custGeom>
            <a:avLst/>
            <a:gdLst>
              <a:gd name="T0" fmla="*/ 0 w 725"/>
              <a:gd name="T1" fmla="*/ 0 h 363"/>
              <a:gd name="T2" fmla="*/ 0 w 725"/>
              <a:gd name="T3" fmla="*/ 363 h 363"/>
              <a:gd name="T4" fmla="*/ 725 w 725"/>
              <a:gd name="T5" fmla="*/ 363 h 363"/>
              <a:gd name="T6" fmla="*/ 725 w 725"/>
              <a:gd name="T7" fmla="*/ 46 h 363"/>
              <a:gd name="T8" fmla="*/ 0 w 725"/>
              <a:gd name="T9" fmla="*/ 0 h 3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25"/>
              <a:gd name="T16" fmla="*/ 0 h 363"/>
              <a:gd name="T17" fmla="*/ 725 w 725"/>
              <a:gd name="T18" fmla="*/ 363 h 36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25" h="363">
                <a:moveTo>
                  <a:pt x="0" y="0"/>
                </a:moveTo>
                <a:lnTo>
                  <a:pt x="0" y="363"/>
                </a:lnTo>
                <a:lnTo>
                  <a:pt x="725" y="363"/>
                </a:lnTo>
                <a:lnTo>
                  <a:pt x="725" y="4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20487" name="Picture 10" descr="egs4b7x6">
            <a:hlinkClick r:id="rId7" tooltip="http://purplefolie.centerblog.net/"/>
            <a:extLst>
              <a:ext uri="{FF2B5EF4-FFF2-40B4-BE49-F238E27FC236}">
                <a16:creationId xmlns:a16="http://schemas.microsoft.com/office/drawing/2014/main" id="{ABA74F89-2440-4826-9F90-FE69EE5EB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9250">
            <a:off x="1116013" y="1844675"/>
            <a:ext cx="285750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2560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091">
            <a:extLst>
              <a:ext uri="{FF2B5EF4-FFF2-40B4-BE49-F238E27FC236}">
                <a16:creationId xmlns:a16="http://schemas.microsoft.com/office/drawing/2014/main" id="{26297488-75D7-4906-8B4D-E4704C5D8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060575"/>
            <a:ext cx="180022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088">
            <a:extLst>
              <a:ext uri="{FF2B5EF4-FFF2-40B4-BE49-F238E27FC236}">
                <a16:creationId xmlns:a16="http://schemas.microsoft.com/office/drawing/2014/main" id="{0E35899D-E93F-4D00-B392-F4B1CF533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276475"/>
            <a:ext cx="171450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 descr="01">
            <a:extLst>
              <a:ext uri="{FF2B5EF4-FFF2-40B4-BE49-F238E27FC236}">
                <a16:creationId xmlns:a16="http://schemas.microsoft.com/office/drawing/2014/main" id="{12F37BE7-EF6E-4194-81A0-22550744C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1" b="2687"/>
          <a:stretch>
            <a:fillRect/>
          </a:stretch>
        </p:blipFill>
        <p:spPr bwMode="auto">
          <a:xfrm>
            <a:off x="-36513" y="-26988"/>
            <a:ext cx="9288463" cy="6985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4">
            <a:extLst>
              <a:ext uri="{FF2B5EF4-FFF2-40B4-BE49-F238E27FC236}">
                <a16:creationId xmlns:a16="http://schemas.microsoft.com/office/drawing/2014/main" id="{EE4E7D2D-7CB5-4CCE-A4CC-62578B17B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-100013"/>
            <a:ext cx="7704138" cy="11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600" b="1">
                <a:solidFill>
                  <a:schemeClr val="accent2"/>
                </a:solidFill>
                <a:latin typeface="Tahoma" panose="020B0604030504040204" pitchFamily="34" charset="0"/>
              </a:rPr>
              <a:t>A la vie, tu vois, tout comme à la guerre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6">
            <a:extLst>
              <a:ext uri="{FF2B5EF4-FFF2-40B4-BE49-F238E27FC236}">
                <a16:creationId xmlns:a16="http://schemas.microsoft.com/office/drawing/2014/main" id="{DF413ADD-23FA-4691-9F65-EBBA49DF4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4450"/>
            <a:ext cx="72929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600" b="1">
                <a:solidFill>
                  <a:srgbClr val="FF00FF"/>
                </a:solidFill>
                <a:latin typeface="Script" pitchFamily="2" charset="0"/>
              </a:rPr>
              <a:t>Mais ou qu' tu sois,</a:t>
            </a:r>
          </a:p>
          <a:p>
            <a:pPr eaLnBrk="1" hangingPunct="1"/>
            <a:r>
              <a:rPr lang="fr-FR" altLang="fr-FR" sz="6600" b="1">
                <a:solidFill>
                  <a:srgbClr val="FF00FF"/>
                </a:solidFill>
                <a:latin typeface="Script" pitchFamily="2" charset="0"/>
              </a:rPr>
              <a:t>T’a pas mieux à faire</a:t>
            </a:r>
          </a:p>
        </p:txBody>
      </p:sp>
      <p:sp>
        <p:nvSpPr>
          <p:cNvPr id="22531" name="Rectangle 3" descr="TN_MarieGalante-015">
            <a:extLst>
              <a:ext uri="{FF2B5EF4-FFF2-40B4-BE49-F238E27FC236}">
                <a16:creationId xmlns:a16="http://schemas.microsoft.com/office/drawing/2014/main" id="{50E06E5D-C837-4A6D-9DC4-8BF081B30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2205038"/>
            <a:ext cx="1800225" cy="1079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22532" name="Picture 4" descr="Image3">
            <a:extLst>
              <a:ext uri="{FF2B5EF4-FFF2-40B4-BE49-F238E27FC236}">
                <a16:creationId xmlns:a16="http://schemas.microsoft.com/office/drawing/2014/main" id="{BB467538-7F40-4965-AEA2-124853DD7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924175"/>
            <a:ext cx="25146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1014">
            <a:extLst>
              <a:ext uri="{FF2B5EF4-FFF2-40B4-BE49-F238E27FC236}">
                <a16:creationId xmlns:a16="http://schemas.microsoft.com/office/drawing/2014/main" id="{6E7A4685-79C1-4E18-A50B-CACDEDA26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57571">
            <a:off x="3851275" y="2944813"/>
            <a:ext cx="3540125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Rectangle 6" descr="TN_MarieGalante-014">
            <a:extLst>
              <a:ext uri="{FF2B5EF4-FFF2-40B4-BE49-F238E27FC236}">
                <a16:creationId xmlns:a16="http://schemas.microsoft.com/office/drawing/2014/main" id="{8CB2B20F-3289-4967-9994-CC4C4EA51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2205038"/>
            <a:ext cx="1763713" cy="10223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235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>
            <a:extLst>
              <a:ext uri="{FF2B5EF4-FFF2-40B4-BE49-F238E27FC236}">
                <a16:creationId xmlns:a16="http://schemas.microsoft.com/office/drawing/2014/main" id="{07674100-0F25-43AB-B47B-27F74D17F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36613"/>
            <a:ext cx="38369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600" b="1">
                <a:solidFill>
                  <a:schemeClr val="accent2"/>
                </a:solidFill>
                <a:latin typeface="Tahoma" panose="020B0604030504040204" pitchFamily="34" charset="0"/>
              </a:rPr>
              <a:t>Que de chanter</a:t>
            </a:r>
          </a:p>
        </p:txBody>
      </p:sp>
      <p:sp>
        <p:nvSpPr>
          <p:cNvPr id="10245" name="Text Box 5">
            <a:extLst>
              <a:ext uri="{FF2B5EF4-FFF2-40B4-BE49-F238E27FC236}">
                <a16:creationId xmlns:a16="http://schemas.microsoft.com/office/drawing/2014/main" id="{61D90AC6-F9A3-44F5-94D5-6DB821A4F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2492375"/>
            <a:ext cx="38369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600" b="1">
                <a:solidFill>
                  <a:srgbClr val="9966FF"/>
                </a:solidFill>
                <a:latin typeface="Tahoma" panose="020B0604030504040204" pitchFamily="34" charset="0"/>
              </a:rPr>
              <a:t>Que de chanter</a:t>
            </a:r>
          </a:p>
        </p:txBody>
      </p:sp>
      <p:sp>
        <p:nvSpPr>
          <p:cNvPr id="10246" name="Text Box 6">
            <a:extLst>
              <a:ext uri="{FF2B5EF4-FFF2-40B4-BE49-F238E27FC236}">
                <a16:creationId xmlns:a16="http://schemas.microsoft.com/office/drawing/2014/main" id="{C7A09515-EC58-4BFF-BEA5-1AC19D9E7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4437063"/>
            <a:ext cx="3836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600" b="1">
                <a:solidFill>
                  <a:srgbClr val="FF9999"/>
                </a:solidFill>
                <a:latin typeface="Tahoma" panose="020B0604030504040204" pitchFamily="34" charset="0"/>
              </a:rPr>
              <a:t>Que de chanter</a:t>
            </a:r>
          </a:p>
        </p:txBody>
      </p:sp>
      <p:sp>
        <p:nvSpPr>
          <p:cNvPr id="10247" name="Text Box 7">
            <a:extLst>
              <a:ext uri="{FF2B5EF4-FFF2-40B4-BE49-F238E27FC236}">
                <a16:creationId xmlns:a16="http://schemas.microsoft.com/office/drawing/2014/main" id="{55080C05-2EF2-431F-B528-9C78B4E92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7013" y="5949950"/>
            <a:ext cx="3836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600" b="1">
                <a:solidFill>
                  <a:srgbClr val="99FF66"/>
                </a:solidFill>
                <a:latin typeface="Tahoma" panose="020B0604030504040204" pitchFamily="34" charset="0"/>
              </a:rPr>
              <a:t>Que de chanter</a:t>
            </a:r>
          </a:p>
        </p:txBody>
      </p:sp>
      <p:sp>
        <p:nvSpPr>
          <p:cNvPr id="23558" name="Rectangle 7" descr="1127v01">
            <a:extLst>
              <a:ext uri="{FF2B5EF4-FFF2-40B4-BE49-F238E27FC236}">
                <a16:creationId xmlns:a16="http://schemas.microsoft.com/office/drawing/2014/main" id="{F6DFB6D9-DA8C-40EE-B604-CF06AAE6E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3825875"/>
            <a:ext cx="395287" cy="3238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7" name="Rectangle 9" descr="IMG_222a">
            <a:extLst>
              <a:ext uri="{FF2B5EF4-FFF2-40B4-BE49-F238E27FC236}">
                <a16:creationId xmlns:a16="http://schemas.microsoft.com/office/drawing/2014/main" id="{63F8C73D-9188-4FBD-BAF9-F1FDB2DA4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3789363"/>
            <a:ext cx="395287" cy="3238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  <p:bldP spid="10247" grpId="0"/>
      <p:bldP spid="2253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Text Box 6">
            <a:extLst>
              <a:ext uri="{FF2B5EF4-FFF2-40B4-BE49-F238E27FC236}">
                <a16:creationId xmlns:a16="http://schemas.microsoft.com/office/drawing/2014/main" id="{9617FA43-997D-4CA3-B59F-824260D7CB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44450"/>
            <a:ext cx="47529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>
                <a:solidFill>
                  <a:srgbClr val="00CC00"/>
                </a:solidFill>
                <a:latin typeface="Deco-B731" pitchFamily="2" charset="0"/>
              </a:rPr>
              <a:t>Il est long l’hiver,</a:t>
            </a:r>
          </a:p>
          <a:p>
            <a:pPr eaLnBrk="1" hangingPunct="1"/>
            <a:r>
              <a:rPr lang="fr-FR" altLang="fr-FR" sz="4800">
                <a:solidFill>
                  <a:srgbClr val="00CC00"/>
                </a:solidFill>
                <a:latin typeface="Deco-B731" pitchFamily="2" charset="0"/>
              </a:rPr>
              <a:t>je n’ai plus de feu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3" name="Text Box 9">
            <a:extLst>
              <a:ext uri="{FF2B5EF4-FFF2-40B4-BE49-F238E27FC236}">
                <a16:creationId xmlns:a16="http://schemas.microsoft.com/office/drawing/2014/main" id="{10EDDB65-34C9-4877-8AB4-0F4D63817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263" y="476250"/>
            <a:ext cx="824388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0000FF"/>
                </a:solidFill>
                <a:latin typeface="SigvarSerial" pitchFamily="2" charset="0"/>
              </a:rPr>
              <a:t>C’était beau hier, mais j’finirai pas vieux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 descr="IletCaret-006">
            <a:extLst>
              <a:ext uri="{FF2B5EF4-FFF2-40B4-BE49-F238E27FC236}">
                <a16:creationId xmlns:a16="http://schemas.microsoft.com/office/drawing/2014/main" id="{22C714EE-5811-4941-864A-EA90ACDB7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5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12293" name="Picture 5" descr="à">
            <a:extLst>
              <a:ext uri="{FF2B5EF4-FFF2-40B4-BE49-F238E27FC236}">
                <a16:creationId xmlns:a16="http://schemas.microsoft.com/office/drawing/2014/main" id="{F6BE6944-87AB-4CD1-8BA7-5427EF1C0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229552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a">
            <a:extLst>
              <a:ext uri="{FF2B5EF4-FFF2-40B4-BE49-F238E27FC236}">
                <a16:creationId xmlns:a16="http://schemas.microsoft.com/office/drawing/2014/main" id="{4676CC2F-5DD6-481F-B0E8-65DCE1F0F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852738"/>
            <a:ext cx="216217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Text Box 8">
            <a:extLst>
              <a:ext uri="{FF2B5EF4-FFF2-40B4-BE49-F238E27FC236}">
                <a16:creationId xmlns:a16="http://schemas.microsoft.com/office/drawing/2014/main" id="{082FD5BB-5CFF-47AC-AE75-A741A1A9E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692150"/>
            <a:ext cx="7777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0000FF"/>
                </a:solidFill>
                <a:latin typeface="Deco-B731" pitchFamily="2" charset="0"/>
              </a:rPr>
              <a:t>Ouvre-moi les yeux, mon ami Pierrot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>
            <a:extLst>
              <a:ext uri="{FF2B5EF4-FFF2-40B4-BE49-F238E27FC236}">
                <a16:creationId xmlns:a16="http://schemas.microsoft.com/office/drawing/2014/main" id="{1BCD2DF9-7E68-45B1-AB59-BF6F91BC25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765175"/>
            <a:ext cx="43926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b="1">
                <a:solidFill>
                  <a:srgbClr val="3333CC"/>
                </a:solidFill>
                <a:latin typeface="BalanineAntique" pitchFamily="2" charset="0"/>
              </a:rPr>
              <a:t>Ou nous serions deux</a:t>
            </a:r>
          </a:p>
          <a:p>
            <a:pPr eaLnBrk="1" hangingPunct="1"/>
            <a:r>
              <a:rPr lang="fr-FR" altLang="fr-FR" sz="6000" b="1">
                <a:solidFill>
                  <a:srgbClr val="3333CC"/>
                </a:solidFill>
                <a:latin typeface="BalanineAntique" pitchFamily="2" charset="0"/>
              </a:rPr>
              <a:t>   À mourir idiots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1" descr="ku3d9f5d">
            <a:extLst>
              <a:ext uri="{FF2B5EF4-FFF2-40B4-BE49-F238E27FC236}">
                <a16:creationId xmlns:a16="http://schemas.microsoft.com/office/drawing/2014/main" id="{A02FF4E3-258A-4DF6-A37A-180BDC057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3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id="{D243F7B0-B0C2-4189-BE09-BB8E045311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836613"/>
            <a:ext cx="33845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b="1">
                <a:solidFill>
                  <a:srgbClr val="0000FF"/>
                </a:solidFill>
                <a:latin typeface="Script-L690" pitchFamily="2" charset="0"/>
              </a:rPr>
              <a:t>Et à chanter</a:t>
            </a:r>
          </a:p>
        </p:txBody>
      </p:sp>
      <p:sp>
        <p:nvSpPr>
          <p:cNvPr id="15367" name="Text Box 7">
            <a:extLst>
              <a:ext uri="{FF2B5EF4-FFF2-40B4-BE49-F238E27FC236}">
                <a16:creationId xmlns:a16="http://schemas.microsoft.com/office/drawing/2014/main" id="{4D293B27-8E23-44B8-98D0-FB99C86B4D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1657350"/>
            <a:ext cx="33845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b="1" dirty="0">
                <a:solidFill>
                  <a:srgbClr val="9966FF"/>
                </a:solidFill>
                <a:latin typeface="Script-L690" pitchFamily="2" charset="0"/>
              </a:rPr>
              <a:t>Et à chanter</a:t>
            </a:r>
          </a:p>
        </p:txBody>
      </p:sp>
      <p:sp>
        <p:nvSpPr>
          <p:cNvPr id="15368" name="Text Box 8">
            <a:extLst>
              <a:ext uri="{FF2B5EF4-FFF2-40B4-BE49-F238E27FC236}">
                <a16:creationId xmlns:a16="http://schemas.microsoft.com/office/drawing/2014/main" id="{38E25DA2-A14F-49D9-ACB1-4EF0B1049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104" y="4195396"/>
            <a:ext cx="33845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b="1" dirty="0">
                <a:solidFill>
                  <a:srgbClr val="FF33CC"/>
                </a:solidFill>
                <a:latin typeface="Script-L690" pitchFamily="2" charset="0"/>
              </a:rPr>
              <a:t>Et à chanter</a:t>
            </a:r>
          </a:p>
        </p:txBody>
      </p:sp>
      <p:sp>
        <p:nvSpPr>
          <p:cNvPr id="15369" name="Text Box 9">
            <a:extLst>
              <a:ext uri="{FF2B5EF4-FFF2-40B4-BE49-F238E27FC236}">
                <a16:creationId xmlns:a16="http://schemas.microsoft.com/office/drawing/2014/main" id="{F9A08611-23AB-497E-9A06-8C4063E31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422525"/>
            <a:ext cx="33845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b="1">
                <a:solidFill>
                  <a:srgbClr val="99FF66"/>
                </a:solidFill>
                <a:latin typeface="Script-L690" pitchFamily="2" charset="0"/>
              </a:rPr>
              <a:t>Et à chanter</a:t>
            </a:r>
          </a:p>
        </p:txBody>
      </p:sp>
      <p:pic>
        <p:nvPicPr>
          <p:cNvPr id="28679" name="Picture 7" descr="qr2788a3">
            <a:hlinkClick r:id="rId4" tooltip="http://feeclochette26.centerblog.net/"/>
            <a:extLst>
              <a:ext uri="{FF2B5EF4-FFF2-40B4-BE49-F238E27FC236}">
                <a16:creationId xmlns:a16="http://schemas.microsoft.com/office/drawing/2014/main" id="{2BB04A58-1CF4-492E-9139-ACDCAA459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95750"/>
            <a:ext cx="14287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Text Box 8">
            <a:extLst>
              <a:ext uri="{FF2B5EF4-FFF2-40B4-BE49-F238E27FC236}">
                <a16:creationId xmlns:a16="http://schemas.microsoft.com/office/drawing/2014/main" id="{1A190689-BE0E-43D8-A40E-ACFBBCCA7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13" y="5734050"/>
            <a:ext cx="2952329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6000" dirty="0">
                <a:solidFill>
                  <a:srgbClr val="006600"/>
                </a:solidFill>
                <a:latin typeface="BalanineAntique" pitchFamily="2" charset="0"/>
              </a:rPr>
              <a:t>Mireille</a:t>
            </a:r>
          </a:p>
        </p:txBody>
      </p:sp>
      <p:sp>
        <p:nvSpPr>
          <p:cNvPr id="31756" name="WordArt 12" descr="Papier Kraft">
            <a:extLst>
              <a:ext uri="{FF2B5EF4-FFF2-40B4-BE49-F238E27FC236}">
                <a16:creationId xmlns:a16="http://schemas.microsoft.com/office/drawing/2014/main" id="{82D6CCAC-1537-4574-89E8-2C20ADDD45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19475" y="5295900"/>
            <a:ext cx="1628775" cy="156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9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hickhead"/>
              </a:rPr>
              <a:t>fin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7" grpId="0"/>
      <p:bldP spid="15368" grpId="0"/>
      <p:bldP spid="15369" grpId="0"/>
    </p:bldLst>
  </p:timing>
</p:sld>
</file>

<file path=ppt/theme/theme1.xml><?xml version="1.0" encoding="utf-8"?>
<a:theme xmlns:a="http://schemas.openxmlformats.org/drawingml/2006/main" name="Et on chantai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ET ON CHANTAIT(2)</Template>
  <TotalTime>10</TotalTime>
  <Words>240</Words>
  <Application>Microsoft Office PowerPoint</Application>
  <PresentationFormat>Affichage à l'écran (4:3)</PresentationFormat>
  <Paragraphs>56</Paragraphs>
  <Slides>27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15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44" baseType="lpstr">
      <vt:lpstr>Arial</vt:lpstr>
      <vt:lpstr>Calibri</vt:lpstr>
      <vt:lpstr>Black Chancery</vt:lpstr>
      <vt:lpstr>Script-S800</vt:lpstr>
      <vt:lpstr>Script-L690</vt:lpstr>
      <vt:lpstr>Script-G731</vt:lpstr>
      <vt:lpstr>Script-R690</vt:lpstr>
      <vt:lpstr>Signature</vt:lpstr>
      <vt:lpstr>SigvarSerial</vt:lpstr>
      <vt:lpstr>BalanineAntique</vt:lpstr>
      <vt:lpstr>Thickhead</vt:lpstr>
      <vt:lpstr>VeracruzSerial-Heavy</vt:lpstr>
      <vt:lpstr>Tahoma</vt:lpstr>
      <vt:lpstr>Script</vt:lpstr>
      <vt:lpstr>Deco-B731</vt:lpstr>
      <vt:lpstr>Et on chantait</vt:lpstr>
      <vt:lpstr>Graphique Microsoft Graph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2</cp:revision>
  <dcterms:created xsi:type="dcterms:W3CDTF">2020-12-18T15:17:29Z</dcterms:created>
  <dcterms:modified xsi:type="dcterms:W3CDTF">2020-12-18T15:28:28Z</dcterms:modified>
</cp:coreProperties>
</file>