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63" r:id="rId2"/>
    <p:sldId id="275" r:id="rId3"/>
    <p:sldId id="261" r:id="rId4"/>
    <p:sldId id="262" r:id="rId5"/>
    <p:sldId id="260" r:id="rId6"/>
    <p:sldId id="259" r:id="rId7"/>
    <p:sldId id="258" r:id="rId8"/>
    <p:sldId id="257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65" r:id="rId19"/>
    <p:sldId id="264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36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87D625-9B63-4FBE-8802-221500886E72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1DDCF-D75A-460A-801C-47BE3EE414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29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91DDCF-D75A-460A-801C-47BE3EE414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0568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91DDCF-D75A-460A-801C-47BE3EE4149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224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0367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246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889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078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20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533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304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4057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9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8616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580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757871-1490-43C3-8B58-AFEB4E4D71E9}" type="datetimeFigureOut">
              <a:rPr lang="fr-FR" smtClean="0"/>
              <a:t>09/06/2025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460E6C-A083-4EE1-9D4A-1C6BD227C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662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10" Type="http://schemas.openxmlformats.org/officeDocument/2006/relationships/image" Target="../media/image9.png"/><Relationship Id="rId4" Type="http://schemas.openxmlformats.org/officeDocument/2006/relationships/image" Target="../media/image3.gif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gif"/><Relationship Id="rId7" Type="http://schemas.openxmlformats.org/officeDocument/2006/relationships/image" Target="../media/image31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7" Type="http://schemas.openxmlformats.org/officeDocument/2006/relationships/image" Target="../media/image4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57.gif"/><Relationship Id="rId18" Type="http://schemas.openxmlformats.org/officeDocument/2006/relationships/image" Target="../media/image62.gif"/><Relationship Id="rId26" Type="http://schemas.openxmlformats.org/officeDocument/2006/relationships/image" Target="../media/image70.gif"/><Relationship Id="rId39" Type="http://schemas.openxmlformats.org/officeDocument/2006/relationships/image" Target="../media/image83.gif"/><Relationship Id="rId3" Type="http://schemas.openxmlformats.org/officeDocument/2006/relationships/image" Target="../media/image47.gif"/><Relationship Id="rId21" Type="http://schemas.openxmlformats.org/officeDocument/2006/relationships/image" Target="../media/image65.gif"/><Relationship Id="rId34" Type="http://schemas.openxmlformats.org/officeDocument/2006/relationships/image" Target="../media/image78.gif"/><Relationship Id="rId42" Type="http://schemas.openxmlformats.org/officeDocument/2006/relationships/image" Target="../media/image86.gif"/><Relationship Id="rId47" Type="http://schemas.openxmlformats.org/officeDocument/2006/relationships/image" Target="../media/image91.gif"/><Relationship Id="rId7" Type="http://schemas.openxmlformats.org/officeDocument/2006/relationships/image" Target="../media/image51.gif"/><Relationship Id="rId12" Type="http://schemas.openxmlformats.org/officeDocument/2006/relationships/image" Target="../media/image56.gif"/><Relationship Id="rId17" Type="http://schemas.openxmlformats.org/officeDocument/2006/relationships/image" Target="../media/image61.gif"/><Relationship Id="rId25" Type="http://schemas.openxmlformats.org/officeDocument/2006/relationships/image" Target="../media/image69.gif"/><Relationship Id="rId33" Type="http://schemas.openxmlformats.org/officeDocument/2006/relationships/image" Target="../media/image77.gif"/><Relationship Id="rId38" Type="http://schemas.openxmlformats.org/officeDocument/2006/relationships/image" Target="../media/image82.gif"/><Relationship Id="rId46" Type="http://schemas.openxmlformats.org/officeDocument/2006/relationships/image" Target="../media/image90.gif"/><Relationship Id="rId2" Type="http://schemas.openxmlformats.org/officeDocument/2006/relationships/image" Target="../media/image46.jpg"/><Relationship Id="rId16" Type="http://schemas.openxmlformats.org/officeDocument/2006/relationships/image" Target="../media/image60.gif"/><Relationship Id="rId20" Type="http://schemas.openxmlformats.org/officeDocument/2006/relationships/image" Target="../media/image64.gif"/><Relationship Id="rId29" Type="http://schemas.openxmlformats.org/officeDocument/2006/relationships/image" Target="../media/image73.gif"/><Relationship Id="rId41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gif"/><Relationship Id="rId11" Type="http://schemas.openxmlformats.org/officeDocument/2006/relationships/image" Target="../media/image55.gif"/><Relationship Id="rId24" Type="http://schemas.openxmlformats.org/officeDocument/2006/relationships/image" Target="../media/image68.gif"/><Relationship Id="rId32" Type="http://schemas.openxmlformats.org/officeDocument/2006/relationships/image" Target="../media/image76.gif"/><Relationship Id="rId37" Type="http://schemas.openxmlformats.org/officeDocument/2006/relationships/image" Target="../media/image81.gif"/><Relationship Id="rId40" Type="http://schemas.openxmlformats.org/officeDocument/2006/relationships/image" Target="../media/image84.gif"/><Relationship Id="rId45" Type="http://schemas.openxmlformats.org/officeDocument/2006/relationships/image" Target="../media/image89.gif"/><Relationship Id="rId5" Type="http://schemas.openxmlformats.org/officeDocument/2006/relationships/image" Target="../media/image49.gif"/><Relationship Id="rId15" Type="http://schemas.openxmlformats.org/officeDocument/2006/relationships/image" Target="../media/image59.gif"/><Relationship Id="rId23" Type="http://schemas.openxmlformats.org/officeDocument/2006/relationships/image" Target="../media/image67.gif"/><Relationship Id="rId28" Type="http://schemas.openxmlformats.org/officeDocument/2006/relationships/image" Target="../media/image72.gif"/><Relationship Id="rId36" Type="http://schemas.openxmlformats.org/officeDocument/2006/relationships/image" Target="../media/image80.gif"/><Relationship Id="rId49" Type="http://schemas.openxmlformats.org/officeDocument/2006/relationships/image" Target="../media/image93.png"/><Relationship Id="rId10" Type="http://schemas.openxmlformats.org/officeDocument/2006/relationships/image" Target="../media/image54.gif"/><Relationship Id="rId19" Type="http://schemas.openxmlformats.org/officeDocument/2006/relationships/image" Target="../media/image63.gif"/><Relationship Id="rId31" Type="http://schemas.openxmlformats.org/officeDocument/2006/relationships/image" Target="../media/image75.gif"/><Relationship Id="rId44" Type="http://schemas.openxmlformats.org/officeDocument/2006/relationships/image" Target="../media/image88.gif"/><Relationship Id="rId4" Type="http://schemas.openxmlformats.org/officeDocument/2006/relationships/image" Target="../media/image48.gif"/><Relationship Id="rId9" Type="http://schemas.openxmlformats.org/officeDocument/2006/relationships/image" Target="../media/image53.gif"/><Relationship Id="rId14" Type="http://schemas.openxmlformats.org/officeDocument/2006/relationships/image" Target="../media/image58.gif"/><Relationship Id="rId22" Type="http://schemas.openxmlformats.org/officeDocument/2006/relationships/image" Target="../media/image66.gif"/><Relationship Id="rId27" Type="http://schemas.openxmlformats.org/officeDocument/2006/relationships/image" Target="../media/image71.gif"/><Relationship Id="rId30" Type="http://schemas.openxmlformats.org/officeDocument/2006/relationships/image" Target="../media/image74.gif"/><Relationship Id="rId35" Type="http://schemas.openxmlformats.org/officeDocument/2006/relationships/image" Target="../media/image79.gif"/><Relationship Id="rId43" Type="http://schemas.openxmlformats.org/officeDocument/2006/relationships/image" Target="../media/image87.gif"/><Relationship Id="rId48" Type="http://schemas.openxmlformats.org/officeDocument/2006/relationships/image" Target="../media/image92.gif"/><Relationship Id="rId8" Type="http://schemas.openxmlformats.org/officeDocument/2006/relationships/image" Target="../media/image52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image" Target="../media/image50.gif"/><Relationship Id="rId7" Type="http://schemas.openxmlformats.org/officeDocument/2006/relationships/image" Target="../media/image49.gif"/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47.gif"/><Relationship Id="rId4" Type="http://schemas.openxmlformats.org/officeDocument/2006/relationships/image" Target="../media/image4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58.gif"/><Relationship Id="rId7" Type="http://schemas.openxmlformats.org/officeDocument/2006/relationships/image" Target="../media/image61.gif"/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4" Type="http://schemas.openxmlformats.org/officeDocument/2006/relationships/image" Target="../media/image5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65.gif"/><Relationship Id="rId7" Type="http://schemas.openxmlformats.org/officeDocument/2006/relationships/image" Target="../media/image64.gif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67.gif"/><Relationship Id="rId7" Type="http://schemas.openxmlformats.org/officeDocument/2006/relationships/image" Target="../media/image101.png"/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0.gif"/><Relationship Id="rId4" Type="http://schemas.openxmlformats.org/officeDocument/2006/relationships/image" Target="../media/image66.gif"/><Relationship Id="rId9" Type="http://schemas.openxmlformats.org/officeDocument/2006/relationships/image" Target="../media/image6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72.gif"/><Relationship Id="rId7" Type="http://schemas.openxmlformats.org/officeDocument/2006/relationships/image" Target="../media/image74.gif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7.gif"/><Relationship Id="rId4" Type="http://schemas.openxmlformats.org/officeDocument/2006/relationships/image" Target="../media/image7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81.gif"/><Relationship Id="rId7" Type="http://schemas.openxmlformats.org/officeDocument/2006/relationships/image" Target="../media/image76.gif"/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gif"/><Relationship Id="rId5" Type="http://schemas.openxmlformats.org/officeDocument/2006/relationships/image" Target="../media/image79.gif"/><Relationship Id="rId4" Type="http://schemas.openxmlformats.org/officeDocument/2006/relationships/image" Target="../media/image80.gif"/><Relationship Id="rId9" Type="http://schemas.openxmlformats.org/officeDocument/2006/relationships/image" Target="../media/image10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jpg"/><Relationship Id="rId3" Type="http://schemas.openxmlformats.org/officeDocument/2006/relationships/image" Target="../media/image86.gif"/><Relationship Id="rId7" Type="http://schemas.openxmlformats.org/officeDocument/2006/relationships/image" Target="../media/image83.gif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gif"/><Relationship Id="rId5" Type="http://schemas.openxmlformats.org/officeDocument/2006/relationships/image" Target="../media/image84.gif"/><Relationship Id="rId10" Type="http://schemas.openxmlformats.org/officeDocument/2006/relationships/image" Target="../media/image111.png"/><Relationship Id="rId4" Type="http://schemas.openxmlformats.org/officeDocument/2006/relationships/image" Target="../media/image85.gif"/><Relationship Id="rId9" Type="http://schemas.openxmlformats.org/officeDocument/2006/relationships/image" Target="../media/image1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gif"/><Relationship Id="rId3" Type="http://schemas.openxmlformats.org/officeDocument/2006/relationships/image" Target="../media/image112.jpg"/><Relationship Id="rId7" Type="http://schemas.openxmlformats.org/officeDocument/2006/relationships/image" Target="../media/image11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gif"/><Relationship Id="rId5" Type="http://schemas.microsoft.com/office/2007/relationships/hdphoto" Target="../media/hdphoto2.wdp"/><Relationship Id="rId10" Type="http://schemas.openxmlformats.org/officeDocument/2006/relationships/image" Target="../media/image116.gif"/><Relationship Id="rId4" Type="http://schemas.openxmlformats.org/officeDocument/2006/relationships/image" Target="../media/image113.png"/><Relationship Id="rId9" Type="http://schemas.openxmlformats.org/officeDocument/2006/relationships/image" Target="../media/image8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118.png"/><Relationship Id="rId7" Type="http://schemas.openxmlformats.org/officeDocument/2006/relationships/image" Target="../media/image122.gif"/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gif"/><Relationship Id="rId5" Type="http://schemas.openxmlformats.org/officeDocument/2006/relationships/image" Target="../media/image120.gif"/><Relationship Id="rId4" Type="http://schemas.openxmlformats.org/officeDocument/2006/relationships/image" Target="../media/image119.gif"/><Relationship Id="rId9" Type="http://schemas.openxmlformats.org/officeDocument/2006/relationships/image" Target="../media/image1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47.gif"/><Relationship Id="rId7" Type="http://schemas.openxmlformats.org/officeDocument/2006/relationships/image" Target="../media/image126.gif"/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5.gif"/><Relationship Id="rId5" Type="http://schemas.openxmlformats.org/officeDocument/2006/relationships/image" Target="../media/image49.gif"/><Relationship Id="rId10" Type="http://schemas.openxmlformats.org/officeDocument/2006/relationships/image" Target="../media/image129.png"/><Relationship Id="rId4" Type="http://schemas.openxmlformats.org/officeDocument/2006/relationships/image" Target="../media/image51.gif"/><Relationship Id="rId9" Type="http://schemas.openxmlformats.org/officeDocument/2006/relationships/image" Target="../media/image1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3.jpeg"/><Relationship Id="rId5" Type="http://schemas.openxmlformats.org/officeDocument/2006/relationships/image" Target="../media/image13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6600DDF9-ED88-83CA-7121-76208B47DAD3}"/>
              </a:ext>
            </a:extLst>
          </p:cNvPr>
          <p:cNvGrpSpPr/>
          <p:nvPr/>
        </p:nvGrpSpPr>
        <p:grpSpPr>
          <a:xfrm>
            <a:off x="0" y="57734"/>
            <a:ext cx="2114550" cy="2178167"/>
            <a:chOff x="4925704" y="1381675"/>
            <a:chExt cx="2114550" cy="2178167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C6CC1494-FBED-3CC0-86C2-937E398A8F13}"/>
                </a:ext>
              </a:extLst>
            </p:cNvPr>
            <p:cNvSpPr/>
            <p:nvPr/>
          </p:nvSpPr>
          <p:spPr>
            <a:xfrm>
              <a:off x="4975746" y="152632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3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E4CA5B39-7204-6D95-B198-F6B7704B03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5704" y="1381675"/>
              <a:ext cx="21145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3294680B-DD50-8EC2-03F0-7DF351B5435E}"/>
                </a:ext>
              </a:extLst>
            </p:cNvPr>
            <p:cNvSpPr txBox="1"/>
            <p:nvPr/>
          </p:nvSpPr>
          <p:spPr>
            <a:xfrm>
              <a:off x="5837517" y="2299572"/>
              <a:ext cx="11060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0070C0"/>
                  </a:solidFill>
                </a:rPr>
                <a:t>FINLAND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15F25DD5-7D6E-3574-C368-37FECC579908}"/>
              </a:ext>
            </a:extLst>
          </p:cNvPr>
          <p:cNvGrpSpPr/>
          <p:nvPr/>
        </p:nvGrpSpPr>
        <p:grpSpPr>
          <a:xfrm>
            <a:off x="2139799" y="1046320"/>
            <a:ext cx="1952625" cy="1926206"/>
            <a:chOff x="594503" y="764052"/>
            <a:chExt cx="1952625" cy="192620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365F973C-408D-EE59-0462-49B80DEFCB9A}"/>
                </a:ext>
              </a:extLst>
            </p:cNvPr>
            <p:cNvSpPr/>
            <p:nvPr/>
          </p:nvSpPr>
          <p:spPr>
            <a:xfrm>
              <a:off x="680112" y="1250258"/>
              <a:ext cx="0" cy="144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D3700422-C523-F57E-3843-78841D80B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03" y="764052"/>
              <a:ext cx="195262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B43E654D-E0C5-BB9B-D461-8975AFB854F5}"/>
                </a:ext>
              </a:extLst>
            </p:cNvPr>
            <p:cNvSpPr txBox="1"/>
            <p:nvPr/>
          </p:nvSpPr>
          <p:spPr>
            <a:xfrm>
              <a:off x="1003428" y="1393979"/>
              <a:ext cx="1033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F</a:t>
              </a:r>
              <a:r>
                <a:rPr lang="fr-FR" cap="all" normalizeH="1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ranc</a:t>
              </a:r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0467C33E-6726-511F-72CE-A6AFD0051A74}"/>
              </a:ext>
            </a:extLst>
          </p:cNvPr>
          <p:cNvGrpSpPr/>
          <p:nvPr/>
        </p:nvGrpSpPr>
        <p:grpSpPr>
          <a:xfrm>
            <a:off x="7296141" y="2167352"/>
            <a:ext cx="1952625" cy="2177238"/>
            <a:chOff x="5119179" y="4524902"/>
            <a:chExt cx="1952625" cy="2177238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994695AD-7A0F-062D-3A1C-27D03B63BFAE}"/>
                </a:ext>
              </a:extLst>
            </p:cNvPr>
            <p:cNvSpPr/>
            <p:nvPr/>
          </p:nvSpPr>
          <p:spPr>
            <a:xfrm>
              <a:off x="5187419" y="466862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7C23BDE0-4C1D-E611-362D-9E1CB0034D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9179" y="4524902"/>
              <a:ext cx="19526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B7724BC-B8A2-C840-B4DC-2AABDB6415BE}"/>
                </a:ext>
              </a:extLst>
            </p:cNvPr>
            <p:cNvSpPr txBox="1"/>
            <p:nvPr/>
          </p:nvSpPr>
          <p:spPr>
            <a:xfrm>
              <a:off x="5544112" y="5500716"/>
              <a:ext cx="862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GAMBI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541D0D1B-9ED0-CB6C-41CA-4C0027245391}"/>
              </a:ext>
            </a:extLst>
          </p:cNvPr>
          <p:cNvGrpSpPr/>
          <p:nvPr/>
        </p:nvGrpSpPr>
        <p:grpSpPr>
          <a:xfrm flipH="1">
            <a:off x="1030277" y="3179500"/>
            <a:ext cx="1952624" cy="1902562"/>
            <a:chOff x="7187494" y="2638060"/>
            <a:chExt cx="1952625" cy="190256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F7839540-453B-E654-6EE4-4F0DCA88F82A}"/>
                </a:ext>
              </a:extLst>
            </p:cNvPr>
            <p:cNvSpPr/>
            <p:nvPr/>
          </p:nvSpPr>
          <p:spPr>
            <a:xfrm>
              <a:off x="7262557" y="3136622"/>
              <a:ext cx="0" cy="140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1" name="Image 10" descr="Une image contenant peinture,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7CB7FF69-6035-4237-6812-5034EFC602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7494" y="263806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DB594A54-6153-E7BF-05F9-7ACDE6DF8DC5}"/>
                </a:ext>
              </a:extLst>
            </p:cNvPr>
            <p:cNvSpPr txBox="1"/>
            <p:nvPr/>
          </p:nvSpPr>
          <p:spPr>
            <a:xfrm>
              <a:off x="7375135" y="3515912"/>
              <a:ext cx="9522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GABON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F97E23B8-F3BA-E982-0A7E-4CF17159B7D2}"/>
              </a:ext>
            </a:extLst>
          </p:cNvPr>
          <p:cNvGrpSpPr/>
          <p:nvPr/>
        </p:nvGrpSpPr>
        <p:grpSpPr>
          <a:xfrm flipH="1">
            <a:off x="7296141" y="517775"/>
            <a:ext cx="2566358" cy="2326036"/>
            <a:chOff x="5308268" y="299744"/>
            <a:chExt cx="2571750" cy="2326036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ABE9B52B-E89C-CA01-913A-2423137077E0}"/>
                </a:ext>
              </a:extLst>
            </p:cNvPr>
            <p:cNvSpPr/>
            <p:nvPr/>
          </p:nvSpPr>
          <p:spPr>
            <a:xfrm>
              <a:off x="5346368" y="5922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1C0A978E-7BFC-1FF5-6ADC-A536657F4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268" y="299744"/>
              <a:ext cx="2571750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C29F2B4B-FD3F-B85D-745A-939586BD7917}"/>
                </a:ext>
              </a:extLst>
            </p:cNvPr>
            <p:cNvSpPr txBox="1"/>
            <p:nvPr/>
          </p:nvSpPr>
          <p:spPr>
            <a:xfrm>
              <a:off x="5541667" y="1142388"/>
              <a:ext cx="11405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FALKAND</a:t>
              </a:r>
            </a:p>
          </p:txBody>
        </p:sp>
      </p:grpSp>
      <p:pic>
        <p:nvPicPr>
          <p:cNvPr id="32" name="Image 31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0860A50C-7B8F-18E1-8E41-29DDCFFEBA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3"/>
          <a:stretch>
            <a:fillRect/>
          </a:stretch>
        </p:blipFill>
        <p:spPr>
          <a:xfrm>
            <a:off x="3501976" y="4313930"/>
            <a:ext cx="2721130" cy="2513410"/>
          </a:xfrm>
          <a:prstGeom prst="rect">
            <a:avLst/>
          </a:prstGeom>
        </p:spPr>
      </p:pic>
      <p:pic>
        <p:nvPicPr>
          <p:cNvPr id="34" name="Image 33" descr="Une image contenant noir, silhouette, art&#10;&#10;Le contenu généré par l’IA peut être incorrect.">
            <a:extLst>
              <a:ext uri="{FF2B5EF4-FFF2-40B4-BE49-F238E27FC236}">
                <a16:creationId xmlns:a16="http://schemas.microsoft.com/office/drawing/2014/main" id="{F808AB0B-BB70-572F-0F16-8CB8136E18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728" y="4057352"/>
            <a:ext cx="2333449" cy="2740629"/>
          </a:xfrm>
          <a:prstGeom prst="rect">
            <a:avLst/>
          </a:prstGeom>
        </p:spPr>
      </p:pic>
      <p:pic>
        <p:nvPicPr>
          <p:cNvPr id="36" name="Image 35" descr="Une image contenant croquis, noir, obscurité, art&#10;&#10;Le contenu généré par l’IA peut être incorrect.">
            <a:extLst>
              <a:ext uri="{FF2B5EF4-FFF2-40B4-BE49-F238E27FC236}">
                <a16:creationId xmlns:a16="http://schemas.microsoft.com/office/drawing/2014/main" id="{5FC24A2E-F7AF-3399-302C-E02176111A5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08" y="3889613"/>
            <a:ext cx="2320914" cy="2804438"/>
          </a:xfrm>
          <a:prstGeom prst="rect">
            <a:avLst/>
          </a:prstGeom>
        </p:spPr>
      </p:pic>
      <p:grpSp>
        <p:nvGrpSpPr>
          <p:cNvPr id="24" name="Groupe 23">
            <a:extLst>
              <a:ext uri="{FF2B5EF4-FFF2-40B4-BE49-F238E27FC236}">
                <a16:creationId xmlns:a16="http://schemas.microsoft.com/office/drawing/2014/main" id="{C3409C72-577D-DA25-382C-0D39812AB04A}"/>
              </a:ext>
            </a:extLst>
          </p:cNvPr>
          <p:cNvGrpSpPr/>
          <p:nvPr/>
        </p:nvGrpSpPr>
        <p:grpSpPr>
          <a:xfrm>
            <a:off x="3607997" y="288107"/>
            <a:ext cx="5782375" cy="4687425"/>
            <a:chOff x="3607997" y="288107"/>
            <a:chExt cx="5782375" cy="4687425"/>
          </a:xfrm>
        </p:grpSpPr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662427E0-C04D-29EE-5FF6-4C954839FC47}"/>
                </a:ext>
              </a:extLst>
            </p:cNvPr>
            <p:cNvSpPr txBox="1"/>
            <p:nvPr/>
          </p:nvSpPr>
          <p:spPr>
            <a:xfrm>
              <a:off x="3607997" y="288107"/>
              <a:ext cx="4583306" cy="452431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3600" dirty="0">
                  <a:solidFill>
                    <a:srgbClr val="FF0000"/>
                  </a:solidFill>
                  <a:latin typeface="Argor Brujsh Scaqh" pitchFamily="2" charset="0"/>
                </a:rPr>
                <a:t>DRAPEAUX</a:t>
              </a:r>
              <a:r>
                <a:rPr lang="fr-FR" sz="3600" dirty="0">
                  <a:latin typeface="Argor Brujsh Scaqh" pitchFamily="2" charset="0"/>
                </a:rPr>
                <a:t> </a:t>
              </a: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</a:t>
              </a: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   </a:t>
              </a:r>
              <a:r>
                <a:rPr lang="fr-FR" sz="3600" dirty="0">
                  <a:solidFill>
                    <a:srgbClr val="7030A0"/>
                  </a:solidFill>
                  <a:latin typeface="Argor Brujsh Scaqh" pitchFamily="2" charset="0"/>
                </a:rPr>
                <a:t>DU</a:t>
              </a: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endParaRPr lang="fr-FR" sz="3600" dirty="0">
                <a:solidFill>
                  <a:srgbClr val="FFFF00"/>
                </a:solidFill>
                <a:latin typeface="Argor Brujsh Scaqh" pitchFamily="2" charset="0"/>
              </a:endParaRPr>
            </a:p>
            <a:p>
              <a:r>
                <a:rPr lang="fr-FR" sz="3600" dirty="0">
                  <a:solidFill>
                    <a:srgbClr val="FFFF00"/>
                  </a:solidFill>
                  <a:latin typeface="Argor Brujsh Scaqh" pitchFamily="2" charset="0"/>
                </a:rPr>
                <a:t>         MONDE</a:t>
              </a:r>
            </a:p>
          </p:txBody>
        </p: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2E494646-D82C-C121-4045-F46E1CBECED5}"/>
                </a:ext>
              </a:extLst>
            </p:cNvPr>
            <p:cNvSpPr txBox="1"/>
            <p:nvPr/>
          </p:nvSpPr>
          <p:spPr>
            <a:xfrm>
              <a:off x="8710378" y="3959869"/>
              <a:ext cx="679994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6000" dirty="0">
                  <a:solidFill>
                    <a:srgbClr val="FFFF00"/>
                  </a:solidFill>
                  <a:latin typeface="Argor Fast Scaqh" pitchFamily="2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1285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fracture"/>
      </p:transition>
    </mc:Choice>
    <mc:Fallback xmlns="">
      <p:transition spd="slow" advTm="1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F4C2A-0452-48E1-488B-ADFA436BA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317489B3-A9C7-6DC6-3449-53CA0A3AFE7A}"/>
              </a:ext>
            </a:extLst>
          </p:cNvPr>
          <p:cNvGrpSpPr/>
          <p:nvPr/>
        </p:nvGrpSpPr>
        <p:grpSpPr>
          <a:xfrm>
            <a:off x="0" y="57734"/>
            <a:ext cx="2114550" cy="2178167"/>
            <a:chOff x="4925704" y="1381675"/>
            <a:chExt cx="2114550" cy="2178167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951FCD33-0E22-9BA9-2943-7DD1524453B8}"/>
                </a:ext>
              </a:extLst>
            </p:cNvPr>
            <p:cNvSpPr/>
            <p:nvPr/>
          </p:nvSpPr>
          <p:spPr>
            <a:xfrm>
              <a:off x="4975746" y="152632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3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7" name="Image 6">
              <a:extLst>
                <a:ext uri="{FF2B5EF4-FFF2-40B4-BE49-F238E27FC236}">
                  <a16:creationId xmlns:a16="http://schemas.microsoft.com/office/drawing/2014/main" id="{EA453CF4-22E7-99F3-0608-8AC8A0D4FEB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25704" y="1381675"/>
              <a:ext cx="21145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AB580503-1873-FBC1-ED20-50A5928AF934}"/>
                </a:ext>
              </a:extLst>
            </p:cNvPr>
            <p:cNvSpPr txBox="1"/>
            <p:nvPr/>
          </p:nvSpPr>
          <p:spPr>
            <a:xfrm>
              <a:off x="5837517" y="2299572"/>
              <a:ext cx="11060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0070C0"/>
                  </a:solidFill>
                </a:rPr>
                <a:t>FINLAND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FFBB40E2-1514-3442-21A7-89CBA34A8A99}"/>
              </a:ext>
            </a:extLst>
          </p:cNvPr>
          <p:cNvGrpSpPr/>
          <p:nvPr/>
        </p:nvGrpSpPr>
        <p:grpSpPr>
          <a:xfrm>
            <a:off x="2139799" y="1046320"/>
            <a:ext cx="1952625" cy="1926206"/>
            <a:chOff x="594503" y="764052"/>
            <a:chExt cx="1952625" cy="1926206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441DA1B3-6D1A-045B-549F-71DD30CD3364}"/>
                </a:ext>
              </a:extLst>
            </p:cNvPr>
            <p:cNvSpPr/>
            <p:nvPr/>
          </p:nvSpPr>
          <p:spPr>
            <a:xfrm>
              <a:off x="680112" y="1250258"/>
              <a:ext cx="0" cy="144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2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DD0B4762-A352-4124-0D4E-A28312D2FF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4503" y="764052"/>
              <a:ext cx="1952625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D2AC683D-9463-8D46-09AF-A689D2047D4F}"/>
                </a:ext>
              </a:extLst>
            </p:cNvPr>
            <p:cNvSpPr txBox="1"/>
            <p:nvPr/>
          </p:nvSpPr>
          <p:spPr>
            <a:xfrm>
              <a:off x="1003428" y="1393979"/>
              <a:ext cx="10333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F</a:t>
              </a:r>
              <a:r>
                <a:rPr lang="fr-FR" cap="all" normalizeH="1" dirty="0">
                  <a:solidFill>
                    <a:schemeClr val="tx2">
                      <a:lumMod val="75000"/>
                      <a:lumOff val="25000"/>
                    </a:schemeClr>
                  </a:solidFill>
                </a:rPr>
                <a:t>ranc</a:t>
              </a:r>
              <a:r>
                <a:rPr lang="fr-FR" cap="all" normalizeH="1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4F31334-2D8A-9E68-6DB0-59DE97F58333}"/>
              </a:ext>
            </a:extLst>
          </p:cNvPr>
          <p:cNvGrpSpPr/>
          <p:nvPr/>
        </p:nvGrpSpPr>
        <p:grpSpPr>
          <a:xfrm>
            <a:off x="7296141" y="2167352"/>
            <a:ext cx="1952625" cy="2177238"/>
            <a:chOff x="5119179" y="4524902"/>
            <a:chExt cx="1952625" cy="2177238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0CDBB9A8-02DE-2A54-8FF4-5932BC9CCAFB}"/>
                </a:ext>
              </a:extLst>
            </p:cNvPr>
            <p:cNvSpPr/>
            <p:nvPr/>
          </p:nvSpPr>
          <p:spPr>
            <a:xfrm>
              <a:off x="5187419" y="466862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70CC9A25-FDD1-9844-E8B2-F3F8C552D4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9179" y="4524902"/>
              <a:ext cx="19526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DEE427C1-6D98-0589-4BB5-66FEC14E9F38}"/>
                </a:ext>
              </a:extLst>
            </p:cNvPr>
            <p:cNvSpPr txBox="1"/>
            <p:nvPr/>
          </p:nvSpPr>
          <p:spPr>
            <a:xfrm>
              <a:off x="5544112" y="5500716"/>
              <a:ext cx="8624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GAMBI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EFCA93B0-D8FB-CEF7-D2CE-D73564902D9C}"/>
              </a:ext>
            </a:extLst>
          </p:cNvPr>
          <p:cNvGrpSpPr/>
          <p:nvPr/>
        </p:nvGrpSpPr>
        <p:grpSpPr>
          <a:xfrm flipH="1">
            <a:off x="1030277" y="3179500"/>
            <a:ext cx="1952624" cy="1902562"/>
            <a:chOff x="7187494" y="2638060"/>
            <a:chExt cx="1952625" cy="1902562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26B1ACB4-0E77-9282-134E-7131D73B5D36}"/>
                </a:ext>
              </a:extLst>
            </p:cNvPr>
            <p:cNvSpPr/>
            <p:nvPr/>
          </p:nvSpPr>
          <p:spPr>
            <a:xfrm>
              <a:off x="7262557" y="3136622"/>
              <a:ext cx="0" cy="140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1" name="Image 10" descr="Une image contenant peinture, Caractère coloré, drapeau&#10;&#10;Le contenu généré par l’IA peut être incorrect.">
              <a:extLst>
                <a:ext uri="{FF2B5EF4-FFF2-40B4-BE49-F238E27FC236}">
                  <a16:creationId xmlns:a16="http://schemas.microsoft.com/office/drawing/2014/main" id="{5E86E3FE-FD02-6DD7-AAD9-096F37901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7494" y="263806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4F254ED1-82F7-F3DD-16E2-85CC5013BEE8}"/>
                </a:ext>
              </a:extLst>
            </p:cNvPr>
            <p:cNvSpPr txBox="1"/>
            <p:nvPr/>
          </p:nvSpPr>
          <p:spPr>
            <a:xfrm>
              <a:off x="7375135" y="3515912"/>
              <a:ext cx="9522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GABON</a:t>
              </a:r>
            </a:p>
          </p:txBody>
        </p:sp>
      </p:grpSp>
      <p:sp>
        <p:nvSpPr>
          <p:cNvPr id="2" name="ZoneTexte 1">
            <a:extLst>
              <a:ext uri="{FF2B5EF4-FFF2-40B4-BE49-F238E27FC236}">
                <a16:creationId xmlns:a16="http://schemas.microsoft.com/office/drawing/2014/main" id="{66EADFCB-DDD8-BC34-F0F6-C38628C29227}"/>
              </a:ext>
            </a:extLst>
          </p:cNvPr>
          <p:cNvSpPr txBox="1"/>
          <p:nvPr/>
        </p:nvSpPr>
        <p:spPr>
          <a:xfrm>
            <a:off x="3607997" y="288107"/>
            <a:ext cx="619913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rgor Brujsh Scaqh" pitchFamily="2" charset="0"/>
              </a:rPr>
              <a:t>DRAPEAUX</a:t>
            </a:r>
            <a:r>
              <a:rPr lang="fr-FR" sz="3600" dirty="0">
                <a:latin typeface="Argor Brujsh Scaqh" pitchFamily="2" charset="0"/>
              </a:rPr>
              <a:t> </a:t>
            </a: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</a:t>
            </a: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   </a:t>
            </a:r>
            <a:r>
              <a:rPr lang="fr-FR" sz="3600" dirty="0">
                <a:solidFill>
                  <a:srgbClr val="7030A0"/>
                </a:solidFill>
                <a:latin typeface="Argor Brujsh Scaqh" pitchFamily="2" charset="0"/>
              </a:rPr>
              <a:t>DU</a:t>
            </a: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endParaRPr lang="fr-FR" sz="3600" dirty="0">
              <a:solidFill>
                <a:srgbClr val="FFFF00"/>
              </a:solidFill>
              <a:latin typeface="Argor Brujsh Scaqh" pitchFamily="2" charset="0"/>
            </a:endParaRPr>
          </a:p>
          <a:p>
            <a:r>
              <a:rPr lang="fr-FR" sz="3600" dirty="0">
                <a:solidFill>
                  <a:srgbClr val="FFFF00"/>
                </a:solidFill>
                <a:latin typeface="Argor Brujsh Scaqh" pitchFamily="2" charset="0"/>
              </a:rPr>
              <a:t>                MONDE</a:t>
            </a:r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2DA47804-3A1D-57E3-C63C-66C2FD6341E4}"/>
              </a:ext>
            </a:extLst>
          </p:cNvPr>
          <p:cNvGrpSpPr/>
          <p:nvPr/>
        </p:nvGrpSpPr>
        <p:grpSpPr>
          <a:xfrm flipH="1">
            <a:off x="7296141" y="517775"/>
            <a:ext cx="2566358" cy="2326036"/>
            <a:chOff x="5308268" y="299744"/>
            <a:chExt cx="2571750" cy="2326036"/>
          </a:xfrm>
        </p:grpSpPr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B303F1D3-302A-6058-D5FE-8291EBBD9CCB}"/>
                </a:ext>
              </a:extLst>
            </p:cNvPr>
            <p:cNvSpPr/>
            <p:nvPr/>
          </p:nvSpPr>
          <p:spPr>
            <a:xfrm>
              <a:off x="5346368" y="5922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8" name="Image 17" descr="Une image contenant drapeau, symbole&#10;&#10;Le contenu généré par l’IA peut être incorrect.">
              <a:extLst>
                <a:ext uri="{FF2B5EF4-FFF2-40B4-BE49-F238E27FC236}">
                  <a16:creationId xmlns:a16="http://schemas.microsoft.com/office/drawing/2014/main" id="{67504518-5B47-B999-CFC9-C276AC3ADB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8268" y="299744"/>
              <a:ext cx="2571750" cy="1409700"/>
            </a:xfrm>
            <a:prstGeom prst="rect">
              <a:avLst/>
            </a:prstGeom>
          </p:spPr>
        </p:pic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4C5A4A26-3072-3A83-499B-37FC90AA5046}"/>
                </a:ext>
              </a:extLst>
            </p:cNvPr>
            <p:cNvSpPr txBox="1"/>
            <p:nvPr/>
          </p:nvSpPr>
          <p:spPr>
            <a:xfrm>
              <a:off x="5541667" y="1142388"/>
              <a:ext cx="11405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FALKAND</a:t>
              </a:r>
            </a:p>
          </p:txBody>
        </p:sp>
      </p:grpSp>
      <p:pic>
        <p:nvPicPr>
          <p:cNvPr id="32" name="Image 31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DC7BD656-40F0-B60A-712E-A2A4D2633A4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33"/>
          <a:stretch>
            <a:fillRect/>
          </a:stretch>
        </p:blipFill>
        <p:spPr>
          <a:xfrm>
            <a:off x="3501976" y="4313930"/>
            <a:ext cx="2721130" cy="2513410"/>
          </a:xfrm>
          <a:prstGeom prst="rect">
            <a:avLst/>
          </a:prstGeom>
        </p:spPr>
      </p:pic>
      <p:pic>
        <p:nvPicPr>
          <p:cNvPr id="34" name="Image 33" descr="Une image contenant noir, silhouette, art&#10;&#10;Le contenu généré par l’IA peut être incorrect.">
            <a:extLst>
              <a:ext uri="{FF2B5EF4-FFF2-40B4-BE49-F238E27FC236}">
                <a16:creationId xmlns:a16="http://schemas.microsoft.com/office/drawing/2014/main" id="{D0DE9DC6-80CF-8089-F475-6AFD3B4090D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728" y="4057352"/>
            <a:ext cx="2333449" cy="2740629"/>
          </a:xfrm>
          <a:prstGeom prst="rect">
            <a:avLst/>
          </a:prstGeom>
        </p:spPr>
      </p:pic>
      <p:pic>
        <p:nvPicPr>
          <p:cNvPr id="36" name="Image 35" descr="Une image contenant croquis, noir, obscurité, art&#10;&#10;Le contenu généré par l’IA peut être incorrect.">
            <a:extLst>
              <a:ext uri="{FF2B5EF4-FFF2-40B4-BE49-F238E27FC236}">
                <a16:creationId xmlns:a16="http://schemas.microsoft.com/office/drawing/2014/main" id="{E7574642-D7A5-31B3-9092-217C366B729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08" y="3889613"/>
            <a:ext cx="2320914" cy="2804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590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  <p:sndAc>
          <p:stSnd>
            <p:snd r:embed="rId3" name="10 Le Temps Des Colonies.wav"/>
          </p:stSnd>
        </p:sndAc>
      </p:transition>
    </mc:Choice>
    <mc:Fallback xmlns="">
      <p:transition spd="slow" advTm="8000">
        <p:fade/>
        <p:sndAc>
          <p:stSnd>
            <p:snd r:embed="rId13" name="10 Le Temps Des Colonies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e 17">
            <a:extLst>
              <a:ext uri="{FF2B5EF4-FFF2-40B4-BE49-F238E27FC236}">
                <a16:creationId xmlns:a16="http://schemas.microsoft.com/office/drawing/2014/main" id="{50304ABB-8138-DFB2-88CC-D6CA167B1251}"/>
              </a:ext>
            </a:extLst>
          </p:cNvPr>
          <p:cNvGrpSpPr/>
          <p:nvPr/>
        </p:nvGrpSpPr>
        <p:grpSpPr>
          <a:xfrm rot="1140000">
            <a:off x="5005718" y="819617"/>
            <a:ext cx="1952625" cy="2118237"/>
            <a:chOff x="4249267" y="452143"/>
            <a:chExt cx="1952625" cy="2118237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FABEEE5C-68D2-B0C3-825C-B114743EC81F}"/>
                </a:ext>
              </a:extLst>
            </p:cNvPr>
            <p:cNvSpPr/>
            <p:nvPr/>
          </p:nvSpPr>
          <p:spPr>
            <a:xfrm>
              <a:off x="4303859" y="5368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>
              <a:solidFill>
                <a:schemeClr val="bg2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5" name="Image 4" descr="Une image contenant drapeau, symbole, rouge, Carmin&#10;&#10;Le contenu généré par l’IA peut être incorrect.">
              <a:extLst>
                <a:ext uri="{FF2B5EF4-FFF2-40B4-BE49-F238E27FC236}">
                  <a16:creationId xmlns:a16="http://schemas.microsoft.com/office/drawing/2014/main" id="{17FB17A0-9964-1974-4612-E7A1F54E6A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49267" y="452143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582C94EF-F5BB-9BC4-922B-148F4BEB6FDF}"/>
                </a:ext>
              </a:extLst>
            </p:cNvPr>
            <p:cNvSpPr txBox="1"/>
            <p:nvPr/>
          </p:nvSpPr>
          <p:spPr>
            <a:xfrm>
              <a:off x="4340060" y="1340112"/>
              <a:ext cx="14432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GUERNESAY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5AFE984-145F-ABB9-1612-3C50B314483F}"/>
              </a:ext>
            </a:extLst>
          </p:cNvPr>
          <p:cNvGrpSpPr/>
          <p:nvPr/>
        </p:nvGrpSpPr>
        <p:grpSpPr>
          <a:xfrm>
            <a:off x="1052" y="218442"/>
            <a:ext cx="2076450" cy="2243340"/>
            <a:chOff x="615201" y="299744"/>
            <a:chExt cx="2076450" cy="224334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9131211E-7433-B78A-4CE0-39801CB3EB8F}"/>
                </a:ext>
              </a:extLst>
            </p:cNvPr>
            <p:cNvSpPr/>
            <p:nvPr/>
          </p:nvSpPr>
          <p:spPr>
            <a:xfrm>
              <a:off x="642497" y="5095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02EFB83F-306E-5ECE-7A91-E429064BA2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201" y="299744"/>
              <a:ext cx="20764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9C156546-A23B-B965-D77E-115010849CA4}"/>
                </a:ext>
              </a:extLst>
            </p:cNvPr>
            <p:cNvSpPr txBox="1"/>
            <p:nvPr/>
          </p:nvSpPr>
          <p:spPr>
            <a:xfrm>
              <a:off x="688269" y="1251314"/>
              <a:ext cx="143956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GUATEMALA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AB2D426B-2863-5B4A-3C4C-F0E14A3C6E18}"/>
              </a:ext>
            </a:extLst>
          </p:cNvPr>
          <p:cNvGrpSpPr/>
          <p:nvPr/>
        </p:nvGrpSpPr>
        <p:grpSpPr>
          <a:xfrm>
            <a:off x="872589" y="3012354"/>
            <a:ext cx="2409825" cy="2149484"/>
            <a:chOff x="1176223" y="3190510"/>
            <a:chExt cx="2409825" cy="2149484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BE9A66D8-3DFD-3810-C080-E2DF29CD1142}"/>
                </a:ext>
              </a:extLst>
            </p:cNvPr>
            <p:cNvSpPr/>
            <p:nvPr/>
          </p:nvSpPr>
          <p:spPr>
            <a:xfrm>
              <a:off x="1221716" y="33064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97ED2E9A-1283-7B1D-49DC-8FD2E5F0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6223" y="3190510"/>
              <a:ext cx="24098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61D16675-32B8-E109-7CD8-D0FBDB4E632C}"/>
                </a:ext>
              </a:extLst>
            </p:cNvPr>
            <p:cNvSpPr txBox="1"/>
            <p:nvPr/>
          </p:nvSpPr>
          <p:spPr>
            <a:xfrm>
              <a:off x="1334692" y="3969134"/>
              <a:ext cx="8205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GUAM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1C4426B8-BEA0-DAA6-E89D-52C329BBF418}"/>
              </a:ext>
            </a:extLst>
          </p:cNvPr>
          <p:cNvGrpSpPr/>
          <p:nvPr/>
        </p:nvGrpSpPr>
        <p:grpSpPr>
          <a:xfrm>
            <a:off x="7096708" y="2317457"/>
            <a:ext cx="1952625" cy="2223086"/>
            <a:chOff x="5348501" y="3382246"/>
            <a:chExt cx="1952625" cy="222308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EE6DAE7A-735D-8F3F-B5A0-64CE37906D83}"/>
                </a:ext>
              </a:extLst>
            </p:cNvPr>
            <p:cNvSpPr/>
            <p:nvPr/>
          </p:nvSpPr>
          <p:spPr>
            <a:xfrm>
              <a:off x="5434083" y="357181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>
              <a:extLst>
                <a:ext uri="{FF2B5EF4-FFF2-40B4-BE49-F238E27FC236}">
                  <a16:creationId xmlns:a16="http://schemas.microsoft.com/office/drawing/2014/main" id="{B7AAA055-8E33-E9C8-613E-6320E244C9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501" y="3382246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4BA5FDE1-C26D-D326-A6BF-78EBAFE68815}"/>
                </a:ext>
              </a:extLst>
            </p:cNvPr>
            <p:cNvSpPr txBox="1"/>
            <p:nvPr/>
          </p:nvSpPr>
          <p:spPr>
            <a:xfrm>
              <a:off x="5434083" y="4219242"/>
              <a:ext cx="15664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GROENLAND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1204DE3A-C7B4-5C5D-3404-A4356EDABC14}"/>
              </a:ext>
            </a:extLst>
          </p:cNvPr>
          <p:cNvGrpSpPr/>
          <p:nvPr/>
        </p:nvGrpSpPr>
        <p:grpSpPr>
          <a:xfrm>
            <a:off x="7301125" y="393048"/>
            <a:ext cx="2604873" cy="2251266"/>
            <a:chOff x="7301125" y="393048"/>
            <a:chExt cx="2604873" cy="2251266"/>
          </a:xfrm>
        </p:grpSpPr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9ED0925F-D74E-76D7-834B-2AB9D8817BED}"/>
                </a:ext>
              </a:extLst>
            </p:cNvPr>
            <p:cNvGrpSpPr/>
            <p:nvPr/>
          </p:nvGrpSpPr>
          <p:grpSpPr>
            <a:xfrm flipH="1">
              <a:off x="7301125" y="393048"/>
              <a:ext cx="2604873" cy="2251266"/>
              <a:chOff x="7148257" y="393048"/>
              <a:chExt cx="2571750" cy="2251266"/>
            </a:xfrm>
          </p:grpSpPr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73285C54-0BE4-3721-8F60-3F348C1D4FB6}"/>
                  </a:ext>
                </a:extLst>
              </p:cNvPr>
              <p:cNvSpPr/>
              <p:nvPr/>
            </p:nvSpPr>
            <p:spPr>
              <a:xfrm>
                <a:off x="7212414" y="610798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" name="Image 5" descr="Une image contenant drapeau&#10;&#10;Le contenu généré par l’IA peut être incorrect.">
                <a:extLst>
                  <a:ext uri="{FF2B5EF4-FFF2-40B4-BE49-F238E27FC236}">
                    <a16:creationId xmlns:a16="http://schemas.microsoft.com/office/drawing/2014/main" id="{0BD95109-11BF-71DC-3F1A-EB55F9822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48257" y="393048"/>
                <a:ext cx="2571750" cy="1409700"/>
              </a:xfrm>
              <a:prstGeom prst="rect">
                <a:avLst/>
              </a:prstGeom>
            </p:spPr>
          </p:pic>
        </p:grpSp>
        <p:sp>
          <p:nvSpPr>
            <p:cNvPr id="22" name="ZoneTexte 21">
              <a:extLst>
                <a:ext uri="{FF2B5EF4-FFF2-40B4-BE49-F238E27FC236}">
                  <a16:creationId xmlns:a16="http://schemas.microsoft.com/office/drawing/2014/main" id="{B14BEB76-C595-3469-48E2-FF7527227B60}"/>
                </a:ext>
              </a:extLst>
            </p:cNvPr>
            <p:cNvSpPr txBox="1"/>
            <p:nvPr/>
          </p:nvSpPr>
          <p:spPr>
            <a:xfrm>
              <a:off x="7610685" y="1260358"/>
              <a:ext cx="181177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60000"/>
                      <a:lumOff val="40000"/>
                    </a:schemeClr>
                  </a:solidFill>
                </a:rPr>
                <a:t>GUINEE BISSAU</a:t>
              </a:r>
            </a:p>
          </p:txBody>
        </p:sp>
      </p:grpSp>
      <p:pic>
        <p:nvPicPr>
          <p:cNvPr id="26" name="Image 25" descr="Une image contenant noir, obscurité, croquis, noir et blanc&#10;&#10;Le contenu généré par l’IA peut être incorrect.">
            <a:extLst>
              <a:ext uri="{FF2B5EF4-FFF2-40B4-BE49-F238E27FC236}">
                <a16:creationId xmlns:a16="http://schemas.microsoft.com/office/drawing/2014/main" id="{746A5543-9EAF-167B-7C82-91CBC2ECE17F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5127">
            <a:off x="1144799" y="3983392"/>
            <a:ext cx="2019344" cy="2868861"/>
          </a:xfrm>
          <a:prstGeom prst="rect">
            <a:avLst/>
          </a:prstGeom>
        </p:spPr>
      </p:pic>
      <p:pic>
        <p:nvPicPr>
          <p:cNvPr id="30" name="Image 29" descr="Une image contenant noir, obscurité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A8B0F21D-65DC-72DA-C84C-2A9015F48476}"/>
              </a:ext>
            </a:extLst>
          </p:cNvPr>
          <p:cNvPicPr>
            <a:picLocks noChangeAspect="1"/>
          </p:cNvPicPr>
          <p:nvPr/>
        </p:nvPicPr>
        <p:blipFill>
          <a:blip r:embed="rId9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634" y="1627556"/>
            <a:ext cx="1443472" cy="3120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647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AAF5203F-4795-C415-D92D-EAEA21C49083}"/>
              </a:ext>
            </a:extLst>
          </p:cNvPr>
          <p:cNvGrpSpPr/>
          <p:nvPr/>
        </p:nvGrpSpPr>
        <p:grpSpPr>
          <a:xfrm>
            <a:off x="-7530" y="-107414"/>
            <a:ext cx="1952625" cy="2219378"/>
            <a:chOff x="1112372" y="452144"/>
            <a:chExt cx="1952625" cy="2219378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33F16E2C-04F8-03DA-D158-CBAE67CC7A87}"/>
                </a:ext>
              </a:extLst>
            </p:cNvPr>
            <p:cNvSpPr/>
            <p:nvPr/>
          </p:nvSpPr>
          <p:spPr>
            <a:xfrm>
              <a:off x="1185080" y="63800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CB93C95B-09D4-6E82-11DF-FDC53BE8B7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2372" y="452144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7253565E-E246-95E1-62BF-DC10499A7B72}"/>
                </a:ext>
              </a:extLst>
            </p:cNvPr>
            <p:cNvSpPr txBox="1"/>
            <p:nvPr/>
          </p:nvSpPr>
          <p:spPr>
            <a:xfrm>
              <a:off x="1607779" y="1164102"/>
              <a:ext cx="9021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GRECE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957D4B4C-076F-C3F7-848E-F85ACDFE3C23}"/>
              </a:ext>
            </a:extLst>
          </p:cNvPr>
          <p:cNvGrpSpPr/>
          <p:nvPr/>
        </p:nvGrpSpPr>
        <p:grpSpPr>
          <a:xfrm>
            <a:off x="5181560" y="-84417"/>
            <a:ext cx="2162175" cy="1907546"/>
            <a:chOff x="7806315" y="500196"/>
            <a:chExt cx="2162175" cy="190754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8123469E-EF7C-A18A-2F64-BCC78B3B0E00}"/>
                </a:ext>
              </a:extLst>
            </p:cNvPr>
            <p:cNvSpPr/>
            <p:nvPr/>
          </p:nvSpPr>
          <p:spPr>
            <a:xfrm>
              <a:off x="7849533" y="751742"/>
              <a:ext cx="0" cy="165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0D57762-32FE-D00E-507C-453680241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06315" y="500196"/>
              <a:ext cx="216217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82A8466B-DABC-785B-7ACB-A7ECDF02483E}"/>
                </a:ext>
              </a:extLst>
            </p:cNvPr>
            <p:cNvSpPr txBox="1"/>
            <p:nvPr/>
          </p:nvSpPr>
          <p:spPr>
            <a:xfrm>
              <a:off x="8192277" y="1277128"/>
              <a:ext cx="12025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GRENADE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3F5247CE-AE49-5647-7698-005FA87AD51A}"/>
              </a:ext>
            </a:extLst>
          </p:cNvPr>
          <p:cNvGrpSpPr/>
          <p:nvPr/>
        </p:nvGrpSpPr>
        <p:grpSpPr>
          <a:xfrm>
            <a:off x="7716041" y="548921"/>
            <a:ext cx="1952625" cy="2156504"/>
            <a:chOff x="7695000" y="3038110"/>
            <a:chExt cx="1952625" cy="2156504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01C9B061-D806-6781-41B5-6CAF56AACD52}"/>
                </a:ext>
              </a:extLst>
            </p:cNvPr>
            <p:cNvSpPr/>
            <p:nvPr/>
          </p:nvSpPr>
          <p:spPr>
            <a:xfrm>
              <a:off x="7783568" y="316109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D2721FA-6875-8E16-157B-83E6716D644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5000" y="303811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7E900D0-1A06-DECE-8D9C-336CA90680D6}"/>
                </a:ext>
              </a:extLst>
            </p:cNvPr>
            <p:cNvSpPr txBox="1"/>
            <p:nvPr/>
          </p:nvSpPr>
          <p:spPr>
            <a:xfrm>
              <a:off x="8211845" y="3951074"/>
              <a:ext cx="94769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GHANA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B35BF481-F1C6-BB65-088F-4932BB092E34}"/>
              </a:ext>
            </a:extLst>
          </p:cNvPr>
          <p:cNvGrpSpPr/>
          <p:nvPr/>
        </p:nvGrpSpPr>
        <p:grpSpPr>
          <a:xfrm flipH="1">
            <a:off x="1152494" y="1253771"/>
            <a:ext cx="2509945" cy="2260786"/>
            <a:chOff x="493247" y="3391118"/>
            <a:chExt cx="2571750" cy="2260786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A1D587A8-5721-52BF-8891-5401512829B5}"/>
                </a:ext>
              </a:extLst>
            </p:cNvPr>
            <p:cNvSpPr/>
            <p:nvPr/>
          </p:nvSpPr>
          <p:spPr>
            <a:xfrm>
              <a:off x="555008" y="36183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Carmin, Marron, drapeau, rouge&#10;&#10;Le contenu généré par l’IA peut être incorrect.">
              <a:extLst>
                <a:ext uri="{FF2B5EF4-FFF2-40B4-BE49-F238E27FC236}">
                  <a16:creationId xmlns:a16="http://schemas.microsoft.com/office/drawing/2014/main" id="{069407FD-AE8A-ED07-ADE4-9BE400C72E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47" y="3391118"/>
              <a:ext cx="2571750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1C60A6A7-F8A8-B68C-A4F1-7696B3A6FFD3}"/>
                </a:ext>
              </a:extLst>
            </p:cNvPr>
            <p:cNvSpPr txBox="1"/>
            <p:nvPr/>
          </p:nvSpPr>
          <p:spPr>
            <a:xfrm>
              <a:off x="1072005" y="4320406"/>
              <a:ext cx="14142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GILBRALTAR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23F30C54-FF12-DA5B-FFF8-A64749E0D8A1}"/>
              </a:ext>
            </a:extLst>
          </p:cNvPr>
          <p:cNvGrpSpPr/>
          <p:nvPr/>
        </p:nvGrpSpPr>
        <p:grpSpPr>
          <a:xfrm>
            <a:off x="1152494" y="2770976"/>
            <a:ext cx="1952625" cy="2263507"/>
            <a:chOff x="3891824" y="2890163"/>
            <a:chExt cx="1952625" cy="2263507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C5D5FF39-C63E-0FDD-B5B8-E9F3E01A20DF}"/>
                </a:ext>
              </a:extLst>
            </p:cNvPr>
            <p:cNvSpPr/>
            <p:nvPr/>
          </p:nvSpPr>
          <p:spPr>
            <a:xfrm>
              <a:off x="3951026" y="312015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Carmin, rouge, symbole, Coquelicot&#10;&#10;Le contenu généré par l’IA peut être incorrect.">
              <a:extLst>
                <a:ext uri="{FF2B5EF4-FFF2-40B4-BE49-F238E27FC236}">
                  <a16:creationId xmlns:a16="http://schemas.microsoft.com/office/drawing/2014/main" id="{54318C4A-048E-3E94-1711-5F0E6DFFD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1824" y="2890163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45A1B35E-A0CF-452A-4760-86AA59310A2E}"/>
                </a:ext>
              </a:extLst>
            </p:cNvPr>
            <p:cNvSpPr txBox="1"/>
            <p:nvPr/>
          </p:nvSpPr>
          <p:spPr>
            <a:xfrm>
              <a:off x="4249817" y="3726636"/>
              <a:ext cx="11301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GEORGIE</a:t>
              </a:r>
            </a:p>
          </p:txBody>
        </p:sp>
      </p:grpSp>
      <p:pic>
        <p:nvPicPr>
          <p:cNvPr id="25" name="Image 24" descr="Une image contenant obscurité, noir, noir et blanc, sombre&#10;&#10;Le contenu généré par l’IA peut être incorrect.">
            <a:extLst>
              <a:ext uri="{FF2B5EF4-FFF2-40B4-BE49-F238E27FC236}">
                <a16:creationId xmlns:a16="http://schemas.microsoft.com/office/drawing/2014/main" id="{33E74EA2-C8D8-8589-61A8-11D1566BDC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240" y="3337642"/>
            <a:ext cx="3394460" cy="3394460"/>
          </a:xfrm>
          <a:prstGeom prst="rect">
            <a:avLst/>
          </a:prstGeom>
        </p:spPr>
      </p:pic>
      <p:pic>
        <p:nvPicPr>
          <p:cNvPr id="29" name="Image 28" descr="Une image contenant noir, croquis, obscurité, art&#10;&#10;Le contenu généré par l’IA peut être incorrect.">
            <a:extLst>
              <a:ext uri="{FF2B5EF4-FFF2-40B4-BE49-F238E27FC236}">
                <a16:creationId xmlns:a16="http://schemas.microsoft.com/office/drawing/2014/main" id="{A2B0044D-9488-CA72-C2BD-AD0EDC7B486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284" y="2389523"/>
            <a:ext cx="1952624" cy="241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05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e 14">
            <a:extLst>
              <a:ext uri="{FF2B5EF4-FFF2-40B4-BE49-F238E27FC236}">
                <a16:creationId xmlns:a16="http://schemas.microsoft.com/office/drawing/2014/main" id="{0BB062DE-FEC0-11B0-22F3-D98B0CDBA2FE}"/>
              </a:ext>
            </a:extLst>
          </p:cNvPr>
          <p:cNvGrpSpPr/>
          <p:nvPr/>
        </p:nvGrpSpPr>
        <p:grpSpPr>
          <a:xfrm>
            <a:off x="0" y="4457854"/>
            <a:ext cx="2571750" cy="2348422"/>
            <a:chOff x="791374" y="681819"/>
            <a:chExt cx="2571750" cy="2348422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1717E93B-5126-A9F4-4860-5DA0F86B946E}"/>
                </a:ext>
              </a:extLst>
            </p:cNvPr>
            <p:cNvSpPr/>
            <p:nvPr/>
          </p:nvSpPr>
          <p:spPr>
            <a:xfrm>
              <a:off x="841462" y="99672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5" name="Image 44">
              <a:extLst>
                <a:ext uri="{FF2B5EF4-FFF2-40B4-BE49-F238E27FC236}">
                  <a16:creationId xmlns:a16="http://schemas.microsoft.com/office/drawing/2014/main" id="{3697EBF5-5962-C821-E60A-44A2E771C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1374" y="681819"/>
              <a:ext cx="2571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DB725CF9-DCE7-E1CE-80CC-C18692B39DC0}"/>
                </a:ext>
              </a:extLst>
            </p:cNvPr>
            <p:cNvSpPr txBox="1"/>
            <p:nvPr/>
          </p:nvSpPr>
          <p:spPr>
            <a:xfrm>
              <a:off x="1608402" y="1606619"/>
              <a:ext cx="9376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C00000"/>
                  </a:solidFill>
                </a:rPr>
                <a:t>HAWAII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7E10337-0880-369E-3272-939182971262}"/>
              </a:ext>
            </a:extLst>
          </p:cNvPr>
          <p:cNvGrpSpPr/>
          <p:nvPr/>
        </p:nvGrpSpPr>
        <p:grpSpPr>
          <a:xfrm flipH="1">
            <a:off x="7880056" y="434415"/>
            <a:ext cx="2025944" cy="2238062"/>
            <a:chOff x="4187961" y="681819"/>
            <a:chExt cx="2162175" cy="2238062"/>
          </a:xfrm>
        </p:grpSpPr>
        <p:pic>
          <p:nvPicPr>
            <p:cNvPr id="3" name="Image 2" descr="Une image contenant drapeau, Caractère coloré, vert&#10;&#10;Le contenu généré par l’IA peut être incorrect.">
              <a:extLst>
                <a:ext uri="{FF2B5EF4-FFF2-40B4-BE49-F238E27FC236}">
                  <a16:creationId xmlns:a16="http://schemas.microsoft.com/office/drawing/2014/main" id="{E99F9026-4EB9-1683-08BB-9C53E44E2F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7961" y="681819"/>
              <a:ext cx="2162175" cy="1409700"/>
            </a:xfrm>
            <a:prstGeom prst="rect">
              <a:avLst/>
            </a:prstGeom>
          </p:spPr>
        </p:pic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045A903D-0D6D-ACBD-1F39-01C0A3612BF4}"/>
                </a:ext>
              </a:extLst>
            </p:cNvPr>
            <p:cNvSpPr/>
            <p:nvPr/>
          </p:nvSpPr>
          <p:spPr>
            <a:xfrm>
              <a:off x="4239351" y="88636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2">
                    <a:lumMod val="10000"/>
                    <a:lumOff val="90000"/>
                  </a:schemeClr>
                </a:solidFill>
              </a:endParaRPr>
            </a:p>
          </p:txBody>
        </p:sp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946022E9-E298-627E-BEB0-23EC205A80A6}"/>
                </a:ext>
              </a:extLst>
            </p:cNvPr>
            <p:cNvSpPr txBox="1"/>
            <p:nvPr/>
          </p:nvSpPr>
          <p:spPr>
            <a:xfrm>
              <a:off x="4894241" y="1533791"/>
              <a:ext cx="10540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10000"/>
                      <a:lumOff val="90000"/>
                    </a:schemeClr>
                  </a:solidFill>
                </a:rPr>
                <a:t>GUYANA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E9B906CD-0D38-69B6-E73E-55E99E4E056E}"/>
              </a:ext>
            </a:extLst>
          </p:cNvPr>
          <p:cNvGrpSpPr/>
          <p:nvPr/>
        </p:nvGrpSpPr>
        <p:grpSpPr>
          <a:xfrm>
            <a:off x="7529963" y="2136823"/>
            <a:ext cx="2162175" cy="2260136"/>
            <a:chOff x="5657261" y="2858370"/>
            <a:chExt cx="2162175" cy="226013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BF810909-D505-CAA5-E177-262B8E0208AC}"/>
                </a:ext>
              </a:extLst>
            </p:cNvPr>
            <p:cNvSpPr/>
            <p:nvPr/>
          </p:nvSpPr>
          <p:spPr>
            <a:xfrm>
              <a:off x="5729339" y="308499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accent6">
                    <a:lumMod val="20000"/>
                    <a:lumOff val="80000"/>
                  </a:schemeClr>
                </a:solidFill>
              </a:endParaRPr>
            </a:p>
          </p:txBody>
        </p:sp>
        <p:pic>
          <p:nvPicPr>
            <p:cNvPr id="4" name="Image 3">
              <a:extLst>
                <a:ext uri="{FF2B5EF4-FFF2-40B4-BE49-F238E27FC236}">
                  <a16:creationId xmlns:a16="http://schemas.microsoft.com/office/drawing/2014/main" id="{96A2B270-A108-5E97-7B41-FE1130AA51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61" y="2858370"/>
              <a:ext cx="21621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A21A89DA-B79B-5168-0C34-ACAC24B17DB2}"/>
                </a:ext>
              </a:extLst>
            </p:cNvPr>
            <p:cNvSpPr txBox="1"/>
            <p:nvPr/>
          </p:nvSpPr>
          <p:spPr>
            <a:xfrm>
              <a:off x="6024691" y="3749232"/>
              <a:ext cx="7136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20000"/>
                      <a:lumOff val="80000"/>
                    </a:schemeClr>
                  </a:solidFill>
                </a:rPr>
                <a:t>HAITI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02D42C1C-4AEF-3E2D-452B-9CADB174A434}"/>
              </a:ext>
            </a:extLst>
          </p:cNvPr>
          <p:cNvGrpSpPr/>
          <p:nvPr/>
        </p:nvGrpSpPr>
        <p:grpSpPr>
          <a:xfrm>
            <a:off x="1516367" y="1652773"/>
            <a:ext cx="1952625" cy="2233368"/>
            <a:chOff x="3363124" y="3356782"/>
            <a:chExt cx="1952625" cy="2233368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40F4F0A9-EF76-C1AF-0EC5-40B3EAAD4B39}"/>
                </a:ext>
              </a:extLst>
            </p:cNvPr>
            <p:cNvSpPr/>
            <p:nvPr/>
          </p:nvSpPr>
          <p:spPr>
            <a:xfrm>
              <a:off x="3402840" y="35566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9188642A-0A4F-6F5A-12D8-F369AAD6695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3124" y="3356782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A90634AB-B456-98F2-8D67-69E5C81C11E0}"/>
                </a:ext>
              </a:extLst>
            </p:cNvPr>
            <p:cNvSpPr txBox="1"/>
            <p:nvPr/>
          </p:nvSpPr>
          <p:spPr>
            <a:xfrm>
              <a:off x="3363124" y="3913221"/>
              <a:ext cx="165583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GUINEE</a:t>
              </a:r>
            </a:p>
            <a:p>
              <a:r>
                <a:rPr lang="fr-FR" dirty="0"/>
                <a:t> EQUATORIALE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9F2A03D2-21BB-4EB2-BA34-75B8342F6F5F}"/>
              </a:ext>
            </a:extLst>
          </p:cNvPr>
          <p:cNvGrpSpPr/>
          <p:nvPr/>
        </p:nvGrpSpPr>
        <p:grpSpPr>
          <a:xfrm>
            <a:off x="0" y="-52382"/>
            <a:ext cx="1952625" cy="2179604"/>
            <a:chOff x="460526" y="4481896"/>
            <a:chExt cx="1952625" cy="2179604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A834E1BA-4976-A726-AE4B-7FBED75C88D4}"/>
                </a:ext>
              </a:extLst>
            </p:cNvPr>
            <p:cNvSpPr/>
            <p:nvPr/>
          </p:nvSpPr>
          <p:spPr>
            <a:xfrm>
              <a:off x="515118" y="462798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bg2">
                    <a:lumMod val="90000"/>
                  </a:schemeClr>
                </a:solidFill>
              </a:endParaRPr>
            </a:p>
          </p:txBody>
        </p:sp>
        <p:pic>
          <p:nvPicPr>
            <p:cNvPr id="2" name="Image 1" descr="Une image contenant Caractère coloré, orange&#10;&#10;Le contenu généré par l’IA peut être incorrect.">
              <a:extLst>
                <a:ext uri="{FF2B5EF4-FFF2-40B4-BE49-F238E27FC236}">
                  <a16:creationId xmlns:a16="http://schemas.microsoft.com/office/drawing/2014/main" id="{D961E24D-94FE-4725-F0D4-B6C37E9DCC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526" y="4481896"/>
              <a:ext cx="1952625" cy="1409700"/>
            </a:xfrm>
            <a:prstGeom prst="rect">
              <a:avLst/>
            </a:prstGeom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D24392E0-19F3-4F6F-2916-74C566D50128}"/>
                </a:ext>
              </a:extLst>
            </p:cNvPr>
            <p:cNvSpPr txBox="1"/>
            <p:nvPr/>
          </p:nvSpPr>
          <p:spPr>
            <a:xfrm>
              <a:off x="667806" y="5002080"/>
              <a:ext cx="98456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75000"/>
                    </a:schemeClr>
                  </a:solidFill>
                </a:rPr>
                <a:t>GUINEE</a:t>
              </a:r>
            </a:p>
          </p:txBody>
        </p:sp>
      </p:grpSp>
      <p:pic>
        <p:nvPicPr>
          <p:cNvPr id="24" name="Image 23" descr="Une image contenant noir, obscurité&#10;&#10;Le contenu généré par l’IA peut être incorrect.">
            <a:extLst>
              <a:ext uri="{FF2B5EF4-FFF2-40B4-BE49-F238E27FC236}">
                <a16:creationId xmlns:a16="http://schemas.microsoft.com/office/drawing/2014/main" id="{33B06C80-CBED-54B6-2ABC-521CF34D5F56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485" y="585078"/>
            <a:ext cx="1952623" cy="2440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534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87179E-6 -4.44444E-6 L -0.15545 0.5754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72" y="2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e 13">
            <a:extLst>
              <a:ext uri="{FF2B5EF4-FFF2-40B4-BE49-F238E27FC236}">
                <a16:creationId xmlns:a16="http://schemas.microsoft.com/office/drawing/2014/main" id="{8626C504-A041-E625-EC10-F2FE1635DEE8}"/>
              </a:ext>
            </a:extLst>
          </p:cNvPr>
          <p:cNvGrpSpPr/>
          <p:nvPr/>
        </p:nvGrpSpPr>
        <p:grpSpPr>
          <a:xfrm>
            <a:off x="3635659" y="299744"/>
            <a:ext cx="1952625" cy="2217831"/>
            <a:chOff x="3830698" y="167173"/>
            <a:chExt cx="1952625" cy="2217831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353C3430-6646-44BA-2438-EE872A7C6A2F}"/>
                </a:ext>
              </a:extLst>
            </p:cNvPr>
            <p:cNvSpPr/>
            <p:nvPr/>
          </p:nvSpPr>
          <p:spPr>
            <a:xfrm>
              <a:off x="3885290" y="3514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1" name="Image 50">
              <a:extLst>
                <a:ext uri="{FF2B5EF4-FFF2-40B4-BE49-F238E27FC236}">
                  <a16:creationId xmlns:a16="http://schemas.microsoft.com/office/drawing/2014/main" id="{AA3DE608-29F9-6B43-7503-643B2B1EA8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30698" y="167173"/>
              <a:ext cx="195262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2ABC1C77-CB29-83A8-0385-A62723C30164}"/>
                </a:ext>
              </a:extLst>
            </p:cNvPr>
            <p:cNvSpPr txBox="1"/>
            <p:nvPr/>
          </p:nvSpPr>
          <p:spPr>
            <a:xfrm>
              <a:off x="3953221" y="1144557"/>
              <a:ext cx="15081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20000"/>
                      <a:lumOff val="80000"/>
                    </a:schemeClr>
                  </a:solidFill>
                </a:rPr>
                <a:t>HONG KONG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B64F1669-0674-1CCF-3E51-D9BDCF329B2B}"/>
              </a:ext>
            </a:extLst>
          </p:cNvPr>
          <p:cNvGrpSpPr/>
          <p:nvPr/>
        </p:nvGrpSpPr>
        <p:grpSpPr>
          <a:xfrm flipH="1">
            <a:off x="7456695" y="2140201"/>
            <a:ext cx="2427026" cy="2288229"/>
            <a:chOff x="5783324" y="2976800"/>
            <a:chExt cx="2571750" cy="2288229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29703DD8-0146-5B47-6290-AECCA7AF1617}"/>
                </a:ext>
              </a:extLst>
            </p:cNvPr>
            <p:cNvSpPr/>
            <p:nvPr/>
          </p:nvSpPr>
          <p:spPr>
            <a:xfrm>
              <a:off x="5815168" y="323151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9" name="Image 48">
              <a:extLst>
                <a:ext uri="{FF2B5EF4-FFF2-40B4-BE49-F238E27FC236}">
                  <a16:creationId xmlns:a16="http://schemas.microsoft.com/office/drawing/2014/main" id="{8D925571-0727-A2AA-40B9-9231C21FD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3324" y="2976800"/>
              <a:ext cx="2571750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0C24DA3-9561-56CE-390A-5C69E39CC584}"/>
                </a:ext>
              </a:extLst>
            </p:cNvPr>
            <p:cNvSpPr txBox="1"/>
            <p:nvPr/>
          </p:nvSpPr>
          <p:spPr>
            <a:xfrm>
              <a:off x="6026767" y="3924912"/>
              <a:ext cx="19526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HONDURAS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B2FAE135-E118-1410-5497-2D1202022969}"/>
              </a:ext>
            </a:extLst>
          </p:cNvPr>
          <p:cNvGrpSpPr/>
          <p:nvPr/>
        </p:nvGrpSpPr>
        <p:grpSpPr>
          <a:xfrm>
            <a:off x="2594876" y="2280725"/>
            <a:ext cx="2190750" cy="2261894"/>
            <a:chOff x="1843480" y="3881200"/>
            <a:chExt cx="2190750" cy="2261894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4F040DDD-EB01-F6A4-5480-AF2CA37304BD}"/>
                </a:ext>
              </a:extLst>
            </p:cNvPr>
            <p:cNvSpPr/>
            <p:nvPr/>
          </p:nvSpPr>
          <p:spPr>
            <a:xfrm>
              <a:off x="1926608" y="41095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7" name="Image 46">
              <a:extLst>
                <a:ext uri="{FF2B5EF4-FFF2-40B4-BE49-F238E27FC236}">
                  <a16:creationId xmlns:a16="http://schemas.microsoft.com/office/drawing/2014/main" id="{34091952-382C-3C9A-0E68-E802AE0330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3480" y="3881200"/>
              <a:ext cx="2190750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D9A8159-3D1D-29B3-0DFD-1FAA354A331D}"/>
                </a:ext>
              </a:extLst>
            </p:cNvPr>
            <p:cNvSpPr txBox="1"/>
            <p:nvPr/>
          </p:nvSpPr>
          <p:spPr>
            <a:xfrm>
              <a:off x="1955653" y="4757004"/>
              <a:ext cx="9835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/>
                <a:t>HERM</a:t>
              </a: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BC360A28-605F-9433-2114-FDDF03E0F965}"/>
              </a:ext>
            </a:extLst>
          </p:cNvPr>
          <p:cNvGrpSpPr/>
          <p:nvPr/>
        </p:nvGrpSpPr>
        <p:grpSpPr>
          <a:xfrm>
            <a:off x="-53052" y="756944"/>
            <a:ext cx="2671948" cy="2218182"/>
            <a:chOff x="85995" y="4524902"/>
            <a:chExt cx="2671948" cy="2218182"/>
          </a:xfrm>
          <a:noFill/>
        </p:grpSpPr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1293CF3E-37CB-10A5-0588-76816D42DF51}"/>
                </a:ext>
              </a:extLst>
            </p:cNvPr>
            <p:cNvSpPr/>
            <p:nvPr/>
          </p:nvSpPr>
          <p:spPr>
            <a:xfrm>
              <a:off x="229411" y="47095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grp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9" name="Image 18" descr="Une image contenant symbole, art, drapeau&#10;&#10;Le contenu généré par l’IA peut être incorrect.">
              <a:extLst>
                <a:ext uri="{FF2B5EF4-FFF2-40B4-BE49-F238E27FC236}">
                  <a16:creationId xmlns:a16="http://schemas.microsoft.com/office/drawing/2014/main" id="{5C242A34-C498-C866-711E-C0AC8F6BC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193" y="4524902"/>
              <a:ext cx="2571750" cy="1409700"/>
            </a:xfrm>
            <a:prstGeom prst="rect">
              <a:avLst/>
            </a:prstGeom>
            <a:grpFill/>
          </p:spPr>
        </p:pic>
        <p:sp>
          <p:nvSpPr>
            <p:cNvPr id="20" name="ZoneTexte 19">
              <a:extLst>
                <a:ext uri="{FF2B5EF4-FFF2-40B4-BE49-F238E27FC236}">
                  <a16:creationId xmlns:a16="http://schemas.microsoft.com/office/drawing/2014/main" id="{76D3E795-9DE3-ED25-D246-C17A32927999}"/>
                </a:ext>
              </a:extLst>
            </p:cNvPr>
            <p:cNvSpPr txBox="1"/>
            <p:nvPr/>
          </p:nvSpPr>
          <p:spPr>
            <a:xfrm>
              <a:off x="85995" y="5261828"/>
              <a:ext cx="1984582" cy="64633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GEORGIE DU SUD</a:t>
              </a:r>
            </a:p>
            <a:p>
              <a:r>
                <a:rPr lang="fr-FR" dirty="0">
                  <a:solidFill>
                    <a:schemeClr val="tx2">
                      <a:lumMod val="25000"/>
                      <a:lumOff val="75000"/>
                    </a:schemeClr>
                  </a:solidFill>
                </a:rPr>
                <a:t> &amp; ILE SANDWICH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622C7243-3388-B3B6-AC9C-8EDEF5CE7320}"/>
              </a:ext>
            </a:extLst>
          </p:cNvPr>
          <p:cNvGrpSpPr/>
          <p:nvPr/>
        </p:nvGrpSpPr>
        <p:grpSpPr>
          <a:xfrm>
            <a:off x="7230007" y="2615701"/>
            <a:ext cx="4327608" cy="4134883"/>
            <a:chOff x="3498739" y="1954348"/>
            <a:chExt cx="4327608" cy="4134883"/>
          </a:xfrm>
        </p:grpSpPr>
        <p:grpSp>
          <p:nvGrpSpPr>
            <p:cNvPr id="15" name="Groupe 14">
              <a:extLst>
                <a:ext uri="{FF2B5EF4-FFF2-40B4-BE49-F238E27FC236}">
                  <a16:creationId xmlns:a16="http://schemas.microsoft.com/office/drawing/2014/main" id="{41DC979B-DD41-B7E0-CB2E-F051B8EE0198}"/>
                </a:ext>
              </a:extLst>
            </p:cNvPr>
            <p:cNvGrpSpPr/>
            <p:nvPr/>
          </p:nvGrpSpPr>
          <p:grpSpPr>
            <a:xfrm rot="1500000">
              <a:off x="5873722" y="1954348"/>
              <a:ext cx="1952625" cy="2235386"/>
              <a:chOff x="6392923" y="52094"/>
              <a:chExt cx="1952625" cy="2235386"/>
            </a:xfrm>
          </p:grpSpPr>
          <p:sp>
            <p:nvSpPr>
              <p:cNvPr id="4" name="Forme libre : forme 3">
                <a:extLst>
                  <a:ext uri="{FF2B5EF4-FFF2-40B4-BE49-F238E27FC236}">
                    <a16:creationId xmlns:a16="http://schemas.microsoft.com/office/drawing/2014/main" id="{45AEF63D-A479-2248-0326-61E1DBC67564}"/>
                  </a:ext>
                </a:extLst>
              </p:cNvPr>
              <p:cNvSpPr/>
              <p:nvPr/>
            </p:nvSpPr>
            <p:spPr>
              <a:xfrm>
                <a:off x="6440690" y="253964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3" name="Image 52">
                <a:extLst>
                  <a:ext uri="{FF2B5EF4-FFF2-40B4-BE49-F238E27FC236}">
                    <a16:creationId xmlns:a16="http://schemas.microsoft.com/office/drawing/2014/main" id="{594D96E3-6B8B-453A-2924-CCBDD7002B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2923" y="5209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8" name="ZoneTexte 7">
                <a:extLst>
                  <a:ext uri="{FF2B5EF4-FFF2-40B4-BE49-F238E27FC236}">
                    <a16:creationId xmlns:a16="http://schemas.microsoft.com/office/drawing/2014/main" id="{C4C6B4C7-2FBA-346D-82BD-452E52E7E9D6}"/>
                  </a:ext>
                </a:extLst>
              </p:cNvPr>
              <p:cNvSpPr txBox="1"/>
              <p:nvPr/>
            </p:nvSpPr>
            <p:spPr>
              <a:xfrm>
                <a:off x="6645799" y="953924"/>
                <a:ext cx="11705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rPr>
                  <a:t>HONGRIE</a:t>
                </a:r>
              </a:p>
            </p:txBody>
          </p:sp>
        </p:grpSp>
        <p:pic>
          <p:nvPicPr>
            <p:cNvPr id="23" name="Image 22" descr="Une image contenant noir, obscurité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F051443D-85B5-28EF-D576-E0E65A1479F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4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151"/>
            <a:stretch>
              <a:fillRect/>
            </a:stretch>
          </p:blipFill>
          <p:spPr>
            <a:xfrm>
              <a:off x="3498739" y="3156528"/>
              <a:ext cx="3336184" cy="2932703"/>
            </a:xfrm>
            <a:prstGeom prst="snipRoundRect">
              <a:avLst>
                <a:gd name="adj1" fmla="val 16667"/>
                <a:gd name="adj2" fmla="val 42262"/>
              </a:avLst>
            </a:prstGeom>
          </p:spPr>
        </p:pic>
      </p:grpSp>
    </p:spTree>
    <p:extLst>
      <p:ext uri="{BB962C8B-B14F-4D97-AF65-F5344CB8AC3E}">
        <p14:creationId xmlns:p14="http://schemas.microsoft.com/office/powerpoint/2010/main" val="1311360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15577 0.01273 L -0.95112 0.0451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76" y="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B7EC774F-F635-003F-693D-0141F91D39E9}"/>
              </a:ext>
            </a:extLst>
          </p:cNvPr>
          <p:cNvGrpSpPr/>
          <p:nvPr/>
        </p:nvGrpSpPr>
        <p:grpSpPr>
          <a:xfrm>
            <a:off x="-13280" y="0"/>
            <a:ext cx="2571750" cy="2219369"/>
            <a:chOff x="3101219" y="504781"/>
            <a:chExt cx="2571750" cy="2219369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4261C4DD-2179-FAD0-7F8A-7A60332B32C1}"/>
                </a:ext>
              </a:extLst>
            </p:cNvPr>
            <p:cNvSpPr/>
            <p:nvPr/>
          </p:nvSpPr>
          <p:spPr>
            <a:xfrm>
              <a:off x="3128515" y="6906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7" name="Image 56">
              <a:extLst>
                <a:ext uri="{FF2B5EF4-FFF2-40B4-BE49-F238E27FC236}">
                  <a16:creationId xmlns:a16="http://schemas.microsoft.com/office/drawing/2014/main" id="{C2EC51FD-1E03-6E46-4F47-CFBE277661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219" y="504781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F326D789-235E-D0A2-A430-75CA102B1790}"/>
                </a:ext>
              </a:extLst>
            </p:cNvPr>
            <p:cNvSpPr txBox="1"/>
            <p:nvPr/>
          </p:nvSpPr>
          <p:spPr>
            <a:xfrm>
              <a:off x="3365142" y="1522726"/>
              <a:ext cx="17318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D’ AURIGNY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97598125-47DE-31E7-A350-518F68392A97}"/>
              </a:ext>
            </a:extLst>
          </p:cNvPr>
          <p:cNvGrpSpPr/>
          <p:nvPr/>
        </p:nvGrpSpPr>
        <p:grpSpPr>
          <a:xfrm>
            <a:off x="-13280" y="1948093"/>
            <a:ext cx="2076450" cy="2189519"/>
            <a:chOff x="1356057" y="2474603"/>
            <a:chExt cx="2076450" cy="2189519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231FCBEB-07D0-465A-A019-249B18A5DE06}"/>
                </a:ext>
              </a:extLst>
            </p:cNvPr>
            <p:cNvSpPr/>
            <p:nvPr/>
          </p:nvSpPr>
          <p:spPr>
            <a:xfrm>
              <a:off x="1403825" y="2630606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9" name="Image 58">
              <a:extLst>
                <a:ext uri="{FF2B5EF4-FFF2-40B4-BE49-F238E27FC236}">
                  <a16:creationId xmlns:a16="http://schemas.microsoft.com/office/drawing/2014/main" id="{9AF91535-E0C2-05C0-A33E-5A2A8048D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6057" y="2474603"/>
              <a:ext cx="2076450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F51C72E5-518C-C037-EC6E-7D7935F84D32}"/>
                </a:ext>
              </a:extLst>
            </p:cNvPr>
            <p:cNvSpPr txBox="1"/>
            <p:nvPr/>
          </p:nvSpPr>
          <p:spPr>
            <a:xfrm>
              <a:off x="1480735" y="2610805"/>
              <a:ext cx="17042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0000"/>
                  </a:solidFill>
                </a:rPr>
                <a:t>ILE DE PAQUES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C07E6777-2E03-5D66-4862-24B122D3FAC5}"/>
              </a:ext>
            </a:extLst>
          </p:cNvPr>
          <p:cNvGrpSpPr/>
          <p:nvPr/>
        </p:nvGrpSpPr>
        <p:grpSpPr>
          <a:xfrm flipH="1">
            <a:off x="7414917" y="130684"/>
            <a:ext cx="2366922" cy="2133443"/>
            <a:chOff x="6975756" y="775373"/>
            <a:chExt cx="1828800" cy="2133443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2EE319DE-AB2C-9E44-60B8-8F6E59CEEC09}"/>
                </a:ext>
              </a:extLst>
            </p:cNvPr>
            <p:cNvSpPr/>
            <p:nvPr/>
          </p:nvSpPr>
          <p:spPr>
            <a:xfrm>
              <a:off x="7038673" y="87530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1" name="Image 60">
              <a:extLst>
                <a:ext uri="{FF2B5EF4-FFF2-40B4-BE49-F238E27FC236}">
                  <a16:creationId xmlns:a16="http://schemas.microsoft.com/office/drawing/2014/main" id="{C02A1322-639C-6C39-3192-764F3D28AC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5756" y="775373"/>
              <a:ext cx="1828800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33FC160C-565B-1807-F67A-4D99681817A7}"/>
                </a:ext>
              </a:extLst>
            </p:cNvPr>
            <p:cNvSpPr txBox="1"/>
            <p:nvPr/>
          </p:nvSpPr>
          <p:spPr>
            <a:xfrm>
              <a:off x="7383795" y="1682267"/>
              <a:ext cx="12638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 FEROE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AD32C7F8-B4D4-F381-4C73-DEAA29D8FDBB}"/>
              </a:ext>
            </a:extLst>
          </p:cNvPr>
          <p:cNvGrpSpPr/>
          <p:nvPr/>
        </p:nvGrpSpPr>
        <p:grpSpPr>
          <a:xfrm>
            <a:off x="4069780" y="-758271"/>
            <a:ext cx="4378279" cy="5529840"/>
            <a:chOff x="2813301" y="1190382"/>
            <a:chExt cx="4378279" cy="5529840"/>
          </a:xfrm>
        </p:grpSpPr>
        <p:grpSp>
          <p:nvGrpSpPr>
            <p:cNvPr id="29" name="Groupe 28">
              <a:extLst>
                <a:ext uri="{FF2B5EF4-FFF2-40B4-BE49-F238E27FC236}">
                  <a16:creationId xmlns:a16="http://schemas.microsoft.com/office/drawing/2014/main" id="{A7764A72-0B9D-BE7E-93C4-6406736CD61A}"/>
                </a:ext>
              </a:extLst>
            </p:cNvPr>
            <p:cNvGrpSpPr/>
            <p:nvPr/>
          </p:nvGrpSpPr>
          <p:grpSpPr>
            <a:xfrm rot="660000">
              <a:off x="4619830" y="1190382"/>
              <a:ext cx="2571750" cy="2178808"/>
              <a:chOff x="669778" y="299744"/>
              <a:chExt cx="2571750" cy="2178808"/>
            </a:xfrm>
          </p:grpSpPr>
          <p:sp>
            <p:nvSpPr>
              <p:cNvPr id="30" name="Forme libre : forme 29">
                <a:extLst>
                  <a:ext uri="{FF2B5EF4-FFF2-40B4-BE49-F238E27FC236}">
                    <a16:creationId xmlns:a16="http://schemas.microsoft.com/office/drawing/2014/main" id="{EE469BC4-D15C-F8C5-C62C-2DDD495DB4B3}"/>
                  </a:ext>
                </a:extLst>
              </p:cNvPr>
              <p:cNvSpPr/>
              <p:nvPr/>
            </p:nvSpPr>
            <p:spPr>
              <a:xfrm>
                <a:off x="734703" y="445036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5715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55" name="Image 54">
                <a:extLst>
                  <a:ext uri="{FF2B5EF4-FFF2-40B4-BE49-F238E27FC236}">
                    <a16:creationId xmlns:a16="http://schemas.microsoft.com/office/drawing/2014/main" id="{D249DFC2-6887-9F37-77A6-24208149C7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9778" y="299744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31" name="ZoneTexte 30">
                <a:extLst>
                  <a:ext uri="{FF2B5EF4-FFF2-40B4-BE49-F238E27FC236}">
                    <a16:creationId xmlns:a16="http://schemas.microsoft.com/office/drawing/2014/main" id="{EBBF6020-B71E-31E0-011D-3B1B9224E082}"/>
                  </a:ext>
                </a:extLst>
              </p:cNvPr>
              <p:cNvSpPr txBox="1"/>
              <p:nvPr/>
            </p:nvSpPr>
            <p:spPr>
              <a:xfrm>
                <a:off x="669778" y="1237728"/>
                <a:ext cx="20040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ILE </a:t>
                </a:r>
                <a:r>
                  <a:rPr lang="fr-FR" dirty="0"/>
                  <a:t> </a:t>
                </a:r>
                <a:r>
                  <a:rPr lang="fr-FR" dirty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rPr>
                  <a:t>D’ASCENTION</a:t>
                </a:r>
              </a:p>
            </p:txBody>
          </p:sp>
        </p:grpSp>
        <p:pic>
          <p:nvPicPr>
            <p:cNvPr id="18" name="Image 17" descr="Une image contenant obscurité, noir, léger, art&#10;&#10;Le contenu généré par l’IA peut être incorrect.">
              <a:extLst>
                <a:ext uri="{FF2B5EF4-FFF2-40B4-BE49-F238E27FC236}">
                  <a16:creationId xmlns:a16="http://schemas.microsoft.com/office/drawing/2014/main" id="{7D6B336D-6029-1C25-0B1B-4BC350C50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3301" y="2264127"/>
              <a:ext cx="2043912" cy="445609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34032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058 0.02616 L -0.45913 0.375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36" y="1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 66">
            <a:extLst>
              <a:ext uri="{FF2B5EF4-FFF2-40B4-BE49-F238E27FC236}">
                <a16:creationId xmlns:a16="http://schemas.microsoft.com/office/drawing/2014/main" id="{DAA571DA-360A-3AA2-2A7D-3DD281B451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6687" y="7524150"/>
            <a:ext cx="1952625" cy="1409700"/>
          </a:xfrm>
          <a:prstGeom prst="rect">
            <a:avLst/>
          </a:prstGeom>
        </p:spPr>
      </p:pic>
      <p:pic>
        <p:nvPicPr>
          <p:cNvPr id="69" name="Image 68">
            <a:extLst>
              <a:ext uri="{FF2B5EF4-FFF2-40B4-BE49-F238E27FC236}">
                <a16:creationId xmlns:a16="http://schemas.microsoft.com/office/drawing/2014/main" id="{496F2FB4-3762-F92E-A86E-9598B2F8B8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6687" y="7674150"/>
            <a:ext cx="1952625" cy="1409700"/>
          </a:xfrm>
          <a:prstGeom prst="rect">
            <a:avLst/>
          </a:prstGeom>
        </p:spPr>
      </p:pic>
      <p:pic>
        <p:nvPicPr>
          <p:cNvPr id="71" name="Image 70">
            <a:extLst>
              <a:ext uri="{FF2B5EF4-FFF2-40B4-BE49-F238E27FC236}">
                <a16:creationId xmlns:a16="http://schemas.microsoft.com/office/drawing/2014/main" id="{E300913B-354F-57C2-05D8-DD67F82B81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687" y="7824150"/>
            <a:ext cx="1952625" cy="1409700"/>
          </a:xfrm>
          <a:prstGeom prst="rect">
            <a:avLst/>
          </a:prstGeom>
        </p:spPr>
      </p:pic>
      <p:pic>
        <p:nvPicPr>
          <p:cNvPr id="73" name="Image 72">
            <a:extLst>
              <a:ext uri="{FF2B5EF4-FFF2-40B4-BE49-F238E27FC236}">
                <a16:creationId xmlns:a16="http://schemas.microsoft.com/office/drawing/2014/main" id="{91C9A34B-51B1-025B-C243-BFAA800A20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4287" y="7974150"/>
            <a:ext cx="2257425" cy="1409700"/>
          </a:xfrm>
          <a:prstGeom prst="rect">
            <a:avLst/>
          </a:prstGeom>
        </p:spPr>
      </p:pic>
      <p:pic>
        <p:nvPicPr>
          <p:cNvPr id="75" name="Image 74" descr="Une image contenant orthèse, orange&#10;&#10;Le contenu généré par l’IA peut être incorrect.">
            <a:extLst>
              <a:ext uri="{FF2B5EF4-FFF2-40B4-BE49-F238E27FC236}">
                <a16:creationId xmlns:a16="http://schemas.microsoft.com/office/drawing/2014/main" id="{30BBB5FA-F55E-13B3-E65F-3BE314D9D2C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125" y="8124150"/>
            <a:ext cx="2571750" cy="1409700"/>
          </a:xfrm>
          <a:prstGeom prst="rect">
            <a:avLst/>
          </a:prstGeom>
        </p:spPr>
      </p:pic>
      <p:pic>
        <p:nvPicPr>
          <p:cNvPr id="77" name="Image 76">
            <a:extLst>
              <a:ext uri="{FF2B5EF4-FFF2-40B4-BE49-F238E27FC236}">
                <a16:creationId xmlns:a16="http://schemas.microsoft.com/office/drawing/2014/main" id="{19F1B5D1-4D7A-2086-4673-B8623A9859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600" y="8274150"/>
            <a:ext cx="1828800" cy="1409700"/>
          </a:xfrm>
          <a:prstGeom prst="rect">
            <a:avLst/>
          </a:prstGeom>
        </p:spPr>
      </p:pic>
      <p:pic>
        <p:nvPicPr>
          <p:cNvPr id="79" name="Image 78">
            <a:extLst>
              <a:ext uri="{FF2B5EF4-FFF2-40B4-BE49-F238E27FC236}">
                <a16:creationId xmlns:a16="http://schemas.microsoft.com/office/drawing/2014/main" id="{43B0D791-3C22-BB5E-F9B1-796993EE39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125" y="8424150"/>
            <a:ext cx="1809750" cy="1409700"/>
          </a:xfrm>
          <a:prstGeom prst="rect">
            <a:avLst/>
          </a:prstGeom>
        </p:spPr>
      </p:pic>
      <p:pic>
        <p:nvPicPr>
          <p:cNvPr id="81" name="Image 80">
            <a:extLst>
              <a:ext uri="{FF2B5EF4-FFF2-40B4-BE49-F238E27FC236}">
                <a16:creationId xmlns:a16="http://schemas.microsoft.com/office/drawing/2014/main" id="{4B9FF2AA-3C0E-69D6-09F6-156C5782C8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687" y="8574150"/>
            <a:ext cx="1952625" cy="1409700"/>
          </a:xfrm>
          <a:prstGeom prst="rect">
            <a:avLst/>
          </a:prstGeom>
        </p:spPr>
      </p:pic>
      <p:pic>
        <p:nvPicPr>
          <p:cNvPr id="83" name="Image 82">
            <a:extLst>
              <a:ext uri="{FF2B5EF4-FFF2-40B4-BE49-F238E27FC236}">
                <a16:creationId xmlns:a16="http://schemas.microsoft.com/office/drawing/2014/main" id="{B54253C1-2297-3E7C-9D5F-69938466615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125" y="8724150"/>
            <a:ext cx="2571750" cy="1409700"/>
          </a:xfrm>
          <a:prstGeom prst="rect">
            <a:avLst/>
          </a:prstGeom>
        </p:spPr>
      </p:pic>
      <p:pic>
        <p:nvPicPr>
          <p:cNvPr id="85" name="Image 84">
            <a:extLst>
              <a:ext uri="{FF2B5EF4-FFF2-40B4-BE49-F238E27FC236}">
                <a16:creationId xmlns:a16="http://schemas.microsoft.com/office/drawing/2014/main" id="{3EB70A4F-2C9C-3E1C-B24A-E8302D958A3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2887" y="8874150"/>
            <a:ext cx="1800225" cy="1409700"/>
          </a:xfrm>
          <a:prstGeom prst="rect">
            <a:avLst/>
          </a:prstGeom>
        </p:spPr>
      </p:pic>
      <p:pic>
        <p:nvPicPr>
          <p:cNvPr id="87" name="Image 86">
            <a:extLst>
              <a:ext uri="{FF2B5EF4-FFF2-40B4-BE49-F238E27FC236}">
                <a16:creationId xmlns:a16="http://schemas.microsoft.com/office/drawing/2014/main" id="{02E2A1D9-324F-C1F6-C4EF-C1EEDFA1737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87" y="9024150"/>
            <a:ext cx="1876425" cy="1409700"/>
          </a:xfrm>
          <a:prstGeom prst="rect">
            <a:avLst/>
          </a:prstGeom>
        </p:spPr>
      </p:pic>
      <p:pic>
        <p:nvPicPr>
          <p:cNvPr id="89" name="Image 88">
            <a:extLst>
              <a:ext uri="{FF2B5EF4-FFF2-40B4-BE49-F238E27FC236}">
                <a16:creationId xmlns:a16="http://schemas.microsoft.com/office/drawing/2014/main" id="{95B52F19-C407-CB0A-A378-FD6DFE0B2E4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437" y="9174150"/>
            <a:ext cx="2143125" cy="1409700"/>
          </a:xfrm>
          <a:prstGeom prst="rect">
            <a:avLst/>
          </a:prstGeom>
        </p:spPr>
      </p:pic>
      <p:pic>
        <p:nvPicPr>
          <p:cNvPr id="91" name="Image 90">
            <a:extLst>
              <a:ext uri="{FF2B5EF4-FFF2-40B4-BE49-F238E27FC236}">
                <a16:creationId xmlns:a16="http://schemas.microsoft.com/office/drawing/2014/main" id="{7284305D-4EFA-D4D3-CF5B-A8233BAD80B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6187" y="9324150"/>
            <a:ext cx="2333625" cy="1409700"/>
          </a:xfrm>
          <a:prstGeom prst="rect">
            <a:avLst/>
          </a:prstGeom>
        </p:spPr>
      </p:pic>
      <p:pic>
        <p:nvPicPr>
          <p:cNvPr id="93" name="Image 92">
            <a:extLst>
              <a:ext uri="{FF2B5EF4-FFF2-40B4-BE49-F238E27FC236}">
                <a16:creationId xmlns:a16="http://schemas.microsoft.com/office/drawing/2014/main" id="{FABE175E-2262-19CE-DA7C-E109A8F2167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7125" y="9474150"/>
            <a:ext cx="2571750" cy="1409700"/>
          </a:xfrm>
          <a:prstGeom prst="rect">
            <a:avLst/>
          </a:prstGeom>
        </p:spPr>
      </p:pic>
      <p:pic>
        <p:nvPicPr>
          <p:cNvPr id="95" name="Image 94">
            <a:extLst>
              <a:ext uri="{FF2B5EF4-FFF2-40B4-BE49-F238E27FC236}">
                <a16:creationId xmlns:a16="http://schemas.microsoft.com/office/drawing/2014/main" id="{1577390F-443C-9A5D-AB6E-8A87577BAE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7125" y="9624150"/>
            <a:ext cx="2571750" cy="1409700"/>
          </a:xfrm>
          <a:prstGeom prst="rect">
            <a:avLst/>
          </a:prstGeom>
        </p:spPr>
      </p:pic>
      <p:pic>
        <p:nvPicPr>
          <p:cNvPr id="97" name="Image 96">
            <a:extLst>
              <a:ext uri="{FF2B5EF4-FFF2-40B4-BE49-F238E27FC236}">
                <a16:creationId xmlns:a16="http://schemas.microsoft.com/office/drawing/2014/main" id="{70E15B77-27B8-8370-04B9-28651EBD58EA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6687" y="9774150"/>
            <a:ext cx="1952625" cy="1409700"/>
          </a:xfrm>
          <a:prstGeom prst="rect">
            <a:avLst/>
          </a:prstGeom>
        </p:spPr>
      </p:pic>
      <p:pic>
        <p:nvPicPr>
          <p:cNvPr id="99" name="Image 98" descr="Une image contenant drapeau, orange&#10;&#10;Le contenu généré par l’IA peut être incorrect.">
            <a:extLst>
              <a:ext uri="{FF2B5EF4-FFF2-40B4-BE49-F238E27FC236}">
                <a16:creationId xmlns:a16="http://schemas.microsoft.com/office/drawing/2014/main" id="{A87E118D-124C-D1A7-FDAB-1AEE2AD1D96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912" y="9924150"/>
            <a:ext cx="2162175" cy="1409700"/>
          </a:xfrm>
          <a:prstGeom prst="rect">
            <a:avLst/>
          </a:prstGeom>
        </p:spPr>
      </p:pic>
      <p:pic>
        <p:nvPicPr>
          <p:cNvPr id="101" name="Image 100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446AF98D-FD7E-BCD9-A6D8-E7D8853304E3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387" y="10074150"/>
            <a:ext cx="2181225" cy="1409700"/>
          </a:xfrm>
          <a:prstGeom prst="rect">
            <a:avLst/>
          </a:prstGeom>
        </p:spPr>
      </p:pic>
      <p:pic>
        <p:nvPicPr>
          <p:cNvPr id="103" name="Image 102">
            <a:extLst>
              <a:ext uri="{FF2B5EF4-FFF2-40B4-BE49-F238E27FC236}">
                <a16:creationId xmlns:a16="http://schemas.microsoft.com/office/drawing/2014/main" id="{B6B11D04-9670-FDF6-F03F-D1F02C2AEEDA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7125" y="10224150"/>
            <a:ext cx="2571750" cy="1409700"/>
          </a:xfrm>
          <a:prstGeom prst="rect">
            <a:avLst/>
          </a:prstGeom>
        </p:spPr>
      </p:pic>
      <p:pic>
        <p:nvPicPr>
          <p:cNvPr id="105" name="Image 104">
            <a:extLst>
              <a:ext uri="{FF2B5EF4-FFF2-40B4-BE49-F238E27FC236}">
                <a16:creationId xmlns:a16="http://schemas.microsoft.com/office/drawing/2014/main" id="{542C16D1-D06A-21D5-EBD3-801587FFCB1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6687" y="10374150"/>
            <a:ext cx="1952625" cy="1409700"/>
          </a:xfrm>
          <a:prstGeom prst="rect">
            <a:avLst/>
          </a:prstGeom>
        </p:spPr>
      </p:pic>
      <p:pic>
        <p:nvPicPr>
          <p:cNvPr id="107" name="Image 106">
            <a:extLst>
              <a:ext uri="{FF2B5EF4-FFF2-40B4-BE49-F238E27FC236}">
                <a16:creationId xmlns:a16="http://schemas.microsoft.com/office/drawing/2014/main" id="{55BDD4CF-5D8B-442A-B799-6321A327805D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687" y="10524150"/>
            <a:ext cx="1952625" cy="1409700"/>
          </a:xfrm>
          <a:prstGeom prst="rect">
            <a:avLst/>
          </a:prstGeom>
        </p:spPr>
      </p:pic>
      <p:pic>
        <p:nvPicPr>
          <p:cNvPr id="109" name="Image 108">
            <a:extLst>
              <a:ext uri="{FF2B5EF4-FFF2-40B4-BE49-F238E27FC236}">
                <a16:creationId xmlns:a16="http://schemas.microsoft.com/office/drawing/2014/main" id="{48EA5AFD-F182-42E1-04A4-66B05F84D943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7125" y="10674150"/>
            <a:ext cx="2571750" cy="1409700"/>
          </a:xfrm>
          <a:prstGeom prst="rect">
            <a:avLst/>
          </a:prstGeom>
        </p:spPr>
      </p:pic>
      <p:pic>
        <p:nvPicPr>
          <p:cNvPr id="111" name="Image 110">
            <a:extLst>
              <a:ext uri="{FF2B5EF4-FFF2-40B4-BE49-F238E27FC236}">
                <a16:creationId xmlns:a16="http://schemas.microsoft.com/office/drawing/2014/main" id="{66E1C25F-8D61-712F-4705-8DA68DD6B2E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6687" y="10824150"/>
            <a:ext cx="1952625" cy="1409700"/>
          </a:xfrm>
          <a:prstGeom prst="rect">
            <a:avLst/>
          </a:prstGeom>
        </p:spPr>
      </p:pic>
      <p:pic>
        <p:nvPicPr>
          <p:cNvPr id="113" name="Image 112" descr="Une image contenant drapeau, Drapeau des États-Unis, Jour du drapeau (USA), symbole&#10;&#10;Le contenu généré par l’IA peut être incorrect.">
            <a:extLst>
              <a:ext uri="{FF2B5EF4-FFF2-40B4-BE49-F238E27FC236}">
                <a16:creationId xmlns:a16="http://schemas.microsoft.com/office/drawing/2014/main" id="{DC4917F9-BB52-94C9-0C51-6F3A13E6ADF1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3325" y="10974150"/>
            <a:ext cx="2419350" cy="1409700"/>
          </a:xfrm>
          <a:prstGeom prst="rect">
            <a:avLst/>
          </a:prstGeom>
        </p:spPr>
      </p:pic>
      <p:pic>
        <p:nvPicPr>
          <p:cNvPr id="115" name="Image 114" descr="Une image contenant vert&#10;&#10;Le contenu généré par l’IA peut être incorrect.">
            <a:extLst>
              <a:ext uri="{FF2B5EF4-FFF2-40B4-BE49-F238E27FC236}">
                <a16:creationId xmlns:a16="http://schemas.microsoft.com/office/drawing/2014/main" id="{C7558662-EFBF-EFF4-9253-7F5C45AD1B52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687" y="11124150"/>
            <a:ext cx="1952625" cy="1409700"/>
          </a:xfrm>
          <a:prstGeom prst="rect">
            <a:avLst/>
          </a:prstGeom>
        </p:spPr>
      </p:pic>
      <p:pic>
        <p:nvPicPr>
          <p:cNvPr id="117" name="Image 116" descr="Une image contenant dessin humoristiqu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E5FEC6EB-2306-7642-9C5E-D890F21DB50A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1912" y="11274150"/>
            <a:ext cx="2162175" cy="1409700"/>
          </a:xfrm>
          <a:prstGeom prst="rect">
            <a:avLst/>
          </a:prstGeom>
        </p:spPr>
      </p:pic>
      <p:pic>
        <p:nvPicPr>
          <p:cNvPr id="119" name="Image 118" descr="Une image contenant Caractère coloré, peinture, orange, drapeau&#10;&#10;Le contenu généré par l’IA peut être incorrect.">
            <a:extLst>
              <a:ext uri="{FF2B5EF4-FFF2-40B4-BE49-F238E27FC236}">
                <a16:creationId xmlns:a16="http://schemas.microsoft.com/office/drawing/2014/main" id="{08312D28-F4B6-642F-68AF-3257F6FD6B70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7125" y="11424150"/>
            <a:ext cx="2571750" cy="1409700"/>
          </a:xfrm>
          <a:prstGeom prst="rect">
            <a:avLst/>
          </a:prstGeom>
        </p:spPr>
      </p:pic>
      <p:pic>
        <p:nvPicPr>
          <p:cNvPr id="121" name="Image 120" descr="Une image contenant symbole, Graphique, logo, jaune&#10;&#10;Le contenu généré par l’IA peut être incorrect.">
            <a:extLst>
              <a:ext uri="{FF2B5EF4-FFF2-40B4-BE49-F238E27FC236}">
                <a16:creationId xmlns:a16="http://schemas.microsoft.com/office/drawing/2014/main" id="{C853F5CD-A263-AC0F-A4E9-333077C23A1A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7125" y="11574150"/>
            <a:ext cx="2571750" cy="1409700"/>
          </a:xfrm>
          <a:prstGeom prst="rect">
            <a:avLst/>
          </a:prstGeom>
        </p:spPr>
      </p:pic>
      <p:pic>
        <p:nvPicPr>
          <p:cNvPr id="123" name="Image 122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C8E2ACF7-1BD6-6BE7-4D94-92F2801E7F20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1912" y="11724150"/>
            <a:ext cx="2162175" cy="1409700"/>
          </a:xfrm>
          <a:prstGeom prst="rect">
            <a:avLst/>
          </a:prstGeom>
        </p:spPr>
      </p:pic>
      <p:pic>
        <p:nvPicPr>
          <p:cNvPr id="125" name="Image 124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E635C22B-304D-6565-08DF-6A7BCF811A6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687" y="11874150"/>
            <a:ext cx="1952625" cy="1409700"/>
          </a:xfrm>
          <a:prstGeom prst="rect">
            <a:avLst/>
          </a:prstGeom>
        </p:spPr>
      </p:pic>
      <p:pic>
        <p:nvPicPr>
          <p:cNvPr id="127" name="Image 126" descr="Une image contenant jaune, rouge, Caractère coloré, Coquelicot&#10;&#10;Le contenu généré par l’IA peut être incorrect.">
            <a:extLst>
              <a:ext uri="{FF2B5EF4-FFF2-40B4-BE49-F238E27FC236}">
                <a16:creationId xmlns:a16="http://schemas.microsoft.com/office/drawing/2014/main" id="{8F90715D-C3A5-EEB5-2535-59852B9088A3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67125" y="12024150"/>
            <a:ext cx="2571750" cy="1409700"/>
          </a:xfrm>
          <a:prstGeom prst="rect">
            <a:avLst/>
          </a:prstGeom>
        </p:spPr>
      </p:pic>
      <p:pic>
        <p:nvPicPr>
          <p:cNvPr id="129" name="Image 128">
            <a:extLst>
              <a:ext uri="{FF2B5EF4-FFF2-40B4-BE49-F238E27FC236}">
                <a16:creationId xmlns:a16="http://schemas.microsoft.com/office/drawing/2014/main" id="{C4FA7EE0-B13F-794B-D196-AF61F421698F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6687" y="12174150"/>
            <a:ext cx="1952625" cy="1409700"/>
          </a:xfrm>
          <a:prstGeom prst="rect">
            <a:avLst/>
          </a:prstGeom>
        </p:spPr>
      </p:pic>
      <p:pic>
        <p:nvPicPr>
          <p:cNvPr id="131" name="Image 130" descr="Une image contenant symbole, drapeau&#10;&#10;Le contenu généré par l’IA peut être incorrect.">
            <a:extLst>
              <a:ext uri="{FF2B5EF4-FFF2-40B4-BE49-F238E27FC236}">
                <a16:creationId xmlns:a16="http://schemas.microsoft.com/office/drawing/2014/main" id="{7643E300-A3E5-F3BF-E331-D0CC5DD43AE4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687" y="12324150"/>
            <a:ext cx="1952625" cy="1409700"/>
          </a:xfrm>
          <a:prstGeom prst="rect">
            <a:avLst/>
          </a:prstGeom>
        </p:spPr>
      </p:pic>
      <p:pic>
        <p:nvPicPr>
          <p:cNvPr id="133" name="Image 132" descr="Une image contenant art&#10;&#10;Le contenu généré par l’IA peut être incorrect.">
            <a:extLst>
              <a:ext uri="{FF2B5EF4-FFF2-40B4-BE49-F238E27FC236}">
                <a16:creationId xmlns:a16="http://schemas.microsoft.com/office/drawing/2014/main" id="{ACA8269E-FCED-D098-03EC-5A967972B1C4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6687" y="12474150"/>
            <a:ext cx="1952625" cy="1409700"/>
          </a:xfrm>
          <a:prstGeom prst="rect">
            <a:avLst/>
          </a:prstGeom>
        </p:spPr>
      </p:pic>
      <p:pic>
        <p:nvPicPr>
          <p:cNvPr id="135" name="Image 134" descr="Une image contenant drapeau, Drapeau des États-Unis, Jour du drapeau (USA), symbole&#10;&#10;Le contenu généré par l’IA peut être incorrect.">
            <a:extLst>
              <a:ext uri="{FF2B5EF4-FFF2-40B4-BE49-F238E27FC236}">
                <a16:creationId xmlns:a16="http://schemas.microsoft.com/office/drawing/2014/main" id="{0A148551-741E-BAF6-1A03-C6431910F962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7125" y="12624150"/>
            <a:ext cx="2571750" cy="1409700"/>
          </a:xfrm>
          <a:prstGeom prst="rect">
            <a:avLst/>
          </a:prstGeom>
        </p:spPr>
      </p:pic>
      <p:pic>
        <p:nvPicPr>
          <p:cNvPr id="137" name="Image 136" descr="Une image contenant drapeau, Graphique&#10;&#10;Le contenu généré par l’IA peut être incorrect.">
            <a:extLst>
              <a:ext uri="{FF2B5EF4-FFF2-40B4-BE49-F238E27FC236}">
                <a16:creationId xmlns:a16="http://schemas.microsoft.com/office/drawing/2014/main" id="{F52DDEA6-5A82-15A8-2F7C-1454FD44877A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26687" y="12774150"/>
            <a:ext cx="1952625" cy="1409700"/>
          </a:xfrm>
          <a:prstGeom prst="rect">
            <a:avLst/>
          </a:prstGeom>
        </p:spPr>
      </p:pic>
      <p:pic>
        <p:nvPicPr>
          <p:cNvPr id="139" name="Image 138" descr="Une image contenant orang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76FA6249-29D8-E9D8-F55C-9F6CFD6B7EF5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6687" y="12924150"/>
            <a:ext cx="1952625" cy="1409700"/>
          </a:xfrm>
          <a:prstGeom prst="rect">
            <a:avLst/>
          </a:prstGeom>
        </p:spPr>
      </p:pic>
      <p:pic>
        <p:nvPicPr>
          <p:cNvPr id="141" name="Image 140" descr="Une image contenant symbole&#10;&#10;Le contenu généré par l’IA peut être incorrect.">
            <a:extLst>
              <a:ext uri="{FF2B5EF4-FFF2-40B4-BE49-F238E27FC236}">
                <a16:creationId xmlns:a16="http://schemas.microsoft.com/office/drawing/2014/main" id="{438DCFCD-A3B4-E181-4192-12A8DCA86BF6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6687" y="13074150"/>
            <a:ext cx="1952625" cy="1409700"/>
          </a:xfrm>
          <a:prstGeom prst="rect">
            <a:avLst/>
          </a:prstGeom>
        </p:spPr>
      </p:pic>
      <p:pic>
        <p:nvPicPr>
          <p:cNvPr id="143" name="Image 142" descr="Une image contenant Danse&#10;&#10;Le contenu généré par l’IA peut être incorrect.">
            <a:extLst>
              <a:ext uri="{FF2B5EF4-FFF2-40B4-BE49-F238E27FC236}">
                <a16:creationId xmlns:a16="http://schemas.microsoft.com/office/drawing/2014/main" id="{0DEEED8F-B8BA-CE39-F1A2-92FE32418EB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67125" y="13224150"/>
            <a:ext cx="2571750" cy="1409700"/>
          </a:xfrm>
          <a:prstGeom prst="rect">
            <a:avLst/>
          </a:prstGeom>
        </p:spPr>
      </p:pic>
      <p:pic>
        <p:nvPicPr>
          <p:cNvPr id="145" name="Image 144" descr="Une image contenant symbole, Emblème, badge, drapeau&#10;&#10;Le contenu généré par l’IA peut être incorrect.">
            <a:extLst>
              <a:ext uri="{FF2B5EF4-FFF2-40B4-BE49-F238E27FC236}">
                <a16:creationId xmlns:a16="http://schemas.microsoft.com/office/drawing/2014/main" id="{9949124C-F3E4-B3AA-6A0D-74D798AF04E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125" y="13374150"/>
            <a:ext cx="2571750" cy="1409700"/>
          </a:xfrm>
          <a:prstGeom prst="rect">
            <a:avLst/>
          </a:prstGeom>
        </p:spPr>
      </p:pic>
      <p:pic>
        <p:nvPicPr>
          <p:cNvPr id="147" name="Image 146" descr="Une image contenant drapeau, étoile&#10;&#10;Le contenu généré par l’IA peut être incorrect.">
            <a:extLst>
              <a:ext uri="{FF2B5EF4-FFF2-40B4-BE49-F238E27FC236}">
                <a16:creationId xmlns:a16="http://schemas.microsoft.com/office/drawing/2014/main" id="{3C785EAA-E1CB-5068-693B-BDB049194629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6687" y="13524150"/>
            <a:ext cx="1952625" cy="1409700"/>
          </a:xfrm>
          <a:prstGeom prst="rect">
            <a:avLst/>
          </a:prstGeom>
        </p:spPr>
      </p:pic>
      <p:pic>
        <p:nvPicPr>
          <p:cNvPr id="149" name="Image 148" descr="Une image contenant drapeau&#10;&#10;Le contenu généré par l’IA peut être incorrect.">
            <a:extLst>
              <a:ext uri="{FF2B5EF4-FFF2-40B4-BE49-F238E27FC236}">
                <a16:creationId xmlns:a16="http://schemas.microsoft.com/office/drawing/2014/main" id="{74C1F963-ADB6-F1A6-9A48-A4EB4AA3A974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8562" y="13674150"/>
            <a:ext cx="2428875" cy="1409700"/>
          </a:xfrm>
          <a:prstGeom prst="rect">
            <a:avLst/>
          </a:prstGeom>
        </p:spPr>
      </p:pic>
      <p:pic>
        <p:nvPicPr>
          <p:cNvPr id="151" name="Image 150" descr="Une image contenant drapeau, Caractère coloré&#10;&#10;Le contenu généré par l’IA peut être incorrect.">
            <a:extLst>
              <a:ext uri="{FF2B5EF4-FFF2-40B4-BE49-F238E27FC236}">
                <a16:creationId xmlns:a16="http://schemas.microsoft.com/office/drawing/2014/main" id="{C7C7E595-D54D-5ED0-2D08-184B4922864C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6687" y="13824150"/>
            <a:ext cx="1952625" cy="1409700"/>
          </a:xfrm>
          <a:prstGeom prst="rect">
            <a:avLst/>
          </a:prstGeom>
        </p:spPr>
      </p:pic>
      <p:grpSp>
        <p:nvGrpSpPr>
          <p:cNvPr id="163" name="Groupe 162">
            <a:extLst>
              <a:ext uri="{FF2B5EF4-FFF2-40B4-BE49-F238E27FC236}">
                <a16:creationId xmlns:a16="http://schemas.microsoft.com/office/drawing/2014/main" id="{BDA51386-02DA-88E4-6970-CE0F32E5989C}"/>
              </a:ext>
            </a:extLst>
          </p:cNvPr>
          <p:cNvGrpSpPr/>
          <p:nvPr/>
        </p:nvGrpSpPr>
        <p:grpSpPr>
          <a:xfrm flipH="1">
            <a:off x="-58389" y="2625780"/>
            <a:ext cx="2674975" cy="2270276"/>
            <a:chOff x="1674427" y="2724150"/>
            <a:chExt cx="2571750" cy="2270276"/>
          </a:xfrm>
        </p:grpSpPr>
        <p:sp>
          <p:nvSpPr>
            <p:cNvPr id="156" name="Forme libre : forme 155">
              <a:extLst>
                <a:ext uri="{FF2B5EF4-FFF2-40B4-BE49-F238E27FC236}">
                  <a16:creationId xmlns:a16="http://schemas.microsoft.com/office/drawing/2014/main" id="{E0E5DC1A-09FB-B7EB-0D3D-A3203B288FD4}"/>
                </a:ext>
              </a:extLst>
            </p:cNvPr>
            <p:cNvSpPr/>
            <p:nvPr/>
          </p:nvSpPr>
          <p:spPr>
            <a:xfrm>
              <a:off x="1728432" y="296091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08570A52-71C6-3AF0-092B-35B5F4F071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4427" y="2724150"/>
              <a:ext cx="2571750" cy="1409700"/>
            </a:xfrm>
            <a:prstGeom prst="rect">
              <a:avLst/>
            </a:prstGeom>
          </p:spPr>
        </p:pic>
        <p:sp>
          <p:nvSpPr>
            <p:cNvPr id="157" name="ZoneTexte 156">
              <a:extLst>
                <a:ext uri="{FF2B5EF4-FFF2-40B4-BE49-F238E27FC236}">
                  <a16:creationId xmlns:a16="http://schemas.microsoft.com/office/drawing/2014/main" id="{F598DBFE-132B-E1B7-6BDC-4499B74C933C}"/>
                </a:ext>
              </a:extLst>
            </p:cNvPr>
            <p:cNvSpPr txBox="1"/>
            <p:nvPr/>
          </p:nvSpPr>
          <p:spPr>
            <a:xfrm>
              <a:off x="2298716" y="3527370"/>
              <a:ext cx="10509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 FIDJI</a:t>
              </a:r>
            </a:p>
          </p:txBody>
        </p:sp>
      </p:grpSp>
      <p:grpSp>
        <p:nvGrpSpPr>
          <p:cNvPr id="159" name="Groupe 158">
            <a:extLst>
              <a:ext uri="{FF2B5EF4-FFF2-40B4-BE49-F238E27FC236}">
                <a16:creationId xmlns:a16="http://schemas.microsoft.com/office/drawing/2014/main" id="{0FF695EE-0796-9320-55C9-5D3C5CB367AC}"/>
              </a:ext>
            </a:extLst>
          </p:cNvPr>
          <p:cNvGrpSpPr/>
          <p:nvPr/>
        </p:nvGrpSpPr>
        <p:grpSpPr>
          <a:xfrm>
            <a:off x="9341" y="84128"/>
            <a:ext cx="1769963" cy="2133368"/>
            <a:chOff x="3183036" y="1921500"/>
            <a:chExt cx="1769963" cy="2133368"/>
          </a:xfrm>
        </p:grpSpPr>
        <p:sp>
          <p:nvSpPr>
            <p:cNvPr id="160" name="Forme libre : forme 159">
              <a:extLst>
                <a:ext uri="{FF2B5EF4-FFF2-40B4-BE49-F238E27FC236}">
                  <a16:creationId xmlns:a16="http://schemas.microsoft.com/office/drawing/2014/main" id="{FAAF2CFD-69B1-8A20-AC60-B4E9EB53A2BD}"/>
                </a:ext>
              </a:extLst>
            </p:cNvPr>
            <p:cNvSpPr/>
            <p:nvPr/>
          </p:nvSpPr>
          <p:spPr>
            <a:xfrm>
              <a:off x="3233124" y="202135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1" name="Picture 2" descr="drapeau">
              <a:extLst>
                <a:ext uri="{FF2B5EF4-FFF2-40B4-BE49-F238E27FC236}">
                  <a16:creationId xmlns:a16="http://schemas.microsoft.com/office/drawing/2014/main" id="{1D8693BC-77FF-AFB8-BDA7-0AC206100A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83036" y="1921500"/>
              <a:ext cx="1769963" cy="12778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2" name="ZoneTexte 161">
              <a:extLst>
                <a:ext uri="{FF2B5EF4-FFF2-40B4-BE49-F238E27FC236}">
                  <a16:creationId xmlns:a16="http://schemas.microsoft.com/office/drawing/2014/main" id="{C04B0477-8CBE-E681-0327-898C3675D2C4}"/>
                </a:ext>
              </a:extLst>
            </p:cNvPr>
            <p:cNvSpPr txBox="1"/>
            <p:nvPr/>
          </p:nvSpPr>
          <p:spPr>
            <a:xfrm>
              <a:off x="3225291" y="2668778"/>
              <a:ext cx="13436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INDONESIE</a:t>
              </a:r>
            </a:p>
          </p:txBody>
        </p:sp>
      </p:grpSp>
      <p:grpSp>
        <p:nvGrpSpPr>
          <p:cNvPr id="2" name="Groupe 1">
            <a:extLst>
              <a:ext uri="{FF2B5EF4-FFF2-40B4-BE49-F238E27FC236}">
                <a16:creationId xmlns:a16="http://schemas.microsoft.com/office/drawing/2014/main" id="{6EFFBDEC-8E89-C2C8-637E-C5947BE2B960}"/>
              </a:ext>
            </a:extLst>
          </p:cNvPr>
          <p:cNvGrpSpPr/>
          <p:nvPr/>
        </p:nvGrpSpPr>
        <p:grpSpPr>
          <a:xfrm flipH="1">
            <a:off x="7573283" y="1334162"/>
            <a:ext cx="2406808" cy="2239717"/>
            <a:chOff x="6846883" y="3529913"/>
            <a:chExt cx="1952625" cy="2239717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8A8E9E8D-0235-B46C-D623-D08D74AAB69E}"/>
                </a:ext>
              </a:extLst>
            </p:cNvPr>
            <p:cNvSpPr/>
            <p:nvPr/>
          </p:nvSpPr>
          <p:spPr>
            <a:xfrm>
              <a:off x="6917396" y="373611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9BE714C0-E820-37DD-9586-CD8F4B6ED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6883" y="3529913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06AB6B0D-3920-AB38-CC6A-CEBDE70B92BF}"/>
                </a:ext>
              </a:extLst>
            </p:cNvPr>
            <p:cNvSpPr txBox="1"/>
            <p:nvPr/>
          </p:nvSpPr>
          <p:spPr>
            <a:xfrm>
              <a:off x="7116637" y="4234763"/>
              <a:ext cx="149380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ILE MAURICE</a:t>
              </a:r>
            </a:p>
          </p:txBody>
        </p:sp>
      </p:grpSp>
      <p:grpSp>
        <p:nvGrpSpPr>
          <p:cNvPr id="8" name="Groupe 7">
            <a:extLst>
              <a:ext uri="{FF2B5EF4-FFF2-40B4-BE49-F238E27FC236}">
                <a16:creationId xmlns:a16="http://schemas.microsoft.com/office/drawing/2014/main" id="{36690EC8-3216-ED20-D55F-DF07A3DA03A0}"/>
              </a:ext>
            </a:extLst>
          </p:cNvPr>
          <p:cNvGrpSpPr/>
          <p:nvPr/>
        </p:nvGrpSpPr>
        <p:grpSpPr>
          <a:xfrm>
            <a:off x="3133876" y="-75538"/>
            <a:ext cx="1952625" cy="1904338"/>
            <a:chOff x="976275" y="4964153"/>
            <a:chExt cx="1952625" cy="1904338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0E226D3-B7EA-9117-12E8-036793791F39}"/>
                </a:ext>
              </a:extLst>
            </p:cNvPr>
            <p:cNvSpPr/>
            <p:nvPr/>
          </p:nvSpPr>
          <p:spPr>
            <a:xfrm>
              <a:off x="1048513" y="5076369"/>
              <a:ext cx="45719" cy="1792122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rgbClr val="FF0000"/>
                </a:solidFill>
              </a:endParaRPr>
            </a:p>
          </p:txBody>
        </p:sp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864926AF-A1F7-ACCF-8779-1984AB869ACD}"/>
                </a:ext>
              </a:extLst>
            </p:cNvPr>
            <p:cNvPicPr>
              <a:picLocks noChangeAspect="1"/>
            </p:cNvPicPr>
            <p:nvPr/>
          </p:nvPicPr>
          <p:blipFill>
            <a:blip r:embed="rId4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6275" y="4964153"/>
              <a:ext cx="195262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4E1F8C3-78B7-EB6B-35F3-90725D23657C}"/>
                </a:ext>
              </a:extLst>
            </p:cNvPr>
            <p:cNvSpPr txBox="1"/>
            <p:nvPr/>
          </p:nvSpPr>
          <p:spPr>
            <a:xfrm>
              <a:off x="1162071" y="5063776"/>
              <a:ext cx="1653273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rgbClr val="FF0000"/>
                  </a:solidFill>
                </a:rPr>
                <a:t>ILES VIEGES</a:t>
              </a:r>
            </a:p>
            <a:p>
              <a:endParaRPr lang="fr-FR" dirty="0">
                <a:solidFill>
                  <a:srgbClr val="FF0000"/>
                </a:solidFill>
              </a:endParaRPr>
            </a:p>
            <a:p>
              <a:endParaRPr lang="fr-FR" dirty="0">
                <a:solidFill>
                  <a:srgbClr val="FF0000"/>
                </a:solidFill>
              </a:endParaRPr>
            </a:p>
            <a:p>
              <a:r>
                <a:rPr lang="fr-FR" dirty="0">
                  <a:solidFill>
                    <a:srgbClr val="FF0000"/>
                  </a:solidFill>
                </a:rPr>
                <a:t> AMERICAINES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D43E2798-5A3A-7F45-BA1D-456618D91FBD}"/>
              </a:ext>
            </a:extLst>
          </p:cNvPr>
          <p:cNvGrpSpPr/>
          <p:nvPr/>
        </p:nvGrpSpPr>
        <p:grpSpPr>
          <a:xfrm>
            <a:off x="5982608" y="-22245"/>
            <a:ext cx="2571750" cy="1851045"/>
            <a:chOff x="6408715" y="4571826"/>
            <a:chExt cx="2571750" cy="1851045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A1512FAA-A5C5-6F1C-B507-10BA88F5B167}"/>
                </a:ext>
              </a:extLst>
            </p:cNvPr>
            <p:cNvSpPr/>
            <p:nvPr/>
          </p:nvSpPr>
          <p:spPr>
            <a:xfrm>
              <a:off x="6466760" y="4652245"/>
              <a:ext cx="53907" cy="177062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09D154AE-14DF-FAE7-ECE5-E91FDB362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8715" y="4571826"/>
              <a:ext cx="2571750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984FEC0E-3AE7-1F52-1818-6E7EAEA1122F}"/>
                </a:ext>
              </a:extLst>
            </p:cNvPr>
            <p:cNvSpPr txBox="1"/>
            <p:nvPr/>
          </p:nvSpPr>
          <p:spPr>
            <a:xfrm>
              <a:off x="6607593" y="5162384"/>
              <a:ext cx="161198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ILES VIEGES</a:t>
              </a:r>
            </a:p>
            <a:p>
              <a:r>
                <a:rPr lang="fr-FR" dirty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 BRITANIQUES</a:t>
              </a:r>
            </a:p>
          </p:txBody>
        </p:sp>
      </p:grpSp>
      <p:pic>
        <p:nvPicPr>
          <p:cNvPr id="18" name="Image 17" descr="Une image contenant noir, Danse, art, silhouette&#10;&#10;Le contenu généré par l’IA peut être incorrect.">
            <a:extLst>
              <a:ext uri="{FF2B5EF4-FFF2-40B4-BE49-F238E27FC236}">
                <a16:creationId xmlns:a16="http://schemas.microsoft.com/office/drawing/2014/main" id="{73D862BF-E005-8905-94BC-AC1017BAB657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146"/>
          <a:stretch>
            <a:fillRect/>
          </a:stretch>
        </p:blipFill>
        <p:spPr>
          <a:xfrm>
            <a:off x="5574460" y="2448312"/>
            <a:ext cx="1307403" cy="3463856"/>
          </a:xfrm>
          <a:prstGeom prst="rect">
            <a:avLst/>
          </a:prstGeom>
        </p:spPr>
      </p:pic>
      <p:pic>
        <p:nvPicPr>
          <p:cNvPr id="19" name="Image 18" descr="Une image contenant noir, Danse, art, silhouette&#10;&#10;Le contenu généré par l’IA peut être incorrect.">
            <a:extLst>
              <a:ext uri="{FF2B5EF4-FFF2-40B4-BE49-F238E27FC236}">
                <a16:creationId xmlns:a16="http://schemas.microsoft.com/office/drawing/2014/main" id="{70B7CA9E-E6F7-43A3-6ABF-D4453A4CF40D}"/>
              </a:ext>
            </a:extLst>
          </p:cNvPr>
          <p:cNvPicPr>
            <a:picLocks noChangeAspect="1"/>
          </p:cNvPicPr>
          <p:nvPr/>
        </p:nvPicPr>
        <p:blipFill>
          <a:blip r:embed="rId4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52"/>
          <a:stretch>
            <a:fillRect/>
          </a:stretch>
        </p:blipFill>
        <p:spPr>
          <a:xfrm>
            <a:off x="7091007" y="2351985"/>
            <a:ext cx="1463351" cy="349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093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>
            <a:extLst>
              <a:ext uri="{FF2B5EF4-FFF2-40B4-BE49-F238E27FC236}">
                <a16:creationId xmlns:a16="http://schemas.microsoft.com/office/drawing/2014/main" id="{F92B8A92-8D1D-373A-B81E-434D9D106D56}"/>
              </a:ext>
            </a:extLst>
          </p:cNvPr>
          <p:cNvGrpSpPr/>
          <p:nvPr/>
        </p:nvGrpSpPr>
        <p:grpSpPr>
          <a:xfrm flipH="1">
            <a:off x="7782131" y="2442712"/>
            <a:ext cx="2123868" cy="1854937"/>
            <a:chOff x="6367497" y="2638060"/>
            <a:chExt cx="2257425" cy="1854937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891343A-BE9F-EDF7-F5F1-24A8BFDEA2DE}"/>
                </a:ext>
              </a:extLst>
            </p:cNvPr>
            <p:cNvSpPr/>
            <p:nvPr/>
          </p:nvSpPr>
          <p:spPr>
            <a:xfrm>
              <a:off x="6423930" y="2728997"/>
              <a:ext cx="0" cy="1764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texte, drapeau, logo, rouge&#10;&#10;Le contenu généré par l’IA peut être incorrect.">
              <a:extLst>
                <a:ext uri="{FF2B5EF4-FFF2-40B4-BE49-F238E27FC236}">
                  <a16:creationId xmlns:a16="http://schemas.microsoft.com/office/drawing/2014/main" id="{70EE1E58-6E82-8908-1DEA-04CA4B554D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497" y="2638060"/>
              <a:ext cx="22574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7B760196-0FDF-8C70-1BF6-8C56C8423D53}"/>
                </a:ext>
              </a:extLst>
            </p:cNvPr>
            <p:cNvSpPr txBox="1"/>
            <p:nvPr/>
          </p:nvSpPr>
          <p:spPr>
            <a:xfrm>
              <a:off x="6526483" y="3158244"/>
              <a:ext cx="6823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IRAN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A230B18C-C1CB-DFAF-427B-C88057130B61}"/>
              </a:ext>
            </a:extLst>
          </p:cNvPr>
          <p:cNvGrpSpPr/>
          <p:nvPr/>
        </p:nvGrpSpPr>
        <p:grpSpPr>
          <a:xfrm>
            <a:off x="0" y="4567165"/>
            <a:ext cx="1952625" cy="2290835"/>
            <a:chOff x="3538504" y="4047760"/>
            <a:chExt cx="1952625" cy="2290835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42A87E15-C87F-DEBE-8C09-60FD59A19132}"/>
                </a:ext>
              </a:extLst>
            </p:cNvPr>
            <p:cNvSpPr/>
            <p:nvPr/>
          </p:nvSpPr>
          <p:spPr>
            <a:xfrm>
              <a:off x="3568075" y="430507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034" name="Picture 10" descr="drapeau">
              <a:extLst>
                <a:ext uri="{FF2B5EF4-FFF2-40B4-BE49-F238E27FC236}">
                  <a16:creationId xmlns:a16="http://schemas.microsoft.com/office/drawing/2014/main" id="{3BEEDDE4-5723-4E9B-2BD8-76456856FC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38504" y="4047760"/>
              <a:ext cx="1952625" cy="14097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03662C03-6618-50EA-C21E-8B33843408F4}"/>
                </a:ext>
              </a:extLst>
            </p:cNvPr>
            <p:cNvSpPr txBox="1"/>
            <p:nvPr/>
          </p:nvSpPr>
          <p:spPr>
            <a:xfrm>
              <a:off x="3794744" y="4991765"/>
              <a:ext cx="13436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INDONESIE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15FA701B-7D2A-70FF-8F12-B22C4368D6FE}"/>
              </a:ext>
            </a:extLst>
          </p:cNvPr>
          <p:cNvGrpSpPr/>
          <p:nvPr/>
        </p:nvGrpSpPr>
        <p:grpSpPr>
          <a:xfrm>
            <a:off x="756192" y="0"/>
            <a:ext cx="1952625" cy="2066368"/>
            <a:chOff x="4199777" y="665090"/>
            <a:chExt cx="1952625" cy="2066368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441C8186-59E4-B08D-7F77-948F5AE8DDBD}"/>
                </a:ext>
              </a:extLst>
            </p:cNvPr>
            <p:cNvSpPr/>
            <p:nvPr/>
          </p:nvSpPr>
          <p:spPr>
            <a:xfrm>
              <a:off x="4259603" y="69794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F0E1783E-EA1C-7C79-802A-7F88E579D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9777" y="665090"/>
              <a:ext cx="195262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2E7155F5-64A9-5096-0EDC-7723A8F67D4E}"/>
                </a:ext>
              </a:extLst>
            </p:cNvPr>
            <p:cNvSpPr txBox="1"/>
            <p:nvPr/>
          </p:nvSpPr>
          <p:spPr>
            <a:xfrm>
              <a:off x="4310462" y="1262546"/>
              <a:ext cx="6222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48CB91B9-A034-5F50-BBBD-94C95D50F5B4}"/>
              </a:ext>
            </a:extLst>
          </p:cNvPr>
          <p:cNvGrpSpPr/>
          <p:nvPr/>
        </p:nvGrpSpPr>
        <p:grpSpPr>
          <a:xfrm>
            <a:off x="6690175" y="284037"/>
            <a:ext cx="2571750" cy="1519246"/>
            <a:chOff x="6833515" y="585840"/>
            <a:chExt cx="2571750" cy="1519246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DFF773A1-C1EB-D0D9-2149-0B4BCE8D9E53}"/>
                </a:ext>
              </a:extLst>
            </p:cNvPr>
            <p:cNvSpPr/>
            <p:nvPr/>
          </p:nvSpPr>
          <p:spPr>
            <a:xfrm>
              <a:off x="6867635" y="845086"/>
              <a:ext cx="0" cy="1260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B7291404-7E4E-572E-70C4-D5F61408D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3515" y="585840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75F09264-7693-D7A4-7878-8A59FA4839CA}"/>
                </a:ext>
              </a:extLst>
            </p:cNvPr>
            <p:cNvSpPr txBox="1"/>
            <p:nvPr/>
          </p:nvSpPr>
          <p:spPr>
            <a:xfrm>
              <a:off x="7782131" y="1383614"/>
              <a:ext cx="10883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IRLANDE</a:t>
              </a:r>
            </a:p>
          </p:txBody>
        </p:sp>
      </p:grpSp>
      <p:sp>
        <p:nvSpPr>
          <p:cNvPr id="12" name="ZoneTexte 11">
            <a:extLst>
              <a:ext uri="{FF2B5EF4-FFF2-40B4-BE49-F238E27FC236}">
                <a16:creationId xmlns:a16="http://schemas.microsoft.com/office/drawing/2014/main" id="{B3B1F59C-A77C-4C0A-1601-4DA6CBAE6BEE}"/>
              </a:ext>
            </a:extLst>
          </p:cNvPr>
          <p:cNvSpPr txBox="1"/>
          <p:nvPr/>
        </p:nvSpPr>
        <p:spPr>
          <a:xfrm>
            <a:off x="4245704" y="972328"/>
            <a:ext cx="7912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INDE</a:t>
            </a:r>
          </a:p>
        </p:txBody>
      </p: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3CA40ABF-AB69-E1E1-22B2-B78185850D2F}"/>
              </a:ext>
            </a:extLst>
          </p:cNvPr>
          <p:cNvGrpSpPr/>
          <p:nvPr/>
        </p:nvGrpSpPr>
        <p:grpSpPr>
          <a:xfrm>
            <a:off x="2497543" y="1869938"/>
            <a:ext cx="3081711" cy="4073797"/>
            <a:chOff x="2497543" y="1869938"/>
            <a:chExt cx="3081711" cy="4073797"/>
          </a:xfrm>
        </p:grpSpPr>
        <p:grpSp>
          <p:nvGrpSpPr>
            <p:cNvPr id="14" name="Groupe 13">
              <a:extLst>
                <a:ext uri="{FF2B5EF4-FFF2-40B4-BE49-F238E27FC236}">
                  <a16:creationId xmlns:a16="http://schemas.microsoft.com/office/drawing/2014/main" id="{26FD324F-5536-D690-1130-52F52E74EE83}"/>
                </a:ext>
              </a:extLst>
            </p:cNvPr>
            <p:cNvGrpSpPr/>
            <p:nvPr/>
          </p:nvGrpSpPr>
          <p:grpSpPr>
            <a:xfrm rot="-300000">
              <a:off x="3626629" y="1869938"/>
              <a:ext cx="1952625" cy="2185916"/>
              <a:chOff x="585991" y="452144"/>
              <a:chExt cx="1952625" cy="2185916"/>
            </a:xfrm>
          </p:grpSpPr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97007D91-3F30-7F2C-C646-4153B48036F6}"/>
                  </a:ext>
                </a:extLst>
              </p:cNvPr>
              <p:cNvSpPr/>
              <p:nvPr/>
            </p:nvSpPr>
            <p:spPr>
              <a:xfrm>
                <a:off x="624660" y="604544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4" name="Image 3" descr="Une image contenant drapeau, symbole, Carmin, logo&#10;&#10;Le contenu généré par l’IA peut être incorrect.">
                <a:extLst>
                  <a:ext uri="{FF2B5EF4-FFF2-40B4-BE49-F238E27FC236}">
                    <a16:creationId xmlns:a16="http://schemas.microsoft.com/office/drawing/2014/main" id="{5D44BAEC-C067-AF65-84E8-B8F4C72A77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991" y="45214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8" name="ZoneTexte 17">
                <a:extLst>
                  <a:ext uri="{FF2B5EF4-FFF2-40B4-BE49-F238E27FC236}">
                    <a16:creationId xmlns:a16="http://schemas.microsoft.com/office/drawing/2014/main" id="{26773E48-C3B0-0D5F-55C2-7FEB7003B28B}"/>
                  </a:ext>
                </a:extLst>
              </p:cNvPr>
              <p:cNvSpPr txBox="1"/>
              <p:nvPr/>
            </p:nvSpPr>
            <p:spPr>
              <a:xfrm>
                <a:off x="1035494" y="1387556"/>
                <a:ext cx="65024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>
                    <a:solidFill>
                      <a:schemeClr val="bg1"/>
                    </a:solidFill>
                  </a:rPr>
                  <a:t>IRAK</a:t>
                </a:r>
              </a:p>
            </p:txBody>
          </p:sp>
        </p:grpSp>
        <p:pic>
          <p:nvPicPr>
            <p:cNvPr id="25" name="Image 24" descr="Une image contenant noir, capture d’écran, clavier, obscurité&#10;&#10;Le contenu généré par l’IA peut être incorrect.">
              <a:extLst>
                <a:ext uri="{FF2B5EF4-FFF2-40B4-BE49-F238E27FC236}">
                  <a16:creationId xmlns:a16="http://schemas.microsoft.com/office/drawing/2014/main" id="{452E263A-6D20-BF05-8FA3-90B4C420C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330" r="64572"/>
            <a:stretch>
              <a:fillRect/>
            </a:stretch>
          </p:blipFill>
          <p:spPr>
            <a:xfrm>
              <a:off x="2497543" y="2425186"/>
              <a:ext cx="1378422" cy="3518549"/>
            </a:xfrm>
            <a:prstGeom prst="snipRoundRect">
              <a:avLst>
                <a:gd name="adj1" fmla="val 16667"/>
                <a:gd name="adj2" fmla="val 50000"/>
              </a:avLst>
            </a:prstGeom>
          </p:spPr>
        </p:pic>
      </p:grpSp>
      <p:pic>
        <p:nvPicPr>
          <p:cNvPr id="27" name="Image 26" descr="Une image contenant noir, capture d’écran, clavier, obscurité&#10;&#10;Le contenu généré par l’IA peut être incorrect.">
            <a:extLst>
              <a:ext uri="{FF2B5EF4-FFF2-40B4-BE49-F238E27FC236}">
                <a16:creationId xmlns:a16="http://schemas.microsoft.com/office/drawing/2014/main" id="{0C17EE33-DDEE-67D8-9890-71C5AD48A1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16" t="22535"/>
          <a:stretch>
            <a:fillRect/>
          </a:stretch>
        </p:blipFill>
        <p:spPr>
          <a:xfrm>
            <a:off x="5611854" y="2115657"/>
            <a:ext cx="1726556" cy="388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797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281C56AB-0F39-E5FA-BCAD-EE30FA3FFF65}"/>
              </a:ext>
            </a:extLst>
          </p:cNvPr>
          <p:cNvGrpSpPr/>
          <p:nvPr/>
        </p:nvGrpSpPr>
        <p:grpSpPr>
          <a:xfrm>
            <a:off x="7597054" y="1007242"/>
            <a:ext cx="2143125" cy="2329103"/>
            <a:chOff x="2567247" y="3342910"/>
            <a:chExt cx="2143125" cy="2329103"/>
          </a:xfrm>
        </p:grpSpPr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9DFDBC1C-2B7E-A976-8512-4B1F9E03DE18}"/>
                </a:ext>
              </a:extLst>
            </p:cNvPr>
            <p:cNvSpPr/>
            <p:nvPr/>
          </p:nvSpPr>
          <p:spPr>
            <a:xfrm>
              <a:off x="2652214" y="363849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9" name="Image 28" descr="Une image contenant drapeau, Carmin, symbole, rouge&#10;&#10;Le contenu généré par l’IA peut être incorrect.">
              <a:extLst>
                <a:ext uri="{FF2B5EF4-FFF2-40B4-BE49-F238E27FC236}">
                  <a16:creationId xmlns:a16="http://schemas.microsoft.com/office/drawing/2014/main" id="{2A622C03-290D-87C6-3479-E1C040A0D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7247" y="3342910"/>
              <a:ext cx="21431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3A358E7E-640D-747D-7563-9FC203A4DF7A}"/>
                </a:ext>
              </a:extLst>
            </p:cNvPr>
            <p:cNvSpPr txBox="1"/>
            <p:nvPr/>
          </p:nvSpPr>
          <p:spPr>
            <a:xfrm>
              <a:off x="3182882" y="4158414"/>
              <a:ext cx="9118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JERSEY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66965844-7675-D5A1-EB2D-35B05A9E5542}"/>
              </a:ext>
            </a:extLst>
          </p:cNvPr>
          <p:cNvGrpSpPr/>
          <p:nvPr/>
        </p:nvGrpSpPr>
        <p:grpSpPr>
          <a:xfrm>
            <a:off x="2874943" y="96840"/>
            <a:ext cx="1876425" cy="2296492"/>
            <a:chOff x="2795325" y="698402"/>
            <a:chExt cx="1876425" cy="2296492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782F314D-6C4D-BBBD-A045-5E7F973B5BFE}"/>
                </a:ext>
              </a:extLst>
            </p:cNvPr>
            <p:cNvSpPr/>
            <p:nvPr/>
          </p:nvSpPr>
          <p:spPr>
            <a:xfrm>
              <a:off x="2884107" y="96137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pic>
          <p:nvPicPr>
            <p:cNvPr id="27" name="Image 26" descr="Une image contenant rouge, Carmin, cercle&#10;&#10;Le contenu généré par l’IA peut être incorrect.">
              <a:extLst>
                <a:ext uri="{FF2B5EF4-FFF2-40B4-BE49-F238E27FC236}">
                  <a16:creationId xmlns:a16="http://schemas.microsoft.com/office/drawing/2014/main" id="{B2828178-A1B2-0B17-EA73-B4BC2634F0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5325" y="698402"/>
              <a:ext cx="187642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6206E5B-5ACE-270B-91D6-29BA99ABBCC5}"/>
                </a:ext>
              </a:extLst>
            </p:cNvPr>
            <p:cNvSpPr txBox="1"/>
            <p:nvPr/>
          </p:nvSpPr>
          <p:spPr>
            <a:xfrm>
              <a:off x="2821483" y="1608804"/>
              <a:ext cx="85901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JAPON</a:t>
              </a: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8BDFA793-38C6-3E5B-4A5E-7A27C3A6BDCE}"/>
              </a:ext>
            </a:extLst>
          </p:cNvPr>
          <p:cNvGrpSpPr/>
          <p:nvPr/>
        </p:nvGrpSpPr>
        <p:grpSpPr>
          <a:xfrm flipH="1">
            <a:off x="171079" y="96840"/>
            <a:ext cx="2143124" cy="2325219"/>
            <a:chOff x="446006" y="965134"/>
            <a:chExt cx="2333625" cy="2325219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62F02F46-CD5E-B6C8-763A-8264C7487A0F}"/>
                </a:ext>
              </a:extLst>
            </p:cNvPr>
            <p:cNvSpPr/>
            <p:nvPr/>
          </p:nvSpPr>
          <p:spPr>
            <a:xfrm>
              <a:off x="516339" y="125683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1" name="Image 30" descr="Une image contenant drapeau, symbole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EBFA7881-AC74-1A7A-4B53-64EA6B4F831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006" y="965134"/>
              <a:ext cx="2333625" cy="1409700"/>
            </a:xfrm>
            <a:prstGeom prst="rect">
              <a:avLst/>
            </a:prstGeom>
          </p:spPr>
        </p:pic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747D3391-55F5-5147-2528-77792CD60091}"/>
                </a:ext>
              </a:extLst>
            </p:cNvPr>
            <p:cNvSpPr txBox="1"/>
            <p:nvPr/>
          </p:nvSpPr>
          <p:spPr>
            <a:xfrm>
              <a:off x="1197256" y="1595905"/>
              <a:ext cx="136498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JOHNSTON </a:t>
              </a:r>
              <a:br>
                <a:rPr lang="fr-FR" dirty="0"/>
              </a:br>
              <a:r>
                <a:rPr lang="fr-FR" dirty="0">
                  <a:solidFill>
                    <a:schemeClr val="accent1">
                      <a:lumMod val="60000"/>
                      <a:lumOff val="40000"/>
                    </a:schemeClr>
                  </a:solidFill>
                </a:rPr>
                <a:t>ATOLL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D777DB71-8D35-95DA-57D6-5DE01EA17B3B}"/>
              </a:ext>
            </a:extLst>
          </p:cNvPr>
          <p:cNvGrpSpPr/>
          <p:nvPr/>
        </p:nvGrpSpPr>
        <p:grpSpPr>
          <a:xfrm>
            <a:off x="5457999" y="3179201"/>
            <a:ext cx="2571750" cy="2277766"/>
            <a:chOff x="6391500" y="3559842"/>
            <a:chExt cx="2571750" cy="2277766"/>
          </a:xfrm>
        </p:grpSpPr>
        <p:pic>
          <p:nvPicPr>
            <p:cNvPr id="33" name="Image 32" descr="Une image contenant drapeau, Carmin&#10;&#10;Le contenu généré par l’IA peut être incorrect.">
              <a:extLst>
                <a:ext uri="{FF2B5EF4-FFF2-40B4-BE49-F238E27FC236}">
                  <a16:creationId xmlns:a16="http://schemas.microsoft.com/office/drawing/2014/main" id="{E5C5C01B-5025-338D-E8E5-D292256144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500" y="3559842"/>
              <a:ext cx="2571750" cy="1409700"/>
            </a:xfrm>
            <a:prstGeom prst="rect">
              <a:avLst/>
            </a:prstGeom>
          </p:spPr>
        </p:pic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765F199E-D8AF-3010-E169-8AC09543FB71}"/>
                </a:ext>
              </a:extLst>
            </p:cNvPr>
            <p:cNvSpPr/>
            <p:nvPr/>
          </p:nvSpPr>
          <p:spPr>
            <a:xfrm>
              <a:off x="6432444" y="380409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E354445-7A3D-0BC4-7CF4-2F093EEA4B19}"/>
                </a:ext>
              </a:extLst>
            </p:cNvPr>
            <p:cNvSpPr txBox="1"/>
            <p:nvPr/>
          </p:nvSpPr>
          <p:spPr>
            <a:xfrm>
              <a:off x="7345190" y="4109913"/>
              <a:ext cx="12107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JORDANIE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A34EA58A-DC38-3E16-6933-DD82FFF80233}"/>
              </a:ext>
            </a:extLst>
          </p:cNvPr>
          <p:cNvGrpSpPr/>
          <p:nvPr/>
        </p:nvGrpSpPr>
        <p:grpSpPr>
          <a:xfrm>
            <a:off x="8353971" y="1191908"/>
            <a:ext cx="2602476" cy="5545199"/>
            <a:chOff x="2440590" y="1248966"/>
            <a:chExt cx="2602476" cy="5545199"/>
          </a:xfrm>
        </p:grpSpPr>
        <p:grpSp>
          <p:nvGrpSpPr>
            <p:cNvPr id="16" name="Groupe 15">
              <a:extLst>
                <a:ext uri="{FF2B5EF4-FFF2-40B4-BE49-F238E27FC236}">
                  <a16:creationId xmlns:a16="http://schemas.microsoft.com/office/drawing/2014/main" id="{F97E91D1-FEBF-C574-85BD-F1A68F492A55}"/>
                </a:ext>
              </a:extLst>
            </p:cNvPr>
            <p:cNvGrpSpPr/>
            <p:nvPr/>
          </p:nvGrpSpPr>
          <p:grpSpPr>
            <a:xfrm rot="3821015" flipH="1">
              <a:off x="2740424" y="1235056"/>
              <a:ext cx="2288731" cy="2316552"/>
              <a:chOff x="6159738" y="515522"/>
              <a:chExt cx="2571750" cy="2316552"/>
            </a:xfrm>
          </p:grpSpPr>
          <p:sp>
            <p:nvSpPr>
              <p:cNvPr id="4" name="Forme libre : forme 3">
                <a:extLst>
                  <a:ext uri="{FF2B5EF4-FFF2-40B4-BE49-F238E27FC236}">
                    <a16:creationId xmlns:a16="http://schemas.microsoft.com/office/drawing/2014/main" id="{BDD4F2B4-2CB1-864D-95FC-B3300D79BFDE}"/>
                  </a:ext>
                </a:extLst>
              </p:cNvPr>
              <p:cNvSpPr/>
              <p:nvPr/>
            </p:nvSpPr>
            <p:spPr>
              <a:xfrm>
                <a:off x="6230202" y="798558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35" name="Image 34" descr="Une image contenant art, Graphique, oreiller, conception&#10;&#10;Le contenu généré par l’IA peut être incorrect.">
                <a:extLst>
                  <a:ext uri="{FF2B5EF4-FFF2-40B4-BE49-F238E27FC236}">
                    <a16:creationId xmlns:a16="http://schemas.microsoft.com/office/drawing/2014/main" id="{836D7101-A229-FD8F-A13D-7CB6DB9853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59738" y="515522"/>
                <a:ext cx="2571750" cy="1409700"/>
              </a:xfrm>
              <a:prstGeom prst="rect">
                <a:avLst/>
              </a:prstGeom>
            </p:spPr>
          </p:pic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499F6ADB-79D5-8DF7-4DBB-11C54E521713}"/>
                  </a:ext>
                </a:extLst>
              </p:cNvPr>
              <p:cNvSpPr txBox="1"/>
              <p:nvPr/>
            </p:nvSpPr>
            <p:spPr>
              <a:xfrm>
                <a:off x="6865261" y="1429158"/>
                <a:ext cx="15274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KAZAKHSTAN</a:t>
                </a:r>
              </a:p>
            </p:txBody>
          </p:sp>
        </p:grpSp>
        <p:pic>
          <p:nvPicPr>
            <p:cNvPr id="22" name="Image 21" descr="Une image contenant silhouette, noir, blanc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F33CDE72-AE9D-7230-8253-31FBFB60290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0590" y="3179201"/>
              <a:ext cx="1734654" cy="361496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2248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12821E-7 7.40741E-7 L -0.81074 0.0268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45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6">
            <a:extLst>
              <a:ext uri="{FF2B5EF4-FFF2-40B4-BE49-F238E27FC236}">
                <a16:creationId xmlns:a16="http://schemas.microsoft.com/office/drawing/2014/main" id="{2EF2B698-3BE2-28ED-6B05-7D7B8666F0AF}"/>
              </a:ext>
            </a:extLst>
          </p:cNvPr>
          <p:cNvGrpSpPr/>
          <p:nvPr/>
        </p:nvGrpSpPr>
        <p:grpSpPr>
          <a:xfrm>
            <a:off x="7035574" y="3601551"/>
            <a:ext cx="2571750" cy="2286122"/>
            <a:chOff x="6242472" y="3986507"/>
            <a:chExt cx="2571750" cy="2286122"/>
          </a:xfrm>
        </p:grpSpPr>
        <p:pic>
          <p:nvPicPr>
            <p:cNvPr id="43" name="Image 4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80C36486-6ADE-4900-0393-8AC45971EC6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2472" y="3986507"/>
              <a:ext cx="2571750" cy="1409700"/>
            </a:xfrm>
            <a:prstGeom prst="rect">
              <a:avLst/>
            </a:prstGeom>
          </p:spPr>
        </p:pic>
        <p:sp>
          <p:nvSpPr>
            <p:cNvPr id="3" name="Forme libre : forme 2">
              <a:extLst>
                <a:ext uri="{FF2B5EF4-FFF2-40B4-BE49-F238E27FC236}">
                  <a16:creationId xmlns:a16="http://schemas.microsoft.com/office/drawing/2014/main" id="{FBF4B229-B501-7F17-2551-C8E8EF18060B}"/>
                </a:ext>
              </a:extLst>
            </p:cNvPr>
            <p:cNvSpPr/>
            <p:nvPr/>
          </p:nvSpPr>
          <p:spPr>
            <a:xfrm>
              <a:off x="6260669" y="423911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ZoneTexte 8">
              <a:extLst>
                <a:ext uri="{FF2B5EF4-FFF2-40B4-BE49-F238E27FC236}">
                  <a16:creationId xmlns:a16="http://schemas.microsoft.com/office/drawing/2014/main" id="{096EBBF5-6C51-BDC2-67E1-C66A57A92BCF}"/>
                </a:ext>
              </a:extLst>
            </p:cNvPr>
            <p:cNvSpPr txBox="1"/>
            <p:nvPr/>
          </p:nvSpPr>
          <p:spPr>
            <a:xfrm>
              <a:off x="7261267" y="4506691"/>
              <a:ext cx="9800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KOWEIT</a:t>
              </a:r>
            </a:p>
          </p:txBody>
        </p:sp>
      </p:grp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63AE2625-439A-0EB0-2335-3B2E4CA71C2C}"/>
              </a:ext>
            </a:extLst>
          </p:cNvPr>
          <p:cNvGrpSpPr/>
          <p:nvPr/>
        </p:nvGrpSpPr>
        <p:grpSpPr>
          <a:xfrm>
            <a:off x="-13942" y="130607"/>
            <a:ext cx="1952625" cy="2278512"/>
            <a:chOff x="1091778" y="1036027"/>
            <a:chExt cx="1952625" cy="2278512"/>
          </a:xfrm>
        </p:grpSpPr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DADEC644-9915-A997-C089-25FE2FAAD901}"/>
                </a:ext>
              </a:extLst>
            </p:cNvPr>
            <p:cNvSpPr/>
            <p:nvPr/>
          </p:nvSpPr>
          <p:spPr>
            <a:xfrm>
              <a:off x="1144095" y="128102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7" name="Image 36" descr="Une image contenant Carmin, drapeau, rouge&#10;&#10;Le contenu généré par l’IA peut être incorrect.">
              <a:extLst>
                <a:ext uri="{FF2B5EF4-FFF2-40B4-BE49-F238E27FC236}">
                  <a16:creationId xmlns:a16="http://schemas.microsoft.com/office/drawing/2014/main" id="{8E07DBA9-E7FE-ACC8-9F8E-74CA70F9C75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778" y="1036027"/>
              <a:ext cx="1952625" cy="1409700"/>
            </a:xfrm>
            <a:prstGeom prst="rect">
              <a:avLst/>
            </a:prstGeom>
          </p:spPr>
        </p:pic>
        <p:sp>
          <p:nvSpPr>
            <p:cNvPr id="7" name="ZoneTexte 6">
              <a:extLst>
                <a:ext uri="{FF2B5EF4-FFF2-40B4-BE49-F238E27FC236}">
                  <a16:creationId xmlns:a16="http://schemas.microsoft.com/office/drawing/2014/main" id="{934B9166-653E-067F-7010-B0BC4BC99DF3}"/>
                </a:ext>
              </a:extLst>
            </p:cNvPr>
            <p:cNvSpPr txBox="1"/>
            <p:nvPr/>
          </p:nvSpPr>
          <p:spPr>
            <a:xfrm>
              <a:off x="1121574" y="1660659"/>
              <a:ext cx="8568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KENYA</a:t>
              </a:r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7D7BDE5D-89A9-F8A0-6622-81AF6E51B434}"/>
              </a:ext>
            </a:extLst>
          </p:cNvPr>
          <p:cNvGrpSpPr/>
          <p:nvPr/>
        </p:nvGrpSpPr>
        <p:grpSpPr>
          <a:xfrm>
            <a:off x="3254663" y="953604"/>
            <a:ext cx="2162175" cy="2236232"/>
            <a:chOff x="3716152" y="459252"/>
            <a:chExt cx="2162175" cy="2236232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C7E9AEC0-534B-A372-4A05-C5837BA4B9CD}"/>
                </a:ext>
              </a:extLst>
            </p:cNvPr>
            <p:cNvSpPr/>
            <p:nvPr/>
          </p:nvSpPr>
          <p:spPr>
            <a:xfrm>
              <a:off x="3752546" y="66196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9" name="Image 38" descr="Une image contenant drapeau, orange&#10;&#10;Le contenu généré par l’IA peut être incorrect.">
              <a:extLst>
                <a:ext uri="{FF2B5EF4-FFF2-40B4-BE49-F238E27FC236}">
                  <a16:creationId xmlns:a16="http://schemas.microsoft.com/office/drawing/2014/main" id="{E760C012-3D16-BCE7-69E6-073FF9685B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6152" y="459252"/>
              <a:ext cx="2162175" cy="140970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54920B7-8A2C-C805-7718-83A06142A08F}"/>
                </a:ext>
              </a:extLst>
            </p:cNvPr>
            <p:cNvSpPr txBox="1"/>
            <p:nvPr/>
          </p:nvSpPr>
          <p:spPr>
            <a:xfrm>
              <a:off x="3898343" y="1431892"/>
              <a:ext cx="15422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2">
                      <a:lumMod val="60000"/>
                      <a:lumOff val="40000"/>
                    </a:schemeClr>
                  </a:solidFill>
                </a:rPr>
                <a:t>KIRGHIZSTAN</a:t>
              </a:r>
            </a:p>
          </p:txBody>
        </p:sp>
      </p:grp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995A11D8-70C3-9DCB-D941-0B94AF62E0AC}"/>
              </a:ext>
            </a:extLst>
          </p:cNvPr>
          <p:cNvGrpSpPr/>
          <p:nvPr/>
        </p:nvGrpSpPr>
        <p:grpSpPr>
          <a:xfrm>
            <a:off x="6633436" y="970327"/>
            <a:ext cx="2571750" cy="2281166"/>
            <a:chOff x="6465398" y="756944"/>
            <a:chExt cx="2571750" cy="2281166"/>
          </a:xfrm>
        </p:grpSpPr>
        <p:sp>
          <p:nvSpPr>
            <p:cNvPr id="4" name="Forme libre : forme 3">
              <a:extLst>
                <a:ext uri="{FF2B5EF4-FFF2-40B4-BE49-F238E27FC236}">
                  <a16:creationId xmlns:a16="http://schemas.microsoft.com/office/drawing/2014/main" id="{502AB8A5-2962-85DE-B4F6-61FB38B7CA2E}"/>
                </a:ext>
              </a:extLst>
            </p:cNvPr>
            <p:cNvSpPr/>
            <p:nvPr/>
          </p:nvSpPr>
          <p:spPr>
            <a:xfrm>
              <a:off x="6530452" y="10045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9" name="Image 48" descr="Une image contenant drapeau, Carmin, Marron, rouge&#10;&#10;Le contenu généré par l’IA peut être incorrect.">
              <a:extLst>
                <a:ext uri="{FF2B5EF4-FFF2-40B4-BE49-F238E27FC236}">
                  <a16:creationId xmlns:a16="http://schemas.microsoft.com/office/drawing/2014/main" id="{174E230D-1A7A-F61E-EDFB-9F85F71AF4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398" y="756944"/>
              <a:ext cx="2571750" cy="1409700"/>
            </a:xfrm>
            <a:prstGeom prst="rect">
              <a:avLst/>
            </a:prstGeom>
          </p:spPr>
        </p:pic>
        <p:sp>
          <p:nvSpPr>
            <p:cNvPr id="8" name="ZoneTexte 7">
              <a:extLst>
                <a:ext uri="{FF2B5EF4-FFF2-40B4-BE49-F238E27FC236}">
                  <a16:creationId xmlns:a16="http://schemas.microsoft.com/office/drawing/2014/main" id="{036B50E0-7E07-E1BE-EF58-41FA70F0B59E}"/>
                </a:ext>
              </a:extLst>
            </p:cNvPr>
            <p:cNvSpPr txBox="1"/>
            <p:nvPr/>
          </p:nvSpPr>
          <p:spPr>
            <a:xfrm rot="10800000" flipV="1">
              <a:off x="6666414" y="1616558"/>
              <a:ext cx="148699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LETTONIE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48133D03-667F-7DD0-BB9A-4FE6A6FA42F3}"/>
              </a:ext>
            </a:extLst>
          </p:cNvPr>
          <p:cNvGrpSpPr/>
          <p:nvPr/>
        </p:nvGrpSpPr>
        <p:grpSpPr>
          <a:xfrm flipH="1">
            <a:off x="-95532" y="2831466"/>
            <a:ext cx="2169991" cy="1932566"/>
            <a:chOff x="1091778" y="4102189"/>
            <a:chExt cx="2181225" cy="1932566"/>
          </a:xfrm>
        </p:grpSpPr>
        <p:sp>
          <p:nvSpPr>
            <p:cNvPr id="2" name="Forme libre : forme 1">
              <a:extLst>
                <a:ext uri="{FF2B5EF4-FFF2-40B4-BE49-F238E27FC236}">
                  <a16:creationId xmlns:a16="http://schemas.microsoft.com/office/drawing/2014/main" id="{4AA58336-EEA0-27AB-97B2-D2C0B76A31F6}"/>
                </a:ext>
              </a:extLst>
            </p:cNvPr>
            <p:cNvSpPr/>
            <p:nvPr/>
          </p:nvSpPr>
          <p:spPr>
            <a:xfrm>
              <a:off x="1160017" y="4378755"/>
              <a:ext cx="0" cy="165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1" name="Image 40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82CA1D5B-8B7B-0748-1E75-A1433F65DC4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1778" y="4102189"/>
              <a:ext cx="2181225" cy="1409700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FC50740D-4CD6-D84F-1562-FEF5CF8CF69B}"/>
                </a:ext>
              </a:extLst>
            </p:cNvPr>
            <p:cNvSpPr txBox="1"/>
            <p:nvPr/>
          </p:nvSpPr>
          <p:spPr>
            <a:xfrm>
              <a:off x="1228257" y="4378755"/>
              <a:ext cx="84734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KIRIBA</a:t>
              </a:r>
            </a:p>
          </p:txBody>
        </p:sp>
      </p:grpSp>
      <p:pic>
        <p:nvPicPr>
          <p:cNvPr id="20" name="Image 19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F89769F3-CAAD-7539-71F4-A07DB7EAE3A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6786" y="216915"/>
            <a:ext cx="2571747" cy="2350891"/>
          </a:xfrm>
          <a:prstGeom prst="rect">
            <a:avLst/>
          </a:prstGeom>
        </p:spPr>
      </p:pic>
      <p:sp>
        <p:nvSpPr>
          <p:cNvPr id="21" name="Forme libre : forme 20">
            <a:extLst>
              <a:ext uri="{FF2B5EF4-FFF2-40B4-BE49-F238E27FC236}">
                <a16:creationId xmlns:a16="http://schemas.microsoft.com/office/drawing/2014/main" id="{D9F791D7-CAA2-5618-5D34-17F32C392747}"/>
              </a:ext>
            </a:extLst>
          </p:cNvPr>
          <p:cNvSpPr/>
          <p:nvPr/>
        </p:nvSpPr>
        <p:spPr>
          <a:xfrm>
            <a:off x="-27296" y="0"/>
            <a:ext cx="9908275" cy="4039737"/>
          </a:xfrm>
          <a:custGeom>
            <a:avLst/>
            <a:gdLst>
              <a:gd name="connsiteX0" fmla="*/ 9908275 w 9908275"/>
              <a:gd name="connsiteY0" fmla="*/ 0 h 4039737"/>
              <a:gd name="connsiteX1" fmla="*/ 0 w 9908275"/>
              <a:gd name="connsiteY1" fmla="*/ 4039737 h 4039737"/>
              <a:gd name="connsiteX2" fmla="*/ 0 w 9908275"/>
              <a:gd name="connsiteY2" fmla="*/ 4026090 h 4039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908275" h="4039737">
                <a:moveTo>
                  <a:pt x="9908275" y="0"/>
                </a:moveTo>
                <a:lnTo>
                  <a:pt x="0" y="4039737"/>
                </a:lnTo>
                <a:lnTo>
                  <a:pt x="0" y="4026090"/>
                </a:lnTo>
              </a:path>
            </a:pathLst>
          </a:cu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8948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53846E-6 -0.00417 L -0.88606 0.5208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31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>
            <a:extLst>
              <a:ext uri="{FF2B5EF4-FFF2-40B4-BE49-F238E27FC236}">
                <a16:creationId xmlns:a16="http://schemas.microsoft.com/office/drawing/2014/main" id="{66FC6EF5-B659-2950-6620-687FBF419AEC}"/>
              </a:ext>
            </a:extLst>
          </p:cNvPr>
          <p:cNvGrpSpPr/>
          <p:nvPr/>
        </p:nvGrpSpPr>
        <p:grpSpPr>
          <a:xfrm>
            <a:off x="-40793" y="1997614"/>
            <a:ext cx="1952625" cy="2342518"/>
            <a:chOff x="711897" y="3038110"/>
            <a:chExt cx="1952625" cy="2342518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F9D6D19B-1DDF-B27D-9A25-94C4F327B7F8}"/>
                </a:ext>
              </a:extLst>
            </p:cNvPr>
            <p:cNvSpPr/>
            <p:nvPr/>
          </p:nvSpPr>
          <p:spPr>
            <a:xfrm>
              <a:off x="784725" y="334711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essin humoristique, Silhouette d’animal&#10;&#10;Le contenu généré par l’IA peut être incorrect.">
              <a:extLst>
                <a:ext uri="{FF2B5EF4-FFF2-40B4-BE49-F238E27FC236}">
                  <a16:creationId xmlns:a16="http://schemas.microsoft.com/office/drawing/2014/main" id="{36AF4F21-F49A-70FD-8D0C-E505C1451A3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1897" y="3038110"/>
              <a:ext cx="195262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376E541D-1030-BFB7-5842-B05D506F2150}"/>
                </a:ext>
              </a:extLst>
            </p:cNvPr>
            <p:cNvSpPr txBox="1"/>
            <p:nvPr/>
          </p:nvSpPr>
          <p:spPr>
            <a:xfrm>
              <a:off x="1226097" y="3791329"/>
              <a:ext cx="11626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LESOTHO</a:t>
              </a:r>
            </a:p>
          </p:txBody>
        </p:sp>
      </p:grpSp>
      <p:grpSp>
        <p:nvGrpSpPr>
          <p:cNvPr id="18" name="Groupe 17">
            <a:extLst>
              <a:ext uri="{FF2B5EF4-FFF2-40B4-BE49-F238E27FC236}">
                <a16:creationId xmlns:a16="http://schemas.microsoft.com/office/drawing/2014/main" id="{B74A394D-86C8-A79D-0F3D-D26BB9272E20}"/>
              </a:ext>
            </a:extLst>
          </p:cNvPr>
          <p:cNvGrpSpPr/>
          <p:nvPr/>
        </p:nvGrpSpPr>
        <p:grpSpPr>
          <a:xfrm>
            <a:off x="0" y="67239"/>
            <a:ext cx="1952625" cy="2133294"/>
            <a:chOff x="866613" y="590900"/>
            <a:chExt cx="1952625" cy="2133294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E032ECAE-5EC6-52E4-978F-1F94C7980470}"/>
                </a:ext>
              </a:extLst>
            </p:cNvPr>
            <p:cNvSpPr/>
            <p:nvPr/>
          </p:nvSpPr>
          <p:spPr>
            <a:xfrm>
              <a:off x="893909" y="852194"/>
              <a:ext cx="0" cy="1872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Bleu électrique&#10;&#10;Le contenu généré par l’IA peut être incorrect.">
              <a:extLst>
                <a:ext uri="{FF2B5EF4-FFF2-40B4-BE49-F238E27FC236}">
                  <a16:creationId xmlns:a16="http://schemas.microsoft.com/office/drawing/2014/main" id="{FB4114F9-B9D0-50D0-972C-EF206C9B2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613" y="590900"/>
              <a:ext cx="19526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7D08CF42-9AC7-1688-ED46-5F1B9390ACC6}"/>
                </a:ext>
              </a:extLst>
            </p:cNvPr>
            <p:cNvSpPr txBox="1"/>
            <p:nvPr/>
          </p:nvSpPr>
          <p:spPr>
            <a:xfrm>
              <a:off x="1474819" y="1111084"/>
              <a:ext cx="6651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Laos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6D0C0F03-ADC1-9E29-AD80-E08B9DA0D49C}"/>
              </a:ext>
            </a:extLst>
          </p:cNvPr>
          <p:cNvGrpSpPr/>
          <p:nvPr/>
        </p:nvGrpSpPr>
        <p:grpSpPr>
          <a:xfrm flipH="1">
            <a:off x="6287465" y="2655326"/>
            <a:ext cx="2571750" cy="2272006"/>
            <a:chOff x="6405449" y="3190510"/>
            <a:chExt cx="2419350" cy="227200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9262637-DA3F-B82A-CFB6-886E779343EF}"/>
                </a:ext>
              </a:extLst>
            </p:cNvPr>
            <p:cNvSpPr/>
            <p:nvPr/>
          </p:nvSpPr>
          <p:spPr>
            <a:xfrm>
              <a:off x="6438066" y="342900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, Drapeau des États-Unis, Jour du drapeau (USA), symbole&#10;&#10;Le contenu généré par l’IA peut être incorrect.">
              <a:extLst>
                <a:ext uri="{FF2B5EF4-FFF2-40B4-BE49-F238E27FC236}">
                  <a16:creationId xmlns:a16="http://schemas.microsoft.com/office/drawing/2014/main" id="{D9CF1AA9-3899-4812-50EE-108D94C1F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05449" y="3190510"/>
              <a:ext cx="24193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24F4153-900F-0E05-2F50-38962A027FAA}"/>
                </a:ext>
              </a:extLst>
            </p:cNvPr>
            <p:cNvSpPr txBox="1"/>
            <p:nvPr/>
          </p:nvSpPr>
          <p:spPr>
            <a:xfrm>
              <a:off x="6960349" y="3921876"/>
              <a:ext cx="9621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LIBERIA</a:t>
              </a:r>
            </a:p>
          </p:txBody>
        </p:sp>
      </p:grpSp>
      <p:sp>
        <p:nvSpPr>
          <p:cNvPr id="17" name="ZoneTexte 16">
            <a:extLst>
              <a:ext uri="{FF2B5EF4-FFF2-40B4-BE49-F238E27FC236}">
                <a16:creationId xmlns:a16="http://schemas.microsoft.com/office/drawing/2014/main" id="{E3AC4612-17A8-B506-0326-C2A05383670E}"/>
              </a:ext>
            </a:extLst>
          </p:cNvPr>
          <p:cNvSpPr txBox="1"/>
          <p:nvPr/>
        </p:nvSpPr>
        <p:spPr>
          <a:xfrm>
            <a:off x="6962603" y="926418"/>
            <a:ext cx="12214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LITUANIE</a:t>
            </a: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FC4211C7-634B-38E0-76D7-76129EBED151}"/>
              </a:ext>
            </a:extLst>
          </p:cNvPr>
          <p:cNvGrpSpPr/>
          <p:nvPr/>
        </p:nvGrpSpPr>
        <p:grpSpPr>
          <a:xfrm>
            <a:off x="4579420" y="500380"/>
            <a:ext cx="2571750" cy="4786871"/>
            <a:chOff x="3962540" y="-69831"/>
            <a:chExt cx="2571750" cy="4786871"/>
          </a:xfrm>
        </p:grpSpPr>
        <p:grpSp>
          <p:nvGrpSpPr>
            <p:cNvPr id="20" name="Groupe 19">
              <a:extLst>
                <a:ext uri="{FF2B5EF4-FFF2-40B4-BE49-F238E27FC236}">
                  <a16:creationId xmlns:a16="http://schemas.microsoft.com/office/drawing/2014/main" id="{A03883E0-BF4D-8247-0553-FBDADADD0442}"/>
                </a:ext>
              </a:extLst>
            </p:cNvPr>
            <p:cNvGrpSpPr/>
            <p:nvPr/>
          </p:nvGrpSpPr>
          <p:grpSpPr>
            <a:xfrm rot="18904379">
              <a:off x="3962540" y="-69831"/>
              <a:ext cx="2571750" cy="2276333"/>
              <a:chOff x="6467637" y="741025"/>
              <a:chExt cx="2571750" cy="2276333"/>
            </a:xfrm>
          </p:grpSpPr>
          <p:sp>
            <p:nvSpPr>
              <p:cNvPr id="9" name="Forme libre : forme 8">
                <a:extLst>
                  <a:ext uri="{FF2B5EF4-FFF2-40B4-BE49-F238E27FC236}">
                    <a16:creationId xmlns:a16="http://schemas.microsoft.com/office/drawing/2014/main" id="{039B1F6C-FEFC-D1A6-838A-193B5D696D8A}"/>
                  </a:ext>
                </a:extLst>
              </p:cNvPr>
              <p:cNvSpPr/>
              <p:nvPr/>
            </p:nvSpPr>
            <p:spPr>
              <a:xfrm>
                <a:off x="6515405" y="983842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" name="Image 5" descr="Une image contenant Caractère coloré, peinture, orange, drapeau&#10;&#10;Le contenu généré par l’IA peut être incorrect.">
                <a:extLst>
                  <a:ext uri="{FF2B5EF4-FFF2-40B4-BE49-F238E27FC236}">
                    <a16:creationId xmlns:a16="http://schemas.microsoft.com/office/drawing/2014/main" id="{D387426F-FD9F-0168-EA2A-11C291D05A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7637" y="741025"/>
                <a:ext cx="2571750" cy="1409700"/>
              </a:xfrm>
              <a:prstGeom prst="rect">
                <a:avLst/>
              </a:prstGeom>
            </p:spPr>
          </p:pic>
        </p:grpSp>
        <p:pic>
          <p:nvPicPr>
            <p:cNvPr id="27" name="Image 26" descr="Une image contenant noir, obscurité, croquis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BDC3898A-32AB-3BF5-A373-0432F94D9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1702" t="23824"/>
            <a:stretch>
              <a:fillRect/>
            </a:stretch>
          </p:blipFill>
          <p:spPr>
            <a:xfrm>
              <a:off x="4271748" y="2611278"/>
              <a:ext cx="1346721" cy="2105762"/>
            </a:xfrm>
            <a:prstGeom prst="rect">
              <a:avLst/>
            </a:prstGeom>
          </p:spPr>
        </p:pic>
      </p:grpSp>
      <p:pic>
        <p:nvPicPr>
          <p:cNvPr id="29" name="Image 28" descr="Une image contenant noir, obscurité, noir et blanc&#10;&#10;Le contenu généré par l’IA peut être incorrect.">
            <a:extLst>
              <a:ext uri="{FF2B5EF4-FFF2-40B4-BE49-F238E27FC236}">
                <a16:creationId xmlns:a16="http://schemas.microsoft.com/office/drawing/2014/main" id="{E9E10E02-5763-2BFD-77E2-97B8F44B485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84368" y="4649134"/>
            <a:ext cx="1920401" cy="2033516"/>
          </a:xfrm>
          <a:prstGeom prst="rect">
            <a:avLst/>
          </a:prstGeom>
        </p:spPr>
      </p:pic>
      <p:grpSp>
        <p:nvGrpSpPr>
          <p:cNvPr id="31" name="Groupe 30">
            <a:extLst>
              <a:ext uri="{FF2B5EF4-FFF2-40B4-BE49-F238E27FC236}">
                <a16:creationId xmlns:a16="http://schemas.microsoft.com/office/drawing/2014/main" id="{BE846037-1F11-75D4-AFEB-70179A6043C7}"/>
              </a:ext>
            </a:extLst>
          </p:cNvPr>
          <p:cNvGrpSpPr/>
          <p:nvPr/>
        </p:nvGrpSpPr>
        <p:grpSpPr>
          <a:xfrm>
            <a:off x="1218536" y="993731"/>
            <a:ext cx="2620448" cy="3782372"/>
            <a:chOff x="1929795" y="772089"/>
            <a:chExt cx="2620448" cy="3782372"/>
          </a:xfrm>
        </p:grpSpPr>
        <p:grpSp>
          <p:nvGrpSpPr>
            <p:cNvPr id="19" name="Groupe 18">
              <a:extLst>
                <a:ext uri="{FF2B5EF4-FFF2-40B4-BE49-F238E27FC236}">
                  <a16:creationId xmlns:a16="http://schemas.microsoft.com/office/drawing/2014/main" id="{0721E5A2-0DB1-5859-C1A8-2BAB77F96BF8}"/>
                </a:ext>
              </a:extLst>
            </p:cNvPr>
            <p:cNvGrpSpPr/>
            <p:nvPr/>
          </p:nvGrpSpPr>
          <p:grpSpPr>
            <a:xfrm>
              <a:off x="2597618" y="772089"/>
              <a:ext cx="1952625" cy="2322397"/>
              <a:chOff x="3797449" y="452144"/>
              <a:chExt cx="1952625" cy="2322397"/>
            </a:xfrm>
          </p:grpSpPr>
          <p:sp>
            <p:nvSpPr>
              <p:cNvPr id="10" name="Forme libre : forme 9">
                <a:extLst>
                  <a:ext uri="{FF2B5EF4-FFF2-40B4-BE49-F238E27FC236}">
                    <a16:creationId xmlns:a16="http://schemas.microsoft.com/office/drawing/2014/main" id="{5390A7EF-4DAB-5388-E54A-A0092AC66680}"/>
                  </a:ext>
                </a:extLst>
              </p:cNvPr>
              <p:cNvSpPr/>
              <p:nvPr/>
            </p:nvSpPr>
            <p:spPr>
              <a:xfrm>
                <a:off x="3865689" y="741025"/>
                <a:ext cx="0" cy="2033516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4" name="Image 3" descr="Une image contenant drapeau, Carmin&#10;&#10;Le contenu généré par l’IA peut être incorrect.">
                <a:extLst>
                  <a:ext uri="{FF2B5EF4-FFF2-40B4-BE49-F238E27FC236}">
                    <a16:creationId xmlns:a16="http://schemas.microsoft.com/office/drawing/2014/main" id="{79571138-2D43-626A-9A8F-B968020D3B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97449" y="452144"/>
                <a:ext cx="1952625" cy="1409700"/>
              </a:xfrm>
              <a:prstGeom prst="rect">
                <a:avLst/>
              </a:prstGeom>
            </p:spPr>
          </p:pic>
          <p:sp>
            <p:nvSpPr>
              <p:cNvPr id="15" name="ZoneTexte 14">
                <a:extLst>
                  <a:ext uri="{FF2B5EF4-FFF2-40B4-BE49-F238E27FC236}">
                    <a16:creationId xmlns:a16="http://schemas.microsoft.com/office/drawing/2014/main" id="{9F364E29-99BB-40B3-9F3E-20F08A01591F}"/>
                  </a:ext>
                </a:extLst>
              </p:cNvPr>
              <p:cNvSpPr txBox="1"/>
              <p:nvPr/>
            </p:nvSpPr>
            <p:spPr>
              <a:xfrm>
                <a:off x="3797449" y="1029978"/>
                <a:ext cx="79605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dirty="0"/>
                  <a:t>LIBAN</a:t>
                </a:r>
              </a:p>
            </p:txBody>
          </p:sp>
        </p:grpSp>
        <p:pic>
          <p:nvPicPr>
            <p:cNvPr id="30" name="Image 29" descr="Une image contenant noir, obscurité, croquis, noir et blanc&#10;&#10;Le contenu généré par l’IA peut être incorrect.">
              <a:extLst>
                <a:ext uri="{FF2B5EF4-FFF2-40B4-BE49-F238E27FC236}">
                  <a16:creationId xmlns:a16="http://schemas.microsoft.com/office/drawing/2014/main" id="{8BE10A6C-C0E2-C535-AF50-EFF5946A98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8872" r="62790"/>
            <a:stretch>
              <a:fillRect/>
            </a:stretch>
          </p:blipFill>
          <p:spPr>
            <a:xfrm>
              <a:off x="1929795" y="2588254"/>
              <a:ext cx="1037548" cy="19662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081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>
            <a:extLst>
              <a:ext uri="{FF2B5EF4-FFF2-40B4-BE49-F238E27FC236}">
                <a16:creationId xmlns:a16="http://schemas.microsoft.com/office/drawing/2014/main" id="{999EA244-F37F-019D-0225-987B3EFE59A9}"/>
              </a:ext>
            </a:extLst>
          </p:cNvPr>
          <p:cNvGrpSpPr/>
          <p:nvPr/>
        </p:nvGrpSpPr>
        <p:grpSpPr>
          <a:xfrm>
            <a:off x="-7864" y="2296022"/>
            <a:ext cx="2162175" cy="2265956"/>
            <a:chOff x="579923" y="2885710"/>
            <a:chExt cx="2162175" cy="2265956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F886F254-ADAD-45A7-F28E-B259F281A08E}"/>
                </a:ext>
              </a:extLst>
            </p:cNvPr>
            <p:cNvSpPr/>
            <p:nvPr/>
          </p:nvSpPr>
          <p:spPr>
            <a:xfrm>
              <a:off x="638093" y="311815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essin humoristique, capture d’écran&#10;&#10;Le contenu généré par l’IA peut être incorrect.">
              <a:extLst>
                <a:ext uri="{FF2B5EF4-FFF2-40B4-BE49-F238E27FC236}">
                  <a16:creationId xmlns:a16="http://schemas.microsoft.com/office/drawing/2014/main" id="{2E0C7277-E723-48B0-7BAE-CF3CCBB8FB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923" y="2885710"/>
              <a:ext cx="21621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9451B632-BC9A-FBBD-89F4-2E19D563E7AF}"/>
                </a:ext>
              </a:extLst>
            </p:cNvPr>
            <p:cNvSpPr txBox="1"/>
            <p:nvPr/>
          </p:nvSpPr>
          <p:spPr>
            <a:xfrm>
              <a:off x="638093" y="3590560"/>
              <a:ext cx="17986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LIECHTENSTEIN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E6FDD79E-1AC0-6BE5-56E7-59759271CB19}"/>
              </a:ext>
            </a:extLst>
          </p:cNvPr>
          <p:cNvGrpSpPr/>
          <p:nvPr/>
        </p:nvGrpSpPr>
        <p:grpSpPr>
          <a:xfrm>
            <a:off x="-64298" y="0"/>
            <a:ext cx="1952625" cy="2271750"/>
            <a:chOff x="1725795" y="440775"/>
            <a:chExt cx="1952625" cy="227175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40684B07-DC15-62EB-F9E8-54393735FFFB}"/>
                </a:ext>
              </a:extLst>
            </p:cNvPr>
            <p:cNvSpPr/>
            <p:nvPr/>
          </p:nvSpPr>
          <p:spPr>
            <a:xfrm>
              <a:off x="1785581" y="67900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vert&#10;&#10;Le contenu généré par l’IA peut être incorrect.">
              <a:extLst>
                <a:ext uri="{FF2B5EF4-FFF2-40B4-BE49-F238E27FC236}">
                  <a16:creationId xmlns:a16="http://schemas.microsoft.com/office/drawing/2014/main" id="{FBDCC753-321C-360F-6B14-78C39E3A6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5795" y="440775"/>
              <a:ext cx="19526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F6C3E51A-9A81-DD0A-758A-B5B5E349B3BF}"/>
                </a:ext>
              </a:extLst>
            </p:cNvPr>
            <p:cNvSpPr txBox="1"/>
            <p:nvPr/>
          </p:nvSpPr>
          <p:spPr>
            <a:xfrm>
              <a:off x="2329138" y="1028596"/>
              <a:ext cx="7423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LIBYE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E8873403-732B-3E59-1277-A96B0091D61E}"/>
              </a:ext>
            </a:extLst>
          </p:cNvPr>
          <p:cNvGrpSpPr/>
          <p:nvPr/>
        </p:nvGrpSpPr>
        <p:grpSpPr>
          <a:xfrm flipH="1">
            <a:off x="6778248" y="4527078"/>
            <a:ext cx="2824739" cy="2330922"/>
            <a:chOff x="6591522" y="4166614"/>
            <a:chExt cx="2571750" cy="2330922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B434BE06-F241-73A0-2E94-BEFACAAD040D}"/>
                </a:ext>
              </a:extLst>
            </p:cNvPr>
            <p:cNvSpPr/>
            <p:nvPr/>
          </p:nvSpPr>
          <p:spPr>
            <a:xfrm>
              <a:off x="6621092" y="446402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jaune, rouge, Caractère coloré, Coquelicot&#10;&#10;Le contenu généré par l’IA peut être incorrect.">
              <a:extLst>
                <a:ext uri="{FF2B5EF4-FFF2-40B4-BE49-F238E27FC236}">
                  <a16:creationId xmlns:a16="http://schemas.microsoft.com/office/drawing/2014/main" id="{850E715E-DCAE-5124-EF03-ADE19C985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1522" y="4166614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7D4BED6-AC19-A314-4676-DDD7AFBE12EF}"/>
                </a:ext>
              </a:extLst>
            </p:cNvPr>
            <p:cNvSpPr txBox="1"/>
            <p:nvPr/>
          </p:nvSpPr>
          <p:spPr>
            <a:xfrm>
              <a:off x="7144568" y="5027778"/>
              <a:ext cx="14656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MACEDOINE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754C47C9-452C-7C7D-AD43-EBF69558352D}"/>
              </a:ext>
            </a:extLst>
          </p:cNvPr>
          <p:cNvGrpSpPr/>
          <p:nvPr/>
        </p:nvGrpSpPr>
        <p:grpSpPr>
          <a:xfrm>
            <a:off x="6591522" y="560947"/>
            <a:ext cx="2162175" cy="2270864"/>
            <a:chOff x="6380648" y="919646"/>
            <a:chExt cx="2162175" cy="2270864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F6D67D8B-5D79-8364-0502-0207C788FB67}"/>
                </a:ext>
              </a:extLst>
            </p:cNvPr>
            <p:cNvSpPr/>
            <p:nvPr/>
          </p:nvSpPr>
          <p:spPr>
            <a:xfrm>
              <a:off x="6421592" y="11569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A179242-1742-CA6B-627D-8BD6D1B18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80648" y="919646"/>
              <a:ext cx="216217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D09D5503-1C2D-9C24-FEC2-945437C81BA2}"/>
                </a:ext>
              </a:extLst>
            </p:cNvPr>
            <p:cNvSpPr txBox="1"/>
            <p:nvPr/>
          </p:nvSpPr>
          <p:spPr>
            <a:xfrm>
              <a:off x="6567374" y="1476835"/>
              <a:ext cx="16521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LUXEMBOURG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4FD25D3A-66CA-8F68-CF76-846958E9371E}"/>
              </a:ext>
            </a:extLst>
          </p:cNvPr>
          <p:cNvGrpSpPr/>
          <p:nvPr/>
        </p:nvGrpSpPr>
        <p:grpSpPr>
          <a:xfrm>
            <a:off x="3338394" y="337635"/>
            <a:ext cx="2571750" cy="2126785"/>
            <a:chOff x="3351698" y="2333260"/>
            <a:chExt cx="2571750" cy="2126785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476DF203-DB7E-799B-0B75-CAEB484AA31F}"/>
                </a:ext>
              </a:extLst>
            </p:cNvPr>
            <p:cNvSpPr/>
            <p:nvPr/>
          </p:nvSpPr>
          <p:spPr>
            <a:xfrm>
              <a:off x="3385817" y="242652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, Graphique, logo, jaune&#10;&#10;Le contenu généré par l’IA peut être incorrect.">
              <a:extLst>
                <a:ext uri="{FF2B5EF4-FFF2-40B4-BE49-F238E27FC236}">
                  <a16:creationId xmlns:a16="http://schemas.microsoft.com/office/drawing/2014/main" id="{4F4EA9C5-0F70-AA94-C583-1575367FE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1698" y="2333260"/>
              <a:ext cx="2571750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7C5D73A1-7B52-F1C0-0127-FD7ACC32D87E}"/>
                </a:ext>
              </a:extLst>
            </p:cNvPr>
            <p:cNvSpPr txBox="1"/>
            <p:nvPr/>
          </p:nvSpPr>
          <p:spPr>
            <a:xfrm>
              <a:off x="3640402" y="2799876"/>
              <a:ext cx="2162175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lord howe island</a:t>
              </a:r>
              <a:endParaRPr lang="fr-FR" dirty="0"/>
            </a:p>
          </p:txBody>
        </p:sp>
      </p:grpSp>
      <p:pic>
        <p:nvPicPr>
          <p:cNvPr id="18" name="Image 17" descr="Une image contenant noir, obscurité, capture d’écran&#10;&#10;Le contenu généré par l’IA peut être incorrect.">
            <a:extLst>
              <a:ext uri="{FF2B5EF4-FFF2-40B4-BE49-F238E27FC236}">
                <a16:creationId xmlns:a16="http://schemas.microsoft.com/office/drawing/2014/main" id="{0BDB250D-5CC5-D188-1CCF-380CB4EE9F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65845">
            <a:off x="3702087" y="2719714"/>
            <a:ext cx="3079239" cy="152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651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-3.7037E-7 L -0.39984 0.2777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00" y="1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e 18">
            <a:extLst>
              <a:ext uri="{FF2B5EF4-FFF2-40B4-BE49-F238E27FC236}">
                <a16:creationId xmlns:a16="http://schemas.microsoft.com/office/drawing/2014/main" id="{44C60308-A693-E397-ECB8-9BDC6B282365}"/>
              </a:ext>
            </a:extLst>
          </p:cNvPr>
          <p:cNvGrpSpPr/>
          <p:nvPr/>
        </p:nvGrpSpPr>
        <p:grpSpPr>
          <a:xfrm>
            <a:off x="5327824" y="740577"/>
            <a:ext cx="2571750" cy="2262189"/>
            <a:chOff x="6850838" y="604544"/>
            <a:chExt cx="2571750" cy="2262189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1CDE05B1-38E9-F644-117B-356167044E29}"/>
                </a:ext>
              </a:extLst>
            </p:cNvPr>
            <p:cNvSpPr/>
            <p:nvPr/>
          </p:nvSpPr>
          <p:spPr>
            <a:xfrm>
              <a:off x="6887232" y="83321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Drapeau des États-Unis, Jour du drapeau (USA), symbole&#10;&#10;Le contenu généré par l’IA peut être incorrect.">
              <a:extLst>
                <a:ext uri="{FF2B5EF4-FFF2-40B4-BE49-F238E27FC236}">
                  <a16:creationId xmlns:a16="http://schemas.microsoft.com/office/drawing/2014/main" id="{C63831C7-C910-0C92-2669-4E931D83C4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0838" y="604544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5C360F86-59C4-FD96-2169-61EA49D3811B}"/>
                </a:ext>
              </a:extLst>
            </p:cNvPr>
            <p:cNvSpPr txBox="1"/>
            <p:nvPr/>
          </p:nvSpPr>
          <p:spPr>
            <a:xfrm>
              <a:off x="7515659" y="1480643"/>
              <a:ext cx="1597107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b="0" i="0" dirty="0"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MALAYSIE</a:t>
              </a:r>
              <a:endParaRPr lang="fr-FR" dirty="0"/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CC943BDB-BAA4-1D5C-E791-B1ED7D87E243}"/>
              </a:ext>
            </a:extLst>
          </p:cNvPr>
          <p:cNvGrpSpPr/>
          <p:nvPr/>
        </p:nvGrpSpPr>
        <p:grpSpPr>
          <a:xfrm flipH="1">
            <a:off x="7765581" y="3610114"/>
            <a:ext cx="2140419" cy="2176536"/>
            <a:chOff x="6850838" y="2638060"/>
            <a:chExt cx="1952625" cy="2176536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C71A5311-ACD4-8C89-0AF8-07529A89FA9B}"/>
                </a:ext>
              </a:extLst>
            </p:cNvPr>
            <p:cNvSpPr/>
            <p:nvPr/>
          </p:nvSpPr>
          <p:spPr>
            <a:xfrm>
              <a:off x="6893099" y="278108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art&#10;&#10;Le contenu généré par l’IA peut être incorrect.">
              <a:extLst>
                <a:ext uri="{FF2B5EF4-FFF2-40B4-BE49-F238E27FC236}">
                  <a16:creationId xmlns:a16="http://schemas.microsoft.com/office/drawing/2014/main" id="{1CCE1CFB-4ADD-3944-6CFD-ED7AE91FA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50838" y="263806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9EB48978-85CE-FCFC-10BF-E28899D32099}"/>
                </a:ext>
              </a:extLst>
            </p:cNvPr>
            <p:cNvSpPr txBox="1"/>
            <p:nvPr/>
          </p:nvSpPr>
          <p:spPr>
            <a:xfrm>
              <a:off x="7010063" y="3483098"/>
              <a:ext cx="10192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MALAWI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F86DA0DC-D7B7-6B25-F704-E8F4DBA047E7}"/>
              </a:ext>
            </a:extLst>
          </p:cNvPr>
          <p:cNvGrpSpPr/>
          <p:nvPr/>
        </p:nvGrpSpPr>
        <p:grpSpPr>
          <a:xfrm>
            <a:off x="1965482" y="1166822"/>
            <a:ext cx="1952625" cy="2262178"/>
            <a:chOff x="3537532" y="2180860"/>
            <a:chExt cx="1952625" cy="226217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F93FC85-1C45-8F1E-5855-A6BA976EA65B}"/>
                </a:ext>
              </a:extLst>
            </p:cNvPr>
            <p:cNvSpPr/>
            <p:nvPr/>
          </p:nvSpPr>
          <p:spPr>
            <a:xfrm>
              <a:off x="3578476" y="240952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, drapeau&#10;&#10;Le contenu généré par l’IA peut être incorrect.">
              <a:extLst>
                <a:ext uri="{FF2B5EF4-FFF2-40B4-BE49-F238E27FC236}">
                  <a16:creationId xmlns:a16="http://schemas.microsoft.com/office/drawing/2014/main" id="{7FAA6EB6-DB6B-A86A-84F4-C8702981A5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7532" y="2180860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27C9AA95-C6C2-E6B1-8E9F-6D7D030274F8}"/>
                </a:ext>
              </a:extLst>
            </p:cNvPr>
            <p:cNvSpPr txBox="1"/>
            <p:nvPr/>
          </p:nvSpPr>
          <p:spPr>
            <a:xfrm>
              <a:off x="3941348" y="3056948"/>
              <a:ext cx="10583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MADERE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547CBF49-9EC2-6420-B68A-6428391F5869}"/>
              </a:ext>
            </a:extLst>
          </p:cNvPr>
          <p:cNvGrpSpPr/>
          <p:nvPr/>
        </p:nvGrpSpPr>
        <p:grpSpPr>
          <a:xfrm>
            <a:off x="-112335" y="4519684"/>
            <a:ext cx="1952625" cy="2338316"/>
            <a:chOff x="536785" y="3038110"/>
            <a:chExt cx="1952625" cy="2338316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FF87A8D-F97A-C8B6-7B36-7B913F077CA2}"/>
                </a:ext>
              </a:extLst>
            </p:cNvPr>
            <p:cNvSpPr/>
            <p:nvPr/>
          </p:nvSpPr>
          <p:spPr>
            <a:xfrm>
              <a:off x="598201" y="3342910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0DCE0860-594E-151A-9C17-EB5D678C39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785" y="303811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14380B3F-DDE2-5140-C32D-BDF1C496E705}"/>
                </a:ext>
              </a:extLst>
            </p:cNvPr>
            <p:cNvSpPr txBox="1"/>
            <p:nvPr/>
          </p:nvSpPr>
          <p:spPr>
            <a:xfrm>
              <a:off x="582776" y="3742960"/>
              <a:ext cx="1649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MAD</a:t>
              </a:r>
              <a:r>
                <a:rPr lang="fr-FR" dirty="0">
                  <a:solidFill>
                    <a:schemeClr val="bg1"/>
                  </a:solidFill>
                </a:rPr>
                <a:t>AGASCAR</a:t>
              </a:r>
            </a:p>
          </p:txBody>
        </p:sp>
      </p:grp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A0C7B3F2-35F6-9DBA-874A-7DD2B9C93A6A}"/>
              </a:ext>
            </a:extLst>
          </p:cNvPr>
          <p:cNvGrpSpPr/>
          <p:nvPr/>
        </p:nvGrpSpPr>
        <p:grpSpPr>
          <a:xfrm>
            <a:off x="-36401" y="178305"/>
            <a:ext cx="1952625" cy="2083758"/>
            <a:chOff x="304800" y="188582"/>
            <a:chExt cx="1952625" cy="2083758"/>
          </a:xfrm>
        </p:grpSpPr>
        <p:grpSp>
          <p:nvGrpSpPr>
            <p:cNvPr id="18" name="Groupe 17">
              <a:extLst>
                <a:ext uri="{FF2B5EF4-FFF2-40B4-BE49-F238E27FC236}">
                  <a16:creationId xmlns:a16="http://schemas.microsoft.com/office/drawing/2014/main" id="{9DC524CF-02FF-8B7A-C9B5-9413EED0E29E}"/>
                </a:ext>
              </a:extLst>
            </p:cNvPr>
            <p:cNvGrpSpPr/>
            <p:nvPr/>
          </p:nvGrpSpPr>
          <p:grpSpPr>
            <a:xfrm>
              <a:off x="304800" y="188582"/>
              <a:ext cx="1952625" cy="2083758"/>
              <a:chOff x="419287" y="277001"/>
              <a:chExt cx="1952625" cy="2083758"/>
            </a:xfrm>
          </p:grpSpPr>
          <p:sp>
            <p:nvSpPr>
              <p:cNvPr id="11" name="Forme libre : forme 10">
                <a:extLst>
                  <a:ext uri="{FF2B5EF4-FFF2-40B4-BE49-F238E27FC236}">
                    <a16:creationId xmlns:a16="http://schemas.microsoft.com/office/drawing/2014/main" id="{8D2B78DE-F6ED-C59A-F677-EE65821C2631}"/>
                  </a:ext>
                </a:extLst>
              </p:cNvPr>
              <p:cNvSpPr/>
              <p:nvPr/>
            </p:nvSpPr>
            <p:spPr>
              <a:xfrm>
                <a:off x="468545" y="560759"/>
                <a:ext cx="0" cy="1800000"/>
              </a:xfrm>
              <a:custGeom>
                <a:avLst/>
                <a:gdLst>
                  <a:gd name="connsiteX0" fmla="*/ 0 w 0"/>
                  <a:gd name="connsiteY0" fmla="*/ 0 h 2033516"/>
                  <a:gd name="connsiteX1" fmla="*/ 0 w 0"/>
                  <a:gd name="connsiteY1" fmla="*/ 2033516 h 20335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2033516">
                    <a:moveTo>
                      <a:pt x="0" y="0"/>
                    </a:moveTo>
                    <a:lnTo>
                      <a:pt x="0" y="2033516"/>
                    </a:lnTo>
                  </a:path>
                </a:pathLst>
              </a:custGeom>
              <a:noFill/>
              <a:ln w="38100"/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2" name="Image 1" descr="Une image contenant art&#10;&#10;Le contenu généré par l’IA peut être incorrect.">
                <a:extLst>
                  <a:ext uri="{FF2B5EF4-FFF2-40B4-BE49-F238E27FC236}">
                    <a16:creationId xmlns:a16="http://schemas.microsoft.com/office/drawing/2014/main" id="{AA2E1941-61CC-1573-9501-C7BAC0C8C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9287" y="277001"/>
                <a:ext cx="1952625" cy="1409700"/>
              </a:xfrm>
              <a:prstGeom prst="rect">
                <a:avLst/>
              </a:prstGeom>
            </p:spPr>
          </p:pic>
        </p:grpSp>
        <p:sp>
          <p:nvSpPr>
            <p:cNvPr id="23" name="ZoneTexte 22">
              <a:extLst>
                <a:ext uri="{FF2B5EF4-FFF2-40B4-BE49-F238E27FC236}">
                  <a16:creationId xmlns:a16="http://schemas.microsoft.com/office/drawing/2014/main" id="{FB4E322A-F3D5-7551-C5C1-5466A80437E3}"/>
                </a:ext>
              </a:extLst>
            </p:cNvPr>
            <p:cNvSpPr txBox="1"/>
            <p:nvPr/>
          </p:nvSpPr>
          <p:spPr>
            <a:xfrm>
              <a:off x="679306" y="287674"/>
              <a:ext cx="1020008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dirty="0">
                  <a:solidFill>
                    <a:schemeClr val="accent3">
                      <a:lumMod val="40000"/>
                      <a:lumOff val="60000"/>
                    </a:schemeClr>
                  </a:solidFill>
                </a:rPr>
                <a:t>MACAO</a:t>
              </a:r>
            </a:p>
          </p:txBody>
        </p:sp>
      </p:grpSp>
      <p:pic>
        <p:nvPicPr>
          <p:cNvPr id="17" name="Image 16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E3398E53-2B23-C132-9AF9-C8334FC7D5A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544" y="4704136"/>
            <a:ext cx="2749338" cy="1225248"/>
          </a:xfrm>
          <a:prstGeom prst="rect">
            <a:avLst/>
          </a:prstGeom>
        </p:spPr>
      </p:pic>
      <p:pic>
        <p:nvPicPr>
          <p:cNvPr id="26" name="Image 25" descr="Une image contenant noir, obscurité, capture d’écran, nuit&#10;&#10;Le contenu généré par l’IA peut être incorrect.">
            <a:extLst>
              <a:ext uri="{FF2B5EF4-FFF2-40B4-BE49-F238E27FC236}">
                <a16:creationId xmlns:a16="http://schemas.microsoft.com/office/drawing/2014/main" id="{94CDF6B0-A330-2C19-B3ED-981119E03C9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97" y="2077612"/>
            <a:ext cx="3456372" cy="294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4115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>
            <a:extLst>
              <a:ext uri="{FF2B5EF4-FFF2-40B4-BE49-F238E27FC236}">
                <a16:creationId xmlns:a16="http://schemas.microsoft.com/office/drawing/2014/main" id="{1FC0AC39-9D10-0E2B-568D-B4C8D3B77575}"/>
              </a:ext>
            </a:extLst>
          </p:cNvPr>
          <p:cNvGrpSpPr/>
          <p:nvPr/>
        </p:nvGrpSpPr>
        <p:grpSpPr>
          <a:xfrm flipH="1">
            <a:off x="7475881" y="299744"/>
            <a:ext cx="2430118" cy="2235674"/>
            <a:chOff x="6324819" y="299744"/>
            <a:chExt cx="2571750" cy="2235674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BC5AF0E9-0BBC-4BBA-414B-F8A2BDD6C627}"/>
                </a:ext>
              </a:extLst>
            </p:cNvPr>
            <p:cNvSpPr/>
            <p:nvPr/>
          </p:nvSpPr>
          <p:spPr>
            <a:xfrm>
              <a:off x="6358939" y="501902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symbole, Emblème, badge, drapeau&#10;&#10;Le contenu généré par l’IA peut être incorrect.">
              <a:extLst>
                <a:ext uri="{FF2B5EF4-FFF2-40B4-BE49-F238E27FC236}">
                  <a16:creationId xmlns:a16="http://schemas.microsoft.com/office/drawing/2014/main" id="{13A2A5B5-CE89-D4E8-F147-577D3056C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24819" y="299744"/>
              <a:ext cx="2571750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A5CF0233-29F4-E86A-B978-35314614C4F9}"/>
                </a:ext>
              </a:extLst>
            </p:cNvPr>
            <p:cNvSpPr txBox="1"/>
            <p:nvPr/>
          </p:nvSpPr>
          <p:spPr>
            <a:xfrm>
              <a:off x="6892051" y="962486"/>
              <a:ext cx="147027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MARIANNES </a:t>
              </a:r>
            </a:p>
            <a:p>
              <a:r>
                <a:rPr lang="fr-FR" dirty="0"/>
                <a:t>DU NORD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9226DABA-757C-C402-1D2C-F699FF3816B7}"/>
              </a:ext>
            </a:extLst>
          </p:cNvPr>
          <p:cNvGrpSpPr/>
          <p:nvPr/>
        </p:nvGrpSpPr>
        <p:grpSpPr>
          <a:xfrm>
            <a:off x="4858381" y="1861475"/>
            <a:ext cx="2571750" cy="2280620"/>
            <a:chOff x="776475" y="3342910"/>
            <a:chExt cx="2571750" cy="2280620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DADE4C6D-831F-DF69-6F87-EF4B9DC66B58}"/>
                </a:ext>
              </a:extLst>
            </p:cNvPr>
            <p:cNvSpPr/>
            <p:nvPr/>
          </p:nvSpPr>
          <p:spPr>
            <a:xfrm>
              <a:off x="817419" y="359001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Danse&#10;&#10;Le contenu généré par l’IA peut être incorrect.">
              <a:extLst>
                <a:ext uri="{FF2B5EF4-FFF2-40B4-BE49-F238E27FC236}">
                  <a16:creationId xmlns:a16="http://schemas.microsoft.com/office/drawing/2014/main" id="{BD50BCB7-FBD8-07D7-ED61-E5CD4FD388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475" y="3342910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DDB36204-E07D-E374-BA00-1898CD0F0DA6}"/>
                </a:ext>
              </a:extLst>
            </p:cNvPr>
            <p:cNvSpPr txBox="1"/>
            <p:nvPr/>
          </p:nvSpPr>
          <p:spPr>
            <a:xfrm>
              <a:off x="1003533" y="4197890"/>
              <a:ext cx="6671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MAN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C3632071-B191-65EE-8394-697A9EC87272}"/>
              </a:ext>
            </a:extLst>
          </p:cNvPr>
          <p:cNvGrpSpPr/>
          <p:nvPr/>
        </p:nvGrpSpPr>
        <p:grpSpPr>
          <a:xfrm>
            <a:off x="2810877" y="271432"/>
            <a:ext cx="1952625" cy="2264680"/>
            <a:chOff x="3976687" y="1933210"/>
            <a:chExt cx="1952625" cy="2264680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0AA51E24-8C58-02BA-EE7D-BA7AE1D641D7}"/>
                </a:ext>
              </a:extLst>
            </p:cNvPr>
            <p:cNvSpPr/>
            <p:nvPr/>
          </p:nvSpPr>
          <p:spPr>
            <a:xfrm>
              <a:off x="4035186" y="216437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symbole&#10;&#10;Le contenu généré par l’IA peut être incorrect.">
              <a:extLst>
                <a:ext uri="{FF2B5EF4-FFF2-40B4-BE49-F238E27FC236}">
                  <a16:creationId xmlns:a16="http://schemas.microsoft.com/office/drawing/2014/main" id="{B17FD60A-C084-B069-3712-584DE128A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6687" y="1933210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5E15C565-740F-8A25-A445-EC6639C2A683}"/>
                </a:ext>
              </a:extLst>
            </p:cNvPr>
            <p:cNvSpPr txBox="1"/>
            <p:nvPr/>
          </p:nvSpPr>
          <p:spPr>
            <a:xfrm>
              <a:off x="4035186" y="2701044"/>
              <a:ext cx="8438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MALTE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843D339A-634A-335B-9D06-9981EA14EB42}"/>
              </a:ext>
            </a:extLst>
          </p:cNvPr>
          <p:cNvGrpSpPr/>
          <p:nvPr/>
        </p:nvGrpSpPr>
        <p:grpSpPr>
          <a:xfrm>
            <a:off x="-23767" y="295198"/>
            <a:ext cx="1952625" cy="2240220"/>
            <a:chOff x="1395600" y="645490"/>
            <a:chExt cx="1952625" cy="2240220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0CB397CD-61C5-F1B2-B266-D35FCDA7451B}"/>
                </a:ext>
              </a:extLst>
            </p:cNvPr>
            <p:cNvSpPr/>
            <p:nvPr/>
          </p:nvSpPr>
          <p:spPr>
            <a:xfrm>
              <a:off x="1450015" y="85219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Graphique&#10;&#10;Le contenu généré par l’IA peut être incorrect.">
              <a:extLst>
                <a:ext uri="{FF2B5EF4-FFF2-40B4-BE49-F238E27FC236}">
                  <a16:creationId xmlns:a16="http://schemas.microsoft.com/office/drawing/2014/main" id="{B3258755-B3FC-279A-A511-5DB8ADFD0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5600" y="645490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41D65567-C3B2-D8AB-E46E-B4D16058F33F}"/>
                </a:ext>
              </a:extLst>
            </p:cNvPr>
            <p:cNvSpPr txBox="1"/>
            <p:nvPr/>
          </p:nvSpPr>
          <p:spPr>
            <a:xfrm>
              <a:off x="1725549" y="1660329"/>
              <a:ext cx="12298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MALDIVES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E27D9AFC-B06E-E288-4956-FC5639569D23}"/>
              </a:ext>
            </a:extLst>
          </p:cNvPr>
          <p:cNvGrpSpPr/>
          <p:nvPr/>
        </p:nvGrpSpPr>
        <p:grpSpPr>
          <a:xfrm>
            <a:off x="7699041" y="2902750"/>
            <a:ext cx="1952625" cy="1705207"/>
            <a:chOff x="5523256" y="4550699"/>
            <a:chExt cx="1952625" cy="1705207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27870F6A-21E3-F130-DF24-13F10BBB62FD}"/>
                </a:ext>
              </a:extLst>
            </p:cNvPr>
            <p:cNvSpPr/>
            <p:nvPr/>
          </p:nvSpPr>
          <p:spPr>
            <a:xfrm>
              <a:off x="5597856" y="4779906"/>
              <a:ext cx="0" cy="1476000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orange, Caractère coloré&#10;&#10;Le contenu généré par l’IA peut être incorrect.">
              <a:extLst>
                <a:ext uri="{FF2B5EF4-FFF2-40B4-BE49-F238E27FC236}">
                  <a16:creationId xmlns:a16="http://schemas.microsoft.com/office/drawing/2014/main" id="{CF45E660-BCA8-9B62-8AE3-57BE3BF6D4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3256" y="4550699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E44EF96E-43B6-F46F-9ED7-A836B79D723B}"/>
                </a:ext>
              </a:extLst>
            </p:cNvPr>
            <p:cNvSpPr txBox="1"/>
            <p:nvPr/>
          </p:nvSpPr>
          <p:spPr>
            <a:xfrm>
              <a:off x="6160372" y="5151505"/>
              <a:ext cx="6783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MALI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04DD75D3-4FC3-12C5-F77D-61C60361BFB9}"/>
              </a:ext>
            </a:extLst>
          </p:cNvPr>
          <p:cNvGrpSpPr/>
          <p:nvPr/>
        </p:nvGrpSpPr>
        <p:grpSpPr>
          <a:xfrm>
            <a:off x="41533" y="4507623"/>
            <a:ext cx="1952623" cy="2350377"/>
            <a:chOff x="-178392" y="4507623"/>
            <a:chExt cx="1952623" cy="2350377"/>
          </a:xfrm>
        </p:grpSpPr>
        <p:pic>
          <p:nvPicPr>
            <p:cNvPr id="31" name="Image 30" descr="Une image contenant transport, avion, ballon, Montgolfière&#10;&#10;Le contenu généré par l’IA peut être incorrect.">
              <a:extLst>
                <a:ext uri="{FF2B5EF4-FFF2-40B4-BE49-F238E27FC236}">
                  <a16:creationId xmlns:a16="http://schemas.microsoft.com/office/drawing/2014/main" id="{7F98F0D2-7593-B80C-7785-8E307F24BE5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202"/>
            <a:stretch>
              <a:fillRect/>
            </a:stretch>
          </p:blipFill>
          <p:spPr>
            <a:xfrm rot="1187587">
              <a:off x="872350" y="4867534"/>
              <a:ext cx="458321" cy="1099844"/>
            </a:xfrm>
            <a:prstGeom prst="rect">
              <a:avLst/>
            </a:prstGeom>
          </p:spPr>
        </p:pic>
        <p:pic>
          <p:nvPicPr>
            <p:cNvPr id="18" name="Image 17" descr="Une image contenant noir, obscurité&#10;&#10;Le contenu généré par l’IA peut être incorrect.">
              <a:extLst>
                <a:ext uri="{FF2B5EF4-FFF2-40B4-BE49-F238E27FC236}">
                  <a16:creationId xmlns:a16="http://schemas.microsoft.com/office/drawing/2014/main" id="{D7D7EF1E-2796-5B25-21AB-F05FB5DB47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78392" y="4507623"/>
              <a:ext cx="1952623" cy="2350377"/>
            </a:xfrm>
            <a:prstGeom prst="rect">
              <a:avLst/>
            </a:prstGeom>
          </p:spPr>
        </p:pic>
      </p:grpSp>
      <p:pic>
        <p:nvPicPr>
          <p:cNvPr id="27" name="Image 26" descr="Une image contenant obscurité, capture d’écran, noir&#10;&#10;Le contenu généré par l’IA peut être incorrect.">
            <a:extLst>
              <a:ext uri="{FF2B5EF4-FFF2-40B4-BE49-F238E27FC236}">
                <a16:creationId xmlns:a16="http://schemas.microsoft.com/office/drawing/2014/main" id="{391BFCCB-4276-D1B5-BDE8-0198878FF5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632" y="2572121"/>
            <a:ext cx="3385805" cy="240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326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 descr="Une image contenant croquis, dessin, silhouette, art&#10;&#10;Le contenu généré par l’IA peut être incorrect.">
            <a:extLst>
              <a:ext uri="{FF2B5EF4-FFF2-40B4-BE49-F238E27FC236}">
                <a16:creationId xmlns:a16="http://schemas.microsoft.com/office/drawing/2014/main" id="{CD5C725F-8770-2D32-CFFA-3BE34B483BFE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4526" b="6666"/>
          <a:stretch>
            <a:fillRect/>
          </a:stretch>
        </p:blipFill>
        <p:spPr>
          <a:xfrm>
            <a:off x="1131476" y="2745560"/>
            <a:ext cx="2020717" cy="4147484"/>
          </a:xfrm>
          <a:prstGeom prst="rect">
            <a:avLst/>
          </a:prstGeom>
        </p:spPr>
      </p:pic>
      <p:grpSp>
        <p:nvGrpSpPr>
          <p:cNvPr id="20" name="Groupe 19">
            <a:extLst>
              <a:ext uri="{FF2B5EF4-FFF2-40B4-BE49-F238E27FC236}">
                <a16:creationId xmlns:a16="http://schemas.microsoft.com/office/drawing/2014/main" id="{7DC0C2B7-E6AF-04F0-6FBC-E91CB13368C9}"/>
              </a:ext>
            </a:extLst>
          </p:cNvPr>
          <p:cNvGrpSpPr/>
          <p:nvPr/>
        </p:nvGrpSpPr>
        <p:grpSpPr>
          <a:xfrm>
            <a:off x="6559955" y="554982"/>
            <a:ext cx="2428875" cy="2230331"/>
            <a:chOff x="5900739" y="386183"/>
            <a:chExt cx="2428875" cy="2230331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39FEE009-4B2C-6D14-D9D7-2FA68D5DB879}"/>
                </a:ext>
              </a:extLst>
            </p:cNvPr>
            <p:cNvSpPr/>
            <p:nvPr/>
          </p:nvSpPr>
          <p:spPr>
            <a:xfrm>
              <a:off x="5941683" y="58299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bleu, étoile&#10;&#10;Le contenu généré par l’IA peut être incorrect.">
              <a:extLst>
                <a:ext uri="{FF2B5EF4-FFF2-40B4-BE49-F238E27FC236}">
                  <a16:creationId xmlns:a16="http://schemas.microsoft.com/office/drawing/2014/main" id="{1B469303-A6E7-CED8-4C5C-44D428B7AC3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0739" y="386183"/>
              <a:ext cx="2428875" cy="1409700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704DCF46-9C14-E5BF-80D8-C41374758459}"/>
                </a:ext>
              </a:extLst>
            </p:cNvPr>
            <p:cNvSpPr txBox="1"/>
            <p:nvPr/>
          </p:nvSpPr>
          <p:spPr>
            <a:xfrm>
              <a:off x="6096325" y="1767885"/>
              <a:ext cx="15011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MICRONESIE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5BBB2C8D-96C6-7AFC-4BB1-9F6A0C2DAEA4}"/>
              </a:ext>
            </a:extLst>
          </p:cNvPr>
          <p:cNvGrpSpPr/>
          <p:nvPr/>
        </p:nvGrpSpPr>
        <p:grpSpPr>
          <a:xfrm flipH="1">
            <a:off x="7746574" y="2137217"/>
            <a:ext cx="2151439" cy="2219728"/>
            <a:chOff x="3643314" y="2478552"/>
            <a:chExt cx="2257425" cy="221972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302AE8A1-1199-2C7B-1E83-247B16178ACF}"/>
                </a:ext>
              </a:extLst>
            </p:cNvPr>
            <p:cNvSpPr/>
            <p:nvPr/>
          </p:nvSpPr>
          <p:spPr>
            <a:xfrm>
              <a:off x="3670610" y="266476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oreiller, drapeau&#10;&#10;Le contenu généré par l’IA peut être incorrect.">
              <a:extLst>
                <a:ext uri="{FF2B5EF4-FFF2-40B4-BE49-F238E27FC236}">
                  <a16:creationId xmlns:a16="http://schemas.microsoft.com/office/drawing/2014/main" id="{FAF37566-6E91-BF25-8A3C-B70119FD0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314" y="2478552"/>
              <a:ext cx="2257425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233880AF-7573-138B-1295-33D5B56EFF8E}"/>
                </a:ext>
              </a:extLst>
            </p:cNvPr>
            <p:cNvSpPr txBox="1"/>
            <p:nvPr/>
          </p:nvSpPr>
          <p:spPr>
            <a:xfrm>
              <a:off x="4048330" y="3429000"/>
              <a:ext cx="11368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MEXIQUE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4F645EA2-B53B-7590-7D3A-C5ED01D1DB61}"/>
              </a:ext>
            </a:extLst>
          </p:cNvPr>
          <p:cNvGrpSpPr/>
          <p:nvPr/>
        </p:nvGrpSpPr>
        <p:grpSpPr>
          <a:xfrm>
            <a:off x="-13646" y="2327127"/>
            <a:ext cx="2428875" cy="2203745"/>
            <a:chOff x="520925" y="2790460"/>
            <a:chExt cx="2428875" cy="2203745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241FE235-2A97-EFCF-69B5-667C697A0BB1}"/>
                </a:ext>
              </a:extLst>
            </p:cNvPr>
            <p:cNvSpPr/>
            <p:nvPr/>
          </p:nvSpPr>
          <p:spPr>
            <a:xfrm>
              <a:off x="548221" y="296068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DF713133-44E5-C040-1D83-30CD44897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925" y="2790460"/>
              <a:ext cx="242887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BB14B7A4-B40D-79D1-4AA5-F4E178784A0D}"/>
                </a:ext>
              </a:extLst>
            </p:cNvPr>
            <p:cNvSpPr txBox="1"/>
            <p:nvPr/>
          </p:nvSpPr>
          <p:spPr>
            <a:xfrm>
              <a:off x="1440482" y="3736114"/>
              <a:ext cx="130356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MARSHALL</a:t>
              </a:r>
            </a:p>
          </p:txBody>
        </p:sp>
      </p:grpSp>
      <p:grpSp>
        <p:nvGrpSpPr>
          <p:cNvPr id="19" name="Groupe 18">
            <a:extLst>
              <a:ext uri="{FF2B5EF4-FFF2-40B4-BE49-F238E27FC236}">
                <a16:creationId xmlns:a16="http://schemas.microsoft.com/office/drawing/2014/main" id="{3A33BA20-A814-F439-5BD2-7CCEBD139451}"/>
              </a:ext>
            </a:extLst>
          </p:cNvPr>
          <p:cNvGrpSpPr/>
          <p:nvPr/>
        </p:nvGrpSpPr>
        <p:grpSpPr>
          <a:xfrm>
            <a:off x="-22811" y="-17144"/>
            <a:ext cx="1952625" cy="2330412"/>
            <a:chOff x="1390613" y="290649"/>
            <a:chExt cx="1952625" cy="2330412"/>
          </a:xfrm>
        </p:grpSpPr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1E1152F6-A5BC-F7CF-E3BC-8BBB638C1F5D}"/>
                </a:ext>
              </a:extLst>
            </p:cNvPr>
            <p:cNvSpPr/>
            <p:nvPr/>
          </p:nvSpPr>
          <p:spPr>
            <a:xfrm>
              <a:off x="1437499" y="58754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, étoile&#10;&#10;Le contenu généré par l’IA peut être incorrect.">
              <a:extLst>
                <a:ext uri="{FF2B5EF4-FFF2-40B4-BE49-F238E27FC236}">
                  <a16:creationId xmlns:a16="http://schemas.microsoft.com/office/drawing/2014/main" id="{8B5A6923-86D5-74EC-0D2C-C168E794F1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0613" y="290649"/>
              <a:ext cx="195262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0C772C52-D79C-501A-72E0-B2D2EDBF4152}"/>
                </a:ext>
              </a:extLst>
            </p:cNvPr>
            <p:cNvSpPr txBox="1"/>
            <p:nvPr/>
          </p:nvSpPr>
          <p:spPr>
            <a:xfrm>
              <a:off x="1833228" y="1142916"/>
              <a:ext cx="9689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20000"/>
                      <a:lumOff val="80000"/>
                    </a:schemeClr>
                  </a:solidFill>
                </a:rPr>
                <a:t>MAROC</a:t>
              </a:r>
            </a:p>
          </p:txBody>
        </p:sp>
      </p:grpSp>
      <p:grpSp>
        <p:nvGrpSpPr>
          <p:cNvPr id="4" name="Groupe 3">
            <a:extLst>
              <a:ext uri="{FF2B5EF4-FFF2-40B4-BE49-F238E27FC236}">
                <a16:creationId xmlns:a16="http://schemas.microsoft.com/office/drawing/2014/main" id="{99EBF1B1-785C-1D3B-E957-26A48CE4D467}"/>
              </a:ext>
            </a:extLst>
          </p:cNvPr>
          <p:cNvGrpSpPr/>
          <p:nvPr/>
        </p:nvGrpSpPr>
        <p:grpSpPr>
          <a:xfrm>
            <a:off x="2589681" y="401289"/>
            <a:ext cx="1952625" cy="2266085"/>
            <a:chOff x="1092975" y="345239"/>
            <a:chExt cx="1952625" cy="2266085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F0235315-2EAD-66A4-EF3E-75CF06923CF1}"/>
                </a:ext>
              </a:extLst>
            </p:cNvPr>
            <p:cNvSpPr/>
            <p:nvPr/>
          </p:nvSpPr>
          <p:spPr>
            <a:xfrm>
              <a:off x="1177179" y="57780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16" name="Image 15" descr="Une image contenant lune&#10;&#10;Le contenu généré par l’IA peut être incorrect.">
              <a:extLst>
                <a:ext uri="{FF2B5EF4-FFF2-40B4-BE49-F238E27FC236}">
                  <a16:creationId xmlns:a16="http://schemas.microsoft.com/office/drawing/2014/main" id="{DEE40907-B79E-6171-29D9-A8D01F3558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2975" y="345239"/>
              <a:ext cx="1952625" cy="1409700"/>
            </a:xfrm>
            <a:prstGeom prst="rect">
              <a:avLst/>
            </a:prstGeom>
          </p:spPr>
        </p:pic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C9D8927F-6AC4-68D0-B404-1EF9AE05ED2F}"/>
                </a:ext>
              </a:extLst>
            </p:cNvPr>
            <p:cNvSpPr txBox="1"/>
            <p:nvPr/>
          </p:nvSpPr>
          <p:spPr>
            <a:xfrm>
              <a:off x="1355998" y="1244766"/>
              <a:ext cx="144315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6">
                      <a:lumMod val="60000"/>
                      <a:lumOff val="40000"/>
                    </a:schemeClr>
                  </a:solidFill>
                </a:rPr>
                <a:t>MAURITANIE</a:t>
              </a:r>
            </a:p>
          </p:txBody>
        </p:sp>
      </p:grpSp>
      <p:pic>
        <p:nvPicPr>
          <p:cNvPr id="24" name="Image 23" descr="Une image contenant croquis, dessin, silhouette, art&#10;&#10;Le contenu généré par l’IA peut être incorrect.">
            <a:extLst>
              <a:ext uri="{FF2B5EF4-FFF2-40B4-BE49-F238E27FC236}">
                <a16:creationId xmlns:a16="http://schemas.microsoft.com/office/drawing/2014/main" id="{C6C193CC-D173-163D-3E77-F4CF1061B8AC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5474"/>
          <a:stretch>
            <a:fillRect/>
          </a:stretch>
        </p:blipFill>
        <p:spPr>
          <a:xfrm>
            <a:off x="5117910" y="2004508"/>
            <a:ext cx="2362936" cy="4333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163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EEF05A88-6BD0-AC7D-ED4B-BA120870CE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3652">
            <a:off x="6015772" y="1718883"/>
            <a:ext cx="2311194" cy="1829694"/>
          </a:xfrm>
          <a:prstGeom prst="rect">
            <a:avLst/>
          </a:prstGeom>
        </p:spPr>
      </p:pic>
      <p:grpSp>
        <p:nvGrpSpPr>
          <p:cNvPr id="21" name="Groupe 20">
            <a:extLst>
              <a:ext uri="{FF2B5EF4-FFF2-40B4-BE49-F238E27FC236}">
                <a16:creationId xmlns:a16="http://schemas.microsoft.com/office/drawing/2014/main" id="{DD539349-D1BB-A308-3484-0325DDA8FE33}"/>
              </a:ext>
            </a:extLst>
          </p:cNvPr>
          <p:cNvGrpSpPr/>
          <p:nvPr/>
        </p:nvGrpSpPr>
        <p:grpSpPr>
          <a:xfrm flipH="1">
            <a:off x="7743826" y="2326152"/>
            <a:ext cx="2162174" cy="2240508"/>
            <a:chOff x="6519216" y="2326152"/>
            <a:chExt cx="2571750" cy="2240508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268F7653-9B7A-9A84-28F0-5CF02B94EE4F}"/>
                </a:ext>
              </a:extLst>
            </p:cNvPr>
            <p:cNvSpPr/>
            <p:nvPr/>
          </p:nvSpPr>
          <p:spPr>
            <a:xfrm>
              <a:off x="6546512" y="253314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5" name="Image 4" descr="Une image contenant rouge, orange, Graphique, drapeau&#10;&#10;Le contenu généré par l’IA peut être incorrect.">
              <a:extLst>
                <a:ext uri="{FF2B5EF4-FFF2-40B4-BE49-F238E27FC236}">
                  <a16:creationId xmlns:a16="http://schemas.microsoft.com/office/drawing/2014/main" id="{B2F332CA-1FFA-A727-8A4E-057448996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9216" y="2326152"/>
              <a:ext cx="2571750" cy="1419225"/>
            </a:xfrm>
            <a:prstGeom prst="rect">
              <a:avLst/>
            </a:prstGeom>
          </p:spPr>
        </p:pic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6F46109D-C659-DDE1-CC83-8C327E5909DE}"/>
                </a:ext>
              </a:extLst>
            </p:cNvPr>
            <p:cNvSpPr txBox="1"/>
            <p:nvPr/>
          </p:nvSpPr>
          <p:spPr>
            <a:xfrm>
              <a:off x="7248322" y="2780948"/>
              <a:ext cx="13340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MONGOLIE</a:t>
              </a:r>
            </a:p>
          </p:txBody>
        </p:sp>
      </p:grpSp>
      <p:grpSp>
        <p:nvGrpSpPr>
          <p:cNvPr id="20" name="Groupe 19">
            <a:extLst>
              <a:ext uri="{FF2B5EF4-FFF2-40B4-BE49-F238E27FC236}">
                <a16:creationId xmlns:a16="http://schemas.microsoft.com/office/drawing/2014/main" id="{2A821EBA-1652-501C-F8FB-689587CBBC2E}"/>
              </a:ext>
            </a:extLst>
          </p:cNvPr>
          <p:cNvGrpSpPr/>
          <p:nvPr/>
        </p:nvGrpSpPr>
        <p:grpSpPr>
          <a:xfrm>
            <a:off x="6010592" y="452144"/>
            <a:ext cx="2571750" cy="2309306"/>
            <a:chOff x="6010592" y="452144"/>
            <a:chExt cx="2571750" cy="2309306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61DF870E-31E8-B78E-1B6B-CD51D6801134}"/>
                </a:ext>
              </a:extLst>
            </p:cNvPr>
            <p:cNvSpPr/>
            <p:nvPr/>
          </p:nvSpPr>
          <p:spPr>
            <a:xfrm>
              <a:off x="6068702" y="72793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 descr="Une image contenant drapeau, symbole, Carmin&#10;&#10;Le contenu généré par l’IA peut être incorrect.">
              <a:extLst>
                <a:ext uri="{FF2B5EF4-FFF2-40B4-BE49-F238E27FC236}">
                  <a16:creationId xmlns:a16="http://schemas.microsoft.com/office/drawing/2014/main" id="{E46ECACD-0BAD-8198-6970-87B41443F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0592" y="452144"/>
              <a:ext cx="2571750" cy="1409700"/>
            </a:xfrm>
            <a:prstGeom prst="rect">
              <a:avLst/>
            </a:prstGeom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52208B7B-1874-8386-5CC5-46B2AFCF3764}"/>
                </a:ext>
              </a:extLst>
            </p:cNvPr>
            <p:cNvSpPr txBox="1"/>
            <p:nvPr/>
          </p:nvSpPr>
          <p:spPr>
            <a:xfrm>
              <a:off x="6126813" y="1264162"/>
              <a:ext cx="1578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tx2">
                      <a:lumMod val="50000"/>
                      <a:lumOff val="50000"/>
                    </a:schemeClr>
                  </a:solidFill>
                </a:rPr>
                <a:t>MONTSERRAT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7214BC37-6131-353D-D043-E00B00E27EBA}"/>
              </a:ext>
            </a:extLst>
          </p:cNvPr>
          <p:cNvGrpSpPr/>
          <p:nvPr/>
        </p:nvGrpSpPr>
        <p:grpSpPr>
          <a:xfrm>
            <a:off x="863920" y="3080"/>
            <a:ext cx="1952625" cy="2307828"/>
            <a:chOff x="3156744" y="2043876"/>
            <a:chExt cx="1952625" cy="2307828"/>
          </a:xfrm>
        </p:grpSpPr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F0E61045-094E-97E9-420C-0971D76A89B1}"/>
                </a:ext>
              </a:extLst>
            </p:cNvPr>
            <p:cNvSpPr/>
            <p:nvPr/>
          </p:nvSpPr>
          <p:spPr>
            <a:xfrm>
              <a:off x="3215884" y="2318188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art, drapeau&#10;&#10;Le contenu généré par l’IA peut être incorrect.">
              <a:extLst>
                <a:ext uri="{FF2B5EF4-FFF2-40B4-BE49-F238E27FC236}">
                  <a16:creationId xmlns:a16="http://schemas.microsoft.com/office/drawing/2014/main" id="{E74C5200-88E9-F307-204D-7EB28B60289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6744" y="2043876"/>
              <a:ext cx="1952625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D778D89C-90FA-92A7-590F-135CB2FDFF44}"/>
                </a:ext>
              </a:extLst>
            </p:cNvPr>
            <p:cNvSpPr txBox="1"/>
            <p:nvPr/>
          </p:nvSpPr>
          <p:spPr>
            <a:xfrm>
              <a:off x="3504170" y="2965614"/>
              <a:ext cx="12550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M</a:t>
              </a:r>
              <a:r>
                <a:rPr lang="fr-FR" dirty="0"/>
                <a:t>OLDAV</a:t>
              </a:r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IE</a:t>
              </a:r>
            </a:p>
          </p:txBody>
        </p:sp>
      </p:grpSp>
      <p:grpSp>
        <p:nvGrpSpPr>
          <p:cNvPr id="23" name="Groupe 22">
            <a:extLst>
              <a:ext uri="{FF2B5EF4-FFF2-40B4-BE49-F238E27FC236}">
                <a16:creationId xmlns:a16="http://schemas.microsoft.com/office/drawing/2014/main" id="{27FA5A22-EDC5-A133-D6AB-C50C8D5DEB14}"/>
              </a:ext>
            </a:extLst>
          </p:cNvPr>
          <p:cNvGrpSpPr/>
          <p:nvPr/>
        </p:nvGrpSpPr>
        <p:grpSpPr>
          <a:xfrm>
            <a:off x="-35808" y="2633730"/>
            <a:ext cx="2162175" cy="2223294"/>
            <a:chOff x="864292" y="3398985"/>
            <a:chExt cx="2162175" cy="2223294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A9E6DA3A-31DB-ED23-9299-8B314E7D2C88}"/>
                </a:ext>
              </a:extLst>
            </p:cNvPr>
            <p:cNvSpPr/>
            <p:nvPr/>
          </p:nvSpPr>
          <p:spPr>
            <a:xfrm>
              <a:off x="908244" y="3588763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F88D2008-BC55-A900-26C2-54F0CBF08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292" y="3398985"/>
              <a:ext cx="2162175" cy="1409700"/>
            </a:xfrm>
            <a:prstGeom prst="rect">
              <a:avLst/>
            </a:prstGeom>
          </p:spPr>
        </p:pic>
        <p:sp>
          <p:nvSpPr>
            <p:cNvPr id="15" name="ZoneTexte 14">
              <a:extLst>
                <a:ext uri="{FF2B5EF4-FFF2-40B4-BE49-F238E27FC236}">
                  <a16:creationId xmlns:a16="http://schemas.microsoft.com/office/drawing/2014/main" id="{F1651479-8097-011A-92BA-C2617CD908A1}"/>
                </a:ext>
              </a:extLst>
            </p:cNvPr>
            <p:cNvSpPr txBox="1"/>
            <p:nvPr/>
          </p:nvSpPr>
          <p:spPr>
            <a:xfrm>
              <a:off x="1377654" y="4351704"/>
              <a:ext cx="103707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MIDWAY</a:t>
              </a:r>
            </a:p>
          </p:txBody>
        </p:sp>
      </p:grp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89E3112F-2362-AE24-2A58-92C71BDC610B}"/>
              </a:ext>
            </a:extLst>
          </p:cNvPr>
          <p:cNvGrpSpPr/>
          <p:nvPr/>
        </p:nvGrpSpPr>
        <p:grpSpPr>
          <a:xfrm>
            <a:off x="3707792" y="2242"/>
            <a:ext cx="1952625" cy="2323910"/>
            <a:chOff x="453764" y="3807411"/>
            <a:chExt cx="1952625" cy="2323910"/>
          </a:xfrm>
        </p:grpSpPr>
        <p:pic>
          <p:nvPicPr>
            <p:cNvPr id="18" name="Image 17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A95DF643-751C-20EA-6A12-D60915A7A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3764" y="3807411"/>
              <a:ext cx="1952625" cy="1409700"/>
            </a:xfrm>
            <a:prstGeom prst="rect">
              <a:avLst/>
            </a:prstGeom>
          </p:spPr>
        </p:pic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7BD505C4-A5D1-BDFE-F331-59066E763AED}"/>
                </a:ext>
              </a:extLst>
            </p:cNvPr>
            <p:cNvSpPr/>
            <p:nvPr/>
          </p:nvSpPr>
          <p:spPr>
            <a:xfrm>
              <a:off x="494708" y="4097805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1D69710C-BF65-3C64-F904-43AA3D5771A0}"/>
                </a:ext>
              </a:extLst>
            </p:cNvPr>
            <p:cNvSpPr txBox="1"/>
            <p:nvPr/>
          </p:nvSpPr>
          <p:spPr>
            <a:xfrm>
              <a:off x="605844" y="4600589"/>
              <a:ext cx="11583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MONACO</a:t>
              </a:r>
            </a:p>
          </p:txBody>
        </p:sp>
      </p:grpSp>
      <p:pic>
        <p:nvPicPr>
          <p:cNvPr id="11" name="Image 10" descr="Une image contenant noir, obscurité, nuit&#10;&#10;Le contenu généré par l’IA peut être incorrect.">
            <a:extLst>
              <a:ext uri="{FF2B5EF4-FFF2-40B4-BE49-F238E27FC236}">
                <a16:creationId xmlns:a16="http://schemas.microsoft.com/office/drawing/2014/main" id="{AB07F952-3720-F9BA-F3B2-1B8CF44A997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286" y="2229503"/>
            <a:ext cx="1258908" cy="1846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66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2.22222E-6 L -0.59616 0.4631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808" y="2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e 19">
            <a:extLst>
              <a:ext uri="{FF2B5EF4-FFF2-40B4-BE49-F238E27FC236}">
                <a16:creationId xmlns:a16="http://schemas.microsoft.com/office/drawing/2014/main" id="{C1A66549-F26C-1D97-EC0C-8FC552AA786C}"/>
              </a:ext>
            </a:extLst>
          </p:cNvPr>
          <p:cNvGrpSpPr/>
          <p:nvPr/>
        </p:nvGrpSpPr>
        <p:grpSpPr>
          <a:xfrm>
            <a:off x="0" y="126918"/>
            <a:ext cx="1952625" cy="2316442"/>
            <a:chOff x="825600" y="511801"/>
            <a:chExt cx="1952625" cy="2316442"/>
          </a:xfrm>
        </p:grpSpPr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399A9355-DBC0-CB81-E335-F233094A12E5}"/>
                </a:ext>
              </a:extLst>
            </p:cNvPr>
            <p:cNvSpPr/>
            <p:nvPr/>
          </p:nvSpPr>
          <p:spPr>
            <a:xfrm>
              <a:off x="867227" y="79472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" name="Image 1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630E578D-97A0-52E6-3D77-C586D49D32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600" y="511801"/>
              <a:ext cx="1952625" cy="1409700"/>
            </a:xfrm>
            <a:prstGeom prst="rect">
              <a:avLst/>
            </a:prstGeom>
          </p:spPr>
        </p:pic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B71C1E08-B27E-3BB5-09F3-525BD40DF115}"/>
                </a:ext>
              </a:extLst>
            </p:cNvPr>
            <p:cNvSpPr txBox="1"/>
            <p:nvPr/>
          </p:nvSpPr>
          <p:spPr>
            <a:xfrm>
              <a:off x="945637" y="1031985"/>
              <a:ext cx="6944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INDE</a:t>
              </a:r>
            </a:p>
          </p:txBody>
        </p:sp>
      </p:grpSp>
      <p:grpSp>
        <p:nvGrpSpPr>
          <p:cNvPr id="21" name="Groupe 20">
            <a:extLst>
              <a:ext uri="{FF2B5EF4-FFF2-40B4-BE49-F238E27FC236}">
                <a16:creationId xmlns:a16="http://schemas.microsoft.com/office/drawing/2014/main" id="{C41F9D35-B3C6-982A-B9D4-006558C6B7E5}"/>
              </a:ext>
            </a:extLst>
          </p:cNvPr>
          <p:cNvGrpSpPr/>
          <p:nvPr/>
        </p:nvGrpSpPr>
        <p:grpSpPr>
          <a:xfrm flipH="1">
            <a:off x="7328848" y="254857"/>
            <a:ext cx="2577152" cy="2198203"/>
            <a:chOff x="5409168" y="319897"/>
            <a:chExt cx="2571750" cy="2198203"/>
          </a:xfrm>
        </p:grpSpPr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C7C5D385-CBA4-DE09-975B-BCDE0EA15932}"/>
                </a:ext>
              </a:extLst>
            </p:cNvPr>
            <p:cNvSpPr/>
            <p:nvPr/>
          </p:nvSpPr>
          <p:spPr>
            <a:xfrm>
              <a:off x="5470584" y="484584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25E1F1C2-D118-A346-3A8D-C362033C2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9168" y="319897"/>
              <a:ext cx="2571750" cy="1409700"/>
            </a:xfrm>
            <a:prstGeom prst="rect">
              <a:avLst/>
            </a:prstGeom>
          </p:spPr>
        </p:pic>
        <p:sp>
          <p:nvSpPr>
            <p:cNvPr id="14" name="ZoneTexte 13">
              <a:extLst>
                <a:ext uri="{FF2B5EF4-FFF2-40B4-BE49-F238E27FC236}">
                  <a16:creationId xmlns:a16="http://schemas.microsoft.com/office/drawing/2014/main" id="{D87AB59D-888F-0716-CEB8-AD2458BD563F}"/>
                </a:ext>
              </a:extLst>
            </p:cNvPr>
            <p:cNvSpPr txBox="1"/>
            <p:nvPr/>
          </p:nvSpPr>
          <p:spPr>
            <a:xfrm>
              <a:off x="6118000" y="976692"/>
              <a:ext cx="108837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IRLANDE</a:t>
              </a:r>
            </a:p>
          </p:txBody>
        </p:sp>
      </p:grpSp>
      <p:grpSp>
        <p:nvGrpSpPr>
          <p:cNvPr id="22" name="Groupe 21">
            <a:extLst>
              <a:ext uri="{FF2B5EF4-FFF2-40B4-BE49-F238E27FC236}">
                <a16:creationId xmlns:a16="http://schemas.microsoft.com/office/drawing/2014/main" id="{8EF13E03-6247-3130-C260-9B6966D13FAE}"/>
              </a:ext>
            </a:extLst>
          </p:cNvPr>
          <p:cNvGrpSpPr/>
          <p:nvPr/>
        </p:nvGrpSpPr>
        <p:grpSpPr>
          <a:xfrm>
            <a:off x="3058836" y="184333"/>
            <a:ext cx="1952625" cy="2258274"/>
            <a:chOff x="3976687" y="4219071"/>
            <a:chExt cx="1952625" cy="2258274"/>
          </a:xfrm>
        </p:grpSpPr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8CF2EEB1-0EAE-6A44-30E5-822929000848}"/>
                </a:ext>
              </a:extLst>
            </p:cNvPr>
            <p:cNvSpPr/>
            <p:nvPr/>
          </p:nvSpPr>
          <p:spPr>
            <a:xfrm>
              <a:off x="4035828" y="4443829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4" name="Image 3" descr="Une image contenant drapeau, symbole, Carmin, logo&#10;&#10;Le contenu généré par l’IA peut être incorrect.">
              <a:extLst>
                <a:ext uri="{FF2B5EF4-FFF2-40B4-BE49-F238E27FC236}">
                  <a16:creationId xmlns:a16="http://schemas.microsoft.com/office/drawing/2014/main" id="{D42891F5-41BB-185B-D06A-A393A0A75A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6687" y="4219071"/>
              <a:ext cx="1952625" cy="1409700"/>
            </a:xfrm>
            <a:prstGeom prst="rect">
              <a:avLst/>
            </a:prstGeom>
          </p:spPr>
        </p:pic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259B72A6-5A05-9E72-55F5-9AEDDEDB6AA3}"/>
                </a:ext>
              </a:extLst>
            </p:cNvPr>
            <p:cNvSpPr txBox="1"/>
            <p:nvPr/>
          </p:nvSpPr>
          <p:spPr>
            <a:xfrm>
              <a:off x="4570237" y="4394197"/>
              <a:ext cx="6502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>
                  <a:solidFill>
                    <a:schemeClr val="accent5">
                      <a:lumMod val="40000"/>
                      <a:lumOff val="60000"/>
                    </a:schemeClr>
                  </a:solidFill>
                </a:rPr>
                <a:t>IRAK</a:t>
              </a:r>
            </a:p>
          </p:txBody>
        </p:sp>
      </p:grp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8B5C8EFD-55BC-ACF9-05EE-80AACB5AEA35}"/>
              </a:ext>
            </a:extLst>
          </p:cNvPr>
          <p:cNvGrpSpPr/>
          <p:nvPr/>
        </p:nvGrpSpPr>
        <p:grpSpPr>
          <a:xfrm flipH="1">
            <a:off x="7826109" y="1864192"/>
            <a:ext cx="2079891" cy="1796240"/>
            <a:chOff x="1017343" y="4606289"/>
            <a:chExt cx="2029558" cy="1796240"/>
          </a:xfrm>
        </p:grpSpPr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340B4AEB-5BDA-A2EA-4AE3-3BC9DBA2687C}"/>
                </a:ext>
              </a:extLst>
            </p:cNvPr>
            <p:cNvSpPr/>
            <p:nvPr/>
          </p:nvSpPr>
          <p:spPr>
            <a:xfrm>
              <a:off x="1058617" y="4674529"/>
              <a:ext cx="0" cy="1728000"/>
            </a:xfrm>
            <a:custGeom>
              <a:avLst/>
              <a:gdLst>
                <a:gd name="connsiteX0" fmla="*/ 0 w 0"/>
                <a:gd name="connsiteY0" fmla="*/ 0 h 2169994"/>
                <a:gd name="connsiteX1" fmla="*/ 0 w 0"/>
                <a:gd name="connsiteY1" fmla="*/ 2169994 h 2169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169994">
                  <a:moveTo>
                    <a:pt x="0" y="0"/>
                  </a:moveTo>
                  <a:lnTo>
                    <a:pt x="0" y="2169994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400" dirty="0"/>
            </a:p>
          </p:txBody>
        </p:sp>
        <p:pic>
          <p:nvPicPr>
            <p:cNvPr id="24" name="Picture 4" descr="bretagne">
              <a:extLst>
                <a:ext uri="{FF2B5EF4-FFF2-40B4-BE49-F238E27FC236}">
                  <a16:creationId xmlns:a16="http://schemas.microsoft.com/office/drawing/2014/main" id="{CF50C2C1-8880-2686-96A8-B6892EE581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7343" y="4606289"/>
              <a:ext cx="2029558" cy="1217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ZoneTexte 24">
              <a:extLst>
                <a:ext uri="{FF2B5EF4-FFF2-40B4-BE49-F238E27FC236}">
                  <a16:creationId xmlns:a16="http://schemas.microsoft.com/office/drawing/2014/main" id="{0E45C24A-F2AA-A8E1-EE4E-E42D2446B5FE}"/>
                </a:ext>
              </a:extLst>
            </p:cNvPr>
            <p:cNvSpPr txBox="1"/>
            <p:nvPr/>
          </p:nvSpPr>
          <p:spPr>
            <a:xfrm>
              <a:off x="1170612" y="5048882"/>
              <a:ext cx="137345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>
                  <a:solidFill>
                    <a:schemeClr val="bg1"/>
                  </a:solidFill>
                </a:rPr>
                <a:t>Bretagne</a:t>
              </a:r>
            </a:p>
          </p:txBody>
        </p:sp>
      </p:grpSp>
      <p:grpSp>
        <p:nvGrpSpPr>
          <p:cNvPr id="26" name="Groupe 25">
            <a:extLst>
              <a:ext uri="{FF2B5EF4-FFF2-40B4-BE49-F238E27FC236}">
                <a16:creationId xmlns:a16="http://schemas.microsoft.com/office/drawing/2014/main" id="{2835CD9B-9CD3-2068-6582-AFAA8156CB40}"/>
              </a:ext>
            </a:extLst>
          </p:cNvPr>
          <p:cNvGrpSpPr/>
          <p:nvPr/>
        </p:nvGrpSpPr>
        <p:grpSpPr>
          <a:xfrm>
            <a:off x="3911098" y="1280984"/>
            <a:ext cx="2571750" cy="2240003"/>
            <a:chOff x="3667125" y="2724150"/>
            <a:chExt cx="2571750" cy="2240003"/>
          </a:xfrm>
        </p:grpSpPr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305BA3FB-F296-D33E-6C4C-9FD72E78EC0F}"/>
                </a:ext>
              </a:extLst>
            </p:cNvPr>
            <p:cNvSpPr/>
            <p:nvPr/>
          </p:nvSpPr>
          <p:spPr>
            <a:xfrm>
              <a:off x="3744034" y="2930637"/>
              <a:ext cx="0" cy="2033516"/>
            </a:xfrm>
            <a:custGeom>
              <a:avLst/>
              <a:gdLst>
                <a:gd name="connsiteX0" fmla="*/ 0 w 0"/>
                <a:gd name="connsiteY0" fmla="*/ 0 h 2033516"/>
                <a:gd name="connsiteX1" fmla="*/ 0 w 0"/>
                <a:gd name="connsiteY1" fmla="*/ 2033516 h 203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2033516">
                  <a:moveTo>
                    <a:pt x="0" y="0"/>
                  </a:moveTo>
                  <a:lnTo>
                    <a:pt x="0" y="2033516"/>
                  </a:lnTo>
                </a:path>
              </a:pathLst>
            </a:cu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8" name="Image 27" descr="Une image contenant drapeau&#10;&#10;Le contenu généré par l’IA peut être incorrect.">
              <a:extLst>
                <a:ext uri="{FF2B5EF4-FFF2-40B4-BE49-F238E27FC236}">
                  <a16:creationId xmlns:a16="http://schemas.microsoft.com/office/drawing/2014/main" id="{70D94A2B-2EB3-A6F8-A32D-CA4F2EB01AE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7125" y="2724150"/>
              <a:ext cx="2571750" cy="1409700"/>
            </a:xfrm>
            <a:prstGeom prst="rect">
              <a:avLst/>
            </a:prstGeom>
          </p:spPr>
        </p:pic>
        <p:sp>
          <p:nvSpPr>
            <p:cNvPr id="29" name="ZoneTexte 28">
              <a:extLst>
                <a:ext uri="{FF2B5EF4-FFF2-40B4-BE49-F238E27FC236}">
                  <a16:creationId xmlns:a16="http://schemas.microsoft.com/office/drawing/2014/main" id="{B7271CEB-BCF1-5CCB-E0C9-C8D811886C1E}"/>
                </a:ext>
              </a:extLst>
            </p:cNvPr>
            <p:cNvSpPr txBox="1"/>
            <p:nvPr/>
          </p:nvSpPr>
          <p:spPr>
            <a:xfrm>
              <a:off x="4199413" y="3139042"/>
              <a:ext cx="12785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/>
                <a:t>PARAGUAY</a:t>
              </a:r>
            </a:p>
          </p:txBody>
        </p:sp>
      </p:grpSp>
      <p:pic>
        <p:nvPicPr>
          <p:cNvPr id="5" name="Image 4" descr="Une image contenant noir, silhouette, obscurité, blanc&#10;&#10;Le contenu généré par l’IA peut être incorrect.">
            <a:extLst>
              <a:ext uri="{FF2B5EF4-FFF2-40B4-BE49-F238E27FC236}">
                <a16:creationId xmlns:a16="http://schemas.microsoft.com/office/drawing/2014/main" id="{ED234A0A-C9D1-3478-C946-E3D75D4C3DD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594" y="4184380"/>
            <a:ext cx="1574872" cy="2373094"/>
          </a:xfrm>
          <a:prstGeom prst="snipRoundRect">
            <a:avLst>
              <a:gd name="adj1" fmla="val 16667"/>
              <a:gd name="adj2" fmla="val 48067"/>
            </a:avLst>
          </a:prstGeom>
        </p:spPr>
      </p:pic>
      <p:pic>
        <p:nvPicPr>
          <p:cNvPr id="11" name="Image 10" descr="Une image contenant noir, obscurité, Danse, silhouette&#10;&#10;Le contenu généré par l’IA peut être incorrect.">
            <a:extLst>
              <a:ext uri="{FF2B5EF4-FFF2-40B4-BE49-F238E27FC236}">
                <a16:creationId xmlns:a16="http://schemas.microsoft.com/office/drawing/2014/main" id="{45A2458E-84BE-4D83-9E35-8AFAD2C97DE7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5151" y="3948564"/>
            <a:ext cx="1551669" cy="2844725"/>
          </a:xfrm>
          <a:prstGeom prst="rect">
            <a:avLst/>
          </a:prstGeom>
        </p:spPr>
      </p:pic>
      <p:sp>
        <p:nvSpPr>
          <p:cNvPr id="18" name="Ellipse 17">
            <a:extLst>
              <a:ext uri="{FF2B5EF4-FFF2-40B4-BE49-F238E27FC236}">
                <a16:creationId xmlns:a16="http://schemas.microsoft.com/office/drawing/2014/main" id="{63335C59-A0C3-29D3-5989-19FE7888A945}"/>
              </a:ext>
            </a:extLst>
          </p:cNvPr>
          <p:cNvSpPr/>
          <p:nvPr/>
        </p:nvSpPr>
        <p:spPr>
          <a:xfrm>
            <a:off x="2198588" y="4283349"/>
            <a:ext cx="324000" cy="32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F4E470B9-DAD5-1BA5-D82C-EC54269B3AB7}"/>
              </a:ext>
            </a:extLst>
          </p:cNvPr>
          <p:cNvSpPr/>
          <p:nvPr/>
        </p:nvSpPr>
        <p:spPr>
          <a:xfrm>
            <a:off x="6482848" y="4162158"/>
            <a:ext cx="324000" cy="324000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9739FBAF-01B6-5AA6-B798-7D0E9142FFB5}"/>
              </a:ext>
            </a:extLst>
          </p:cNvPr>
          <p:cNvGrpSpPr/>
          <p:nvPr/>
        </p:nvGrpSpPr>
        <p:grpSpPr>
          <a:xfrm>
            <a:off x="205996" y="1487471"/>
            <a:ext cx="1805770" cy="2528767"/>
            <a:chOff x="205996" y="1487471"/>
            <a:chExt cx="1805770" cy="2528767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1303CF91-A033-CBCD-7245-1CA85C74E1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996" y="1487471"/>
              <a:ext cx="1805770" cy="17511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ZoneTexte 12">
              <a:extLst>
                <a:ext uri="{FF2B5EF4-FFF2-40B4-BE49-F238E27FC236}">
                  <a16:creationId xmlns:a16="http://schemas.microsoft.com/office/drawing/2014/main" id="{C41311A3-2575-B15E-AD33-9D8D23D06FD4}"/>
                </a:ext>
              </a:extLst>
            </p:cNvPr>
            <p:cNvSpPr txBox="1"/>
            <p:nvPr/>
          </p:nvSpPr>
          <p:spPr>
            <a:xfrm>
              <a:off x="279491" y="3493018"/>
              <a:ext cx="152477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dirty="0">
                  <a:solidFill>
                    <a:schemeClr val="accent2">
                      <a:lumMod val="60000"/>
                      <a:lumOff val="40000"/>
                    </a:schemeClr>
                  </a:solidFill>
                  <a:latin typeface="Admiration Pains " panose="02000500000000000000" pitchFamily="2" charset="0"/>
                </a:rPr>
                <a:t>Mireille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60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8205E-6 1.85185E-6 L 0.11859 -0.0794 C 0.14327 -0.09722 0.18045 -0.10671 0.21955 -0.10671 C 0.26394 -0.10671 0.29936 -0.09722 0.32404 -0.0794 L 0.44279 1.85185E-6 " pathEditMode="relative" rAng="0" ptsTypes="A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31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11634 -0.09954 C -0.14054 -0.12176 -0.17708 -0.1338 -0.21538 -0.1338 C -0.25881 -0.1338 -0.29343 -0.12176 -0.31779 -0.09954 L -0.43397 4.44444E-6 " pathEditMode="relative" rAng="0" ptsTypes="AAAAA">
                                      <p:cBhvr>
                                        <p:cTn id="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99" y="-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44 -0.01759 L 0.11587 -0.07523 C 0.14039 -0.08819 0.17709 -0.09514 0.21587 -0.09514 C 0.25962 -0.09514 0.29472 -0.08819 0.31923 -0.07523 L 0.4367 -0.01759 " pathEditMode="relative" rAng="0" ptsTypes="AAA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7" y="-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0.0176 L -0.10721 -0.02245 C -0.13157 -0.03148 -0.16843 -0.03634 -0.20705 -0.03634 C -0.25096 -0.03634 -0.28606 -0.03148 -0.31042 -0.02245 L -0.42773 0.0176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90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4" presetClass="path" presetSubtype="0" accel="50000" decel="50000" fill="hold" grpId="2" nodeType="after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144 -0.01759 L 0.11298 -0.05764 C 0.1367 -0.06667 0.1726 -0.07153 0.21042 -0.07153 C 0.25305 -0.07153 0.28734 -0.06667 0.31106 -0.05764 L 0.42564 -0.01759 " pathEditMode="relative" rAng="0" ptsTypes="AAA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4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300"/>
                            </p:stCondLst>
                            <p:childTnLst>
                              <p:par>
                                <p:cTn id="20" presetID="4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0.0176 L -0.10465 -0.02245 C -0.12853 -0.03148 -0.16443 -0.03634 -0.20241 -0.03634 C -0.2452 -0.03634 -0.27949 -0.03148 -0.30337 -0.02245 L -0.41811 0.0176 " pathEditMode="relative" rAng="0" ptsTypes="AAA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2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33" grpId="0" animBg="1"/>
      <p:bldP spid="33" grpId="1" animBg="1"/>
      <p:bldP spid="33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AB849768-1448-D312-B277-0B1885829493}"/>
              </a:ext>
            </a:extLst>
          </p:cNvPr>
          <p:cNvGrpSpPr/>
          <p:nvPr/>
        </p:nvGrpSpPr>
        <p:grpSpPr>
          <a:xfrm>
            <a:off x="0" y="0"/>
            <a:ext cx="9905999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A5879537-B572-A71C-F41B-421DB81276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FE2D8187-F399-8742-ABCA-EDB1BA35E92B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0CA429DE-84D5-7D92-6B59-63B80FAFF9A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81087BC7-9245-215E-4747-C4E8ED00456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CECDA4C7-8801-A9BE-016D-39B9B1A4582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09F799DF-103E-908B-721D-E8587ACAEC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4C7A2EC-728B-3C43-42DE-E67CC1F402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1B4211C6-D771-5643-78F2-0F9AD0E1A3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03FA2238-BABA-69A1-B3A8-5E725E1B16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65105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849</TotalTime>
  <Words>159</Words>
  <Application>Microsoft Office PowerPoint</Application>
  <PresentationFormat>Format A4 (210 x 297 mm)</PresentationFormat>
  <Paragraphs>120</Paragraphs>
  <Slides>19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8" baseType="lpstr">
      <vt:lpstr>Admiration Pains </vt:lpstr>
      <vt:lpstr>Aptos</vt:lpstr>
      <vt:lpstr>Aptos Display</vt:lpstr>
      <vt:lpstr>Argor Brujsh Scaqh</vt:lpstr>
      <vt:lpstr>Argor Fast Scaqh</vt:lpstr>
      <vt:lpstr>Arial</vt:lpstr>
      <vt:lpstr>Arial Rounded MT Bold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mireille</dc:creator>
  <cp:lastModifiedBy>mireille</cp:lastModifiedBy>
  <cp:revision>12</cp:revision>
  <dcterms:created xsi:type="dcterms:W3CDTF">2025-05-29T12:43:05Z</dcterms:created>
  <dcterms:modified xsi:type="dcterms:W3CDTF">2025-06-09T16:04:56Z</dcterms:modified>
</cp:coreProperties>
</file>