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73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906000" cy="6858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338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18A2C2-275B-A0AF-64ED-BCF6CE55A544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42950" y="1122361"/>
            <a:ext cx="8420096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09234A-7B9E-9CB4-3ED2-6C5D2DCD9B8F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238253" y="3602041"/>
            <a:ext cx="74295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fr-FR"/>
              <a:t>Modifiez le style des sous-titres du masque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416684-E1AE-CCC6-13CA-C0B38A034E5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06175F6-FFD9-4278-AF42-F279DC296A72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BAC3B4-3EB6-2B31-74F0-4F6F2A43125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AB5503-DCBE-4EEE-88DE-AC8973B56DE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2FFC574-CA2F-45AE-B6AC-4E803E0FD55B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11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683B0-8793-1CE8-C3B7-0000C3F84C0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077F80-73D6-2E18-A489-DA1DC3097BA5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ECEC05-6A81-1CAC-1E1E-7C8DFD2B7FD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C6218D-E25E-487B-8695-054AE57D2380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DCD214-FF7C-B1FF-9E28-79B471229CD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720C6B-CCF2-DB71-5936-E491E4B56A2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1890C93-82E3-4D7B-A243-578D025C71CD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544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2FA2E-AEE8-5FED-F3E7-CCD9DC76825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5878" y="1709735"/>
            <a:ext cx="8543925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0385DD-9490-F314-95EF-242FC3C5520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5878" y="4589465"/>
            <a:ext cx="8543925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C0102F-EE02-7B31-1925-3E02045EA95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8A2451E-D881-4E3B-8269-1A661DD459E4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93B9EF-DA59-2C5F-1747-63E4FDEE05D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EBF6D7-DCCA-55D9-F3ED-8637CC6BB28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990DE7B-E105-40B3-999E-8EE263CC1C2B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21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5CA5F-048D-21A9-63D8-9DF3BB8ADC3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9E3B0-CD2C-5639-9B86-4E779FA014D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81035" y="1825627"/>
            <a:ext cx="421005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DCB212-7FD4-1960-0A4B-83381DCDC5E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014917" y="1825627"/>
            <a:ext cx="421005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F5D013-4258-14CF-4AB4-44CAF68ADDD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78D8674-E4ED-453D-AE33-1E0F171C755F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749354-CE17-CF2B-0BF6-DB70CD74FD7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735F72-EA2D-2AC4-7799-09586107089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C7A61EB-5BAE-4625-A1DE-EB126A43D386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30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F599D6-FD18-3F7F-905E-F12A1AA244C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365129"/>
            <a:ext cx="8543925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16436A-3D84-8286-5AB9-6F300A3A8E6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2325" y="1681160"/>
            <a:ext cx="419070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E8FE43-0957-C98C-2969-16272A30670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82325" y="2505071"/>
            <a:ext cx="419070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7C65F2-E0F6-600C-D0A4-960C79EB9ABC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5014917" y="1681160"/>
            <a:ext cx="421134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D98E3D-5E54-C977-205A-2073BBBA14E7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5014917" y="2505071"/>
            <a:ext cx="421134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4EA33A-CD78-F8C6-3AA7-CBFB6AC4E00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4B262B2-3641-43C8-884C-97EDB6EAD3B3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90FC72-FFDE-2530-C083-4697EBA6BF0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19E0E-00D5-C7C1-CA59-119048C4CD4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AAC470-E749-4B5C-A008-1B7102D85460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57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CEE37-9AEA-6BAC-1471-BF469815681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B90F36-D403-4A61-B406-89FCFF5D933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7BA4367-5C41-4F08-8190-17514F8C98A8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7DF459-CDE1-D275-4BF9-5DBA0654C5F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D59475-E6BC-FE05-67E7-1FAE6C6B037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AFB22A0-218D-4C66-8CA4-7E39708DC447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475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F7408D-D1DC-750C-CE0D-01715B614F1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91754E-D59F-4C99-BEA0-0FCE207B9EBF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A5AE2F-8025-0A75-6E5E-FDDC86E71AD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1EF5B4-6289-918C-04F3-2C59879F54D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249438D-AE12-4517-A5BD-670796D37B7A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82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32262-0272-9FFE-4B89-FA51E8BCA98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457200"/>
            <a:ext cx="3194941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E1BF9E-F0CA-89F2-2D89-26E49722DA9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211342" y="987423"/>
            <a:ext cx="5014917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4CB424-7284-19DC-81CE-C58EBBFFAF47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82325" y="2057400"/>
            <a:ext cx="3194941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B11C85-64F4-F0B8-8379-BAFC05AFD73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5E8420E-EAFE-45D2-ACD9-FA5852FAF8C7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12BBC3-A442-E232-5F5C-25A81BBF306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E09B81-9C5D-F734-8398-6BA92BCC4D1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7438D27-DC72-403A-8610-35476B616A91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886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12FAB-6A87-8314-21B9-E3D341836AA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457200"/>
            <a:ext cx="3194941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3C9276-45AE-6740-36D1-6D20C0E3624A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4211342" y="987423"/>
            <a:ext cx="5014917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ACE327-C3DF-8B57-2371-01050603493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82325" y="2057400"/>
            <a:ext cx="3194941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B11F1E-A0E8-E3FC-0273-7B567745488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DC60BE2-19A7-4760-8A21-96AF62390E1F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AA7656-0921-10AC-7B36-367469639D6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52B218-6374-CD5D-3E05-73301234678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24E6BC1-6429-4313-B779-F547FB2D8E2D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98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D5B27-CB56-6203-5588-1F530427AF5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7A0EBB-7131-59B1-EED6-28595D0D31C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3E0009-97A8-3DA7-DE05-ACEEED24F8B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2FC11D-0100-4F94-974A-7C51B9D7BF57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582E52-C15C-515D-FE81-81BC7DEA11E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515A82-5F9B-EBC0-DE19-7EE2E4E1931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7F02EB6-2363-4B2D-8230-6B44F9B3A063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10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7738FF-50B8-A0A5-7D96-0549562CFEBE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7088977" y="365129"/>
            <a:ext cx="2135983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42EA38-9D3C-F956-7A43-9ECCDAC3B12E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81035" y="365129"/>
            <a:ext cx="6284122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4D7F1D-F019-61EB-CBC7-50C7DA282AE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6E00EEF-CF58-405A-9E5B-E2BF04651059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38B5CF-4360-52F0-4EB4-DB085D5ACC2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A6CB36-3104-929B-6702-FED9BE31C5F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D63425-90C2-4604-A3AA-8BB7ABF3BE70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87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tile sx="100000" sy="100000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AE2D621-AF8A-EB8F-B1A9-A8271E2DE0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1035" y="365129"/>
            <a:ext cx="8543925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9CA656-5012-3742-A42F-EE85C671335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1035" y="1825627"/>
            <a:ext cx="8543925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D29AD3-9443-419C-2356-7F57A1FE7959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81035" y="6356351"/>
            <a:ext cx="222885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11EA0892-0539-47D9-9134-DBB9473E95DF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913AB2-A9B8-CAE8-5F0F-35B20EA12819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281360" y="6356351"/>
            <a:ext cx="3343274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59D0CE-2054-EEC8-990A-867B3A2A9A3F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996110" y="6356351"/>
            <a:ext cx="222885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05ACE706-2D51-4201-821C-60A970054DA7}" type="slidenum"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fr-FR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fr-FR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gif"/><Relationship Id="rId7" Type="http://schemas.openxmlformats.org/officeDocument/2006/relationships/image" Target="../media/image1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png"/><Relationship Id="rId4" Type="http://schemas.openxmlformats.org/officeDocument/2006/relationships/image" Target="../media/image10.gif"/><Relationship Id="rId9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17.gif"/><Relationship Id="rId7" Type="http://schemas.openxmlformats.org/officeDocument/2006/relationships/image" Target="../media/image21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9.png"/><Relationship Id="rId4" Type="http://schemas.openxmlformats.org/officeDocument/2006/relationships/image" Target="../media/image18.gif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25.gif"/><Relationship Id="rId7" Type="http://schemas.openxmlformats.org/officeDocument/2006/relationships/image" Target="../media/image29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27.gif"/><Relationship Id="rId4" Type="http://schemas.openxmlformats.org/officeDocument/2006/relationships/image" Target="../media/image26.gif"/><Relationship Id="rId9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gif"/><Relationship Id="rId7" Type="http://schemas.openxmlformats.org/officeDocument/2006/relationships/image" Target="../media/image37.png"/><Relationship Id="rId12" Type="http://schemas.openxmlformats.org/officeDocument/2006/relationships/image" Target="../media/image42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gif"/><Relationship Id="rId11" Type="http://schemas.openxmlformats.org/officeDocument/2006/relationships/image" Target="../media/image41.png"/><Relationship Id="rId5" Type="http://schemas.openxmlformats.org/officeDocument/2006/relationships/image" Target="../media/image35.gif"/><Relationship Id="rId10" Type="http://schemas.openxmlformats.org/officeDocument/2006/relationships/image" Target="../media/image40.png"/><Relationship Id="rId4" Type="http://schemas.openxmlformats.org/officeDocument/2006/relationships/image" Target="../media/image34.gif"/><Relationship Id="rId9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gif"/><Relationship Id="rId3" Type="http://schemas.openxmlformats.org/officeDocument/2006/relationships/image" Target="../media/image44.gif"/><Relationship Id="rId7" Type="http://schemas.openxmlformats.org/officeDocument/2006/relationships/image" Target="../media/image48.gif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gif"/><Relationship Id="rId11" Type="http://schemas.openxmlformats.org/officeDocument/2006/relationships/image" Target="../media/image52.png"/><Relationship Id="rId5" Type="http://schemas.openxmlformats.org/officeDocument/2006/relationships/image" Target="../media/image46.gif"/><Relationship Id="rId10" Type="http://schemas.openxmlformats.org/officeDocument/2006/relationships/image" Target="../media/image51.png"/><Relationship Id="rId4" Type="http://schemas.openxmlformats.org/officeDocument/2006/relationships/image" Target="../media/image45.gif"/><Relationship Id="rId9" Type="http://schemas.openxmlformats.org/officeDocument/2006/relationships/image" Target="../media/image5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gif"/><Relationship Id="rId3" Type="http://schemas.openxmlformats.org/officeDocument/2006/relationships/image" Target="../media/image54.gif"/><Relationship Id="rId7" Type="http://schemas.openxmlformats.org/officeDocument/2006/relationships/image" Target="../media/image58.gif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gif"/><Relationship Id="rId5" Type="http://schemas.openxmlformats.org/officeDocument/2006/relationships/image" Target="../media/image56.gif"/><Relationship Id="rId4" Type="http://schemas.openxmlformats.org/officeDocument/2006/relationships/image" Target="../media/image55.gif"/><Relationship Id="rId9" Type="http://schemas.openxmlformats.org/officeDocument/2006/relationships/image" Target="../media/image6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gif"/><Relationship Id="rId7" Type="http://schemas.openxmlformats.org/officeDocument/2006/relationships/image" Target="../media/image66.gif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gif"/><Relationship Id="rId5" Type="http://schemas.openxmlformats.org/officeDocument/2006/relationships/image" Target="../media/image64.gif"/><Relationship Id="rId4" Type="http://schemas.openxmlformats.org/officeDocument/2006/relationships/image" Target="../media/image63.gif"/><Relationship Id="rId9" Type="http://schemas.openxmlformats.org/officeDocument/2006/relationships/image" Target="../media/image6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gif"/><Relationship Id="rId7" Type="http://schemas.openxmlformats.org/officeDocument/2006/relationships/image" Target="../media/image74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gif"/><Relationship Id="rId5" Type="http://schemas.openxmlformats.org/officeDocument/2006/relationships/image" Target="../media/image72.gif"/><Relationship Id="rId4" Type="http://schemas.openxmlformats.org/officeDocument/2006/relationships/image" Target="../media/image71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gif"/><Relationship Id="rId3" Type="http://schemas.openxmlformats.org/officeDocument/2006/relationships/image" Target="../media/image77.png"/><Relationship Id="rId7" Type="http://schemas.openxmlformats.org/officeDocument/2006/relationships/image" Target="../media/image81.gif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gif"/><Relationship Id="rId5" Type="http://schemas.openxmlformats.org/officeDocument/2006/relationships/image" Target="../media/image79.gif"/><Relationship Id="rId4" Type="http://schemas.openxmlformats.org/officeDocument/2006/relationships/image" Target="../media/image78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gif"/><Relationship Id="rId7" Type="http://schemas.openxmlformats.org/officeDocument/2006/relationships/image" Target="../media/image88.gif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gif"/><Relationship Id="rId5" Type="http://schemas.openxmlformats.org/officeDocument/2006/relationships/image" Target="../media/image86.gif"/><Relationship Id="rId4" Type="http://schemas.openxmlformats.org/officeDocument/2006/relationships/image" Target="../media/image8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gif"/><Relationship Id="rId3" Type="http://schemas.openxmlformats.org/officeDocument/2006/relationships/image" Target="../media/image91.png"/><Relationship Id="rId7" Type="http://schemas.openxmlformats.org/officeDocument/2006/relationships/image" Target="../media/image95.gif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gif"/><Relationship Id="rId5" Type="http://schemas.openxmlformats.org/officeDocument/2006/relationships/image" Target="../media/image93.gif"/><Relationship Id="rId10" Type="http://schemas.openxmlformats.org/officeDocument/2006/relationships/image" Target="../media/image98.png"/><Relationship Id="rId4" Type="http://schemas.openxmlformats.org/officeDocument/2006/relationships/image" Target="../media/image92.png"/><Relationship Id="rId9" Type="http://schemas.openxmlformats.org/officeDocument/2006/relationships/image" Target="../media/image97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3" Type="http://schemas.openxmlformats.org/officeDocument/2006/relationships/image" Target="../media/image100.gif"/><Relationship Id="rId7" Type="http://schemas.openxmlformats.org/officeDocument/2006/relationships/image" Target="../media/image104.gif"/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3.gif"/><Relationship Id="rId5" Type="http://schemas.openxmlformats.org/officeDocument/2006/relationships/image" Target="../media/image102.gif"/><Relationship Id="rId4" Type="http://schemas.openxmlformats.org/officeDocument/2006/relationships/image" Target="../media/image101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3" Type="http://schemas.openxmlformats.org/officeDocument/2006/relationships/image" Target="../media/image107.gif"/><Relationship Id="rId7" Type="http://schemas.openxmlformats.org/officeDocument/2006/relationships/image" Target="../media/image111.gif"/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gif"/><Relationship Id="rId5" Type="http://schemas.openxmlformats.org/officeDocument/2006/relationships/image" Target="../media/image109.gif"/><Relationship Id="rId4" Type="http://schemas.openxmlformats.org/officeDocument/2006/relationships/image" Target="../media/image108.gif"/><Relationship Id="rId9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3" Type="http://schemas.openxmlformats.org/officeDocument/2006/relationships/image" Target="../media/image114.gif"/><Relationship Id="rId7" Type="http://schemas.openxmlformats.org/officeDocument/2006/relationships/image" Target="../media/image118.gif"/><Relationship Id="rId2" Type="http://schemas.openxmlformats.org/officeDocument/2006/relationships/image" Target="../media/image1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gif"/><Relationship Id="rId5" Type="http://schemas.openxmlformats.org/officeDocument/2006/relationships/image" Target="../media/image116.gif"/><Relationship Id="rId4" Type="http://schemas.openxmlformats.org/officeDocument/2006/relationships/image" Target="../media/image115.gif"/><Relationship Id="rId9" Type="http://schemas.openxmlformats.org/officeDocument/2006/relationships/image" Target="../media/image1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4.jpeg"/><Relationship Id="rId5" Type="http://schemas.openxmlformats.org/officeDocument/2006/relationships/image" Target="../media/image123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76A4D32-6A89-95A5-7446-4393632EBC08}"/>
              </a:ext>
            </a:extLst>
          </p:cNvPr>
          <p:cNvSpPr txBox="1"/>
          <p:nvPr/>
        </p:nvSpPr>
        <p:spPr>
          <a:xfrm>
            <a:off x="1227819" y="313895"/>
            <a:ext cx="6957354" cy="5201424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400" b="0" i="0" u="none" strike="noStrike" kern="1200" cap="none" spc="0" baseline="0" dirty="0">
                <a:solidFill>
                  <a:srgbClr val="0070C0"/>
                </a:solidFill>
                <a:uFillTx/>
                <a:latin typeface="Argor Biw Scaqh" pitchFamily="2"/>
              </a:rPr>
              <a:t>DRAPEAUX</a:t>
            </a:r>
            <a:r>
              <a:rPr lang="fr-FR" sz="3200" b="0" i="0" u="none" strike="noStrike" kern="1200" cap="none" spc="0" baseline="0" dirty="0">
                <a:solidFill>
                  <a:srgbClr val="0070C0"/>
                </a:solidFill>
                <a:uFillTx/>
                <a:latin typeface="Argor Biw Scaqh" pitchFamily="2"/>
              </a:rPr>
              <a:t>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0" i="0" u="none" strike="noStrike" kern="1200" cap="none" spc="0" baseline="0" dirty="0">
                <a:solidFill>
                  <a:srgbClr val="000000"/>
                </a:solidFill>
                <a:uFillTx/>
                <a:latin typeface="Argor Biw Scaqh" pitchFamily="2"/>
              </a:rPr>
              <a:t> 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0" i="0" u="none" strike="noStrike" kern="1200" cap="none" spc="0" baseline="0" dirty="0">
                <a:solidFill>
                  <a:srgbClr val="000000"/>
                </a:solidFill>
                <a:uFillTx/>
                <a:latin typeface="Argor Biw Scaqh" pitchFamily="2"/>
              </a:rPr>
              <a:t>                            </a:t>
            </a:r>
            <a:r>
              <a:rPr lang="fr-FR" sz="3200" b="0" i="0" u="none" strike="noStrike" kern="1200" cap="none" spc="0" baseline="0" dirty="0">
                <a:solidFill>
                  <a:srgbClr val="FFFF00"/>
                </a:solidFill>
                <a:uFillTx/>
                <a:latin typeface="Argor Biw Scaqh" pitchFamily="2"/>
              </a:rPr>
              <a:t>DU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0" i="0" u="none" strike="noStrike" kern="1200" cap="none" spc="0" baseline="0" dirty="0">
                <a:solidFill>
                  <a:srgbClr val="000000"/>
                </a:solidFill>
                <a:uFillTx/>
                <a:latin typeface="Argor Biw Scaqh" pitchFamily="2"/>
              </a:rPr>
              <a:t>                                     </a:t>
            </a:r>
            <a:r>
              <a:rPr lang="fr-FR" sz="3200" b="0" i="0" u="none" strike="noStrike" kern="1200" cap="none" spc="0" baseline="0" dirty="0">
                <a:solidFill>
                  <a:srgbClr val="47D45A"/>
                </a:solidFill>
                <a:uFillTx/>
                <a:latin typeface="Argor Biw Scaqh" pitchFamily="2"/>
              </a:rPr>
              <a:t>MONDE</a:t>
            </a:r>
          </a:p>
        </p:txBody>
      </p:sp>
      <p:grpSp>
        <p:nvGrpSpPr>
          <p:cNvPr id="3" name="Groupe 53">
            <a:extLst>
              <a:ext uri="{FF2B5EF4-FFF2-40B4-BE49-F238E27FC236}">
                <a16:creationId xmlns:a16="http://schemas.microsoft.com/office/drawing/2014/main" id="{276660D1-99DF-130F-457C-9F55993D2C02}"/>
              </a:ext>
            </a:extLst>
          </p:cNvPr>
          <p:cNvGrpSpPr/>
          <p:nvPr/>
        </p:nvGrpSpPr>
        <p:grpSpPr>
          <a:xfrm>
            <a:off x="256269" y="1588733"/>
            <a:ext cx="1943100" cy="2270921"/>
            <a:chOff x="256269" y="1588733"/>
            <a:chExt cx="1943100" cy="2270921"/>
          </a:xfrm>
        </p:grpSpPr>
        <p:grpSp>
          <p:nvGrpSpPr>
            <p:cNvPr id="4" name="Groupe 2">
              <a:extLst>
                <a:ext uri="{FF2B5EF4-FFF2-40B4-BE49-F238E27FC236}">
                  <a16:creationId xmlns:a16="http://schemas.microsoft.com/office/drawing/2014/main" id="{72509BBE-241A-3AE8-3B7D-37A86CD81E4C}"/>
                </a:ext>
              </a:extLst>
            </p:cNvPr>
            <p:cNvGrpSpPr/>
            <p:nvPr/>
          </p:nvGrpSpPr>
          <p:grpSpPr>
            <a:xfrm>
              <a:off x="256269" y="1588733"/>
              <a:ext cx="1943100" cy="2270921"/>
              <a:chOff x="256269" y="1588733"/>
              <a:chExt cx="1943100" cy="2270921"/>
            </a:xfrm>
          </p:grpSpPr>
          <p:pic>
            <p:nvPicPr>
              <p:cNvPr id="5" name="Image 3">
                <a:extLst>
                  <a:ext uri="{FF2B5EF4-FFF2-40B4-BE49-F238E27FC236}">
                    <a16:creationId xmlns:a16="http://schemas.microsoft.com/office/drawing/2014/main" id="{CB2979F2-111E-9785-DA3E-2CADBC8040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56269" y="1588733"/>
                <a:ext cx="1943100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6" name="Forme libre : forme 4">
                <a:extLst>
                  <a:ext uri="{FF2B5EF4-FFF2-40B4-BE49-F238E27FC236}">
                    <a16:creationId xmlns:a16="http://schemas.microsoft.com/office/drawing/2014/main" id="{57E2C0E3-8932-AA68-7EC2-9D256BDD3BBA}"/>
                  </a:ext>
                </a:extLst>
              </p:cNvPr>
              <p:cNvSpPr/>
              <p:nvPr/>
            </p:nvSpPr>
            <p:spPr>
              <a:xfrm>
                <a:off x="304321" y="1689664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7" name="ZoneTexte 40">
              <a:extLst>
                <a:ext uri="{FF2B5EF4-FFF2-40B4-BE49-F238E27FC236}">
                  <a16:creationId xmlns:a16="http://schemas.microsoft.com/office/drawing/2014/main" id="{C1727A95-0430-9502-8FC6-2222474D8D14}"/>
                </a:ext>
              </a:extLst>
            </p:cNvPr>
            <p:cNvSpPr txBox="1"/>
            <p:nvPr/>
          </p:nvSpPr>
          <p:spPr>
            <a:xfrm>
              <a:off x="543719" y="2605644"/>
              <a:ext cx="1350815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61CBF4"/>
                  </a:solidFill>
                  <a:uFillTx/>
                  <a:latin typeface="Aptos"/>
                </a:rPr>
                <a:t>Antarctique</a:t>
              </a:r>
            </a:p>
          </p:txBody>
        </p:sp>
      </p:grpSp>
      <p:grpSp>
        <p:nvGrpSpPr>
          <p:cNvPr id="8" name="Groupe 56">
            <a:extLst>
              <a:ext uri="{FF2B5EF4-FFF2-40B4-BE49-F238E27FC236}">
                <a16:creationId xmlns:a16="http://schemas.microsoft.com/office/drawing/2014/main" id="{8F365E68-9D4A-04A8-2AAE-59B058EE43B9}"/>
              </a:ext>
            </a:extLst>
          </p:cNvPr>
          <p:cNvGrpSpPr/>
          <p:nvPr/>
        </p:nvGrpSpPr>
        <p:grpSpPr>
          <a:xfrm>
            <a:off x="6899303" y="2065236"/>
            <a:ext cx="2571749" cy="2270931"/>
            <a:chOff x="6899303" y="2065236"/>
            <a:chExt cx="2571749" cy="2270931"/>
          </a:xfrm>
        </p:grpSpPr>
        <p:grpSp>
          <p:nvGrpSpPr>
            <p:cNvPr id="9" name="Groupe 25">
              <a:extLst>
                <a:ext uri="{FF2B5EF4-FFF2-40B4-BE49-F238E27FC236}">
                  <a16:creationId xmlns:a16="http://schemas.microsoft.com/office/drawing/2014/main" id="{2E195890-0A7B-7336-D2CA-AE4A578F19B1}"/>
                </a:ext>
              </a:extLst>
            </p:cNvPr>
            <p:cNvGrpSpPr/>
            <p:nvPr/>
          </p:nvGrpSpPr>
          <p:grpSpPr>
            <a:xfrm>
              <a:off x="6899303" y="2065236"/>
              <a:ext cx="2571749" cy="2270931"/>
              <a:chOff x="6899303" y="2065236"/>
              <a:chExt cx="2571749" cy="2270931"/>
            </a:xfrm>
          </p:grpSpPr>
          <p:pic>
            <p:nvPicPr>
              <p:cNvPr id="10" name="Image 26" descr="Une image contenant rouge, oreiller&#10;&#10;Le contenu généré par l’IA peut être incorrect.">
                <a:extLst>
                  <a:ext uri="{FF2B5EF4-FFF2-40B4-BE49-F238E27FC236}">
                    <a16:creationId xmlns:a16="http://schemas.microsoft.com/office/drawing/2014/main" id="{30EEB136-19EF-5E54-C9A9-AAD1F7A131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899303" y="2065236"/>
                <a:ext cx="2571749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11" name="Forme libre : forme 27">
                <a:extLst>
                  <a:ext uri="{FF2B5EF4-FFF2-40B4-BE49-F238E27FC236}">
                    <a16:creationId xmlns:a16="http://schemas.microsoft.com/office/drawing/2014/main" id="{8A5D1001-937A-DE80-7985-E09541A9420A}"/>
                  </a:ext>
                </a:extLst>
              </p:cNvPr>
              <p:cNvSpPr/>
              <p:nvPr/>
            </p:nvSpPr>
            <p:spPr>
              <a:xfrm>
                <a:off x="6910669" y="2166177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12" name="ZoneTexte 45">
              <a:extLst>
                <a:ext uri="{FF2B5EF4-FFF2-40B4-BE49-F238E27FC236}">
                  <a16:creationId xmlns:a16="http://schemas.microsoft.com/office/drawing/2014/main" id="{59C0332E-C14C-273F-5898-EC24C7004A35}"/>
                </a:ext>
              </a:extLst>
            </p:cNvPr>
            <p:cNvSpPr txBox="1"/>
            <p:nvPr/>
          </p:nvSpPr>
          <p:spPr>
            <a:xfrm>
              <a:off x="7017172" y="3034924"/>
              <a:ext cx="1365180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FF0000"/>
                  </a:solidFill>
                  <a:uFillTx/>
                  <a:latin typeface="Aptos"/>
                </a:rPr>
                <a:t>Afghan</a:t>
              </a:r>
              <a:r>
                <a:rPr lang="fr-FR" sz="1800" b="0" i="0" u="none" strike="noStrike" kern="1200" cap="none" spc="0" baseline="0" dirty="0">
                  <a:uFillTx/>
                  <a:latin typeface="Aptos"/>
                </a:rPr>
                <a:t>istan</a:t>
              </a:r>
            </a:p>
          </p:txBody>
        </p:sp>
      </p:grpSp>
      <p:grpSp>
        <p:nvGrpSpPr>
          <p:cNvPr id="13" name="Groupe 58">
            <a:extLst>
              <a:ext uri="{FF2B5EF4-FFF2-40B4-BE49-F238E27FC236}">
                <a16:creationId xmlns:a16="http://schemas.microsoft.com/office/drawing/2014/main" id="{A4D5922B-11D8-C6F3-D329-207A3B6EA629}"/>
              </a:ext>
            </a:extLst>
          </p:cNvPr>
          <p:cNvGrpSpPr/>
          <p:nvPr/>
        </p:nvGrpSpPr>
        <p:grpSpPr>
          <a:xfrm>
            <a:off x="3372270" y="3006346"/>
            <a:ext cx="1943100" cy="2287408"/>
            <a:chOff x="3372270" y="3006346"/>
            <a:chExt cx="1943100" cy="2287408"/>
          </a:xfrm>
        </p:grpSpPr>
        <p:grpSp>
          <p:nvGrpSpPr>
            <p:cNvPr id="14" name="Groupe 31">
              <a:extLst>
                <a:ext uri="{FF2B5EF4-FFF2-40B4-BE49-F238E27FC236}">
                  <a16:creationId xmlns:a16="http://schemas.microsoft.com/office/drawing/2014/main" id="{03651424-5312-AE45-8899-3DEE4BCACA15}"/>
                </a:ext>
              </a:extLst>
            </p:cNvPr>
            <p:cNvGrpSpPr/>
            <p:nvPr/>
          </p:nvGrpSpPr>
          <p:grpSpPr>
            <a:xfrm>
              <a:off x="3372270" y="3006346"/>
              <a:ext cx="1943100" cy="2287408"/>
              <a:chOff x="3372270" y="3006346"/>
              <a:chExt cx="1943100" cy="2287408"/>
            </a:xfrm>
          </p:grpSpPr>
          <p:pic>
            <p:nvPicPr>
              <p:cNvPr id="15" name="Image 32">
                <a:extLst>
                  <a:ext uri="{FF2B5EF4-FFF2-40B4-BE49-F238E27FC236}">
                    <a16:creationId xmlns:a16="http://schemas.microsoft.com/office/drawing/2014/main" id="{8DC7D296-BC26-B2FE-1AEB-8154542D64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372270" y="3006346"/>
                <a:ext cx="1943100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16" name="Forme libre : forme 33">
                <a:extLst>
                  <a:ext uri="{FF2B5EF4-FFF2-40B4-BE49-F238E27FC236}">
                    <a16:creationId xmlns:a16="http://schemas.microsoft.com/office/drawing/2014/main" id="{CFAA6162-DDDE-7EFB-B170-6B3DD6071535}"/>
                  </a:ext>
                </a:extLst>
              </p:cNvPr>
              <p:cNvSpPr/>
              <p:nvPr/>
            </p:nvSpPr>
            <p:spPr>
              <a:xfrm>
                <a:off x="3385922" y="3123764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17" name="ZoneTexte 47">
              <a:extLst>
                <a:ext uri="{FF2B5EF4-FFF2-40B4-BE49-F238E27FC236}">
                  <a16:creationId xmlns:a16="http://schemas.microsoft.com/office/drawing/2014/main" id="{B346BDC4-BF94-594A-EDF5-6B571A46FC7A}"/>
                </a:ext>
              </a:extLst>
            </p:cNvPr>
            <p:cNvSpPr txBox="1"/>
            <p:nvPr/>
          </p:nvSpPr>
          <p:spPr>
            <a:xfrm>
              <a:off x="3443539" y="3966832"/>
              <a:ext cx="865881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47D45A"/>
                  </a:solidFill>
                  <a:uFillTx/>
                  <a:latin typeface="Aptos"/>
                </a:rPr>
                <a:t>Algérie</a:t>
              </a:r>
            </a:p>
          </p:txBody>
        </p:sp>
      </p:grpSp>
      <p:pic>
        <p:nvPicPr>
          <p:cNvPr id="19" name="Image 18" descr="Une image contenant habits, personne, noir et blanc, debout&#10;&#10;Le contenu généré par l’IA peut être incorrect.">
            <a:extLst>
              <a:ext uri="{FF2B5EF4-FFF2-40B4-BE49-F238E27FC236}">
                <a16:creationId xmlns:a16="http://schemas.microsoft.com/office/drawing/2014/main" id="{00A6D387-ED22-32D6-E193-A7CC8C0C1B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557" y="1538218"/>
            <a:ext cx="1488796" cy="2132841"/>
          </a:xfrm>
          <a:prstGeom prst="rect">
            <a:avLst/>
          </a:prstGeom>
        </p:spPr>
      </p:pic>
      <p:pic>
        <p:nvPicPr>
          <p:cNvPr id="21" name="Image 20" descr="Une image contenant mammifère, chien&#10;&#10;Le contenu généré par l’IA peut être incorrect.">
            <a:extLst>
              <a:ext uri="{FF2B5EF4-FFF2-40B4-BE49-F238E27FC236}">
                <a16:creationId xmlns:a16="http://schemas.microsoft.com/office/drawing/2014/main" id="{3940B4D5-3DC6-CFE0-C1D3-D2AAE17A05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04" t="37692" r="36385" b="17601"/>
          <a:stretch/>
        </p:blipFill>
        <p:spPr>
          <a:xfrm>
            <a:off x="5687360" y="3253553"/>
            <a:ext cx="530522" cy="5408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">
        <p14:ripple/>
      </p:transition>
    </mc:Choice>
    <mc:Fallback xmlns="">
      <p:transition spd="slow" advTm="1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35DF8C9-4516-6F90-06DB-CF7FB0299D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60365F2-B80F-BEF0-FBB1-8ACCC63A420C}"/>
              </a:ext>
            </a:extLst>
          </p:cNvPr>
          <p:cNvSpPr txBox="1"/>
          <p:nvPr/>
        </p:nvSpPr>
        <p:spPr>
          <a:xfrm>
            <a:off x="1227819" y="313895"/>
            <a:ext cx="6957354" cy="5201424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400" b="0" i="0" u="none" strike="noStrike" kern="1200" cap="none" spc="0" baseline="0" dirty="0">
                <a:solidFill>
                  <a:srgbClr val="0070C0"/>
                </a:solidFill>
                <a:uFillTx/>
                <a:latin typeface="Argor Biw Scaqh" pitchFamily="2"/>
              </a:rPr>
              <a:t>DRAPEAUX</a:t>
            </a:r>
            <a:r>
              <a:rPr lang="fr-FR" sz="3200" b="0" i="0" u="none" strike="noStrike" kern="1200" cap="none" spc="0" baseline="0" dirty="0">
                <a:solidFill>
                  <a:srgbClr val="0070C0"/>
                </a:solidFill>
                <a:uFillTx/>
                <a:latin typeface="Argor Biw Scaqh" pitchFamily="2"/>
              </a:rPr>
              <a:t>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0" i="0" u="none" strike="noStrike" kern="1200" cap="none" spc="0" baseline="0" dirty="0">
                <a:solidFill>
                  <a:srgbClr val="000000"/>
                </a:solidFill>
                <a:uFillTx/>
                <a:latin typeface="Argor Biw Scaqh" pitchFamily="2"/>
              </a:rPr>
              <a:t> 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0" i="0" u="none" strike="noStrike" kern="1200" cap="none" spc="0" baseline="0" dirty="0">
                <a:solidFill>
                  <a:srgbClr val="000000"/>
                </a:solidFill>
                <a:uFillTx/>
                <a:latin typeface="Argor Biw Scaqh" pitchFamily="2"/>
              </a:rPr>
              <a:t>                            </a:t>
            </a:r>
            <a:r>
              <a:rPr lang="fr-FR" sz="3200" b="0" i="0" u="none" strike="noStrike" kern="1200" cap="none" spc="0" baseline="0" dirty="0">
                <a:solidFill>
                  <a:srgbClr val="FFFF00"/>
                </a:solidFill>
                <a:uFillTx/>
                <a:latin typeface="Argor Biw Scaqh" pitchFamily="2"/>
              </a:rPr>
              <a:t>DU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0" i="0" u="none" strike="noStrike" kern="1200" cap="none" spc="0" baseline="0" dirty="0">
                <a:solidFill>
                  <a:srgbClr val="000000"/>
                </a:solidFill>
                <a:uFillTx/>
                <a:latin typeface="Argor Biw Scaqh" pitchFamily="2"/>
              </a:rPr>
              <a:t>                                     </a:t>
            </a:r>
            <a:r>
              <a:rPr lang="fr-FR" sz="3200" b="0" i="0" u="none" strike="noStrike" kern="1200" cap="none" spc="0" baseline="0" dirty="0">
                <a:solidFill>
                  <a:srgbClr val="47D45A"/>
                </a:solidFill>
                <a:uFillTx/>
                <a:latin typeface="Argor Biw Scaqh" pitchFamily="2"/>
              </a:rPr>
              <a:t>MONDE</a:t>
            </a:r>
          </a:p>
        </p:txBody>
      </p:sp>
      <p:grpSp>
        <p:nvGrpSpPr>
          <p:cNvPr id="3" name="Groupe 53">
            <a:extLst>
              <a:ext uri="{FF2B5EF4-FFF2-40B4-BE49-F238E27FC236}">
                <a16:creationId xmlns:a16="http://schemas.microsoft.com/office/drawing/2014/main" id="{F86E0755-DF31-1D81-19D0-B54AAA670499}"/>
              </a:ext>
            </a:extLst>
          </p:cNvPr>
          <p:cNvGrpSpPr/>
          <p:nvPr/>
        </p:nvGrpSpPr>
        <p:grpSpPr>
          <a:xfrm>
            <a:off x="256269" y="1588733"/>
            <a:ext cx="1943100" cy="2270921"/>
            <a:chOff x="256269" y="1588733"/>
            <a:chExt cx="1943100" cy="2270921"/>
          </a:xfrm>
        </p:grpSpPr>
        <p:grpSp>
          <p:nvGrpSpPr>
            <p:cNvPr id="4" name="Groupe 2">
              <a:extLst>
                <a:ext uri="{FF2B5EF4-FFF2-40B4-BE49-F238E27FC236}">
                  <a16:creationId xmlns:a16="http://schemas.microsoft.com/office/drawing/2014/main" id="{362071E7-46DF-B036-73C8-3218AC859272}"/>
                </a:ext>
              </a:extLst>
            </p:cNvPr>
            <p:cNvGrpSpPr/>
            <p:nvPr/>
          </p:nvGrpSpPr>
          <p:grpSpPr>
            <a:xfrm>
              <a:off x="256269" y="1588733"/>
              <a:ext cx="1943100" cy="2270921"/>
              <a:chOff x="256269" y="1588733"/>
              <a:chExt cx="1943100" cy="2270921"/>
            </a:xfrm>
          </p:grpSpPr>
          <p:pic>
            <p:nvPicPr>
              <p:cNvPr id="5" name="Image 3">
                <a:extLst>
                  <a:ext uri="{FF2B5EF4-FFF2-40B4-BE49-F238E27FC236}">
                    <a16:creationId xmlns:a16="http://schemas.microsoft.com/office/drawing/2014/main" id="{BEF57939-BAE7-3E0E-E4C2-8FB763F234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56269" y="1588733"/>
                <a:ext cx="1943100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6" name="Forme libre : forme 4">
                <a:extLst>
                  <a:ext uri="{FF2B5EF4-FFF2-40B4-BE49-F238E27FC236}">
                    <a16:creationId xmlns:a16="http://schemas.microsoft.com/office/drawing/2014/main" id="{5AC85950-0D9F-1DB1-DA96-C0662D3BC872}"/>
                  </a:ext>
                </a:extLst>
              </p:cNvPr>
              <p:cNvSpPr/>
              <p:nvPr/>
            </p:nvSpPr>
            <p:spPr>
              <a:xfrm>
                <a:off x="304321" y="1689664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7" name="ZoneTexte 40">
              <a:extLst>
                <a:ext uri="{FF2B5EF4-FFF2-40B4-BE49-F238E27FC236}">
                  <a16:creationId xmlns:a16="http://schemas.microsoft.com/office/drawing/2014/main" id="{68FE5133-D0DA-0AE2-2018-FB86939E6368}"/>
                </a:ext>
              </a:extLst>
            </p:cNvPr>
            <p:cNvSpPr txBox="1"/>
            <p:nvPr/>
          </p:nvSpPr>
          <p:spPr>
            <a:xfrm>
              <a:off x="273822" y="2629101"/>
              <a:ext cx="1350815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61CBF4"/>
                  </a:solidFill>
                  <a:uFillTx/>
                  <a:latin typeface="Aptos"/>
                </a:rPr>
                <a:t>Antarctique</a:t>
              </a:r>
            </a:p>
          </p:txBody>
        </p:sp>
      </p:grpSp>
      <p:grpSp>
        <p:nvGrpSpPr>
          <p:cNvPr id="8" name="Groupe 56">
            <a:extLst>
              <a:ext uri="{FF2B5EF4-FFF2-40B4-BE49-F238E27FC236}">
                <a16:creationId xmlns:a16="http://schemas.microsoft.com/office/drawing/2014/main" id="{0AFD2D3C-D411-67EA-F847-FA9C4D2CB286}"/>
              </a:ext>
            </a:extLst>
          </p:cNvPr>
          <p:cNvGrpSpPr/>
          <p:nvPr/>
        </p:nvGrpSpPr>
        <p:grpSpPr>
          <a:xfrm>
            <a:off x="6899303" y="2065236"/>
            <a:ext cx="2571749" cy="2270931"/>
            <a:chOff x="6899303" y="2065236"/>
            <a:chExt cx="2571749" cy="2270931"/>
          </a:xfrm>
        </p:grpSpPr>
        <p:grpSp>
          <p:nvGrpSpPr>
            <p:cNvPr id="9" name="Groupe 25">
              <a:extLst>
                <a:ext uri="{FF2B5EF4-FFF2-40B4-BE49-F238E27FC236}">
                  <a16:creationId xmlns:a16="http://schemas.microsoft.com/office/drawing/2014/main" id="{59D7138E-814F-E7BB-C22E-48FA22162163}"/>
                </a:ext>
              </a:extLst>
            </p:cNvPr>
            <p:cNvGrpSpPr/>
            <p:nvPr/>
          </p:nvGrpSpPr>
          <p:grpSpPr>
            <a:xfrm>
              <a:off x="6899303" y="2065236"/>
              <a:ext cx="2571749" cy="2270931"/>
              <a:chOff x="6899303" y="2065236"/>
              <a:chExt cx="2571749" cy="2270931"/>
            </a:xfrm>
          </p:grpSpPr>
          <p:pic>
            <p:nvPicPr>
              <p:cNvPr id="10" name="Image 26" descr="Une image contenant rouge, oreiller&#10;&#10;Le contenu généré par l’IA peut être incorrect.">
                <a:extLst>
                  <a:ext uri="{FF2B5EF4-FFF2-40B4-BE49-F238E27FC236}">
                    <a16:creationId xmlns:a16="http://schemas.microsoft.com/office/drawing/2014/main" id="{9416E56F-4E33-9414-B74E-AFE91B94CD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899303" y="2065236"/>
                <a:ext cx="2571749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11" name="Forme libre : forme 27">
                <a:extLst>
                  <a:ext uri="{FF2B5EF4-FFF2-40B4-BE49-F238E27FC236}">
                    <a16:creationId xmlns:a16="http://schemas.microsoft.com/office/drawing/2014/main" id="{CBBBC67A-5768-544D-4D67-5934CA13F19D}"/>
                  </a:ext>
                </a:extLst>
              </p:cNvPr>
              <p:cNvSpPr/>
              <p:nvPr/>
            </p:nvSpPr>
            <p:spPr>
              <a:xfrm>
                <a:off x="6910669" y="2166177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12" name="ZoneTexte 45">
              <a:extLst>
                <a:ext uri="{FF2B5EF4-FFF2-40B4-BE49-F238E27FC236}">
                  <a16:creationId xmlns:a16="http://schemas.microsoft.com/office/drawing/2014/main" id="{07DF3207-C3BA-CB85-CAAF-8502FE2B9079}"/>
                </a:ext>
              </a:extLst>
            </p:cNvPr>
            <p:cNvSpPr txBox="1"/>
            <p:nvPr/>
          </p:nvSpPr>
          <p:spPr>
            <a:xfrm>
              <a:off x="6953262" y="3079591"/>
              <a:ext cx="1365180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FF0000"/>
                  </a:solidFill>
                  <a:uFillTx/>
                  <a:latin typeface="Aptos"/>
                </a:rPr>
                <a:t>Afghan</a:t>
              </a:r>
              <a:r>
                <a:rPr lang="fr-FR" sz="1800" b="0" i="0" u="none" strike="noStrike" kern="1200" cap="none" spc="0" baseline="0" dirty="0">
                  <a:uFillTx/>
                  <a:latin typeface="Aptos"/>
                </a:rPr>
                <a:t>istan</a:t>
              </a:r>
            </a:p>
          </p:txBody>
        </p:sp>
      </p:grpSp>
      <p:grpSp>
        <p:nvGrpSpPr>
          <p:cNvPr id="13" name="Groupe 58">
            <a:extLst>
              <a:ext uri="{FF2B5EF4-FFF2-40B4-BE49-F238E27FC236}">
                <a16:creationId xmlns:a16="http://schemas.microsoft.com/office/drawing/2014/main" id="{401CE6C8-8E66-74EB-B5E1-0EAA9A2D7EB5}"/>
              </a:ext>
            </a:extLst>
          </p:cNvPr>
          <p:cNvGrpSpPr/>
          <p:nvPr/>
        </p:nvGrpSpPr>
        <p:grpSpPr>
          <a:xfrm>
            <a:off x="3372270" y="3006346"/>
            <a:ext cx="1943100" cy="2287408"/>
            <a:chOff x="3372270" y="3006346"/>
            <a:chExt cx="1943100" cy="2287408"/>
          </a:xfrm>
        </p:grpSpPr>
        <p:grpSp>
          <p:nvGrpSpPr>
            <p:cNvPr id="14" name="Groupe 31">
              <a:extLst>
                <a:ext uri="{FF2B5EF4-FFF2-40B4-BE49-F238E27FC236}">
                  <a16:creationId xmlns:a16="http://schemas.microsoft.com/office/drawing/2014/main" id="{83BFB498-D412-23C8-01BD-111204D5BA74}"/>
                </a:ext>
              </a:extLst>
            </p:cNvPr>
            <p:cNvGrpSpPr/>
            <p:nvPr/>
          </p:nvGrpSpPr>
          <p:grpSpPr>
            <a:xfrm>
              <a:off x="3372270" y="3006346"/>
              <a:ext cx="1943100" cy="2287408"/>
              <a:chOff x="3372270" y="3006346"/>
              <a:chExt cx="1943100" cy="2287408"/>
            </a:xfrm>
          </p:grpSpPr>
          <p:pic>
            <p:nvPicPr>
              <p:cNvPr id="15" name="Image 32">
                <a:extLst>
                  <a:ext uri="{FF2B5EF4-FFF2-40B4-BE49-F238E27FC236}">
                    <a16:creationId xmlns:a16="http://schemas.microsoft.com/office/drawing/2014/main" id="{C3CED130-B731-D9F4-E5BD-20A2D842B0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72270" y="3006346"/>
                <a:ext cx="1943100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16" name="Forme libre : forme 33">
                <a:extLst>
                  <a:ext uri="{FF2B5EF4-FFF2-40B4-BE49-F238E27FC236}">
                    <a16:creationId xmlns:a16="http://schemas.microsoft.com/office/drawing/2014/main" id="{DBB00B02-DCB7-69EA-7004-DAFEC1EBB124}"/>
                  </a:ext>
                </a:extLst>
              </p:cNvPr>
              <p:cNvSpPr/>
              <p:nvPr/>
            </p:nvSpPr>
            <p:spPr>
              <a:xfrm>
                <a:off x="3385922" y="3123764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17" name="ZoneTexte 47">
              <a:extLst>
                <a:ext uri="{FF2B5EF4-FFF2-40B4-BE49-F238E27FC236}">
                  <a16:creationId xmlns:a16="http://schemas.microsoft.com/office/drawing/2014/main" id="{43807EFD-636E-445A-5296-C7507E7A5FDD}"/>
                </a:ext>
              </a:extLst>
            </p:cNvPr>
            <p:cNvSpPr txBox="1"/>
            <p:nvPr/>
          </p:nvSpPr>
          <p:spPr>
            <a:xfrm>
              <a:off x="3477939" y="3919035"/>
              <a:ext cx="865881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47D45A"/>
                  </a:solidFill>
                  <a:uFillTx/>
                  <a:latin typeface="Aptos"/>
                </a:rPr>
                <a:t>Algérie</a:t>
              </a:r>
            </a:p>
          </p:txBody>
        </p:sp>
      </p:grpSp>
      <p:pic>
        <p:nvPicPr>
          <p:cNvPr id="19" name="Image 18" descr="Une image contenant habits, personne, noir et blanc, debout&#10;&#10;Le contenu généré par l’IA peut être incorrect.">
            <a:extLst>
              <a:ext uri="{FF2B5EF4-FFF2-40B4-BE49-F238E27FC236}">
                <a16:creationId xmlns:a16="http://schemas.microsoft.com/office/drawing/2014/main" id="{669DDB0E-55CB-B9AD-0607-B24F2373A32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351" y="1792743"/>
            <a:ext cx="1069415" cy="1682196"/>
          </a:xfrm>
          <a:prstGeom prst="rect">
            <a:avLst/>
          </a:prstGeom>
        </p:spPr>
      </p:pic>
      <p:pic>
        <p:nvPicPr>
          <p:cNvPr id="21" name="Image 20" descr="Une image contenant mammifère, chien&#10;&#10;Le contenu généré par l’IA peut être incorrect.">
            <a:extLst>
              <a:ext uri="{FF2B5EF4-FFF2-40B4-BE49-F238E27FC236}">
                <a16:creationId xmlns:a16="http://schemas.microsoft.com/office/drawing/2014/main" id="{5DCE4B72-36EA-E1AE-9650-0765D1D4C81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04" t="37692" r="36385" b="17601"/>
          <a:stretch/>
        </p:blipFill>
        <p:spPr>
          <a:xfrm>
            <a:off x="5883006" y="3008833"/>
            <a:ext cx="530522" cy="54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60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  <p:sndAc>
          <p:stSnd>
            <p:snd r:embed="rId2" name="09 Monsieur Le Président De France+.wav"/>
          </p:stSnd>
        </p:sndAc>
      </p:transition>
    </mc:Choice>
    <mc:Fallback xmlns="">
      <p:transition spd="slow" advTm="9000">
        <p:fade/>
        <p:sndAc>
          <p:stSnd>
            <p:snd r:embed="rId9" name="09 Monsieur Le Président De France+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e 57">
            <a:extLst>
              <a:ext uri="{FF2B5EF4-FFF2-40B4-BE49-F238E27FC236}">
                <a16:creationId xmlns:a16="http://schemas.microsoft.com/office/drawing/2014/main" id="{27CD2B13-5FC8-939E-393F-9C63A2FFB5E3}"/>
              </a:ext>
            </a:extLst>
          </p:cNvPr>
          <p:cNvGrpSpPr/>
          <p:nvPr/>
        </p:nvGrpSpPr>
        <p:grpSpPr>
          <a:xfrm>
            <a:off x="3853391" y="1040760"/>
            <a:ext cx="1943100" cy="2262682"/>
            <a:chOff x="4721028" y="2154317"/>
            <a:chExt cx="1943100" cy="2262682"/>
          </a:xfrm>
        </p:grpSpPr>
        <p:grpSp>
          <p:nvGrpSpPr>
            <p:cNvPr id="13" name="Groupe 28">
              <a:extLst>
                <a:ext uri="{FF2B5EF4-FFF2-40B4-BE49-F238E27FC236}">
                  <a16:creationId xmlns:a16="http://schemas.microsoft.com/office/drawing/2014/main" id="{16796B98-E993-BF98-CF1E-6EDC2E69CA2C}"/>
                </a:ext>
              </a:extLst>
            </p:cNvPr>
            <p:cNvGrpSpPr/>
            <p:nvPr/>
          </p:nvGrpSpPr>
          <p:grpSpPr>
            <a:xfrm>
              <a:off x="4721028" y="2154317"/>
              <a:ext cx="1943100" cy="2262682"/>
              <a:chOff x="4721028" y="2154317"/>
              <a:chExt cx="1943100" cy="2262682"/>
            </a:xfrm>
          </p:grpSpPr>
          <p:pic>
            <p:nvPicPr>
              <p:cNvPr id="14" name="Image 29" descr="Une image contenant art, Graphique, rouge, drapeau&#10;&#10;Le contenu généré par l’IA peut être incorrect.">
                <a:extLst>
                  <a:ext uri="{FF2B5EF4-FFF2-40B4-BE49-F238E27FC236}">
                    <a16:creationId xmlns:a16="http://schemas.microsoft.com/office/drawing/2014/main" id="{488FA566-3F55-5DC0-80ED-B6B57DA4AB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721028" y="2154317"/>
                <a:ext cx="1943100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15" name="Forme libre : forme 30">
                <a:extLst>
                  <a:ext uri="{FF2B5EF4-FFF2-40B4-BE49-F238E27FC236}">
                    <a16:creationId xmlns:a16="http://schemas.microsoft.com/office/drawing/2014/main" id="{7FED17D3-FC89-2E1B-D961-824A3113ABA3}"/>
                  </a:ext>
                </a:extLst>
              </p:cNvPr>
              <p:cNvSpPr/>
              <p:nvPr/>
            </p:nvSpPr>
            <p:spPr>
              <a:xfrm>
                <a:off x="4734671" y="2247009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16" name="ZoneTexte 46">
              <a:extLst>
                <a:ext uri="{FF2B5EF4-FFF2-40B4-BE49-F238E27FC236}">
                  <a16:creationId xmlns:a16="http://schemas.microsoft.com/office/drawing/2014/main" id="{EE3A4E62-8037-C302-BEE9-01316A78DB31}"/>
                </a:ext>
              </a:extLst>
            </p:cNvPr>
            <p:cNvSpPr txBox="1"/>
            <p:nvPr/>
          </p:nvSpPr>
          <p:spPr>
            <a:xfrm>
              <a:off x="4884164" y="3108485"/>
              <a:ext cx="936473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FFFF00"/>
                  </a:solidFill>
                  <a:uFillTx/>
                  <a:latin typeface="Aptos"/>
                </a:rPr>
                <a:t>Albanie</a:t>
              </a:r>
            </a:p>
          </p:txBody>
        </p:sp>
      </p:grpSp>
      <p:grpSp>
        <p:nvGrpSpPr>
          <p:cNvPr id="17" name="Groupe 59">
            <a:extLst>
              <a:ext uri="{FF2B5EF4-FFF2-40B4-BE49-F238E27FC236}">
                <a16:creationId xmlns:a16="http://schemas.microsoft.com/office/drawing/2014/main" id="{B7ED145C-D9C7-2BAB-2895-B26AEF3A97F7}"/>
              </a:ext>
            </a:extLst>
          </p:cNvPr>
          <p:cNvGrpSpPr/>
          <p:nvPr/>
        </p:nvGrpSpPr>
        <p:grpSpPr>
          <a:xfrm>
            <a:off x="356899" y="4282811"/>
            <a:ext cx="1981203" cy="2304188"/>
            <a:chOff x="356899" y="4282811"/>
            <a:chExt cx="1981203" cy="2304188"/>
          </a:xfrm>
        </p:grpSpPr>
        <p:grpSp>
          <p:nvGrpSpPr>
            <p:cNvPr id="18" name="Groupe 16">
              <a:extLst>
                <a:ext uri="{FF2B5EF4-FFF2-40B4-BE49-F238E27FC236}">
                  <a16:creationId xmlns:a16="http://schemas.microsoft.com/office/drawing/2014/main" id="{0ED083EF-699A-D98B-DCAD-673571765B4E}"/>
                </a:ext>
              </a:extLst>
            </p:cNvPr>
            <p:cNvGrpSpPr/>
            <p:nvPr/>
          </p:nvGrpSpPr>
          <p:grpSpPr>
            <a:xfrm>
              <a:off x="356899" y="4282811"/>
              <a:ext cx="1981203" cy="2304188"/>
              <a:chOff x="356899" y="4282811"/>
              <a:chExt cx="1981203" cy="2304188"/>
            </a:xfrm>
          </p:grpSpPr>
          <p:pic>
            <p:nvPicPr>
              <p:cNvPr id="19" name="Image 17" descr="Une image contenant symbole, Caractère coloré, drapeau&#10;&#10;Le contenu généré par l’IA peut être incorrect.">
                <a:extLst>
                  <a:ext uri="{FF2B5EF4-FFF2-40B4-BE49-F238E27FC236}">
                    <a16:creationId xmlns:a16="http://schemas.microsoft.com/office/drawing/2014/main" id="{6A906E46-86B3-C4D0-3FC3-D755C58D78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56899" y="4282811"/>
                <a:ext cx="1981203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20" name="Forme libre : forme 18">
                <a:extLst>
                  <a:ext uri="{FF2B5EF4-FFF2-40B4-BE49-F238E27FC236}">
                    <a16:creationId xmlns:a16="http://schemas.microsoft.com/office/drawing/2014/main" id="{AAAE0F79-6F95-45DC-22B3-6080CC1B3CF7}"/>
                  </a:ext>
                </a:extLst>
              </p:cNvPr>
              <p:cNvSpPr/>
              <p:nvPr/>
            </p:nvSpPr>
            <p:spPr>
              <a:xfrm>
                <a:off x="370551" y="4417009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21" name="ZoneTexte 48">
              <a:extLst>
                <a:ext uri="{FF2B5EF4-FFF2-40B4-BE49-F238E27FC236}">
                  <a16:creationId xmlns:a16="http://schemas.microsoft.com/office/drawing/2014/main" id="{EE570894-F089-496F-ED6E-018DF5456432}"/>
                </a:ext>
              </a:extLst>
            </p:cNvPr>
            <p:cNvSpPr txBox="1"/>
            <p:nvPr/>
          </p:nvSpPr>
          <p:spPr>
            <a:xfrm>
              <a:off x="1302420" y="5211063"/>
              <a:ext cx="760140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61CBF4"/>
                  </a:solidFill>
                  <a:uFillTx/>
                  <a:latin typeface="Aptos"/>
                </a:rPr>
                <a:t>Åland</a:t>
              </a:r>
            </a:p>
          </p:txBody>
        </p:sp>
      </p:grpSp>
      <p:pic>
        <p:nvPicPr>
          <p:cNvPr id="29" name="Image 28" descr="Une image contenant obscurité, noir, capture d’écran, nuit&#10;&#10;Le contenu généré par l’IA peut être incorrect.">
            <a:extLst>
              <a:ext uri="{FF2B5EF4-FFF2-40B4-BE49-F238E27FC236}">
                <a16:creationId xmlns:a16="http://schemas.microsoft.com/office/drawing/2014/main" id="{7EC44A87-5079-470D-4D61-05A8936B50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078" y="2514832"/>
            <a:ext cx="2553056" cy="2553056"/>
          </a:xfrm>
          <a:prstGeom prst="rect">
            <a:avLst/>
          </a:prstGeom>
        </p:spPr>
      </p:pic>
      <p:grpSp>
        <p:nvGrpSpPr>
          <p:cNvPr id="23" name="Groupe 20">
            <a:extLst>
              <a:ext uri="{FF2B5EF4-FFF2-40B4-BE49-F238E27FC236}">
                <a16:creationId xmlns:a16="http://schemas.microsoft.com/office/drawing/2014/main" id="{5D275535-3C96-0C1F-0D21-73E9ACF4ABF5}"/>
              </a:ext>
            </a:extLst>
          </p:cNvPr>
          <p:cNvGrpSpPr/>
          <p:nvPr/>
        </p:nvGrpSpPr>
        <p:grpSpPr>
          <a:xfrm>
            <a:off x="1187910" y="1443847"/>
            <a:ext cx="1857374" cy="2262683"/>
            <a:chOff x="147968" y="383023"/>
            <a:chExt cx="1857374" cy="2262683"/>
          </a:xfrm>
        </p:grpSpPr>
        <p:grpSp>
          <p:nvGrpSpPr>
            <p:cNvPr id="24" name="Groupe 17">
              <a:extLst>
                <a:ext uri="{FF2B5EF4-FFF2-40B4-BE49-F238E27FC236}">
                  <a16:creationId xmlns:a16="http://schemas.microsoft.com/office/drawing/2014/main" id="{423FDF0C-3A3F-97C4-98E0-9C7450AA534A}"/>
                </a:ext>
              </a:extLst>
            </p:cNvPr>
            <p:cNvGrpSpPr/>
            <p:nvPr/>
          </p:nvGrpSpPr>
          <p:grpSpPr>
            <a:xfrm>
              <a:off x="147968" y="383023"/>
              <a:ext cx="1857374" cy="2262683"/>
              <a:chOff x="147968" y="383023"/>
              <a:chExt cx="1857374" cy="2262683"/>
            </a:xfrm>
          </p:grpSpPr>
          <p:pic>
            <p:nvPicPr>
              <p:cNvPr id="26" name="Image 18" descr="Une image contenant drapeau, oreiller&#10;&#10;Le contenu généré par l’IA peut être incorrect.">
                <a:extLst>
                  <a:ext uri="{FF2B5EF4-FFF2-40B4-BE49-F238E27FC236}">
                    <a16:creationId xmlns:a16="http://schemas.microsoft.com/office/drawing/2014/main" id="{AC8A79DD-7986-FBCE-B05F-8C4EDDF0DF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47968" y="383023"/>
                <a:ext cx="1857374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27" name="Forme libre : forme 19">
                <a:extLst>
                  <a:ext uri="{FF2B5EF4-FFF2-40B4-BE49-F238E27FC236}">
                    <a16:creationId xmlns:a16="http://schemas.microsoft.com/office/drawing/2014/main" id="{AE04ACA2-26FE-593E-B13E-03F5CC79799D}"/>
                  </a:ext>
                </a:extLst>
              </p:cNvPr>
              <p:cNvSpPr/>
              <p:nvPr/>
            </p:nvSpPr>
            <p:spPr>
              <a:xfrm>
                <a:off x="175263" y="475716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25" name="ZoneTexte 43">
              <a:extLst>
                <a:ext uri="{FF2B5EF4-FFF2-40B4-BE49-F238E27FC236}">
                  <a16:creationId xmlns:a16="http://schemas.microsoft.com/office/drawing/2014/main" id="{B506A47D-7453-5787-EA45-C1ED4C29C079}"/>
                </a:ext>
              </a:extLst>
            </p:cNvPr>
            <p:cNvSpPr txBox="1"/>
            <p:nvPr/>
          </p:nvSpPr>
          <p:spPr>
            <a:xfrm>
              <a:off x="153539" y="1348260"/>
              <a:ext cx="976615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FFFF00"/>
                  </a:solidFill>
                  <a:uFillTx/>
                  <a:latin typeface="Aptos"/>
                </a:rPr>
                <a:t>Ando</a:t>
              </a:r>
              <a:r>
                <a:rPr lang="fr-FR" sz="1800" b="0" i="0" u="none" strike="noStrike" kern="1200" cap="none" spc="0" baseline="0" dirty="0">
                  <a:solidFill>
                    <a:srgbClr val="002060"/>
                  </a:solidFill>
                  <a:uFillTx/>
                  <a:latin typeface="Aptos"/>
                </a:rPr>
                <a:t>rre</a:t>
              </a:r>
            </a:p>
          </p:txBody>
        </p:sp>
      </p:grpSp>
      <p:grpSp>
        <p:nvGrpSpPr>
          <p:cNvPr id="2" name="Groupe 54">
            <a:extLst>
              <a:ext uri="{FF2B5EF4-FFF2-40B4-BE49-F238E27FC236}">
                <a16:creationId xmlns:a16="http://schemas.microsoft.com/office/drawing/2014/main" id="{B6301136-8B5C-2C9A-BEAA-5F5DE3593C33}"/>
              </a:ext>
            </a:extLst>
          </p:cNvPr>
          <p:cNvGrpSpPr/>
          <p:nvPr/>
        </p:nvGrpSpPr>
        <p:grpSpPr>
          <a:xfrm>
            <a:off x="6921064" y="369736"/>
            <a:ext cx="2601290" cy="2262683"/>
            <a:chOff x="6761460" y="4151183"/>
            <a:chExt cx="2601290" cy="2262683"/>
          </a:xfrm>
        </p:grpSpPr>
        <p:grpSp>
          <p:nvGrpSpPr>
            <p:cNvPr id="3" name="Groupe 4">
              <a:extLst>
                <a:ext uri="{FF2B5EF4-FFF2-40B4-BE49-F238E27FC236}">
                  <a16:creationId xmlns:a16="http://schemas.microsoft.com/office/drawing/2014/main" id="{49470EDA-A444-7F8D-032E-4B6C443FDA80}"/>
                </a:ext>
              </a:extLst>
            </p:cNvPr>
            <p:cNvGrpSpPr/>
            <p:nvPr/>
          </p:nvGrpSpPr>
          <p:grpSpPr>
            <a:xfrm>
              <a:off x="6791001" y="4151183"/>
              <a:ext cx="2571749" cy="2262683"/>
              <a:chOff x="6791001" y="4151183"/>
              <a:chExt cx="2571749" cy="2262683"/>
            </a:xfrm>
          </p:grpSpPr>
          <p:pic>
            <p:nvPicPr>
              <p:cNvPr id="4" name="Image 5" descr="Une image contenant drapeau, symbole&#10;&#10;Le contenu généré par l’IA peut être incorrect.">
                <a:extLst>
                  <a:ext uri="{FF2B5EF4-FFF2-40B4-BE49-F238E27FC236}">
                    <a16:creationId xmlns:a16="http://schemas.microsoft.com/office/drawing/2014/main" id="{517791C9-4F7C-D0BC-20B8-2F55125A4C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791001" y="4151183"/>
                <a:ext cx="2571749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5" name="Forme libre : forme 6">
                <a:extLst>
                  <a:ext uri="{FF2B5EF4-FFF2-40B4-BE49-F238E27FC236}">
                    <a16:creationId xmlns:a16="http://schemas.microsoft.com/office/drawing/2014/main" id="{557E4E9B-8484-58F4-7145-EE0D5C6B9E04}"/>
                  </a:ext>
                </a:extLst>
              </p:cNvPr>
              <p:cNvSpPr/>
              <p:nvPr/>
            </p:nvSpPr>
            <p:spPr>
              <a:xfrm>
                <a:off x="6791001" y="4243876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6" name="ZoneTexte 41">
              <a:extLst>
                <a:ext uri="{FF2B5EF4-FFF2-40B4-BE49-F238E27FC236}">
                  <a16:creationId xmlns:a16="http://schemas.microsoft.com/office/drawing/2014/main" id="{397CF56C-7D9B-FABE-F43F-44F935F2A410}"/>
                </a:ext>
              </a:extLst>
            </p:cNvPr>
            <p:cNvSpPr txBox="1"/>
            <p:nvPr/>
          </p:nvSpPr>
          <p:spPr>
            <a:xfrm>
              <a:off x="6761460" y="4838429"/>
              <a:ext cx="1397303" cy="646334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uFillTx/>
                  <a:latin typeface="Aptos"/>
                </a:rPr>
                <a:t>Antarctique </a:t>
              </a:r>
            </a:p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uFillTx/>
                  <a:latin typeface="Aptos"/>
                </a:rPr>
                <a:t>Britannique</a:t>
              </a:r>
            </a:p>
          </p:txBody>
        </p:sp>
      </p:grpSp>
      <p:grpSp>
        <p:nvGrpSpPr>
          <p:cNvPr id="31" name="Groupe 30">
            <a:extLst>
              <a:ext uri="{FF2B5EF4-FFF2-40B4-BE49-F238E27FC236}">
                <a16:creationId xmlns:a16="http://schemas.microsoft.com/office/drawing/2014/main" id="{2A551C16-56C5-0B2B-E3CB-4971FB3D1040}"/>
              </a:ext>
            </a:extLst>
          </p:cNvPr>
          <p:cNvGrpSpPr/>
          <p:nvPr/>
        </p:nvGrpSpPr>
        <p:grpSpPr>
          <a:xfrm>
            <a:off x="6796163" y="2962151"/>
            <a:ext cx="3850080" cy="4232821"/>
            <a:chOff x="6139330" y="2365612"/>
            <a:chExt cx="3850080" cy="4232821"/>
          </a:xfrm>
        </p:grpSpPr>
        <p:pic>
          <p:nvPicPr>
            <p:cNvPr id="28" name="Image 27" descr="Une image contenant noir, obscurité&#10;&#10;Le contenu généré par l’IA peut être incorrect.">
              <a:extLst>
                <a:ext uri="{FF2B5EF4-FFF2-40B4-BE49-F238E27FC236}">
                  <a16:creationId xmlns:a16="http://schemas.microsoft.com/office/drawing/2014/main" id="{1DD3742E-325F-0CD7-EB6E-6F2BD759ABF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9330" y="2999951"/>
              <a:ext cx="3368625" cy="3598482"/>
            </a:xfrm>
            <a:prstGeom prst="rect">
              <a:avLst/>
            </a:prstGeom>
          </p:spPr>
        </p:pic>
        <p:grpSp>
          <p:nvGrpSpPr>
            <p:cNvPr id="7" name="Groupe 55">
              <a:extLst>
                <a:ext uri="{FF2B5EF4-FFF2-40B4-BE49-F238E27FC236}">
                  <a16:creationId xmlns:a16="http://schemas.microsoft.com/office/drawing/2014/main" id="{EBB8A0FA-4BAE-0416-6C83-A86705B4798C}"/>
                </a:ext>
              </a:extLst>
            </p:cNvPr>
            <p:cNvGrpSpPr/>
            <p:nvPr/>
          </p:nvGrpSpPr>
          <p:grpSpPr>
            <a:xfrm rot="1447666">
              <a:off x="7711979" y="2365612"/>
              <a:ext cx="2277431" cy="2818489"/>
              <a:chOff x="8028706" y="1575474"/>
              <a:chExt cx="1943100" cy="2262683"/>
            </a:xfrm>
          </p:grpSpPr>
          <p:grpSp>
            <p:nvGrpSpPr>
              <p:cNvPr id="8" name="Groupe 7">
                <a:extLst>
                  <a:ext uri="{FF2B5EF4-FFF2-40B4-BE49-F238E27FC236}">
                    <a16:creationId xmlns:a16="http://schemas.microsoft.com/office/drawing/2014/main" id="{2B19BB95-C407-703E-9394-FE71F7542786}"/>
                  </a:ext>
                </a:extLst>
              </p:cNvPr>
              <p:cNvGrpSpPr/>
              <p:nvPr/>
            </p:nvGrpSpPr>
            <p:grpSpPr>
              <a:xfrm>
                <a:off x="8028706" y="1575474"/>
                <a:ext cx="1943100" cy="2262683"/>
                <a:chOff x="8028706" y="1575474"/>
                <a:chExt cx="1943100" cy="2262683"/>
              </a:xfrm>
            </p:grpSpPr>
            <p:pic>
              <p:nvPicPr>
                <p:cNvPr id="9" name="Image 8" descr="Une image contenant Carmin, rouge, drapeau&#10;&#10;Le contenu généré par l’IA peut être incorrect.">
                  <a:extLst>
                    <a:ext uri="{FF2B5EF4-FFF2-40B4-BE49-F238E27FC236}">
                      <a16:creationId xmlns:a16="http://schemas.microsoft.com/office/drawing/2014/main" id="{D2274B86-88EA-BB06-A91F-3FE788D8F3A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8028706" y="1575474"/>
                  <a:ext cx="1943100" cy="140970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0" name="Forme libre : forme 9">
                  <a:extLst>
                    <a:ext uri="{FF2B5EF4-FFF2-40B4-BE49-F238E27FC236}">
                      <a16:creationId xmlns:a16="http://schemas.microsoft.com/office/drawing/2014/main" id="{2A3D9328-BE87-B1E1-9CC2-4DD86CEC303B}"/>
                    </a:ext>
                  </a:extLst>
                </p:cNvPr>
                <p:cNvSpPr/>
                <p:nvPr/>
              </p:nvSpPr>
              <p:spPr>
                <a:xfrm>
                  <a:off x="8028706" y="1668167"/>
                  <a:ext cx="0" cy="2169990"/>
                </a:xfrm>
                <a:custGeom>
                  <a:avLst/>
                  <a:gdLst>
                    <a:gd name="f0" fmla="val 10800000"/>
                    <a:gd name="f1" fmla="val 5400000"/>
                    <a:gd name="f2" fmla="val 180"/>
                    <a:gd name="f3" fmla="val w"/>
                    <a:gd name="f4" fmla="val h"/>
                    <a:gd name="f5" fmla="val 0"/>
                    <a:gd name="f6" fmla="val 2169994"/>
                    <a:gd name="f7" fmla="+- 0 0 -90"/>
                    <a:gd name="f8" fmla="*/ f3 1 0"/>
                    <a:gd name="f9" fmla="*/ f4 1 2169994"/>
                    <a:gd name="f10" fmla="val f5"/>
                    <a:gd name="f11" fmla="val f6"/>
                    <a:gd name="f12" fmla="*/ f7 f0 1"/>
                    <a:gd name="f13" fmla="+- f11 0 f10"/>
                    <a:gd name="f14" fmla="+- f10 0 f10"/>
                    <a:gd name="f15" fmla="*/ f12 1 f2"/>
                    <a:gd name="f16" fmla="*/ f14 1 0"/>
                    <a:gd name="f17" fmla="*/ f13 1 2169994"/>
                    <a:gd name="f18" fmla="+- f15 0 f1"/>
                    <a:gd name="f19" fmla="*/ 0 1 f16"/>
                    <a:gd name="f20" fmla="*/ 0 1 f17"/>
                    <a:gd name="f21" fmla="*/ 2169994 1 f17"/>
                    <a:gd name="f22" fmla="*/ 1 1 f16"/>
                    <a:gd name="f23" fmla="*/ f19 f8 1"/>
                    <a:gd name="f24" fmla="*/ f22 f8 1"/>
                    <a:gd name="f25" fmla="*/ f21 f9 1"/>
                    <a:gd name="f26" fmla="*/ f20 f9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18">
                      <a:pos x="f23" y="f26"/>
                    </a:cxn>
                    <a:cxn ang="f18">
                      <a:pos x="f23" y="f25"/>
                    </a:cxn>
                  </a:cxnLst>
                  <a:rect l="f23" t="f26" r="f24" b="f25"/>
                  <a:pathLst>
                    <a:path h="2169994">
                      <a:moveTo>
                        <a:pt x="f5" y="f5"/>
                      </a:moveTo>
                      <a:lnTo>
                        <a:pt x="f5" y="f6"/>
                      </a:lnTo>
                    </a:path>
                  </a:pathLst>
                </a:custGeom>
                <a:noFill/>
                <a:ln w="38103" cap="flat">
                  <a:solidFill>
                    <a:srgbClr val="042433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4572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fr-FR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sp>
            <p:nvSpPr>
              <p:cNvPr id="11" name="ZoneTexte 42">
                <a:extLst>
                  <a:ext uri="{FF2B5EF4-FFF2-40B4-BE49-F238E27FC236}">
                    <a16:creationId xmlns:a16="http://schemas.microsoft.com/office/drawing/2014/main" id="{8D40B78A-9B47-BDB3-8D1C-74965BE83744}"/>
                  </a:ext>
                </a:extLst>
              </p:cNvPr>
              <p:cNvSpPr txBox="1"/>
              <p:nvPr/>
            </p:nvSpPr>
            <p:spPr>
              <a:xfrm>
                <a:off x="8052456" y="2419913"/>
                <a:ext cx="740134" cy="296500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none" lIns="91440" tIns="45720" rIns="91440" bIns="45720" anchor="t" anchorCtr="0" compatLnSpc="1">
                <a:spAutoFit/>
              </a:bodyPr>
              <a:lstStyle/>
              <a:p>
                <a:pPr marL="0" marR="0" lvl="0" indent="0" algn="l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fr-FR" sz="1800" b="0" i="0" u="none" strike="noStrike" kern="1200" cap="none" spc="0" baseline="0" dirty="0">
                    <a:solidFill>
                      <a:schemeClr val="accent5">
                        <a:lumMod val="20000"/>
                        <a:lumOff val="80000"/>
                      </a:schemeClr>
                    </a:solidFill>
                    <a:uFillTx/>
                    <a:latin typeface="Aptos"/>
                  </a:rPr>
                  <a:t>Angola</a:t>
                </a: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9231 -0.00324 L -0.6226 -0.0048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22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25">
            <a:extLst>
              <a:ext uri="{FF2B5EF4-FFF2-40B4-BE49-F238E27FC236}">
                <a16:creationId xmlns:a16="http://schemas.microsoft.com/office/drawing/2014/main" id="{BE79C766-C476-6BE5-31C5-2CD8E6C0B125}"/>
              </a:ext>
            </a:extLst>
          </p:cNvPr>
          <p:cNvGrpSpPr/>
          <p:nvPr/>
        </p:nvGrpSpPr>
        <p:grpSpPr>
          <a:xfrm>
            <a:off x="4242404" y="3592471"/>
            <a:ext cx="1943100" cy="2270364"/>
            <a:chOff x="4420319" y="1035091"/>
            <a:chExt cx="1943100" cy="2270364"/>
          </a:xfrm>
        </p:grpSpPr>
        <p:grpSp>
          <p:nvGrpSpPr>
            <p:cNvPr id="3" name="Groupe 7">
              <a:extLst>
                <a:ext uri="{FF2B5EF4-FFF2-40B4-BE49-F238E27FC236}">
                  <a16:creationId xmlns:a16="http://schemas.microsoft.com/office/drawing/2014/main" id="{FAE8764B-9DD6-A1E0-3C87-2585014DF536}"/>
                </a:ext>
              </a:extLst>
            </p:cNvPr>
            <p:cNvGrpSpPr/>
            <p:nvPr/>
          </p:nvGrpSpPr>
          <p:grpSpPr>
            <a:xfrm>
              <a:off x="4420319" y="1035091"/>
              <a:ext cx="1943100" cy="2270364"/>
              <a:chOff x="4420319" y="1035091"/>
              <a:chExt cx="1943100" cy="2270364"/>
            </a:xfrm>
          </p:grpSpPr>
          <p:pic>
            <p:nvPicPr>
              <p:cNvPr id="4" name="Image 8" descr="Une image contenant drapeau, Caractère coloré&#10;&#10;Le contenu généré par l’IA peut être incorrect.">
                <a:extLst>
                  <a:ext uri="{FF2B5EF4-FFF2-40B4-BE49-F238E27FC236}">
                    <a16:creationId xmlns:a16="http://schemas.microsoft.com/office/drawing/2014/main" id="{298E1DB9-7F80-F91B-D7C4-B9EB56B71F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420319" y="1035091"/>
                <a:ext cx="1943100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5" name="Forme libre : forme 9">
                <a:extLst>
                  <a:ext uri="{FF2B5EF4-FFF2-40B4-BE49-F238E27FC236}">
                    <a16:creationId xmlns:a16="http://schemas.microsoft.com/office/drawing/2014/main" id="{0275362E-DD16-2FDF-9941-9DCFCEAC8FCD}"/>
                  </a:ext>
                </a:extLst>
              </p:cNvPr>
              <p:cNvSpPr/>
              <p:nvPr/>
            </p:nvSpPr>
            <p:spPr>
              <a:xfrm>
                <a:off x="4436239" y="1135465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6" name="ZoneTexte 13">
              <a:extLst>
                <a:ext uri="{FF2B5EF4-FFF2-40B4-BE49-F238E27FC236}">
                  <a16:creationId xmlns:a16="http://schemas.microsoft.com/office/drawing/2014/main" id="{488D43BF-912D-F11D-DD78-1AFBCDFDA612}"/>
                </a:ext>
              </a:extLst>
            </p:cNvPr>
            <p:cNvSpPr txBox="1"/>
            <p:nvPr/>
          </p:nvSpPr>
          <p:spPr>
            <a:xfrm>
              <a:off x="4680363" y="1544604"/>
              <a:ext cx="1640195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chemeClr val="accent6">
                      <a:lumMod val="20000"/>
                      <a:lumOff val="80000"/>
                    </a:schemeClr>
                  </a:solidFill>
                  <a:uFillTx/>
                  <a:latin typeface="Aptos"/>
                </a:rPr>
                <a:t>Afrique du Sud</a:t>
              </a:r>
            </a:p>
          </p:txBody>
        </p:sp>
      </p:grpSp>
      <p:grpSp>
        <p:nvGrpSpPr>
          <p:cNvPr id="7" name="Groupe 26">
            <a:extLst>
              <a:ext uri="{FF2B5EF4-FFF2-40B4-BE49-F238E27FC236}">
                <a16:creationId xmlns:a16="http://schemas.microsoft.com/office/drawing/2014/main" id="{E64A5508-1E5D-4C1E-25AC-B0FECAD09759}"/>
              </a:ext>
            </a:extLst>
          </p:cNvPr>
          <p:cNvGrpSpPr/>
          <p:nvPr/>
        </p:nvGrpSpPr>
        <p:grpSpPr>
          <a:xfrm>
            <a:off x="506888" y="3541727"/>
            <a:ext cx="2571749" cy="2270921"/>
            <a:chOff x="506888" y="3541727"/>
            <a:chExt cx="2571749" cy="2270921"/>
          </a:xfrm>
        </p:grpSpPr>
        <p:grpSp>
          <p:nvGrpSpPr>
            <p:cNvPr id="8" name="Groupe 10">
              <a:extLst>
                <a:ext uri="{FF2B5EF4-FFF2-40B4-BE49-F238E27FC236}">
                  <a16:creationId xmlns:a16="http://schemas.microsoft.com/office/drawing/2014/main" id="{7D24C7E4-0AA3-930E-CD39-9C217E18CEDB}"/>
                </a:ext>
              </a:extLst>
            </p:cNvPr>
            <p:cNvGrpSpPr/>
            <p:nvPr/>
          </p:nvGrpSpPr>
          <p:grpSpPr>
            <a:xfrm>
              <a:off x="506888" y="3541727"/>
              <a:ext cx="2571749" cy="2270921"/>
              <a:chOff x="506888" y="3541727"/>
              <a:chExt cx="2571749" cy="2270921"/>
            </a:xfrm>
          </p:grpSpPr>
          <p:pic>
            <p:nvPicPr>
              <p:cNvPr id="9" name="Image 11" descr="Une image contenant drapeau, symbole, Carmin&#10;&#10;Le contenu généré par l’IA peut être incorrect.">
                <a:extLst>
                  <a:ext uri="{FF2B5EF4-FFF2-40B4-BE49-F238E27FC236}">
                    <a16:creationId xmlns:a16="http://schemas.microsoft.com/office/drawing/2014/main" id="{FA2EB131-5D53-C37C-1F70-98928CE3E3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06888" y="3541727"/>
                <a:ext cx="2571749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10" name="Forme libre : forme 12">
                <a:extLst>
                  <a:ext uri="{FF2B5EF4-FFF2-40B4-BE49-F238E27FC236}">
                    <a16:creationId xmlns:a16="http://schemas.microsoft.com/office/drawing/2014/main" id="{08AE60C8-8699-311C-AED0-32B8E945E35E}"/>
                  </a:ext>
                </a:extLst>
              </p:cNvPr>
              <p:cNvSpPr/>
              <p:nvPr/>
            </p:nvSpPr>
            <p:spPr>
              <a:xfrm>
                <a:off x="533150" y="3642658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11" name="ZoneTexte 14">
              <a:extLst>
                <a:ext uri="{FF2B5EF4-FFF2-40B4-BE49-F238E27FC236}">
                  <a16:creationId xmlns:a16="http://schemas.microsoft.com/office/drawing/2014/main" id="{FC81CAB4-440A-A8D0-5936-F474843B2B97}"/>
                </a:ext>
              </a:extLst>
            </p:cNvPr>
            <p:cNvSpPr txBox="1"/>
            <p:nvPr/>
          </p:nvSpPr>
          <p:spPr>
            <a:xfrm>
              <a:off x="749417" y="4358318"/>
              <a:ext cx="984561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61CBF4"/>
                  </a:solidFill>
                  <a:uFillTx/>
                  <a:latin typeface="Aptos"/>
                </a:rPr>
                <a:t>Anguilla</a:t>
              </a:r>
            </a:p>
          </p:txBody>
        </p:sp>
      </p:grp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C4A667F3-E253-3239-5B7C-AD18B3C4DE65}"/>
              </a:ext>
            </a:extLst>
          </p:cNvPr>
          <p:cNvGrpSpPr/>
          <p:nvPr/>
        </p:nvGrpSpPr>
        <p:grpSpPr>
          <a:xfrm>
            <a:off x="-291034" y="1179938"/>
            <a:ext cx="3236984" cy="2249062"/>
            <a:chOff x="2880774" y="4539814"/>
            <a:chExt cx="3236984" cy="2249062"/>
          </a:xfrm>
        </p:grpSpPr>
        <p:pic>
          <p:nvPicPr>
            <p:cNvPr id="23" name="Image 22" descr="Une image contenant noir, obscurité, nuit&#10;&#10;Le contenu généré par l’IA peut être incorrect.">
              <a:extLst>
                <a:ext uri="{FF2B5EF4-FFF2-40B4-BE49-F238E27FC236}">
                  <a16:creationId xmlns:a16="http://schemas.microsoft.com/office/drawing/2014/main" id="{4FA28CF9-1660-CC00-F2DA-CDA2947A6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0774" y="4630317"/>
              <a:ext cx="2100369" cy="2158559"/>
            </a:xfrm>
            <a:prstGeom prst="rect">
              <a:avLst/>
            </a:prstGeom>
          </p:spPr>
        </p:pic>
        <p:grpSp>
          <p:nvGrpSpPr>
            <p:cNvPr id="12" name="Groupe 27">
              <a:extLst>
                <a:ext uri="{FF2B5EF4-FFF2-40B4-BE49-F238E27FC236}">
                  <a16:creationId xmlns:a16="http://schemas.microsoft.com/office/drawing/2014/main" id="{3D917DF0-DC84-B196-1D38-B69B157159EF}"/>
                </a:ext>
              </a:extLst>
            </p:cNvPr>
            <p:cNvGrpSpPr/>
            <p:nvPr/>
          </p:nvGrpSpPr>
          <p:grpSpPr>
            <a:xfrm rot="3370606">
              <a:off x="3842181" y="4207503"/>
              <a:ext cx="1943265" cy="2607888"/>
              <a:chOff x="3930794" y="2667240"/>
              <a:chExt cx="1943265" cy="2607888"/>
            </a:xfrm>
          </p:grpSpPr>
          <p:grpSp>
            <p:nvGrpSpPr>
              <p:cNvPr id="13" name="Groupe 4">
                <a:extLst>
                  <a:ext uri="{FF2B5EF4-FFF2-40B4-BE49-F238E27FC236}">
                    <a16:creationId xmlns:a16="http://schemas.microsoft.com/office/drawing/2014/main" id="{D10646CF-1547-B1EE-1BBD-738735C325F7}"/>
                  </a:ext>
                </a:extLst>
              </p:cNvPr>
              <p:cNvGrpSpPr/>
              <p:nvPr/>
            </p:nvGrpSpPr>
            <p:grpSpPr>
              <a:xfrm>
                <a:off x="3930794" y="2667240"/>
                <a:ext cx="1943265" cy="2607888"/>
                <a:chOff x="3930794" y="2667240"/>
                <a:chExt cx="1943265" cy="2607888"/>
              </a:xfrm>
            </p:grpSpPr>
            <p:pic>
              <p:nvPicPr>
                <p:cNvPr id="14" name="Image 5" descr="Une image contenant drapeau&#10;&#10;Le contenu généré par l’IA peut être incorrect.">
                  <a:extLst>
                    <a:ext uri="{FF2B5EF4-FFF2-40B4-BE49-F238E27FC236}">
                      <a16:creationId xmlns:a16="http://schemas.microsoft.com/office/drawing/2014/main" id="{452C54EB-B2B0-144D-54E2-1CD92C815DA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3930959" y="2667240"/>
                  <a:ext cx="1943100" cy="140970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5" name="Forme libre : forme 6">
                  <a:extLst>
                    <a:ext uri="{FF2B5EF4-FFF2-40B4-BE49-F238E27FC236}">
                      <a16:creationId xmlns:a16="http://schemas.microsoft.com/office/drawing/2014/main" id="{9614D2C4-7123-57A8-0EC3-1898D4C4839E}"/>
                    </a:ext>
                  </a:extLst>
                </p:cNvPr>
                <p:cNvSpPr/>
                <p:nvPr/>
              </p:nvSpPr>
              <p:spPr>
                <a:xfrm>
                  <a:off x="3930794" y="3105138"/>
                  <a:ext cx="0" cy="2169990"/>
                </a:xfrm>
                <a:custGeom>
                  <a:avLst/>
                  <a:gdLst>
                    <a:gd name="f0" fmla="val 10800000"/>
                    <a:gd name="f1" fmla="val 5400000"/>
                    <a:gd name="f2" fmla="val 180"/>
                    <a:gd name="f3" fmla="val w"/>
                    <a:gd name="f4" fmla="val h"/>
                    <a:gd name="f5" fmla="val 0"/>
                    <a:gd name="f6" fmla="val 2169994"/>
                    <a:gd name="f7" fmla="+- 0 0 -90"/>
                    <a:gd name="f8" fmla="*/ f3 1 0"/>
                    <a:gd name="f9" fmla="*/ f4 1 2169994"/>
                    <a:gd name="f10" fmla="val f5"/>
                    <a:gd name="f11" fmla="val f6"/>
                    <a:gd name="f12" fmla="*/ f7 f0 1"/>
                    <a:gd name="f13" fmla="+- f11 0 f10"/>
                    <a:gd name="f14" fmla="+- f10 0 f10"/>
                    <a:gd name="f15" fmla="*/ f12 1 f2"/>
                    <a:gd name="f16" fmla="*/ f14 1 0"/>
                    <a:gd name="f17" fmla="*/ f13 1 2169994"/>
                    <a:gd name="f18" fmla="+- f15 0 f1"/>
                    <a:gd name="f19" fmla="*/ 0 1 f16"/>
                    <a:gd name="f20" fmla="*/ 0 1 f17"/>
                    <a:gd name="f21" fmla="*/ 2169994 1 f17"/>
                    <a:gd name="f22" fmla="*/ 1 1 f16"/>
                    <a:gd name="f23" fmla="*/ f19 f8 1"/>
                    <a:gd name="f24" fmla="*/ f22 f8 1"/>
                    <a:gd name="f25" fmla="*/ f21 f9 1"/>
                    <a:gd name="f26" fmla="*/ f20 f9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18">
                      <a:pos x="f23" y="f26"/>
                    </a:cxn>
                    <a:cxn ang="f18">
                      <a:pos x="f23" y="f25"/>
                    </a:cxn>
                  </a:cxnLst>
                  <a:rect l="f23" t="f26" r="f24" b="f25"/>
                  <a:pathLst>
                    <a:path h="2169994">
                      <a:moveTo>
                        <a:pt x="f5" y="f5"/>
                      </a:moveTo>
                      <a:lnTo>
                        <a:pt x="f5" y="f6"/>
                      </a:lnTo>
                    </a:path>
                  </a:pathLst>
                </a:custGeom>
                <a:noFill/>
                <a:ln w="38103" cap="flat">
                  <a:solidFill>
                    <a:srgbClr val="042433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4572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fr-FR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sp>
            <p:nvSpPr>
              <p:cNvPr id="16" name="ZoneTexte 15">
                <a:extLst>
                  <a:ext uri="{FF2B5EF4-FFF2-40B4-BE49-F238E27FC236}">
                    <a16:creationId xmlns:a16="http://schemas.microsoft.com/office/drawing/2014/main" id="{114C05FB-84B8-3533-7A59-687BE64C3705}"/>
                  </a:ext>
                </a:extLst>
              </p:cNvPr>
              <p:cNvSpPr txBox="1"/>
              <p:nvPr/>
            </p:nvSpPr>
            <p:spPr>
              <a:xfrm>
                <a:off x="4449168" y="3112299"/>
                <a:ext cx="1035859" cy="923333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none" lIns="91440" tIns="45720" rIns="91440" bIns="45720" anchor="t" anchorCtr="0" compatLnSpc="1">
                <a:spAutoFit/>
              </a:bodyPr>
              <a:lstStyle/>
              <a:p>
                <a:pPr marL="0" marR="0" lvl="0" indent="0" algn="l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fr-FR" sz="1800" b="0" i="0" u="none" strike="noStrike" kern="1200" cap="none" spc="0" baseline="0" dirty="0">
                    <a:solidFill>
                      <a:srgbClr val="FFC000"/>
                    </a:solidFill>
                    <a:uFillTx/>
                    <a:latin typeface="Aptos"/>
                  </a:rPr>
                  <a:t>Antigua</a:t>
                </a:r>
              </a:p>
              <a:p>
                <a:pPr marL="0" marR="0" lvl="0" indent="0" algn="l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fr-FR" sz="1800" b="0" i="0" u="none" strike="noStrike" kern="1200" cap="none" spc="0" baseline="0" dirty="0">
                    <a:solidFill>
                      <a:srgbClr val="000000"/>
                    </a:solidFill>
                    <a:uFillTx/>
                    <a:latin typeface="Aptos"/>
                  </a:rPr>
                  <a:t>       &amp;</a:t>
                </a:r>
              </a:p>
              <a:p>
                <a:pPr marL="0" marR="0" lvl="0" indent="0" algn="l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fr-FR" sz="1800" b="0" i="0" u="none" strike="noStrike" kern="1200" cap="none" spc="0" baseline="0" dirty="0">
                    <a:uFillTx/>
                    <a:latin typeface="Aptos"/>
                  </a:rPr>
                  <a:t>Barbud</a:t>
                </a:r>
                <a:r>
                  <a:rPr lang="fr-FR" sz="1800" b="0" i="0" u="none" strike="noStrike" kern="1200" cap="none" spc="0" baseline="0" dirty="0">
                    <a:solidFill>
                      <a:srgbClr val="C00000"/>
                    </a:solidFill>
                    <a:uFillTx/>
                    <a:latin typeface="Aptos"/>
                  </a:rPr>
                  <a:t>a</a:t>
                </a:r>
              </a:p>
            </p:txBody>
          </p:sp>
        </p:grpSp>
      </p:grpSp>
      <p:grpSp>
        <p:nvGrpSpPr>
          <p:cNvPr id="17" name="Groupe 28">
            <a:extLst>
              <a:ext uri="{FF2B5EF4-FFF2-40B4-BE49-F238E27FC236}">
                <a16:creationId xmlns:a16="http://schemas.microsoft.com/office/drawing/2014/main" id="{0042599B-6E11-22A6-FBBE-559057D3950D}"/>
              </a:ext>
            </a:extLst>
          </p:cNvPr>
          <p:cNvGrpSpPr/>
          <p:nvPr/>
        </p:nvGrpSpPr>
        <p:grpSpPr>
          <a:xfrm>
            <a:off x="7542684" y="1984193"/>
            <a:ext cx="2143125" cy="2262682"/>
            <a:chOff x="7542684" y="1984193"/>
            <a:chExt cx="2143125" cy="2262682"/>
          </a:xfrm>
        </p:grpSpPr>
        <p:grpSp>
          <p:nvGrpSpPr>
            <p:cNvPr id="18" name="Groupe 1">
              <a:extLst>
                <a:ext uri="{FF2B5EF4-FFF2-40B4-BE49-F238E27FC236}">
                  <a16:creationId xmlns:a16="http://schemas.microsoft.com/office/drawing/2014/main" id="{18B89E9F-1E03-8328-9341-2000341D8089}"/>
                </a:ext>
              </a:extLst>
            </p:cNvPr>
            <p:cNvGrpSpPr/>
            <p:nvPr/>
          </p:nvGrpSpPr>
          <p:grpSpPr>
            <a:xfrm>
              <a:off x="7542684" y="1984193"/>
              <a:ext cx="2143125" cy="2262682"/>
              <a:chOff x="7542684" y="1984193"/>
              <a:chExt cx="2143125" cy="2262682"/>
            </a:xfrm>
          </p:grpSpPr>
          <p:pic>
            <p:nvPicPr>
              <p:cNvPr id="19" name="Image 2" descr="Une image contenant drapeau, rouge, orange&#10;&#10;Le contenu généré par l’IA peut être incorrect.">
                <a:extLst>
                  <a:ext uri="{FF2B5EF4-FFF2-40B4-BE49-F238E27FC236}">
                    <a16:creationId xmlns:a16="http://schemas.microsoft.com/office/drawing/2014/main" id="{F863B731-4576-DB4B-AAA1-1FFF08E46D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542684" y="1984193"/>
                <a:ext cx="2143125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20" name="Forme libre : forme 3">
                <a:extLst>
                  <a:ext uri="{FF2B5EF4-FFF2-40B4-BE49-F238E27FC236}">
                    <a16:creationId xmlns:a16="http://schemas.microsoft.com/office/drawing/2014/main" id="{38405FB0-2BBD-FE75-6DFA-58461195CDB0}"/>
                  </a:ext>
                </a:extLst>
              </p:cNvPr>
              <p:cNvSpPr/>
              <p:nvPr/>
            </p:nvSpPr>
            <p:spPr>
              <a:xfrm>
                <a:off x="7542684" y="2076885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21" name="ZoneTexte 16">
              <a:extLst>
                <a:ext uri="{FF2B5EF4-FFF2-40B4-BE49-F238E27FC236}">
                  <a16:creationId xmlns:a16="http://schemas.microsoft.com/office/drawing/2014/main" id="{6702EA52-8645-A7E6-6E16-4184EC6B7710}"/>
                </a:ext>
              </a:extLst>
            </p:cNvPr>
            <p:cNvSpPr txBox="1"/>
            <p:nvPr/>
          </p:nvSpPr>
          <p:spPr>
            <a:xfrm>
              <a:off x="7821833" y="2902762"/>
              <a:ext cx="1242651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Aptos"/>
                </a:rPr>
                <a:t>Allemagne</a:t>
              </a:r>
            </a:p>
          </p:txBody>
        </p:sp>
      </p:grpSp>
      <p:grpSp>
        <p:nvGrpSpPr>
          <p:cNvPr id="27" name="Groupe 21">
            <a:extLst>
              <a:ext uri="{FF2B5EF4-FFF2-40B4-BE49-F238E27FC236}">
                <a16:creationId xmlns:a16="http://schemas.microsoft.com/office/drawing/2014/main" id="{E9B78E36-1347-4E91-A363-DD5451437A5D}"/>
              </a:ext>
            </a:extLst>
          </p:cNvPr>
          <p:cNvGrpSpPr/>
          <p:nvPr/>
        </p:nvGrpSpPr>
        <p:grpSpPr>
          <a:xfrm>
            <a:off x="5787915" y="536721"/>
            <a:ext cx="1952628" cy="2288551"/>
            <a:chOff x="6735031" y="118954"/>
            <a:chExt cx="1952628" cy="2288551"/>
          </a:xfrm>
        </p:grpSpPr>
        <p:grpSp>
          <p:nvGrpSpPr>
            <p:cNvPr id="28" name="Groupe 22">
              <a:extLst>
                <a:ext uri="{FF2B5EF4-FFF2-40B4-BE49-F238E27FC236}">
                  <a16:creationId xmlns:a16="http://schemas.microsoft.com/office/drawing/2014/main" id="{15D0AE86-5DBE-949A-5DA9-EEF1B4217A5F}"/>
                </a:ext>
              </a:extLst>
            </p:cNvPr>
            <p:cNvGrpSpPr/>
            <p:nvPr/>
          </p:nvGrpSpPr>
          <p:grpSpPr>
            <a:xfrm>
              <a:off x="6735031" y="118954"/>
              <a:ext cx="1952628" cy="2288551"/>
              <a:chOff x="6735031" y="118954"/>
              <a:chExt cx="1952628" cy="2288551"/>
            </a:xfrm>
          </p:grpSpPr>
          <p:pic>
            <p:nvPicPr>
              <p:cNvPr id="29" name="Image 23" descr="Une image contenant fleur&#10;&#10;Le contenu généré par l’IA peut être incorrect.">
                <a:extLst>
                  <a:ext uri="{FF2B5EF4-FFF2-40B4-BE49-F238E27FC236}">
                    <a16:creationId xmlns:a16="http://schemas.microsoft.com/office/drawing/2014/main" id="{F4473DDC-75F0-42FA-EBA0-03D3A2836D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735031" y="118954"/>
                <a:ext cx="1952628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30" name="Forme libre : forme 24">
                <a:extLst>
                  <a:ext uri="{FF2B5EF4-FFF2-40B4-BE49-F238E27FC236}">
                    <a16:creationId xmlns:a16="http://schemas.microsoft.com/office/drawing/2014/main" id="{5902E3EA-B1A8-7099-A390-1808B9B3FBD2}"/>
                  </a:ext>
                </a:extLst>
              </p:cNvPr>
              <p:cNvSpPr/>
              <p:nvPr/>
            </p:nvSpPr>
            <p:spPr>
              <a:xfrm>
                <a:off x="6771424" y="237515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31" name="ZoneTexte 44">
              <a:extLst>
                <a:ext uri="{FF2B5EF4-FFF2-40B4-BE49-F238E27FC236}">
                  <a16:creationId xmlns:a16="http://schemas.microsoft.com/office/drawing/2014/main" id="{36AADAB4-1AE0-5677-7D7A-5E23BC372D37}"/>
                </a:ext>
              </a:extLst>
            </p:cNvPr>
            <p:cNvSpPr txBox="1"/>
            <p:nvPr/>
          </p:nvSpPr>
          <p:spPr>
            <a:xfrm>
              <a:off x="7612571" y="953175"/>
              <a:ext cx="877229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uFillTx/>
                  <a:latin typeface="Aptos"/>
                </a:rPr>
                <a:t>Acores</a:t>
              </a:r>
            </a:p>
          </p:txBody>
        </p:sp>
      </p:grpSp>
      <p:pic>
        <p:nvPicPr>
          <p:cNvPr id="35" name="Image 34" descr="Une image contenant noir, obscurité, nuit, noir et blanc&#10;&#10;Le contenu généré par l’IA peut être incorrect.">
            <a:extLst>
              <a:ext uri="{FF2B5EF4-FFF2-40B4-BE49-F238E27FC236}">
                <a16:creationId xmlns:a16="http://schemas.microsoft.com/office/drawing/2014/main" id="{5763B31C-7F3E-BDD1-D7C3-F18DCBC20902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25" r="29035"/>
          <a:stretch/>
        </p:blipFill>
        <p:spPr>
          <a:xfrm>
            <a:off x="8313945" y="2745109"/>
            <a:ext cx="1684376" cy="404506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35897E-6 3.7037E-7 L 0.29584 -0.1101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92" y="-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e 33">
            <a:extLst>
              <a:ext uri="{FF2B5EF4-FFF2-40B4-BE49-F238E27FC236}">
                <a16:creationId xmlns:a16="http://schemas.microsoft.com/office/drawing/2014/main" id="{BF8927E6-F022-2326-0FA7-8FC974F928C2}"/>
              </a:ext>
            </a:extLst>
          </p:cNvPr>
          <p:cNvGrpSpPr/>
          <p:nvPr/>
        </p:nvGrpSpPr>
        <p:grpSpPr>
          <a:xfrm>
            <a:off x="3334384" y="1682368"/>
            <a:ext cx="2190746" cy="2237770"/>
            <a:chOff x="4536393" y="529593"/>
            <a:chExt cx="2190746" cy="2237770"/>
          </a:xfrm>
        </p:grpSpPr>
        <p:pic>
          <p:nvPicPr>
            <p:cNvPr id="8" name="Image 11" descr="Une image contenant rouge, orange, Carmin, drapeau&#10;&#10;Le contenu généré par l’IA peut être incorrect.">
              <a:extLst>
                <a:ext uri="{FF2B5EF4-FFF2-40B4-BE49-F238E27FC236}">
                  <a16:creationId xmlns:a16="http://schemas.microsoft.com/office/drawing/2014/main" id="{56C91F81-88DB-5211-18F1-7BD11608CF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36393" y="529593"/>
              <a:ext cx="2190746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0" name="Forme libre : forme 14">
              <a:extLst>
                <a:ext uri="{FF2B5EF4-FFF2-40B4-BE49-F238E27FC236}">
                  <a16:creationId xmlns:a16="http://schemas.microsoft.com/office/drawing/2014/main" id="{BE015F33-36BA-98C4-8809-E59A48831732}"/>
                </a:ext>
              </a:extLst>
            </p:cNvPr>
            <p:cNvSpPr/>
            <p:nvPr/>
          </p:nvSpPr>
          <p:spPr>
            <a:xfrm>
              <a:off x="4599299" y="597373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18" name="ZoneTexte 28">
              <a:extLst>
                <a:ext uri="{FF2B5EF4-FFF2-40B4-BE49-F238E27FC236}">
                  <a16:creationId xmlns:a16="http://schemas.microsoft.com/office/drawing/2014/main" id="{8327DA5F-8A48-D0F4-A771-844C20B3AE11}"/>
                </a:ext>
              </a:extLst>
            </p:cNvPr>
            <p:cNvSpPr txBox="1"/>
            <p:nvPr/>
          </p:nvSpPr>
          <p:spPr>
            <a:xfrm>
              <a:off x="5337698" y="1127773"/>
              <a:ext cx="950966" cy="36933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Aptos"/>
                </a:rPr>
                <a:t>Bahreïn</a:t>
              </a:r>
            </a:p>
          </p:txBody>
        </p:sp>
      </p:grpSp>
      <p:grpSp>
        <p:nvGrpSpPr>
          <p:cNvPr id="33" name="Groupe 32">
            <a:extLst>
              <a:ext uri="{FF2B5EF4-FFF2-40B4-BE49-F238E27FC236}">
                <a16:creationId xmlns:a16="http://schemas.microsoft.com/office/drawing/2014/main" id="{6D6748F7-FCA2-4F0C-3450-F8D05CEEBA7A}"/>
              </a:ext>
            </a:extLst>
          </p:cNvPr>
          <p:cNvGrpSpPr/>
          <p:nvPr/>
        </p:nvGrpSpPr>
        <p:grpSpPr>
          <a:xfrm>
            <a:off x="6787049" y="1095446"/>
            <a:ext cx="1943101" cy="1856950"/>
            <a:chOff x="3833593" y="1770479"/>
            <a:chExt cx="1943101" cy="1856950"/>
          </a:xfrm>
        </p:grpSpPr>
        <p:pic>
          <p:nvPicPr>
            <p:cNvPr id="4" name="Image 3" descr="Une image contenant écriture manuscrite, vert, Graphique, Police&#10;&#10;Le contenu généré par l’IA peut être incorrect.">
              <a:extLst>
                <a:ext uri="{FF2B5EF4-FFF2-40B4-BE49-F238E27FC236}">
                  <a16:creationId xmlns:a16="http://schemas.microsoft.com/office/drawing/2014/main" id="{467D9030-BAF4-B224-6ACF-A60E9AA954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33594" y="1770479"/>
              <a:ext cx="1943100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1" name="Forme libre : forme 15">
              <a:extLst>
                <a:ext uri="{FF2B5EF4-FFF2-40B4-BE49-F238E27FC236}">
                  <a16:creationId xmlns:a16="http://schemas.microsoft.com/office/drawing/2014/main" id="{AA62836B-8EA1-DC66-F113-625BAEC91EBE}"/>
                </a:ext>
              </a:extLst>
            </p:cNvPr>
            <p:cNvSpPr/>
            <p:nvPr/>
          </p:nvSpPr>
          <p:spPr>
            <a:xfrm>
              <a:off x="3833594" y="2151429"/>
              <a:ext cx="0" cy="1476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19" name="ZoneTexte 30">
              <a:extLst>
                <a:ext uri="{FF2B5EF4-FFF2-40B4-BE49-F238E27FC236}">
                  <a16:creationId xmlns:a16="http://schemas.microsoft.com/office/drawing/2014/main" id="{269A2734-44B6-8A12-4713-FE2C8361BBA9}"/>
                </a:ext>
              </a:extLst>
            </p:cNvPr>
            <p:cNvSpPr txBox="1"/>
            <p:nvPr/>
          </p:nvSpPr>
          <p:spPr>
            <a:xfrm>
              <a:off x="3833593" y="2375774"/>
              <a:ext cx="1073176" cy="646334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chemeClr val="bg1"/>
                  </a:solidFill>
                  <a:uFillTx/>
                  <a:latin typeface="Aptos"/>
                </a:rPr>
                <a:t>Arabie</a:t>
              </a:r>
            </a:p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chemeClr val="bg1"/>
                  </a:solidFill>
                  <a:uFillTx/>
                  <a:latin typeface="Aptos"/>
                </a:rPr>
                <a:t>Saoudite</a:t>
              </a:r>
            </a:p>
          </p:txBody>
        </p:sp>
      </p:grpSp>
      <p:grpSp>
        <p:nvGrpSpPr>
          <p:cNvPr id="32" name="Groupe 31">
            <a:extLst>
              <a:ext uri="{FF2B5EF4-FFF2-40B4-BE49-F238E27FC236}">
                <a16:creationId xmlns:a16="http://schemas.microsoft.com/office/drawing/2014/main" id="{FA0681E2-3798-F011-EAC1-D0051365058E}"/>
              </a:ext>
            </a:extLst>
          </p:cNvPr>
          <p:cNvGrpSpPr/>
          <p:nvPr/>
        </p:nvGrpSpPr>
        <p:grpSpPr>
          <a:xfrm>
            <a:off x="7120132" y="2922397"/>
            <a:ext cx="2571749" cy="2239932"/>
            <a:chOff x="7067553" y="1939286"/>
            <a:chExt cx="2571749" cy="2239932"/>
          </a:xfrm>
        </p:grpSpPr>
        <p:pic>
          <p:nvPicPr>
            <p:cNvPr id="7" name="Image 9" descr="Une image contenant drapeau, rouge, Carmin&#10;&#10;Le contenu généré par l’IA peut être incorrect.">
              <a:extLst>
                <a:ext uri="{FF2B5EF4-FFF2-40B4-BE49-F238E27FC236}">
                  <a16:creationId xmlns:a16="http://schemas.microsoft.com/office/drawing/2014/main" id="{8D0DD87B-71DE-8B1A-8E4D-5B98561F8A8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067553" y="1939286"/>
              <a:ext cx="2571749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2" name="Forme libre : forme 16">
              <a:extLst>
                <a:ext uri="{FF2B5EF4-FFF2-40B4-BE49-F238E27FC236}">
                  <a16:creationId xmlns:a16="http://schemas.microsoft.com/office/drawing/2014/main" id="{492D4A27-3FD9-1295-A6E7-34E58F09B564}"/>
                </a:ext>
              </a:extLst>
            </p:cNvPr>
            <p:cNvSpPr/>
            <p:nvPr/>
          </p:nvSpPr>
          <p:spPr>
            <a:xfrm>
              <a:off x="7099399" y="2009228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20" name="ZoneTexte 31">
              <a:extLst>
                <a:ext uri="{FF2B5EF4-FFF2-40B4-BE49-F238E27FC236}">
                  <a16:creationId xmlns:a16="http://schemas.microsoft.com/office/drawing/2014/main" id="{5B4DDFB4-F7C4-712A-DCBA-AB6BCC71065C}"/>
                </a:ext>
              </a:extLst>
            </p:cNvPr>
            <p:cNvSpPr txBox="1"/>
            <p:nvPr/>
          </p:nvSpPr>
          <p:spPr>
            <a:xfrm>
              <a:off x="7450131" y="2826772"/>
              <a:ext cx="1363452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Aptos"/>
                </a:rPr>
                <a:t>Azerbaïdjan</a:t>
              </a:r>
            </a:p>
          </p:txBody>
        </p:sp>
      </p:grpSp>
      <p:grpSp>
        <p:nvGrpSpPr>
          <p:cNvPr id="29" name="Groupe 28">
            <a:extLst>
              <a:ext uri="{FF2B5EF4-FFF2-40B4-BE49-F238E27FC236}">
                <a16:creationId xmlns:a16="http://schemas.microsoft.com/office/drawing/2014/main" id="{F6BAC921-5850-74F4-6C50-ABE754516225}"/>
              </a:ext>
            </a:extLst>
          </p:cNvPr>
          <p:cNvGrpSpPr/>
          <p:nvPr/>
        </p:nvGrpSpPr>
        <p:grpSpPr>
          <a:xfrm>
            <a:off x="762635" y="4326327"/>
            <a:ext cx="2571749" cy="2253521"/>
            <a:chOff x="1545328" y="4286542"/>
            <a:chExt cx="2571749" cy="2253521"/>
          </a:xfrm>
        </p:grpSpPr>
        <p:pic>
          <p:nvPicPr>
            <p:cNvPr id="5" name="Image 5" descr="Une image contenant drapeau, orange&#10;&#10;Le contenu généré par l’IA peut être incorrect.">
              <a:extLst>
                <a:ext uri="{FF2B5EF4-FFF2-40B4-BE49-F238E27FC236}">
                  <a16:creationId xmlns:a16="http://schemas.microsoft.com/office/drawing/2014/main" id="{156A40F9-CF38-17B3-B431-3AFD07C1FB4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45328" y="4286542"/>
              <a:ext cx="2571749" cy="140970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28" name="Groupe 27">
              <a:extLst>
                <a:ext uri="{FF2B5EF4-FFF2-40B4-BE49-F238E27FC236}">
                  <a16:creationId xmlns:a16="http://schemas.microsoft.com/office/drawing/2014/main" id="{FE184D78-5E92-A08D-90EF-F65E0009AB08}"/>
                </a:ext>
              </a:extLst>
            </p:cNvPr>
            <p:cNvGrpSpPr/>
            <p:nvPr/>
          </p:nvGrpSpPr>
          <p:grpSpPr>
            <a:xfrm>
              <a:off x="1583998" y="4370073"/>
              <a:ext cx="1266540" cy="2169990"/>
              <a:chOff x="3894091" y="3429000"/>
              <a:chExt cx="1266540" cy="2169990"/>
            </a:xfrm>
          </p:grpSpPr>
          <p:sp>
            <p:nvSpPr>
              <p:cNvPr id="15" name="Forme libre : forme 19">
                <a:extLst>
                  <a:ext uri="{FF2B5EF4-FFF2-40B4-BE49-F238E27FC236}">
                    <a16:creationId xmlns:a16="http://schemas.microsoft.com/office/drawing/2014/main" id="{3FFB1EAA-3C0D-ADCA-3286-114FB8639100}"/>
                  </a:ext>
                </a:extLst>
              </p:cNvPr>
              <p:cNvSpPr/>
              <p:nvPr/>
            </p:nvSpPr>
            <p:spPr>
              <a:xfrm>
                <a:off x="3894091" y="3429000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  <p:sp>
            <p:nvSpPr>
              <p:cNvPr id="21" name="ZoneTexte 33">
                <a:extLst>
                  <a:ext uri="{FF2B5EF4-FFF2-40B4-BE49-F238E27FC236}">
                    <a16:creationId xmlns:a16="http://schemas.microsoft.com/office/drawing/2014/main" id="{90490304-33A0-732E-7769-383692C5657C}"/>
                  </a:ext>
                </a:extLst>
              </p:cNvPr>
              <p:cNvSpPr txBox="1"/>
              <p:nvPr/>
            </p:nvSpPr>
            <p:spPr>
              <a:xfrm>
                <a:off x="4140801" y="4178640"/>
                <a:ext cx="1019830" cy="369335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none" lIns="91440" tIns="45720" rIns="91440" bIns="45720" anchor="t" anchorCtr="0" compatLnSpc="1">
                <a:spAutoFit/>
              </a:bodyPr>
              <a:lstStyle/>
              <a:p>
                <a:pPr marL="0" marR="0" lvl="0" indent="0" algn="l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fr-FR" sz="1800" b="0" i="0" u="none" strike="noStrike" kern="1200" cap="none" spc="0" baseline="0" dirty="0">
                    <a:solidFill>
                      <a:srgbClr val="000000"/>
                    </a:solidFill>
                    <a:uFillTx/>
                    <a:latin typeface="Aptos"/>
                  </a:rPr>
                  <a:t>Arménie</a:t>
                </a:r>
              </a:p>
            </p:txBody>
          </p:sp>
        </p:grp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279D724E-84CC-1191-AFE8-BE0ADE16BB92}"/>
              </a:ext>
            </a:extLst>
          </p:cNvPr>
          <p:cNvGrpSpPr/>
          <p:nvPr/>
        </p:nvGrpSpPr>
        <p:grpSpPr>
          <a:xfrm>
            <a:off x="33002" y="2515539"/>
            <a:ext cx="1952628" cy="2299364"/>
            <a:chOff x="1781178" y="2752865"/>
            <a:chExt cx="1952628" cy="2299364"/>
          </a:xfrm>
        </p:grpSpPr>
        <p:pic>
          <p:nvPicPr>
            <p:cNvPr id="9" name="Image 13" descr="Une image contenant art&#10;&#10;Le contenu généré par l’IA peut être incorrect.">
              <a:extLst>
                <a:ext uri="{FF2B5EF4-FFF2-40B4-BE49-F238E27FC236}">
                  <a16:creationId xmlns:a16="http://schemas.microsoft.com/office/drawing/2014/main" id="{05293F96-0997-B824-60AA-7B4EBD799F9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781178" y="2752865"/>
              <a:ext cx="1952628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6" name="Forme libre : forme 20">
              <a:extLst>
                <a:ext uri="{FF2B5EF4-FFF2-40B4-BE49-F238E27FC236}">
                  <a16:creationId xmlns:a16="http://schemas.microsoft.com/office/drawing/2014/main" id="{84C3A87E-B7FA-F030-3599-5198D5F4319C}"/>
                </a:ext>
              </a:extLst>
            </p:cNvPr>
            <p:cNvSpPr/>
            <p:nvPr/>
          </p:nvSpPr>
          <p:spPr>
            <a:xfrm>
              <a:off x="1871736" y="2882239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22" name="ZoneTexte 34">
              <a:extLst>
                <a:ext uri="{FF2B5EF4-FFF2-40B4-BE49-F238E27FC236}">
                  <a16:creationId xmlns:a16="http://schemas.microsoft.com/office/drawing/2014/main" id="{EC4973E7-EF8E-CD5E-145B-1D6EA4E887EF}"/>
                </a:ext>
              </a:extLst>
            </p:cNvPr>
            <p:cNvSpPr txBox="1"/>
            <p:nvPr/>
          </p:nvSpPr>
          <p:spPr>
            <a:xfrm>
              <a:off x="1962295" y="3626938"/>
              <a:ext cx="1029449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chemeClr val="bg1"/>
                  </a:solidFill>
                  <a:uFillTx/>
                  <a:latin typeface="Aptos"/>
                </a:rPr>
                <a:t>Barbade</a:t>
              </a:r>
            </a:p>
          </p:txBody>
        </p:sp>
      </p:grpSp>
      <p:grpSp>
        <p:nvGrpSpPr>
          <p:cNvPr id="26" name="Groupe 25">
            <a:extLst>
              <a:ext uri="{FF2B5EF4-FFF2-40B4-BE49-F238E27FC236}">
                <a16:creationId xmlns:a16="http://schemas.microsoft.com/office/drawing/2014/main" id="{FE8B66A6-8E17-5498-796B-F4D86154B771}"/>
              </a:ext>
            </a:extLst>
          </p:cNvPr>
          <p:cNvGrpSpPr/>
          <p:nvPr/>
        </p:nvGrpSpPr>
        <p:grpSpPr>
          <a:xfrm>
            <a:off x="297901" y="95358"/>
            <a:ext cx="1943100" cy="2251717"/>
            <a:chOff x="1480916" y="4370073"/>
            <a:chExt cx="1943100" cy="2251717"/>
          </a:xfrm>
        </p:grpSpPr>
        <p:pic>
          <p:nvPicPr>
            <p:cNvPr id="6" name="Image 8" descr="Une image contenant drapeau, Carmin, rouge&#10;&#10;Le contenu généré par l’IA peut être incorrect.">
              <a:extLst>
                <a:ext uri="{FF2B5EF4-FFF2-40B4-BE49-F238E27FC236}">
                  <a16:creationId xmlns:a16="http://schemas.microsoft.com/office/drawing/2014/main" id="{3FB4C66D-EFAA-6959-2C0E-031131EE571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480916" y="4370073"/>
              <a:ext cx="1943100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7" name="Forme libre : forme 21">
              <a:extLst>
                <a:ext uri="{FF2B5EF4-FFF2-40B4-BE49-F238E27FC236}">
                  <a16:creationId xmlns:a16="http://schemas.microsoft.com/office/drawing/2014/main" id="{C94AE7B4-744F-026A-510B-D4C31FA3D5BA}"/>
                </a:ext>
              </a:extLst>
            </p:cNvPr>
            <p:cNvSpPr/>
            <p:nvPr/>
          </p:nvSpPr>
          <p:spPr>
            <a:xfrm>
              <a:off x="1544468" y="4451800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24" name="ZoneTexte 37">
              <a:extLst>
                <a:ext uri="{FF2B5EF4-FFF2-40B4-BE49-F238E27FC236}">
                  <a16:creationId xmlns:a16="http://schemas.microsoft.com/office/drawing/2014/main" id="{35C4A266-7B89-3D9F-9F58-5A003674D241}"/>
                </a:ext>
              </a:extLst>
            </p:cNvPr>
            <p:cNvSpPr txBox="1"/>
            <p:nvPr/>
          </p:nvSpPr>
          <p:spPr>
            <a:xfrm>
              <a:off x="1782325" y="5308921"/>
              <a:ext cx="1026240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chemeClr val="bg1"/>
                  </a:solidFill>
                  <a:uFillTx/>
                  <a:latin typeface="Aptos"/>
                </a:rPr>
                <a:t>Autriche</a:t>
              </a:r>
            </a:p>
          </p:txBody>
        </p:sp>
      </p:grpSp>
      <p:pic>
        <p:nvPicPr>
          <p:cNvPr id="3" name="Image 2" descr="Une image contenant noir, obscurité, croquis&#10;&#10;Le contenu généré par l’IA peut être incorrect.">
            <a:extLst>
              <a:ext uri="{FF2B5EF4-FFF2-40B4-BE49-F238E27FC236}">
                <a16:creationId xmlns:a16="http://schemas.microsoft.com/office/drawing/2014/main" id="{73991551-D2E2-A0F9-AADE-8B3E6C5A3437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15" b="4329"/>
          <a:stretch/>
        </p:blipFill>
        <p:spPr>
          <a:xfrm>
            <a:off x="3973458" y="3389612"/>
            <a:ext cx="2533105" cy="30521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2">
            <a:extLst>
              <a:ext uri="{FF2B5EF4-FFF2-40B4-BE49-F238E27FC236}">
                <a16:creationId xmlns:a16="http://schemas.microsoft.com/office/drawing/2014/main" id="{9644E2AA-F0E3-4937-762D-8264D3CAF136}"/>
              </a:ext>
            </a:extLst>
          </p:cNvPr>
          <p:cNvGrpSpPr/>
          <p:nvPr/>
        </p:nvGrpSpPr>
        <p:grpSpPr>
          <a:xfrm>
            <a:off x="6580689" y="412979"/>
            <a:ext cx="2571749" cy="2224580"/>
            <a:chOff x="6580689" y="412979"/>
            <a:chExt cx="2571749" cy="2224580"/>
          </a:xfrm>
        </p:grpSpPr>
        <p:pic>
          <p:nvPicPr>
            <p:cNvPr id="3" name="Image 4" descr="Une image contenant Graphique, art, créativité&#10;&#10;Le contenu généré par l’IA peut être incorrect.">
              <a:extLst>
                <a:ext uri="{FF2B5EF4-FFF2-40B4-BE49-F238E27FC236}">
                  <a16:creationId xmlns:a16="http://schemas.microsoft.com/office/drawing/2014/main" id="{91729B95-DF8E-8DAA-BE29-20152DEF05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580689" y="412979"/>
              <a:ext cx="2571749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4" name="ZoneTexte 5">
              <a:extLst>
                <a:ext uri="{FF2B5EF4-FFF2-40B4-BE49-F238E27FC236}">
                  <a16:creationId xmlns:a16="http://schemas.microsoft.com/office/drawing/2014/main" id="{214D73E6-CFE5-D182-9454-A38C874335E2}"/>
                </a:ext>
              </a:extLst>
            </p:cNvPr>
            <p:cNvSpPr txBox="1"/>
            <p:nvPr/>
          </p:nvSpPr>
          <p:spPr>
            <a:xfrm>
              <a:off x="7502038" y="1334427"/>
              <a:ext cx="1130436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FFFF00"/>
                  </a:solidFill>
                  <a:uFillTx/>
                  <a:latin typeface="Aptos"/>
                </a:rPr>
                <a:t>Bahamas</a:t>
              </a:r>
            </a:p>
          </p:txBody>
        </p:sp>
        <p:sp>
          <p:nvSpPr>
            <p:cNvPr id="5" name="Forme libre : forme 23">
              <a:extLst>
                <a:ext uri="{FF2B5EF4-FFF2-40B4-BE49-F238E27FC236}">
                  <a16:creationId xmlns:a16="http://schemas.microsoft.com/office/drawing/2014/main" id="{CF5AA815-B946-4B21-0BCE-EEB44D608D12}"/>
                </a:ext>
              </a:extLst>
            </p:cNvPr>
            <p:cNvSpPr/>
            <p:nvPr/>
          </p:nvSpPr>
          <p:spPr>
            <a:xfrm>
              <a:off x="6594341" y="467569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  <p:grpSp>
        <p:nvGrpSpPr>
          <p:cNvPr id="6" name="Groupe 11">
            <a:extLst>
              <a:ext uri="{FF2B5EF4-FFF2-40B4-BE49-F238E27FC236}">
                <a16:creationId xmlns:a16="http://schemas.microsoft.com/office/drawing/2014/main" id="{43C2D56E-9ACD-9FBF-3363-44C64D68FD90}"/>
              </a:ext>
            </a:extLst>
          </p:cNvPr>
          <p:cNvGrpSpPr/>
          <p:nvPr/>
        </p:nvGrpSpPr>
        <p:grpSpPr>
          <a:xfrm>
            <a:off x="5171078" y="4583018"/>
            <a:ext cx="2571749" cy="2242218"/>
            <a:chOff x="5171078" y="4583018"/>
            <a:chExt cx="2571749" cy="2242218"/>
          </a:xfrm>
        </p:grpSpPr>
        <p:pic>
          <p:nvPicPr>
            <p:cNvPr id="7" name="Image 1" descr="Une image contenant fleur, drapeau&#10;&#10;Le contenu généré par l’IA peut être incorrect.">
              <a:extLst>
                <a:ext uri="{FF2B5EF4-FFF2-40B4-BE49-F238E27FC236}">
                  <a16:creationId xmlns:a16="http://schemas.microsoft.com/office/drawing/2014/main" id="{18EA49A8-D629-0846-7FC1-628CA3EFB89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171078" y="4583018"/>
              <a:ext cx="2571749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8" name="ZoneTexte 6">
              <a:extLst>
                <a:ext uri="{FF2B5EF4-FFF2-40B4-BE49-F238E27FC236}">
                  <a16:creationId xmlns:a16="http://schemas.microsoft.com/office/drawing/2014/main" id="{A7B38DFA-AD0D-E2D1-2E00-737B4487DC37}"/>
                </a:ext>
              </a:extLst>
            </p:cNvPr>
            <p:cNvSpPr txBox="1"/>
            <p:nvPr/>
          </p:nvSpPr>
          <p:spPr>
            <a:xfrm>
              <a:off x="5494397" y="5527552"/>
              <a:ext cx="1131140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Aptos"/>
                </a:rPr>
                <a:t>Argentine</a:t>
              </a:r>
            </a:p>
          </p:txBody>
        </p:sp>
        <p:sp>
          <p:nvSpPr>
            <p:cNvPr id="9" name="Forme libre : forme 24">
              <a:extLst>
                <a:ext uri="{FF2B5EF4-FFF2-40B4-BE49-F238E27FC236}">
                  <a16:creationId xmlns:a16="http://schemas.microsoft.com/office/drawing/2014/main" id="{569FC663-D309-7E86-BA1F-28DD2B112E26}"/>
                </a:ext>
              </a:extLst>
            </p:cNvPr>
            <p:cNvSpPr/>
            <p:nvPr/>
          </p:nvSpPr>
          <p:spPr>
            <a:xfrm>
              <a:off x="5171078" y="4655246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  <p:grpSp>
        <p:nvGrpSpPr>
          <p:cNvPr id="14" name="Groupe 9">
            <a:extLst>
              <a:ext uri="{FF2B5EF4-FFF2-40B4-BE49-F238E27FC236}">
                <a16:creationId xmlns:a16="http://schemas.microsoft.com/office/drawing/2014/main" id="{FA66C872-DB01-5D3F-544E-31E40D53A36B}"/>
              </a:ext>
            </a:extLst>
          </p:cNvPr>
          <p:cNvGrpSpPr/>
          <p:nvPr/>
        </p:nvGrpSpPr>
        <p:grpSpPr>
          <a:xfrm>
            <a:off x="643646" y="4294424"/>
            <a:ext cx="1943100" cy="2225888"/>
            <a:chOff x="643646" y="4294424"/>
            <a:chExt cx="1943100" cy="2225888"/>
          </a:xfrm>
        </p:grpSpPr>
        <p:pic>
          <p:nvPicPr>
            <p:cNvPr id="15" name="Image 2" descr="Une image contenant drapeau, Bleu électrique, bleu, symbole&#10;&#10;Le contenu généré par l’IA peut être incorrect.">
              <a:extLst>
                <a:ext uri="{FF2B5EF4-FFF2-40B4-BE49-F238E27FC236}">
                  <a16:creationId xmlns:a16="http://schemas.microsoft.com/office/drawing/2014/main" id="{C39E417A-044E-933B-6437-0B105BFBB10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3646" y="4294424"/>
              <a:ext cx="1943100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6" name="ZoneTexte 8">
              <a:extLst>
                <a:ext uri="{FF2B5EF4-FFF2-40B4-BE49-F238E27FC236}">
                  <a16:creationId xmlns:a16="http://schemas.microsoft.com/office/drawing/2014/main" id="{A1A94214-67E8-1B63-61C7-7331E9427D7E}"/>
                </a:ext>
              </a:extLst>
            </p:cNvPr>
            <p:cNvSpPr txBox="1"/>
            <p:nvPr/>
          </p:nvSpPr>
          <p:spPr>
            <a:xfrm>
              <a:off x="1010927" y="4802864"/>
              <a:ext cx="779379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Aptos"/>
                </a:rPr>
                <a:t>Aruba</a:t>
              </a:r>
            </a:p>
          </p:txBody>
        </p:sp>
        <p:sp>
          <p:nvSpPr>
            <p:cNvPr id="17" name="Forme libre : forme 26">
              <a:extLst>
                <a:ext uri="{FF2B5EF4-FFF2-40B4-BE49-F238E27FC236}">
                  <a16:creationId xmlns:a16="http://schemas.microsoft.com/office/drawing/2014/main" id="{D91C2D74-FC7F-DA16-0FBD-00A085A65F3D}"/>
                </a:ext>
              </a:extLst>
            </p:cNvPr>
            <p:cNvSpPr/>
            <p:nvPr/>
          </p:nvSpPr>
          <p:spPr>
            <a:xfrm>
              <a:off x="657289" y="4350322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  <p:grpSp>
        <p:nvGrpSpPr>
          <p:cNvPr id="18" name="Groupe 16">
            <a:extLst>
              <a:ext uri="{FF2B5EF4-FFF2-40B4-BE49-F238E27FC236}">
                <a16:creationId xmlns:a16="http://schemas.microsoft.com/office/drawing/2014/main" id="{226A2414-633C-C670-1434-6E95DE9A2DCF}"/>
              </a:ext>
            </a:extLst>
          </p:cNvPr>
          <p:cNvGrpSpPr/>
          <p:nvPr/>
        </p:nvGrpSpPr>
        <p:grpSpPr>
          <a:xfrm>
            <a:off x="529346" y="818954"/>
            <a:ext cx="2171699" cy="2303950"/>
            <a:chOff x="529346" y="818954"/>
            <a:chExt cx="2171699" cy="2303950"/>
          </a:xfrm>
        </p:grpSpPr>
        <p:pic>
          <p:nvPicPr>
            <p:cNvPr id="19" name="Image 13" descr="Une image contenant Caractère coloré, vert&#10;&#10;Le contenu généré par l’IA peut être incorrect.">
              <a:extLst>
                <a:ext uri="{FF2B5EF4-FFF2-40B4-BE49-F238E27FC236}">
                  <a16:creationId xmlns:a16="http://schemas.microsoft.com/office/drawing/2014/main" id="{7F9B30B2-0091-74C5-B693-2EB83F402F4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29346" y="818954"/>
              <a:ext cx="2171699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20" name="Forme libre : forme 14">
              <a:extLst>
                <a:ext uri="{FF2B5EF4-FFF2-40B4-BE49-F238E27FC236}">
                  <a16:creationId xmlns:a16="http://schemas.microsoft.com/office/drawing/2014/main" id="{F29F426B-44AD-0338-A165-0AFDA51AA522}"/>
                </a:ext>
              </a:extLst>
            </p:cNvPr>
            <p:cNvSpPr/>
            <p:nvPr/>
          </p:nvSpPr>
          <p:spPr>
            <a:xfrm>
              <a:off x="533890" y="952914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21" name="ZoneTexte 15">
              <a:extLst>
                <a:ext uri="{FF2B5EF4-FFF2-40B4-BE49-F238E27FC236}">
                  <a16:creationId xmlns:a16="http://schemas.microsoft.com/office/drawing/2014/main" id="{396D2596-42E5-E4FB-61F2-16DD9045EC7A}"/>
                </a:ext>
              </a:extLst>
            </p:cNvPr>
            <p:cNvSpPr txBox="1"/>
            <p:nvPr/>
          </p:nvSpPr>
          <p:spPr>
            <a:xfrm>
              <a:off x="901450" y="1732060"/>
              <a:ext cx="1359667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FFC000"/>
                  </a:solidFill>
                  <a:uFillTx/>
                  <a:latin typeface="Aptos"/>
                </a:rPr>
                <a:t>Bengladesh</a:t>
              </a:r>
            </a:p>
          </p:txBody>
        </p:sp>
      </p:grpSp>
      <p:pic>
        <p:nvPicPr>
          <p:cNvPr id="24" name="Image 23" descr="Une image contenant noir, obscurité, capture d’écran&#10;&#10;Le contenu généré par l’IA peut être incorrect.">
            <a:extLst>
              <a:ext uri="{FF2B5EF4-FFF2-40B4-BE49-F238E27FC236}">
                <a16:creationId xmlns:a16="http://schemas.microsoft.com/office/drawing/2014/main" id="{E0620EA3-5228-3FD2-61D2-010E5F8F67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237" y="2310633"/>
            <a:ext cx="1324160" cy="2676899"/>
          </a:xfrm>
          <a:prstGeom prst="rect">
            <a:avLst/>
          </a:prstGeom>
        </p:spPr>
      </p:pic>
      <p:pic>
        <p:nvPicPr>
          <p:cNvPr id="26" name="Image 25" descr="Une image contenant noir, obscurité, nuit, noir et blanc&#10;&#10;Le contenu généré par l’IA peut être incorrect.">
            <a:extLst>
              <a:ext uri="{FF2B5EF4-FFF2-40B4-BE49-F238E27FC236}">
                <a16:creationId xmlns:a16="http://schemas.microsoft.com/office/drawing/2014/main" id="{FFD59547-AE04-0666-185E-639F79908D8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01" y="2530003"/>
            <a:ext cx="1192227" cy="1688988"/>
          </a:xfrm>
          <a:prstGeom prst="rect">
            <a:avLst/>
          </a:prstGeom>
        </p:spPr>
      </p:pic>
      <p:pic>
        <p:nvPicPr>
          <p:cNvPr id="28" name="Image 27" descr="Une image contenant noir, obscurité, sombre, noir et blanc&#10;&#10;Le contenu généré par l’IA peut être incorrect.">
            <a:extLst>
              <a:ext uri="{FF2B5EF4-FFF2-40B4-BE49-F238E27FC236}">
                <a16:creationId xmlns:a16="http://schemas.microsoft.com/office/drawing/2014/main" id="{D4CEDF3B-216B-C73B-73A3-53ABB358687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717" y="2812076"/>
            <a:ext cx="1188323" cy="1253436"/>
          </a:xfrm>
          <a:prstGeom prst="rect">
            <a:avLst/>
          </a:prstGeom>
        </p:spPr>
      </p:pic>
      <p:pic>
        <p:nvPicPr>
          <p:cNvPr id="30" name="Image 29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1A0FDFCB-3B0F-0D83-1C34-8DC8164757D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707" y="1728477"/>
            <a:ext cx="1103323" cy="1333182"/>
          </a:xfrm>
          <a:prstGeom prst="rect">
            <a:avLst/>
          </a:prstGeom>
        </p:spPr>
      </p:pic>
      <p:pic>
        <p:nvPicPr>
          <p:cNvPr id="31" name="Image 30">
            <a:extLst>
              <a:ext uri="{FF2B5EF4-FFF2-40B4-BE49-F238E27FC236}">
                <a16:creationId xmlns:a16="http://schemas.microsoft.com/office/drawing/2014/main" id="{3073AEDE-5E46-6EBD-2F81-B25B0257C2F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045" y="3231937"/>
            <a:ext cx="842233" cy="1351081"/>
          </a:xfrm>
          <a:prstGeom prst="rect">
            <a:avLst/>
          </a:prstGeom>
        </p:spPr>
      </p:pic>
      <p:grpSp>
        <p:nvGrpSpPr>
          <p:cNvPr id="10" name="Groupe 10">
            <a:extLst>
              <a:ext uri="{FF2B5EF4-FFF2-40B4-BE49-F238E27FC236}">
                <a16:creationId xmlns:a16="http://schemas.microsoft.com/office/drawing/2014/main" id="{3D34982E-17FD-A02F-99B9-04731032D175}"/>
              </a:ext>
            </a:extLst>
          </p:cNvPr>
          <p:cNvGrpSpPr/>
          <p:nvPr/>
        </p:nvGrpSpPr>
        <p:grpSpPr>
          <a:xfrm rot="20820715">
            <a:off x="3971184" y="988058"/>
            <a:ext cx="2571749" cy="2258138"/>
            <a:chOff x="4258123" y="2049188"/>
            <a:chExt cx="2571749" cy="2258138"/>
          </a:xfrm>
        </p:grpSpPr>
        <p:pic>
          <p:nvPicPr>
            <p:cNvPr id="11" name="Image 3" descr="Une image contenant drapeau, symbole, Drapeau des États-Unis, étoile&#10;&#10;Le contenu généré par l’IA peut être incorrect.">
              <a:extLst>
                <a:ext uri="{FF2B5EF4-FFF2-40B4-BE49-F238E27FC236}">
                  <a16:creationId xmlns:a16="http://schemas.microsoft.com/office/drawing/2014/main" id="{A0AF3CB0-4B9A-4769-D120-DF112251C28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4258123" y="2049188"/>
              <a:ext cx="2571749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2" name="ZoneTexte 7">
              <a:extLst>
                <a:ext uri="{FF2B5EF4-FFF2-40B4-BE49-F238E27FC236}">
                  <a16:creationId xmlns:a16="http://schemas.microsoft.com/office/drawing/2014/main" id="{56AFA763-FDAF-11D5-2F8A-87B766725F90}"/>
                </a:ext>
              </a:extLst>
            </p:cNvPr>
            <p:cNvSpPr txBox="1"/>
            <p:nvPr/>
          </p:nvSpPr>
          <p:spPr>
            <a:xfrm>
              <a:off x="4746942" y="2630339"/>
              <a:ext cx="1064526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chemeClr val="bg1"/>
                  </a:solidFill>
                  <a:uFillTx/>
                  <a:latin typeface="Aptos"/>
                </a:rPr>
                <a:t>Australie</a:t>
              </a:r>
            </a:p>
          </p:txBody>
        </p:sp>
        <p:sp>
          <p:nvSpPr>
            <p:cNvPr id="13" name="Forme libre : forme 25">
              <a:extLst>
                <a:ext uri="{FF2B5EF4-FFF2-40B4-BE49-F238E27FC236}">
                  <a16:creationId xmlns:a16="http://schemas.microsoft.com/office/drawing/2014/main" id="{99B9C69A-1322-ABC7-64EB-45C30C6AD534}"/>
                </a:ext>
              </a:extLst>
            </p:cNvPr>
            <p:cNvSpPr/>
            <p:nvPr/>
          </p:nvSpPr>
          <p:spPr>
            <a:xfrm>
              <a:off x="4258123" y="2137336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chemeClr val="bg1"/>
                </a:solidFill>
                <a:uFillTx/>
                <a:latin typeface="Apto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BA5EABAE-5055-6A72-AB87-4AEFC4E11151}"/>
              </a:ext>
            </a:extLst>
          </p:cNvPr>
          <p:cNvGrpSpPr/>
          <p:nvPr/>
        </p:nvGrpSpPr>
        <p:grpSpPr>
          <a:xfrm>
            <a:off x="5355113" y="826789"/>
            <a:ext cx="1543050" cy="2293034"/>
            <a:chOff x="6372810" y="2960370"/>
            <a:chExt cx="1543050" cy="2293034"/>
          </a:xfrm>
        </p:grpSpPr>
        <p:pic>
          <p:nvPicPr>
            <p:cNvPr id="3" name="Image 2" descr="Une image contenant orange, Caractère coloré, art&#10;&#10;Le contenu généré par l’IA peut être incorrect.">
              <a:extLst>
                <a:ext uri="{FF2B5EF4-FFF2-40B4-BE49-F238E27FC236}">
                  <a16:creationId xmlns:a16="http://schemas.microsoft.com/office/drawing/2014/main" id="{94656339-967B-A361-EE6B-60CE7EF0B5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72810" y="2960370"/>
              <a:ext cx="1543050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4" name="Forme libre : forme 17">
              <a:extLst>
                <a:ext uri="{FF2B5EF4-FFF2-40B4-BE49-F238E27FC236}">
                  <a16:creationId xmlns:a16="http://schemas.microsoft.com/office/drawing/2014/main" id="{757109C9-D0B1-9944-ACA0-8EF169441E9F}"/>
                </a:ext>
              </a:extLst>
            </p:cNvPr>
            <p:cNvSpPr/>
            <p:nvPr/>
          </p:nvSpPr>
          <p:spPr>
            <a:xfrm>
              <a:off x="6447216" y="3083414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5" name="ZoneTexte 35">
              <a:extLst>
                <a:ext uri="{FF2B5EF4-FFF2-40B4-BE49-F238E27FC236}">
                  <a16:creationId xmlns:a16="http://schemas.microsoft.com/office/drawing/2014/main" id="{23607D04-6F86-45D2-24C4-AD4E8F3DE223}"/>
                </a:ext>
              </a:extLst>
            </p:cNvPr>
            <p:cNvSpPr txBox="1"/>
            <p:nvPr/>
          </p:nvSpPr>
          <p:spPr>
            <a:xfrm>
              <a:off x="6618390" y="3726970"/>
              <a:ext cx="1051889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FFFF00"/>
                  </a:solidFill>
                  <a:uFillTx/>
                  <a:latin typeface="Aptos"/>
                </a:rPr>
                <a:t>B</a:t>
              </a:r>
              <a:r>
                <a:rPr lang="fr-FR" sz="1800" b="0" i="0" u="none" strike="noStrike" kern="1200" cap="none" spc="0" baseline="0" dirty="0">
                  <a:uFillTx/>
                  <a:latin typeface="Aptos"/>
                </a:rPr>
                <a:t>elgiq</a:t>
              </a:r>
              <a:r>
                <a:rPr lang="fr-FR" sz="1800" b="0" i="0" u="none" strike="noStrike" kern="1200" cap="none" spc="0" baseline="0" dirty="0">
                  <a:solidFill>
                    <a:srgbClr val="FFFF00"/>
                  </a:solidFill>
                  <a:uFillTx/>
                  <a:latin typeface="Aptos"/>
                </a:rPr>
                <a:t>ue</a:t>
              </a:r>
            </a:p>
          </p:txBody>
        </p:sp>
      </p:grpSp>
      <p:grpSp>
        <p:nvGrpSpPr>
          <p:cNvPr id="6" name="Groupe 5">
            <a:extLst>
              <a:ext uri="{FF2B5EF4-FFF2-40B4-BE49-F238E27FC236}">
                <a16:creationId xmlns:a16="http://schemas.microsoft.com/office/drawing/2014/main" id="{13EF00BF-E625-ACA4-3FBF-46A582F01959}"/>
              </a:ext>
            </a:extLst>
          </p:cNvPr>
          <p:cNvGrpSpPr/>
          <p:nvPr/>
        </p:nvGrpSpPr>
        <p:grpSpPr>
          <a:xfrm>
            <a:off x="330324" y="1778057"/>
            <a:ext cx="1943100" cy="2244200"/>
            <a:chOff x="5701009" y="4671642"/>
            <a:chExt cx="1943100" cy="2244200"/>
          </a:xfrm>
        </p:grpSpPr>
        <p:pic>
          <p:nvPicPr>
            <p:cNvPr id="7" name="Image 6" descr="Une image contenant drapeau, Carmin, Drapeau des États-Unis, symbole&#10;&#10;Le contenu généré par l’IA peut être incorrect.">
              <a:extLst>
                <a:ext uri="{FF2B5EF4-FFF2-40B4-BE49-F238E27FC236}">
                  <a16:creationId xmlns:a16="http://schemas.microsoft.com/office/drawing/2014/main" id="{B9F749FD-032A-01A8-A5A5-74F7236A1F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701009" y="4671642"/>
              <a:ext cx="1943100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8" name="Forme libre : forme 18">
              <a:extLst>
                <a:ext uri="{FF2B5EF4-FFF2-40B4-BE49-F238E27FC236}">
                  <a16:creationId xmlns:a16="http://schemas.microsoft.com/office/drawing/2014/main" id="{7DA85E5A-BEC8-9FA7-0DDD-6979CBB701E5}"/>
                </a:ext>
              </a:extLst>
            </p:cNvPr>
            <p:cNvSpPr/>
            <p:nvPr/>
          </p:nvSpPr>
          <p:spPr>
            <a:xfrm>
              <a:off x="5701009" y="4745852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9" name="ZoneTexte 38">
              <a:extLst>
                <a:ext uri="{FF2B5EF4-FFF2-40B4-BE49-F238E27FC236}">
                  <a16:creationId xmlns:a16="http://schemas.microsoft.com/office/drawing/2014/main" id="{8272913A-52FD-90C2-301B-A16FF6B70F5E}"/>
                </a:ext>
              </a:extLst>
            </p:cNvPr>
            <p:cNvSpPr txBox="1"/>
            <p:nvPr/>
          </p:nvSpPr>
          <p:spPr>
            <a:xfrm>
              <a:off x="5924401" y="5240100"/>
              <a:ext cx="1519970" cy="646334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00B0F0"/>
                  </a:solidFill>
                  <a:uFillTx/>
                  <a:latin typeface="Aptos"/>
                </a:rPr>
                <a:t>Antilles</a:t>
              </a:r>
            </a:p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FF0000"/>
                  </a:solidFill>
                  <a:uFillTx/>
                  <a:latin typeface="Aptos"/>
                </a:rPr>
                <a:t>Née</a:t>
              </a:r>
              <a:r>
                <a:rPr lang="fr-FR" sz="1800" b="0" i="0" u="none" strike="noStrike" kern="1200" cap="none" spc="0" baseline="0" dirty="0">
                  <a:solidFill>
                    <a:schemeClr val="bg1"/>
                  </a:solidFill>
                  <a:uFillTx/>
                  <a:latin typeface="Aptos"/>
                </a:rPr>
                <a:t>rlan</a:t>
              </a:r>
              <a:r>
                <a:rPr lang="fr-FR" sz="1800" b="0" i="0" u="none" strike="noStrike" kern="1200" cap="none" spc="0" baseline="0" dirty="0">
                  <a:solidFill>
                    <a:srgbClr val="FF0000"/>
                  </a:solidFill>
                  <a:uFillTx/>
                  <a:latin typeface="Aptos"/>
                </a:rPr>
                <a:t>dais</a:t>
              </a:r>
              <a:r>
                <a:rPr lang="fr-F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Aptos"/>
                </a:rPr>
                <a:t>e</a:t>
              </a:r>
            </a:p>
          </p:txBody>
        </p:sp>
      </p:grpSp>
      <p:grpSp>
        <p:nvGrpSpPr>
          <p:cNvPr id="10" name="Groupe 9">
            <a:extLst>
              <a:ext uri="{FF2B5EF4-FFF2-40B4-BE49-F238E27FC236}">
                <a16:creationId xmlns:a16="http://schemas.microsoft.com/office/drawing/2014/main" id="{B528EEF9-9F36-C2FB-36FB-7EC9E359B597}"/>
              </a:ext>
            </a:extLst>
          </p:cNvPr>
          <p:cNvGrpSpPr/>
          <p:nvPr/>
        </p:nvGrpSpPr>
        <p:grpSpPr>
          <a:xfrm>
            <a:off x="7953375" y="2539294"/>
            <a:ext cx="1952625" cy="2204848"/>
            <a:chOff x="2947987" y="3891769"/>
            <a:chExt cx="1952625" cy="2204848"/>
          </a:xfrm>
        </p:grpSpPr>
        <p:pic>
          <p:nvPicPr>
            <p:cNvPr id="11" name="Image 10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1D35B942-DF49-3947-3820-21D3C27F2E5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7987" y="3891769"/>
              <a:ext cx="195262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BF05A36A-6706-0BAB-B662-68ECF2E3E5FE}"/>
                </a:ext>
              </a:extLst>
            </p:cNvPr>
            <p:cNvSpPr txBox="1"/>
            <p:nvPr/>
          </p:nvSpPr>
          <p:spPr>
            <a:xfrm>
              <a:off x="3800534" y="4678997"/>
              <a:ext cx="6399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Chili</a:t>
              </a:r>
            </a:p>
          </p:txBody>
        </p:sp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A83FC51F-53D5-574B-81A3-C1B06639043A}"/>
                </a:ext>
              </a:extLst>
            </p:cNvPr>
            <p:cNvSpPr/>
            <p:nvPr/>
          </p:nvSpPr>
          <p:spPr>
            <a:xfrm>
              <a:off x="2994201" y="4022157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F7E3827F-9B3F-C8AB-6928-45ED64420F80}"/>
              </a:ext>
            </a:extLst>
          </p:cNvPr>
          <p:cNvGrpSpPr/>
          <p:nvPr/>
        </p:nvGrpSpPr>
        <p:grpSpPr>
          <a:xfrm>
            <a:off x="2191849" y="1934544"/>
            <a:ext cx="1952625" cy="2155710"/>
            <a:chOff x="5517871" y="609600"/>
            <a:chExt cx="1952625" cy="2155710"/>
          </a:xfrm>
        </p:grpSpPr>
        <p:pic>
          <p:nvPicPr>
            <p:cNvPr id="15" name="Image 14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5CE1A5A1-FFA5-1B32-8764-1EB4372B03B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7871" y="609600"/>
              <a:ext cx="1952625" cy="1409700"/>
            </a:xfrm>
            <a:prstGeom prst="rect">
              <a:avLst/>
            </a:prstGeom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EFE48E24-0419-9B89-527C-27FEF8F3BB5A}"/>
                </a:ext>
              </a:extLst>
            </p:cNvPr>
            <p:cNvSpPr txBox="1"/>
            <p:nvPr/>
          </p:nvSpPr>
          <p:spPr>
            <a:xfrm>
              <a:off x="5899104" y="1385370"/>
              <a:ext cx="12427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Cameroun</a:t>
              </a:r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574C97B1-11D0-D64A-3F9B-19094692E518}"/>
                </a:ext>
              </a:extLst>
            </p:cNvPr>
            <p:cNvSpPr/>
            <p:nvPr/>
          </p:nvSpPr>
          <p:spPr>
            <a:xfrm>
              <a:off x="5556601" y="690850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26EB03CB-E7FB-0016-8DAE-F7C1CD227BAC}"/>
              </a:ext>
            </a:extLst>
          </p:cNvPr>
          <p:cNvGrpSpPr/>
          <p:nvPr/>
        </p:nvGrpSpPr>
        <p:grpSpPr>
          <a:xfrm>
            <a:off x="4324619" y="2477473"/>
            <a:ext cx="2209800" cy="2217329"/>
            <a:chOff x="6633052" y="1366420"/>
            <a:chExt cx="2209800" cy="2217329"/>
          </a:xfrm>
        </p:grpSpPr>
        <p:pic>
          <p:nvPicPr>
            <p:cNvPr id="19" name="Image 18" descr="Une image contenant drapeau, symbole, Drapeau des États-Unis&#10;&#10;Le contenu généré par l’IA peut être incorrect.">
              <a:extLst>
                <a:ext uri="{FF2B5EF4-FFF2-40B4-BE49-F238E27FC236}">
                  <a16:creationId xmlns:a16="http://schemas.microsoft.com/office/drawing/2014/main" id="{7CEE509A-76D1-FCE6-607B-BFB3911C8F7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3052" y="1366420"/>
              <a:ext cx="2209800" cy="1409700"/>
            </a:xfrm>
            <a:prstGeom prst="rect">
              <a:avLst/>
            </a:prstGeom>
          </p:spPr>
        </p:pic>
        <p:sp>
          <p:nvSpPr>
            <p:cNvPr id="20" name="ZoneTexte 19">
              <a:extLst>
                <a:ext uri="{FF2B5EF4-FFF2-40B4-BE49-F238E27FC236}">
                  <a16:creationId xmlns:a16="http://schemas.microsoft.com/office/drawing/2014/main" id="{992F5C84-00C7-25A1-979F-4FC4C9F9AA71}"/>
                </a:ext>
              </a:extLst>
            </p:cNvPr>
            <p:cNvSpPr txBox="1"/>
            <p:nvPr/>
          </p:nvSpPr>
          <p:spPr>
            <a:xfrm>
              <a:off x="7562592" y="2103120"/>
              <a:ext cx="10436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Cap Vert</a:t>
              </a:r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A4022EC1-15D9-6124-AE00-C420105921EE}"/>
                </a:ext>
              </a:extLst>
            </p:cNvPr>
            <p:cNvSpPr/>
            <p:nvPr/>
          </p:nvSpPr>
          <p:spPr>
            <a:xfrm>
              <a:off x="6638182" y="1509289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56B14DAC-A6FC-1AA8-2A33-89E98DB7B231}"/>
              </a:ext>
            </a:extLst>
          </p:cNvPr>
          <p:cNvGrpSpPr/>
          <p:nvPr/>
        </p:nvGrpSpPr>
        <p:grpSpPr>
          <a:xfrm>
            <a:off x="330324" y="4722795"/>
            <a:ext cx="2571750" cy="2135205"/>
            <a:chOff x="7956269" y="500136"/>
            <a:chExt cx="2571750" cy="2135205"/>
          </a:xfrm>
        </p:grpSpPr>
        <p:pic>
          <p:nvPicPr>
            <p:cNvPr id="23" name="Image 22" descr="Une image contenant Carmin, rouge, Coquelicot, Marron&#10;&#10;Le contenu généré par l’IA peut être incorrect.">
              <a:extLst>
                <a:ext uri="{FF2B5EF4-FFF2-40B4-BE49-F238E27FC236}">
                  <a16:creationId xmlns:a16="http://schemas.microsoft.com/office/drawing/2014/main" id="{1D3A146F-3E46-4EF6-DFF3-AF2A513E689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269" y="500136"/>
              <a:ext cx="2571750" cy="1409700"/>
            </a:xfrm>
            <a:prstGeom prst="rect">
              <a:avLst/>
            </a:prstGeom>
          </p:spPr>
        </p:pic>
        <p:sp>
          <p:nvSpPr>
            <p:cNvPr id="24" name="ZoneTexte 23">
              <a:extLst>
                <a:ext uri="{FF2B5EF4-FFF2-40B4-BE49-F238E27FC236}">
                  <a16:creationId xmlns:a16="http://schemas.microsoft.com/office/drawing/2014/main" id="{F660ADE9-F352-C790-2E8D-12BADF5A394A}"/>
                </a:ext>
              </a:extLst>
            </p:cNvPr>
            <p:cNvSpPr txBox="1"/>
            <p:nvPr/>
          </p:nvSpPr>
          <p:spPr>
            <a:xfrm>
              <a:off x="8204677" y="1413445"/>
              <a:ext cx="9717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Canada</a:t>
              </a:r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6300BC84-846C-1ED3-47C3-8F2113130DC2}"/>
                </a:ext>
              </a:extLst>
            </p:cNvPr>
            <p:cNvSpPr/>
            <p:nvPr/>
          </p:nvSpPr>
          <p:spPr>
            <a:xfrm>
              <a:off x="7984083" y="560881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27" name="Image 26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5BB16541-4E04-33A4-1333-6ABE599A0B5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001" y="3908957"/>
            <a:ext cx="1374255" cy="2922466"/>
          </a:xfrm>
          <a:prstGeom prst="rect">
            <a:avLst/>
          </a:prstGeom>
        </p:spPr>
      </p:pic>
      <p:pic>
        <p:nvPicPr>
          <p:cNvPr id="29" name="Image 28" descr="Une image contenant noir, obscurité, capture d’écran, sombre&#10;&#10;Le contenu généré par l’IA peut être incorrect.">
            <a:extLst>
              <a:ext uri="{FF2B5EF4-FFF2-40B4-BE49-F238E27FC236}">
                <a16:creationId xmlns:a16="http://schemas.microsoft.com/office/drawing/2014/main" id="{81D9438F-B337-71A3-4BE7-90BCC7D7BF5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107" y="4052451"/>
            <a:ext cx="1188335" cy="2789286"/>
          </a:xfrm>
          <a:prstGeom prst="rect">
            <a:avLst/>
          </a:prstGeom>
        </p:spPr>
      </p:pic>
      <p:pic>
        <p:nvPicPr>
          <p:cNvPr id="31" name="Image 30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21E3961B-33A7-4048-15BB-B1FCC9014AF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079" y="4059965"/>
            <a:ext cx="1448332" cy="26319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e 36">
            <a:extLst>
              <a:ext uri="{FF2B5EF4-FFF2-40B4-BE49-F238E27FC236}">
                <a16:creationId xmlns:a16="http://schemas.microsoft.com/office/drawing/2014/main" id="{F7FA3C4D-9034-D6F9-98A7-337D9EB16D4C}"/>
              </a:ext>
            </a:extLst>
          </p:cNvPr>
          <p:cNvGrpSpPr/>
          <p:nvPr/>
        </p:nvGrpSpPr>
        <p:grpSpPr>
          <a:xfrm>
            <a:off x="444311" y="3108874"/>
            <a:ext cx="1952625" cy="2198947"/>
            <a:chOff x="1588696" y="5059387"/>
            <a:chExt cx="1952625" cy="2198947"/>
          </a:xfrm>
        </p:grpSpPr>
        <p:pic>
          <p:nvPicPr>
            <p:cNvPr id="14" name="Image 13" descr="Une image contenant drapeau, symbole, étoile&#10;&#10;Le contenu généré par l’IA peut être incorrect.">
              <a:extLst>
                <a:ext uri="{FF2B5EF4-FFF2-40B4-BE49-F238E27FC236}">
                  <a16:creationId xmlns:a16="http://schemas.microsoft.com/office/drawing/2014/main" id="{EC4DFA88-27AD-147F-4BE5-9AABF8E884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8696" y="5059387"/>
              <a:ext cx="1952625" cy="1409700"/>
            </a:xfrm>
            <a:prstGeom prst="rect">
              <a:avLst/>
            </a:prstGeom>
          </p:spPr>
        </p:pic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E53C781A-87AD-12CD-CCB4-E021FE87D12F}"/>
                </a:ext>
              </a:extLst>
            </p:cNvPr>
            <p:cNvSpPr txBox="1"/>
            <p:nvPr/>
          </p:nvSpPr>
          <p:spPr>
            <a:xfrm>
              <a:off x="1824690" y="5851772"/>
              <a:ext cx="77457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Chine</a:t>
              </a:r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53474376-6473-4CFB-6EB8-1572DE5401BA}"/>
                </a:ext>
              </a:extLst>
            </p:cNvPr>
            <p:cNvSpPr/>
            <p:nvPr/>
          </p:nvSpPr>
          <p:spPr>
            <a:xfrm>
              <a:off x="1629906" y="5183874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4" name="Groupe 33">
            <a:extLst>
              <a:ext uri="{FF2B5EF4-FFF2-40B4-BE49-F238E27FC236}">
                <a16:creationId xmlns:a16="http://schemas.microsoft.com/office/drawing/2014/main" id="{870BBD00-E8EA-3482-FAA5-F0E060B42CF6}"/>
              </a:ext>
            </a:extLst>
          </p:cNvPr>
          <p:cNvGrpSpPr/>
          <p:nvPr/>
        </p:nvGrpSpPr>
        <p:grpSpPr>
          <a:xfrm>
            <a:off x="106209" y="953806"/>
            <a:ext cx="1952625" cy="2122968"/>
            <a:chOff x="2768881" y="388913"/>
            <a:chExt cx="1952625" cy="2122968"/>
          </a:xfrm>
        </p:grpSpPr>
        <p:pic>
          <p:nvPicPr>
            <p:cNvPr id="9" name="Image 8" descr="Une image contenant peinture, Dessin d’enfant, dessin humoristique, art&#10;&#10;Le contenu généré par l’IA peut être incorrect.">
              <a:extLst>
                <a:ext uri="{FF2B5EF4-FFF2-40B4-BE49-F238E27FC236}">
                  <a16:creationId xmlns:a16="http://schemas.microsoft.com/office/drawing/2014/main" id="{0D64A34C-01C4-2E38-8BCA-215F90B9B7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68881" y="388913"/>
              <a:ext cx="195262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E18D8DB3-D0BD-343C-A576-38E4A37015C2}"/>
                </a:ext>
              </a:extLst>
            </p:cNvPr>
            <p:cNvSpPr txBox="1"/>
            <p:nvPr/>
          </p:nvSpPr>
          <p:spPr>
            <a:xfrm>
              <a:off x="3302944" y="1289985"/>
              <a:ext cx="10839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bg1"/>
                  </a:solidFill>
                </a:rPr>
                <a:t>Canaries</a:t>
              </a:r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52123E03-6C56-467F-BE50-6D80C348B333}"/>
                </a:ext>
              </a:extLst>
            </p:cNvPr>
            <p:cNvSpPr/>
            <p:nvPr/>
          </p:nvSpPr>
          <p:spPr>
            <a:xfrm>
              <a:off x="2793774" y="437421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Groupe 49">
            <a:extLst>
              <a:ext uri="{FF2B5EF4-FFF2-40B4-BE49-F238E27FC236}">
                <a16:creationId xmlns:a16="http://schemas.microsoft.com/office/drawing/2014/main" id="{C686824E-BCB1-02CF-A464-4A3E8F281BB3}"/>
              </a:ext>
            </a:extLst>
          </p:cNvPr>
          <p:cNvGrpSpPr/>
          <p:nvPr/>
        </p:nvGrpSpPr>
        <p:grpSpPr>
          <a:xfrm>
            <a:off x="3488441" y="4579652"/>
            <a:ext cx="2009775" cy="2162672"/>
            <a:chOff x="8239125" y="5059387"/>
            <a:chExt cx="2009775" cy="2162672"/>
          </a:xfrm>
        </p:grpSpPr>
        <p:pic>
          <p:nvPicPr>
            <p:cNvPr id="12" name="Image 11" descr="Une image contenant carte&#10;&#10;Le contenu généré par l’IA peut être incorrect.">
              <a:extLst>
                <a:ext uri="{FF2B5EF4-FFF2-40B4-BE49-F238E27FC236}">
                  <a16:creationId xmlns:a16="http://schemas.microsoft.com/office/drawing/2014/main" id="{5EED0B5E-838C-5639-1FD8-767FDAEC2DA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9125" y="5059387"/>
              <a:ext cx="2009775" cy="1409700"/>
            </a:xfrm>
            <a:prstGeom prst="rect">
              <a:avLst/>
            </a:prstGeom>
          </p:spPr>
        </p:pic>
        <p:sp>
          <p:nvSpPr>
            <p:cNvPr id="24" name="ZoneTexte 23">
              <a:extLst>
                <a:ext uri="{FF2B5EF4-FFF2-40B4-BE49-F238E27FC236}">
                  <a16:creationId xmlns:a16="http://schemas.microsoft.com/office/drawing/2014/main" id="{7DE0166E-CC67-B848-A5F5-4A800D995DEF}"/>
                </a:ext>
              </a:extLst>
            </p:cNvPr>
            <p:cNvSpPr txBox="1"/>
            <p:nvPr/>
          </p:nvSpPr>
          <p:spPr>
            <a:xfrm>
              <a:off x="8288037" y="5889259"/>
              <a:ext cx="111556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Chatham</a:t>
              </a:r>
            </a:p>
          </p:txBody>
        </p:sp>
        <p:sp>
          <p:nvSpPr>
            <p:cNvPr id="41" name="Forme libre : forme 40">
              <a:extLst>
                <a:ext uri="{FF2B5EF4-FFF2-40B4-BE49-F238E27FC236}">
                  <a16:creationId xmlns:a16="http://schemas.microsoft.com/office/drawing/2014/main" id="{B89C2363-8FD7-9928-CE6A-106B096DAD9C}"/>
                </a:ext>
              </a:extLst>
            </p:cNvPr>
            <p:cNvSpPr/>
            <p:nvPr/>
          </p:nvSpPr>
          <p:spPr>
            <a:xfrm>
              <a:off x="8260741" y="5147599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7" name="Groupe 46">
            <a:extLst>
              <a:ext uri="{FF2B5EF4-FFF2-40B4-BE49-F238E27FC236}">
                <a16:creationId xmlns:a16="http://schemas.microsoft.com/office/drawing/2014/main" id="{2B6A991B-6433-2D75-E380-359379177FF4}"/>
              </a:ext>
            </a:extLst>
          </p:cNvPr>
          <p:cNvGrpSpPr/>
          <p:nvPr/>
        </p:nvGrpSpPr>
        <p:grpSpPr>
          <a:xfrm>
            <a:off x="6952239" y="4571419"/>
            <a:ext cx="2162175" cy="2169283"/>
            <a:chOff x="6875181" y="2074032"/>
            <a:chExt cx="2162175" cy="2169283"/>
          </a:xfrm>
        </p:grpSpPr>
        <p:pic>
          <p:nvPicPr>
            <p:cNvPr id="3" name="Image 2">
              <a:extLst>
                <a:ext uri="{FF2B5EF4-FFF2-40B4-BE49-F238E27FC236}">
                  <a16:creationId xmlns:a16="http://schemas.microsoft.com/office/drawing/2014/main" id="{9DEAC0DF-D367-5C7E-F8F1-02F5554CF8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5181" y="2074032"/>
              <a:ext cx="2162175" cy="1409700"/>
            </a:xfrm>
            <a:prstGeom prst="rect">
              <a:avLst/>
            </a:prstGeom>
          </p:spPr>
        </p:pic>
        <p:sp>
          <p:nvSpPr>
            <p:cNvPr id="19" name="ZoneTexte 18">
              <a:extLst>
                <a:ext uri="{FF2B5EF4-FFF2-40B4-BE49-F238E27FC236}">
                  <a16:creationId xmlns:a16="http://schemas.microsoft.com/office/drawing/2014/main" id="{0BCD7F7C-321C-88D8-6572-A31C150FBD2A}"/>
                </a:ext>
              </a:extLst>
            </p:cNvPr>
            <p:cNvSpPr txBox="1"/>
            <p:nvPr/>
          </p:nvSpPr>
          <p:spPr>
            <a:xfrm>
              <a:off x="7084116" y="3021419"/>
              <a:ext cx="9012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Chypre</a:t>
              </a:r>
            </a:p>
          </p:txBody>
        </p:sp>
        <p:sp>
          <p:nvSpPr>
            <p:cNvPr id="44" name="Forme libre : forme 43">
              <a:extLst>
                <a:ext uri="{FF2B5EF4-FFF2-40B4-BE49-F238E27FC236}">
                  <a16:creationId xmlns:a16="http://schemas.microsoft.com/office/drawing/2014/main" id="{FB9D197F-1D7A-A55D-03AC-602E851D102E}"/>
                </a:ext>
              </a:extLst>
            </p:cNvPr>
            <p:cNvSpPr/>
            <p:nvPr/>
          </p:nvSpPr>
          <p:spPr>
            <a:xfrm>
              <a:off x="6906125" y="2168855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6" name="Groupe 45">
            <a:extLst>
              <a:ext uri="{FF2B5EF4-FFF2-40B4-BE49-F238E27FC236}">
                <a16:creationId xmlns:a16="http://schemas.microsoft.com/office/drawing/2014/main" id="{DAACAB2B-F805-02DC-534E-46B5D535A18E}"/>
              </a:ext>
            </a:extLst>
          </p:cNvPr>
          <p:cNvGrpSpPr/>
          <p:nvPr/>
        </p:nvGrpSpPr>
        <p:grpSpPr>
          <a:xfrm>
            <a:off x="2510394" y="1448476"/>
            <a:ext cx="2571750" cy="2151749"/>
            <a:chOff x="4898746" y="3186919"/>
            <a:chExt cx="2571750" cy="2151749"/>
          </a:xfrm>
        </p:grpSpPr>
        <p:pic>
          <p:nvPicPr>
            <p:cNvPr id="2" name="Image 1" descr="Une image contenant drapeau, Graphique, symbole, Caractère coloré&#10;&#10;Le contenu généré par l’IA peut être incorrect.">
              <a:extLst>
                <a:ext uri="{FF2B5EF4-FFF2-40B4-BE49-F238E27FC236}">
                  <a16:creationId xmlns:a16="http://schemas.microsoft.com/office/drawing/2014/main" id="{B4876BD8-6AAC-ABB0-6341-91017A44656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8746" y="3186919"/>
              <a:ext cx="2571750" cy="1409700"/>
            </a:xfrm>
            <a:prstGeom prst="rect">
              <a:avLst/>
            </a:prstGeom>
          </p:spPr>
        </p:pic>
        <p:sp>
          <p:nvSpPr>
            <p:cNvPr id="20" name="ZoneTexte 19">
              <a:extLst>
                <a:ext uri="{FF2B5EF4-FFF2-40B4-BE49-F238E27FC236}">
                  <a16:creationId xmlns:a16="http://schemas.microsoft.com/office/drawing/2014/main" id="{F936A98F-F39A-D720-979C-1DE3CDB6C402}"/>
                </a:ext>
              </a:extLst>
            </p:cNvPr>
            <p:cNvSpPr txBox="1"/>
            <p:nvPr/>
          </p:nvSpPr>
          <p:spPr>
            <a:xfrm>
              <a:off x="5405924" y="4092880"/>
              <a:ext cx="11032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FFC000"/>
                  </a:solidFill>
                </a:rPr>
                <a:t>Comores</a:t>
              </a:r>
            </a:p>
          </p:txBody>
        </p:sp>
        <p:sp>
          <p:nvSpPr>
            <p:cNvPr id="45" name="Forme libre : forme 44">
              <a:extLst>
                <a:ext uri="{FF2B5EF4-FFF2-40B4-BE49-F238E27FC236}">
                  <a16:creationId xmlns:a16="http://schemas.microsoft.com/office/drawing/2014/main" id="{A8C2B2D8-58EC-B026-3FD3-57E0D8D15F70}"/>
                </a:ext>
              </a:extLst>
            </p:cNvPr>
            <p:cNvSpPr/>
            <p:nvPr/>
          </p:nvSpPr>
          <p:spPr>
            <a:xfrm>
              <a:off x="4925704" y="3264208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FFC000"/>
                </a:solidFill>
              </a:endParaRPr>
            </a:p>
          </p:txBody>
        </p:sp>
      </p:grp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0AD42C4E-D860-7067-FA43-918911F19520}"/>
              </a:ext>
            </a:extLst>
          </p:cNvPr>
          <p:cNvGrpSpPr/>
          <p:nvPr/>
        </p:nvGrpSpPr>
        <p:grpSpPr>
          <a:xfrm>
            <a:off x="4823760" y="1233158"/>
            <a:ext cx="4596719" cy="4729553"/>
            <a:chOff x="3073456" y="2270627"/>
            <a:chExt cx="4596719" cy="4729553"/>
          </a:xfrm>
        </p:grpSpPr>
        <p:grpSp>
          <p:nvGrpSpPr>
            <p:cNvPr id="48" name="Groupe 47">
              <a:extLst>
                <a:ext uri="{FF2B5EF4-FFF2-40B4-BE49-F238E27FC236}">
                  <a16:creationId xmlns:a16="http://schemas.microsoft.com/office/drawing/2014/main" id="{7E4E6E6E-5A86-5A48-E7B4-20E9706783BC}"/>
                </a:ext>
              </a:extLst>
            </p:cNvPr>
            <p:cNvGrpSpPr/>
            <p:nvPr/>
          </p:nvGrpSpPr>
          <p:grpSpPr>
            <a:xfrm rot="229177">
              <a:off x="5098424" y="2270627"/>
              <a:ext cx="2571751" cy="2141682"/>
              <a:chOff x="7116621" y="3538465"/>
              <a:chExt cx="2571751" cy="2141682"/>
            </a:xfrm>
          </p:grpSpPr>
          <p:pic>
            <p:nvPicPr>
              <p:cNvPr id="4" name="Image 3" descr="Une image contenant vert, Graphique, drapeau&#10;&#10;Le contenu généré par l’IA peut être incorrect.">
                <a:extLst>
                  <a:ext uri="{FF2B5EF4-FFF2-40B4-BE49-F238E27FC236}">
                    <a16:creationId xmlns:a16="http://schemas.microsoft.com/office/drawing/2014/main" id="{FDBD63FF-1DE5-6777-F6E5-12C5C44B67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16622" y="3538465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21" name="ZoneTexte 20">
                <a:extLst>
                  <a:ext uri="{FF2B5EF4-FFF2-40B4-BE49-F238E27FC236}">
                    <a16:creationId xmlns:a16="http://schemas.microsoft.com/office/drawing/2014/main" id="{6CA96402-FFCE-9C8E-3F40-FA7D1FCDC3F1}"/>
                  </a:ext>
                </a:extLst>
              </p:cNvPr>
              <p:cNvSpPr txBox="1"/>
              <p:nvPr/>
            </p:nvSpPr>
            <p:spPr>
              <a:xfrm>
                <a:off x="7311836" y="4431879"/>
                <a:ext cx="8322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>
                    <a:solidFill>
                      <a:srgbClr val="99CCFF"/>
                    </a:solidFill>
                  </a:rPr>
                  <a:t>Cocos</a:t>
                </a:r>
              </a:p>
            </p:txBody>
          </p:sp>
          <p:sp>
            <p:nvSpPr>
              <p:cNvPr id="43" name="Forme libre : forme 42">
                <a:extLst>
                  <a:ext uri="{FF2B5EF4-FFF2-40B4-BE49-F238E27FC236}">
                    <a16:creationId xmlns:a16="http://schemas.microsoft.com/office/drawing/2014/main" id="{45D2D3EC-E269-21A1-524E-7E2B97E75CF1}"/>
                  </a:ext>
                </a:extLst>
              </p:cNvPr>
              <p:cNvSpPr/>
              <p:nvPr/>
            </p:nvSpPr>
            <p:spPr>
              <a:xfrm>
                <a:off x="7116621" y="3605687"/>
                <a:ext cx="27296" cy="2074460"/>
              </a:xfrm>
              <a:custGeom>
                <a:avLst/>
                <a:gdLst>
                  <a:gd name="connsiteX0" fmla="*/ 27296 w 27296"/>
                  <a:gd name="connsiteY0" fmla="*/ 0 h 2074460"/>
                  <a:gd name="connsiteX1" fmla="*/ 0 w 27296"/>
                  <a:gd name="connsiteY1" fmla="*/ 2074460 h 2074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7296" h="2074460">
                    <a:moveTo>
                      <a:pt x="27296" y="0"/>
                    </a:moveTo>
                    <a:lnTo>
                      <a:pt x="0" y="2074460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rgbClr val="99CCFF"/>
                  </a:solidFill>
                </a:endParaRPr>
              </a:p>
            </p:txBody>
          </p:sp>
        </p:grpSp>
        <p:pic>
          <p:nvPicPr>
            <p:cNvPr id="13" name="Image 12" descr="Une image contenant noir, obscurité, capture d’écran, nuit&#10;&#10;Le contenu généré par l’IA peut être incorrect.">
              <a:extLst>
                <a:ext uri="{FF2B5EF4-FFF2-40B4-BE49-F238E27FC236}">
                  <a16:creationId xmlns:a16="http://schemas.microsoft.com/office/drawing/2014/main" id="{D731B1BD-4FB5-56F1-BDF8-7FDDBA24B26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848"/>
            <a:stretch/>
          </p:blipFill>
          <p:spPr>
            <a:xfrm>
              <a:off x="3073456" y="3935697"/>
              <a:ext cx="2248350" cy="3064483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e 9">
            <a:extLst>
              <a:ext uri="{FF2B5EF4-FFF2-40B4-BE49-F238E27FC236}">
                <a16:creationId xmlns:a16="http://schemas.microsoft.com/office/drawing/2014/main" id="{76AC95E9-462D-FDFA-07AD-52B603839F50}"/>
              </a:ext>
            </a:extLst>
          </p:cNvPr>
          <p:cNvGrpSpPr/>
          <p:nvPr/>
        </p:nvGrpSpPr>
        <p:grpSpPr>
          <a:xfrm>
            <a:off x="4921637" y="1397871"/>
            <a:ext cx="1952625" cy="2245446"/>
            <a:chOff x="3833812" y="754673"/>
            <a:chExt cx="1952625" cy="2245446"/>
          </a:xfrm>
        </p:grpSpPr>
        <p:pic>
          <p:nvPicPr>
            <p:cNvPr id="14" name="Image 13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757F8AA0-88DD-1F60-9CB7-1586173547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3812" y="754673"/>
              <a:ext cx="1952625" cy="1409700"/>
            </a:xfrm>
            <a:prstGeom prst="rect">
              <a:avLst/>
            </a:prstGeom>
          </p:spPr>
        </p:pic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83AF63ED-1631-F1FC-C6AC-9980CF822528}"/>
                </a:ext>
              </a:extLst>
            </p:cNvPr>
            <p:cNvSpPr/>
            <p:nvPr/>
          </p:nvSpPr>
          <p:spPr>
            <a:xfrm>
              <a:off x="3861108" y="830125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" name="ZoneTexte 29">
              <a:extLst>
                <a:ext uri="{FF2B5EF4-FFF2-40B4-BE49-F238E27FC236}">
                  <a16:creationId xmlns:a16="http://schemas.microsoft.com/office/drawing/2014/main" id="{088B9440-64D1-0131-7F4A-BC35DA716DFE}"/>
                </a:ext>
              </a:extLst>
            </p:cNvPr>
            <p:cNvSpPr txBox="1"/>
            <p:nvPr/>
          </p:nvSpPr>
          <p:spPr>
            <a:xfrm>
              <a:off x="3988064" y="895109"/>
              <a:ext cx="9989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Bulgarie</a:t>
              </a:r>
            </a:p>
          </p:txBody>
        </p:sp>
      </p:grp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88499D7D-7542-E4EA-81F9-B9D3B4F7306F}"/>
              </a:ext>
            </a:extLst>
          </p:cNvPr>
          <p:cNvGrpSpPr/>
          <p:nvPr/>
        </p:nvGrpSpPr>
        <p:grpSpPr>
          <a:xfrm>
            <a:off x="7845859" y="1630514"/>
            <a:ext cx="1952625" cy="2262453"/>
            <a:chOff x="6095999" y="642132"/>
            <a:chExt cx="1952625" cy="2262453"/>
          </a:xfrm>
        </p:grpSpPr>
        <p:pic>
          <p:nvPicPr>
            <p:cNvPr id="7" name="Image 6" descr="Une image contenant art, orange&#10;&#10;Le contenu généré par l’IA peut être incorrect.">
              <a:extLst>
                <a:ext uri="{FF2B5EF4-FFF2-40B4-BE49-F238E27FC236}">
                  <a16:creationId xmlns:a16="http://schemas.microsoft.com/office/drawing/2014/main" id="{FBD91D37-841B-DFB3-4B4B-34B1A453B6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5999" y="642132"/>
              <a:ext cx="1952625" cy="1409700"/>
            </a:xfrm>
            <a:prstGeom prst="rect">
              <a:avLst/>
            </a:prstGeom>
          </p:spPr>
        </p:pic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160C3528-E57C-9BE2-063C-C3033725DB4D}"/>
                </a:ext>
              </a:extLst>
            </p:cNvPr>
            <p:cNvSpPr/>
            <p:nvPr/>
          </p:nvSpPr>
          <p:spPr>
            <a:xfrm>
              <a:off x="6150509" y="734591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" name="ZoneTexte 30">
              <a:extLst>
                <a:ext uri="{FF2B5EF4-FFF2-40B4-BE49-F238E27FC236}">
                  <a16:creationId xmlns:a16="http://schemas.microsoft.com/office/drawing/2014/main" id="{483B95AE-1C09-F11A-5BAC-BCFCCAA8CA87}"/>
                </a:ext>
              </a:extLst>
            </p:cNvPr>
            <p:cNvSpPr txBox="1"/>
            <p:nvPr/>
          </p:nvSpPr>
          <p:spPr>
            <a:xfrm>
              <a:off x="6185067" y="918143"/>
              <a:ext cx="10301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Bhoutan</a:t>
              </a:r>
            </a:p>
          </p:txBody>
        </p:sp>
      </p:grpSp>
      <p:grpSp>
        <p:nvGrpSpPr>
          <p:cNvPr id="32" name="Groupe 31">
            <a:extLst>
              <a:ext uri="{FF2B5EF4-FFF2-40B4-BE49-F238E27FC236}">
                <a16:creationId xmlns:a16="http://schemas.microsoft.com/office/drawing/2014/main" id="{AF587FD9-1293-A18A-8733-797E0816CAF8}"/>
              </a:ext>
            </a:extLst>
          </p:cNvPr>
          <p:cNvGrpSpPr/>
          <p:nvPr/>
        </p:nvGrpSpPr>
        <p:grpSpPr>
          <a:xfrm>
            <a:off x="0" y="3683587"/>
            <a:ext cx="1952625" cy="2280879"/>
            <a:chOff x="3084267" y="2819106"/>
            <a:chExt cx="1952625" cy="2280879"/>
          </a:xfrm>
        </p:grpSpPr>
        <p:pic>
          <p:nvPicPr>
            <p:cNvPr id="5" name="Image 4" descr="Une image contenant orange&#10;&#10;Le contenu généré par l’IA peut être incorrect.">
              <a:extLst>
                <a:ext uri="{FF2B5EF4-FFF2-40B4-BE49-F238E27FC236}">
                  <a16:creationId xmlns:a16="http://schemas.microsoft.com/office/drawing/2014/main" id="{76841144-B5B8-9477-4C34-4B5A4722F9E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4267" y="2819106"/>
              <a:ext cx="1952625" cy="1409700"/>
            </a:xfrm>
            <a:prstGeom prst="rect">
              <a:avLst/>
            </a:prstGeom>
          </p:spPr>
        </p:pic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A8F54D55-7A6F-D4C7-2BA0-81F019654203}"/>
                </a:ext>
              </a:extLst>
            </p:cNvPr>
            <p:cNvSpPr/>
            <p:nvPr/>
          </p:nvSpPr>
          <p:spPr>
            <a:xfrm>
              <a:off x="3139766" y="2929991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ZoneTexte 33">
              <a:extLst>
                <a:ext uri="{FF2B5EF4-FFF2-40B4-BE49-F238E27FC236}">
                  <a16:creationId xmlns:a16="http://schemas.microsoft.com/office/drawing/2014/main" id="{573A91C8-CE1E-71C6-FBD8-3D1607C1E012}"/>
                </a:ext>
              </a:extLst>
            </p:cNvPr>
            <p:cNvSpPr txBox="1"/>
            <p:nvPr/>
          </p:nvSpPr>
          <p:spPr>
            <a:xfrm>
              <a:off x="3776127" y="3148482"/>
              <a:ext cx="7537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Benin</a:t>
              </a:r>
            </a:p>
          </p:txBody>
        </p:sp>
      </p:grpSp>
      <p:grpSp>
        <p:nvGrpSpPr>
          <p:cNvPr id="36" name="Groupe 35">
            <a:extLst>
              <a:ext uri="{FF2B5EF4-FFF2-40B4-BE49-F238E27FC236}">
                <a16:creationId xmlns:a16="http://schemas.microsoft.com/office/drawing/2014/main" id="{B31AF139-A8C0-B6DE-C16F-4E95C3EFAB2E}"/>
              </a:ext>
            </a:extLst>
          </p:cNvPr>
          <p:cNvGrpSpPr/>
          <p:nvPr/>
        </p:nvGrpSpPr>
        <p:grpSpPr>
          <a:xfrm>
            <a:off x="6033873" y="3131364"/>
            <a:ext cx="1952625" cy="2228608"/>
            <a:chOff x="5346454" y="2408212"/>
            <a:chExt cx="1952625" cy="2228608"/>
          </a:xfrm>
        </p:grpSpPr>
        <p:pic>
          <p:nvPicPr>
            <p:cNvPr id="3" name="Image 2" descr="Une image contenant Carmin, symbole, dessin humoristique, Arts créatifs&#10;&#10;Le contenu généré par l’IA peut être incorrect.">
              <a:extLst>
                <a:ext uri="{FF2B5EF4-FFF2-40B4-BE49-F238E27FC236}">
                  <a16:creationId xmlns:a16="http://schemas.microsoft.com/office/drawing/2014/main" id="{197D53B4-526A-B98A-CA89-5E7ADBE2086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6454" y="2408212"/>
              <a:ext cx="1952625" cy="1409700"/>
            </a:xfrm>
            <a:prstGeom prst="rect">
              <a:avLst/>
            </a:prstGeom>
          </p:spPr>
        </p:pic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CEB50A92-7B12-9C12-0AFF-8F00CC0926AF}"/>
                </a:ext>
              </a:extLst>
            </p:cNvPr>
            <p:cNvSpPr/>
            <p:nvPr/>
          </p:nvSpPr>
          <p:spPr>
            <a:xfrm>
              <a:off x="5387398" y="246682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" name="ZoneTexte 34">
              <a:extLst>
                <a:ext uri="{FF2B5EF4-FFF2-40B4-BE49-F238E27FC236}">
                  <a16:creationId xmlns:a16="http://schemas.microsoft.com/office/drawing/2014/main" id="{11B5F84F-5D12-A654-411F-989C42669C53}"/>
                </a:ext>
              </a:extLst>
            </p:cNvPr>
            <p:cNvSpPr txBox="1"/>
            <p:nvPr/>
          </p:nvSpPr>
          <p:spPr>
            <a:xfrm>
              <a:off x="5838498" y="3396763"/>
              <a:ext cx="9685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Burundi</a:t>
              </a:r>
            </a:p>
          </p:txBody>
        </p:sp>
      </p:grp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A912DAD8-C530-A75D-D008-004AD8C03E8E}"/>
              </a:ext>
            </a:extLst>
          </p:cNvPr>
          <p:cNvGrpSpPr/>
          <p:nvPr/>
        </p:nvGrpSpPr>
        <p:grpSpPr>
          <a:xfrm>
            <a:off x="986407" y="1350557"/>
            <a:ext cx="1952625" cy="2253803"/>
            <a:chOff x="-258901" y="4459481"/>
            <a:chExt cx="1952625" cy="2253803"/>
          </a:xfrm>
        </p:grpSpPr>
        <p:pic>
          <p:nvPicPr>
            <p:cNvPr id="4" name="Image 3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F306EBAB-7A88-BC2A-9F06-FC015EFDF6B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58901" y="4459481"/>
              <a:ext cx="1952625" cy="1409700"/>
            </a:xfrm>
            <a:prstGeom prst="rect">
              <a:avLst/>
            </a:prstGeom>
          </p:spPr>
        </p:pic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4FC17DB3-93AB-2FA5-46E7-AC3286054C7A}"/>
                </a:ext>
              </a:extLst>
            </p:cNvPr>
            <p:cNvSpPr/>
            <p:nvPr/>
          </p:nvSpPr>
          <p:spPr>
            <a:xfrm>
              <a:off x="-227813" y="4543290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" name="ZoneTexte 37">
              <a:extLst>
                <a:ext uri="{FF2B5EF4-FFF2-40B4-BE49-F238E27FC236}">
                  <a16:creationId xmlns:a16="http://schemas.microsoft.com/office/drawing/2014/main" id="{EF65236A-B177-5443-1101-354ACDC226CD}"/>
                </a:ext>
              </a:extLst>
            </p:cNvPr>
            <p:cNvSpPr txBox="1"/>
            <p:nvPr/>
          </p:nvSpPr>
          <p:spPr>
            <a:xfrm>
              <a:off x="-210814" y="4599304"/>
              <a:ext cx="78906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3">
                      <a:lumMod val="20000"/>
                      <a:lumOff val="80000"/>
                    </a:schemeClr>
                  </a:solidFill>
                </a:rPr>
                <a:t>Corée</a:t>
              </a:r>
            </a:p>
            <a:p>
              <a:r>
                <a:rPr lang="fr-FR" dirty="0">
                  <a:solidFill>
                    <a:schemeClr val="accent3">
                      <a:lumMod val="20000"/>
                      <a:lumOff val="80000"/>
                    </a:schemeClr>
                  </a:solidFill>
                </a:rPr>
                <a:t>   du </a:t>
              </a:r>
            </a:p>
            <a:p>
              <a:r>
                <a:rPr lang="fr-FR" dirty="0">
                  <a:solidFill>
                    <a:schemeClr val="accent3">
                      <a:lumMod val="20000"/>
                      <a:lumOff val="80000"/>
                    </a:schemeClr>
                  </a:solidFill>
                </a:rPr>
                <a:t>Nord</a:t>
              </a:r>
            </a:p>
          </p:txBody>
        </p:sp>
      </p:grpSp>
      <p:pic>
        <p:nvPicPr>
          <p:cNvPr id="2" name="Image 1" descr="Une image contenant noir, obscurité, capture d’écran&#10;&#10;Le contenu généré par l’IA peut être incorrect.">
            <a:extLst>
              <a:ext uri="{FF2B5EF4-FFF2-40B4-BE49-F238E27FC236}">
                <a16:creationId xmlns:a16="http://schemas.microsoft.com/office/drawing/2014/main" id="{F8D0693A-61CD-027C-F1EF-64D21F8D46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408" y="2558320"/>
            <a:ext cx="1952624" cy="1935934"/>
          </a:xfrm>
          <a:prstGeom prst="rect">
            <a:avLst/>
          </a:prstGeom>
        </p:spPr>
      </p:pic>
      <p:pic>
        <p:nvPicPr>
          <p:cNvPr id="8" name="Image 7" descr="Une image contenant noir, carte, croquis, silhouette&#10;&#10;Le contenu généré par l’IA peut être incorrect.">
            <a:extLst>
              <a:ext uri="{FF2B5EF4-FFF2-40B4-BE49-F238E27FC236}">
                <a16:creationId xmlns:a16="http://schemas.microsoft.com/office/drawing/2014/main" id="{2F42B584-86C7-7A3F-A2B6-0463D8D01AC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17228" flipH="1">
            <a:off x="8512816" y="386446"/>
            <a:ext cx="1097743" cy="1133633"/>
          </a:xfrm>
          <a:prstGeom prst="rect">
            <a:avLst/>
          </a:prstGeom>
        </p:spPr>
      </p:pic>
      <p:sp>
        <p:nvSpPr>
          <p:cNvPr id="9" name="Forme libre : forme 8">
            <a:extLst>
              <a:ext uri="{FF2B5EF4-FFF2-40B4-BE49-F238E27FC236}">
                <a16:creationId xmlns:a16="http://schemas.microsoft.com/office/drawing/2014/main" id="{C216EFA3-79B7-52FF-C745-5E9665682520}"/>
              </a:ext>
            </a:extLst>
          </p:cNvPr>
          <p:cNvSpPr/>
          <p:nvPr/>
        </p:nvSpPr>
        <p:spPr>
          <a:xfrm>
            <a:off x="0" y="0"/>
            <a:ext cx="9512490" cy="5810078"/>
          </a:xfrm>
          <a:custGeom>
            <a:avLst/>
            <a:gdLst>
              <a:gd name="connsiteX0" fmla="*/ 9416955 w 9416955"/>
              <a:gd name="connsiteY0" fmla="*/ 0 h 6005015"/>
              <a:gd name="connsiteX1" fmla="*/ 0 w 9416955"/>
              <a:gd name="connsiteY1" fmla="*/ 6005015 h 6005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416955" h="6005015">
                <a:moveTo>
                  <a:pt x="9416955" y="0"/>
                </a:moveTo>
                <a:lnTo>
                  <a:pt x="0" y="6005015"/>
                </a:lnTo>
              </a:path>
            </a:pathLst>
          </a:cu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1.11111E-6 L -0.87884 0.77245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942" y="3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e 19">
            <a:extLst>
              <a:ext uri="{FF2B5EF4-FFF2-40B4-BE49-F238E27FC236}">
                <a16:creationId xmlns:a16="http://schemas.microsoft.com/office/drawing/2014/main" id="{B0AE37B0-05C3-F944-45DA-0941E4EB95BB}"/>
              </a:ext>
            </a:extLst>
          </p:cNvPr>
          <p:cNvGrpSpPr/>
          <p:nvPr/>
        </p:nvGrpSpPr>
        <p:grpSpPr>
          <a:xfrm>
            <a:off x="4984816" y="812204"/>
            <a:ext cx="2571750" cy="2169501"/>
            <a:chOff x="4984816" y="812204"/>
            <a:chExt cx="2571750" cy="2169501"/>
          </a:xfrm>
        </p:grpSpPr>
        <p:pic>
          <p:nvPicPr>
            <p:cNvPr id="6" name="Image 5" descr="Une image contenant drapeau, Carmin, rouge&#10;&#10;Le contenu généré par l’IA peut être incorrect.">
              <a:extLst>
                <a:ext uri="{FF2B5EF4-FFF2-40B4-BE49-F238E27FC236}">
                  <a16:creationId xmlns:a16="http://schemas.microsoft.com/office/drawing/2014/main" id="{76FE217B-4923-F6DB-FBBA-602E8D0A4E2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4816" y="812204"/>
              <a:ext cx="2571750" cy="1409700"/>
            </a:xfrm>
            <a:prstGeom prst="rect">
              <a:avLst/>
            </a:prstGeom>
          </p:spPr>
        </p:pic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7F4947F8-ABDA-F277-E15D-CC59FE6068D2}"/>
                </a:ext>
              </a:extLst>
            </p:cNvPr>
            <p:cNvSpPr txBox="1"/>
            <p:nvPr/>
          </p:nvSpPr>
          <p:spPr>
            <a:xfrm>
              <a:off x="5035920" y="1595993"/>
              <a:ext cx="8322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C00000"/>
                  </a:solidFill>
                </a:rPr>
                <a:t>Brunei</a:t>
              </a:r>
            </a:p>
          </p:txBody>
        </p:sp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17A3D7E8-4DA7-59C6-DB4D-033716CAC6B9}"/>
                </a:ext>
              </a:extLst>
            </p:cNvPr>
            <p:cNvSpPr/>
            <p:nvPr/>
          </p:nvSpPr>
          <p:spPr>
            <a:xfrm>
              <a:off x="4984816" y="907245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16076F89-DF41-D515-A47A-2A45D40F9B51}"/>
              </a:ext>
            </a:extLst>
          </p:cNvPr>
          <p:cNvGrpSpPr/>
          <p:nvPr/>
        </p:nvGrpSpPr>
        <p:grpSpPr>
          <a:xfrm>
            <a:off x="8054994" y="2802649"/>
            <a:ext cx="1857375" cy="2133924"/>
            <a:chOff x="6875382" y="2584733"/>
            <a:chExt cx="1857375" cy="2133924"/>
          </a:xfrm>
        </p:grpSpPr>
        <p:pic>
          <p:nvPicPr>
            <p:cNvPr id="5" name="Image 4" descr="Une image contenant Caractère coloré, drapeau&#10;&#10;Le contenu généré par l’IA peut être incorrect.">
              <a:extLst>
                <a:ext uri="{FF2B5EF4-FFF2-40B4-BE49-F238E27FC236}">
                  <a16:creationId xmlns:a16="http://schemas.microsoft.com/office/drawing/2014/main" id="{2BD5B0E3-101C-5D78-EB68-7218A77AB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5382" y="2584733"/>
              <a:ext cx="1857375" cy="1409700"/>
            </a:xfrm>
            <a:prstGeom prst="rect">
              <a:avLst/>
            </a:prstGeom>
          </p:spPr>
        </p:pic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B0FBE78B-0D4C-43D3-444F-0E8F99C1D85D}"/>
                </a:ext>
              </a:extLst>
            </p:cNvPr>
            <p:cNvSpPr txBox="1"/>
            <p:nvPr/>
          </p:nvSpPr>
          <p:spPr>
            <a:xfrm>
              <a:off x="6922036" y="3487566"/>
              <a:ext cx="7457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rPr>
                <a:t>Brésil</a:t>
              </a:r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89BE365A-74CE-5A52-4945-FDB495B6CA9F}"/>
                </a:ext>
              </a:extLst>
            </p:cNvPr>
            <p:cNvSpPr/>
            <p:nvPr/>
          </p:nvSpPr>
          <p:spPr>
            <a:xfrm>
              <a:off x="6885061" y="2644197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D98C3B18-8FF2-0892-D280-AD9290A4E0FF}"/>
              </a:ext>
            </a:extLst>
          </p:cNvPr>
          <p:cNvGrpSpPr/>
          <p:nvPr/>
        </p:nvGrpSpPr>
        <p:grpSpPr>
          <a:xfrm>
            <a:off x="767407" y="1104434"/>
            <a:ext cx="2575202" cy="2185149"/>
            <a:chOff x="4550981" y="2970128"/>
            <a:chExt cx="2575202" cy="2185149"/>
          </a:xfrm>
        </p:grpSpPr>
        <p:pic>
          <p:nvPicPr>
            <p:cNvPr id="3" name="Image 2" descr="Une image contenant drapeau, Carmin, rouge, symbole&#10;&#10;Le contenu généré par l’IA peut être incorrect.">
              <a:extLst>
                <a:ext uri="{FF2B5EF4-FFF2-40B4-BE49-F238E27FC236}">
                  <a16:creationId xmlns:a16="http://schemas.microsoft.com/office/drawing/2014/main" id="{E20C0AAE-2DAD-B875-3CB1-6BA7F42D0CF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54433" y="2970128"/>
              <a:ext cx="2571750" cy="1409700"/>
            </a:xfrm>
            <a:prstGeom prst="rect">
              <a:avLst/>
            </a:prstGeom>
          </p:spPr>
        </p:pic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BB801860-D7F6-5C9B-B719-66D1DC33E3AB}"/>
                </a:ext>
              </a:extLst>
            </p:cNvPr>
            <p:cNvSpPr txBox="1"/>
            <p:nvPr/>
          </p:nvSpPr>
          <p:spPr>
            <a:xfrm>
              <a:off x="4665397" y="3844222"/>
              <a:ext cx="12121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Bermudes</a:t>
              </a:r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E5F1BDF0-ED2C-908E-A087-0EF399E722E8}"/>
                </a:ext>
              </a:extLst>
            </p:cNvPr>
            <p:cNvSpPr/>
            <p:nvPr/>
          </p:nvSpPr>
          <p:spPr>
            <a:xfrm>
              <a:off x="4550981" y="3080817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937E98ED-0940-5C75-0388-CF0CB0460156}"/>
              </a:ext>
            </a:extLst>
          </p:cNvPr>
          <p:cNvGrpSpPr/>
          <p:nvPr/>
        </p:nvGrpSpPr>
        <p:grpSpPr>
          <a:xfrm>
            <a:off x="-9679" y="3890148"/>
            <a:ext cx="2581429" cy="2170298"/>
            <a:chOff x="6676302" y="4953672"/>
            <a:chExt cx="2581429" cy="2170298"/>
          </a:xfrm>
        </p:grpSpPr>
        <p:pic>
          <p:nvPicPr>
            <p:cNvPr id="4" name="Image 3" descr="Une image contenant drapeau, bleu, Bleu électrique&#10;&#10;Le contenu généré par l’IA peut être incorrect.">
              <a:extLst>
                <a:ext uri="{FF2B5EF4-FFF2-40B4-BE49-F238E27FC236}">
                  <a16:creationId xmlns:a16="http://schemas.microsoft.com/office/drawing/2014/main" id="{828745CA-35DC-3874-3923-0B5404D1166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5981" y="4953672"/>
              <a:ext cx="2571750" cy="140970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id="{C176B65C-B8AF-CBDD-203B-E4153160C213}"/>
                </a:ext>
              </a:extLst>
            </p:cNvPr>
            <p:cNvSpPr txBox="1"/>
            <p:nvPr/>
          </p:nvSpPr>
          <p:spPr>
            <a:xfrm>
              <a:off x="6676302" y="5649391"/>
              <a:ext cx="140583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tx2">
                      <a:lumMod val="25000"/>
                      <a:lumOff val="75000"/>
                    </a:schemeClr>
                  </a:solidFill>
                </a:rPr>
                <a:t>Bosnie</a:t>
              </a:r>
            </a:p>
            <a:p>
              <a:r>
                <a:rPr lang="fr-FR" dirty="0">
                  <a:solidFill>
                    <a:schemeClr val="tx2">
                      <a:lumMod val="25000"/>
                      <a:lumOff val="75000"/>
                    </a:schemeClr>
                  </a:solidFill>
                </a:rPr>
                <a:t>Herzégovine</a:t>
              </a:r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BD41607E-E8E7-C68B-DA1E-BCFDFC913B61}"/>
                </a:ext>
              </a:extLst>
            </p:cNvPr>
            <p:cNvSpPr/>
            <p:nvPr/>
          </p:nvSpPr>
          <p:spPr>
            <a:xfrm>
              <a:off x="6699629" y="5049510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22" name="Image 21" descr="Une image contenant obscurité, noir, plein air, nuit&#10;&#10;Le contenu généré par l’IA peut être incorrect.">
            <a:extLst>
              <a:ext uri="{FF2B5EF4-FFF2-40B4-BE49-F238E27FC236}">
                <a16:creationId xmlns:a16="http://schemas.microsoft.com/office/drawing/2014/main" id="{67FB6241-DA04-9542-C0B6-8E82CFC0C2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912" y="3187467"/>
            <a:ext cx="1594732" cy="3144753"/>
          </a:xfrm>
          <a:prstGeom prst="rect">
            <a:avLst/>
          </a:prstGeom>
        </p:spPr>
      </p:pic>
      <p:pic>
        <p:nvPicPr>
          <p:cNvPr id="25" name="Image 24" descr="Une image contenant noir, obscurité, nuit&#10;&#10;Le contenu généré par l’IA peut être incorrect.">
            <a:extLst>
              <a:ext uri="{FF2B5EF4-FFF2-40B4-BE49-F238E27FC236}">
                <a16:creationId xmlns:a16="http://schemas.microsoft.com/office/drawing/2014/main" id="{93C49BA2-30CC-49B3-E979-141CAD64BCE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100" y="3373394"/>
            <a:ext cx="1155015" cy="16640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 22" descr="Une image contenant jouet, figurine, chapeau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EB23DF8A-0443-6EA1-4DA6-6D405F222C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374" y="1828275"/>
            <a:ext cx="1875058" cy="2685523"/>
          </a:xfrm>
          <a:prstGeom prst="rect">
            <a:avLst/>
          </a:prstGeom>
        </p:spPr>
      </p:pic>
      <p:grpSp>
        <p:nvGrpSpPr>
          <p:cNvPr id="3" name="Groupe 2">
            <a:extLst>
              <a:ext uri="{FF2B5EF4-FFF2-40B4-BE49-F238E27FC236}">
                <a16:creationId xmlns:a16="http://schemas.microsoft.com/office/drawing/2014/main" id="{08393E57-9144-86FA-6771-197F91692FAC}"/>
              </a:ext>
            </a:extLst>
          </p:cNvPr>
          <p:cNvGrpSpPr/>
          <p:nvPr/>
        </p:nvGrpSpPr>
        <p:grpSpPr>
          <a:xfrm>
            <a:off x="7918183" y="2910570"/>
            <a:ext cx="1952625" cy="2146207"/>
            <a:chOff x="716499" y="613996"/>
            <a:chExt cx="1952625" cy="2146207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0E40A88D-A0D3-80FA-1729-6F547B4F1E9E}"/>
                </a:ext>
              </a:extLst>
            </p:cNvPr>
            <p:cNvSpPr/>
            <p:nvPr/>
          </p:nvSpPr>
          <p:spPr>
            <a:xfrm>
              <a:off x="752727" y="685743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drapeau, étoile&#10;&#10;Le contenu généré par l’IA peut être incorrect.">
              <a:extLst>
                <a:ext uri="{FF2B5EF4-FFF2-40B4-BE49-F238E27FC236}">
                  <a16:creationId xmlns:a16="http://schemas.microsoft.com/office/drawing/2014/main" id="{4E33C0D6-3A1F-DF91-05AD-8BEC36EF339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499" y="613996"/>
              <a:ext cx="1952625" cy="1409700"/>
            </a:xfrm>
            <a:prstGeom prst="rect">
              <a:avLst/>
            </a:prstGeom>
          </p:spPr>
        </p:pic>
        <p:sp>
          <p:nvSpPr>
            <p:cNvPr id="6" name="ZoneTexte 5">
              <a:extLst>
                <a:ext uri="{FF2B5EF4-FFF2-40B4-BE49-F238E27FC236}">
                  <a16:creationId xmlns:a16="http://schemas.microsoft.com/office/drawing/2014/main" id="{00F1F55A-892D-ED88-E568-304CDE3AB60A}"/>
                </a:ext>
              </a:extLst>
            </p:cNvPr>
            <p:cNvSpPr txBox="1"/>
            <p:nvPr/>
          </p:nvSpPr>
          <p:spPr>
            <a:xfrm>
              <a:off x="816251" y="1485699"/>
              <a:ext cx="15059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Burkina-Faso</a:t>
              </a:r>
            </a:p>
          </p:txBody>
        </p:sp>
      </p:grpSp>
      <p:grpSp>
        <p:nvGrpSpPr>
          <p:cNvPr id="7" name="Groupe 6">
            <a:extLst>
              <a:ext uri="{FF2B5EF4-FFF2-40B4-BE49-F238E27FC236}">
                <a16:creationId xmlns:a16="http://schemas.microsoft.com/office/drawing/2014/main" id="{3F767343-DD34-6CDE-E874-65054EA85605}"/>
              </a:ext>
            </a:extLst>
          </p:cNvPr>
          <p:cNvGrpSpPr/>
          <p:nvPr/>
        </p:nvGrpSpPr>
        <p:grpSpPr>
          <a:xfrm>
            <a:off x="1942055" y="1698445"/>
            <a:ext cx="1952625" cy="2267202"/>
            <a:chOff x="822080" y="2977368"/>
            <a:chExt cx="1952625" cy="2267202"/>
          </a:xfrm>
        </p:grpSpPr>
        <p:pic>
          <p:nvPicPr>
            <p:cNvPr id="8" name="Image 7" descr="Une image contenant capture d’écran&#10;&#10;Le contenu généré par l’IA peut être incorrect.">
              <a:extLst>
                <a:ext uri="{FF2B5EF4-FFF2-40B4-BE49-F238E27FC236}">
                  <a16:creationId xmlns:a16="http://schemas.microsoft.com/office/drawing/2014/main" id="{2FEECB7A-CD28-A831-5250-56DFBC81A68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2080" y="2977368"/>
              <a:ext cx="1952625" cy="1409700"/>
            </a:xfrm>
            <a:prstGeom prst="rect">
              <a:avLst/>
            </a:prstGeom>
          </p:spPr>
        </p:pic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B19CCA08-621F-59E5-21DA-94A0725661C2}"/>
                </a:ext>
              </a:extLst>
            </p:cNvPr>
            <p:cNvSpPr/>
            <p:nvPr/>
          </p:nvSpPr>
          <p:spPr>
            <a:xfrm>
              <a:off x="875732" y="307457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37BDF136-6715-21F4-B9AA-ACA84665AF5C}"/>
                </a:ext>
              </a:extLst>
            </p:cNvPr>
            <p:cNvSpPr txBox="1"/>
            <p:nvPr/>
          </p:nvSpPr>
          <p:spPr>
            <a:xfrm>
              <a:off x="1211372" y="3820161"/>
              <a:ext cx="11740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tx2">
                      <a:lumMod val="10000"/>
                      <a:lumOff val="90000"/>
                    </a:schemeClr>
                  </a:solidFill>
                </a:rPr>
                <a:t>Botswana</a:t>
              </a:r>
            </a:p>
          </p:txBody>
        </p:sp>
      </p:grp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521DA7AD-176F-3AB0-A078-ED412E649E2A}"/>
              </a:ext>
            </a:extLst>
          </p:cNvPr>
          <p:cNvGrpSpPr/>
          <p:nvPr/>
        </p:nvGrpSpPr>
        <p:grpSpPr>
          <a:xfrm>
            <a:off x="2658416" y="4619180"/>
            <a:ext cx="1952625" cy="2232767"/>
            <a:chOff x="3167062" y="4693627"/>
            <a:chExt cx="1952625" cy="2232767"/>
          </a:xfrm>
        </p:grpSpPr>
        <p:pic>
          <p:nvPicPr>
            <p:cNvPr id="12" name="Image 11" descr="Une image contenant drapeau, peinture, Dessin d’enfant, art&#10;&#10;Le contenu généré par l’IA peut être incorrect.">
              <a:extLst>
                <a:ext uri="{FF2B5EF4-FFF2-40B4-BE49-F238E27FC236}">
                  <a16:creationId xmlns:a16="http://schemas.microsoft.com/office/drawing/2014/main" id="{FB49D5D5-350B-4B95-2172-7A5E71657EA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67062" y="4693627"/>
              <a:ext cx="1952625" cy="1409700"/>
            </a:xfrm>
            <a:prstGeom prst="rect">
              <a:avLst/>
            </a:prstGeom>
          </p:spPr>
        </p:pic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F74F06E9-D26E-BD46-38C2-2526D1FB5775}"/>
                </a:ext>
              </a:extLst>
            </p:cNvPr>
            <p:cNvSpPr/>
            <p:nvPr/>
          </p:nvSpPr>
          <p:spPr>
            <a:xfrm>
              <a:off x="3234091" y="4756400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ECEEC3E3-5610-8AA7-EA34-B005D634B84B}"/>
                </a:ext>
              </a:extLst>
            </p:cNvPr>
            <p:cNvSpPr txBox="1"/>
            <p:nvPr/>
          </p:nvSpPr>
          <p:spPr>
            <a:xfrm>
              <a:off x="3567114" y="5628778"/>
              <a:ext cx="8451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Bolivie</a:t>
              </a:r>
            </a:p>
          </p:txBody>
        </p:sp>
      </p:grp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1A30B8D1-7242-94E3-505C-895D07038E46}"/>
              </a:ext>
            </a:extLst>
          </p:cNvPr>
          <p:cNvGrpSpPr/>
          <p:nvPr/>
        </p:nvGrpSpPr>
        <p:grpSpPr>
          <a:xfrm>
            <a:off x="5623305" y="1446042"/>
            <a:ext cx="2571750" cy="2281962"/>
            <a:chOff x="6202827" y="4806168"/>
            <a:chExt cx="2571750" cy="2281962"/>
          </a:xfrm>
        </p:grpSpPr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FC034C73-19ED-AEF9-C0AE-EEAFF2B2A32E}"/>
                </a:ext>
              </a:extLst>
            </p:cNvPr>
            <p:cNvSpPr/>
            <p:nvPr/>
          </p:nvSpPr>
          <p:spPr>
            <a:xfrm>
              <a:off x="6256800" y="491813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8" name="Image 17" descr="Une image contenant drapeau, rouge, Marron, Carmin&#10;&#10;Le contenu généré par l’IA peut être incorrect.">
              <a:extLst>
                <a:ext uri="{FF2B5EF4-FFF2-40B4-BE49-F238E27FC236}">
                  <a16:creationId xmlns:a16="http://schemas.microsoft.com/office/drawing/2014/main" id="{B1F6AD3C-7E3D-7E3C-1BE8-858D9D154FD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2827" y="4806168"/>
              <a:ext cx="2571750" cy="1409700"/>
            </a:xfrm>
            <a:prstGeom prst="rect">
              <a:avLst/>
            </a:prstGeom>
          </p:spPr>
        </p:pic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EED1E7A6-CC05-DBCF-0BDD-7FD099402712}"/>
                </a:ext>
              </a:extLst>
            </p:cNvPr>
            <p:cNvSpPr txBox="1"/>
            <p:nvPr/>
          </p:nvSpPr>
          <p:spPr>
            <a:xfrm>
              <a:off x="6597561" y="5704023"/>
              <a:ext cx="12923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3">
                      <a:lumMod val="20000"/>
                      <a:lumOff val="80000"/>
                    </a:schemeClr>
                  </a:solidFill>
                </a:rPr>
                <a:t>Biélorussie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0357C85F-30ED-D733-C990-CEE10B7039E1}"/>
              </a:ext>
            </a:extLst>
          </p:cNvPr>
          <p:cNvGrpSpPr/>
          <p:nvPr/>
        </p:nvGrpSpPr>
        <p:grpSpPr>
          <a:xfrm>
            <a:off x="5792928" y="4619180"/>
            <a:ext cx="2571750" cy="2157047"/>
            <a:chOff x="4823937" y="4536593"/>
            <a:chExt cx="2571750" cy="2157047"/>
          </a:xfrm>
        </p:grpSpPr>
        <p:sp>
          <p:nvSpPr>
            <p:cNvPr id="2" name="Forme libre : forme 1">
              <a:extLst>
                <a:ext uri="{FF2B5EF4-FFF2-40B4-BE49-F238E27FC236}">
                  <a16:creationId xmlns:a16="http://schemas.microsoft.com/office/drawing/2014/main" id="{2DA40378-E169-7249-93DD-8E9229221459}"/>
                </a:ext>
              </a:extLst>
            </p:cNvPr>
            <p:cNvSpPr/>
            <p:nvPr/>
          </p:nvSpPr>
          <p:spPr>
            <a:xfrm>
              <a:off x="4890403" y="4619180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9" name="Image 18" descr="Une image contenant drapeau, symbole, Carmin, rouge&#10;&#10;Le contenu généré par l’IA peut être incorrect.">
              <a:extLst>
                <a:ext uri="{FF2B5EF4-FFF2-40B4-BE49-F238E27FC236}">
                  <a16:creationId xmlns:a16="http://schemas.microsoft.com/office/drawing/2014/main" id="{7111FA43-91F1-F7F2-8B83-663DF1E7A7A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3937" y="4536593"/>
              <a:ext cx="2571750" cy="1409700"/>
            </a:xfrm>
            <a:prstGeom prst="rect">
              <a:avLst/>
            </a:prstGeom>
          </p:spPr>
        </p:pic>
        <p:sp>
          <p:nvSpPr>
            <p:cNvPr id="20" name="ZoneTexte 19">
              <a:extLst>
                <a:ext uri="{FF2B5EF4-FFF2-40B4-BE49-F238E27FC236}">
                  <a16:creationId xmlns:a16="http://schemas.microsoft.com/office/drawing/2014/main" id="{44D3F375-22A4-FF45-99DD-E466A30BB7D2}"/>
                </a:ext>
              </a:extLst>
            </p:cNvPr>
            <p:cNvSpPr txBox="1"/>
            <p:nvPr/>
          </p:nvSpPr>
          <p:spPr>
            <a:xfrm>
              <a:off x="5695219" y="5102412"/>
              <a:ext cx="163390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Corée du Nord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e 26">
            <a:extLst>
              <a:ext uri="{FF2B5EF4-FFF2-40B4-BE49-F238E27FC236}">
                <a16:creationId xmlns:a16="http://schemas.microsoft.com/office/drawing/2014/main" id="{95F7CDCE-03AA-A3A8-35D7-0D0A8B830884}"/>
              </a:ext>
            </a:extLst>
          </p:cNvPr>
          <p:cNvGrpSpPr/>
          <p:nvPr/>
        </p:nvGrpSpPr>
        <p:grpSpPr>
          <a:xfrm>
            <a:off x="104493" y="2772160"/>
            <a:ext cx="1590675" cy="2241614"/>
            <a:chOff x="939677" y="923485"/>
            <a:chExt cx="1590675" cy="2241614"/>
          </a:xfrm>
        </p:grpSpPr>
        <p:pic>
          <p:nvPicPr>
            <p:cNvPr id="5" name="Image 4" descr="Une image contenant rouge, Carmin, Coquelicot, Marron&#10;&#10;Le contenu généré par l’IA peut être incorrect.">
              <a:extLst>
                <a:ext uri="{FF2B5EF4-FFF2-40B4-BE49-F238E27FC236}">
                  <a16:creationId xmlns:a16="http://schemas.microsoft.com/office/drawing/2014/main" id="{5D834449-CC1A-3BC4-FC26-CF94BAF866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9677" y="923485"/>
              <a:ext cx="1590675" cy="1409700"/>
            </a:xfrm>
            <a:prstGeom prst="rect">
              <a:avLst/>
            </a:prstGeom>
          </p:spPr>
        </p:pic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E6941BEF-337D-1FBE-5B11-0980BE638F2D}"/>
                </a:ext>
              </a:extLst>
            </p:cNvPr>
            <p:cNvSpPr txBox="1"/>
            <p:nvPr/>
          </p:nvSpPr>
          <p:spPr>
            <a:xfrm>
              <a:off x="1021388" y="1733579"/>
              <a:ext cx="12247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rPr>
                <a:t>Danemark</a:t>
              </a:r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A662D261-E6CB-B42B-537E-885160176AB9}"/>
                </a:ext>
              </a:extLst>
            </p:cNvPr>
            <p:cNvSpPr/>
            <p:nvPr/>
          </p:nvSpPr>
          <p:spPr>
            <a:xfrm>
              <a:off x="991086" y="995105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6" name="Groupe 25">
            <a:extLst>
              <a:ext uri="{FF2B5EF4-FFF2-40B4-BE49-F238E27FC236}">
                <a16:creationId xmlns:a16="http://schemas.microsoft.com/office/drawing/2014/main" id="{DE4747A6-514C-4810-DFCF-58BF15FF7555}"/>
              </a:ext>
            </a:extLst>
          </p:cNvPr>
          <p:cNvGrpSpPr/>
          <p:nvPr/>
        </p:nvGrpSpPr>
        <p:grpSpPr>
          <a:xfrm>
            <a:off x="7264453" y="625548"/>
            <a:ext cx="2076450" cy="2299463"/>
            <a:chOff x="939677" y="2528667"/>
            <a:chExt cx="2076450" cy="2299463"/>
          </a:xfrm>
        </p:grpSpPr>
        <p:pic>
          <p:nvPicPr>
            <p:cNvPr id="3" name="Image 2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513FBF04-A459-F78A-1756-7F7180479D2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9677" y="2528667"/>
              <a:ext cx="2076450" cy="1409700"/>
            </a:xfrm>
            <a:prstGeom prst="rect">
              <a:avLst/>
            </a:prstGeom>
          </p:spPr>
        </p:pic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1BFFF08E-995C-6BB8-D0D2-0BE83F599F5A}"/>
                </a:ext>
              </a:extLst>
            </p:cNvPr>
            <p:cNvSpPr txBox="1"/>
            <p:nvPr/>
          </p:nvSpPr>
          <p:spPr>
            <a:xfrm>
              <a:off x="1259914" y="3403772"/>
              <a:ext cx="14496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FFFF00"/>
                  </a:solidFill>
                </a:rPr>
                <a:t>Dominicaine</a:t>
              </a:r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49DF48E5-E633-A2DB-7100-FD30512E9995}"/>
                </a:ext>
              </a:extLst>
            </p:cNvPr>
            <p:cNvSpPr/>
            <p:nvPr/>
          </p:nvSpPr>
          <p:spPr>
            <a:xfrm>
              <a:off x="953393" y="265813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2F74DBDE-5F77-F5D4-7B20-8005AECB3E88}"/>
              </a:ext>
            </a:extLst>
          </p:cNvPr>
          <p:cNvGrpSpPr/>
          <p:nvPr/>
        </p:nvGrpSpPr>
        <p:grpSpPr>
          <a:xfrm>
            <a:off x="7221590" y="3637996"/>
            <a:ext cx="2162175" cy="2225977"/>
            <a:chOff x="368177" y="4133850"/>
            <a:chExt cx="2162175" cy="2225977"/>
          </a:xfrm>
        </p:grpSpPr>
        <p:pic>
          <p:nvPicPr>
            <p:cNvPr id="4" name="Image 3" descr="Une image contenant drapeau, Drapeau des États-Unis, Marron&#10;&#10;Le contenu généré par l’IA peut être incorrect.">
              <a:extLst>
                <a:ext uri="{FF2B5EF4-FFF2-40B4-BE49-F238E27FC236}">
                  <a16:creationId xmlns:a16="http://schemas.microsoft.com/office/drawing/2014/main" id="{DC6E385E-FB66-214E-3D15-96D01FF7DA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177" y="4133850"/>
              <a:ext cx="2162175" cy="1409700"/>
            </a:xfrm>
            <a:prstGeom prst="rect">
              <a:avLst/>
            </a:prstGeom>
          </p:spPr>
        </p:pic>
        <p:sp>
          <p:nvSpPr>
            <p:cNvPr id="6" name="ZoneTexte 5">
              <a:extLst>
                <a:ext uri="{FF2B5EF4-FFF2-40B4-BE49-F238E27FC236}">
                  <a16:creationId xmlns:a16="http://schemas.microsoft.com/office/drawing/2014/main" id="{471044F3-C8A4-C91D-640A-CFCA4F95D218}"/>
                </a:ext>
              </a:extLst>
            </p:cNvPr>
            <p:cNvSpPr txBox="1"/>
            <p:nvPr/>
          </p:nvSpPr>
          <p:spPr>
            <a:xfrm>
              <a:off x="720313" y="4967833"/>
              <a:ext cx="12967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Costa-Rica</a:t>
              </a:r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944CA967-434B-C63A-C970-E39F0F4BF1C2}"/>
                </a:ext>
              </a:extLst>
            </p:cNvPr>
            <p:cNvSpPr/>
            <p:nvPr/>
          </p:nvSpPr>
          <p:spPr>
            <a:xfrm>
              <a:off x="398478" y="418983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3CB569D2-1ABA-375E-27F4-89B141C26CD5}"/>
              </a:ext>
            </a:extLst>
          </p:cNvPr>
          <p:cNvGrpSpPr/>
          <p:nvPr/>
        </p:nvGrpSpPr>
        <p:grpSpPr>
          <a:xfrm>
            <a:off x="4640003" y="0"/>
            <a:ext cx="2333625" cy="2245410"/>
            <a:chOff x="4593614" y="2434590"/>
            <a:chExt cx="2333625" cy="2245410"/>
          </a:xfrm>
        </p:grpSpPr>
        <p:pic>
          <p:nvPicPr>
            <p:cNvPr id="2" name="Image 1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ED45644B-09D7-1220-8706-1D003F9C09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3614" y="2434590"/>
              <a:ext cx="2333625" cy="1409700"/>
            </a:xfrm>
            <a:prstGeom prst="rect">
              <a:avLst/>
            </a:prstGeom>
          </p:spPr>
        </p:pic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9AFD6589-0C3F-97F5-3159-D18E17CD6FD3}"/>
                </a:ext>
              </a:extLst>
            </p:cNvPr>
            <p:cNvSpPr/>
            <p:nvPr/>
          </p:nvSpPr>
          <p:spPr>
            <a:xfrm>
              <a:off x="4621977" y="251000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51F806C3-D17A-2633-413B-D309E906D560}"/>
                </a:ext>
              </a:extLst>
            </p:cNvPr>
            <p:cNvSpPr txBox="1"/>
            <p:nvPr/>
          </p:nvSpPr>
          <p:spPr>
            <a:xfrm>
              <a:off x="5443413" y="3254342"/>
              <a:ext cx="9669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tx2">
                      <a:lumMod val="10000"/>
                      <a:lumOff val="90000"/>
                    </a:schemeClr>
                  </a:solidFill>
                </a:rPr>
                <a:t>Djibouti</a:t>
              </a:r>
            </a:p>
          </p:txBody>
        </p:sp>
      </p:grpSp>
      <p:grpSp>
        <p:nvGrpSpPr>
          <p:cNvPr id="10" name="Groupe 9">
            <a:extLst>
              <a:ext uri="{FF2B5EF4-FFF2-40B4-BE49-F238E27FC236}">
                <a16:creationId xmlns:a16="http://schemas.microsoft.com/office/drawing/2014/main" id="{19760923-D7E1-078D-C4EE-37B2763BB48F}"/>
              </a:ext>
            </a:extLst>
          </p:cNvPr>
          <p:cNvGrpSpPr/>
          <p:nvPr/>
        </p:nvGrpSpPr>
        <p:grpSpPr>
          <a:xfrm>
            <a:off x="1035509" y="1787355"/>
            <a:ext cx="3461480" cy="5136047"/>
            <a:chOff x="1035509" y="1787355"/>
            <a:chExt cx="3461480" cy="5136047"/>
          </a:xfrm>
        </p:grpSpPr>
        <p:grpSp>
          <p:nvGrpSpPr>
            <p:cNvPr id="25" name="Groupe 24">
              <a:extLst>
                <a:ext uri="{FF2B5EF4-FFF2-40B4-BE49-F238E27FC236}">
                  <a16:creationId xmlns:a16="http://schemas.microsoft.com/office/drawing/2014/main" id="{556F72D2-81C5-D711-965F-72E02B7802AF}"/>
                </a:ext>
              </a:extLst>
            </p:cNvPr>
            <p:cNvGrpSpPr/>
            <p:nvPr/>
          </p:nvGrpSpPr>
          <p:grpSpPr>
            <a:xfrm rot="463389">
              <a:off x="2544364" y="1787355"/>
              <a:ext cx="1952625" cy="2260181"/>
              <a:chOff x="3167062" y="332642"/>
              <a:chExt cx="1952625" cy="2260181"/>
            </a:xfrm>
          </p:grpSpPr>
          <p:pic>
            <p:nvPicPr>
              <p:cNvPr id="17" name="Image 16" descr="Une image contenant Graphique, logo&#10;&#10;Le contenu généré par l’IA peut être incorrect.">
                <a:extLst>
                  <a:ext uri="{FF2B5EF4-FFF2-40B4-BE49-F238E27FC236}">
                    <a16:creationId xmlns:a16="http://schemas.microsoft.com/office/drawing/2014/main" id="{0882D38A-8352-D49F-32EF-F8FDC59260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67062" y="332642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20" name="Forme libre : forme 19">
                <a:extLst>
                  <a:ext uri="{FF2B5EF4-FFF2-40B4-BE49-F238E27FC236}">
                    <a16:creationId xmlns:a16="http://schemas.microsoft.com/office/drawing/2014/main" id="{71147324-CFA7-AAF1-1854-7F37DACF2A56}"/>
                  </a:ext>
                </a:extLst>
              </p:cNvPr>
              <p:cNvSpPr/>
              <p:nvPr/>
            </p:nvSpPr>
            <p:spPr>
              <a:xfrm>
                <a:off x="3198535" y="422829"/>
                <a:ext cx="0" cy="2169994"/>
              </a:xfrm>
              <a:custGeom>
                <a:avLst/>
                <a:gdLst>
                  <a:gd name="connsiteX0" fmla="*/ 0 w 0"/>
                  <a:gd name="connsiteY0" fmla="*/ 0 h 2169994"/>
                  <a:gd name="connsiteX1" fmla="*/ 0 w 0"/>
                  <a:gd name="connsiteY1" fmla="*/ 2169994 h 2169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169994">
                    <a:moveTo>
                      <a:pt x="0" y="0"/>
                    </a:moveTo>
                    <a:lnTo>
                      <a:pt x="0" y="2169994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3" name="ZoneTexte 22">
                <a:extLst>
                  <a:ext uri="{FF2B5EF4-FFF2-40B4-BE49-F238E27FC236}">
                    <a16:creationId xmlns:a16="http://schemas.microsoft.com/office/drawing/2014/main" id="{A12C50F3-7EEC-B079-66D1-17CC2330F6C7}"/>
                  </a:ext>
                </a:extLst>
              </p:cNvPr>
              <p:cNvSpPr txBox="1"/>
              <p:nvPr/>
            </p:nvSpPr>
            <p:spPr>
              <a:xfrm>
                <a:off x="3330565" y="1358473"/>
                <a:ext cx="152804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/>
                  <a:t>Corée du Sud</a:t>
                </a:r>
              </a:p>
            </p:txBody>
          </p:sp>
        </p:grpSp>
        <p:pic>
          <p:nvPicPr>
            <p:cNvPr id="9" name="Image 8" descr="Une image contenant noir, obscurité, noir et blanc, sombre&#10;&#10;Le contenu généré par l’IA peut être incorrect.">
              <a:extLst>
                <a:ext uri="{FF2B5EF4-FFF2-40B4-BE49-F238E27FC236}">
                  <a16:creationId xmlns:a16="http://schemas.microsoft.com/office/drawing/2014/main" id="{29B711C3-F086-2962-C02E-0B37E8B6E07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5509" y="3618933"/>
              <a:ext cx="1853181" cy="3304469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-3.7037E-6 L 0.3399 -0.0962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87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 26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A3BFD679-62D5-CDFD-F62E-B8BBDC0ECAA4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723" y="2605757"/>
            <a:ext cx="1196391" cy="2838495"/>
          </a:xfrm>
          <a:prstGeom prst="rect">
            <a:avLst/>
          </a:prstGeom>
        </p:spPr>
      </p:pic>
      <p:pic>
        <p:nvPicPr>
          <p:cNvPr id="24" name="Image 23" descr="Une image contenant obscurité, noir, nuit&#10;&#10;Le contenu généré par l’IA peut être incorrect.">
            <a:extLst>
              <a:ext uri="{FF2B5EF4-FFF2-40B4-BE49-F238E27FC236}">
                <a16:creationId xmlns:a16="http://schemas.microsoft.com/office/drawing/2014/main" id="{EBF53C0B-E361-F5F1-C099-9EC746288CB3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33" b="32892"/>
          <a:stretch/>
        </p:blipFill>
        <p:spPr>
          <a:xfrm>
            <a:off x="5651451" y="2350770"/>
            <a:ext cx="2033056" cy="2486633"/>
          </a:xfrm>
          <a:prstGeom prst="rect">
            <a:avLst/>
          </a:prstGeom>
        </p:spPr>
      </p:pic>
      <p:grpSp>
        <p:nvGrpSpPr>
          <p:cNvPr id="22" name="Groupe 21">
            <a:extLst>
              <a:ext uri="{FF2B5EF4-FFF2-40B4-BE49-F238E27FC236}">
                <a16:creationId xmlns:a16="http://schemas.microsoft.com/office/drawing/2014/main" id="{2335730D-842B-24AC-4D05-D30EACF687BD}"/>
              </a:ext>
            </a:extLst>
          </p:cNvPr>
          <p:cNvGrpSpPr/>
          <p:nvPr/>
        </p:nvGrpSpPr>
        <p:grpSpPr>
          <a:xfrm>
            <a:off x="6756355" y="4462508"/>
            <a:ext cx="2571750" cy="2297537"/>
            <a:chOff x="5475117" y="4363303"/>
            <a:chExt cx="2571750" cy="2297537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B3BF3F1D-446E-C439-D344-0B24013243A4}"/>
                </a:ext>
              </a:extLst>
            </p:cNvPr>
            <p:cNvSpPr/>
            <p:nvPr/>
          </p:nvSpPr>
          <p:spPr>
            <a:xfrm>
              <a:off x="5523183" y="449084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2" name="Image 11" descr="Une image contenant drapeau, symbole, Drapeau des États-Unis, Carmin&#10;&#10;Le contenu généré par l’IA peut être incorrect.">
              <a:extLst>
                <a:ext uri="{FF2B5EF4-FFF2-40B4-BE49-F238E27FC236}">
                  <a16:creationId xmlns:a16="http://schemas.microsoft.com/office/drawing/2014/main" id="{0AD94C0D-6FCB-F6D3-7D0C-69C21DC1CF8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5117" y="4363303"/>
              <a:ext cx="2571750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C41DA75A-1BF9-A6E6-C4FD-F3DC8E8587A7}"/>
                </a:ext>
              </a:extLst>
            </p:cNvPr>
            <p:cNvSpPr txBox="1"/>
            <p:nvPr/>
          </p:nvSpPr>
          <p:spPr>
            <a:xfrm>
              <a:off x="6760992" y="5105789"/>
              <a:ext cx="7264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Cuba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DEE41C62-8DC1-4502-8A81-DB215DBD9092}"/>
              </a:ext>
            </a:extLst>
          </p:cNvPr>
          <p:cNvGrpSpPr/>
          <p:nvPr/>
        </p:nvGrpSpPr>
        <p:grpSpPr>
          <a:xfrm>
            <a:off x="3114674" y="3399079"/>
            <a:ext cx="2190750" cy="2252964"/>
            <a:chOff x="3114674" y="3399079"/>
            <a:chExt cx="2190750" cy="2252964"/>
          </a:xfrm>
        </p:grpSpPr>
        <p:pic>
          <p:nvPicPr>
            <p:cNvPr id="8" name="Image 7" descr="Une image contenant drapeau, Caractère coloré, Graphique&#10;&#10;Le contenu généré par l’IA peut être incorrect.">
              <a:extLst>
                <a:ext uri="{FF2B5EF4-FFF2-40B4-BE49-F238E27FC236}">
                  <a16:creationId xmlns:a16="http://schemas.microsoft.com/office/drawing/2014/main" id="{0242940B-8A5D-E97D-40E3-BE1ADCD6CD5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4674" y="3399079"/>
              <a:ext cx="2190750" cy="1409700"/>
            </a:xfrm>
            <a:prstGeom prst="rect">
              <a:avLst/>
            </a:prstGeom>
          </p:spPr>
        </p:pic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0E1AA5E7-9FEF-7F1B-B7BC-E10BE759AF6A}"/>
                </a:ext>
              </a:extLst>
            </p:cNvPr>
            <p:cNvSpPr/>
            <p:nvPr/>
          </p:nvSpPr>
          <p:spPr>
            <a:xfrm>
              <a:off x="3149646" y="3482049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20835FC2-3FDC-12D6-7320-ECD99907C574}"/>
                </a:ext>
              </a:extLst>
            </p:cNvPr>
            <p:cNvSpPr txBox="1"/>
            <p:nvPr/>
          </p:nvSpPr>
          <p:spPr>
            <a:xfrm>
              <a:off x="3962580" y="3690453"/>
              <a:ext cx="11032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Comores</a:t>
              </a:r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670DAD30-B6F9-CE8F-D175-227C8B2A158C}"/>
              </a:ext>
            </a:extLst>
          </p:cNvPr>
          <p:cNvGrpSpPr/>
          <p:nvPr/>
        </p:nvGrpSpPr>
        <p:grpSpPr>
          <a:xfrm>
            <a:off x="290512" y="55046"/>
            <a:ext cx="1952625" cy="1409700"/>
            <a:chOff x="290512" y="55046"/>
            <a:chExt cx="1952625" cy="1409700"/>
          </a:xfrm>
        </p:grpSpPr>
        <p:pic>
          <p:nvPicPr>
            <p:cNvPr id="9" name="Image 8" descr="Une image contenant Caractère coloré, orange, drapeau&#10;&#10;Le contenu généré par l’IA peut être incorrect.">
              <a:extLst>
                <a:ext uri="{FF2B5EF4-FFF2-40B4-BE49-F238E27FC236}">
                  <a16:creationId xmlns:a16="http://schemas.microsoft.com/office/drawing/2014/main" id="{B20F8673-8211-B00B-C783-3F1A282802B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0512" y="55046"/>
              <a:ext cx="195262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DF558659-AE4F-8556-6F52-1435F2578547}"/>
                </a:ext>
              </a:extLst>
            </p:cNvPr>
            <p:cNvSpPr txBox="1"/>
            <p:nvPr/>
          </p:nvSpPr>
          <p:spPr>
            <a:xfrm>
              <a:off x="617546" y="575230"/>
              <a:ext cx="8354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Congo</a:t>
              </a: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98248C4E-1C1D-19C9-3E3A-763FF59D762C}"/>
              </a:ext>
            </a:extLst>
          </p:cNvPr>
          <p:cNvGrpSpPr/>
          <p:nvPr/>
        </p:nvGrpSpPr>
        <p:grpSpPr>
          <a:xfrm>
            <a:off x="283318" y="2350770"/>
            <a:ext cx="2571750" cy="2284294"/>
            <a:chOff x="5221898" y="2168743"/>
            <a:chExt cx="2571750" cy="2284294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80C40FDA-27E0-2734-8833-9FAF4294BACE}"/>
                </a:ext>
              </a:extLst>
            </p:cNvPr>
            <p:cNvSpPr/>
            <p:nvPr/>
          </p:nvSpPr>
          <p:spPr>
            <a:xfrm>
              <a:off x="5256870" y="228304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1" name="Image 10" descr="Une image contenant drapeau, Carmin, symbole, rouge&#10;&#10;Le contenu généré par l’IA peut être incorrect.">
              <a:extLst>
                <a:ext uri="{FF2B5EF4-FFF2-40B4-BE49-F238E27FC236}">
                  <a16:creationId xmlns:a16="http://schemas.microsoft.com/office/drawing/2014/main" id="{421207EB-073B-1EDB-41AF-E368CFC1825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1898" y="2168743"/>
              <a:ext cx="2571750" cy="1409700"/>
            </a:xfrm>
            <a:prstGeom prst="rect">
              <a:avLst/>
            </a:prstGeom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5F5C42D5-B5FD-E349-1F6E-0DE15CEB69D5}"/>
                </a:ext>
              </a:extLst>
            </p:cNvPr>
            <p:cNvSpPr txBox="1"/>
            <p:nvPr/>
          </p:nvSpPr>
          <p:spPr>
            <a:xfrm>
              <a:off x="5324861" y="2712640"/>
              <a:ext cx="9184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Croatie</a:t>
              </a:r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F269CD1C-5168-ECAA-C3DD-95F4419E878D}"/>
              </a:ext>
            </a:extLst>
          </p:cNvPr>
          <p:cNvGrpSpPr/>
          <p:nvPr/>
        </p:nvGrpSpPr>
        <p:grpSpPr>
          <a:xfrm>
            <a:off x="5175285" y="1246723"/>
            <a:ext cx="2105025" cy="1725902"/>
            <a:chOff x="5379060" y="255536"/>
            <a:chExt cx="2105025" cy="1725902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54935D41-15C2-A41C-0597-0352F2622D2E}"/>
                </a:ext>
              </a:extLst>
            </p:cNvPr>
            <p:cNvSpPr/>
            <p:nvPr/>
          </p:nvSpPr>
          <p:spPr>
            <a:xfrm flipH="1">
              <a:off x="5379060" y="333176"/>
              <a:ext cx="195498" cy="1648262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0" name="Image 9">
              <a:extLst>
                <a:ext uri="{FF2B5EF4-FFF2-40B4-BE49-F238E27FC236}">
                  <a16:creationId xmlns:a16="http://schemas.microsoft.com/office/drawing/2014/main" id="{FB193C37-700A-3E2B-185A-C6D1838E2AC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31460" y="255536"/>
              <a:ext cx="1952625" cy="1409700"/>
            </a:xfrm>
            <a:prstGeom prst="rect">
              <a:avLst/>
            </a:prstGeom>
          </p:spPr>
        </p:pic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BF78D251-2D11-BF85-8AA9-13BFE4816F96}"/>
                </a:ext>
              </a:extLst>
            </p:cNvPr>
            <p:cNvSpPr txBox="1"/>
            <p:nvPr/>
          </p:nvSpPr>
          <p:spPr>
            <a:xfrm>
              <a:off x="5787927" y="799036"/>
              <a:ext cx="143968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Cote d’ivoire</a:t>
              </a:r>
            </a:p>
          </p:txBody>
        </p:sp>
      </p:grpSp>
      <p:pic>
        <p:nvPicPr>
          <p:cNvPr id="26" name="Image 25" descr="Une image contenant noir, obscurité, nuit&#10;&#10;Le contenu généré par l’IA peut être incorrect.">
            <a:extLst>
              <a:ext uri="{FF2B5EF4-FFF2-40B4-BE49-F238E27FC236}">
                <a16:creationId xmlns:a16="http://schemas.microsoft.com/office/drawing/2014/main" id="{A2E08BD8-77F4-7B6D-38D1-DC7C0B946806}"/>
              </a:ext>
            </a:extLst>
          </p:cNvPr>
          <p:cNvPicPr>
            <a:picLocks noChangeAspect="1"/>
          </p:cNvPicPr>
          <p:nvPr/>
        </p:nvPicPr>
        <p:blipFill>
          <a:blip r:embed="rId10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618" y="482183"/>
            <a:ext cx="2108095" cy="27818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e 27">
            <a:extLst>
              <a:ext uri="{FF2B5EF4-FFF2-40B4-BE49-F238E27FC236}">
                <a16:creationId xmlns:a16="http://schemas.microsoft.com/office/drawing/2014/main" id="{2061BB6B-11FB-1FD9-8AEF-CA0DF8B6DC5F}"/>
              </a:ext>
            </a:extLst>
          </p:cNvPr>
          <p:cNvGrpSpPr/>
          <p:nvPr/>
        </p:nvGrpSpPr>
        <p:grpSpPr>
          <a:xfrm>
            <a:off x="3798556" y="1985214"/>
            <a:ext cx="2571750" cy="2293086"/>
            <a:chOff x="5399543" y="2049461"/>
            <a:chExt cx="2571750" cy="2293086"/>
          </a:xfrm>
        </p:grpSpPr>
        <p:pic>
          <p:nvPicPr>
            <p:cNvPr id="3" name="Image 2" descr="Une image contenant drapeau, symbole, Drapeau des États-Unis, Jour du drapeau (USA)&#10;&#10;Le contenu généré par l’IA peut être incorrect.">
              <a:extLst>
                <a:ext uri="{FF2B5EF4-FFF2-40B4-BE49-F238E27FC236}">
                  <a16:creationId xmlns:a16="http://schemas.microsoft.com/office/drawing/2014/main" id="{B5F3079A-5600-1375-22D6-6AD54A3BA2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9543" y="2049461"/>
              <a:ext cx="2571750" cy="1409700"/>
            </a:xfrm>
            <a:prstGeom prst="rect">
              <a:avLst/>
            </a:prstGeom>
          </p:spPr>
        </p:pic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C6622E7F-E901-BA61-2E3D-3DDA82EF949E}"/>
                </a:ext>
              </a:extLst>
            </p:cNvPr>
            <p:cNvSpPr/>
            <p:nvPr/>
          </p:nvSpPr>
          <p:spPr>
            <a:xfrm>
              <a:off x="5434515" y="217255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ZoneTexte 23">
              <a:extLst>
                <a:ext uri="{FF2B5EF4-FFF2-40B4-BE49-F238E27FC236}">
                  <a16:creationId xmlns:a16="http://schemas.microsoft.com/office/drawing/2014/main" id="{035820DD-8D78-05DA-3D42-69B9F0D0BC6D}"/>
                </a:ext>
              </a:extLst>
            </p:cNvPr>
            <p:cNvSpPr txBox="1"/>
            <p:nvPr/>
          </p:nvSpPr>
          <p:spPr>
            <a:xfrm>
              <a:off x="5841501" y="2888218"/>
              <a:ext cx="7104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Cook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C1C9BE47-9947-BC74-707F-E03E003E4456}"/>
              </a:ext>
            </a:extLst>
          </p:cNvPr>
          <p:cNvGrpSpPr/>
          <p:nvPr/>
        </p:nvGrpSpPr>
        <p:grpSpPr>
          <a:xfrm>
            <a:off x="1083720" y="3276600"/>
            <a:ext cx="1952625" cy="2247047"/>
            <a:chOff x="1083720" y="3276600"/>
            <a:chExt cx="1952625" cy="2247047"/>
          </a:xfrm>
        </p:grpSpPr>
        <p:pic>
          <p:nvPicPr>
            <p:cNvPr id="2" name="Image 1" descr="Une image contenant drapeau, Caractère coloré&#10;&#10;Le contenu généré par l’IA peut être incorrect.">
              <a:extLst>
                <a:ext uri="{FF2B5EF4-FFF2-40B4-BE49-F238E27FC236}">
                  <a16:creationId xmlns:a16="http://schemas.microsoft.com/office/drawing/2014/main" id="{B81ABFA7-B099-E1F1-5DD1-C2C5DAE830D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3720" y="3276600"/>
              <a:ext cx="1952625" cy="1409700"/>
            </a:xfrm>
            <a:prstGeom prst="rect">
              <a:avLst/>
            </a:prstGeom>
          </p:spPr>
        </p:pic>
        <p:sp>
          <p:nvSpPr>
            <p:cNvPr id="25" name="ZoneTexte 24">
              <a:extLst>
                <a:ext uri="{FF2B5EF4-FFF2-40B4-BE49-F238E27FC236}">
                  <a16:creationId xmlns:a16="http://schemas.microsoft.com/office/drawing/2014/main" id="{1584646F-1EFE-4D54-57FD-51A65D3A83EA}"/>
                </a:ext>
              </a:extLst>
            </p:cNvPr>
            <p:cNvSpPr txBox="1"/>
            <p:nvPr/>
          </p:nvSpPr>
          <p:spPr>
            <a:xfrm>
              <a:off x="1353394" y="3547314"/>
              <a:ext cx="116089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Colombie</a:t>
              </a:r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4FD19C0F-4DAF-7E74-CA19-BA868EAEA844}"/>
                </a:ext>
              </a:extLst>
            </p:cNvPr>
            <p:cNvSpPr/>
            <p:nvPr/>
          </p:nvSpPr>
          <p:spPr>
            <a:xfrm>
              <a:off x="1102770" y="335365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8" name="Groupe 37">
            <a:extLst>
              <a:ext uri="{FF2B5EF4-FFF2-40B4-BE49-F238E27FC236}">
                <a16:creationId xmlns:a16="http://schemas.microsoft.com/office/drawing/2014/main" id="{10651A91-B52D-3532-5379-54186239A98B}"/>
              </a:ext>
            </a:extLst>
          </p:cNvPr>
          <p:cNvGrpSpPr/>
          <p:nvPr/>
        </p:nvGrpSpPr>
        <p:grpSpPr>
          <a:xfrm>
            <a:off x="3810458" y="107254"/>
            <a:ext cx="1952625" cy="2178649"/>
            <a:chOff x="3598757" y="4088914"/>
            <a:chExt cx="1952625" cy="2178649"/>
          </a:xfrm>
        </p:grpSpPr>
        <p:grpSp>
          <p:nvGrpSpPr>
            <p:cNvPr id="39" name="Groupe 38">
              <a:extLst>
                <a:ext uri="{FF2B5EF4-FFF2-40B4-BE49-F238E27FC236}">
                  <a16:creationId xmlns:a16="http://schemas.microsoft.com/office/drawing/2014/main" id="{4E93C15E-4F35-C3D0-A976-56974A286F22}"/>
                </a:ext>
              </a:extLst>
            </p:cNvPr>
            <p:cNvGrpSpPr/>
            <p:nvPr/>
          </p:nvGrpSpPr>
          <p:grpSpPr>
            <a:xfrm>
              <a:off x="3598757" y="4088914"/>
              <a:ext cx="1952625" cy="2178649"/>
              <a:chOff x="5477030" y="4948164"/>
              <a:chExt cx="1952625" cy="2178649"/>
            </a:xfrm>
          </p:grpSpPr>
          <p:pic>
            <p:nvPicPr>
              <p:cNvPr id="41" name="Image 40" descr="Une image contenant drapeau, Carmin, rouge&#10;&#10;Le contenu généré par l’IA peut être incorrect.">
                <a:extLst>
                  <a:ext uri="{FF2B5EF4-FFF2-40B4-BE49-F238E27FC236}">
                    <a16:creationId xmlns:a16="http://schemas.microsoft.com/office/drawing/2014/main" id="{B25997A2-E97A-3341-D2AC-5A7A2BED56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77030" y="4948164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42" name="Forme libre : forme 41">
                <a:extLst>
                  <a:ext uri="{FF2B5EF4-FFF2-40B4-BE49-F238E27FC236}">
                    <a16:creationId xmlns:a16="http://schemas.microsoft.com/office/drawing/2014/main" id="{4468E9C5-96F2-A3DE-215B-336D3D0DDC1E}"/>
                  </a:ext>
                </a:extLst>
              </p:cNvPr>
              <p:cNvSpPr/>
              <p:nvPr/>
            </p:nvSpPr>
            <p:spPr>
              <a:xfrm>
                <a:off x="5502434" y="5052353"/>
                <a:ext cx="27296" cy="2074460"/>
              </a:xfrm>
              <a:custGeom>
                <a:avLst/>
                <a:gdLst>
                  <a:gd name="connsiteX0" fmla="*/ 27296 w 27296"/>
                  <a:gd name="connsiteY0" fmla="*/ 0 h 2074460"/>
                  <a:gd name="connsiteX1" fmla="*/ 0 w 27296"/>
                  <a:gd name="connsiteY1" fmla="*/ 2074460 h 2074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7296" h="2074460">
                    <a:moveTo>
                      <a:pt x="27296" y="0"/>
                    </a:moveTo>
                    <a:lnTo>
                      <a:pt x="0" y="2074460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40" name="ZoneTexte 39">
              <a:extLst>
                <a:ext uri="{FF2B5EF4-FFF2-40B4-BE49-F238E27FC236}">
                  <a16:creationId xmlns:a16="http://schemas.microsoft.com/office/drawing/2014/main" id="{4096C5C3-8B5D-5394-A295-4A97E93A023A}"/>
                </a:ext>
              </a:extLst>
            </p:cNvPr>
            <p:cNvSpPr txBox="1"/>
            <p:nvPr/>
          </p:nvSpPr>
          <p:spPr>
            <a:xfrm>
              <a:off x="3912161" y="5083488"/>
              <a:ext cx="128426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Cambodge</a:t>
              </a:r>
            </a:p>
          </p:txBody>
        </p:sp>
      </p:grpSp>
      <p:grpSp>
        <p:nvGrpSpPr>
          <p:cNvPr id="43" name="Groupe 42">
            <a:extLst>
              <a:ext uri="{FF2B5EF4-FFF2-40B4-BE49-F238E27FC236}">
                <a16:creationId xmlns:a16="http://schemas.microsoft.com/office/drawing/2014/main" id="{A2839F20-88FE-0F75-AFA2-E9A865B628C4}"/>
              </a:ext>
            </a:extLst>
          </p:cNvPr>
          <p:cNvGrpSpPr/>
          <p:nvPr/>
        </p:nvGrpSpPr>
        <p:grpSpPr>
          <a:xfrm>
            <a:off x="464595" y="430153"/>
            <a:ext cx="2571750" cy="2163383"/>
            <a:chOff x="465557" y="3768539"/>
            <a:chExt cx="2571750" cy="2163383"/>
          </a:xfrm>
        </p:grpSpPr>
        <p:grpSp>
          <p:nvGrpSpPr>
            <p:cNvPr id="44" name="Groupe 43">
              <a:extLst>
                <a:ext uri="{FF2B5EF4-FFF2-40B4-BE49-F238E27FC236}">
                  <a16:creationId xmlns:a16="http://schemas.microsoft.com/office/drawing/2014/main" id="{780003DA-6443-2E81-903B-405DB532FA15}"/>
                </a:ext>
              </a:extLst>
            </p:cNvPr>
            <p:cNvGrpSpPr/>
            <p:nvPr/>
          </p:nvGrpSpPr>
          <p:grpSpPr>
            <a:xfrm>
              <a:off x="465557" y="3768539"/>
              <a:ext cx="2571750" cy="2163383"/>
              <a:chOff x="3345144" y="2239987"/>
              <a:chExt cx="2571750" cy="2163383"/>
            </a:xfrm>
          </p:grpSpPr>
          <p:pic>
            <p:nvPicPr>
              <p:cNvPr id="46" name="Image 45" descr="Une image contenant drapeau, symbole&#10;&#10;Le contenu généré par l’IA peut être incorrect.">
                <a:extLst>
                  <a:ext uri="{FF2B5EF4-FFF2-40B4-BE49-F238E27FC236}">
                    <a16:creationId xmlns:a16="http://schemas.microsoft.com/office/drawing/2014/main" id="{E3CDE4AA-EB1F-D1CE-3A36-49E58A1622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45144" y="2239987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47" name="Forme libre : forme 46">
                <a:extLst>
                  <a:ext uri="{FF2B5EF4-FFF2-40B4-BE49-F238E27FC236}">
                    <a16:creationId xmlns:a16="http://schemas.microsoft.com/office/drawing/2014/main" id="{CCD2FDE9-040F-6706-7A0A-23D62286EE17}"/>
                  </a:ext>
                </a:extLst>
              </p:cNvPr>
              <p:cNvSpPr/>
              <p:nvPr/>
            </p:nvSpPr>
            <p:spPr>
              <a:xfrm>
                <a:off x="3361794" y="2328910"/>
                <a:ext cx="27296" cy="2074460"/>
              </a:xfrm>
              <a:custGeom>
                <a:avLst/>
                <a:gdLst>
                  <a:gd name="connsiteX0" fmla="*/ 27296 w 27296"/>
                  <a:gd name="connsiteY0" fmla="*/ 0 h 2074460"/>
                  <a:gd name="connsiteX1" fmla="*/ 0 w 27296"/>
                  <a:gd name="connsiteY1" fmla="*/ 2074460 h 2074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7296" h="2074460">
                    <a:moveTo>
                      <a:pt x="27296" y="0"/>
                    </a:moveTo>
                    <a:lnTo>
                      <a:pt x="0" y="2074460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45" name="ZoneTexte 44">
              <a:extLst>
                <a:ext uri="{FF2B5EF4-FFF2-40B4-BE49-F238E27FC236}">
                  <a16:creationId xmlns:a16="http://schemas.microsoft.com/office/drawing/2014/main" id="{5F111FB6-FF11-D337-30A2-84CAC58F5700}"/>
                </a:ext>
              </a:extLst>
            </p:cNvPr>
            <p:cNvSpPr txBox="1"/>
            <p:nvPr/>
          </p:nvSpPr>
          <p:spPr>
            <a:xfrm>
              <a:off x="662311" y="4648412"/>
              <a:ext cx="9701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Caïman</a:t>
              </a:r>
            </a:p>
          </p:txBody>
        </p:sp>
      </p:grpSp>
      <p:grpSp>
        <p:nvGrpSpPr>
          <p:cNvPr id="48" name="Groupe 47">
            <a:extLst>
              <a:ext uri="{FF2B5EF4-FFF2-40B4-BE49-F238E27FC236}">
                <a16:creationId xmlns:a16="http://schemas.microsoft.com/office/drawing/2014/main" id="{AB038C51-651E-5524-BD61-5151AB926DA2}"/>
              </a:ext>
            </a:extLst>
          </p:cNvPr>
          <p:cNvGrpSpPr/>
          <p:nvPr/>
        </p:nvGrpSpPr>
        <p:grpSpPr>
          <a:xfrm>
            <a:off x="6597407" y="-20569"/>
            <a:ext cx="2162175" cy="2200181"/>
            <a:chOff x="6499585" y="4016032"/>
            <a:chExt cx="2162175" cy="2200181"/>
          </a:xfrm>
        </p:grpSpPr>
        <p:grpSp>
          <p:nvGrpSpPr>
            <p:cNvPr id="49" name="Groupe 48">
              <a:extLst>
                <a:ext uri="{FF2B5EF4-FFF2-40B4-BE49-F238E27FC236}">
                  <a16:creationId xmlns:a16="http://schemas.microsoft.com/office/drawing/2014/main" id="{2FD0EF7E-9AF9-B319-6C0B-5A8D3B27232D}"/>
                </a:ext>
              </a:extLst>
            </p:cNvPr>
            <p:cNvGrpSpPr/>
            <p:nvPr/>
          </p:nvGrpSpPr>
          <p:grpSpPr>
            <a:xfrm>
              <a:off x="6499585" y="4016032"/>
              <a:ext cx="2162175" cy="2200181"/>
              <a:chOff x="606706" y="1798613"/>
              <a:chExt cx="2162175" cy="2200181"/>
            </a:xfrm>
          </p:grpSpPr>
          <p:pic>
            <p:nvPicPr>
              <p:cNvPr id="51" name="Image 50" descr="Une image contenant drapeau&#10;&#10;Le contenu généré par l’IA peut être incorrect.">
                <a:extLst>
                  <a:ext uri="{FF2B5EF4-FFF2-40B4-BE49-F238E27FC236}">
                    <a16:creationId xmlns:a16="http://schemas.microsoft.com/office/drawing/2014/main" id="{1C50A740-D929-33B4-99CE-BCFFD69CA4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6706" y="1798613"/>
                <a:ext cx="2162175" cy="1409700"/>
              </a:xfrm>
              <a:prstGeom prst="rect">
                <a:avLst/>
              </a:prstGeom>
            </p:spPr>
          </p:pic>
          <p:sp>
            <p:nvSpPr>
              <p:cNvPr id="52" name="Forme libre : forme 51">
                <a:extLst>
                  <a:ext uri="{FF2B5EF4-FFF2-40B4-BE49-F238E27FC236}">
                    <a16:creationId xmlns:a16="http://schemas.microsoft.com/office/drawing/2014/main" id="{0FD910A2-BAE5-E1A7-8A62-D867C38B15E8}"/>
                  </a:ext>
                </a:extLst>
              </p:cNvPr>
              <p:cNvSpPr/>
              <p:nvPr/>
            </p:nvSpPr>
            <p:spPr>
              <a:xfrm>
                <a:off x="614149" y="1924334"/>
                <a:ext cx="27296" cy="2074460"/>
              </a:xfrm>
              <a:custGeom>
                <a:avLst/>
                <a:gdLst>
                  <a:gd name="connsiteX0" fmla="*/ 27296 w 27296"/>
                  <a:gd name="connsiteY0" fmla="*/ 0 h 2074460"/>
                  <a:gd name="connsiteX1" fmla="*/ 0 w 27296"/>
                  <a:gd name="connsiteY1" fmla="*/ 2074460 h 2074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7296" h="2074460">
                    <a:moveTo>
                      <a:pt x="27296" y="0"/>
                    </a:moveTo>
                    <a:lnTo>
                      <a:pt x="0" y="2074460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50" name="ZoneTexte 49">
              <a:extLst>
                <a:ext uri="{FF2B5EF4-FFF2-40B4-BE49-F238E27FC236}">
                  <a16:creationId xmlns:a16="http://schemas.microsoft.com/office/drawing/2014/main" id="{4CD73CDA-FA8F-4C6C-2281-A6F8A40FF8F0}"/>
                </a:ext>
              </a:extLst>
            </p:cNvPr>
            <p:cNvSpPr txBox="1"/>
            <p:nvPr/>
          </p:nvSpPr>
          <p:spPr>
            <a:xfrm>
              <a:off x="6766955" y="4664039"/>
              <a:ext cx="16274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FFFF00"/>
                  </a:solidFill>
                </a:rPr>
                <a:t>Centre Afrique</a:t>
              </a:r>
            </a:p>
          </p:txBody>
        </p:sp>
      </p:grpSp>
      <p:pic>
        <p:nvPicPr>
          <p:cNvPr id="8" name="Image 7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024221E2-81C8-9E9C-A0E1-5AA7294533DC}"/>
              </a:ext>
            </a:extLst>
          </p:cNvPr>
          <p:cNvPicPr>
            <a:picLocks noChangeAspect="1"/>
          </p:cNvPicPr>
          <p:nvPr/>
        </p:nvPicPr>
        <p:blipFill>
          <a:blip r:embed="rId8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152" y="3871115"/>
            <a:ext cx="1160875" cy="298782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e 33">
            <a:extLst>
              <a:ext uri="{FF2B5EF4-FFF2-40B4-BE49-F238E27FC236}">
                <a16:creationId xmlns:a16="http://schemas.microsoft.com/office/drawing/2014/main" id="{B2DFC101-C44E-1CA3-8E1A-2073C78113E2}"/>
              </a:ext>
            </a:extLst>
          </p:cNvPr>
          <p:cNvGrpSpPr/>
          <p:nvPr/>
        </p:nvGrpSpPr>
        <p:grpSpPr>
          <a:xfrm>
            <a:off x="620963" y="363088"/>
            <a:ext cx="2571750" cy="2269479"/>
            <a:chOff x="620963" y="363088"/>
            <a:chExt cx="2571750" cy="2269479"/>
          </a:xfrm>
        </p:grpSpPr>
        <p:pic>
          <p:nvPicPr>
            <p:cNvPr id="6" name="Image 5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2DF551C1-6256-22F2-EA8C-1964835B48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963" y="363088"/>
              <a:ext cx="2571750" cy="1409700"/>
            </a:xfrm>
            <a:prstGeom prst="rect">
              <a:avLst/>
            </a:prstGeom>
          </p:spPr>
        </p:pic>
        <p:sp>
          <p:nvSpPr>
            <p:cNvPr id="25" name="ZoneTexte 24">
              <a:extLst>
                <a:ext uri="{FF2B5EF4-FFF2-40B4-BE49-F238E27FC236}">
                  <a16:creationId xmlns:a16="http://schemas.microsoft.com/office/drawing/2014/main" id="{82B8FEBC-02F9-B4EA-57F5-8E37DCEC2027}"/>
                </a:ext>
              </a:extLst>
            </p:cNvPr>
            <p:cNvSpPr txBox="1"/>
            <p:nvPr/>
          </p:nvSpPr>
          <p:spPr>
            <a:xfrm>
              <a:off x="749386" y="1290624"/>
              <a:ext cx="21797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bg1"/>
                  </a:solidFill>
                </a:rPr>
                <a:t>Emirats Arabes Unis</a:t>
              </a:r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FA7F5FF9-FF3F-714E-7C0D-5949516F6ECE}"/>
                </a:ext>
              </a:extLst>
            </p:cNvPr>
            <p:cNvSpPr/>
            <p:nvPr/>
          </p:nvSpPr>
          <p:spPr>
            <a:xfrm>
              <a:off x="639624" y="46257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8" name="Groupe 37">
            <a:extLst>
              <a:ext uri="{FF2B5EF4-FFF2-40B4-BE49-F238E27FC236}">
                <a16:creationId xmlns:a16="http://schemas.microsoft.com/office/drawing/2014/main" id="{09ACC3D0-FD37-BC8B-3E2F-6A1CB5A09470}"/>
              </a:ext>
            </a:extLst>
          </p:cNvPr>
          <p:cNvGrpSpPr/>
          <p:nvPr/>
        </p:nvGrpSpPr>
        <p:grpSpPr>
          <a:xfrm>
            <a:off x="7713614" y="4540387"/>
            <a:ext cx="1952625" cy="2252881"/>
            <a:chOff x="7610475" y="2396603"/>
            <a:chExt cx="1952625" cy="2252881"/>
          </a:xfrm>
        </p:grpSpPr>
        <p:pic>
          <p:nvPicPr>
            <p:cNvPr id="4" name="Image 3" descr="Une image contenant drapeau, Carmin&#10;&#10;Le contenu généré par l’IA peut être incorrect.">
              <a:extLst>
                <a:ext uri="{FF2B5EF4-FFF2-40B4-BE49-F238E27FC236}">
                  <a16:creationId xmlns:a16="http://schemas.microsoft.com/office/drawing/2014/main" id="{5FB9D6AE-2981-0424-9930-8651D120D7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10475" y="2396603"/>
              <a:ext cx="1952625" cy="1409700"/>
            </a:xfrm>
            <a:prstGeom prst="rect">
              <a:avLst/>
            </a:prstGeom>
          </p:spPr>
        </p:pic>
        <p:sp>
          <p:nvSpPr>
            <p:cNvPr id="27" name="ZoneTexte 26">
              <a:extLst>
                <a:ext uri="{FF2B5EF4-FFF2-40B4-BE49-F238E27FC236}">
                  <a16:creationId xmlns:a16="http://schemas.microsoft.com/office/drawing/2014/main" id="{3E5FE2DB-E1F7-35CB-CBF2-9745E036FD46}"/>
                </a:ext>
              </a:extLst>
            </p:cNvPr>
            <p:cNvSpPr txBox="1"/>
            <p:nvPr/>
          </p:nvSpPr>
          <p:spPr>
            <a:xfrm>
              <a:off x="7610475" y="2916787"/>
              <a:ext cx="857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Egypte</a:t>
              </a:r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C6744005-A578-F1A7-71D6-49659F0DAE3F}"/>
                </a:ext>
              </a:extLst>
            </p:cNvPr>
            <p:cNvSpPr/>
            <p:nvPr/>
          </p:nvSpPr>
          <p:spPr>
            <a:xfrm>
              <a:off x="7654389" y="2479490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AA31341A-F00E-F437-F62C-AB71D4B6A831}"/>
              </a:ext>
            </a:extLst>
          </p:cNvPr>
          <p:cNvGrpSpPr/>
          <p:nvPr/>
        </p:nvGrpSpPr>
        <p:grpSpPr>
          <a:xfrm>
            <a:off x="3148198" y="3130687"/>
            <a:ext cx="2314575" cy="2250800"/>
            <a:chOff x="6290411" y="5085212"/>
            <a:chExt cx="2314575" cy="2250800"/>
          </a:xfrm>
        </p:grpSpPr>
        <p:pic>
          <p:nvPicPr>
            <p:cNvPr id="5" name="Image 4" descr="Une image contenant drapeau, bleu&#10;&#10;Le contenu généré par l’IA peut être incorrect.">
              <a:extLst>
                <a:ext uri="{FF2B5EF4-FFF2-40B4-BE49-F238E27FC236}">
                  <a16:creationId xmlns:a16="http://schemas.microsoft.com/office/drawing/2014/main" id="{F5C7DCC3-5830-CF90-367C-C2965768BA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0411" y="5085212"/>
              <a:ext cx="2314575" cy="1409700"/>
            </a:xfrm>
            <a:prstGeom prst="rect">
              <a:avLst/>
            </a:prstGeom>
          </p:spPr>
        </p:pic>
        <p:sp>
          <p:nvSpPr>
            <p:cNvPr id="23" name="ZoneTexte 22">
              <a:extLst>
                <a:ext uri="{FF2B5EF4-FFF2-40B4-BE49-F238E27FC236}">
                  <a16:creationId xmlns:a16="http://schemas.microsoft.com/office/drawing/2014/main" id="{176BD5C6-5A6F-ECA7-1E0C-4E59D994E751}"/>
                </a:ext>
              </a:extLst>
            </p:cNvPr>
            <p:cNvSpPr txBox="1"/>
            <p:nvPr/>
          </p:nvSpPr>
          <p:spPr>
            <a:xfrm>
              <a:off x="6484192" y="6059570"/>
              <a:ext cx="12915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El Salvador</a:t>
              </a:r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D88C9336-B2EC-4A7C-2A37-FE0A06F0A7A3}"/>
                </a:ext>
              </a:extLst>
            </p:cNvPr>
            <p:cNvSpPr/>
            <p:nvPr/>
          </p:nvSpPr>
          <p:spPr>
            <a:xfrm>
              <a:off x="6330662" y="5166018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6" name="Groupe 35">
            <a:extLst>
              <a:ext uri="{FF2B5EF4-FFF2-40B4-BE49-F238E27FC236}">
                <a16:creationId xmlns:a16="http://schemas.microsoft.com/office/drawing/2014/main" id="{530E99AF-0093-07DD-466A-1170DC76F995}"/>
              </a:ext>
            </a:extLst>
          </p:cNvPr>
          <p:cNvGrpSpPr/>
          <p:nvPr/>
        </p:nvGrpSpPr>
        <p:grpSpPr>
          <a:xfrm>
            <a:off x="145973" y="3064677"/>
            <a:ext cx="2571750" cy="2256962"/>
            <a:chOff x="3295650" y="2086118"/>
            <a:chExt cx="2571750" cy="2256962"/>
          </a:xfrm>
        </p:grpSpPr>
        <p:pic>
          <p:nvPicPr>
            <p:cNvPr id="3" name="Image 2" descr="Une image contenant Dessin d’enfant, symbole, drapeau&#10;&#10;Le contenu généré par l’IA peut être incorrect.">
              <a:extLst>
                <a:ext uri="{FF2B5EF4-FFF2-40B4-BE49-F238E27FC236}">
                  <a16:creationId xmlns:a16="http://schemas.microsoft.com/office/drawing/2014/main" id="{B07D8E0E-BA2B-5F94-D89D-3BF63385EBE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5650" y="2086118"/>
              <a:ext cx="2571750" cy="1409700"/>
            </a:xfrm>
            <a:prstGeom prst="rect">
              <a:avLst/>
            </a:prstGeom>
          </p:spPr>
        </p:pic>
        <p:sp>
          <p:nvSpPr>
            <p:cNvPr id="24" name="ZoneTexte 23">
              <a:extLst>
                <a:ext uri="{FF2B5EF4-FFF2-40B4-BE49-F238E27FC236}">
                  <a16:creationId xmlns:a16="http://schemas.microsoft.com/office/drawing/2014/main" id="{7EAB9F6D-63D5-5EB2-2DA0-819F3286E05A}"/>
                </a:ext>
              </a:extLst>
            </p:cNvPr>
            <p:cNvSpPr txBox="1"/>
            <p:nvPr/>
          </p:nvSpPr>
          <p:spPr>
            <a:xfrm>
              <a:off x="3379363" y="3008681"/>
              <a:ext cx="12827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Dominique</a:t>
              </a:r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BDDC849D-ED32-3C77-6981-7DBAFB31E968}"/>
                </a:ext>
              </a:extLst>
            </p:cNvPr>
            <p:cNvSpPr/>
            <p:nvPr/>
          </p:nvSpPr>
          <p:spPr>
            <a:xfrm>
              <a:off x="3350061" y="217308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0" name="Groupe 9">
            <a:extLst>
              <a:ext uri="{FF2B5EF4-FFF2-40B4-BE49-F238E27FC236}">
                <a16:creationId xmlns:a16="http://schemas.microsoft.com/office/drawing/2014/main" id="{18455FCF-A8BB-6A71-652D-DB88636D952F}"/>
              </a:ext>
            </a:extLst>
          </p:cNvPr>
          <p:cNvGrpSpPr/>
          <p:nvPr/>
        </p:nvGrpSpPr>
        <p:grpSpPr>
          <a:xfrm>
            <a:off x="4787081" y="422161"/>
            <a:ext cx="4587293" cy="5527926"/>
            <a:chOff x="4787081" y="422161"/>
            <a:chExt cx="4587293" cy="5527926"/>
          </a:xfrm>
        </p:grpSpPr>
        <p:grpSp>
          <p:nvGrpSpPr>
            <p:cNvPr id="39" name="Groupe 38">
              <a:extLst>
                <a:ext uri="{FF2B5EF4-FFF2-40B4-BE49-F238E27FC236}">
                  <a16:creationId xmlns:a16="http://schemas.microsoft.com/office/drawing/2014/main" id="{B4827CFC-4D4C-C6A5-E45C-0D7141E1DEAF}"/>
                </a:ext>
              </a:extLst>
            </p:cNvPr>
            <p:cNvGrpSpPr/>
            <p:nvPr/>
          </p:nvGrpSpPr>
          <p:grpSpPr>
            <a:xfrm>
              <a:off x="6802624" y="422161"/>
              <a:ext cx="2571750" cy="2250818"/>
              <a:chOff x="6305410" y="363088"/>
              <a:chExt cx="2571750" cy="2250818"/>
            </a:xfrm>
          </p:grpSpPr>
          <p:pic>
            <p:nvPicPr>
              <p:cNvPr id="7" name="Image 6" descr="Une image contenant drapeau, symbole&#10;&#10;Le contenu généré par l’IA peut être incorrect.">
                <a:extLst>
                  <a:ext uri="{FF2B5EF4-FFF2-40B4-BE49-F238E27FC236}">
                    <a16:creationId xmlns:a16="http://schemas.microsoft.com/office/drawing/2014/main" id="{4A73D7AD-A564-B90B-C1F2-C55B30E3DA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05410" y="363088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26" name="ZoneTexte 25">
                <a:extLst>
                  <a:ext uri="{FF2B5EF4-FFF2-40B4-BE49-F238E27FC236}">
                    <a16:creationId xmlns:a16="http://schemas.microsoft.com/office/drawing/2014/main" id="{3761BF46-5CD0-EA6F-E9A2-EB540B826FA5}"/>
                  </a:ext>
                </a:extLst>
              </p:cNvPr>
              <p:cNvSpPr txBox="1"/>
              <p:nvPr/>
            </p:nvSpPr>
            <p:spPr>
              <a:xfrm>
                <a:off x="6497716" y="2008681"/>
                <a:ext cx="109356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>
                    <a:solidFill>
                      <a:schemeClr val="bg1"/>
                    </a:solidFill>
                  </a:rPr>
                  <a:t>Equateur</a:t>
                </a:r>
              </a:p>
            </p:txBody>
          </p:sp>
          <p:sp>
            <p:nvSpPr>
              <p:cNvPr id="29" name="Forme libre : forme 28">
                <a:extLst>
                  <a:ext uri="{FF2B5EF4-FFF2-40B4-BE49-F238E27FC236}">
                    <a16:creationId xmlns:a16="http://schemas.microsoft.com/office/drawing/2014/main" id="{F0B6AE62-0B3C-D8B4-E570-C8E0D6C86AC9}"/>
                  </a:ext>
                </a:extLst>
              </p:cNvPr>
              <p:cNvSpPr/>
              <p:nvPr/>
            </p:nvSpPr>
            <p:spPr>
              <a:xfrm>
                <a:off x="6348299" y="443912"/>
                <a:ext cx="0" cy="2169994"/>
              </a:xfrm>
              <a:custGeom>
                <a:avLst/>
                <a:gdLst>
                  <a:gd name="connsiteX0" fmla="*/ 0 w 0"/>
                  <a:gd name="connsiteY0" fmla="*/ 0 h 2169994"/>
                  <a:gd name="connsiteX1" fmla="*/ 0 w 0"/>
                  <a:gd name="connsiteY1" fmla="*/ 2169994 h 2169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169994">
                    <a:moveTo>
                      <a:pt x="0" y="0"/>
                    </a:moveTo>
                    <a:lnTo>
                      <a:pt x="0" y="2169994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pic>
          <p:nvPicPr>
            <p:cNvPr id="9" name="Image 8" descr="Une image contenant noir, obscurité&#10;&#10;Le contenu généré par l’IA peut être incorrect.">
              <a:extLst>
                <a:ext uri="{FF2B5EF4-FFF2-40B4-BE49-F238E27FC236}">
                  <a16:creationId xmlns:a16="http://schemas.microsoft.com/office/drawing/2014/main" id="{2E4D19AF-99D0-269D-B0B1-7723A9B9527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7081" y="1976435"/>
              <a:ext cx="2483532" cy="3973652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e 18">
            <a:extLst>
              <a:ext uri="{FF2B5EF4-FFF2-40B4-BE49-F238E27FC236}">
                <a16:creationId xmlns:a16="http://schemas.microsoft.com/office/drawing/2014/main" id="{8B933066-0439-D645-598D-933BDC8140F8}"/>
              </a:ext>
            </a:extLst>
          </p:cNvPr>
          <p:cNvGrpSpPr/>
          <p:nvPr/>
        </p:nvGrpSpPr>
        <p:grpSpPr>
          <a:xfrm>
            <a:off x="6510578" y="3267806"/>
            <a:ext cx="1952625" cy="2241742"/>
            <a:chOff x="3300412" y="5248986"/>
            <a:chExt cx="1952625" cy="2241742"/>
          </a:xfrm>
        </p:grpSpPr>
        <p:pic>
          <p:nvPicPr>
            <p:cNvPr id="4" name="Image 3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0F02F9AB-BF90-1480-FB33-44D831350B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0412" y="5248986"/>
              <a:ext cx="1952625" cy="1409700"/>
            </a:xfrm>
            <a:prstGeom prst="rect">
              <a:avLst/>
            </a:prstGeom>
          </p:spPr>
        </p:pic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2D491FA7-91C6-A2DE-E766-C524586028C0}"/>
                </a:ext>
              </a:extLst>
            </p:cNvPr>
            <p:cNvSpPr txBox="1"/>
            <p:nvPr/>
          </p:nvSpPr>
          <p:spPr>
            <a:xfrm>
              <a:off x="3926944" y="5769170"/>
              <a:ext cx="11435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Erythréen</a:t>
              </a:r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AEE2C73A-0693-A647-8D3A-DDE68D72AD0E}"/>
                </a:ext>
              </a:extLst>
            </p:cNvPr>
            <p:cNvSpPr/>
            <p:nvPr/>
          </p:nvSpPr>
          <p:spPr>
            <a:xfrm>
              <a:off x="3340094" y="5320734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84D1B9FB-D7C7-C6A3-970D-6EC3C145919A}"/>
              </a:ext>
            </a:extLst>
          </p:cNvPr>
          <p:cNvGrpSpPr/>
          <p:nvPr/>
        </p:nvGrpSpPr>
        <p:grpSpPr>
          <a:xfrm>
            <a:off x="10320" y="2137248"/>
            <a:ext cx="2571750" cy="2261115"/>
            <a:chOff x="0" y="4962384"/>
            <a:chExt cx="2571750" cy="2261115"/>
          </a:xfrm>
        </p:grpSpPr>
        <p:pic>
          <p:nvPicPr>
            <p:cNvPr id="5" name="Image 4" descr="Une image contenant drapeau, symbole, Caractère coloré&#10;&#10;Le contenu généré par l’IA peut être incorrect.">
              <a:extLst>
                <a:ext uri="{FF2B5EF4-FFF2-40B4-BE49-F238E27FC236}">
                  <a16:creationId xmlns:a16="http://schemas.microsoft.com/office/drawing/2014/main" id="{36959D6F-D8C6-21AA-DE37-096186BD918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4962384"/>
              <a:ext cx="2571750" cy="1409700"/>
            </a:xfrm>
            <a:prstGeom prst="rect">
              <a:avLst/>
            </a:prstGeom>
          </p:spPr>
        </p:pic>
        <p:sp>
          <p:nvSpPr>
            <p:cNvPr id="6" name="ZoneTexte 5">
              <a:extLst>
                <a:ext uri="{FF2B5EF4-FFF2-40B4-BE49-F238E27FC236}">
                  <a16:creationId xmlns:a16="http://schemas.microsoft.com/office/drawing/2014/main" id="{8C1A49F6-9078-9CBA-59E4-38BBAEF9B3F6}"/>
                </a:ext>
              </a:extLst>
            </p:cNvPr>
            <p:cNvSpPr txBox="1"/>
            <p:nvPr/>
          </p:nvSpPr>
          <p:spPr>
            <a:xfrm>
              <a:off x="165490" y="5823950"/>
              <a:ext cx="10021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2">
                      <a:lumMod val="20000"/>
                      <a:lumOff val="80000"/>
                    </a:schemeClr>
                  </a:solidFill>
                </a:rPr>
                <a:t>Ethiopie</a:t>
              </a:r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7EFD6814-CB76-231E-E0A2-D59AEBD8F12C}"/>
                </a:ext>
              </a:extLst>
            </p:cNvPr>
            <p:cNvSpPr/>
            <p:nvPr/>
          </p:nvSpPr>
          <p:spPr>
            <a:xfrm>
              <a:off x="0" y="5053505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accent2">
                    <a:lumMod val="20000"/>
                    <a:lumOff val="80000"/>
                  </a:schemeClr>
                </a:solidFill>
              </a:endParaRPr>
            </a:p>
          </p:txBody>
        </p:sp>
      </p:grp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5BCC1639-2362-0C94-B3EE-CA8BD9F4A78F}"/>
              </a:ext>
            </a:extLst>
          </p:cNvPr>
          <p:cNvGrpSpPr/>
          <p:nvPr/>
        </p:nvGrpSpPr>
        <p:grpSpPr>
          <a:xfrm>
            <a:off x="3415116" y="35875"/>
            <a:ext cx="2428875" cy="2263299"/>
            <a:chOff x="2800568" y="477103"/>
            <a:chExt cx="2428875" cy="2263299"/>
          </a:xfrm>
        </p:grpSpPr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9D031AC8-89DE-3504-3666-D275DC9B239A}"/>
                </a:ext>
              </a:extLst>
            </p:cNvPr>
            <p:cNvSpPr/>
            <p:nvPr/>
          </p:nvSpPr>
          <p:spPr>
            <a:xfrm>
              <a:off x="2842330" y="570408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6" name="Image 25" descr="Une image contenant Drapeau des États-Unis, drapeau, Jour du drapeau (USA), Jour de commémoration&#10;&#10;Le contenu généré par l’IA peut être incorrect.">
              <a:extLst>
                <a:ext uri="{FF2B5EF4-FFF2-40B4-BE49-F238E27FC236}">
                  <a16:creationId xmlns:a16="http://schemas.microsoft.com/office/drawing/2014/main" id="{58D6101E-F38E-F02B-758A-2CF2C571C3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0568" y="477103"/>
              <a:ext cx="2428875" cy="1409700"/>
            </a:xfrm>
            <a:prstGeom prst="rect">
              <a:avLst/>
            </a:prstGeom>
          </p:spPr>
        </p:pic>
        <p:sp>
          <p:nvSpPr>
            <p:cNvPr id="27" name="ZoneTexte 26">
              <a:extLst>
                <a:ext uri="{FF2B5EF4-FFF2-40B4-BE49-F238E27FC236}">
                  <a16:creationId xmlns:a16="http://schemas.microsoft.com/office/drawing/2014/main" id="{50A85127-BBA4-DF86-5F01-F3D7D20B8CFC}"/>
                </a:ext>
              </a:extLst>
            </p:cNvPr>
            <p:cNvSpPr txBox="1"/>
            <p:nvPr/>
          </p:nvSpPr>
          <p:spPr>
            <a:xfrm>
              <a:off x="3519886" y="1291467"/>
              <a:ext cx="11923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Etats Unis</a:t>
              </a:r>
            </a:p>
          </p:txBody>
        </p:sp>
      </p:grpSp>
      <p:grpSp>
        <p:nvGrpSpPr>
          <p:cNvPr id="28" name="Groupe 27">
            <a:extLst>
              <a:ext uri="{FF2B5EF4-FFF2-40B4-BE49-F238E27FC236}">
                <a16:creationId xmlns:a16="http://schemas.microsoft.com/office/drawing/2014/main" id="{50689DCB-2C02-106B-AA76-3022F5591C25}"/>
              </a:ext>
            </a:extLst>
          </p:cNvPr>
          <p:cNvGrpSpPr/>
          <p:nvPr/>
        </p:nvGrpSpPr>
        <p:grpSpPr>
          <a:xfrm>
            <a:off x="2949452" y="2243191"/>
            <a:ext cx="2066925" cy="2225977"/>
            <a:chOff x="3568396" y="2309316"/>
            <a:chExt cx="2066925" cy="2225977"/>
          </a:xfrm>
        </p:grpSpPr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A88B42E3-332A-BB73-63DA-4AF93C88943D}"/>
                </a:ext>
              </a:extLst>
            </p:cNvPr>
            <p:cNvSpPr/>
            <p:nvPr/>
          </p:nvSpPr>
          <p:spPr>
            <a:xfrm>
              <a:off x="3629416" y="2365299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0" name="Image 29">
              <a:extLst>
                <a:ext uri="{FF2B5EF4-FFF2-40B4-BE49-F238E27FC236}">
                  <a16:creationId xmlns:a16="http://schemas.microsoft.com/office/drawing/2014/main" id="{987E2533-A7A0-24FD-2354-207F40D5D36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68396" y="2309316"/>
              <a:ext cx="2066925" cy="1409700"/>
            </a:xfrm>
            <a:prstGeom prst="rect">
              <a:avLst/>
            </a:prstGeom>
          </p:spPr>
        </p:pic>
        <p:sp>
          <p:nvSpPr>
            <p:cNvPr id="31" name="ZoneTexte 30">
              <a:extLst>
                <a:ext uri="{FF2B5EF4-FFF2-40B4-BE49-F238E27FC236}">
                  <a16:creationId xmlns:a16="http://schemas.microsoft.com/office/drawing/2014/main" id="{23C9B646-6077-E519-FB6A-FB813C4894A4}"/>
                </a:ext>
              </a:extLst>
            </p:cNvPr>
            <p:cNvSpPr txBox="1"/>
            <p:nvPr/>
          </p:nvSpPr>
          <p:spPr>
            <a:xfrm>
              <a:off x="3777855" y="3221013"/>
              <a:ext cx="92756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Estonie</a:t>
              </a:r>
            </a:p>
          </p:txBody>
        </p:sp>
      </p:grpSp>
      <p:grpSp>
        <p:nvGrpSpPr>
          <p:cNvPr id="32" name="Groupe 31">
            <a:extLst>
              <a:ext uri="{FF2B5EF4-FFF2-40B4-BE49-F238E27FC236}">
                <a16:creationId xmlns:a16="http://schemas.microsoft.com/office/drawing/2014/main" id="{2B94AED2-E32B-BEC8-812D-ABCD4F76A0D5}"/>
              </a:ext>
            </a:extLst>
          </p:cNvPr>
          <p:cNvGrpSpPr/>
          <p:nvPr/>
        </p:nvGrpSpPr>
        <p:grpSpPr>
          <a:xfrm>
            <a:off x="7337407" y="630822"/>
            <a:ext cx="1952625" cy="2268296"/>
            <a:chOff x="3103378" y="4206923"/>
            <a:chExt cx="1952625" cy="2268296"/>
          </a:xfrm>
        </p:grpSpPr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E5BBC975-4040-FDF6-4D5A-D972E2A4575A}"/>
                </a:ext>
              </a:extLst>
            </p:cNvPr>
            <p:cNvSpPr/>
            <p:nvPr/>
          </p:nvSpPr>
          <p:spPr>
            <a:xfrm>
              <a:off x="3161896" y="4305225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FFFF00"/>
                </a:solidFill>
              </a:endParaRPr>
            </a:p>
          </p:txBody>
        </p:sp>
        <p:pic>
          <p:nvPicPr>
            <p:cNvPr id="34" name="Image 33" descr="Une image contenant drapeau, rouge, dessin humoristique, Carmin&#10;&#10;Le contenu généré par l’IA peut être incorrect.">
              <a:extLst>
                <a:ext uri="{FF2B5EF4-FFF2-40B4-BE49-F238E27FC236}">
                  <a16:creationId xmlns:a16="http://schemas.microsoft.com/office/drawing/2014/main" id="{A18E30A0-1F79-6023-5F6A-6F333198D11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3378" y="4206923"/>
              <a:ext cx="1952625" cy="1409700"/>
            </a:xfrm>
            <a:prstGeom prst="rect">
              <a:avLst/>
            </a:prstGeom>
          </p:spPr>
        </p:pic>
        <p:sp>
          <p:nvSpPr>
            <p:cNvPr id="35" name="ZoneTexte 34">
              <a:extLst>
                <a:ext uri="{FF2B5EF4-FFF2-40B4-BE49-F238E27FC236}">
                  <a16:creationId xmlns:a16="http://schemas.microsoft.com/office/drawing/2014/main" id="{4934187D-8DB2-D7A3-5E27-8FB97F8D8BFC}"/>
                </a:ext>
              </a:extLst>
            </p:cNvPr>
            <p:cNvSpPr txBox="1"/>
            <p:nvPr/>
          </p:nvSpPr>
          <p:spPr>
            <a:xfrm>
              <a:off x="3616246" y="5160366"/>
              <a:ext cx="10390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FFFF00"/>
                  </a:solidFill>
                </a:rPr>
                <a:t>Espagne</a:t>
              </a:r>
            </a:p>
          </p:txBody>
        </p:sp>
      </p:grpSp>
      <p:pic>
        <p:nvPicPr>
          <p:cNvPr id="3" name="Image 2" descr="Une image contenant capture d’écran, Graphique, conception, art&#10;&#10;Le contenu généré par l’IA peut être incorrect.">
            <a:extLst>
              <a:ext uri="{FF2B5EF4-FFF2-40B4-BE49-F238E27FC236}">
                <a16:creationId xmlns:a16="http://schemas.microsoft.com/office/drawing/2014/main" id="{4F24B721-C786-9A42-F2D8-BB1E9CE922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79576" r="70861" b="1"/>
          <a:stretch/>
        </p:blipFill>
        <p:spPr>
          <a:xfrm>
            <a:off x="5842" y="4872987"/>
            <a:ext cx="1422598" cy="1409701"/>
          </a:xfrm>
          <a:prstGeom prst="rect">
            <a:avLst/>
          </a:prstGeom>
        </p:spPr>
      </p:pic>
      <p:pic>
        <p:nvPicPr>
          <p:cNvPr id="9" name="Image 8" descr="Une image contenant capture d’écran, Graphique, conception, art&#10;&#10;Le contenu généré par l’IA peut être incorrect.">
            <a:extLst>
              <a:ext uri="{FF2B5EF4-FFF2-40B4-BE49-F238E27FC236}">
                <a16:creationId xmlns:a16="http://schemas.microsoft.com/office/drawing/2014/main" id="{D80663D8-150A-8852-65BB-998B0933214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03" t="79576" r="51669" b="1"/>
          <a:stretch/>
        </p:blipFill>
        <p:spPr>
          <a:xfrm>
            <a:off x="-672992" y="3744685"/>
            <a:ext cx="1046055" cy="1409702"/>
          </a:xfrm>
          <a:prstGeom prst="rect">
            <a:avLst/>
          </a:prstGeom>
        </p:spPr>
      </p:pic>
      <p:pic>
        <p:nvPicPr>
          <p:cNvPr id="11" name="Image 10" descr="Une image contenant capture d’écran, Graphique, conception, art&#10;&#10;Le contenu généré par l’IA peut être incorrect.">
            <a:extLst>
              <a:ext uri="{FF2B5EF4-FFF2-40B4-BE49-F238E27FC236}">
                <a16:creationId xmlns:a16="http://schemas.microsoft.com/office/drawing/2014/main" id="{5BB75DEC-A9E9-24DD-08A9-1532C33E4F5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68" t="41789" r="-4098" b="36381"/>
          <a:stretch/>
        </p:blipFill>
        <p:spPr>
          <a:xfrm>
            <a:off x="4953000" y="3523006"/>
            <a:ext cx="1592964" cy="1506832"/>
          </a:xfrm>
          <a:prstGeom prst="rect">
            <a:avLst/>
          </a:prstGeom>
        </p:spPr>
      </p:pic>
      <p:grpSp>
        <p:nvGrpSpPr>
          <p:cNvPr id="12" name="Groupe 11">
            <a:extLst>
              <a:ext uri="{FF2B5EF4-FFF2-40B4-BE49-F238E27FC236}">
                <a16:creationId xmlns:a16="http://schemas.microsoft.com/office/drawing/2014/main" id="{3DADB66D-77FB-4A98-AA3B-50AD12E23168}"/>
              </a:ext>
            </a:extLst>
          </p:cNvPr>
          <p:cNvGrpSpPr/>
          <p:nvPr/>
        </p:nvGrpSpPr>
        <p:grpSpPr>
          <a:xfrm>
            <a:off x="54055" y="0"/>
            <a:ext cx="1716871" cy="2115837"/>
            <a:chOff x="54055" y="0"/>
            <a:chExt cx="1716871" cy="2115837"/>
          </a:xfrm>
        </p:grpSpPr>
        <p:pic>
          <p:nvPicPr>
            <p:cNvPr id="8" name="Image 7" descr="Une image contenant Visage humain, personne, habits, capture d’écran&#10;&#10;Le contenu généré par l’IA peut être incorrect.">
              <a:extLst>
                <a:ext uri="{FF2B5EF4-FFF2-40B4-BE49-F238E27FC236}">
                  <a16:creationId xmlns:a16="http://schemas.microsoft.com/office/drawing/2014/main" id="{0A2CFD49-0AF8-C76D-5824-B5DB70D7AA2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310"/>
            <a:stretch>
              <a:fillRect/>
            </a:stretch>
          </p:blipFill>
          <p:spPr>
            <a:xfrm>
              <a:off x="54055" y="0"/>
              <a:ext cx="1716871" cy="1551687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71252A57-745C-C80C-CAF2-B7D144142B84}"/>
                </a:ext>
              </a:extLst>
            </p:cNvPr>
            <p:cNvSpPr txBox="1"/>
            <p:nvPr/>
          </p:nvSpPr>
          <p:spPr>
            <a:xfrm>
              <a:off x="287933" y="1715727"/>
              <a:ext cx="145745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000" b="1" dirty="0">
                  <a:solidFill>
                    <a:srgbClr val="C00000"/>
                  </a:solidFill>
                  <a:latin typeface="Baroque Script" panose="02000500000000000000" pitchFamily="2" charset="0"/>
                </a:rPr>
                <a:t>Mireille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996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6 -0.00185 L 1.0173 0.2312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769" y="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37" presetClass="path" presetSubtype="0" ac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0256E-6 4.07407E-6 L 0.13862 0.04004 C 0.16746 0.04907 0.21089 0.05393 0.25673 0.05393 C 0.30833 0.05393 0.34984 0.04907 0.37868 0.04004 L 0.51746 4.07407E-6 " pathEditMode="relative" rAng="0" ptsTypes="AAAAA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65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9B848312-6F24-1FC3-776F-0A391574502E}"/>
              </a:ext>
            </a:extLst>
          </p:cNvPr>
          <p:cNvGrpSpPr/>
          <p:nvPr/>
        </p:nvGrpSpPr>
        <p:grpSpPr>
          <a:xfrm>
            <a:off x="0" y="0"/>
            <a:ext cx="9905999" cy="6858000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1813106E-4DC9-EDC7-1D58-E22300FEF8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7FEF47C4-8B22-9FE9-0010-9E6B7668F6DE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8074E68D-8091-135F-A16E-BE91006F26F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0E744361-CDB8-932A-C4CC-5EF7B78F48B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26CC24E2-B052-5AEC-3EAD-835EF481DB4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  <a:extLst>
                <a:ext uri="{FF2B5EF4-FFF2-40B4-BE49-F238E27FC236}">
                  <a16:creationId xmlns:a16="http://schemas.microsoft.com/office/drawing/2014/main" id="{8E5C8AE4-DDF3-17A9-FB8A-B6F66809D5E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8C86DBB-3711-0DA3-2FBD-B8C6226A34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69DAF0D7-CF89-1756-5387-7C79876626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AF1F49D3-7957-3643-35E9-F631955A7D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3963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1049</TotalTime>
  <Words>136</Words>
  <Application>Microsoft Office PowerPoint</Application>
  <PresentationFormat>Format A4 (210 x 297 mm)</PresentationFormat>
  <Paragraphs>110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5" baseType="lpstr">
      <vt:lpstr>Aptos</vt:lpstr>
      <vt:lpstr>Aptos Display</vt:lpstr>
      <vt:lpstr>Argor Biw Scaqh</vt:lpstr>
      <vt:lpstr>Arial</vt:lpstr>
      <vt:lpstr>Arial Rounded MT Bold</vt:lpstr>
      <vt:lpstr>Baroque Script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mireille</dc:creator>
  <cp:lastModifiedBy>mireille</cp:lastModifiedBy>
  <cp:revision>20</cp:revision>
  <dcterms:created xsi:type="dcterms:W3CDTF">2025-05-18T15:35:03Z</dcterms:created>
  <dcterms:modified xsi:type="dcterms:W3CDTF">2025-06-10T08:30:21Z</dcterms:modified>
</cp:coreProperties>
</file>