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8" r:id="rId2"/>
    <p:sldId id="257" r:id="rId3"/>
    <p:sldId id="259" r:id="rId4"/>
    <p:sldId id="274" r:id="rId5"/>
    <p:sldId id="275" r:id="rId6"/>
    <p:sldId id="276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AFB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0" d="100"/>
          <a:sy n="40" d="100"/>
        </p:scale>
        <p:origin x="-1404" y="-5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07/04/2013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07/04/2013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07/04/2013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07/04/2013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07/04/2013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07/04/2013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07/04/2013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07/04/2013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07/04/2013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07/04/2013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54F48-F215-4A39-A35B-0283E44A84DD}" type="datetimeFigureOut">
              <a:rPr lang="fr-FR" smtClean="0"/>
              <a:pPr/>
              <a:t>07/04/2013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54F48-F215-4A39-A35B-0283E44A84DD}" type="datetimeFigureOut">
              <a:rPr lang="fr-FR" smtClean="0"/>
              <a:pPr/>
              <a:t>07/04/2013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00C2B-D0D5-462D-BCB8-A9624A74FF7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audio" Target="../media/audio5.wav"/><Relationship Id="rId3" Type="http://schemas.openxmlformats.org/officeDocument/2006/relationships/image" Target="../media/image1.jpeg"/><Relationship Id="rId7" Type="http://schemas.openxmlformats.org/officeDocument/2006/relationships/image" Target="../media/image3.jpeg"/><Relationship Id="rId12" Type="http://schemas.openxmlformats.org/officeDocument/2006/relationships/slide" Target="slide6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11" Type="http://schemas.openxmlformats.org/officeDocument/2006/relationships/audio" Target="../media/audio4.wav"/><Relationship Id="rId5" Type="http://schemas.openxmlformats.org/officeDocument/2006/relationships/slide" Target="slide2.xml"/><Relationship Id="rId15" Type="http://schemas.openxmlformats.org/officeDocument/2006/relationships/audio" Target="../media/audio6.wav"/><Relationship Id="rId10" Type="http://schemas.openxmlformats.org/officeDocument/2006/relationships/slide" Target="slide3.xml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eg"/><Relationship Id="rId7" Type="http://schemas.openxmlformats.org/officeDocument/2006/relationships/hyperlink" Target="http://mymy47.centerblog.net/rub-salons--6.html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slide" Target="slide1.xml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jpeg"/><Relationship Id="rId7" Type="http://schemas.openxmlformats.org/officeDocument/2006/relationships/hyperlink" Target="http://mymy47.centerblog.net/rub-salons--11.html" TargetMode="Externa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3.gif"/><Relationship Id="rId5" Type="http://schemas.openxmlformats.org/officeDocument/2006/relationships/slide" Target="slide1.xml"/><Relationship Id="rId10" Type="http://schemas.openxmlformats.org/officeDocument/2006/relationships/image" Target="../media/image12.png"/><Relationship Id="rId4" Type="http://schemas.openxmlformats.org/officeDocument/2006/relationships/image" Target="../media/image5.png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hyperlink" Target="http://mymy47.centerblog.net/rub-salons--10.html" TargetMode="Externa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6.jpeg"/><Relationship Id="rId10" Type="http://schemas.openxmlformats.org/officeDocument/2006/relationships/image" Target="../media/image17.gif"/><Relationship Id="rId4" Type="http://schemas.openxmlformats.org/officeDocument/2006/relationships/slide" Target="slide1.xml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5.png"/><Relationship Id="rId7" Type="http://schemas.openxmlformats.org/officeDocument/2006/relationships/hyperlink" Target="http://mymy47.centerblog.net/rub-salons--10.html" TargetMode="Externa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6.jpeg"/><Relationship Id="rId4" Type="http://schemas.openxmlformats.org/officeDocument/2006/relationships/slide" Target="slide1.xml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5.png"/><Relationship Id="rId7" Type="http://schemas.openxmlformats.org/officeDocument/2006/relationships/hyperlink" Target="http://mymy47.centerblog.net/rub-salons--9.html" TargetMode="External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11" Type="http://schemas.openxmlformats.org/officeDocument/2006/relationships/image" Target="../media/image24.gif"/><Relationship Id="rId5" Type="http://schemas.openxmlformats.org/officeDocument/2006/relationships/image" Target="../media/image6.jpeg"/><Relationship Id="rId10" Type="http://schemas.openxmlformats.org/officeDocument/2006/relationships/image" Target="../media/image23.gif"/><Relationship Id="rId4" Type="http://schemas.openxmlformats.org/officeDocument/2006/relationships/slide" Target="slide1.xml"/><Relationship Id="rId9" Type="http://schemas.openxmlformats.org/officeDocument/2006/relationships/hyperlink" Target="http://mymy47.centerblog.net/rub-mon-prenom-mireille-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h6fvdu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71604" y="0"/>
            <a:ext cx="6046905" cy="6858000"/>
          </a:xfrm>
          <a:prstGeom prst="rect">
            <a:avLst/>
          </a:prstGeom>
        </p:spPr>
      </p:pic>
      <p:pic>
        <p:nvPicPr>
          <p:cNvPr id="3" name="Picture 11" descr="C:\Documents and Settings\Administrateur\Mes documents\Mes images\Felix_gray_et_didier_barbelivien_les_amours_cassees.jpg">
            <a:hlinkClick r:id="rId5" action="ppaction://hlinksldjump">
              <a:snd r:embed="rId6" name="01 A toutes les filles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/>
          <a:srcRect l="4396" t="4368" r="4396" b="5242"/>
          <a:stretch>
            <a:fillRect/>
          </a:stretch>
        </p:blipFill>
        <p:spPr bwMode="auto">
          <a:xfrm>
            <a:off x="214282" y="500066"/>
            <a:ext cx="1095981" cy="1142984"/>
          </a:xfrm>
          <a:prstGeom prst="donut">
            <a:avLst>
              <a:gd name="adj" fmla="val 34294"/>
            </a:avLst>
          </a:prstGeom>
          <a:noFill/>
        </p:spPr>
      </p:pic>
      <p:pic>
        <p:nvPicPr>
          <p:cNvPr id="4" name="Picture 11" descr="C:\Documents and Settings\Administrateur\Mes documents\Mes images\Felix_gray_et_didier_barbelivien_les_amours_cassees.jpg">
            <a:hlinkClick r:id="rId8" action="ppaction://hlinksldjump">
              <a:snd r:embed="rId9" name="21 Veiller tard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/>
          <a:srcRect l="4396" t="4368" r="4396" b="5242"/>
          <a:stretch>
            <a:fillRect/>
          </a:stretch>
        </p:blipFill>
        <p:spPr bwMode="auto">
          <a:xfrm>
            <a:off x="214282" y="4857784"/>
            <a:ext cx="1095981" cy="1142984"/>
          </a:xfrm>
          <a:prstGeom prst="donut">
            <a:avLst>
              <a:gd name="adj" fmla="val 34294"/>
            </a:avLst>
          </a:prstGeom>
          <a:noFill/>
        </p:spPr>
      </p:pic>
      <p:pic>
        <p:nvPicPr>
          <p:cNvPr id="5" name="Picture 11" descr="C:\Documents and Settings\Administrateur\Mes documents\Mes images\Felix_gray_et_didier_barbelivien_les_amours_cassees.jpg">
            <a:hlinkClick r:id="rId10" action="ppaction://hlinksldjump">
              <a:snd r:embed="rId11" name="06 Il faut laisser le temps au temps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/>
          <a:srcRect l="4396" t="4368" r="4396" b="5242"/>
          <a:stretch>
            <a:fillRect/>
          </a:stretch>
        </p:blipFill>
        <p:spPr bwMode="auto">
          <a:xfrm>
            <a:off x="214282" y="2571744"/>
            <a:ext cx="1095981" cy="1142984"/>
          </a:xfrm>
          <a:prstGeom prst="donut">
            <a:avLst>
              <a:gd name="adj" fmla="val 34294"/>
            </a:avLst>
          </a:prstGeom>
          <a:noFill/>
        </p:spPr>
      </p:pic>
      <p:pic>
        <p:nvPicPr>
          <p:cNvPr id="6" name="Picture 11" descr="C:\Documents and Settings\Administrateur\Mes documents\Mes images\Felix_gray_et_didier_barbelivien_les_amours_cassees.jpg">
            <a:hlinkClick r:id="rId12" action="ppaction://hlinksldjump">
              <a:snd r:embed="rId13" name="08 Nos amours cassées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/>
          <a:srcRect l="4396" t="4368" r="4396" b="5242"/>
          <a:stretch>
            <a:fillRect/>
          </a:stretch>
        </p:blipFill>
        <p:spPr bwMode="auto">
          <a:xfrm>
            <a:off x="7833737" y="4286280"/>
            <a:ext cx="1095981" cy="1142984"/>
          </a:xfrm>
          <a:prstGeom prst="donut">
            <a:avLst>
              <a:gd name="adj" fmla="val 34294"/>
            </a:avLst>
          </a:prstGeom>
          <a:noFill/>
        </p:spPr>
      </p:pic>
      <p:pic>
        <p:nvPicPr>
          <p:cNvPr id="7" name="Picture 11" descr="C:\Documents and Settings\Administrateur\Mes documents\Mes images\Felix_gray_et_didier_barbelivien_les_amours_cassees.jpg">
            <a:hlinkClick r:id="rId14" action="ppaction://hlinksldjump">
              <a:snd r:embed="rId15" name="02 E vado via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/>
          <a:srcRect l="4396" t="4368" r="4396" b="5242"/>
          <a:stretch>
            <a:fillRect/>
          </a:stretch>
        </p:blipFill>
        <p:spPr bwMode="auto">
          <a:xfrm>
            <a:off x="7833737" y="1285884"/>
            <a:ext cx="1095981" cy="1142984"/>
          </a:xfrm>
          <a:prstGeom prst="donut">
            <a:avLst>
              <a:gd name="adj" fmla="val 34294"/>
            </a:avLst>
          </a:prstGeom>
          <a:noFill/>
        </p:spPr>
      </p:pic>
      <p:sp>
        <p:nvSpPr>
          <p:cNvPr id="8" name="ZoneTexte 7"/>
          <p:cNvSpPr txBox="1"/>
          <p:nvPr/>
        </p:nvSpPr>
        <p:spPr>
          <a:xfrm>
            <a:off x="0" y="1714488"/>
            <a:ext cx="12427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A toute les </a:t>
            </a:r>
          </a:p>
          <a:p>
            <a:r>
              <a:rPr lang="fr-FR" dirty="0" smtClean="0"/>
              <a:t>       filles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0" y="3786166"/>
            <a:ext cx="13680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Il faut laisser</a:t>
            </a:r>
          </a:p>
          <a:p>
            <a:r>
              <a:rPr lang="fr-FR" dirty="0" smtClean="0"/>
              <a:t>   Le temps </a:t>
            </a:r>
          </a:p>
          <a:p>
            <a:r>
              <a:rPr lang="fr-FR" dirty="0" smtClean="0"/>
              <a:t>   au temps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146509" y="6072206"/>
            <a:ext cx="1210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Veiller tard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7858148" y="2643182"/>
            <a:ext cx="1125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E vado via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7715272" y="5643578"/>
            <a:ext cx="13027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Nos amours</a:t>
            </a:r>
          </a:p>
          <a:p>
            <a:r>
              <a:rPr lang="fr-FR" dirty="0" smtClean="0"/>
              <a:t>cassées</a:t>
            </a:r>
            <a:endParaRPr lang="fr-FR" dirty="0"/>
          </a:p>
        </p:txBody>
      </p:sp>
    </p:spTree>
  </p:cSld>
  <p:clrMapOvr>
    <a:masterClrMapping/>
  </p:clrMapOvr>
  <p:transition>
    <p:sndAc>
      <p:stSnd loop="1"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orme libre 19"/>
          <p:cNvSpPr/>
          <p:nvPr/>
        </p:nvSpPr>
        <p:spPr>
          <a:xfrm>
            <a:off x="-45720" y="914400"/>
            <a:ext cx="3535680" cy="4815840"/>
          </a:xfrm>
          <a:custGeom>
            <a:avLst/>
            <a:gdLst>
              <a:gd name="connsiteX0" fmla="*/ 30480 w 3535680"/>
              <a:gd name="connsiteY0" fmla="*/ 0 h 4815840"/>
              <a:gd name="connsiteX1" fmla="*/ 3535680 w 3535680"/>
              <a:gd name="connsiteY1" fmla="*/ 929640 h 4815840"/>
              <a:gd name="connsiteX2" fmla="*/ 3505200 w 3535680"/>
              <a:gd name="connsiteY2" fmla="*/ 3977640 h 4815840"/>
              <a:gd name="connsiteX3" fmla="*/ 0 w 3535680"/>
              <a:gd name="connsiteY3" fmla="*/ 4815840 h 4815840"/>
              <a:gd name="connsiteX4" fmla="*/ 30480 w 3535680"/>
              <a:gd name="connsiteY4" fmla="*/ 0 h 481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35680" h="4815840">
                <a:moveTo>
                  <a:pt x="30480" y="0"/>
                </a:moveTo>
                <a:lnTo>
                  <a:pt x="3535680" y="929640"/>
                </a:lnTo>
                <a:lnTo>
                  <a:pt x="3505200" y="3977640"/>
                </a:lnTo>
                <a:lnTo>
                  <a:pt x="0" y="4815840"/>
                </a:lnTo>
                <a:lnTo>
                  <a:pt x="30480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6" name="Rectangle 35"/>
          <p:cNvSpPr/>
          <p:nvPr/>
        </p:nvSpPr>
        <p:spPr>
          <a:xfrm>
            <a:off x="-1" y="1700808"/>
            <a:ext cx="377991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A toutes les filles que j'ai aimées avant</a:t>
            </a:r>
            <a:br>
              <a:rPr lang="fr-FR" sz="1600" dirty="0" smtClean="0"/>
            </a:br>
            <a:r>
              <a:rPr lang="fr-FR" sz="1600" dirty="0" smtClean="0"/>
              <a:t>Qui sont devenues femmes maintenant</a:t>
            </a:r>
            <a:br>
              <a:rPr lang="fr-FR" sz="1600" dirty="0" smtClean="0"/>
            </a:br>
            <a:r>
              <a:rPr lang="fr-FR" sz="1600" dirty="0" smtClean="0"/>
              <a:t>A leur volcan de larmes</a:t>
            </a:r>
            <a:br>
              <a:rPr lang="fr-FR" sz="1600" dirty="0" smtClean="0"/>
            </a:br>
            <a:r>
              <a:rPr lang="fr-FR" sz="1600" dirty="0" smtClean="0"/>
              <a:t>A leur torrent de charme</a:t>
            </a:r>
            <a:br>
              <a:rPr lang="fr-FR" sz="1600" dirty="0" smtClean="0"/>
            </a:br>
            <a:r>
              <a:rPr lang="fr-FR" sz="1600" dirty="0" smtClean="0"/>
              <a:t>Je suis resté adolescent</a:t>
            </a:r>
            <a:endParaRPr lang="fr-FR" sz="1600" dirty="0"/>
          </a:p>
        </p:txBody>
      </p:sp>
      <p:sp>
        <p:nvSpPr>
          <p:cNvPr id="37" name="Rectangle 36"/>
          <p:cNvSpPr/>
          <p:nvPr/>
        </p:nvSpPr>
        <p:spPr>
          <a:xfrm>
            <a:off x="0" y="3284984"/>
            <a:ext cx="34563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A toutes les filles que j'ai aimées avant</a:t>
            </a:r>
            <a:br>
              <a:rPr lang="fr-FR" sz="1600" dirty="0" smtClean="0"/>
            </a:br>
            <a:r>
              <a:rPr lang="fr-FR" sz="1600" dirty="0" smtClean="0"/>
              <a:t>Des cours de lycée en jardin d'enfants</a:t>
            </a:r>
            <a:br>
              <a:rPr lang="fr-FR" sz="1600" dirty="0" smtClean="0"/>
            </a:br>
            <a:r>
              <a:rPr lang="fr-FR" sz="1600" dirty="0" smtClean="0"/>
              <a:t>Aux lettrs déchirées</a:t>
            </a:r>
            <a:br>
              <a:rPr lang="fr-FR" sz="1600" dirty="0" smtClean="0"/>
            </a:br>
            <a:r>
              <a:rPr lang="fr-FR" sz="1600" dirty="0" smtClean="0"/>
              <a:t>A leurs baisers volés</a:t>
            </a:r>
            <a:br>
              <a:rPr lang="fr-FR" sz="1600" dirty="0" smtClean="0"/>
            </a:br>
            <a:r>
              <a:rPr lang="fr-FR" sz="1600" dirty="0" smtClean="0"/>
              <a:t>Je suis resté adolescent</a:t>
            </a:r>
            <a:endParaRPr lang="fr-FR" sz="1600" dirty="0"/>
          </a:p>
        </p:txBody>
      </p:sp>
      <p:sp>
        <p:nvSpPr>
          <p:cNvPr id="38" name="Rectangle 37"/>
          <p:cNvSpPr/>
          <p:nvPr/>
        </p:nvSpPr>
        <p:spPr>
          <a:xfrm>
            <a:off x="0" y="1556792"/>
            <a:ext cx="357186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Elles avaient, elles avaient,</a:t>
            </a:r>
            <a:br>
              <a:rPr lang="fr-FR" sz="1600" dirty="0" smtClean="0"/>
            </a:br>
            <a:r>
              <a:rPr lang="fr-FR" sz="1600" dirty="0" smtClean="0"/>
              <a:t>Des océans au fond des yeux</a:t>
            </a:r>
            <a:br>
              <a:rPr lang="fr-FR" sz="1600" dirty="0" smtClean="0"/>
            </a:br>
            <a:r>
              <a:rPr lang="fr-FR" sz="1600" dirty="0" smtClean="0"/>
              <a:t>Elles dansaient, elles dansaient,</a:t>
            </a:r>
            <a:br>
              <a:rPr lang="fr-FR" sz="1600" dirty="0" smtClean="0"/>
            </a:br>
            <a:r>
              <a:rPr lang="fr-FR" sz="1600" dirty="0" smtClean="0"/>
              <a:t>Pour nous garder plus amoureux</a:t>
            </a:r>
            <a:br>
              <a:rPr lang="fr-FR" sz="1600" dirty="0" smtClean="0"/>
            </a:br>
            <a:r>
              <a:rPr lang="fr-FR" sz="1600" dirty="0" smtClean="0"/>
              <a:t>Elles disaient, elles disaient,</a:t>
            </a:r>
            <a:br>
              <a:rPr lang="fr-FR" sz="1600" dirty="0" smtClean="0"/>
            </a:br>
            <a:r>
              <a:rPr lang="fr-FR" sz="1600" dirty="0" smtClean="0"/>
              <a:t>Que l'amour c'est toute une vie à deux</a:t>
            </a:r>
            <a:br>
              <a:rPr lang="fr-FR" sz="1600" dirty="0" smtClean="0"/>
            </a:br>
            <a:r>
              <a:rPr lang="fr-FR" sz="1600" dirty="0" smtClean="0"/>
              <a:t>Elles avaient dans un sourire moqueur</a:t>
            </a:r>
            <a:br>
              <a:rPr lang="fr-FR" sz="1600" dirty="0" smtClean="0"/>
            </a:br>
            <a:r>
              <a:rPr lang="fr-FR" sz="1600" dirty="0" smtClean="0"/>
              <a:t>Quelque chose de secret</a:t>
            </a:r>
            <a:br>
              <a:rPr lang="fr-FR" sz="1600" dirty="0" smtClean="0"/>
            </a:br>
            <a:r>
              <a:rPr lang="fr-FR" sz="1600" dirty="0" smtClean="0"/>
              <a:t>Elles gravaient nos deux cœurs</a:t>
            </a:r>
            <a:br>
              <a:rPr lang="fr-FR" sz="1600" dirty="0" smtClean="0"/>
            </a:br>
            <a:r>
              <a:rPr lang="fr-FR" sz="1600" dirty="0" smtClean="0"/>
              <a:t>Sur les arbres des forêts</a:t>
            </a:r>
            <a:br>
              <a:rPr lang="fr-FR" sz="1600" dirty="0" smtClean="0"/>
            </a:br>
            <a:r>
              <a:rPr lang="fr-FR" sz="1600" dirty="0" smtClean="0"/>
              <a:t>Elles pleuraient comme on pleure</a:t>
            </a:r>
            <a:br>
              <a:rPr lang="fr-FR" sz="1600" dirty="0" smtClean="0"/>
            </a:br>
            <a:r>
              <a:rPr lang="fr-FR" sz="1600" dirty="0" smtClean="0"/>
              <a:t>Quand on a trop aimé </a:t>
            </a:r>
          </a:p>
          <a:p>
            <a:endParaRPr lang="fr-FR" sz="1600" dirty="0" smtClean="0"/>
          </a:p>
          <a:p>
            <a:r>
              <a:rPr lang="fr-FR" sz="1600" dirty="0" smtClean="0"/>
              <a:t/>
            </a:r>
            <a:br>
              <a:rPr lang="fr-FR" sz="1600" dirty="0" smtClean="0"/>
            </a:br>
            <a:r>
              <a:rPr lang="fr-FR" sz="1600" dirty="0" smtClean="0"/>
              <a:t/>
            </a:r>
            <a:br>
              <a:rPr lang="fr-FR" sz="1600" dirty="0" smtClean="0"/>
            </a:br>
            <a:endParaRPr lang="fr-FR" sz="1600" dirty="0"/>
          </a:p>
        </p:txBody>
      </p:sp>
      <p:sp>
        <p:nvSpPr>
          <p:cNvPr id="39" name="Rectangle 38"/>
          <p:cNvSpPr/>
          <p:nvPr/>
        </p:nvSpPr>
        <p:spPr>
          <a:xfrm>
            <a:off x="0" y="4715852"/>
            <a:ext cx="37223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Des océans au fond des yeux 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-1" y="1700808"/>
            <a:ext cx="370790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A toutes les filles que j'ai aimées avant</a:t>
            </a:r>
            <a:br>
              <a:rPr lang="fr-FR" sz="1600" dirty="0" smtClean="0"/>
            </a:br>
            <a:r>
              <a:rPr lang="fr-FR" sz="1600" dirty="0" smtClean="0"/>
              <a:t>Qui sont devenues femmes maintenant</a:t>
            </a:r>
            <a:br>
              <a:rPr lang="fr-FR" sz="1600" dirty="0" smtClean="0"/>
            </a:br>
            <a:r>
              <a:rPr lang="fr-FR" sz="1600" dirty="0" smtClean="0"/>
              <a:t>De leurs éclats de rire</a:t>
            </a:r>
            <a:br>
              <a:rPr lang="fr-FR" sz="1600" dirty="0" smtClean="0"/>
            </a:br>
            <a:r>
              <a:rPr lang="fr-FR" sz="1600" dirty="0" smtClean="0"/>
              <a:t>A nos nuits de plaisir</a:t>
            </a:r>
            <a:br>
              <a:rPr lang="fr-FR" sz="1600" dirty="0" smtClean="0"/>
            </a:br>
            <a:r>
              <a:rPr lang="fr-FR" sz="1600" dirty="0" smtClean="0"/>
              <a:t>Je suis resté adolescent</a:t>
            </a:r>
            <a:endParaRPr lang="fr-FR" sz="1600" dirty="0"/>
          </a:p>
        </p:txBody>
      </p:sp>
      <p:sp>
        <p:nvSpPr>
          <p:cNvPr id="8" name="Rectangle 7"/>
          <p:cNvSpPr/>
          <p:nvPr/>
        </p:nvSpPr>
        <p:spPr>
          <a:xfrm>
            <a:off x="0" y="3284984"/>
            <a:ext cx="33843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A toutes les filles que j'ai aimées avant</a:t>
            </a:r>
            <a:br>
              <a:rPr lang="fr-FR" sz="1600" dirty="0" smtClean="0"/>
            </a:br>
            <a:r>
              <a:rPr lang="fr-FR" sz="1600" dirty="0" smtClean="0"/>
              <a:t>De plage, de soleil, en dîners dansants</a:t>
            </a:r>
            <a:br>
              <a:rPr lang="fr-FR" sz="1600" dirty="0" smtClean="0"/>
            </a:br>
            <a:r>
              <a:rPr lang="fr-FR" sz="1600" dirty="0" smtClean="0"/>
              <a:t>Aux secrets murmurés</a:t>
            </a:r>
            <a:br>
              <a:rPr lang="fr-FR" sz="1600" dirty="0" smtClean="0"/>
            </a:br>
            <a:r>
              <a:rPr lang="fr-FR" sz="1600" dirty="0" smtClean="0"/>
              <a:t>Aux passions déchirées</a:t>
            </a:r>
            <a:br>
              <a:rPr lang="fr-FR" sz="1600" dirty="0" smtClean="0"/>
            </a:br>
            <a:r>
              <a:rPr lang="fr-FR" sz="1600" dirty="0" smtClean="0"/>
              <a:t>Je suis resté adolescent</a:t>
            </a:r>
            <a:endParaRPr lang="fr-FR" sz="1600" dirty="0"/>
          </a:p>
        </p:txBody>
      </p:sp>
      <p:sp>
        <p:nvSpPr>
          <p:cNvPr id="9" name="Rectangle 8"/>
          <p:cNvSpPr/>
          <p:nvPr/>
        </p:nvSpPr>
        <p:spPr>
          <a:xfrm>
            <a:off x="0" y="1628800"/>
            <a:ext cx="34563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Elles avaient, elles avaient,</a:t>
            </a:r>
            <a:br>
              <a:rPr lang="fr-FR" sz="1600" dirty="0" smtClean="0"/>
            </a:br>
            <a:r>
              <a:rPr lang="fr-FR" sz="1600" dirty="0" smtClean="0"/>
              <a:t>Des océans au fond des yeux</a:t>
            </a:r>
            <a:br>
              <a:rPr lang="fr-FR" sz="1600" dirty="0" smtClean="0"/>
            </a:br>
            <a:r>
              <a:rPr lang="fr-FR" sz="1600" dirty="0" smtClean="0"/>
              <a:t>Elles dansaient, elles dansaient,</a:t>
            </a:r>
            <a:br>
              <a:rPr lang="fr-FR" sz="1600" dirty="0" smtClean="0"/>
            </a:br>
            <a:r>
              <a:rPr lang="fr-FR" sz="1600" dirty="0" smtClean="0"/>
              <a:t>Pour nous garder plus amoureux</a:t>
            </a:r>
            <a:br>
              <a:rPr lang="fr-FR" sz="1600" dirty="0" smtClean="0"/>
            </a:br>
            <a:r>
              <a:rPr lang="fr-FR" sz="1600" dirty="0" smtClean="0"/>
              <a:t>Elles disaient, elles disaient,</a:t>
            </a:r>
            <a:br>
              <a:rPr lang="fr-FR" sz="1600" dirty="0" smtClean="0"/>
            </a:br>
            <a:r>
              <a:rPr lang="fr-FR" sz="1600" dirty="0" smtClean="0"/>
              <a:t>Que l'amour c'est toute une vie à deux</a:t>
            </a:r>
            <a:br>
              <a:rPr lang="fr-FR" sz="1600" dirty="0" smtClean="0"/>
            </a:br>
            <a:r>
              <a:rPr lang="fr-FR" sz="1600" dirty="0" smtClean="0"/>
              <a:t>Elles avaient dans un sourire moqueur</a:t>
            </a:r>
            <a:br>
              <a:rPr lang="fr-FR" sz="1600" dirty="0" smtClean="0"/>
            </a:br>
            <a:r>
              <a:rPr lang="fr-FR" sz="1600" dirty="0" smtClean="0"/>
              <a:t>Quelque chose de secret</a:t>
            </a:r>
            <a:br>
              <a:rPr lang="fr-FR" sz="1600" dirty="0" smtClean="0"/>
            </a:br>
            <a:r>
              <a:rPr lang="fr-FR" sz="1600" dirty="0" smtClean="0"/>
              <a:t>Elles gravaient nos deux cœurs</a:t>
            </a:r>
            <a:br>
              <a:rPr lang="fr-FR" sz="1600" dirty="0" smtClean="0"/>
            </a:br>
            <a:r>
              <a:rPr lang="fr-FR" sz="1600" dirty="0" smtClean="0"/>
              <a:t>Sur les arbres des forêts</a:t>
            </a:r>
            <a:br>
              <a:rPr lang="fr-FR" sz="1600" dirty="0" smtClean="0"/>
            </a:br>
            <a:r>
              <a:rPr lang="fr-FR" sz="1600" dirty="0" smtClean="0"/>
              <a:t>Elles pleuraient comme on pleure</a:t>
            </a:r>
            <a:br>
              <a:rPr lang="fr-FR" sz="1600" dirty="0" smtClean="0"/>
            </a:br>
            <a:r>
              <a:rPr lang="fr-FR" sz="1600" dirty="0" smtClean="0"/>
              <a:t>Quand on a trop aimé</a:t>
            </a:r>
            <a:endParaRPr lang="fr-FR" sz="1600" dirty="0"/>
          </a:p>
        </p:txBody>
      </p:sp>
      <p:sp>
        <p:nvSpPr>
          <p:cNvPr id="10" name="Rectangle 9"/>
          <p:cNvSpPr/>
          <p:nvPr/>
        </p:nvSpPr>
        <p:spPr>
          <a:xfrm>
            <a:off x="0" y="1628800"/>
            <a:ext cx="352839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>Elles avaient, elles avaient,</a:t>
            </a:r>
            <a:br>
              <a:rPr lang="fr-FR" sz="1600" dirty="0" smtClean="0"/>
            </a:br>
            <a:r>
              <a:rPr lang="fr-FR" sz="1600" dirty="0" smtClean="0"/>
              <a:t>Des océans au fond des yeux</a:t>
            </a:r>
            <a:br>
              <a:rPr lang="fr-FR" sz="1600" dirty="0" smtClean="0"/>
            </a:br>
            <a:r>
              <a:rPr lang="fr-FR" sz="1600" dirty="0" smtClean="0"/>
              <a:t>Elles dansaient, elles dansaient,</a:t>
            </a:r>
            <a:br>
              <a:rPr lang="fr-FR" sz="1600" dirty="0" smtClean="0"/>
            </a:br>
            <a:r>
              <a:rPr lang="fr-FR" sz="1600" dirty="0" smtClean="0"/>
              <a:t>Pour nous garder plus amoureux</a:t>
            </a:r>
            <a:br>
              <a:rPr lang="fr-FR" sz="1600" dirty="0" smtClean="0"/>
            </a:br>
            <a:r>
              <a:rPr lang="fr-FR" sz="1600" dirty="0" smtClean="0"/>
              <a:t>Elles disaient, elles disaient,</a:t>
            </a:r>
            <a:br>
              <a:rPr lang="fr-FR" sz="1600" dirty="0" smtClean="0"/>
            </a:br>
            <a:r>
              <a:rPr lang="fr-FR" sz="1600" dirty="0" smtClean="0"/>
              <a:t>Que l'amour c'est toute une vie à deux</a:t>
            </a:r>
            <a:br>
              <a:rPr lang="fr-FR" sz="1600" dirty="0" smtClean="0"/>
            </a:br>
            <a:r>
              <a:rPr lang="fr-FR" sz="1600" dirty="0" smtClean="0"/>
              <a:t>Elles avaient dans un sourire moqueur</a:t>
            </a:r>
            <a:br>
              <a:rPr lang="fr-FR" sz="1600" dirty="0" smtClean="0"/>
            </a:br>
            <a:r>
              <a:rPr lang="fr-FR" sz="1600" dirty="0" smtClean="0"/>
              <a:t>Quelque chose de secret</a:t>
            </a:r>
            <a:br>
              <a:rPr lang="fr-FR" sz="1600" dirty="0" smtClean="0"/>
            </a:br>
            <a:r>
              <a:rPr lang="fr-FR" sz="1600" dirty="0" smtClean="0"/>
              <a:t>Elles gravaient nos deux cœurs</a:t>
            </a:r>
            <a:br>
              <a:rPr lang="fr-FR" sz="1600" dirty="0" smtClean="0"/>
            </a:br>
            <a:r>
              <a:rPr lang="fr-FR" sz="1600" dirty="0" smtClean="0"/>
              <a:t>Sur les arbres des forêts</a:t>
            </a:r>
            <a:br>
              <a:rPr lang="fr-FR" sz="1600" dirty="0" smtClean="0"/>
            </a:br>
            <a:r>
              <a:rPr lang="fr-FR" sz="1600" dirty="0" smtClean="0"/>
              <a:t>Elles pleuraient comme on pleure</a:t>
            </a:r>
            <a:br>
              <a:rPr lang="fr-FR" sz="1600" dirty="0" smtClean="0"/>
            </a:br>
            <a:r>
              <a:rPr lang="fr-FR" sz="1600" dirty="0" smtClean="0"/>
              <a:t>Quand on a trop aimé</a:t>
            </a:r>
            <a:endParaRPr lang="fr-FR" sz="1600" dirty="0"/>
          </a:p>
        </p:txBody>
      </p:sp>
      <p:sp>
        <p:nvSpPr>
          <p:cNvPr id="11" name="Rectangle 10"/>
          <p:cNvSpPr/>
          <p:nvPr/>
        </p:nvSpPr>
        <p:spPr>
          <a:xfrm>
            <a:off x="4286248" y="3857628"/>
            <a:ext cx="181979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A toutes les filles </a:t>
            </a:r>
          </a:p>
          <a:p>
            <a:r>
              <a:rPr lang="fr-FR" dirty="0" smtClean="0"/>
              <a:t>qu'on a aimées   </a:t>
            </a:r>
          </a:p>
          <a:p>
            <a:r>
              <a:rPr lang="fr-FR" dirty="0" smtClean="0"/>
              <a:t>        avant... </a:t>
            </a:r>
            <a:endParaRPr lang="fr-FR" dirty="0"/>
          </a:p>
        </p:txBody>
      </p:sp>
      <p:grpSp>
        <p:nvGrpSpPr>
          <p:cNvPr id="22" name="Groupe 21"/>
          <p:cNvGrpSpPr/>
          <p:nvPr/>
        </p:nvGrpSpPr>
        <p:grpSpPr>
          <a:xfrm>
            <a:off x="0" y="0"/>
            <a:ext cx="9174682" cy="6858000"/>
            <a:chOff x="0" y="0"/>
            <a:chExt cx="9174682" cy="6858000"/>
          </a:xfrm>
        </p:grpSpPr>
        <p:pic>
          <p:nvPicPr>
            <p:cNvPr id="19" name="Image 18" descr="21071f5c.png"/>
            <p:cNvPicPr>
              <a:picLocks noChangeAspect="1"/>
            </p:cNvPicPr>
            <p:nvPr/>
          </p:nvPicPr>
          <p:blipFill>
            <a:blip r:embed="rId4" cstate="print"/>
            <a:srcRect l="783" t="1042" r="783" b="1042"/>
            <a:stretch>
              <a:fillRect/>
            </a:stretch>
          </p:blipFill>
          <p:spPr>
            <a:xfrm>
              <a:off x="0" y="0"/>
              <a:ext cx="9174682" cy="6858000"/>
            </a:xfrm>
            <a:prstGeom prst="rect">
              <a:avLst/>
            </a:prstGeom>
          </p:spPr>
        </p:pic>
        <p:sp>
          <p:nvSpPr>
            <p:cNvPr id="21" name="Rectangle 20">
              <a:hlinkClick r:id="rId5" action="ppaction://hlinksldjump"/>
            </p:cNvPr>
            <p:cNvSpPr/>
            <p:nvPr/>
          </p:nvSpPr>
          <p:spPr>
            <a:xfrm>
              <a:off x="7500958" y="0"/>
              <a:ext cx="1643042" cy="185736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3" name="Picture 6" descr="canapé et fauteuille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 cstate="print"/>
          <a:srcRect t="39623" r="56876"/>
          <a:stretch>
            <a:fillRect/>
          </a:stretch>
        </p:blipFill>
        <p:spPr bwMode="auto">
          <a:xfrm flipH="1">
            <a:off x="6143636" y="4006708"/>
            <a:ext cx="3074024" cy="2851292"/>
          </a:xfrm>
          <a:prstGeom prst="rect">
            <a:avLst/>
          </a:prstGeom>
          <a:noFill/>
        </p:spPr>
      </p:pic>
      <p:pic>
        <p:nvPicPr>
          <p:cNvPr id="14" name="Picture 8" descr="canapé et fauteuille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 cstate="print"/>
          <a:srcRect l="61875" t="48113"/>
          <a:stretch>
            <a:fillRect/>
          </a:stretch>
        </p:blipFill>
        <p:spPr bwMode="auto">
          <a:xfrm flipH="1">
            <a:off x="3929058" y="4596869"/>
            <a:ext cx="2507786" cy="2261131"/>
          </a:xfrm>
          <a:prstGeom prst="rect">
            <a:avLst/>
          </a:prstGeom>
          <a:noFill/>
        </p:spPr>
      </p:pic>
      <p:sp>
        <p:nvSpPr>
          <p:cNvPr id="17" name="Forme libre 16"/>
          <p:cNvSpPr/>
          <p:nvPr/>
        </p:nvSpPr>
        <p:spPr>
          <a:xfrm>
            <a:off x="4178312" y="2214554"/>
            <a:ext cx="2108200" cy="1549400"/>
          </a:xfrm>
          <a:custGeom>
            <a:avLst/>
            <a:gdLst>
              <a:gd name="connsiteX0" fmla="*/ 25400 w 2108200"/>
              <a:gd name="connsiteY0" fmla="*/ 127000 h 1549400"/>
              <a:gd name="connsiteX1" fmla="*/ 2108200 w 2108200"/>
              <a:gd name="connsiteY1" fmla="*/ 0 h 1549400"/>
              <a:gd name="connsiteX2" fmla="*/ 2108200 w 2108200"/>
              <a:gd name="connsiteY2" fmla="*/ 1549400 h 1549400"/>
              <a:gd name="connsiteX3" fmla="*/ 0 w 2108200"/>
              <a:gd name="connsiteY3" fmla="*/ 1447800 h 1549400"/>
              <a:gd name="connsiteX4" fmla="*/ 25400 w 2108200"/>
              <a:gd name="connsiteY4" fmla="*/ 127000 h 1549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8200" h="1549400">
                <a:moveTo>
                  <a:pt x="25400" y="127000"/>
                </a:moveTo>
                <a:lnTo>
                  <a:pt x="2108200" y="0"/>
                </a:lnTo>
                <a:lnTo>
                  <a:pt x="2108200" y="1549400"/>
                </a:lnTo>
                <a:lnTo>
                  <a:pt x="0" y="1447800"/>
                </a:lnTo>
                <a:lnTo>
                  <a:pt x="25400" y="12700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  <a:ln w="38100">
            <a:solidFill>
              <a:schemeClr val="bg1">
                <a:lumMod val="50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8" name="Image 17" descr="0udc6lbm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227287" flipH="1">
            <a:off x="6572264" y="4071942"/>
            <a:ext cx="2571736" cy="1792906"/>
          </a:xfrm>
          <a:prstGeom prst="rect">
            <a:avLst/>
          </a:prstGeom>
        </p:spPr>
      </p:pic>
    </p:spTree>
  </p:cSld>
  <p:clrMapOvr>
    <a:masterClrMapping/>
  </p:clrMapOvr>
  <p:transition advClick="0" advTm="254000">
    <p:sndAc>
      <p:stSnd>
        <p:snd r:embed="rId2" name="01 A toutes les fil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8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6300"/>
                            </p:stCondLst>
                            <p:childTnLst>
                              <p:par>
                                <p:cTn id="15" presetID="7" presetClass="exit" presetSubtype="1" fill="hold" grpId="1" nodeType="afterEffect">
                                  <p:stCondLst>
                                    <p:cond delay="1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4300"/>
                            </p:stCondLst>
                            <p:childTnLst>
                              <p:par>
                                <p:cTn id="20" presetID="7" presetClass="exit" presetSubtype="1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9300"/>
                            </p:stCondLst>
                            <p:childTnLst>
                              <p:par>
                                <p:cTn id="2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2100"/>
                            </p:stCondLst>
                            <p:childTnLst>
                              <p:par>
                                <p:cTn id="30" presetID="2" presetClass="entr" presetSubtype="6" fill="hold" grpId="0" nodeType="after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1600"/>
                            </p:stCondLst>
                            <p:childTnLst>
                              <p:par>
                                <p:cTn id="35" presetID="7" presetClass="exit" presetSubtype="1" fill="hold" grpId="1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7" presetClass="exit" presetSubtype="1" fill="hold" grpId="1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8600"/>
                            </p:stCondLst>
                            <p:childTnLst>
                              <p:par>
                                <p:cTn id="4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6600"/>
                            </p:stCondLst>
                            <p:childTnLst>
                              <p:par>
                                <p:cTn id="4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34600"/>
                            </p:stCondLst>
                            <p:childTnLst>
                              <p:par>
                                <p:cTn id="54" presetID="7" presetClass="exit" presetSubtype="1" fill="hold" grpId="1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1600"/>
                            </p:stCondLst>
                            <p:childTnLst>
                              <p:par>
                                <p:cTn id="59" presetID="7" presetClass="exit" presetSubtype="1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46600"/>
                            </p:stCondLst>
                            <p:childTnLst>
                              <p:par>
                                <p:cTn id="6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9400"/>
                            </p:stCondLst>
                            <p:childTnLst>
                              <p:par>
                                <p:cTn id="69" presetID="2" presetClass="entr" presetSubtype="6" fill="hold" grpId="2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75900"/>
                            </p:stCondLst>
                            <p:childTnLst>
                              <p:par>
                                <p:cTn id="74" presetID="7" presetClass="exit" presetSubtype="1" fill="hold" grpId="1" nodeType="afterEffect">
                                  <p:stCondLst>
                                    <p:cond delay="15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7" presetClass="exit" presetSubtype="1" fill="hold" grpId="3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95900"/>
                            </p:stCondLst>
                            <p:childTnLst>
                              <p:par>
                                <p:cTn id="83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18700"/>
                            </p:stCondLst>
                            <p:childTnLst>
                              <p:par>
                                <p:cTn id="88" presetID="2" presetClass="entr" presetSubtype="6" fill="hold" grpId="4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39" grpId="2"/>
      <p:bldP spid="39" grpId="3"/>
      <p:bldP spid="39" grpId="4"/>
      <p:bldP spid="7" grpId="0"/>
      <p:bldP spid="7" grpId="1"/>
      <p:bldP spid="8" grpId="0"/>
      <p:bldP spid="8" grpId="1"/>
      <p:bldP spid="9" grpId="0"/>
      <p:bldP spid="9" grpId="1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rme libre 9"/>
          <p:cNvSpPr/>
          <p:nvPr/>
        </p:nvSpPr>
        <p:spPr>
          <a:xfrm>
            <a:off x="-45720" y="914400"/>
            <a:ext cx="3535680" cy="4815840"/>
          </a:xfrm>
          <a:custGeom>
            <a:avLst/>
            <a:gdLst>
              <a:gd name="connsiteX0" fmla="*/ 30480 w 3535680"/>
              <a:gd name="connsiteY0" fmla="*/ 0 h 4815840"/>
              <a:gd name="connsiteX1" fmla="*/ 3535680 w 3535680"/>
              <a:gd name="connsiteY1" fmla="*/ 929640 h 4815840"/>
              <a:gd name="connsiteX2" fmla="*/ 3505200 w 3535680"/>
              <a:gd name="connsiteY2" fmla="*/ 3977640 h 4815840"/>
              <a:gd name="connsiteX3" fmla="*/ 0 w 3535680"/>
              <a:gd name="connsiteY3" fmla="*/ 4815840 h 4815840"/>
              <a:gd name="connsiteX4" fmla="*/ 30480 w 3535680"/>
              <a:gd name="connsiteY4" fmla="*/ 0 h 481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35680" h="4815840">
                <a:moveTo>
                  <a:pt x="30480" y="0"/>
                </a:moveTo>
                <a:lnTo>
                  <a:pt x="3535680" y="929640"/>
                </a:lnTo>
                <a:lnTo>
                  <a:pt x="3505200" y="3977640"/>
                </a:lnTo>
                <a:lnTo>
                  <a:pt x="0" y="4815840"/>
                </a:lnTo>
                <a:lnTo>
                  <a:pt x="30480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0" y="2285992"/>
            <a:ext cx="35718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Il faut laisser le temps au temps</a:t>
            </a:r>
            <a:br>
              <a:rPr lang="fr-FR" dirty="0" smtClean="0"/>
            </a:br>
            <a:r>
              <a:rPr lang="fr-FR" dirty="0" smtClean="0"/>
              <a:t>Et nos amours auraient quinze ans,</a:t>
            </a:r>
            <a:br>
              <a:rPr lang="fr-FR" dirty="0" smtClean="0"/>
            </a:br>
            <a:r>
              <a:rPr lang="fr-FR" dirty="0" smtClean="0"/>
              <a:t>Et nos pères seraient nos enfants,</a:t>
            </a:r>
            <a:br>
              <a:rPr lang="fr-FR" dirty="0" smtClean="0"/>
            </a:br>
            <a:r>
              <a:rPr lang="fr-FR" dirty="0" smtClean="0"/>
              <a:t>Lennon serait encore vivant.</a:t>
            </a:r>
            <a:br>
              <a:rPr lang="fr-FR" dirty="0" smtClean="0"/>
            </a:br>
            <a:r>
              <a:rPr lang="fr-FR" dirty="0" smtClean="0"/>
              <a:t>Il faut laisser le temps au temps</a:t>
            </a:r>
            <a:br>
              <a:rPr lang="fr-FR" dirty="0" smtClean="0"/>
            </a:br>
            <a:r>
              <a:rPr lang="fr-FR" dirty="0" smtClean="0"/>
              <a:t>Et elle m'aurait aimé sûr'ment,</a:t>
            </a:r>
            <a:br>
              <a:rPr lang="fr-FR" dirty="0" smtClean="0"/>
            </a:br>
            <a:r>
              <a:rPr lang="fr-FR" dirty="0" smtClean="0"/>
              <a:t>Quand nous étions deux étudiants,</a:t>
            </a:r>
            <a:br>
              <a:rPr lang="fr-FR" dirty="0" smtClean="0"/>
            </a:br>
            <a:r>
              <a:rPr lang="fr-FR" dirty="0" smtClean="0"/>
              <a:t>Deux oiseaux sur le fil du vent.</a:t>
            </a:r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0" y="1119263"/>
            <a:ext cx="37147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(Refrain)</a:t>
            </a:r>
            <a:br>
              <a:rPr lang="fr-FR" dirty="0" smtClean="0"/>
            </a:br>
            <a:r>
              <a:rPr lang="fr-FR" dirty="0" smtClean="0"/>
              <a:t>Il faut laisser le </a:t>
            </a:r>
          </a:p>
          <a:p>
            <a:r>
              <a:rPr lang="fr-FR" dirty="0" smtClean="0"/>
              <a:t>temps parler librement.</a:t>
            </a:r>
            <a:br>
              <a:rPr lang="fr-FR" dirty="0" smtClean="0"/>
            </a:br>
            <a:r>
              <a:rPr lang="fr-FR" dirty="0" smtClean="0"/>
              <a:t>Il faut laisser les heures couler doucement.</a:t>
            </a:r>
            <a:br>
              <a:rPr lang="fr-FR" dirty="0" smtClean="0"/>
            </a:br>
            <a:r>
              <a:rPr lang="fr-FR" dirty="0" smtClean="0"/>
              <a:t>Il faut laisser nos cœurs chanter différent.</a:t>
            </a:r>
            <a:br>
              <a:rPr lang="fr-FR" dirty="0" smtClean="0"/>
            </a:br>
            <a:r>
              <a:rPr lang="fr-FR" dirty="0" smtClean="0"/>
              <a:t>Il faut laisser le temps au temps.</a:t>
            </a:r>
            <a:br>
              <a:rPr lang="fr-FR" dirty="0" smtClean="0"/>
            </a:br>
            <a:r>
              <a:rPr lang="fr-FR" dirty="0" smtClean="0"/>
              <a:t>Il faut laisser passer les nuits, les jours, les années.</a:t>
            </a:r>
            <a:br>
              <a:rPr lang="fr-FR" dirty="0" smtClean="0"/>
            </a:br>
            <a:r>
              <a:rPr lang="fr-FR" dirty="0" smtClean="0"/>
              <a:t>Il faut laisser danser nos vies, nos rêves, nos idées.</a:t>
            </a:r>
            <a:br>
              <a:rPr lang="fr-FR" dirty="0" smtClean="0"/>
            </a:br>
            <a:r>
              <a:rPr lang="fr-FR" dirty="0" smtClean="0"/>
              <a:t>Il faut laisser tomber la pluie, les matins d'été,</a:t>
            </a:r>
            <a:br>
              <a:rPr lang="fr-FR" dirty="0" smtClean="0"/>
            </a:br>
            <a:r>
              <a:rPr lang="fr-FR" dirty="0" smtClean="0"/>
              <a:t>Et renaître au soleil </a:t>
            </a:r>
          </a:p>
          <a:p>
            <a:r>
              <a:rPr lang="fr-FR" dirty="0" smtClean="0"/>
              <a:t>levant.</a:t>
            </a:r>
            <a:endParaRPr lang="fr-FR" dirty="0"/>
          </a:p>
        </p:txBody>
      </p:sp>
      <p:sp>
        <p:nvSpPr>
          <p:cNvPr id="17" name="Rectangle 16"/>
          <p:cNvSpPr/>
          <p:nvPr/>
        </p:nvSpPr>
        <p:spPr>
          <a:xfrm>
            <a:off x="0" y="1857364"/>
            <a:ext cx="364330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Il faut laisser le temps au temps</a:t>
            </a:r>
            <a:br>
              <a:rPr lang="fr-FR" dirty="0" smtClean="0"/>
            </a:br>
            <a:r>
              <a:rPr lang="fr-FR" dirty="0" smtClean="0"/>
              <a:t>Pour que Vincent ait du talent,</a:t>
            </a:r>
            <a:br>
              <a:rPr lang="fr-FR" dirty="0" smtClean="0"/>
            </a:br>
            <a:r>
              <a:rPr lang="fr-FR" dirty="0" smtClean="0"/>
              <a:t>Que Jimmy devienne un géant,</a:t>
            </a:r>
            <a:br>
              <a:rPr lang="fr-FR" dirty="0" smtClean="0"/>
            </a:br>
            <a:r>
              <a:rPr lang="fr-FR" dirty="0" smtClean="0"/>
              <a:t>L'histoire pour faire un président.</a:t>
            </a:r>
            <a:br>
              <a:rPr lang="fr-FR" dirty="0" smtClean="0"/>
            </a:br>
            <a:r>
              <a:rPr lang="fr-FR" dirty="0" smtClean="0"/>
              <a:t>Il faut laisser le temps au temps</a:t>
            </a:r>
            <a:br>
              <a:rPr lang="fr-FR" dirty="0" smtClean="0"/>
            </a:br>
            <a:r>
              <a:rPr lang="fr-FR" dirty="0" smtClean="0"/>
              <a:t>Et elle m'aurait vu autrement</a:t>
            </a:r>
            <a:br>
              <a:rPr lang="fr-FR" dirty="0" smtClean="0"/>
            </a:br>
            <a:r>
              <a:rPr lang="fr-FR" dirty="0" smtClean="0"/>
              <a:t>Que ce poète indifférent </a:t>
            </a:r>
            <a:br>
              <a:rPr lang="fr-FR" dirty="0" smtClean="0"/>
            </a:br>
            <a:r>
              <a:rPr lang="fr-FR" dirty="0" smtClean="0"/>
              <a:t>À ces yeux qui me disaient tant.</a:t>
            </a:r>
            <a:endParaRPr lang="fr-FR" dirty="0"/>
          </a:p>
        </p:txBody>
      </p:sp>
      <p:sp>
        <p:nvSpPr>
          <p:cNvPr id="18" name="Rectangle 17"/>
          <p:cNvSpPr/>
          <p:nvPr/>
        </p:nvSpPr>
        <p:spPr>
          <a:xfrm>
            <a:off x="0" y="770826"/>
            <a:ext cx="364330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(Refrain)</a:t>
            </a:r>
            <a:br>
              <a:rPr lang="fr-FR" dirty="0" smtClean="0"/>
            </a:br>
            <a:r>
              <a:rPr lang="fr-FR" dirty="0" smtClean="0"/>
              <a:t>Il faut laisser le</a:t>
            </a:r>
          </a:p>
          <a:p>
            <a:r>
              <a:rPr lang="fr-FR" dirty="0" smtClean="0"/>
              <a:t> temps parler librement.</a:t>
            </a:r>
            <a:br>
              <a:rPr lang="fr-FR" dirty="0" smtClean="0"/>
            </a:br>
            <a:r>
              <a:rPr lang="fr-FR" dirty="0" smtClean="0"/>
              <a:t>Il faut laisser les heures couler doucement.</a:t>
            </a:r>
            <a:br>
              <a:rPr lang="fr-FR" dirty="0" smtClean="0"/>
            </a:br>
            <a:r>
              <a:rPr lang="fr-FR" dirty="0" smtClean="0"/>
              <a:t>Il faut laisser nos cœurs chanter différent.</a:t>
            </a:r>
            <a:br>
              <a:rPr lang="fr-FR" dirty="0" smtClean="0"/>
            </a:br>
            <a:r>
              <a:rPr lang="fr-FR" dirty="0" smtClean="0"/>
              <a:t>Il faut laisser le temps au temps.</a:t>
            </a:r>
            <a:br>
              <a:rPr lang="fr-FR" dirty="0" smtClean="0"/>
            </a:br>
            <a:r>
              <a:rPr lang="fr-FR" dirty="0" smtClean="0"/>
              <a:t>Il faut laisser passer les nuits, les jours, les années.</a:t>
            </a:r>
            <a:br>
              <a:rPr lang="fr-FR" dirty="0" smtClean="0"/>
            </a:br>
            <a:r>
              <a:rPr lang="fr-FR" dirty="0" smtClean="0"/>
              <a:t>Il faut laisser danser nos vies, nos rêves, nos idées.</a:t>
            </a:r>
            <a:br>
              <a:rPr lang="fr-FR" dirty="0" smtClean="0"/>
            </a:br>
            <a:r>
              <a:rPr lang="fr-FR" dirty="0" smtClean="0"/>
              <a:t>Il faut laisser tomber la pluie, les matins d'été,</a:t>
            </a:r>
            <a:br>
              <a:rPr lang="fr-FR" dirty="0" smtClean="0"/>
            </a:br>
            <a:r>
              <a:rPr lang="fr-FR" dirty="0" smtClean="0"/>
              <a:t>Et renaître au soleil</a:t>
            </a:r>
          </a:p>
          <a:p>
            <a:r>
              <a:rPr lang="fr-FR" dirty="0" smtClean="0"/>
              <a:t> levant.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0" y="836712"/>
            <a:ext cx="364330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(Refrain)</a:t>
            </a:r>
            <a:br>
              <a:rPr lang="fr-FR" dirty="0" smtClean="0"/>
            </a:br>
            <a:r>
              <a:rPr lang="fr-FR" dirty="0" smtClean="0"/>
              <a:t>Il faut laisser le</a:t>
            </a:r>
          </a:p>
          <a:p>
            <a:r>
              <a:rPr lang="fr-FR" dirty="0" smtClean="0"/>
              <a:t> temps parler librement.</a:t>
            </a:r>
            <a:br>
              <a:rPr lang="fr-FR" dirty="0" smtClean="0"/>
            </a:br>
            <a:r>
              <a:rPr lang="fr-FR" dirty="0" smtClean="0"/>
              <a:t>Il faut laisser les heures couler doucement.</a:t>
            </a:r>
            <a:br>
              <a:rPr lang="fr-FR" dirty="0" smtClean="0"/>
            </a:br>
            <a:r>
              <a:rPr lang="fr-FR" dirty="0" smtClean="0"/>
              <a:t>Il faut laisser nos cœurs chanter différent.</a:t>
            </a:r>
            <a:br>
              <a:rPr lang="fr-FR" dirty="0" smtClean="0"/>
            </a:br>
            <a:r>
              <a:rPr lang="fr-FR" dirty="0" smtClean="0"/>
              <a:t>Il faut laisser le temps au temps.</a:t>
            </a:r>
            <a:br>
              <a:rPr lang="fr-FR" dirty="0" smtClean="0"/>
            </a:br>
            <a:r>
              <a:rPr lang="fr-FR" dirty="0" smtClean="0"/>
              <a:t>Il faut laisser passer les nuits, les jours, les années.</a:t>
            </a:r>
            <a:br>
              <a:rPr lang="fr-FR" dirty="0" smtClean="0"/>
            </a:br>
            <a:r>
              <a:rPr lang="fr-FR" dirty="0" smtClean="0"/>
              <a:t>Il faut laisser danser nos vies, nos rêves, nos idées.</a:t>
            </a:r>
            <a:br>
              <a:rPr lang="fr-FR" dirty="0" smtClean="0"/>
            </a:br>
            <a:r>
              <a:rPr lang="fr-FR" dirty="0" smtClean="0"/>
              <a:t>Il faut laisser tomber la pluie, les matins d'été,</a:t>
            </a:r>
            <a:br>
              <a:rPr lang="fr-FR" dirty="0" smtClean="0"/>
            </a:br>
            <a:r>
              <a:rPr lang="fr-FR" dirty="0" smtClean="0"/>
              <a:t>Et renaître au soleil</a:t>
            </a:r>
          </a:p>
          <a:p>
            <a:r>
              <a:rPr lang="fr-FR" dirty="0" smtClean="0"/>
              <a:t> levant.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0" y="1052736"/>
            <a:ext cx="3780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(Refrain)</a:t>
            </a:r>
            <a:br>
              <a:rPr lang="fr-FR" dirty="0" smtClean="0"/>
            </a:br>
            <a:r>
              <a:rPr lang="fr-FR" dirty="0" smtClean="0"/>
              <a:t>Il faut laisser passer les</a:t>
            </a:r>
          </a:p>
          <a:p>
            <a:r>
              <a:rPr lang="fr-FR" dirty="0" smtClean="0"/>
              <a:t> nuits, les jours, les années.</a:t>
            </a:r>
            <a:br>
              <a:rPr lang="fr-FR" dirty="0" smtClean="0"/>
            </a:br>
            <a:r>
              <a:rPr lang="fr-FR" dirty="0" smtClean="0"/>
              <a:t>Il faut laisser danser nos vies, nos rêves, nos idées.</a:t>
            </a:r>
            <a:br>
              <a:rPr lang="fr-FR" dirty="0" smtClean="0"/>
            </a:br>
            <a:r>
              <a:rPr lang="fr-FR" dirty="0" smtClean="0"/>
              <a:t>Il faut laisser tomber la pluie, les matins d'été,</a:t>
            </a:r>
            <a:br>
              <a:rPr lang="fr-FR" dirty="0" smtClean="0"/>
            </a:br>
            <a:r>
              <a:rPr lang="fr-FR" dirty="0" smtClean="0"/>
              <a:t>Et renaître au soleil levant.</a:t>
            </a:r>
          </a:p>
          <a:p>
            <a:r>
              <a:rPr lang="fr-FR" dirty="0" smtClean="0"/>
              <a:t> Il faut laisser passer les nuits, les jours, les années.</a:t>
            </a:r>
            <a:br>
              <a:rPr lang="fr-FR" dirty="0" smtClean="0"/>
            </a:br>
            <a:r>
              <a:rPr lang="fr-FR" dirty="0" smtClean="0"/>
              <a:t>Il faut laisser danser nos vies, nos rêves, nos idées.</a:t>
            </a:r>
            <a:br>
              <a:rPr lang="fr-FR" dirty="0" smtClean="0"/>
            </a:br>
            <a:r>
              <a:rPr lang="fr-FR" dirty="0" smtClean="0"/>
              <a:t>Il faut laisser tomber la pluie, les matins d'été,</a:t>
            </a:r>
            <a:br>
              <a:rPr lang="fr-FR" dirty="0" smtClean="0"/>
            </a:br>
            <a:r>
              <a:rPr lang="fr-FR" dirty="0" smtClean="0"/>
              <a:t>Et renaître au soleil levant. </a:t>
            </a:r>
            <a:br>
              <a:rPr lang="fr-FR" dirty="0" smtClean="0"/>
            </a:br>
            <a:endParaRPr lang="fr-FR" dirty="0"/>
          </a:p>
        </p:txBody>
      </p:sp>
      <p:grpSp>
        <p:nvGrpSpPr>
          <p:cNvPr id="19" name="Groupe 18"/>
          <p:cNvGrpSpPr/>
          <p:nvPr/>
        </p:nvGrpSpPr>
        <p:grpSpPr>
          <a:xfrm>
            <a:off x="-32" y="0"/>
            <a:ext cx="9174682" cy="6858000"/>
            <a:chOff x="0" y="0"/>
            <a:chExt cx="9174682" cy="6858000"/>
          </a:xfrm>
        </p:grpSpPr>
        <p:pic>
          <p:nvPicPr>
            <p:cNvPr id="9" name="Image 8" descr="21071f5c.png"/>
            <p:cNvPicPr>
              <a:picLocks noChangeAspect="1"/>
            </p:cNvPicPr>
            <p:nvPr/>
          </p:nvPicPr>
          <p:blipFill>
            <a:blip r:embed="rId4" cstate="print"/>
            <a:srcRect l="783" t="1042" r="783" b="1042"/>
            <a:stretch>
              <a:fillRect/>
            </a:stretch>
          </p:blipFill>
          <p:spPr>
            <a:xfrm>
              <a:off x="0" y="0"/>
              <a:ext cx="9174682" cy="6858000"/>
            </a:xfrm>
            <a:prstGeom prst="rect">
              <a:avLst/>
            </a:prstGeom>
          </p:spPr>
        </p:pic>
        <p:sp>
          <p:nvSpPr>
            <p:cNvPr id="15" name="Rectangle 14">
              <a:hlinkClick r:id="rId5" action="ppaction://hlinksldjump"/>
            </p:cNvPr>
            <p:cNvSpPr/>
            <p:nvPr/>
          </p:nvSpPr>
          <p:spPr>
            <a:xfrm>
              <a:off x="7500958" y="0"/>
              <a:ext cx="1643042" cy="185736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4098" name="Picture 2" descr="salon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3643306" y="4000504"/>
            <a:ext cx="5500694" cy="2643182"/>
          </a:xfrm>
          <a:prstGeom prst="rect">
            <a:avLst/>
          </a:prstGeom>
          <a:noFill/>
        </p:spPr>
      </p:pic>
      <p:sp>
        <p:nvSpPr>
          <p:cNvPr id="3" name="Forme libre 2"/>
          <p:cNvSpPr/>
          <p:nvPr/>
        </p:nvSpPr>
        <p:spPr>
          <a:xfrm>
            <a:off x="4137672" y="2175512"/>
            <a:ext cx="2148840" cy="1539240"/>
          </a:xfrm>
          <a:custGeom>
            <a:avLst/>
            <a:gdLst>
              <a:gd name="connsiteX0" fmla="*/ 15240 w 2148840"/>
              <a:gd name="connsiteY0" fmla="*/ 198120 h 1539240"/>
              <a:gd name="connsiteX1" fmla="*/ 2133600 w 2148840"/>
              <a:gd name="connsiteY1" fmla="*/ 0 h 1539240"/>
              <a:gd name="connsiteX2" fmla="*/ 2148840 w 2148840"/>
              <a:gd name="connsiteY2" fmla="*/ 1539240 h 1539240"/>
              <a:gd name="connsiteX3" fmla="*/ 0 w 2148840"/>
              <a:gd name="connsiteY3" fmla="*/ 1493520 h 1539240"/>
              <a:gd name="connsiteX4" fmla="*/ 15240 w 2148840"/>
              <a:gd name="connsiteY4" fmla="*/ 198120 h 1539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48840" h="1539240">
                <a:moveTo>
                  <a:pt x="15240" y="198120"/>
                </a:moveTo>
                <a:lnTo>
                  <a:pt x="2133600" y="0"/>
                </a:lnTo>
                <a:lnTo>
                  <a:pt x="2148840" y="1539240"/>
                </a:lnTo>
                <a:lnTo>
                  <a:pt x="0" y="1493520"/>
                </a:lnTo>
                <a:lnTo>
                  <a:pt x="15240" y="19812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1" name="Image 20" descr="jglz9t7j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000760" y="3000372"/>
            <a:ext cx="2529697" cy="3429000"/>
          </a:xfrm>
          <a:prstGeom prst="rect">
            <a:avLst/>
          </a:prstGeom>
        </p:spPr>
      </p:pic>
      <p:pic>
        <p:nvPicPr>
          <p:cNvPr id="22" name="Image 21" descr="9a91576f.gif"/>
          <p:cNvPicPr>
            <a:picLocks noChangeAspect="1"/>
          </p:cNvPicPr>
          <p:nvPr/>
        </p:nvPicPr>
        <p:blipFill>
          <a:blip r:embed="rId11" cstate="print"/>
          <a:srcRect l="11116"/>
          <a:stretch>
            <a:fillRect/>
          </a:stretch>
        </p:blipFill>
        <p:spPr>
          <a:xfrm>
            <a:off x="4365794" y="4452958"/>
            <a:ext cx="849148" cy="1404934"/>
          </a:xfrm>
          <a:prstGeom prst="rect">
            <a:avLst/>
          </a:prstGeom>
        </p:spPr>
      </p:pic>
    </p:spTree>
  </p:cSld>
  <p:clrMapOvr>
    <a:masterClrMapping/>
  </p:clrMapOvr>
  <p:transition advClick="0" advTm="245000">
    <p:sndAc>
      <p:stSnd>
        <p:snd r:embed="rId2" name="06 Il faut laisser le temps au tem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200"/>
                            </p:stCondLst>
                            <p:childTnLst>
                              <p:par>
                                <p:cTn id="12" presetID="7" presetClass="exit" presetSubtype="1" fill="hold" grpId="1" nodeType="afterEffect">
                                  <p:stCondLst>
                                    <p:cond delay="26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77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6400"/>
                            </p:stCondLst>
                            <p:childTnLst>
                              <p:par>
                                <p:cTn id="24" presetID="7" presetClass="exit" presetSubtype="1" fill="hold" grpId="1" nodeType="afterEffect">
                                  <p:stCondLst>
                                    <p:cond delay="27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4400"/>
                            </p:stCondLst>
                            <p:childTnLst>
                              <p:par>
                                <p:cTn id="2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5400"/>
                            </p:stCondLst>
                            <p:childTnLst>
                              <p:par>
                                <p:cTn id="36" presetID="7" presetClass="exit" presetSubtype="1" fill="hold" grpId="1" nodeType="afterEffect">
                                  <p:stCondLst>
                                    <p:cond delay="2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7350"/>
                            </p:stCondLst>
                            <p:childTnLst>
                              <p:par>
                                <p:cTn id="4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6250"/>
                            </p:stCondLst>
                            <p:childTnLst>
                              <p:par>
                                <p:cTn id="48" presetID="7" presetClass="exit" presetSubtype="1" fill="hold" grpId="1" nodeType="afterEffect">
                                  <p:stCondLst>
                                    <p:cond delay="37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3750"/>
                            </p:stCondLst>
                            <p:childTnLst>
                              <p:par>
                                <p:cTn id="5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2650"/>
                            </p:stCondLst>
                            <p:childTnLst>
                              <p:par>
                                <p:cTn id="60" presetID="7" presetClass="exit" presetSubtype="1" fill="hold" grpId="1" nodeType="afterEffect">
                                  <p:stCondLst>
                                    <p:cond delay="29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2150"/>
                            </p:stCondLst>
                            <p:childTnLst>
                              <p:par>
                                <p:cTn id="6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6" grpId="0"/>
      <p:bldP spid="16" grpId="1"/>
      <p:bldP spid="17" grpId="0"/>
      <p:bldP spid="17" grpId="1"/>
      <p:bldP spid="18" grpId="0"/>
      <p:bldP spid="18" grpId="1"/>
      <p:bldP spid="11" grpId="0"/>
      <p:bldP spid="11" grpId="1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e libre 4"/>
          <p:cNvSpPr/>
          <p:nvPr/>
        </p:nvSpPr>
        <p:spPr>
          <a:xfrm>
            <a:off x="-45720" y="914400"/>
            <a:ext cx="3535680" cy="4815840"/>
          </a:xfrm>
          <a:custGeom>
            <a:avLst/>
            <a:gdLst>
              <a:gd name="connsiteX0" fmla="*/ 30480 w 3535680"/>
              <a:gd name="connsiteY0" fmla="*/ 0 h 4815840"/>
              <a:gd name="connsiteX1" fmla="*/ 3535680 w 3535680"/>
              <a:gd name="connsiteY1" fmla="*/ 929640 h 4815840"/>
              <a:gd name="connsiteX2" fmla="*/ 3505200 w 3535680"/>
              <a:gd name="connsiteY2" fmla="*/ 3977640 h 4815840"/>
              <a:gd name="connsiteX3" fmla="*/ 0 w 3535680"/>
              <a:gd name="connsiteY3" fmla="*/ 4815840 h 4815840"/>
              <a:gd name="connsiteX4" fmla="*/ 30480 w 3535680"/>
              <a:gd name="connsiteY4" fmla="*/ 0 h 481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35680" h="4815840">
                <a:moveTo>
                  <a:pt x="30480" y="0"/>
                </a:moveTo>
                <a:lnTo>
                  <a:pt x="3535680" y="929640"/>
                </a:lnTo>
                <a:lnTo>
                  <a:pt x="3505200" y="3977640"/>
                </a:lnTo>
                <a:lnTo>
                  <a:pt x="0" y="4815840"/>
                </a:lnTo>
                <a:lnTo>
                  <a:pt x="30480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0" y="2285992"/>
            <a:ext cx="34289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Les lueurs immobiles</a:t>
            </a:r>
          </a:p>
          <a:p>
            <a:r>
              <a:rPr lang="fr-FR" dirty="0" smtClean="0"/>
              <a:t> d'un jour qui s'achève</a:t>
            </a:r>
            <a:br>
              <a:rPr lang="fr-FR" dirty="0" smtClean="0"/>
            </a:br>
            <a:r>
              <a:rPr lang="fr-FR" dirty="0" smtClean="0"/>
              <a:t>La plainte douloureuse</a:t>
            </a:r>
          </a:p>
          <a:p>
            <a:r>
              <a:rPr lang="fr-FR" dirty="0" smtClean="0"/>
              <a:t> d'un chien qui aboie</a:t>
            </a:r>
            <a:br>
              <a:rPr lang="fr-FR" dirty="0" smtClean="0"/>
            </a:br>
            <a:r>
              <a:rPr lang="fr-FR" dirty="0" smtClean="0"/>
              <a:t>Le silence inquiétant</a:t>
            </a:r>
          </a:p>
          <a:p>
            <a:r>
              <a:rPr lang="fr-FR" dirty="0" smtClean="0"/>
              <a:t> qui précède les rêves</a:t>
            </a:r>
            <a:br>
              <a:rPr lang="fr-FR" dirty="0" smtClean="0"/>
            </a:br>
            <a:r>
              <a:rPr lang="fr-FR" dirty="0" smtClean="0"/>
              <a:t>Quand le monde a</a:t>
            </a:r>
          </a:p>
          <a:p>
            <a:r>
              <a:rPr lang="fr-FR" dirty="0" smtClean="0"/>
              <a:t> disparu l'on est face à soi</a:t>
            </a:r>
          </a:p>
        </p:txBody>
      </p:sp>
      <p:sp>
        <p:nvSpPr>
          <p:cNvPr id="9" name="Rectangle 8"/>
          <p:cNvSpPr/>
          <p:nvPr/>
        </p:nvSpPr>
        <p:spPr>
          <a:xfrm>
            <a:off x="0" y="2214554"/>
            <a:ext cx="27860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Les frissons où l'amour et l'automne s'emmêlent</a:t>
            </a:r>
            <a:br>
              <a:rPr lang="fr-FR" dirty="0" smtClean="0"/>
            </a:br>
            <a:r>
              <a:rPr lang="fr-FR" dirty="0" smtClean="0"/>
              <a:t>Le noir où s'engloutissent notre foi, nos lois</a:t>
            </a:r>
            <a:br>
              <a:rPr lang="fr-FR" dirty="0" smtClean="0"/>
            </a:br>
            <a:r>
              <a:rPr lang="fr-FR" dirty="0" smtClean="0"/>
              <a:t>Cette inquiètude sourde qui coule en nos veines</a:t>
            </a:r>
            <a:br>
              <a:rPr lang="fr-FR" dirty="0" smtClean="0"/>
            </a:br>
            <a:r>
              <a:rPr lang="fr-FR" dirty="0" smtClean="0"/>
              <a:t>Qui nous saisit même après les plus grandes joies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2143116"/>
            <a:ext cx="278605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Ces visages oubliés qui reviennent à la charge</a:t>
            </a:r>
            <a:br>
              <a:rPr lang="fr-FR" dirty="0" smtClean="0"/>
            </a:br>
            <a:r>
              <a:rPr lang="fr-FR" dirty="0" smtClean="0"/>
              <a:t>Ces étreintes qu'en rêve on peut vivre cent fois</a:t>
            </a:r>
            <a:br>
              <a:rPr lang="fr-FR" dirty="0" smtClean="0"/>
            </a:br>
            <a:r>
              <a:rPr lang="fr-FR" dirty="0" smtClean="0"/>
              <a:t>Ces raisons-là qui font que nos raisons sont vaines</a:t>
            </a:r>
            <a:br>
              <a:rPr lang="fr-FR" dirty="0" smtClean="0"/>
            </a:br>
            <a:r>
              <a:rPr lang="fr-FR" dirty="0" smtClean="0"/>
              <a:t>Ces choses au fond de nous qui nous font veiller tard</a:t>
            </a:r>
          </a:p>
        </p:txBody>
      </p:sp>
      <p:sp>
        <p:nvSpPr>
          <p:cNvPr id="14" name="Rectangle 13"/>
          <p:cNvSpPr/>
          <p:nvPr/>
        </p:nvSpPr>
        <p:spPr>
          <a:xfrm>
            <a:off x="0" y="2708920"/>
            <a:ext cx="278605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Ces raisons-là qui font que nos raisons sont vaines</a:t>
            </a:r>
            <a:br>
              <a:rPr lang="fr-FR" dirty="0" smtClean="0"/>
            </a:br>
            <a:r>
              <a:rPr lang="fr-FR" dirty="0" smtClean="0"/>
              <a:t>Ces choses au fond de nous qui nous font veiller tard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2276872"/>
            <a:ext cx="27146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Ces paroles enfermées que l'on n'a pas pu dire</a:t>
            </a:r>
            <a:br>
              <a:rPr lang="fr-FR" dirty="0" smtClean="0"/>
            </a:br>
            <a:r>
              <a:rPr lang="fr-FR" dirty="0" smtClean="0"/>
              <a:t>Ces regards insistants que l'on n'a pas compris</a:t>
            </a:r>
            <a:br>
              <a:rPr lang="fr-FR" dirty="0" smtClean="0"/>
            </a:br>
            <a:r>
              <a:rPr lang="fr-FR" dirty="0" smtClean="0"/>
              <a:t>Ces appels évidents, ces lueurs tardives</a:t>
            </a:r>
            <a:br>
              <a:rPr lang="fr-FR" dirty="0" smtClean="0"/>
            </a:br>
            <a:r>
              <a:rPr lang="fr-FR" dirty="0" smtClean="0"/>
              <a:t>Ces morsures aux regrets qui se livrent à la nuit</a:t>
            </a:r>
          </a:p>
        </p:txBody>
      </p:sp>
      <p:sp>
        <p:nvSpPr>
          <p:cNvPr id="12" name="Rectangle 11"/>
          <p:cNvSpPr/>
          <p:nvPr/>
        </p:nvSpPr>
        <p:spPr>
          <a:xfrm>
            <a:off x="0" y="2132856"/>
            <a:ext cx="28575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Ces solitudes dignes au milieu des silences</a:t>
            </a:r>
            <a:br>
              <a:rPr lang="fr-FR" dirty="0" smtClean="0"/>
            </a:br>
            <a:r>
              <a:rPr lang="fr-FR" dirty="0" smtClean="0"/>
              <a:t>Ces larmes si paisibles qui coulent inexpliquées</a:t>
            </a:r>
            <a:br>
              <a:rPr lang="fr-FR" dirty="0" smtClean="0"/>
            </a:br>
            <a:r>
              <a:rPr lang="fr-FR" dirty="0" smtClean="0"/>
              <a:t>Ces ambitions passées mais auxquelles on repense</a:t>
            </a:r>
            <a:br>
              <a:rPr lang="fr-FR" dirty="0" smtClean="0"/>
            </a:br>
            <a:r>
              <a:rPr lang="fr-FR" dirty="0" smtClean="0"/>
              <a:t>Comme un vieux coffre plein de vieux jouets cassés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2204864"/>
            <a:ext cx="28575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Ces liens que l'on sécrète et qui joignent les êtres</a:t>
            </a:r>
            <a:br>
              <a:rPr lang="fr-FR" dirty="0" smtClean="0"/>
            </a:br>
            <a:r>
              <a:rPr lang="fr-FR" dirty="0" smtClean="0"/>
              <a:t>Ces désirs évadés qui nous feront aimer</a:t>
            </a:r>
            <a:br>
              <a:rPr lang="fr-FR" dirty="0" smtClean="0"/>
            </a:br>
            <a:r>
              <a:rPr lang="fr-FR" dirty="0" smtClean="0"/>
              <a:t>Ces raisons-là qui font que nos raisons sont vaines</a:t>
            </a:r>
            <a:br>
              <a:rPr lang="fr-FR" dirty="0" smtClean="0"/>
            </a:br>
            <a:r>
              <a:rPr lang="fr-FR" dirty="0" smtClean="0"/>
              <a:t>Ces choses au fond de nous qui nous font veiller </a:t>
            </a:r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>
            <a:off x="0" y="2060848"/>
            <a:ext cx="25740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Ces raisons-là qui font que nos raisons sont vaines</a:t>
            </a:r>
            <a:br>
              <a:rPr lang="fr-FR" dirty="0" smtClean="0"/>
            </a:br>
            <a:r>
              <a:rPr lang="fr-FR" dirty="0" smtClean="0"/>
              <a:t>Ces choses au fond de nous qui nous font veille</a:t>
            </a:r>
          </a:p>
          <a:p>
            <a:r>
              <a:rPr lang="fr-FR" dirty="0" smtClean="0"/>
              <a:t>Ces raisons-là qui font que nos raisons sont vaines</a:t>
            </a:r>
            <a:br>
              <a:rPr lang="fr-FR" dirty="0" smtClean="0"/>
            </a:br>
            <a:r>
              <a:rPr lang="fr-FR" dirty="0" smtClean="0"/>
              <a:t>Ces choses au fond de nous qui nous font veiller </a:t>
            </a:r>
            <a:endParaRPr lang="fr-FR" dirty="0"/>
          </a:p>
        </p:txBody>
      </p:sp>
      <p:grpSp>
        <p:nvGrpSpPr>
          <p:cNvPr id="17" name="Groupe 16"/>
          <p:cNvGrpSpPr/>
          <p:nvPr/>
        </p:nvGrpSpPr>
        <p:grpSpPr>
          <a:xfrm>
            <a:off x="-30681" y="0"/>
            <a:ext cx="9174682" cy="6858000"/>
            <a:chOff x="-30681" y="0"/>
            <a:chExt cx="9174682" cy="6858000"/>
          </a:xfrm>
        </p:grpSpPr>
        <p:pic>
          <p:nvPicPr>
            <p:cNvPr id="4" name="Image 3" descr="21071f5c.png"/>
            <p:cNvPicPr>
              <a:picLocks noChangeAspect="1"/>
            </p:cNvPicPr>
            <p:nvPr/>
          </p:nvPicPr>
          <p:blipFill>
            <a:blip r:embed="rId3" cstate="print"/>
            <a:srcRect l="783" t="1042" r="783" b="1042"/>
            <a:stretch>
              <a:fillRect/>
            </a:stretch>
          </p:blipFill>
          <p:spPr>
            <a:xfrm>
              <a:off x="-30681" y="0"/>
              <a:ext cx="9174682" cy="6858000"/>
            </a:xfrm>
            <a:prstGeom prst="rect">
              <a:avLst/>
            </a:prstGeom>
          </p:spPr>
        </p:pic>
        <p:sp>
          <p:nvSpPr>
            <p:cNvPr id="16" name="Rectangle 15">
              <a:hlinkClick r:id="rId4" action="ppaction://hlinksldjump"/>
            </p:cNvPr>
            <p:cNvSpPr/>
            <p:nvPr/>
          </p:nvSpPr>
          <p:spPr>
            <a:xfrm>
              <a:off x="7500958" y="0"/>
              <a:ext cx="1643042" cy="185736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18" name="Forme libre 17"/>
          <p:cNvSpPr/>
          <p:nvPr/>
        </p:nvSpPr>
        <p:spPr>
          <a:xfrm>
            <a:off x="4137672" y="2175512"/>
            <a:ext cx="2148840" cy="1539240"/>
          </a:xfrm>
          <a:custGeom>
            <a:avLst/>
            <a:gdLst>
              <a:gd name="connsiteX0" fmla="*/ 15240 w 2148840"/>
              <a:gd name="connsiteY0" fmla="*/ 198120 h 1539240"/>
              <a:gd name="connsiteX1" fmla="*/ 2133600 w 2148840"/>
              <a:gd name="connsiteY1" fmla="*/ 0 h 1539240"/>
              <a:gd name="connsiteX2" fmla="*/ 2148840 w 2148840"/>
              <a:gd name="connsiteY2" fmla="*/ 1539240 h 1539240"/>
              <a:gd name="connsiteX3" fmla="*/ 0 w 2148840"/>
              <a:gd name="connsiteY3" fmla="*/ 1493520 h 1539240"/>
              <a:gd name="connsiteX4" fmla="*/ 15240 w 2148840"/>
              <a:gd name="connsiteY4" fmla="*/ 198120 h 1539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48840" h="1539240">
                <a:moveTo>
                  <a:pt x="15240" y="198120"/>
                </a:moveTo>
                <a:lnTo>
                  <a:pt x="2133600" y="0"/>
                </a:lnTo>
                <a:lnTo>
                  <a:pt x="2148840" y="1539240"/>
                </a:lnTo>
                <a:lnTo>
                  <a:pt x="0" y="1493520"/>
                </a:lnTo>
                <a:lnTo>
                  <a:pt x="15240" y="198120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3074" name="Picture 2" descr="salon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91000" y="4000504"/>
            <a:ext cx="5353000" cy="2500306"/>
          </a:xfrm>
          <a:prstGeom prst="rect">
            <a:avLst/>
          </a:prstGeom>
          <a:noFill/>
        </p:spPr>
      </p:pic>
      <p:pic>
        <p:nvPicPr>
          <p:cNvPr id="19" name="Image 18" descr="1efe4536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215074" y="3071810"/>
            <a:ext cx="2147922" cy="2742028"/>
          </a:xfrm>
          <a:prstGeom prst="rect">
            <a:avLst/>
          </a:prstGeom>
        </p:spPr>
      </p:pic>
      <p:pic>
        <p:nvPicPr>
          <p:cNvPr id="21" name="Image 20" descr="tubechat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071934" y="3929066"/>
            <a:ext cx="1214438" cy="1214438"/>
          </a:xfrm>
          <a:prstGeom prst="rect">
            <a:avLst/>
          </a:prstGeom>
        </p:spPr>
      </p:pic>
    </p:spTree>
  </p:cSld>
  <p:clrMapOvr>
    <a:masterClrMapping/>
  </p:clrMapOvr>
  <p:transition advTm="231000">
    <p:sndAc>
      <p:stSnd>
        <p:snd r:embed="rId2" name="21 Veiller tar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3800"/>
                            </p:stCondLst>
                            <p:childTnLst>
                              <p:par>
                                <p:cTn id="10" presetID="2" presetClass="exit" presetSubtype="3" fill="hold" grpId="1" nodeType="afterEffect">
                                  <p:stCondLst>
                                    <p:cond delay="15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13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9700"/>
                            </p:stCondLst>
                            <p:childTnLst>
                              <p:par>
                                <p:cTn id="20" presetID="2" presetClass="exit" presetSubtype="6" fill="hold" grpId="1" nodeType="afterEffect">
                                  <p:stCondLst>
                                    <p:cond delay="16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77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6900"/>
                            </p:stCondLst>
                            <p:childTnLst>
                              <p:par>
                                <p:cTn id="30" presetID="2" presetClass="exit" presetSubtype="1" fill="hold" grpId="1" nodeType="afterEffect">
                                  <p:stCondLst>
                                    <p:cond delay="15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44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200"/>
                            </p:stCondLst>
                            <p:childTnLst>
                              <p:par>
                                <p:cTn id="40" presetID="2" presetClass="exit" presetSubtype="1" fill="hold" grpId="1" nodeType="afterEffect">
                                  <p:stCondLst>
                                    <p:cond delay="8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2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8800"/>
                            </p:stCondLst>
                            <p:childTnLst>
                              <p:par>
                                <p:cTn id="50" presetID="2" presetClass="exit" presetSubtype="2" fill="hold" grpId="1" nodeType="afterEffect">
                                  <p:stCondLst>
                                    <p:cond delay="16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68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44600"/>
                            </p:stCondLst>
                            <p:childTnLst>
                              <p:par>
                                <p:cTn id="60" presetID="2" presetClass="exit" presetSubtype="8" fill="hold" grpId="1" nodeType="afterEffect">
                                  <p:stCondLst>
                                    <p:cond delay="1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60600"/>
                            </p:stCondLst>
                            <p:childTnLst>
                              <p:par>
                                <p:cTn id="6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69600"/>
                            </p:stCondLst>
                            <p:childTnLst>
                              <p:par>
                                <p:cTn id="70" presetID="12" presetClass="exit" presetSubtype="4" fill="hold" grpId="1" nodeType="afterEffect">
                                  <p:stCondLst>
                                    <p:cond delay="8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slide(fromBottom)">
                                      <p:cBhvr>
                                        <p:cTn id="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79600"/>
                            </p:stCondLst>
                            <p:childTnLst>
                              <p:par>
                                <p:cTn id="7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  <p:bldP spid="10" grpId="0"/>
      <p:bldP spid="10" grpId="1"/>
      <p:bldP spid="14" grpId="0"/>
      <p:bldP spid="14" grpId="1"/>
      <p:bldP spid="11" grpId="0"/>
      <p:bldP spid="11" grpId="1"/>
      <p:bldP spid="12" grpId="0"/>
      <p:bldP spid="12" grpId="1"/>
      <p:bldP spid="13" grpId="0"/>
      <p:bldP spid="13" grpId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e libre 4"/>
          <p:cNvSpPr/>
          <p:nvPr/>
        </p:nvSpPr>
        <p:spPr>
          <a:xfrm>
            <a:off x="-45720" y="914400"/>
            <a:ext cx="3535680" cy="4815840"/>
          </a:xfrm>
          <a:custGeom>
            <a:avLst/>
            <a:gdLst>
              <a:gd name="connsiteX0" fmla="*/ 30480 w 3535680"/>
              <a:gd name="connsiteY0" fmla="*/ 0 h 4815840"/>
              <a:gd name="connsiteX1" fmla="*/ 3535680 w 3535680"/>
              <a:gd name="connsiteY1" fmla="*/ 929640 h 4815840"/>
              <a:gd name="connsiteX2" fmla="*/ 3505200 w 3535680"/>
              <a:gd name="connsiteY2" fmla="*/ 3977640 h 4815840"/>
              <a:gd name="connsiteX3" fmla="*/ 0 w 3535680"/>
              <a:gd name="connsiteY3" fmla="*/ 4815840 h 4815840"/>
              <a:gd name="connsiteX4" fmla="*/ 30480 w 3535680"/>
              <a:gd name="connsiteY4" fmla="*/ 0 h 481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35680" h="4815840">
                <a:moveTo>
                  <a:pt x="30480" y="0"/>
                </a:moveTo>
                <a:lnTo>
                  <a:pt x="3535680" y="929640"/>
                </a:lnTo>
                <a:lnTo>
                  <a:pt x="3505200" y="3977640"/>
                </a:lnTo>
                <a:lnTo>
                  <a:pt x="0" y="4815840"/>
                </a:lnTo>
                <a:lnTo>
                  <a:pt x="30480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0" y="1785926"/>
            <a:ext cx="314324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Parole de E Vado Via</a:t>
            </a:r>
            <a:r>
              <a:rPr lang="fr-FR" dirty="0" smtClean="0"/>
              <a:t>:</a:t>
            </a:r>
            <a:br>
              <a:rPr lang="fr-FR" dirty="0" smtClean="0"/>
            </a:br>
            <a:r>
              <a:rPr lang="fr-FR" dirty="0" smtClean="0"/>
              <a:t>DIDIER :</a:t>
            </a:r>
            <a:br>
              <a:rPr lang="fr-FR" dirty="0" smtClean="0"/>
            </a:br>
            <a:r>
              <a:rPr lang="fr-FR" dirty="0" smtClean="0"/>
              <a:t>Il pleut dans le ciel d'Italie</a:t>
            </a:r>
            <a:br>
              <a:rPr lang="fr-FR" dirty="0" smtClean="0"/>
            </a:br>
            <a:r>
              <a:rPr lang="fr-FR" dirty="0" smtClean="0"/>
              <a:t>Des amours de mélancolie,</a:t>
            </a:r>
            <a:br>
              <a:rPr lang="fr-FR" dirty="0" smtClean="0"/>
            </a:br>
            <a:r>
              <a:rPr lang="fr-FR" dirty="0" smtClean="0"/>
              <a:t>Dans les jardins de l'opéra</a:t>
            </a:r>
            <a:br>
              <a:rPr lang="fr-FR" dirty="0" smtClean="0"/>
            </a:br>
            <a:r>
              <a:rPr lang="fr-FR" dirty="0" smtClean="0"/>
              <a:t>Elle est partie, elle reviendra.</a:t>
            </a:r>
            <a:br>
              <a:rPr lang="fr-FR" dirty="0" smtClean="0"/>
            </a:br>
            <a:r>
              <a:rPr lang="fr-FR" dirty="0" smtClean="0"/>
              <a:t>FELIX:</a:t>
            </a:r>
            <a:br>
              <a:rPr lang="fr-FR" dirty="0" smtClean="0"/>
            </a:br>
            <a:r>
              <a:rPr lang="fr-FR" dirty="0" smtClean="0"/>
              <a:t>En souvenir d'un baiser fou,</a:t>
            </a:r>
            <a:br>
              <a:rPr lang="fr-FR" dirty="0" smtClean="0"/>
            </a:br>
            <a:r>
              <a:rPr lang="fr-FR" dirty="0" smtClean="0"/>
              <a:t>Je garde un foulard à mon cou</a:t>
            </a:r>
            <a:br>
              <a:rPr lang="fr-FR" dirty="0" smtClean="0"/>
            </a:br>
            <a:r>
              <a:rPr lang="fr-FR" dirty="0" smtClean="0"/>
              <a:t>Une lettre où elle m'avait dit</a:t>
            </a:r>
            <a:br>
              <a:rPr lang="fr-FR" dirty="0" smtClean="0"/>
            </a:br>
            <a:r>
              <a:rPr lang="fr-FR" dirty="0" smtClean="0"/>
              <a:t>Les derniers mot de Vivaldi: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428596" y="2071678"/>
            <a:ext cx="185735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DUO: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0" y="1928802"/>
            <a:ext cx="350046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DIDIER:</a:t>
            </a:r>
            <a:br>
              <a:rPr lang="fr-FR" dirty="0" smtClean="0"/>
            </a:br>
            <a:r>
              <a:rPr lang="fr-FR" dirty="0" smtClean="0"/>
              <a:t>Il pleut au cœur de Tivoli</a:t>
            </a:r>
            <a:br>
              <a:rPr lang="fr-FR" dirty="0" smtClean="0"/>
            </a:br>
            <a:r>
              <a:rPr lang="fr-FR" dirty="0" smtClean="0"/>
              <a:t>Le sanglot long d'une mélodie</a:t>
            </a:r>
            <a:br>
              <a:rPr lang="fr-FR" dirty="0" smtClean="0"/>
            </a:br>
            <a:r>
              <a:rPr lang="fr-FR" dirty="0" smtClean="0"/>
              <a:t>J'entends sa voix, j'entends ses pas</a:t>
            </a:r>
            <a:br>
              <a:rPr lang="fr-FR" dirty="0" smtClean="0"/>
            </a:br>
            <a:r>
              <a:rPr lang="fr-FR" dirty="0" smtClean="0"/>
              <a:t>Elle est partie, elle reviendra,</a:t>
            </a:r>
            <a:br>
              <a:rPr lang="fr-FR" dirty="0" smtClean="0"/>
            </a:br>
            <a:r>
              <a:rPr lang="fr-FR" dirty="0" smtClean="0"/>
              <a:t>FELIX:</a:t>
            </a:r>
            <a:br>
              <a:rPr lang="fr-FR" dirty="0" smtClean="0"/>
            </a:br>
            <a:r>
              <a:rPr lang="fr-FR" dirty="0" smtClean="0"/>
              <a:t>En souvenir d'un cri d'amour</a:t>
            </a:r>
            <a:br>
              <a:rPr lang="fr-FR" dirty="0" smtClean="0"/>
            </a:br>
            <a:r>
              <a:rPr lang="fr-FR" dirty="0" smtClean="0"/>
              <a:t>D'une chambre vide au petit jour</a:t>
            </a:r>
            <a:br>
              <a:rPr lang="fr-FR" dirty="0" smtClean="0"/>
            </a:br>
            <a:r>
              <a:rPr lang="fr-FR" dirty="0" smtClean="0"/>
              <a:t>D'une nuit où elle m'avait dit</a:t>
            </a:r>
            <a:br>
              <a:rPr lang="fr-FR" dirty="0" smtClean="0"/>
            </a:br>
            <a:r>
              <a:rPr lang="fr-FR" dirty="0" smtClean="0"/>
              <a:t>Les derniers mot de Vivaldi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14282" y="1928802"/>
            <a:ext cx="164304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DUO: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3568" y="1700808"/>
            <a:ext cx="164304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971600" y="1628800"/>
            <a:ext cx="164304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br>
              <a:rPr lang="fr-FR" dirty="0" smtClean="0"/>
            </a:br>
            <a:r>
              <a:rPr lang="fr-FR" dirty="0" smtClean="0"/>
              <a:t>E vado via</a:t>
            </a:r>
            <a:endParaRPr lang="fr-FR" dirty="0"/>
          </a:p>
        </p:txBody>
      </p:sp>
      <p:grpSp>
        <p:nvGrpSpPr>
          <p:cNvPr id="14" name="Groupe 13"/>
          <p:cNvGrpSpPr/>
          <p:nvPr/>
        </p:nvGrpSpPr>
        <p:grpSpPr>
          <a:xfrm>
            <a:off x="-32" y="0"/>
            <a:ext cx="9174682" cy="6858000"/>
            <a:chOff x="-30681" y="0"/>
            <a:chExt cx="9174682" cy="6858000"/>
          </a:xfrm>
        </p:grpSpPr>
        <p:pic>
          <p:nvPicPr>
            <p:cNvPr id="4" name="Image 3" descr="21071f5c.png"/>
            <p:cNvPicPr>
              <a:picLocks noChangeAspect="1"/>
            </p:cNvPicPr>
            <p:nvPr/>
          </p:nvPicPr>
          <p:blipFill>
            <a:blip r:embed="rId3" cstate="print"/>
            <a:srcRect l="783" t="1042" r="783" b="1042"/>
            <a:stretch>
              <a:fillRect/>
            </a:stretch>
          </p:blipFill>
          <p:spPr>
            <a:xfrm>
              <a:off x="-30681" y="0"/>
              <a:ext cx="9174682" cy="6858000"/>
            </a:xfrm>
            <a:prstGeom prst="rect">
              <a:avLst/>
            </a:prstGeom>
          </p:spPr>
        </p:pic>
        <p:sp>
          <p:nvSpPr>
            <p:cNvPr id="13" name="Rectangle 12">
              <a:hlinkClick r:id="rId4" action="ppaction://hlinksldjump"/>
            </p:cNvPr>
            <p:cNvSpPr/>
            <p:nvPr/>
          </p:nvSpPr>
          <p:spPr>
            <a:xfrm>
              <a:off x="7500958" y="0"/>
              <a:ext cx="1643042" cy="185736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15" name="Forme libre 14"/>
          <p:cNvSpPr/>
          <p:nvPr/>
        </p:nvSpPr>
        <p:spPr>
          <a:xfrm>
            <a:off x="4137672" y="2175512"/>
            <a:ext cx="2148840" cy="1539240"/>
          </a:xfrm>
          <a:custGeom>
            <a:avLst/>
            <a:gdLst>
              <a:gd name="connsiteX0" fmla="*/ 15240 w 2148840"/>
              <a:gd name="connsiteY0" fmla="*/ 198120 h 1539240"/>
              <a:gd name="connsiteX1" fmla="*/ 2133600 w 2148840"/>
              <a:gd name="connsiteY1" fmla="*/ 0 h 1539240"/>
              <a:gd name="connsiteX2" fmla="*/ 2148840 w 2148840"/>
              <a:gd name="connsiteY2" fmla="*/ 1539240 h 1539240"/>
              <a:gd name="connsiteX3" fmla="*/ 0 w 2148840"/>
              <a:gd name="connsiteY3" fmla="*/ 1493520 h 1539240"/>
              <a:gd name="connsiteX4" fmla="*/ 15240 w 2148840"/>
              <a:gd name="connsiteY4" fmla="*/ 198120 h 1539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48840" h="1539240">
                <a:moveTo>
                  <a:pt x="15240" y="198120"/>
                </a:moveTo>
                <a:lnTo>
                  <a:pt x="2133600" y="0"/>
                </a:lnTo>
                <a:lnTo>
                  <a:pt x="2148840" y="1539240"/>
                </a:lnTo>
                <a:lnTo>
                  <a:pt x="0" y="1493520"/>
                </a:lnTo>
                <a:lnTo>
                  <a:pt x="15240" y="198120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050" name="Picture 2" descr="salon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86170" y="4214818"/>
            <a:ext cx="4957830" cy="2643182"/>
          </a:xfrm>
          <a:prstGeom prst="rect">
            <a:avLst/>
          </a:prstGeom>
          <a:noFill/>
        </p:spPr>
      </p:pic>
      <p:pic>
        <p:nvPicPr>
          <p:cNvPr id="16" name="Image 15" descr="8ghn49e2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286512" y="3071786"/>
            <a:ext cx="2146972" cy="3786214"/>
          </a:xfrm>
          <a:prstGeom prst="rect">
            <a:avLst/>
          </a:prstGeom>
        </p:spPr>
      </p:pic>
    </p:spTree>
  </p:cSld>
  <p:clrMapOvr>
    <a:masterClrMapping/>
  </p:clrMapOvr>
  <p:transition advTm="217000">
    <p:sndAc>
      <p:stSnd>
        <p:snd r:embed="rId2" name="02 E vado v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3100"/>
                            </p:stCondLst>
                            <p:childTnLst>
                              <p:par>
                                <p:cTn id="11" presetID="16" presetClass="exit" presetSubtype="26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barn(in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61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6600"/>
                            </p:stCondLst>
                            <p:childTnLst>
                              <p:par>
                                <p:cTn id="21" presetID="16" presetClass="exit" presetSubtype="26" fill="hold" grpId="1" nodeType="afterEffect">
                                  <p:stCondLst>
                                    <p:cond delay="25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barn(in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46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2600"/>
                            </p:stCondLst>
                            <p:childTnLst>
                              <p:par>
                                <p:cTn id="31" presetID="16" presetClass="exit" presetSubtype="26" fill="hold" grpId="1" nodeType="afterEffect">
                                  <p:stCondLst>
                                    <p:cond delay="15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barn(inHorizont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6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1100"/>
                            </p:stCondLst>
                            <p:childTnLst>
                              <p:par>
                                <p:cTn id="41" presetID="16" presetClass="exit" presetSubtype="26" fill="hold" grpId="1" nodeType="afterEffect">
                                  <p:stCondLst>
                                    <p:cond delay="10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barn(inHorizont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4600"/>
                            </p:stCondLst>
                            <p:childTnLst>
                              <p:par>
                                <p:cTn id="4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3600"/>
                            </p:stCondLst>
                            <p:childTnLst>
                              <p:par>
                                <p:cTn id="51" presetID="16" presetClass="exit" presetSubtype="26" fill="hold" grpId="1" nodeType="afterEffect">
                                  <p:stCondLst>
                                    <p:cond delay="15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barn(inHorizontal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71600"/>
                            </p:stCondLst>
                            <p:childTnLst>
                              <p:par>
                                <p:cTn id="5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e libre 4"/>
          <p:cNvSpPr/>
          <p:nvPr/>
        </p:nvSpPr>
        <p:spPr>
          <a:xfrm>
            <a:off x="0" y="914400"/>
            <a:ext cx="3571868" cy="4815840"/>
          </a:xfrm>
          <a:custGeom>
            <a:avLst/>
            <a:gdLst>
              <a:gd name="connsiteX0" fmla="*/ 30480 w 3535680"/>
              <a:gd name="connsiteY0" fmla="*/ 0 h 4815840"/>
              <a:gd name="connsiteX1" fmla="*/ 3535680 w 3535680"/>
              <a:gd name="connsiteY1" fmla="*/ 929640 h 4815840"/>
              <a:gd name="connsiteX2" fmla="*/ 3505200 w 3535680"/>
              <a:gd name="connsiteY2" fmla="*/ 3977640 h 4815840"/>
              <a:gd name="connsiteX3" fmla="*/ 0 w 3535680"/>
              <a:gd name="connsiteY3" fmla="*/ 4815840 h 4815840"/>
              <a:gd name="connsiteX4" fmla="*/ 30480 w 3535680"/>
              <a:gd name="connsiteY4" fmla="*/ 0 h 481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35680" h="4815840">
                <a:moveTo>
                  <a:pt x="30480" y="0"/>
                </a:moveTo>
                <a:lnTo>
                  <a:pt x="3535680" y="929640"/>
                </a:lnTo>
                <a:lnTo>
                  <a:pt x="3505200" y="3977640"/>
                </a:lnTo>
                <a:lnTo>
                  <a:pt x="0" y="4815840"/>
                </a:lnTo>
                <a:lnTo>
                  <a:pt x="30480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0" y="1643050"/>
            <a:ext cx="321467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[Félix]</a:t>
            </a:r>
            <a:br>
              <a:rPr lang="fr-FR" dirty="0" smtClean="0"/>
            </a:br>
            <a:r>
              <a:rPr lang="fr-FR" dirty="0" smtClean="0"/>
              <a:t>C'était l'année où Johnny chantait "Que je t'aime".</a:t>
            </a:r>
            <a:br>
              <a:rPr lang="fr-FR" dirty="0" smtClean="0"/>
            </a:br>
            <a:r>
              <a:rPr lang="fr-FR" dirty="0" smtClean="0"/>
              <a:t>J'écrivais mes premiers poèmes à la terrasse d'un vieux café.</a:t>
            </a:r>
            <a:br>
              <a:rPr lang="fr-FR" dirty="0" smtClean="0"/>
            </a:br>
            <a:r>
              <a:rPr lang="fr-FR" dirty="0" smtClean="0"/>
              <a:t>[Didier]</a:t>
            </a:r>
            <a:br>
              <a:rPr lang="fr-FR" dirty="0" smtClean="0"/>
            </a:br>
            <a:r>
              <a:rPr lang="fr-FR" dirty="0" smtClean="0"/>
              <a:t>C'était l'année où Joe chantait "L'été indien".</a:t>
            </a:r>
            <a:br>
              <a:rPr lang="fr-FR" dirty="0" smtClean="0"/>
            </a:br>
            <a:r>
              <a:rPr lang="fr-FR" dirty="0" smtClean="0"/>
              <a:t>Premiers slows et premiers chagrins, je n'ai rien oublié !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0" y="1285860"/>
            <a:ext cx="34289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[Didier &amp; Félix]</a:t>
            </a:r>
            <a:br>
              <a:rPr lang="fr-FR" dirty="0" smtClean="0"/>
            </a:br>
            <a:r>
              <a:rPr lang="fr-FR" dirty="0" smtClean="0"/>
              <a:t>Nos amours cassées sont dans la cour d'un lycée</a:t>
            </a:r>
            <a:br>
              <a:rPr lang="fr-FR" dirty="0" smtClean="0"/>
            </a:br>
            <a:r>
              <a:rPr lang="fr-FR" dirty="0" smtClean="0"/>
              <a:t>Dans les lumières d'un flipper.</a:t>
            </a:r>
            <a:br>
              <a:rPr lang="fr-FR" dirty="0" smtClean="0"/>
            </a:br>
            <a:r>
              <a:rPr lang="fr-FR" dirty="0" smtClean="0"/>
              <a:t>Nos amours cassées, c'est une plage abandonnée</a:t>
            </a:r>
            <a:br>
              <a:rPr lang="fr-FR" dirty="0" smtClean="0"/>
            </a:br>
            <a:r>
              <a:rPr lang="fr-FR" dirty="0" smtClean="0"/>
              <a:t>Où on a marché des heures.</a:t>
            </a:r>
            <a:br>
              <a:rPr lang="fr-FR" dirty="0" smtClean="0"/>
            </a:br>
            <a:r>
              <a:rPr lang="fr-FR" dirty="0" smtClean="0"/>
              <a:t>Nos amours cassées, c'est un prénom oublié</a:t>
            </a:r>
            <a:br>
              <a:rPr lang="fr-FR" dirty="0" smtClean="0"/>
            </a:br>
            <a:r>
              <a:rPr lang="fr-FR" dirty="0" smtClean="0"/>
              <a:t>Une mélodie dans le cœur.</a:t>
            </a:r>
            <a:br>
              <a:rPr lang="fr-FR" dirty="0" smtClean="0"/>
            </a:br>
            <a:r>
              <a:rPr lang="fr-FR" dirty="0" smtClean="0"/>
              <a:t>Nos amours cassées, c'est un parfum mélangé</a:t>
            </a:r>
            <a:br>
              <a:rPr lang="fr-FR" dirty="0" smtClean="0"/>
            </a:br>
            <a:r>
              <a:rPr lang="fr-FR" dirty="0" smtClean="0"/>
              <a:t>D'adieu et de </a:t>
            </a:r>
            <a:r>
              <a:rPr lang="fr-FR" dirty="0" err="1" smtClean="0"/>
              <a:t>forever</a:t>
            </a:r>
            <a:r>
              <a:rPr lang="fr-FR" dirty="0" smtClean="0"/>
              <a:t>, nos amours cassées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0" y="1857364"/>
            <a:ext cx="335755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[Félix]</a:t>
            </a:r>
            <a:br>
              <a:rPr lang="fr-FR" dirty="0" smtClean="0"/>
            </a:br>
            <a:r>
              <a:rPr lang="fr-FR" dirty="0" smtClean="0"/>
              <a:t>Cette année-là, Sardou chantait "Dix ans plus tôt".</a:t>
            </a:r>
            <a:br>
              <a:rPr lang="fr-FR" dirty="0" smtClean="0"/>
            </a:br>
            <a:r>
              <a:rPr lang="fr-FR" dirty="0" smtClean="0"/>
              <a:t>Je révisais mon bac philo sur l'oreiller d'Alexandra.</a:t>
            </a:r>
            <a:br>
              <a:rPr lang="fr-FR" dirty="0" smtClean="0"/>
            </a:br>
            <a:r>
              <a:rPr lang="fr-FR" dirty="0" smtClean="0"/>
              <a:t>[Didier]</a:t>
            </a:r>
            <a:br>
              <a:rPr lang="fr-FR" dirty="0" smtClean="0"/>
            </a:br>
            <a:r>
              <a:rPr lang="fr-FR" dirty="0" smtClean="0"/>
              <a:t>Cette année-là, </a:t>
            </a:r>
            <a:r>
              <a:rPr lang="fr-FR" dirty="0" err="1" smtClean="0"/>
              <a:t>Cloclo</a:t>
            </a:r>
            <a:r>
              <a:rPr lang="fr-FR" dirty="0" smtClean="0"/>
              <a:t> chantait "Le mal-aimé".</a:t>
            </a:r>
            <a:br>
              <a:rPr lang="fr-FR" dirty="0" smtClean="0"/>
            </a:br>
            <a:r>
              <a:rPr lang="fr-FR" dirty="0" smtClean="0"/>
              <a:t>Je voulais tout révolutionner pour les yeux bleus d'Elsa.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0" y="1285860"/>
            <a:ext cx="350043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[Didier &amp; Félix]</a:t>
            </a:r>
            <a:br>
              <a:rPr lang="fr-FR" dirty="0" smtClean="0"/>
            </a:br>
            <a:r>
              <a:rPr lang="fr-FR" dirty="0" smtClean="0"/>
              <a:t>Nos amours cassées sont dans la cour d'un lycée</a:t>
            </a:r>
            <a:br>
              <a:rPr lang="fr-FR" dirty="0" smtClean="0"/>
            </a:br>
            <a:r>
              <a:rPr lang="fr-FR" dirty="0" smtClean="0"/>
              <a:t>Dans les lumières d'un flipper.</a:t>
            </a:r>
            <a:br>
              <a:rPr lang="fr-FR" dirty="0" smtClean="0"/>
            </a:br>
            <a:r>
              <a:rPr lang="fr-FR" dirty="0" smtClean="0"/>
              <a:t>Nos amours cassées, c'est une plage abandonnée</a:t>
            </a:r>
            <a:br>
              <a:rPr lang="fr-FR" dirty="0" smtClean="0"/>
            </a:br>
            <a:r>
              <a:rPr lang="fr-FR" dirty="0" smtClean="0"/>
              <a:t>Où on a marché des heures.</a:t>
            </a:r>
            <a:br>
              <a:rPr lang="fr-FR" dirty="0" smtClean="0"/>
            </a:br>
            <a:r>
              <a:rPr lang="fr-FR" dirty="0" smtClean="0"/>
              <a:t>Nos amours cassées, c'est un prénom oublié</a:t>
            </a:r>
            <a:br>
              <a:rPr lang="fr-FR" dirty="0" smtClean="0"/>
            </a:br>
            <a:r>
              <a:rPr lang="fr-FR" dirty="0" smtClean="0"/>
              <a:t>Une mélodie dans le cœur.</a:t>
            </a:r>
            <a:br>
              <a:rPr lang="fr-FR" dirty="0" smtClean="0"/>
            </a:br>
            <a:r>
              <a:rPr lang="fr-FR" dirty="0" smtClean="0"/>
              <a:t>Nos amours cassées, c'est un parfum mélangé</a:t>
            </a:r>
            <a:br>
              <a:rPr lang="fr-FR" dirty="0" smtClean="0"/>
            </a:br>
            <a:r>
              <a:rPr lang="fr-FR" dirty="0" smtClean="0"/>
              <a:t>D'adieu et de </a:t>
            </a:r>
            <a:r>
              <a:rPr lang="fr-FR" dirty="0" err="1" smtClean="0"/>
              <a:t>forever</a:t>
            </a:r>
            <a:r>
              <a:rPr lang="fr-FR" dirty="0" smtClean="0"/>
              <a:t>, nos amours cassées.</a:t>
            </a: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0" y="2060848"/>
            <a:ext cx="34198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Nos plus belles années sont gravées dans des lettres</a:t>
            </a:r>
            <a:br>
              <a:rPr lang="fr-FR" dirty="0" smtClean="0"/>
            </a:br>
            <a:r>
              <a:rPr lang="fr-FR" dirty="0" smtClean="0"/>
              <a:t>Qu'on écrivait la nuit, en secret, en cachette.</a:t>
            </a:r>
            <a:br>
              <a:rPr lang="fr-FR" dirty="0" smtClean="0"/>
            </a:br>
            <a:r>
              <a:rPr lang="fr-FR" dirty="0" smtClean="0"/>
              <a:t>Est-ce qu'elles les ont gardées dans leur cœur, dans leur tête ?</a:t>
            </a:r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0" y="1268760"/>
            <a:ext cx="350043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[Didier &amp; Félix]</a:t>
            </a:r>
            <a:br>
              <a:rPr lang="fr-FR" dirty="0" smtClean="0"/>
            </a:br>
            <a:r>
              <a:rPr lang="fr-FR" dirty="0" smtClean="0"/>
              <a:t>Nos amours cassées sont dans la cour d'un lycée</a:t>
            </a:r>
            <a:br>
              <a:rPr lang="fr-FR" dirty="0" smtClean="0"/>
            </a:br>
            <a:r>
              <a:rPr lang="fr-FR" dirty="0" smtClean="0"/>
              <a:t>Dans les lumières d'un flipper.</a:t>
            </a:r>
            <a:br>
              <a:rPr lang="fr-FR" dirty="0" smtClean="0"/>
            </a:br>
            <a:r>
              <a:rPr lang="fr-FR" dirty="0" smtClean="0"/>
              <a:t>Nos amours cassées, c'est une plage abandonnée</a:t>
            </a:r>
            <a:br>
              <a:rPr lang="fr-FR" dirty="0" smtClean="0"/>
            </a:br>
            <a:r>
              <a:rPr lang="fr-FR" dirty="0" smtClean="0"/>
              <a:t>Où on a marché des heures.</a:t>
            </a:r>
            <a:br>
              <a:rPr lang="fr-FR" dirty="0" smtClean="0"/>
            </a:br>
            <a:r>
              <a:rPr lang="fr-FR" dirty="0" smtClean="0"/>
              <a:t>Nos amours cassées, c'est un prénom oublié</a:t>
            </a:r>
            <a:br>
              <a:rPr lang="fr-FR" dirty="0" smtClean="0"/>
            </a:br>
            <a:r>
              <a:rPr lang="fr-FR" dirty="0" smtClean="0"/>
              <a:t>Une mélodie dans le cœur.</a:t>
            </a:r>
            <a:br>
              <a:rPr lang="fr-FR" dirty="0" smtClean="0"/>
            </a:br>
            <a:r>
              <a:rPr lang="fr-FR" dirty="0" smtClean="0"/>
              <a:t>Nos amours cassées, c'est un parfum mélangé</a:t>
            </a:r>
            <a:br>
              <a:rPr lang="fr-FR" dirty="0" smtClean="0"/>
            </a:br>
            <a:r>
              <a:rPr lang="fr-FR" dirty="0" smtClean="0"/>
              <a:t>D'adieu et de </a:t>
            </a:r>
            <a:r>
              <a:rPr lang="fr-FR" dirty="0" err="1" smtClean="0"/>
              <a:t>forever</a:t>
            </a:r>
            <a:r>
              <a:rPr lang="fr-FR" dirty="0" smtClean="0"/>
              <a:t>, nos amours cassées.</a:t>
            </a:r>
            <a:endParaRPr lang="fr-FR" dirty="0"/>
          </a:p>
        </p:txBody>
      </p:sp>
      <p:grpSp>
        <p:nvGrpSpPr>
          <p:cNvPr id="14" name="Groupe 13"/>
          <p:cNvGrpSpPr/>
          <p:nvPr/>
        </p:nvGrpSpPr>
        <p:grpSpPr>
          <a:xfrm>
            <a:off x="0" y="0"/>
            <a:ext cx="9174682" cy="6858000"/>
            <a:chOff x="0" y="0"/>
            <a:chExt cx="9174682" cy="6858000"/>
          </a:xfrm>
        </p:grpSpPr>
        <p:pic>
          <p:nvPicPr>
            <p:cNvPr id="4" name="Image 3" descr="21071f5c.png"/>
            <p:cNvPicPr>
              <a:picLocks noChangeAspect="1"/>
            </p:cNvPicPr>
            <p:nvPr/>
          </p:nvPicPr>
          <p:blipFill>
            <a:blip r:embed="rId3" cstate="print"/>
            <a:srcRect l="783" t="1042" r="783" b="1042"/>
            <a:stretch>
              <a:fillRect/>
            </a:stretch>
          </p:blipFill>
          <p:spPr>
            <a:xfrm>
              <a:off x="0" y="0"/>
              <a:ext cx="9174682" cy="6858000"/>
            </a:xfrm>
            <a:prstGeom prst="rect">
              <a:avLst/>
            </a:prstGeom>
          </p:spPr>
        </p:pic>
        <p:sp>
          <p:nvSpPr>
            <p:cNvPr id="13" name="Rectangle 12">
              <a:hlinkClick r:id="rId4" action="ppaction://hlinksldjump"/>
            </p:cNvPr>
            <p:cNvSpPr/>
            <p:nvPr/>
          </p:nvSpPr>
          <p:spPr>
            <a:xfrm>
              <a:off x="7500958" y="0"/>
              <a:ext cx="1643042" cy="185736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15" name="Forme libre 14"/>
          <p:cNvSpPr/>
          <p:nvPr/>
        </p:nvSpPr>
        <p:spPr>
          <a:xfrm>
            <a:off x="4137672" y="2175512"/>
            <a:ext cx="2148840" cy="1539240"/>
          </a:xfrm>
          <a:custGeom>
            <a:avLst/>
            <a:gdLst>
              <a:gd name="connsiteX0" fmla="*/ 15240 w 2148840"/>
              <a:gd name="connsiteY0" fmla="*/ 198120 h 1539240"/>
              <a:gd name="connsiteX1" fmla="*/ 2133600 w 2148840"/>
              <a:gd name="connsiteY1" fmla="*/ 0 h 1539240"/>
              <a:gd name="connsiteX2" fmla="*/ 2148840 w 2148840"/>
              <a:gd name="connsiteY2" fmla="*/ 1539240 h 1539240"/>
              <a:gd name="connsiteX3" fmla="*/ 0 w 2148840"/>
              <a:gd name="connsiteY3" fmla="*/ 1493520 h 1539240"/>
              <a:gd name="connsiteX4" fmla="*/ 15240 w 2148840"/>
              <a:gd name="connsiteY4" fmla="*/ 198120 h 1539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48840" h="1539240">
                <a:moveTo>
                  <a:pt x="15240" y="198120"/>
                </a:moveTo>
                <a:lnTo>
                  <a:pt x="2133600" y="0"/>
                </a:lnTo>
                <a:lnTo>
                  <a:pt x="2148840" y="1539240"/>
                </a:lnTo>
                <a:lnTo>
                  <a:pt x="0" y="1493520"/>
                </a:lnTo>
                <a:lnTo>
                  <a:pt x="15240" y="198120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026" name="Picture 2" descr="salon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 cstate="print"/>
          <a:srcRect l="32814" r="26874" b="45454"/>
          <a:stretch>
            <a:fillRect/>
          </a:stretch>
        </p:blipFill>
        <p:spPr bwMode="auto">
          <a:xfrm flipH="1">
            <a:off x="5732872" y="4143380"/>
            <a:ext cx="3411128" cy="2480854"/>
          </a:xfrm>
          <a:prstGeom prst="rect">
            <a:avLst/>
          </a:prstGeom>
          <a:noFill/>
        </p:spPr>
      </p:pic>
      <p:pic>
        <p:nvPicPr>
          <p:cNvPr id="1028" name="Picture 4" descr="salon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 cstate="print"/>
          <a:srcRect t="24419" r="70001" b="6978"/>
          <a:stretch>
            <a:fillRect/>
          </a:stretch>
        </p:blipFill>
        <p:spPr bwMode="auto">
          <a:xfrm>
            <a:off x="3643306" y="4311529"/>
            <a:ext cx="2071702" cy="2546471"/>
          </a:xfrm>
          <a:prstGeom prst="rect">
            <a:avLst/>
          </a:prstGeom>
          <a:noFill/>
        </p:spPr>
      </p:pic>
      <p:pic>
        <p:nvPicPr>
          <p:cNvPr id="1032" name="Picture 8" descr="mireil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857884" y="2192734"/>
            <a:ext cx="3286116" cy="4046941"/>
          </a:xfrm>
          <a:prstGeom prst="rect">
            <a:avLst/>
          </a:prstGeom>
          <a:noFill/>
        </p:spPr>
      </p:pic>
      <p:pic>
        <p:nvPicPr>
          <p:cNvPr id="20" name="Image 19" descr="Image1.gif"/>
          <p:cNvPicPr>
            <a:picLocks noChangeAspect="1"/>
          </p:cNvPicPr>
          <p:nvPr/>
        </p:nvPicPr>
        <p:blipFill>
          <a:blip r:embed="rId11" cstate="print"/>
          <a:srcRect l="27309"/>
          <a:stretch>
            <a:fillRect/>
          </a:stretch>
        </p:blipFill>
        <p:spPr>
          <a:xfrm rot="-1800000">
            <a:off x="4414462" y="4650295"/>
            <a:ext cx="958251" cy="1341120"/>
          </a:xfrm>
          <a:prstGeom prst="rect">
            <a:avLst/>
          </a:prstGeom>
        </p:spPr>
      </p:pic>
    </p:spTree>
  </p:cSld>
  <p:clrMapOvr>
    <a:masterClrMapping/>
  </p:clrMapOvr>
  <p:transition advClick="0" advTm="240000">
    <p:sndAc>
      <p:stSnd>
        <p:snd r:embed="rId2" name="nos amours cassées(07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200"/>
                            </p:stCondLst>
                            <p:childTnLst>
                              <p:par>
                                <p:cTn id="9" presetID="12" presetClass="exit" presetSubtype="8" fill="hold" grpId="1" nodeType="afterEffect">
                                  <p:stCondLst>
                                    <p:cond delay="15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slide(fromLef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3200"/>
                            </p:stCondLst>
                            <p:childTnLst>
                              <p:par>
                                <p:cTn id="1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0"/>
                            </p:stCondLst>
                            <p:childTnLst>
                              <p:par>
                                <p:cTn id="17" presetID="12" presetClass="exit" presetSubtype="8" fill="hold" grpId="1" nodeType="after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slide(fromLeft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0"/>
                            </p:stCondLst>
                            <p:childTnLst>
                              <p:par>
                                <p:cTn id="2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800"/>
                            </p:stCondLst>
                            <p:childTnLst>
                              <p:par>
                                <p:cTn id="25" presetID="12" presetClass="exit" presetSubtype="8" fill="hold" grpId="1" nodeType="afterEffect">
                                  <p:stCondLst>
                                    <p:cond delay="20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slide(fromLeft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2800"/>
                            </p:stCondLst>
                            <p:childTnLst>
                              <p:par>
                                <p:cTn id="2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xit" presetSubtype="8" fill="hold" grpId="1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slide(fromLeft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78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8300"/>
                            </p:stCondLst>
                            <p:childTnLst>
                              <p:par>
                                <p:cTn id="40" presetID="12" presetClass="exit" presetSubtype="8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3800"/>
                            </p:stCondLst>
                            <p:childTnLst>
                              <p:par>
                                <p:cTn id="4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1" grpId="0"/>
      <p:bldP spid="11" grpId="1"/>
      <p:bldP spid="12" grpId="0"/>
    </p:bldLst>
  </p:timing>
</p:sld>
</file>

<file path=ppt/theme/theme1.xml><?xml version="1.0" encoding="utf-8"?>
<a:theme xmlns:a="http://schemas.openxmlformats.org/drawingml/2006/main" name="didier barbelivien(Mireill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didier barbelivien(Mireille</Template>
  <TotalTime>15</TotalTime>
  <Words>214</Words>
  <Application>Microsoft Office PowerPoint</Application>
  <PresentationFormat>Affichage à l'écran (4:3)</PresentationFormat>
  <Paragraphs>61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didier barbelivien(Mireille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2</cp:revision>
  <dcterms:created xsi:type="dcterms:W3CDTF">2013-04-07T14:38:05Z</dcterms:created>
  <dcterms:modified xsi:type="dcterms:W3CDTF">2013-04-07T14:55:16Z</dcterms:modified>
</cp:coreProperties>
</file>