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643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1E90C-433E-46A3-8F66-35F2AB1F1D6E}" type="datetimeFigureOut">
              <a:rPr lang="fr-FR" smtClean="0"/>
              <a:pPr/>
              <a:t>19/01/2015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83FF0-D35F-4A1B-BF94-DA28BAC2152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pn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7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3643314"/>
            <a:ext cx="928972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Algerian" pitchFamily="82" charset="0"/>
              </a:rPr>
              <a:t>Bonjour je vous                                                                   invite</a:t>
            </a:r>
          </a:p>
          <a:p>
            <a:endParaRPr lang="fr-FR" sz="2400" dirty="0">
              <a:latin typeface="Algerian" pitchFamily="82" charset="0"/>
            </a:endParaRPr>
          </a:p>
          <a:p>
            <a:r>
              <a:rPr lang="fr-FR" sz="2400" dirty="0" smtClean="0">
                <a:latin typeface="Algerian" pitchFamily="82" charset="0"/>
              </a:rPr>
              <a:t>              a voir                                                                       tous mes</a:t>
            </a:r>
          </a:p>
          <a:p>
            <a:endParaRPr lang="fr-FR" sz="2400" dirty="0">
              <a:latin typeface="Algerian" pitchFamily="82" charset="0"/>
            </a:endParaRPr>
          </a:p>
          <a:p>
            <a:r>
              <a:rPr lang="fr-FR" sz="2400" dirty="0" smtClean="0">
                <a:latin typeface="Algerian" pitchFamily="82" charset="0"/>
              </a:rPr>
              <a:t>Amis </a:t>
            </a:r>
            <a:r>
              <a:rPr lang="fr-FR" sz="2400" dirty="0" smtClean="0">
                <a:latin typeface="Algerian" pitchFamily="82" charset="0"/>
              </a:rPr>
              <a:t>dans des                                                                    position</a:t>
            </a:r>
          </a:p>
          <a:p>
            <a:endParaRPr lang="fr-FR" sz="2400" dirty="0">
              <a:latin typeface="Algerian" pitchFamily="82" charset="0"/>
            </a:endParaRPr>
          </a:p>
          <a:p>
            <a:r>
              <a:rPr lang="fr-FR" sz="2400" dirty="0" smtClean="0">
                <a:latin typeface="Algerian" pitchFamily="82" charset="0"/>
              </a:rPr>
              <a:t>        insolite</a:t>
            </a:r>
          </a:p>
        </p:txBody>
      </p:sp>
    </p:spTree>
  </p:cSld>
  <p:clrMapOvr>
    <a:masterClrMapping/>
  </p:clrMapOvr>
  <p:transition advTm="6000">
    <p:sndAc>
      <p:stSnd>
        <p:snd r:embed="rId2" name="12 Les moulins de mon coe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ireille\Pictures\Comportement insolite des animaux\4tqget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8" name="Picture 4" descr="C:\Users\Mireille\Pictures\Comportement insolite des animaux\9e2c52f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14227" cy="6858000"/>
          </a:xfrm>
          <a:prstGeom prst="rect">
            <a:avLst/>
          </a:prstGeom>
          <a:noFill/>
        </p:spPr>
      </p:pic>
      <p:pic>
        <p:nvPicPr>
          <p:cNvPr id="1029" name="Picture 5" descr="C:\Users\Mireille\Pictures\Comportement insolite des animaux\13image-insolite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01209" cy="6858000"/>
          </a:xfrm>
          <a:prstGeom prst="rect">
            <a:avLst/>
          </a:prstGeom>
          <a:noFill/>
        </p:spPr>
      </p:pic>
      <p:pic>
        <p:nvPicPr>
          <p:cNvPr id="1030" name="Picture 6" descr="C:\Users\Mireille\Pictures\Comportement insolite des animaux\14-animal-insolite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Users\Mireille\Pictures\Comportement insolite des animaux\626817_JRVYKQ5VWOMZD38PWSAJXJW6F5CLKP_att22222_H195129_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C:\Users\Mireille\Pictures\Comportement insolite des animaux\ba1b88e5.jpg"/>
          <p:cNvPicPr>
            <a:picLocks noChangeAspect="1" noChangeArrowheads="1"/>
          </p:cNvPicPr>
          <p:nvPr/>
        </p:nvPicPr>
        <p:blipFill>
          <a:blip r:embed="rId7" cstate="print"/>
          <a:srcRect l="1890" t="2583" r="1890" b="2583"/>
          <a:stretch>
            <a:fillRect/>
          </a:stretch>
        </p:blipFill>
        <p:spPr bwMode="auto">
          <a:xfrm>
            <a:off x="0" y="0"/>
            <a:ext cx="9212781" cy="6858000"/>
          </a:xfrm>
          <a:prstGeom prst="rect">
            <a:avLst/>
          </a:prstGeom>
          <a:noFill/>
        </p:spPr>
      </p:pic>
      <p:pic>
        <p:nvPicPr>
          <p:cNvPr id="1034" name="Picture 10" descr="C:\Users\Mireille\Pictures\Comportement insolite des animaux\Comportement insolite des animaux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" y="0"/>
            <a:ext cx="9110347" cy="6858000"/>
          </a:xfrm>
          <a:prstGeom prst="rect">
            <a:avLst/>
          </a:prstGeom>
          <a:noFill/>
        </p:spPr>
      </p:pic>
      <p:pic>
        <p:nvPicPr>
          <p:cNvPr id="1035" name="Picture 11" descr="C:\Users\Mireille\Pictures\Comportement insolite des animaux\funimages.free.fr animaux 4.jpg"/>
          <p:cNvPicPr>
            <a:picLocks noChangeAspect="1" noChangeArrowheads="1"/>
          </p:cNvPicPr>
          <p:nvPr/>
        </p:nvPicPr>
        <p:blipFill>
          <a:blip r:embed="rId9" cstate="print"/>
          <a:srcRect l="4446" t="5586" r="4446" b="558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7" name="Picture 13" descr="C:\Users\Mireille\Pictures\Comportement insolite des animaux\funimages.free.fr animaux amities septembre 2008 4.jpg"/>
          <p:cNvPicPr>
            <a:picLocks noChangeAspect="1" noChangeArrowheads="1"/>
          </p:cNvPicPr>
          <p:nvPr/>
        </p:nvPicPr>
        <p:blipFill>
          <a:blip r:embed="rId10" cstate="print"/>
          <a:srcRect l="1482" t="1933" r="2223" b="3867"/>
          <a:stretch>
            <a:fillRect/>
          </a:stretch>
        </p:blipFill>
        <p:spPr bwMode="auto">
          <a:xfrm>
            <a:off x="0" y="0"/>
            <a:ext cx="9144015" cy="6858000"/>
          </a:xfrm>
          <a:prstGeom prst="rect">
            <a:avLst/>
          </a:prstGeom>
          <a:noFill/>
        </p:spPr>
      </p:pic>
      <p:pic>
        <p:nvPicPr>
          <p:cNvPr id="1038" name="Picture 14" descr="C:\Users\Mireille\Pictures\Comportement insolite des animaux\funimages.free.fr animaux amities septembre 2008 6.jpg"/>
          <p:cNvPicPr>
            <a:picLocks noChangeAspect="1" noChangeArrowheads="1"/>
          </p:cNvPicPr>
          <p:nvPr/>
        </p:nvPicPr>
        <p:blipFill>
          <a:blip r:embed="rId11" cstate="print"/>
          <a:srcRect l="1482" t="1933" r="2223" b="3867"/>
          <a:stretch>
            <a:fillRect/>
          </a:stretch>
        </p:blipFill>
        <p:spPr bwMode="auto">
          <a:xfrm>
            <a:off x="0" y="0"/>
            <a:ext cx="9143992" cy="6858000"/>
          </a:xfrm>
          <a:prstGeom prst="rect">
            <a:avLst/>
          </a:prstGeom>
          <a:noFill/>
        </p:spPr>
      </p:pic>
      <p:pic>
        <p:nvPicPr>
          <p:cNvPr id="1039" name="Picture 15" descr="C:\Users\Mireille\Pictures\Comportement insolite des animaux\funimages.free.fr animaux amities septembre 2008 7.jpg"/>
          <p:cNvPicPr>
            <a:picLocks noChangeAspect="1" noChangeArrowheads="1"/>
          </p:cNvPicPr>
          <p:nvPr/>
        </p:nvPicPr>
        <p:blipFill>
          <a:blip r:embed="rId12" cstate="print"/>
          <a:srcRect l="1482" t="1933" r="2223" b="3867"/>
          <a:stretch>
            <a:fillRect/>
          </a:stretch>
        </p:blipFill>
        <p:spPr bwMode="auto">
          <a:xfrm>
            <a:off x="0" y="0"/>
            <a:ext cx="9144015" cy="6858000"/>
          </a:xfrm>
          <a:prstGeom prst="rect">
            <a:avLst/>
          </a:prstGeom>
          <a:noFill/>
        </p:spPr>
      </p:pic>
      <p:pic>
        <p:nvPicPr>
          <p:cNvPr id="1036" name="Picture 12" descr="C:\Users\Mireille\Pictures\Comportement insolite des animaux\funimages.free.fr animaux amities septembre 2008 3.jpg"/>
          <p:cNvPicPr>
            <a:picLocks noChangeAspect="1" noChangeArrowheads="1"/>
          </p:cNvPicPr>
          <p:nvPr/>
        </p:nvPicPr>
        <p:blipFill>
          <a:blip r:embed="rId13" cstate="print"/>
          <a:srcRect l="1482" t="1933" r="2223" b="3867"/>
          <a:stretch>
            <a:fillRect/>
          </a:stretch>
        </p:blipFill>
        <p:spPr bwMode="auto">
          <a:xfrm>
            <a:off x="-1" y="0"/>
            <a:ext cx="9144029" cy="6858000"/>
          </a:xfrm>
          <a:prstGeom prst="rect">
            <a:avLst/>
          </a:prstGeom>
          <a:noFill/>
        </p:spPr>
      </p:pic>
      <p:pic>
        <p:nvPicPr>
          <p:cNvPr id="1040" name="Picture 16" descr="C:\Users\Mireille\Pictures\Comportement insolite des animaux\funimages.free.fr animaux amities septembre 2008 8.jpg"/>
          <p:cNvPicPr>
            <a:picLocks noChangeAspect="1" noChangeArrowheads="1"/>
          </p:cNvPicPr>
          <p:nvPr/>
        </p:nvPicPr>
        <p:blipFill>
          <a:blip r:embed="rId14" cstate="print"/>
          <a:srcRect l="2223" t="2900" r="2223" b="3867"/>
          <a:stretch>
            <a:fillRect/>
          </a:stretch>
        </p:blipFill>
        <p:spPr bwMode="auto">
          <a:xfrm>
            <a:off x="0" y="0"/>
            <a:ext cx="9167719" cy="6858000"/>
          </a:xfrm>
          <a:prstGeom prst="rect">
            <a:avLst/>
          </a:prstGeom>
          <a:noFill/>
        </p:spPr>
      </p:pic>
      <p:pic>
        <p:nvPicPr>
          <p:cNvPr id="1041" name="Picture 17" descr="C:\Users\Mireille\Pictures\Comportement insolite des animaux\funimages.free.fr animaux en danger novembre 2008 2.jpg"/>
          <p:cNvPicPr>
            <a:picLocks noChangeAspect="1" noChangeArrowheads="1"/>
          </p:cNvPicPr>
          <p:nvPr/>
        </p:nvPicPr>
        <p:blipFill>
          <a:blip r:embed="rId15" cstate="print"/>
          <a:srcRect l="2223" t="2892" r="2223" b="3857"/>
          <a:stretch>
            <a:fillRect/>
          </a:stretch>
        </p:blipFill>
        <p:spPr bwMode="auto">
          <a:xfrm>
            <a:off x="0" y="0"/>
            <a:ext cx="9142774" cy="6858000"/>
          </a:xfrm>
          <a:prstGeom prst="rect">
            <a:avLst/>
          </a:prstGeom>
          <a:noFill/>
        </p:spPr>
      </p:pic>
      <p:pic>
        <p:nvPicPr>
          <p:cNvPr id="1042" name="Picture 18" descr="C:\Users\Mireille\Pictures\Comportement insolite des animaux\funimages.free.fr animaux impitoyable novembre 2008 5.jpg"/>
          <p:cNvPicPr>
            <a:picLocks noChangeAspect="1" noChangeArrowheads="1"/>
          </p:cNvPicPr>
          <p:nvPr/>
        </p:nvPicPr>
        <p:blipFill>
          <a:blip r:embed="rId16" cstate="print"/>
          <a:srcRect l="1482" t="2154" r="2223" b="4307"/>
          <a:stretch>
            <a:fillRect/>
          </a:stretch>
        </p:blipFill>
        <p:spPr bwMode="auto">
          <a:xfrm>
            <a:off x="0" y="0"/>
            <a:ext cx="9189547" cy="6858000"/>
          </a:xfrm>
          <a:prstGeom prst="rect">
            <a:avLst/>
          </a:prstGeom>
          <a:noFill/>
        </p:spPr>
      </p:pic>
      <p:pic>
        <p:nvPicPr>
          <p:cNvPr id="1043" name="Picture 19" descr="C:\Users\Mireille\Pictures\Comportement insolite des animaux\funimages.free.fr animaux insolite mars 2009 3.jpg"/>
          <p:cNvPicPr>
            <a:picLocks noChangeAspect="1" noChangeArrowheads="1"/>
          </p:cNvPicPr>
          <p:nvPr/>
        </p:nvPicPr>
        <p:blipFill>
          <a:blip r:embed="rId17" cstate="print"/>
          <a:srcRect l="1482" t="2032" r="2223" b="4064"/>
          <a:stretch>
            <a:fillRect/>
          </a:stretch>
        </p:blipFill>
        <p:spPr bwMode="auto">
          <a:xfrm>
            <a:off x="0" y="0"/>
            <a:ext cx="9139276" cy="6858000"/>
          </a:xfrm>
          <a:prstGeom prst="rect">
            <a:avLst/>
          </a:prstGeom>
          <a:noFill/>
        </p:spPr>
      </p:pic>
      <p:pic>
        <p:nvPicPr>
          <p:cNvPr id="1044" name="Picture 20" descr="C:\Users\Mireille\Pictures\Comportement insolite des animaux\funimages.free.fr animaux zarb  janvier 2009 1.jpg"/>
          <p:cNvPicPr>
            <a:picLocks noChangeAspect="1" noChangeArrowheads="1"/>
          </p:cNvPicPr>
          <p:nvPr/>
        </p:nvPicPr>
        <p:blipFill>
          <a:blip r:embed="rId18" cstate="print"/>
          <a:srcRect l="2223" t="2117" r="2223" b="4235"/>
          <a:stretch>
            <a:fillRect/>
          </a:stretch>
        </p:blipFill>
        <p:spPr bwMode="auto">
          <a:xfrm>
            <a:off x="0" y="0"/>
            <a:ext cx="9163430" cy="6858000"/>
          </a:xfrm>
          <a:prstGeom prst="rect">
            <a:avLst/>
          </a:prstGeom>
          <a:noFill/>
        </p:spPr>
      </p:pic>
      <p:pic>
        <p:nvPicPr>
          <p:cNvPr id="1046" name="Picture 22" descr="C:\Users\Mireille\Pictures\Comportement insolite des animaux\funimages.free.fr animaux4.jpg"/>
          <p:cNvPicPr>
            <a:picLocks noChangeAspect="1" noChangeArrowheads="1"/>
          </p:cNvPicPr>
          <p:nvPr/>
        </p:nvPicPr>
        <p:blipFill>
          <a:blip r:embed="rId19" cstate="print"/>
          <a:srcRect l="2964" t="3754" r="2964" b="62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7" name="Picture 23" descr="C:\Users\Mireille\Pictures\Comportement insolite des animaux\funimages.free.fr animaux5.jpg"/>
          <p:cNvPicPr>
            <a:picLocks noChangeAspect="1" noChangeArrowheads="1"/>
          </p:cNvPicPr>
          <p:nvPr/>
        </p:nvPicPr>
        <p:blipFill>
          <a:blip r:embed="rId20" cstate="print"/>
          <a:srcRect l="4299" t="5454" r="4332" b="7273"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pic>
        <p:nvPicPr>
          <p:cNvPr id="1048" name="Picture 24" descr="C:\Users\Mireille\Pictures\Comportement insolite des animaux\le-zeb10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0"/>
            <a:ext cx="9144000" cy="6857426"/>
          </a:xfrm>
          <a:prstGeom prst="rect">
            <a:avLst/>
          </a:prstGeom>
          <a:noFill/>
        </p:spPr>
      </p:pic>
      <p:pic>
        <p:nvPicPr>
          <p:cNvPr id="1049" name="Picture 25" descr="C:\Users\Mireille\Pictures\Comportement insolite des animaux\linsolite-amitie-animaux-L-Xnqm8T.jpe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50" name="Picture 26" descr="C:\Users\Mireille\Pictures\Comportement insolite des animaux\photos-insolites-animaux-79.jpg"/>
          <p:cNvPicPr>
            <a:picLocks noChangeAspect="1" noChangeArrowheads="1"/>
          </p:cNvPicPr>
          <p:nvPr/>
        </p:nvPicPr>
        <p:blipFill>
          <a:blip r:embed="rId23" cstate="print"/>
          <a:srcRect l="9376" r="3125"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Image 26" descr="2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0" y="0"/>
            <a:ext cx="9117426" cy="6858000"/>
          </a:xfrm>
          <a:prstGeom prst="rect">
            <a:avLst/>
          </a:prstGeom>
        </p:spPr>
      </p:pic>
    </p:spTree>
  </p:cSld>
  <p:clrMapOvr>
    <a:masterClrMapping/>
  </p:clrMapOvr>
  <p:transition advTm="1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1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8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0"/>
                            </p:stCondLst>
                            <p:childTnLst>
                              <p:par>
                                <p:cTn id="83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2000"/>
                            </p:stCondLst>
                            <p:childTnLst>
                              <p:par>
                                <p:cTn id="8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9000"/>
                            </p:stCondLst>
                            <p:childTnLst>
                              <p:par>
                                <p:cTn id="95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0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0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13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19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4000"/>
                            </p:stCondLst>
                            <p:childTnLst>
                              <p:par>
                                <p:cTn id="125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1000"/>
                            </p:stCondLst>
                            <p:childTnLst>
                              <p:par>
                                <p:cTn id="131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37" presetID="55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Mireille\Pictures\Comportement insolite des animaux\funimages.free.fr animaux2.jpg"/>
          <p:cNvPicPr>
            <a:picLocks noChangeAspect="1" noChangeArrowheads="1"/>
          </p:cNvPicPr>
          <p:nvPr/>
        </p:nvPicPr>
        <p:blipFill>
          <a:blip r:embed="rId3" cstate="print"/>
          <a:srcRect l="4021" t="2891" r="4021" b="3613"/>
          <a:stretch>
            <a:fillRect/>
          </a:stretch>
        </p:blipFill>
        <p:spPr bwMode="auto">
          <a:xfrm>
            <a:off x="1928794" y="-10675"/>
            <a:ext cx="4857784" cy="6870023"/>
          </a:xfrm>
          <a:prstGeom prst="rect">
            <a:avLst/>
          </a:prstGeom>
          <a:noFill/>
        </p:spPr>
      </p:pic>
      <p:pic>
        <p:nvPicPr>
          <p:cNvPr id="4" name="Picture 9" descr="C:\Users\Mireille\Pictures\Comportement insolite des animaux\bv0000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19875" y="2000240"/>
            <a:ext cx="2524125" cy="1971675"/>
          </a:xfrm>
          <a:prstGeom prst="rect">
            <a:avLst/>
          </a:prstGeom>
          <a:noFill/>
        </p:spPr>
      </p:pic>
      <p:pic>
        <p:nvPicPr>
          <p:cNvPr id="5" name="Image 4" descr="TFW3PH0yPhfvFfegPyttXmn47A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7166"/>
            <a:ext cx="1785918" cy="2960678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s-insolites-animaux_3jznh_1ij61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07" y="0"/>
            <a:ext cx="9095793" cy="5857892"/>
          </a:xfrm>
          <a:prstGeom prst="rect">
            <a:avLst/>
          </a:prstGeom>
        </p:spPr>
      </p:pic>
      <p:pic>
        <p:nvPicPr>
          <p:cNvPr id="7" name="Picture 2" descr="C:\Users\Mireille\Pictures\Comportement insolite des animaux\rubon14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571768" cy="3144825"/>
          </a:xfrm>
          <a:prstGeom prst="rect">
            <a:avLst/>
          </a:prstGeom>
          <a:noFill/>
        </p:spPr>
      </p:pic>
      <p:pic>
        <p:nvPicPr>
          <p:cNvPr id="8" name="Image 7" descr="y8rwksl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5250645"/>
            <a:ext cx="3214710" cy="160735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11" name="Image 10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26</Words>
  <Application>Microsoft Office PowerPoint</Application>
  <PresentationFormat>Affichage à l'écran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14</cp:revision>
  <dcterms:created xsi:type="dcterms:W3CDTF">2014-07-18T13:31:54Z</dcterms:created>
  <dcterms:modified xsi:type="dcterms:W3CDTF">2015-01-19T12:16:22Z</dcterms:modified>
</cp:coreProperties>
</file>