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3" r:id="rId4"/>
    <p:sldId id="261" r:id="rId5"/>
    <p:sldId id="256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60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A74E-26D4-47DE-9E1F-CF3963ED0261}" type="datetimeFigureOut">
              <a:rPr lang="fr-FR" smtClean="0"/>
              <a:pPr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26" Type="http://schemas.openxmlformats.org/officeDocument/2006/relationships/image" Target="../media/image43.jpeg"/><Relationship Id="rId3" Type="http://schemas.openxmlformats.org/officeDocument/2006/relationships/image" Target="../media/image21.jpeg"/><Relationship Id="rId21" Type="http://schemas.openxmlformats.org/officeDocument/2006/relationships/image" Target="../media/image38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5" Type="http://schemas.openxmlformats.org/officeDocument/2006/relationships/image" Target="../media/image42.jpeg"/><Relationship Id="rId2" Type="http://schemas.openxmlformats.org/officeDocument/2006/relationships/image" Target="../media/image20.jpeg"/><Relationship Id="rId16" Type="http://schemas.openxmlformats.org/officeDocument/2006/relationships/image" Target="../media/image33.jpeg"/><Relationship Id="rId20" Type="http://schemas.openxmlformats.org/officeDocument/2006/relationships/image" Target="../media/image37.jpeg"/><Relationship Id="rId29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24" Type="http://schemas.openxmlformats.org/officeDocument/2006/relationships/image" Target="../media/image41.jpeg"/><Relationship Id="rId32" Type="http://schemas.openxmlformats.org/officeDocument/2006/relationships/image" Target="../media/image49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23" Type="http://schemas.openxmlformats.org/officeDocument/2006/relationships/image" Target="../media/image40.jpeg"/><Relationship Id="rId28" Type="http://schemas.openxmlformats.org/officeDocument/2006/relationships/image" Target="../media/image45.jpeg"/><Relationship Id="rId10" Type="http://schemas.openxmlformats.org/officeDocument/2006/relationships/image" Target="../media/image27.jpeg"/><Relationship Id="rId19" Type="http://schemas.openxmlformats.org/officeDocument/2006/relationships/image" Target="../media/image36.jpeg"/><Relationship Id="rId31" Type="http://schemas.openxmlformats.org/officeDocument/2006/relationships/image" Target="../media/image48.jpeg"/><Relationship Id="rId4" Type="http://schemas.openxmlformats.org/officeDocument/2006/relationships/image" Target="../media/image2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Relationship Id="rId22" Type="http://schemas.openxmlformats.org/officeDocument/2006/relationships/image" Target="../media/image39.jpeg"/><Relationship Id="rId27" Type="http://schemas.openxmlformats.org/officeDocument/2006/relationships/image" Target="../media/image44.jpeg"/><Relationship Id="rId30" Type="http://schemas.openxmlformats.org/officeDocument/2006/relationships/image" Target="../media/image4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0" y="11"/>
            <a:ext cx="9144000" cy="6858002"/>
            <a:chOff x="0" y="9"/>
            <a:chExt cx="9144000" cy="5715002"/>
          </a:xfrm>
        </p:grpSpPr>
        <p:sp>
          <p:nvSpPr>
            <p:cNvPr id="2" name="Rectangle 1"/>
            <p:cNvSpPr/>
            <p:nvPr/>
          </p:nvSpPr>
          <p:spPr>
            <a:xfrm>
              <a:off x="0" y="2202663"/>
              <a:ext cx="9143998" cy="3512348"/>
            </a:xfrm>
            <a:prstGeom prst="rect">
              <a:avLst/>
            </a:prstGeom>
            <a:solidFill>
              <a:srgbClr val="2221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33872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67745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601617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13549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669362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203235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737107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27098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9"/>
              <a:ext cx="9144000" cy="2371463"/>
            </a:xfrm>
            <a:prstGeom prst="rect">
              <a:avLst/>
            </a:prstGeom>
            <a:gradFill flip="none" rotWithShape="1">
              <a:gsLst>
                <a:gs pos="48000">
                  <a:srgbClr val="22212B"/>
                </a:gs>
                <a:gs pos="50000">
                  <a:srgbClr val="245794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33872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67745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601617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13549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669362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203235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737107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27098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b="1" dirty="0"/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1105319" y="24116"/>
            <a:ext cx="7676940" cy="6873072"/>
            <a:chOff x="1105319" y="20097"/>
            <a:chExt cx="7676940" cy="5727560"/>
          </a:xfrm>
          <a:effectLst>
            <a:outerShdw blurRad="50800" dist="76200" dir="21594000" algn="bl" rotWithShape="0">
              <a:schemeClr val="bg1">
                <a:lumMod val="75000"/>
                <a:alpha val="54000"/>
              </a:schemeClr>
            </a:outerShdw>
          </a:effectLst>
        </p:grpSpPr>
        <p:sp>
          <p:nvSpPr>
            <p:cNvPr id="9" name="Forme libre 8"/>
            <p:cNvSpPr/>
            <p:nvPr/>
          </p:nvSpPr>
          <p:spPr>
            <a:xfrm>
              <a:off x="1105319" y="20097"/>
              <a:ext cx="7676940" cy="5727560"/>
            </a:xfrm>
            <a:custGeom>
              <a:avLst/>
              <a:gdLst>
                <a:gd name="connsiteX0" fmla="*/ 4813160 w 7676940"/>
                <a:gd name="connsiteY0" fmla="*/ 401934 h 5727560"/>
                <a:gd name="connsiteX1" fmla="*/ 4783015 w 7676940"/>
                <a:gd name="connsiteY1" fmla="*/ 683288 h 5727560"/>
                <a:gd name="connsiteX2" fmla="*/ 3637503 w 7676940"/>
                <a:gd name="connsiteY2" fmla="*/ 673239 h 5727560"/>
                <a:gd name="connsiteX3" fmla="*/ 2763296 w 7676940"/>
                <a:gd name="connsiteY3" fmla="*/ 361740 h 5727560"/>
                <a:gd name="connsiteX4" fmla="*/ 2552281 w 7676940"/>
                <a:gd name="connsiteY4" fmla="*/ 462224 h 5727560"/>
                <a:gd name="connsiteX5" fmla="*/ 2180492 w 7676940"/>
                <a:gd name="connsiteY5" fmla="*/ 200967 h 5727560"/>
                <a:gd name="connsiteX6" fmla="*/ 1547446 w 7676940"/>
                <a:gd name="connsiteY6" fmla="*/ 462224 h 5727560"/>
                <a:gd name="connsiteX7" fmla="*/ 1185705 w 7676940"/>
                <a:gd name="connsiteY7" fmla="*/ 241160 h 5727560"/>
                <a:gd name="connsiteX8" fmla="*/ 1125415 w 7676940"/>
                <a:gd name="connsiteY8" fmla="*/ 0 h 5727560"/>
                <a:gd name="connsiteX9" fmla="*/ 834013 w 7676940"/>
                <a:gd name="connsiteY9" fmla="*/ 130628 h 5727560"/>
                <a:gd name="connsiteX10" fmla="*/ 844061 w 7676940"/>
                <a:gd name="connsiteY10" fmla="*/ 854110 h 5727560"/>
                <a:gd name="connsiteX11" fmla="*/ 361740 w 7676940"/>
                <a:gd name="connsiteY11" fmla="*/ 844061 h 5727560"/>
                <a:gd name="connsiteX12" fmla="*/ 311499 w 7676940"/>
                <a:gd name="connsiteY12" fmla="*/ 1065125 h 5727560"/>
                <a:gd name="connsiteX13" fmla="*/ 170822 w 7676940"/>
                <a:gd name="connsiteY13" fmla="*/ 894303 h 5727560"/>
                <a:gd name="connsiteX14" fmla="*/ 60290 w 7676940"/>
                <a:gd name="connsiteY14" fmla="*/ 1065125 h 5727560"/>
                <a:gd name="connsiteX15" fmla="*/ 221063 w 7676940"/>
                <a:gd name="connsiteY15" fmla="*/ 1225899 h 5727560"/>
                <a:gd name="connsiteX16" fmla="*/ 0 w 7676940"/>
                <a:gd name="connsiteY16" fmla="*/ 1446962 h 5727560"/>
                <a:gd name="connsiteX17" fmla="*/ 281354 w 7676940"/>
                <a:gd name="connsiteY17" fmla="*/ 1457011 h 5727560"/>
                <a:gd name="connsiteX18" fmla="*/ 271305 w 7676940"/>
                <a:gd name="connsiteY18" fmla="*/ 1537398 h 5727560"/>
                <a:gd name="connsiteX19" fmla="*/ 643094 w 7676940"/>
                <a:gd name="connsiteY19" fmla="*/ 2140299 h 5727560"/>
                <a:gd name="connsiteX20" fmla="*/ 522514 w 7676940"/>
                <a:gd name="connsiteY20" fmla="*/ 2552281 h 5727560"/>
                <a:gd name="connsiteX21" fmla="*/ 813916 w 7676940"/>
                <a:gd name="connsiteY21" fmla="*/ 2522136 h 5727560"/>
                <a:gd name="connsiteX22" fmla="*/ 572756 w 7676940"/>
                <a:gd name="connsiteY22" fmla="*/ 2833635 h 5727560"/>
                <a:gd name="connsiteX23" fmla="*/ 1045028 w 7676940"/>
                <a:gd name="connsiteY23" fmla="*/ 3436536 h 5727560"/>
                <a:gd name="connsiteX24" fmla="*/ 1316334 w 7676940"/>
                <a:gd name="connsiteY24" fmla="*/ 3456633 h 5727560"/>
                <a:gd name="connsiteX25" fmla="*/ 1386672 w 7676940"/>
                <a:gd name="connsiteY25" fmla="*/ 4089679 h 5727560"/>
                <a:gd name="connsiteX26" fmla="*/ 1557494 w 7676940"/>
                <a:gd name="connsiteY26" fmla="*/ 4069582 h 5727560"/>
                <a:gd name="connsiteX27" fmla="*/ 1718268 w 7676940"/>
                <a:gd name="connsiteY27" fmla="*/ 4230356 h 5727560"/>
                <a:gd name="connsiteX28" fmla="*/ 1688123 w 7676940"/>
                <a:gd name="connsiteY28" fmla="*/ 4069582 h 5727560"/>
                <a:gd name="connsiteX29" fmla="*/ 1858945 w 7676940"/>
                <a:gd name="connsiteY29" fmla="*/ 3999244 h 5727560"/>
                <a:gd name="connsiteX30" fmla="*/ 1949380 w 7676940"/>
                <a:gd name="connsiteY30" fmla="*/ 4360984 h 5727560"/>
                <a:gd name="connsiteX31" fmla="*/ 2039815 w 7676940"/>
                <a:gd name="connsiteY31" fmla="*/ 4310743 h 5727560"/>
                <a:gd name="connsiteX32" fmla="*/ 2069960 w 7676940"/>
                <a:gd name="connsiteY32" fmla="*/ 4722725 h 5727560"/>
                <a:gd name="connsiteX33" fmla="*/ 2230734 w 7676940"/>
                <a:gd name="connsiteY33" fmla="*/ 4803112 h 5727560"/>
                <a:gd name="connsiteX34" fmla="*/ 1979525 w 7676940"/>
                <a:gd name="connsiteY34" fmla="*/ 4903595 h 5727560"/>
                <a:gd name="connsiteX35" fmla="*/ 2130250 w 7676940"/>
                <a:gd name="connsiteY35" fmla="*/ 5094514 h 5727560"/>
                <a:gd name="connsiteX36" fmla="*/ 2622619 w 7676940"/>
                <a:gd name="connsiteY36" fmla="*/ 4893547 h 5727560"/>
                <a:gd name="connsiteX37" fmla="*/ 2552281 w 7676940"/>
                <a:gd name="connsiteY37" fmla="*/ 4702628 h 5727560"/>
                <a:gd name="connsiteX38" fmla="*/ 2783393 w 7676940"/>
                <a:gd name="connsiteY38" fmla="*/ 4803112 h 5727560"/>
                <a:gd name="connsiteX39" fmla="*/ 2833635 w 7676940"/>
                <a:gd name="connsiteY39" fmla="*/ 4582048 h 5727560"/>
                <a:gd name="connsiteX40" fmla="*/ 3034602 w 7676940"/>
                <a:gd name="connsiteY40" fmla="*/ 4783015 h 5727560"/>
                <a:gd name="connsiteX41" fmla="*/ 3476729 w 7676940"/>
                <a:gd name="connsiteY41" fmla="*/ 4642338 h 5727560"/>
                <a:gd name="connsiteX42" fmla="*/ 3637503 w 7676940"/>
                <a:gd name="connsiteY42" fmla="*/ 5014127 h 5727560"/>
                <a:gd name="connsiteX43" fmla="*/ 3838470 w 7676940"/>
                <a:gd name="connsiteY43" fmla="*/ 4953837 h 5727560"/>
                <a:gd name="connsiteX44" fmla="*/ 3858567 w 7676940"/>
                <a:gd name="connsiteY44" fmla="*/ 5134707 h 5727560"/>
                <a:gd name="connsiteX45" fmla="*/ 3979147 w 7676940"/>
                <a:gd name="connsiteY45" fmla="*/ 5084466 h 5727560"/>
                <a:gd name="connsiteX46" fmla="*/ 4109776 w 7676940"/>
                <a:gd name="connsiteY46" fmla="*/ 5295481 h 5727560"/>
                <a:gd name="connsiteX47" fmla="*/ 3949002 w 7676940"/>
                <a:gd name="connsiteY47" fmla="*/ 5335674 h 5727560"/>
                <a:gd name="connsiteX48" fmla="*/ 4029389 w 7676940"/>
                <a:gd name="connsiteY48" fmla="*/ 5466303 h 5727560"/>
                <a:gd name="connsiteX49" fmla="*/ 3868615 w 7676940"/>
                <a:gd name="connsiteY49" fmla="*/ 5406013 h 5727560"/>
                <a:gd name="connsiteX50" fmla="*/ 3707841 w 7676940"/>
                <a:gd name="connsiteY50" fmla="*/ 5617028 h 5727560"/>
                <a:gd name="connsiteX51" fmla="*/ 4069582 w 7676940"/>
                <a:gd name="connsiteY51" fmla="*/ 5697415 h 5727560"/>
                <a:gd name="connsiteX52" fmla="*/ 4190162 w 7676940"/>
                <a:gd name="connsiteY52" fmla="*/ 5566787 h 5727560"/>
                <a:gd name="connsiteX53" fmla="*/ 4431323 w 7676940"/>
                <a:gd name="connsiteY53" fmla="*/ 5536641 h 5727560"/>
                <a:gd name="connsiteX54" fmla="*/ 4511710 w 7676940"/>
                <a:gd name="connsiteY54" fmla="*/ 5687367 h 5727560"/>
                <a:gd name="connsiteX55" fmla="*/ 4742822 w 7676940"/>
                <a:gd name="connsiteY55" fmla="*/ 5727560 h 5727560"/>
                <a:gd name="connsiteX56" fmla="*/ 4772967 w 7676940"/>
                <a:gd name="connsiteY56" fmla="*/ 5566787 h 5727560"/>
                <a:gd name="connsiteX57" fmla="*/ 4913644 w 7676940"/>
                <a:gd name="connsiteY57" fmla="*/ 5345723 h 5727560"/>
                <a:gd name="connsiteX58" fmla="*/ 5014127 w 7676940"/>
                <a:gd name="connsiteY58" fmla="*/ 5355771 h 5727560"/>
                <a:gd name="connsiteX59" fmla="*/ 5044272 w 7676940"/>
                <a:gd name="connsiteY59" fmla="*/ 5637125 h 5727560"/>
                <a:gd name="connsiteX60" fmla="*/ 5536641 w 7676940"/>
                <a:gd name="connsiteY60" fmla="*/ 5436158 h 5727560"/>
                <a:gd name="connsiteX61" fmla="*/ 5496448 w 7676940"/>
                <a:gd name="connsiteY61" fmla="*/ 5225143 h 5727560"/>
                <a:gd name="connsiteX62" fmla="*/ 5918479 w 7676940"/>
                <a:gd name="connsiteY62" fmla="*/ 5024176 h 5727560"/>
                <a:gd name="connsiteX63" fmla="*/ 5928527 w 7676940"/>
                <a:gd name="connsiteY63" fmla="*/ 4491613 h 5727560"/>
                <a:gd name="connsiteX64" fmla="*/ 6059156 w 7676940"/>
                <a:gd name="connsiteY64" fmla="*/ 4501661 h 5727560"/>
                <a:gd name="connsiteX65" fmla="*/ 6973556 w 7676940"/>
                <a:gd name="connsiteY65" fmla="*/ 4260501 h 5727560"/>
                <a:gd name="connsiteX66" fmla="*/ 7003701 w 7676940"/>
                <a:gd name="connsiteY66" fmla="*/ 4139921 h 5727560"/>
                <a:gd name="connsiteX67" fmla="*/ 7234813 w 7676940"/>
                <a:gd name="connsiteY67" fmla="*/ 4260501 h 5727560"/>
                <a:gd name="connsiteX68" fmla="*/ 7355393 w 7676940"/>
                <a:gd name="connsiteY68" fmla="*/ 4119824 h 5727560"/>
                <a:gd name="connsiteX69" fmla="*/ 7174523 w 7676940"/>
                <a:gd name="connsiteY69" fmla="*/ 4049485 h 5727560"/>
                <a:gd name="connsiteX70" fmla="*/ 7204668 w 7676940"/>
                <a:gd name="connsiteY70" fmla="*/ 3627455 h 5727560"/>
                <a:gd name="connsiteX71" fmla="*/ 7335296 w 7676940"/>
                <a:gd name="connsiteY71" fmla="*/ 3567165 h 5727560"/>
                <a:gd name="connsiteX72" fmla="*/ 7134329 w 7676940"/>
                <a:gd name="connsiteY72" fmla="*/ 3416439 h 5727560"/>
                <a:gd name="connsiteX73" fmla="*/ 7475973 w 7676940"/>
                <a:gd name="connsiteY73" fmla="*/ 3446584 h 5727560"/>
                <a:gd name="connsiteX74" fmla="*/ 7526215 w 7676940"/>
                <a:gd name="connsiteY74" fmla="*/ 3376246 h 5727560"/>
                <a:gd name="connsiteX75" fmla="*/ 7325248 w 7676940"/>
                <a:gd name="connsiteY75" fmla="*/ 3205424 h 5727560"/>
                <a:gd name="connsiteX76" fmla="*/ 7676940 w 7676940"/>
                <a:gd name="connsiteY76" fmla="*/ 2934118 h 5727560"/>
                <a:gd name="connsiteX77" fmla="*/ 7536263 w 7676940"/>
                <a:gd name="connsiteY77" fmla="*/ 2733151 h 5727560"/>
                <a:gd name="connsiteX78" fmla="*/ 7405635 w 7676940"/>
                <a:gd name="connsiteY78" fmla="*/ 2843683 h 5727560"/>
                <a:gd name="connsiteX79" fmla="*/ 7214716 w 7676940"/>
                <a:gd name="connsiteY79" fmla="*/ 2813538 h 5727560"/>
                <a:gd name="connsiteX80" fmla="*/ 7345345 w 7676940"/>
                <a:gd name="connsiteY80" fmla="*/ 2662813 h 5727560"/>
                <a:gd name="connsiteX81" fmla="*/ 7385538 w 7676940"/>
                <a:gd name="connsiteY81" fmla="*/ 2381459 h 5727560"/>
                <a:gd name="connsiteX82" fmla="*/ 7104184 w 7676940"/>
                <a:gd name="connsiteY82" fmla="*/ 2291024 h 5727560"/>
                <a:gd name="connsiteX83" fmla="*/ 7043894 w 7676940"/>
                <a:gd name="connsiteY83" fmla="*/ 2160395 h 5727560"/>
                <a:gd name="connsiteX84" fmla="*/ 7234813 w 7676940"/>
                <a:gd name="connsiteY84" fmla="*/ 2110154 h 5727560"/>
                <a:gd name="connsiteX85" fmla="*/ 7144378 w 7676940"/>
                <a:gd name="connsiteY85" fmla="*/ 1979525 h 5727560"/>
                <a:gd name="connsiteX86" fmla="*/ 7375490 w 7676940"/>
                <a:gd name="connsiteY86" fmla="*/ 2019718 h 5727560"/>
                <a:gd name="connsiteX87" fmla="*/ 7455877 w 7676940"/>
                <a:gd name="connsiteY87" fmla="*/ 1798655 h 5727560"/>
                <a:gd name="connsiteX88" fmla="*/ 7013749 w 7676940"/>
                <a:gd name="connsiteY88" fmla="*/ 1657978 h 5727560"/>
                <a:gd name="connsiteX89" fmla="*/ 7053943 w 7676940"/>
                <a:gd name="connsiteY89" fmla="*/ 1477107 h 5727560"/>
                <a:gd name="connsiteX90" fmla="*/ 6883121 w 7676940"/>
                <a:gd name="connsiteY90" fmla="*/ 1537398 h 5727560"/>
                <a:gd name="connsiteX91" fmla="*/ 6752492 w 7676940"/>
                <a:gd name="connsiteY91" fmla="*/ 1346479 h 5727560"/>
                <a:gd name="connsiteX92" fmla="*/ 6601767 w 7676940"/>
                <a:gd name="connsiteY92" fmla="*/ 1366576 h 5727560"/>
                <a:gd name="connsiteX93" fmla="*/ 6481186 w 7676940"/>
                <a:gd name="connsiteY93" fmla="*/ 914400 h 5727560"/>
                <a:gd name="connsiteX94" fmla="*/ 5898382 w 7676940"/>
                <a:gd name="connsiteY94" fmla="*/ 1507252 h 5727560"/>
                <a:gd name="connsiteX95" fmla="*/ 5094514 w 7676940"/>
                <a:gd name="connsiteY95" fmla="*/ 844061 h 5727560"/>
                <a:gd name="connsiteX96" fmla="*/ 5114611 w 7676940"/>
                <a:gd name="connsiteY96" fmla="*/ 502417 h 5727560"/>
                <a:gd name="connsiteX97" fmla="*/ 4813160 w 7676940"/>
                <a:gd name="connsiteY97" fmla="*/ 401934 h 57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7676940" h="5727560">
                  <a:moveTo>
                    <a:pt x="4813160" y="401934"/>
                  </a:moveTo>
                  <a:lnTo>
                    <a:pt x="4783015" y="683288"/>
                  </a:lnTo>
                  <a:lnTo>
                    <a:pt x="3637503" y="673239"/>
                  </a:lnTo>
                  <a:lnTo>
                    <a:pt x="2763296" y="361740"/>
                  </a:lnTo>
                  <a:lnTo>
                    <a:pt x="2552281" y="462224"/>
                  </a:lnTo>
                  <a:lnTo>
                    <a:pt x="2180492" y="200967"/>
                  </a:lnTo>
                  <a:lnTo>
                    <a:pt x="1547446" y="462224"/>
                  </a:lnTo>
                  <a:lnTo>
                    <a:pt x="1185705" y="241160"/>
                  </a:lnTo>
                  <a:lnTo>
                    <a:pt x="1125415" y="0"/>
                  </a:lnTo>
                  <a:lnTo>
                    <a:pt x="834013" y="130628"/>
                  </a:lnTo>
                  <a:lnTo>
                    <a:pt x="844061" y="854110"/>
                  </a:lnTo>
                  <a:lnTo>
                    <a:pt x="361740" y="844061"/>
                  </a:lnTo>
                  <a:lnTo>
                    <a:pt x="311499" y="1065125"/>
                  </a:lnTo>
                  <a:lnTo>
                    <a:pt x="170822" y="894303"/>
                  </a:lnTo>
                  <a:lnTo>
                    <a:pt x="60290" y="1065125"/>
                  </a:lnTo>
                  <a:lnTo>
                    <a:pt x="221063" y="1225899"/>
                  </a:lnTo>
                  <a:lnTo>
                    <a:pt x="0" y="1446962"/>
                  </a:lnTo>
                  <a:lnTo>
                    <a:pt x="281354" y="1457011"/>
                  </a:lnTo>
                  <a:lnTo>
                    <a:pt x="271305" y="1537398"/>
                  </a:lnTo>
                  <a:lnTo>
                    <a:pt x="643094" y="2140299"/>
                  </a:lnTo>
                  <a:lnTo>
                    <a:pt x="522514" y="2552281"/>
                  </a:lnTo>
                  <a:lnTo>
                    <a:pt x="813916" y="2522136"/>
                  </a:lnTo>
                  <a:lnTo>
                    <a:pt x="572756" y="2833635"/>
                  </a:lnTo>
                  <a:lnTo>
                    <a:pt x="1045028" y="3436536"/>
                  </a:lnTo>
                  <a:lnTo>
                    <a:pt x="1316334" y="3456633"/>
                  </a:lnTo>
                  <a:lnTo>
                    <a:pt x="1386672" y="4089679"/>
                  </a:lnTo>
                  <a:lnTo>
                    <a:pt x="1557494" y="4069582"/>
                  </a:lnTo>
                  <a:lnTo>
                    <a:pt x="1718268" y="4230356"/>
                  </a:lnTo>
                  <a:lnTo>
                    <a:pt x="1688123" y="4069582"/>
                  </a:lnTo>
                  <a:lnTo>
                    <a:pt x="1858945" y="3999244"/>
                  </a:lnTo>
                  <a:lnTo>
                    <a:pt x="1949380" y="4360984"/>
                  </a:lnTo>
                  <a:lnTo>
                    <a:pt x="2039815" y="4310743"/>
                  </a:lnTo>
                  <a:lnTo>
                    <a:pt x="2069960" y="4722725"/>
                  </a:lnTo>
                  <a:lnTo>
                    <a:pt x="2230734" y="4803112"/>
                  </a:lnTo>
                  <a:lnTo>
                    <a:pt x="1979525" y="4903595"/>
                  </a:lnTo>
                  <a:lnTo>
                    <a:pt x="2130250" y="5094514"/>
                  </a:lnTo>
                  <a:lnTo>
                    <a:pt x="2622619" y="4893547"/>
                  </a:lnTo>
                  <a:lnTo>
                    <a:pt x="2552281" y="4702628"/>
                  </a:lnTo>
                  <a:lnTo>
                    <a:pt x="2783393" y="4803112"/>
                  </a:lnTo>
                  <a:lnTo>
                    <a:pt x="2833635" y="4582048"/>
                  </a:lnTo>
                  <a:lnTo>
                    <a:pt x="3034602" y="4783015"/>
                  </a:lnTo>
                  <a:lnTo>
                    <a:pt x="3476729" y="4642338"/>
                  </a:lnTo>
                  <a:lnTo>
                    <a:pt x="3637503" y="5014127"/>
                  </a:lnTo>
                  <a:lnTo>
                    <a:pt x="3838470" y="4953837"/>
                  </a:lnTo>
                  <a:lnTo>
                    <a:pt x="3858567" y="5134707"/>
                  </a:lnTo>
                  <a:lnTo>
                    <a:pt x="3979147" y="5084466"/>
                  </a:lnTo>
                  <a:lnTo>
                    <a:pt x="4109776" y="5295481"/>
                  </a:lnTo>
                  <a:lnTo>
                    <a:pt x="3949002" y="5335674"/>
                  </a:lnTo>
                  <a:lnTo>
                    <a:pt x="4029389" y="5466303"/>
                  </a:lnTo>
                  <a:lnTo>
                    <a:pt x="3868615" y="5406013"/>
                  </a:lnTo>
                  <a:lnTo>
                    <a:pt x="3707841" y="5617028"/>
                  </a:lnTo>
                  <a:lnTo>
                    <a:pt x="4069582" y="5697415"/>
                  </a:lnTo>
                  <a:lnTo>
                    <a:pt x="4190162" y="5566787"/>
                  </a:lnTo>
                  <a:lnTo>
                    <a:pt x="4431323" y="5536641"/>
                  </a:lnTo>
                  <a:lnTo>
                    <a:pt x="4511710" y="5687367"/>
                  </a:lnTo>
                  <a:lnTo>
                    <a:pt x="4742822" y="5727560"/>
                  </a:lnTo>
                  <a:lnTo>
                    <a:pt x="4772967" y="5566787"/>
                  </a:lnTo>
                  <a:lnTo>
                    <a:pt x="4913644" y="5345723"/>
                  </a:lnTo>
                  <a:lnTo>
                    <a:pt x="5014127" y="5355771"/>
                  </a:lnTo>
                  <a:lnTo>
                    <a:pt x="5044272" y="5637125"/>
                  </a:lnTo>
                  <a:lnTo>
                    <a:pt x="5536641" y="5436158"/>
                  </a:lnTo>
                  <a:lnTo>
                    <a:pt x="5496448" y="5225143"/>
                  </a:lnTo>
                  <a:lnTo>
                    <a:pt x="5918479" y="5024176"/>
                  </a:lnTo>
                  <a:lnTo>
                    <a:pt x="5928527" y="4491613"/>
                  </a:lnTo>
                  <a:lnTo>
                    <a:pt x="6059156" y="4501661"/>
                  </a:lnTo>
                  <a:lnTo>
                    <a:pt x="6973556" y="4260501"/>
                  </a:lnTo>
                  <a:lnTo>
                    <a:pt x="7003701" y="4139921"/>
                  </a:lnTo>
                  <a:lnTo>
                    <a:pt x="7234813" y="4260501"/>
                  </a:lnTo>
                  <a:lnTo>
                    <a:pt x="7355393" y="4119824"/>
                  </a:lnTo>
                  <a:lnTo>
                    <a:pt x="7174523" y="4049485"/>
                  </a:lnTo>
                  <a:lnTo>
                    <a:pt x="7204668" y="3627455"/>
                  </a:lnTo>
                  <a:lnTo>
                    <a:pt x="7335296" y="3567165"/>
                  </a:lnTo>
                  <a:lnTo>
                    <a:pt x="7134329" y="3416439"/>
                  </a:lnTo>
                  <a:lnTo>
                    <a:pt x="7475973" y="3446584"/>
                  </a:lnTo>
                  <a:lnTo>
                    <a:pt x="7526215" y="3376246"/>
                  </a:lnTo>
                  <a:lnTo>
                    <a:pt x="7325248" y="3205424"/>
                  </a:lnTo>
                  <a:lnTo>
                    <a:pt x="7676940" y="2934118"/>
                  </a:lnTo>
                  <a:lnTo>
                    <a:pt x="7536263" y="2733151"/>
                  </a:lnTo>
                  <a:lnTo>
                    <a:pt x="7405635" y="2843683"/>
                  </a:lnTo>
                  <a:lnTo>
                    <a:pt x="7214716" y="2813538"/>
                  </a:lnTo>
                  <a:lnTo>
                    <a:pt x="7345345" y="2662813"/>
                  </a:lnTo>
                  <a:lnTo>
                    <a:pt x="7385538" y="2381459"/>
                  </a:lnTo>
                  <a:lnTo>
                    <a:pt x="7104184" y="2291024"/>
                  </a:lnTo>
                  <a:lnTo>
                    <a:pt x="7043894" y="2160395"/>
                  </a:lnTo>
                  <a:lnTo>
                    <a:pt x="7234813" y="2110154"/>
                  </a:lnTo>
                  <a:lnTo>
                    <a:pt x="7144378" y="1979525"/>
                  </a:lnTo>
                  <a:lnTo>
                    <a:pt x="7375490" y="2019718"/>
                  </a:lnTo>
                  <a:lnTo>
                    <a:pt x="7455877" y="1798655"/>
                  </a:lnTo>
                  <a:lnTo>
                    <a:pt x="7013749" y="1657978"/>
                  </a:lnTo>
                  <a:lnTo>
                    <a:pt x="7053943" y="1477107"/>
                  </a:lnTo>
                  <a:lnTo>
                    <a:pt x="6883121" y="1537398"/>
                  </a:lnTo>
                  <a:lnTo>
                    <a:pt x="6752492" y="1346479"/>
                  </a:lnTo>
                  <a:lnTo>
                    <a:pt x="6601767" y="1366576"/>
                  </a:lnTo>
                  <a:lnTo>
                    <a:pt x="6481186" y="914400"/>
                  </a:lnTo>
                  <a:lnTo>
                    <a:pt x="5898382" y="1507252"/>
                  </a:lnTo>
                  <a:lnTo>
                    <a:pt x="5094514" y="844061"/>
                  </a:lnTo>
                  <a:lnTo>
                    <a:pt x="5114611" y="502417"/>
                  </a:lnTo>
                  <a:lnTo>
                    <a:pt x="4813160" y="401934"/>
                  </a:lnTo>
                  <a:close/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 w="38100">
              <a:noFill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 smtClean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1929284" y="703385"/>
              <a:ext cx="3486778" cy="1125415"/>
            </a:xfrm>
            <a:custGeom>
              <a:avLst/>
              <a:gdLst>
                <a:gd name="connsiteX0" fmla="*/ 3305907 w 3486778"/>
                <a:gd name="connsiteY0" fmla="*/ 0 h 1125415"/>
                <a:gd name="connsiteX1" fmla="*/ 3326004 w 3486778"/>
                <a:gd name="connsiteY1" fmla="*/ 110531 h 1125415"/>
                <a:gd name="connsiteX2" fmla="*/ 3486778 w 3486778"/>
                <a:gd name="connsiteY2" fmla="*/ 150725 h 1125415"/>
                <a:gd name="connsiteX3" fmla="*/ 3145134 w 3486778"/>
                <a:gd name="connsiteY3" fmla="*/ 231112 h 1125415"/>
                <a:gd name="connsiteX4" fmla="*/ 3175279 w 3486778"/>
                <a:gd name="connsiteY4" fmla="*/ 351692 h 1125415"/>
                <a:gd name="connsiteX5" fmla="*/ 2783393 w 3486778"/>
                <a:gd name="connsiteY5" fmla="*/ 713433 h 1125415"/>
                <a:gd name="connsiteX6" fmla="*/ 2592474 w 3486778"/>
                <a:gd name="connsiteY6" fmla="*/ 562707 h 1125415"/>
                <a:gd name="connsiteX7" fmla="*/ 2471894 w 3486778"/>
                <a:gd name="connsiteY7" fmla="*/ 693336 h 1125415"/>
                <a:gd name="connsiteX8" fmla="*/ 2210637 w 3486778"/>
                <a:gd name="connsiteY8" fmla="*/ 723481 h 1125415"/>
                <a:gd name="connsiteX9" fmla="*/ 1758461 w 3486778"/>
                <a:gd name="connsiteY9" fmla="*/ 1125415 h 1125415"/>
                <a:gd name="connsiteX10" fmla="*/ 1708219 w 3486778"/>
                <a:gd name="connsiteY10" fmla="*/ 994786 h 1125415"/>
                <a:gd name="connsiteX11" fmla="*/ 1909186 w 3486778"/>
                <a:gd name="connsiteY11" fmla="*/ 834013 h 1125415"/>
                <a:gd name="connsiteX12" fmla="*/ 1698171 w 3486778"/>
                <a:gd name="connsiteY12" fmla="*/ 552659 h 1125415"/>
                <a:gd name="connsiteX13" fmla="*/ 1306285 w 3486778"/>
                <a:gd name="connsiteY13" fmla="*/ 582804 h 1125415"/>
                <a:gd name="connsiteX14" fmla="*/ 944545 w 3486778"/>
                <a:gd name="connsiteY14" fmla="*/ 321547 h 1125415"/>
                <a:gd name="connsiteX15" fmla="*/ 663191 w 3486778"/>
                <a:gd name="connsiteY15" fmla="*/ 562707 h 1125415"/>
                <a:gd name="connsiteX16" fmla="*/ 562707 w 3486778"/>
                <a:gd name="connsiteY16" fmla="*/ 482320 h 1125415"/>
                <a:gd name="connsiteX17" fmla="*/ 733529 w 3486778"/>
                <a:gd name="connsiteY17" fmla="*/ 211015 h 1125415"/>
                <a:gd name="connsiteX18" fmla="*/ 592852 w 3486778"/>
                <a:gd name="connsiteY18" fmla="*/ 110531 h 1125415"/>
                <a:gd name="connsiteX19" fmla="*/ 251208 w 3486778"/>
                <a:gd name="connsiteY19" fmla="*/ 301450 h 1125415"/>
                <a:gd name="connsiteX20" fmla="*/ 0 w 3486778"/>
                <a:gd name="connsiteY20" fmla="*/ 160773 h 1125415"/>
                <a:gd name="connsiteX21" fmla="*/ 0 w 3486778"/>
                <a:gd name="connsiteY21" fmla="*/ 160773 h 1125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86778" h="1125415">
                  <a:moveTo>
                    <a:pt x="3305907" y="0"/>
                  </a:moveTo>
                  <a:lnTo>
                    <a:pt x="3326004" y="110531"/>
                  </a:lnTo>
                  <a:lnTo>
                    <a:pt x="3486778" y="150725"/>
                  </a:lnTo>
                  <a:lnTo>
                    <a:pt x="3145134" y="231112"/>
                  </a:lnTo>
                  <a:lnTo>
                    <a:pt x="3175279" y="351692"/>
                  </a:lnTo>
                  <a:lnTo>
                    <a:pt x="2783393" y="713433"/>
                  </a:lnTo>
                  <a:lnTo>
                    <a:pt x="2592474" y="562707"/>
                  </a:lnTo>
                  <a:lnTo>
                    <a:pt x="2471894" y="693336"/>
                  </a:lnTo>
                  <a:lnTo>
                    <a:pt x="2210637" y="723481"/>
                  </a:lnTo>
                  <a:lnTo>
                    <a:pt x="1758461" y="1125415"/>
                  </a:lnTo>
                  <a:lnTo>
                    <a:pt x="1708219" y="994786"/>
                  </a:lnTo>
                  <a:lnTo>
                    <a:pt x="1909186" y="834013"/>
                  </a:lnTo>
                  <a:lnTo>
                    <a:pt x="1698171" y="552659"/>
                  </a:lnTo>
                  <a:lnTo>
                    <a:pt x="1306285" y="582804"/>
                  </a:lnTo>
                  <a:lnTo>
                    <a:pt x="944545" y="321547"/>
                  </a:lnTo>
                  <a:lnTo>
                    <a:pt x="663191" y="562707"/>
                  </a:lnTo>
                  <a:lnTo>
                    <a:pt x="562707" y="482320"/>
                  </a:lnTo>
                  <a:lnTo>
                    <a:pt x="733529" y="211015"/>
                  </a:lnTo>
                  <a:lnTo>
                    <a:pt x="592852" y="110531"/>
                  </a:lnTo>
                  <a:lnTo>
                    <a:pt x="251208" y="301450"/>
                  </a:lnTo>
                  <a:lnTo>
                    <a:pt x="0" y="160773"/>
                  </a:lnTo>
                  <a:lnTo>
                    <a:pt x="0" y="160773"/>
                  </a:lnTo>
                </a:path>
              </a:pathLst>
            </a:cu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4401178" y="1055077"/>
              <a:ext cx="1075174" cy="1296237"/>
            </a:xfrm>
            <a:custGeom>
              <a:avLst/>
              <a:gdLst>
                <a:gd name="connsiteX0" fmla="*/ 693336 w 1075174"/>
                <a:gd name="connsiteY0" fmla="*/ 0 h 1296237"/>
                <a:gd name="connsiteX1" fmla="*/ 844062 w 1075174"/>
                <a:gd name="connsiteY1" fmla="*/ 60290 h 1296237"/>
                <a:gd name="connsiteX2" fmla="*/ 884255 w 1075174"/>
                <a:gd name="connsiteY2" fmla="*/ 231112 h 1296237"/>
                <a:gd name="connsiteX3" fmla="*/ 974690 w 1075174"/>
                <a:gd name="connsiteY3" fmla="*/ 231112 h 1296237"/>
                <a:gd name="connsiteX4" fmla="*/ 974690 w 1075174"/>
                <a:gd name="connsiteY4" fmla="*/ 361741 h 1296237"/>
                <a:gd name="connsiteX5" fmla="*/ 1024932 w 1075174"/>
                <a:gd name="connsiteY5" fmla="*/ 401934 h 1296237"/>
                <a:gd name="connsiteX6" fmla="*/ 964642 w 1075174"/>
                <a:gd name="connsiteY6" fmla="*/ 532563 h 1296237"/>
                <a:gd name="connsiteX7" fmla="*/ 964642 w 1075174"/>
                <a:gd name="connsiteY7" fmla="*/ 592853 h 1296237"/>
                <a:gd name="connsiteX8" fmla="*/ 854110 w 1075174"/>
                <a:gd name="connsiteY8" fmla="*/ 753626 h 1296237"/>
                <a:gd name="connsiteX9" fmla="*/ 1045029 w 1075174"/>
                <a:gd name="connsiteY9" fmla="*/ 954593 h 1296237"/>
                <a:gd name="connsiteX10" fmla="*/ 1075174 w 1075174"/>
                <a:gd name="connsiteY10" fmla="*/ 1296237 h 1296237"/>
                <a:gd name="connsiteX11" fmla="*/ 783771 w 1075174"/>
                <a:gd name="connsiteY11" fmla="*/ 874207 h 1296237"/>
                <a:gd name="connsiteX12" fmla="*/ 612949 w 1075174"/>
                <a:gd name="connsiteY12" fmla="*/ 874207 h 1296237"/>
                <a:gd name="connsiteX13" fmla="*/ 502418 w 1075174"/>
                <a:gd name="connsiteY13" fmla="*/ 1014883 h 1296237"/>
                <a:gd name="connsiteX14" fmla="*/ 442127 w 1075174"/>
                <a:gd name="connsiteY14" fmla="*/ 964642 h 1296237"/>
                <a:gd name="connsiteX15" fmla="*/ 472273 w 1075174"/>
                <a:gd name="connsiteY15" fmla="*/ 823965 h 1296237"/>
                <a:gd name="connsiteX16" fmla="*/ 281354 w 1075174"/>
                <a:gd name="connsiteY16" fmla="*/ 663191 h 1296237"/>
                <a:gd name="connsiteX17" fmla="*/ 100484 w 1075174"/>
                <a:gd name="connsiteY17" fmla="*/ 663191 h 1296237"/>
                <a:gd name="connsiteX18" fmla="*/ 160774 w 1075174"/>
                <a:gd name="connsiteY18" fmla="*/ 502418 h 1296237"/>
                <a:gd name="connsiteX19" fmla="*/ 0 w 1075174"/>
                <a:gd name="connsiteY19" fmla="*/ 331596 h 129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075174" h="1296237">
                  <a:moveTo>
                    <a:pt x="693336" y="0"/>
                  </a:moveTo>
                  <a:lnTo>
                    <a:pt x="844062" y="60290"/>
                  </a:lnTo>
                  <a:lnTo>
                    <a:pt x="884255" y="231112"/>
                  </a:lnTo>
                  <a:lnTo>
                    <a:pt x="974690" y="231112"/>
                  </a:lnTo>
                  <a:lnTo>
                    <a:pt x="974690" y="361741"/>
                  </a:lnTo>
                  <a:lnTo>
                    <a:pt x="1024932" y="401934"/>
                  </a:lnTo>
                  <a:lnTo>
                    <a:pt x="964642" y="532563"/>
                  </a:lnTo>
                  <a:lnTo>
                    <a:pt x="964642" y="592853"/>
                  </a:lnTo>
                  <a:lnTo>
                    <a:pt x="854110" y="753626"/>
                  </a:lnTo>
                  <a:lnTo>
                    <a:pt x="1045029" y="954593"/>
                  </a:lnTo>
                  <a:lnTo>
                    <a:pt x="1075174" y="1296237"/>
                  </a:lnTo>
                  <a:lnTo>
                    <a:pt x="783771" y="874207"/>
                  </a:lnTo>
                  <a:lnTo>
                    <a:pt x="612949" y="874207"/>
                  </a:lnTo>
                  <a:lnTo>
                    <a:pt x="502418" y="1014883"/>
                  </a:lnTo>
                  <a:lnTo>
                    <a:pt x="442127" y="964642"/>
                  </a:lnTo>
                  <a:lnTo>
                    <a:pt x="472273" y="823965"/>
                  </a:lnTo>
                  <a:lnTo>
                    <a:pt x="281354" y="663191"/>
                  </a:lnTo>
                  <a:lnTo>
                    <a:pt x="100484" y="663191"/>
                  </a:lnTo>
                  <a:lnTo>
                    <a:pt x="160774" y="502418"/>
                  </a:lnTo>
                  <a:lnTo>
                    <a:pt x="0" y="331596"/>
                  </a:lnTo>
                </a:path>
              </a:pathLst>
            </a:cu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3979147" y="1688123"/>
              <a:ext cx="1497205" cy="643095"/>
            </a:xfrm>
            <a:custGeom>
              <a:avLst/>
              <a:gdLst>
                <a:gd name="connsiteX0" fmla="*/ 522515 w 1497205"/>
                <a:gd name="connsiteY0" fmla="*/ 0 h 643095"/>
                <a:gd name="connsiteX1" fmla="*/ 211016 w 1497205"/>
                <a:gd name="connsiteY1" fmla="*/ 30145 h 643095"/>
                <a:gd name="connsiteX2" fmla="*/ 170822 w 1497205"/>
                <a:gd name="connsiteY2" fmla="*/ 120580 h 643095"/>
                <a:gd name="connsiteX3" fmla="*/ 0 w 1497205"/>
                <a:gd name="connsiteY3" fmla="*/ 150725 h 643095"/>
                <a:gd name="connsiteX4" fmla="*/ 0 w 1497205"/>
                <a:gd name="connsiteY4" fmla="*/ 442128 h 643095"/>
                <a:gd name="connsiteX5" fmla="*/ 221064 w 1497205"/>
                <a:gd name="connsiteY5" fmla="*/ 602901 h 643095"/>
                <a:gd name="connsiteX6" fmla="*/ 432079 w 1497205"/>
                <a:gd name="connsiteY6" fmla="*/ 633046 h 643095"/>
                <a:gd name="connsiteX7" fmla="*/ 643095 w 1497205"/>
                <a:gd name="connsiteY7" fmla="*/ 532563 h 643095"/>
                <a:gd name="connsiteX8" fmla="*/ 773723 w 1497205"/>
                <a:gd name="connsiteY8" fmla="*/ 582804 h 643095"/>
                <a:gd name="connsiteX9" fmla="*/ 1034980 w 1497205"/>
                <a:gd name="connsiteY9" fmla="*/ 241161 h 643095"/>
                <a:gd name="connsiteX10" fmla="*/ 1185706 w 1497205"/>
                <a:gd name="connsiteY10" fmla="*/ 241161 h 643095"/>
                <a:gd name="connsiteX11" fmla="*/ 1497205 w 1497205"/>
                <a:gd name="connsiteY11" fmla="*/ 643095 h 643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97205" h="643095">
                  <a:moveTo>
                    <a:pt x="522515" y="0"/>
                  </a:moveTo>
                  <a:lnTo>
                    <a:pt x="211016" y="30145"/>
                  </a:lnTo>
                  <a:lnTo>
                    <a:pt x="170822" y="120580"/>
                  </a:lnTo>
                  <a:lnTo>
                    <a:pt x="0" y="150725"/>
                  </a:lnTo>
                  <a:lnTo>
                    <a:pt x="0" y="442128"/>
                  </a:lnTo>
                  <a:lnTo>
                    <a:pt x="221064" y="602901"/>
                  </a:lnTo>
                  <a:lnTo>
                    <a:pt x="432079" y="633046"/>
                  </a:lnTo>
                  <a:lnTo>
                    <a:pt x="643095" y="532563"/>
                  </a:lnTo>
                  <a:lnTo>
                    <a:pt x="773723" y="582804"/>
                  </a:lnTo>
                  <a:lnTo>
                    <a:pt x="1034980" y="241161"/>
                  </a:lnTo>
                  <a:lnTo>
                    <a:pt x="1185706" y="241161"/>
                  </a:lnTo>
                  <a:lnTo>
                    <a:pt x="1497205" y="643095"/>
                  </a:lnTo>
                </a:path>
              </a:pathLst>
            </a:cu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4360985" y="2321169"/>
              <a:ext cx="894303" cy="522515"/>
            </a:xfrm>
            <a:custGeom>
              <a:avLst/>
              <a:gdLst>
                <a:gd name="connsiteX0" fmla="*/ 894303 w 894303"/>
                <a:gd name="connsiteY0" fmla="*/ 512466 h 522515"/>
                <a:gd name="connsiteX1" fmla="*/ 773723 w 894303"/>
                <a:gd name="connsiteY1" fmla="*/ 522515 h 522515"/>
                <a:gd name="connsiteX2" fmla="*/ 622997 w 894303"/>
                <a:gd name="connsiteY2" fmla="*/ 241161 h 522515"/>
                <a:gd name="connsiteX3" fmla="*/ 582804 w 894303"/>
                <a:gd name="connsiteY3" fmla="*/ 291402 h 522515"/>
                <a:gd name="connsiteX4" fmla="*/ 522514 w 894303"/>
                <a:gd name="connsiteY4" fmla="*/ 221064 h 522515"/>
                <a:gd name="connsiteX5" fmla="*/ 452175 w 894303"/>
                <a:gd name="connsiteY5" fmla="*/ 251209 h 522515"/>
                <a:gd name="connsiteX6" fmla="*/ 321547 w 894303"/>
                <a:gd name="connsiteY6" fmla="*/ 261257 h 522515"/>
                <a:gd name="connsiteX7" fmla="*/ 291402 w 894303"/>
                <a:gd name="connsiteY7" fmla="*/ 381838 h 522515"/>
                <a:gd name="connsiteX8" fmla="*/ 150725 w 894303"/>
                <a:gd name="connsiteY8" fmla="*/ 351693 h 522515"/>
                <a:gd name="connsiteX9" fmla="*/ 40193 w 894303"/>
                <a:gd name="connsiteY9" fmla="*/ 482321 h 522515"/>
                <a:gd name="connsiteX10" fmla="*/ 0 w 894303"/>
                <a:gd name="connsiteY10" fmla="*/ 180871 h 522515"/>
                <a:gd name="connsiteX11" fmla="*/ 40193 w 894303"/>
                <a:gd name="connsiteY11" fmla="*/ 0 h 522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4303" h="522515">
                  <a:moveTo>
                    <a:pt x="894303" y="512466"/>
                  </a:moveTo>
                  <a:lnTo>
                    <a:pt x="773723" y="522515"/>
                  </a:lnTo>
                  <a:lnTo>
                    <a:pt x="622997" y="241161"/>
                  </a:lnTo>
                  <a:lnTo>
                    <a:pt x="582804" y="291402"/>
                  </a:lnTo>
                  <a:lnTo>
                    <a:pt x="522514" y="221064"/>
                  </a:lnTo>
                  <a:lnTo>
                    <a:pt x="452175" y="251209"/>
                  </a:lnTo>
                  <a:lnTo>
                    <a:pt x="321547" y="261257"/>
                  </a:lnTo>
                  <a:lnTo>
                    <a:pt x="291402" y="381838"/>
                  </a:lnTo>
                  <a:lnTo>
                    <a:pt x="150725" y="351693"/>
                  </a:lnTo>
                  <a:lnTo>
                    <a:pt x="40193" y="482321"/>
                  </a:lnTo>
                  <a:lnTo>
                    <a:pt x="0" y="180871"/>
                  </a:lnTo>
                  <a:lnTo>
                    <a:pt x="40193" y="0"/>
                  </a:lnTo>
                </a:path>
              </a:pathLst>
            </a:cu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3577213" y="1808703"/>
              <a:ext cx="823965" cy="994787"/>
            </a:xfrm>
            <a:custGeom>
              <a:avLst/>
              <a:gdLst>
                <a:gd name="connsiteX0" fmla="*/ 110532 w 823965"/>
                <a:gd name="connsiteY0" fmla="*/ 0 h 994787"/>
                <a:gd name="connsiteX1" fmla="*/ 0 w 823965"/>
                <a:gd name="connsiteY1" fmla="*/ 100484 h 994787"/>
                <a:gd name="connsiteX2" fmla="*/ 110532 w 823965"/>
                <a:gd name="connsiteY2" fmla="*/ 532563 h 994787"/>
                <a:gd name="connsiteX3" fmla="*/ 562708 w 823965"/>
                <a:gd name="connsiteY3" fmla="*/ 673240 h 994787"/>
                <a:gd name="connsiteX4" fmla="*/ 472273 w 823965"/>
                <a:gd name="connsiteY4" fmla="*/ 813917 h 994787"/>
                <a:gd name="connsiteX5" fmla="*/ 823965 w 823965"/>
                <a:gd name="connsiteY5" fmla="*/ 994787 h 994787"/>
                <a:gd name="connsiteX6" fmla="*/ 823965 w 823965"/>
                <a:gd name="connsiteY6" fmla="*/ 994787 h 994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3965" h="994787">
                  <a:moveTo>
                    <a:pt x="110532" y="0"/>
                  </a:moveTo>
                  <a:lnTo>
                    <a:pt x="0" y="100484"/>
                  </a:lnTo>
                  <a:lnTo>
                    <a:pt x="110532" y="532563"/>
                  </a:lnTo>
                  <a:lnTo>
                    <a:pt x="562708" y="673240"/>
                  </a:lnTo>
                  <a:lnTo>
                    <a:pt x="472273" y="813917"/>
                  </a:lnTo>
                  <a:lnTo>
                    <a:pt x="823965" y="994787"/>
                  </a:lnTo>
                  <a:lnTo>
                    <a:pt x="823965" y="994787"/>
                  </a:lnTo>
                </a:path>
              </a:pathLst>
            </a:cu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2954215" y="2321169"/>
              <a:ext cx="713433" cy="1738365"/>
            </a:xfrm>
            <a:custGeom>
              <a:avLst/>
              <a:gdLst>
                <a:gd name="connsiteX0" fmla="*/ 713433 w 713433"/>
                <a:gd name="connsiteY0" fmla="*/ 0 h 1738365"/>
                <a:gd name="connsiteX1" fmla="*/ 512466 w 713433"/>
                <a:gd name="connsiteY1" fmla="*/ 221064 h 1738365"/>
                <a:gd name="connsiteX2" fmla="*/ 643095 w 713433"/>
                <a:gd name="connsiteY2" fmla="*/ 482321 h 1738365"/>
                <a:gd name="connsiteX3" fmla="*/ 241161 w 713433"/>
                <a:gd name="connsiteY3" fmla="*/ 683288 h 1738365"/>
                <a:gd name="connsiteX4" fmla="*/ 251209 w 713433"/>
                <a:gd name="connsiteY4" fmla="*/ 864158 h 1738365"/>
                <a:gd name="connsiteX5" fmla="*/ 432080 w 713433"/>
                <a:gd name="connsiteY5" fmla="*/ 934497 h 1738365"/>
                <a:gd name="connsiteX6" fmla="*/ 341644 w 713433"/>
                <a:gd name="connsiteY6" fmla="*/ 1235947 h 1738365"/>
                <a:gd name="connsiteX7" fmla="*/ 20097 w 713433"/>
                <a:gd name="connsiteY7" fmla="*/ 1155561 h 1738365"/>
                <a:gd name="connsiteX8" fmla="*/ 0 w 713433"/>
                <a:gd name="connsiteY8" fmla="*/ 1276141 h 1738365"/>
                <a:gd name="connsiteX9" fmla="*/ 281354 w 713433"/>
                <a:gd name="connsiteY9" fmla="*/ 1416818 h 1738365"/>
                <a:gd name="connsiteX10" fmla="*/ 110532 w 713433"/>
                <a:gd name="connsiteY10" fmla="*/ 1708220 h 1738365"/>
                <a:gd name="connsiteX11" fmla="*/ 10049 w 713433"/>
                <a:gd name="connsiteY11" fmla="*/ 1738365 h 1738365"/>
                <a:gd name="connsiteX12" fmla="*/ 10049 w 713433"/>
                <a:gd name="connsiteY12" fmla="*/ 1738365 h 1738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3433" h="1738365">
                  <a:moveTo>
                    <a:pt x="713433" y="0"/>
                  </a:moveTo>
                  <a:lnTo>
                    <a:pt x="512466" y="221064"/>
                  </a:lnTo>
                  <a:lnTo>
                    <a:pt x="643095" y="482321"/>
                  </a:lnTo>
                  <a:lnTo>
                    <a:pt x="241161" y="683288"/>
                  </a:lnTo>
                  <a:lnTo>
                    <a:pt x="251209" y="864158"/>
                  </a:lnTo>
                  <a:lnTo>
                    <a:pt x="432080" y="934497"/>
                  </a:lnTo>
                  <a:lnTo>
                    <a:pt x="341644" y="1235947"/>
                  </a:lnTo>
                  <a:lnTo>
                    <a:pt x="20097" y="1155561"/>
                  </a:lnTo>
                  <a:lnTo>
                    <a:pt x="0" y="1276141"/>
                  </a:lnTo>
                  <a:lnTo>
                    <a:pt x="281354" y="1416818"/>
                  </a:lnTo>
                  <a:lnTo>
                    <a:pt x="110532" y="1708220"/>
                  </a:lnTo>
                  <a:lnTo>
                    <a:pt x="10049" y="1738365"/>
                  </a:lnTo>
                  <a:lnTo>
                    <a:pt x="10049" y="1738365"/>
                  </a:lnTo>
                </a:path>
              </a:pathLst>
            </a:cu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2214546" y="784479"/>
              <a:ext cx="4557658" cy="2846933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fr-FR" sz="3600" b="1" dirty="0" smtClean="0">
                  <a:solidFill>
                    <a:srgbClr val="FFC000"/>
                  </a:solidFill>
                  <a:latin typeface="Baskerville Old Face" pitchFamily="18" charset="0"/>
                </a:rPr>
                <a:t>                95</a:t>
              </a:r>
            </a:p>
            <a:p>
              <a:r>
                <a:rPr lang="fr-FR" sz="3600" b="1" dirty="0" smtClean="0">
                  <a:solidFill>
                    <a:srgbClr val="FFC000"/>
                  </a:solidFill>
                  <a:latin typeface="Baskerville Old Face" pitchFamily="18" charset="0"/>
                </a:rPr>
                <a:t>                      93</a:t>
              </a:r>
            </a:p>
            <a:p>
              <a:r>
                <a:rPr lang="fr-FR" sz="3600" b="1" dirty="0" smtClean="0">
                  <a:solidFill>
                    <a:srgbClr val="FFC000"/>
                  </a:solidFill>
                  <a:latin typeface="Baskerville Old Face" pitchFamily="18" charset="0"/>
                </a:rPr>
                <a:t>           92  75  </a:t>
              </a:r>
            </a:p>
            <a:p>
              <a:r>
                <a:rPr lang="fr-FR" sz="3600" b="1" dirty="0" smtClean="0">
                  <a:solidFill>
                    <a:srgbClr val="FFC000"/>
                  </a:solidFill>
                  <a:latin typeface="Baskerville Old Face" pitchFamily="18" charset="0"/>
                </a:rPr>
                <a:t> 78                             77</a:t>
              </a:r>
            </a:p>
            <a:p>
              <a:endParaRPr lang="fr-FR" sz="3600" b="1" dirty="0" smtClean="0">
                <a:solidFill>
                  <a:srgbClr val="FFC000"/>
                </a:solidFill>
                <a:latin typeface="Baskerville Old Face" pitchFamily="18" charset="0"/>
              </a:endParaRPr>
            </a:p>
            <a:p>
              <a:r>
                <a:rPr lang="fr-FR" sz="3600" b="1" dirty="0" smtClean="0">
                  <a:solidFill>
                    <a:srgbClr val="FFC000"/>
                  </a:solidFill>
                  <a:latin typeface="Baskerville Old Face" pitchFamily="18" charset="0"/>
                </a:rPr>
                <a:t>              91</a:t>
              </a:r>
              <a:endParaRPr lang="fr-FR" sz="3600" b="1" dirty="0">
                <a:solidFill>
                  <a:srgbClr val="FFC000"/>
                </a:solidFill>
                <a:latin typeface="Baskerville Old Face" pitchFamily="18" charset="0"/>
              </a:endParaRPr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4582048" y="2331218"/>
              <a:ext cx="894304" cy="2331217"/>
            </a:xfrm>
            <a:custGeom>
              <a:avLst/>
              <a:gdLst>
                <a:gd name="connsiteX0" fmla="*/ 894304 w 894304"/>
                <a:gd name="connsiteY0" fmla="*/ 0 h 2331217"/>
                <a:gd name="connsiteX1" fmla="*/ 683288 w 894304"/>
                <a:gd name="connsiteY1" fmla="*/ 522514 h 2331217"/>
                <a:gd name="connsiteX2" fmla="*/ 482321 w 894304"/>
                <a:gd name="connsiteY2" fmla="*/ 763674 h 2331217"/>
                <a:gd name="connsiteX3" fmla="*/ 602901 w 894304"/>
                <a:gd name="connsiteY3" fmla="*/ 954593 h 2331217"/>
                <a:gd name="connsiteX4" fmla="*/ 422031 w 894304"/>
                <a:gd name="connsiteY4" fmla="*/ 984738 h 2331217"/>
                <a:gd name="connsiteX5" fmla="*/ 452176 w 894304"/>
                <a:gd name="connsiteY5" fmla="*/ 1738364 h 2331217"/>
                <a:gd name="connsiteX6" fmla="*/ 582805 w 894304"/>
                <a:gd name="connsiteY6" fmla="*/ 1728316 h 2331217"/>
                <a:gd name="connsiteX7" fmla="*/ 602901 w 894304"/>
                <a:gd name="connsiteY7" fmla="*/ 1838848 h 2331217"/>
                <a:gd name="connsiteX8" fmla="*/ 130629 w 894304"/>
                <a:gd name="connsiteY8" fmla="*/ 2029767 h 2331217"/>
                <a:gd name="connsiteX9" fmla="*/ 130629 w 894304"/>
                <a:gd name="connsiteY9" fmla="*/ 2291024 h 2331217"/>
                <a:gd name="connsiteX10" fmla="*/ 0 w 894304"/>
                <a:gd name="connsiteY10" fmla="*/ 2331217 h 2331217"/>
                <a:gd name="connsiteX11" fmla="*/ 0 w 894304"/>
                <a:gd name="connsiteY11" fmla="*/ 2321169 h 2331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4304" h="2331217">
                  <a:moveTo>
                    <a:pt x="894304" y="0"/>
                  </a:moveTo>
                  <a:lnTo>
                    <a:pt x="683288" y="522514"/>
                  </a:lnTo>
                  <a:lnTo>
                    <a:pt x="482321" y="763674"/>
                  </a:lnTo>
                  <a:lnTo>
                    <a:pt x="602901" y="954593"/>
                  </a:lnTo>
                  <a:lnTo>
                    <a:pt x="422031" y="984738"/>
                  </a:lnTo>
                  <a:lnTo>
                    <a:pt x="452176" y="1738364"/>
                  </a:lnTo>
                  <a:lnTo>
                    <a:pt x="582805" y="1728316"/>
                  </a:lnTo>
                  <a:lnTo>
                    <a:pt x="602901" y="1838848"/>
                  </a:lnTo>
                  <a:lnTo>
                    <a:pt x="130629" y="2029767"/>
                  </a:lnTo>
                  <a:lnTo>
                    <a:pt x="130629" y="2291024"/>
                  </a:lnTo>
                  <a:lnTo>
                    <a:pt x="0" y="2331217"/>
                  </a:lnTo>
                  <a:lnTo>
                    <a:pt x="0" y="2321169"/>
                  </a:lnTo>
                </a:path>
              </a:pathLst>
            </a:cu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ZoneTexte 17"/>
            <p:cNvSpPr txBox="1"/>
            <p:nvPr/>
          </p:nvSpPr>
          <p:spPr>
            <a:xfrm>
              <a:off x="4786314" y="2000244"/>
              <a:ext cx="639919" cy="538609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fr-FR" sz="3600" dirty="0" smtClean="0">
                  <a:solidFill>
                    <a:srgbClr val="FFC000"/>
                  </a:solidFill>
                  <a:latin typeface="Baskerville Old Face" pitchFamily="18" charset="0"/>
                </a:rPr>
                <a:t>94</a:t>
              </a:r>
              <a:endParaRPr lang="fr-FR" sz="3600" dirty="0">
                <a:solidFill>
                  <a:srgbClr val="FFC000"/>
                </a:solidFill>
                <a:latin typeface="Baskerville Old Face" pitchFamily="18" charset="0"/>
              </a:endParaRPr>
            </a:p>
          </p:txBody>
        </p:sp>
      </p:grpSp>
      <p:sp>
        <p:nvSpPr>
          <p:cNvPr id="20" name="Forme libre 19"/>
          <p:cNvSpPr/>
          <p:nvPr/>
        </p:nvSpPr>
        <p:spPr>
          <a:xfrm>
            <a:off x="428597" y="4286257"/>
            <a:ext cx="1820747" cy="1499543"/>
          </a:xfrm>
          <a:custGeom>
            <a:avLst/>
            <a:gdLst>
              <a:gd name="connsiteX0" fmla="*/ 11723 w 949569"/>
              <a:gd name="connsiteY0" fmla="*/ 128954 h 621323"/>
              <a:gd name="connsiteX1" fmla="*/ 175846 w 949569"/>
              <a:gd name="connsiteY1" fmla="*/ 105508 h 621323"/>
              <a:gd name="connsiteX2" fmla="*/ 199292 w 949569"/>
              <a:gd name="connsiteY2" fmla="*/ 23446 h 621323"/>
              <a:gd name="connsiteX3" fmla="*/ 527538 w 949569"/>
              <a:gd name="connsiteY3" fmla="*/ 0 h 621323"/>
              <a:gd name="connsiteX4" fmla="*/ 679938 w 949569"/>
              <a:gd name="connsiteY4" fmla="*/ 23446 h 621323"/>
              <a:gd name="connsiteX5" fmla="*/ 902677 w 949569"/>
              <a:gd name="connsiteY5" fmla="*/ 187569 h 621323"/>
              <a:gd name="connsiteX6" fmla="*/ 867507 w 949569"/>
              <a:gd name="connsiteY6" fmla="*/ 304800 h 621323"/>
              <a:gd name="connsiteX7" fmla="*/ 949569 w 949569"/>
              <a:gd name="connsiteY7" fmla="*/ 363416 h 621323"/>
              <a:gd name="connsiteX8" fmla="*/ 785446 w 949569"/>
              <a:gd name="connsiteY8" fmla="*/ 574431 h 621323"/>
              <a:gd name="connsiteX9" fmla="*/ 656492 w 949569"/>
              <a:gd name="connsiteY9" fmla="*/ 527539 h 621323"/>
              <a:gd name="connsiteX10" fmla="*/ 410307 w 949569"/>
              <a:gd name="connsiteY10" fmla="*/ 621323 h 621323"/>
              <a:gd name="connsiteX11" fmla="*/ 234461 w 949569"/>
              <a:gd name="connsiteY11" fmla="*/ 586154 h 621323"/>
              <a:gd name="connsiteX12" fmla="*/ 0 w 949569"/>
              <a:gd name="connsiteY12" fmla="*/ 433754 h 621323"/>
              <a:gd name="connsiteX13" fmla="*/ 11723 w 949569"/>
              <a:gd name="connsiteY13" fmla="*/ 128954 h 621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49569" h="621323">
                <a:moveTo>
                  <a:pt x="11723" y="128954"/>
                </a:moveTo>
                <a:lnTo>
                  <a:pt x="175846" y="105508"/>
                </a:lnTo>
                <a:lnTo>
                  <a:pt x="199292" y="23446"/>
                </a:lnTo>
                <a:lnTo>
                  <a:pt x="527538" y="0"/>
                </a:lnTo>
                <a:lnTo>
                  <a:pt x="679938" y="23446"/>
                </a:lnTo>
                <a:lnTo>
                  <a:pt x="902677" y="187569"/>
                </a:lnTo>
                <a:lnTo>
                  <a:pt x="867507" y="304800"/>
                </a:lnTo>
                <a:lnTo>
                  <a:pt x="949569" y="363416"/>
                </a:lnTo>
                <a:lnTo>
                  <a:pt x="785446" y="574431"/>
                </a:lnTo>
                <a:lnTo>
                  <a:pt x="656492" y="527539"/>
                </a:lnTo>
                <a:lnTo>
                  <a:pt x="410307" y="621323"/>
                </a:lnTo>
                <a:lnTo>
                  <a:pt x="234461" y="586154"/>
                </a:lnTo>
                <a:lnTo>
                  <a:pt x="0" y="433754"/>
                </a:lnTo>
                <a:lnTo>
                  <a:pt x="11723" y="128954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2">
                    <a:lumMod val="50000"/>
                  </a:schemeClr>
                </a:solidFill>
              </a:rPr>
              <a:t>paris-</a:t>
            </a:r>
          </a:p>
          <a:p>
            <a:pPr algn="ctr"/>
            <a:endParaRPr lang="fr-FR" sz="1400" dirty="0" smtClean="0"/>
          </a:p>
          <a:p>
            <a:pPr algn="ctr"/>
            <a:endParaRPr lang="fr-FR" sz="1400" dirty="0" smtClean="0"/>
          </a:p>
          <a:p>
            <a:pPr algn="ctr"/>
            <a:r>
              <a:rPr lang="fr-FR" sz="1400" dirty="0" smtClean="0"/>
              <a:t>Luxembourg Palace</a:t>
            </a:r>
            <a:endParaRPr lang="fr-FR" sz="1400" dirty="0"/>
          </a:p>
        </p:txBody>
      </p:sp>
      <p:sp>
        <p:nvSpPr>
          <p:cNvPr id="19" name="ZoneTexte 3"/>
          <p:cNvSpPr txBox="1"/>
          <p:nvPr/>
        </p:nvSpPr>
        <p:spPr>
          <a:xfrm>
            <a:off x="198922" y="148779"/>
            <a:ext cx="8239756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3872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7745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1617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5490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69362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3235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7107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0980" algn="l" defTabSz="106774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6000" b="1" dirty="0" smtClean="0">
                <a:solidFill>
                  <a:schemeClr val="bg1"/>
                </a:solidFill>
                <a:latin typeface="Stencil" pitchFamily="82" charset="0"/>
                <a:cs typeface="Vrinda" pitchFamily="2" charset="0"/>
              </a:rPr>
              <a:t>Les Châteaux</a:t>
            </a:r>
          </a:p>
          <a:p>
            <a:endParaRPr lang="fr-FR" sz="6000" b="1" dirty="0" smtClean="0">
              <a:solidFill>
                <a:schemeClr val="bg1"/>
              </a:solidFill>
              <a:latin typeface="Stencil" pitchFamily="82" charset="0"/>
              <a:cs typeface="Vrinda" pitchFamily="2" charset="0"/>
            </a:endParaRPr>
          </a:p>
          <a:p>
            <a:endParaRPr lang="fr-FR" sz="6000" b="1" dirty="0" smtClean="0">
              <a:solidFill>
                <a:schemeClr val="bg1"/>
              </a:solidFill>
              <a:latin typeface="Stencil" pitchFamily="82" charset="0"/>
              <a:cs typeface="Vrinda" pitchFamily="2" charset="0"/>
            </a:endParaRPr>
          </a:p>
          <a:p>
            <a:endParaRPr lang="fr-FR" sz="6000" b="1" dirty="0" smtClean="0">
              <a:solidFill>
                <a:schemeClr val="bg1"/>
              </a:solidFill>
              <a:latin typeface="Stencil" pitchFamily="82" charset="0"/>
              <a:cs typeface="Vrinda" pitchFamily="2" charset="0"/>
            </a:endParaRPr>
          </a:p>
          <a:p>
            <a:r>
              <a:rPr lang="fr-FR" sz="6000" b="1" dirty="0" smtClean="0">
                <a:solidFill>
                  <a:schemeClr val="bg1"/>
                </a:solidFill>
                <a:latin typeface="Stencil" pitchFamily="82" charset="0"/>
                <a:cs typeface="Vrinda" pitchFamily="2" charset="0"/>
              </a:rPr>
              <a:t>            </a:t>
            </a:r>
          </a:p>
          <a:p>
            <a:r>
              <a:rPr lang="fr-FR" sz="6000" b="1" dirty="0" smtClean="0">
                <a:solidFill>
                  <a:schemeClr val="bg1"/>
                </a:solidFill>
                <a:latin typeface="Stencil" pitchFamily="82" charset="0"/>
                <a:cs typeface="Vrinda" pitchFamily="2" charset="0"/>
              </a:rPr>
              <a:t>          d’ile de France</a:t>
            </a:r>
            <a:endParaRPr lang="fr-FR" sz="6000" b="1" dirty="0">
              <a:solidFill>
                <a:schemeClr val="bg1"/>
              </a:solidFill>
              <a:latin typeface="Stencil" pitchFamily="82" charset="0"/>
              <a:cs typeface="Vrinda" pitchFamily="2" charset="0"/>
            </a:endParaRPr>
          </a:p>
        </p:txBody>
      </p:sp>
    </p:spTree>
  </p:cSld>
  <p:clrMapOvr>
    <a:masterClrMapping/>
  </p:clrMapOvr>
  <p:transition advTm="6000">
    <p:sndAc>
      <p:stSnd loop="1">
        <p:snd r:embed="rId2" name="ma franc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/>
          <p:cNvGrpSpPr/>
          <p:nvPr/>
        </p:nvGrpSpPr>
        <p:grpSpPr>
          <a:xfrm>
            <a:off x="910119" y="857232"/>
            <a:ext cx="6775833" cy="5286412"/>
            <a:chOff x="2368167" y="1571588"/>
            <a:chExt cx="6775833" cy="5286412"/>
          </a:xfrm>
          <a:scene3d>
            <a:camera prst="perspectiveLeft"/>
            <a:lightRig rig="threePt" dir="t"/>
          </a:scene3d>
        </p:grpSpPr>
        <p:pic>
          <p:nvPicPr>
            <p:cNvPr id="21" name="Image 20" descr="Image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68167" y="1571588"/>
              <a:ext cx="6775833" cy="5286412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4225588" y="1714488"/>
              <a:ext cx="30155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>
                  <a:latin typeface="Hudson" pitchFamily="2" charset="0"/>
                </a:rPr>
                <a:t>Château de Chamarande Castle</a:t>
              </a:r>
              <a:endParaRPr lang="fr-FR" dirty="0">
                <a:latin typeface="Hudson" pitchFamily="2" charset="0"/>
              </a:endParaRPr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910119" y="857232"/>
            <a:ext cx="6772257" cy="5286412"/>
            <a:chOff x="2428827" y="1571588"/>
            <a:chExt cx="6772257" cy="5286412"/>
          </a:xfrm>
          <a:scene3d>
            <a:camera prst="perspectiveLeft"/>
            <a:lightRig rig="threePt" dir="t"/>
          </a:scene3d>
        </p:grpSpPr>
        <p:pic>
          <p:nvPicPr>
            <p:cNvPr id="26" name="Image 25" descr="Image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8827" y="1571588"/>
              <a:ext cx="6772257" cy="5286412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5143504" y="2143116"/>
              <a:ext cx="305506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Château de Fontenay aux Rose</a:t>
              </a:r>
              <a:endParaRPr lang="fr-FR" dirty="0"/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910119" y="857232"/>
            <a:ext cx="6805153" cy="5286412"/>
            <a:chOff x="2428827" y="1571588"/>
            <a:chExt cx="6805153" cy="5286412"/>
          </a:xfrm>
          <a:scene3d>
            <a:camera prst="perspectiveLeft"/>
            <a:lightRig rig="threePt" dir="t"/>
          </a:scene3d>
        </p:grpSpPr>
        <p:pic>
          <p:nvPicPr>
            <p:cNvPr id="29" name="Image 28" descr="Image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8827" y="1571588"/>
              <a:ext cx="6805153" cy="5286412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3786182" y="2071678"/>
              <a:ext cx="331379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b="1" dirty="0" smtClean="0">
                  <a:latin typeface="ExpressaSerial-Light" pitchFamily="2" charset="0"/>
                </a:rPr>
                <a:t>Château Folie Saint James</a:t>
              </a:r>
              <a:endParaRPr lang="fr-FR" sz="2400" b="1" dirty="0">
                <a:latin typeface="ExpressaSerial-Light" pitchFamily="2" charset="0"/>
              </a:endParaRPr>
            </a:p>
          </p:txBody>
        </p:sp>
      </p:grpSp>
      <p:grpSp>
        <p:nvGrpSpPr>
          <p:cNvPr id="31" name="Groupe 30"/>
          <p:cNvGrpSpPr/>
          <p:nvPr/>
        </p:nvGrpSpPr>
        <p:grpSpPr>
          <a:xfrm>
            <a:off x="910119" y="857232"/>
            <a:ext cx="6750927" cy="5286412"/>
            <a:chOff x="2393073" y="1571588"/>
            <a:chExt cx="6750927" cy="5286412"/>
          </a:xfrm>
          <a:scene3d>
            <a:camera prst="perspectiveLeft"/>
            <a:lightRig rig="threePt" dir="t"/>
          </a:scene3d>
        </p:grpSpPr>
        <p:pic>
          <p:nvPicPr>
            <p:cNvPr id="32" name="Image 31" descr="Image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93073" y="1571588"/>
              <a:ext cx="6750927" cy="5286412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3286116" y="2000240"/>
              <a:ext cx="229280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Curlz MT" pitchFamily="82" charset="0"/>
                </a:rPr>
                <a:t>Château du Marais</a:t>
              </a:r>
              <a:endParaRPr lang="fr-FR" sz="2400" dirty="0">
                <a:latin typeface="Curlz MT" pitchFamily="82" charset="0"/>
              </a:endParaRPr>
            </a:p>
          </p:txBody>
        </p:sp>
      </p:grpSp>
      <p:grpSp>
        <p:nvGrpSpPr>
          <p:cNvPr id="34" name="Groupe 33"/>
          <p:cNvGrpSpPr/>
          <p:nvPr/>
        </p:nvGrpSpPr>
        <p:grpSpPr>
          <a:xfrm>
            <a:off x="910119" y="857232"/>
            <a:ext cx="6735840" cy="5286412"/>
            <a:chOff x="2428828" y="1571588"/>
            <a:chExt cx="6735840" cy="5286412"/>
          </a:xfrm>
          <a:scene3d>
            <a:camera prst="perspectiveLeft"/>
            <a:lightRig rig="threePt" dir="t"/>
          </a:scene3d>
        </p:grpSpPr>
        <p:pic>
          <p:nvPicPr>
            <p:cNvPr id="35" name="Image 34" descr="Image5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28828" y="1571588"/>
              <a:ext cx="6735840" cy="5286412"/>
            </a:xfrm>
            <a:prstGeom prst="rect">
              <a:avLst/>
            </a:prstGeom>
          </p:spPr>
        </p:pic>
        <p:sp>
          <p:nvSpPr>
            <p:cNvPr id="36" name="Rectangle 35"/>
            <p:cNvSpPr/>
            <p:nvPr/>
          </p:nvSpPr>
          <p:spPr>
            <a:xfrm>
              <a:off x="3143240" y="2000240"/>
              <a:ext cx="3831498" cy="655084"/>
            </a:xfrm>
            <a:prstGeom prst="rect">
              <a:avLst/>
            </a:prstGeom>
          </p:spPr>
          <p:txBody>
            <a:bodyPr wrap="none">
              <a:prstTxWarp prst="textWave2">
                <a:avLst>
                  <a:gd name="adj1" fmla="val 20000"/>
                  <a:gd name="adj2" fmla="val -1469"/>
                </a:avLst>
              </a:prstTxWarp>
              <a:spAutoFit/>
            </a:bodyPr>
            <a:lstStyle/>
            <a:p>
              <a:r>
                <a:rPr lang="fr-FR" dirty="0" smtClean="0">
                  <a:solidFill>
                    <a:srgbClr val="FF0000"/>
                  </a:solidFill>
                  <a:latin typeface="Matura MT Script Capitals" pitchFamily="66" charset="0"/>
                </a:rPr>
                <a:t>Château de Saint-Germain-en-Laye</a:t>
              </a:r>
              <a:endParaRPr lang="fr-FR" dirty="0">
                <a:solidFill>
                  <a:srgbClr val="FF0000"/>
                </a:solidFill>
                <a:latin typeface="Matura MT Script Capitals" pitchFamily="66" charset="0"/>
              </a:endParaRPr>
            </a:p>
          </p:txBody>
        </p:sp>
      </p:grpSp>
      <p:grpSp>
        <p:nvGrpSpPr>
          <p:cNvPr id="37" name="Groupe 36"/>
          <p:cNvGrpSpPr/>
          <p:nvPr/>
        </p:nvGrpSpPr>
        <p:grpSpPr>
          <a:xfrm>
            <a:off x="910119" y="857232"/>
            <a:ext cx="6762829" cy="5286412"/>
            <a:chOff x="2428827" y="1571588"/>
            <a:chExt cx="6762829" cy="5286412"/>
          </a:xfrm>
          <a:scene3d>
            <a:camera prst="perspectiveLeft"/>
            <a:lightRig rig="threePt" dir="t"/>
          </a:scene3d>
        </p:grpSpPr>
        <p:pic>
          <p:nvPicPr>
            <p:cNvPr id="38" name="Image 37" descr="Image6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28827" y="1571588"/>
              <a:ext cx="6762829" cy="5286412"/>
            </a:xfrm>
            <a:prstGeom prst="rect">
              <a:avLst/>
            </a:prstGeom>
          </p:spPr>
        </p:pic>
        <p:sp>
          <p:nvSpPr>
            <p:cNvPr id="39" name="Rectangle 38"/>
            <p:cNvSpPr/>
            <p:nvPr/>
          </p:nvSpPr>
          <p:spPr>
            <a:xfrm>
              <a:off x="4143372" y="2285992"/>
              <a:ext cx="251863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Dom" pitchFamily="2" charset="0"/>
                </a:rPr>
                <a:t>Château Vaux le Vicomte</a:t>
              </a:r>
              <a:endParaRPr lang="fr-FR" sz="2400" dirty="0">
                <a:latin typeface="Dom" pitchFamily="2" charset="0"/>
              </a:endParaRPr>
            </a:p>
          </p:txBody>
        </p:sp>
      </p:grpSp>
      <p:grpSp>
        <p:nvGrpSpPr>
          <p:cNvPr id="40" name="Groupe 39"/>
          <p:cNvGrpSpPr/>
          <p:nvPr/>
        </p:nvGrpSpPr>
        <p:grpSpPr>
          <a:xfrm>
            <a:off x="910119" y="857232"/>
            <a:ext cx="6750927" cy="5286412"/>
            <a:chOff x="2428827" y="1571588"/>
            <a:chExt cx="6750927" cy="5286412"/>
          </a:xfrm>
          <a:scene3d>
            <a:camera prst="perspectiveLeft"/>
            <a:lightRig rig="threePt" dir="t"/>
          </a:scene3d>
        </p:grpSpPr>
        <p:pic>
          <p:nvPicPr>
            <p:cNvPr id="41" name="Image 40" descr="Image7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28827" y="1571588"/>
              <a:ext cx="6750927" cy="5286412"/>
            </a:xfrm>
            <a:prstGeom prst="rect">
              <a:avLst/>
            </a:prstGeom>
          </p:spPr>
        </p:pic>
        <p:sp>
          <p:nvSpPr>
            <p:cNvPr id="42" name="Rectangle 41"/>
            <p:cNvSpPr/>
            <p:nvPr/>
          </p:nvSpPr>
          <p:spPr>
            <a:xfrm>
              <a:off x="5572958" y="1857364"/>
              <a:ext cx="357104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Colonna MT" pitchFamily="82" charset="0"/>
                </a:rPr>
                <a:t>Château du Parc de Sceaux</a:t>
              </a:r>
              <a:endParaRPr lang="fr-FR" sz="2400" dirty="0">
                <a:latin typeface="Colonna MT" pitchFamily="82" charset="0"/>
              </a:endParaRPr>
            </a:p>
          </p:txBody>
        </p:sp>
      </p:grpSp>
      <p:grpSp>
        <p:nvGrpSpPr>
          <p:cNvPr id="43" name="Groupe 42"/>
          <p:cNvGrpSpPr/>
          <p:nvPr/>
        </p:nvGrpSpPr>
        <p:grpSpPr>
          <a:xfrm>
            <a:off x="910119" y="857232"/>
            <a:ext cx="6750927" cy="5286412"/>
            <a:chOff x="2428827" y="1571588"/>
            <a:chExt cx="6750927" cy="5286412"/>
          </a:xfrm>
          <a:scene3d>
            <a:camera prst="perspectiveLeft"/>
            <a:lightRig rig="threePt" dir="t"/>
          </a:scene3d>
        </p:grpSpPr>
        <p:pic>
          <p:nvPicPr>
            <p:cNvPr id="44" name="Image 43" descr="Image8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28827" y="1571588"/>
              <a:ext cx="6750927" cy="5286412"/>
            </a:xfrm>
            <a:prstGeom prst="rect">
              <a:avLst/>
            </a:prstGeom>
          </p:spPr>
        </p:pic>
        <p:sp>
          <p:nvSpPr>
            <p:cNvPr id="61" name="Rectangle 60"/>
            <p:cNvSpPr/>
            <p:nvPr/>
          </p:nvSpPr>
          <p:spPr>
            <a:xfrm>
              <a:off x="6429388" y="2000240"/>
              <a:ext cx="23920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Old English Text MT" pitchFamily="66" charset="0"/>
                </a:rPr>
                <a:t>Château d’Ecouen</a:t>
              </a:r>
              <a:endParaRPr lang="fr-FR" sz="2400" dirty="0">
                <a:latin typeface="Old English Text MT" pitchFamily="66" charset="0"/>
              </a:endParaRPr>
            </a:p>
          </p:txBody>
        </p:sp>
      </p:grpSp>
      <p:grpSp>
        <p:nvGrpSpPr>
          <p:cNvPr id="62" name="Groupe 61"/>
          <p:cNvGrpSpPr/>
          <p:nvPr/>
        </p:nvGrpSpPr>
        <p:grpSpPr>
          <a:xfrm>
            <a:off x="910119" y="857232"/>
            <a:ext cx="6752060" cy="5286412"/>
            <a:chOff x="2428828" y="1571588"/>
            <a:chExt cx="6752060" cy="5286412"/>
          </a:xfrm>
          <a:scene3d>
            <a:camera prst="perspectiveLeft"/>
            <a:lightRig rig="threePt" dir="t"/>
          </a:scene3d>
        </p:grpSpPr>
        <p:pic>
          <p:nvPicPr>
            <p:cNvPr id="63" name="Image 62" descr="Image9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28828" y="1571588"/>
              <a:ext cx="6752060" cy="5286412"/>
            </a:xfrm>
            <a:prstGeom prst="rect">
              <a:avLst/>
            </a:prstGeom>
          </p:spPr>
        </p:pic>
        <p:sp>
          <p:nvSpPr>
            <p:cNvPr id="64" name="Rectangle 63"/>
            <p:cNvSpPr/>
            <p:nvPr/>
          </p:nvSpPr>
          <p:spPr>
            <a:xfrm>
              <a:off x="4786314" y="2000240"/>
              <a:ext cx="239200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latin typeface="Old English Text MT" pitchFamily="66" charset="0"/>
                </a:rPr>
                <a:t>Château d’Ecouen</a:t>
              </a:r>
              <a:endParaRPr lang="fr-FR" sz="2400" dirty="0">
                <a:latin typeface="Old English Text MT" pitchFamily="66" charset="0"/>
              </a:endParaRPr>
            </a:p>
          </p:txBody>
        </p:sp>
      </p:grpSp>
      <p:grpSp>
        <p:nvGrpSpPr>
          <p:cNvPr id="65" name="Groupe 64"/>
          <p:cNvGrpSpPr/>
          <p:nvPr/>
        </p:nvGrpSpPr>
        <p:grpSpPr>
          <a:xfrm>
            <a:off x="910119" y="857232"/>
            <a:ext cx="6758842" cy="5286412"/>
            <a:chOff x="2428828" y="1571588"/>
            <a:chExt cx="6758842" cy="5286412"/>
          </a:xfrm>
          <a:scene3d>
            <a:camera prst="perspectiveLeft"/>
            <a:lightRig rig="threePt" dir="t"/>
          </a:scene3d>
        </p:grpSpPr>
        <p:pic>
          <p:nvPicPr>
            <p:cNvPr id="66" name="Image 65" descr="Image10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428828" y="1571588"/>
              <a:ext cx="6758842" cy="5286412"/>
            </a:xfrm>
            <a:prstGeom prst="rect">
              <a:avLst/>
            </a:prstGeom>
          </p:spPr>
        </p:pic>
        <p:sp>
          <p:nvSpPr>
            <p:cNvPr id="67" name="Rectangle 66"/>
            <p:cNvSpPr/>
            <p:nvPr/>
          </p:nvSpPr>
          <p:spPr>
            <a:xfrm>
              <a:off x="4572000" y="2357430"/>
              <a:ext cx="225414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000" b="1" dirty="0" smtClean="0">
                  <a:latin typeface="Informal Roman" pitchFamily="66" charset="0"/>
                </a:rPr>
                <a:t>Château de Malmaison</a:t>
              </a:r>
              <a:endParaRPr lang="fr-FR" sz="2000" b="1" dirty="0">
                <a:latin typeface="Informal Roman" pitchFamily="66" charset="0"/>
              </a:endParaRPr>
            </a:p>
          </p:txBody>
        </p:sp>
      </p:grpSp>
      <p:grpSp>
        <p:nvGrpSpPr>
          <p:cNvPr id="68" name="Groupe 67"/>
          <p:cNvGrpSpPr/>
          <p:nvPr/>
        </p:nvGrpSpPr>
        <p:grpSpPr>
          <a:xfrm>
            <a:off x="910119" y="857232"/>
            <a:ext cx="6762829" cy="5286412"/>
            <a:chOff x="2428827" y="1571588"/>
            <a:chExt cx="6762829" cy="5286412"/>
          </a:xfrm>
          <a:scene3d>
            <a:camera prst="perspectiveLeft"/>
            <a:lightRig rig="threePt" dir="t"/>
          </a:scene3d>
        </p:grpSpPr>
        <p:pic>
          <p:nvPicPr>
            <p:cNvPr id="69" name="Image 68" descr="Image11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428827" y="1571588"/>
              <a:ext cx="6762829" cy="5286412"/>
            </a:xfrm>
            <a:prstGeom prst="rect">
              <a:avLst/>
            </a:prstGeom>
          </p:spPr>
        </p:pic>
        <p:sp>
          <p:nvSpPr>
            <p:cNvPr id="70" name="Rectangle 69"/>
            <p:cNvSpPr/>
            <p:nvPr/>
          </p:nvSpPr>
          <p:spPr>
            <a:xfrm>
              <a:off x="2857488" y="1928802"/>
              <a:ext cx="362317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latin typeface="Brush Script MT" pitchFamily="66" charset="0"/>
                </a:rPr>
                <a:t>Château de Maisons Laffitte</a:t>
              </a:r>
              <a:endParaRPr lang="fr-FR" sz="2800" dirty="0">
                <a:latin typeface="Brush Script MT" pitchFamily="66" charset="0"/>
              </a:endParaRPr>
            </a:p>
          </p:txBody>
        </p:sp>
      </p:grpSp>
      <p:grpSp>
        <p:nvGrpSpPr>
          <p:cNvPr id="71" name="Groupe 70"/>
          <p:cNvGrpSpPr/>
          <p:nvPr/>
        </p:nvGrpSpPr>
        <p:grpSpPr>
          <a:xfrm>
            <a:off x="910119" y="857232"/>
            <a:ext cx="6751991" cy="5286412"/>
            <a:chOff x="2428827" y="1571588"/>
            <a:chExt cx="6751991" cy="5286412"/>
          </a:xfrm>
          <a:scene3d>
            <a:camera prst="perspectiveLeft"/>
            <a:lightRig rig="threePt" dir="t"/>
          </a:scene3d>
        </p:grpSpPr>
        <p:pic>
          <p:nvPicPr>
            <p:cNvPr id="72" name="Image 71" descr="Image12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8827" y="1571588"/>
              <a:ext cx="6751991" cy="5286412"/>
            </a:xfrm>
            <a:prstGeom prst="rect">
              <a:avLst/>
            </a:prstGeom>
          </p:spPr>
        </p:pic>
        <p:sp>
          <p:nvSpPr>
            <p:cNvPr id="73" name="Rectangle 72"/>
            <p:cNvSpPr/>
            <p:nvPr/>
          </p:nvSpPr>
          <p:spPr>
            <a:xfrm>
              <a:off x="2786050" y="2214554"/>
              <a:ext cx="327044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>
                  <a:latin typeface="BoaScript" pitchFamily="2" charset="0"/>
                </a:rPr>
                <a:t>Château de la Roche Guyon</a:t>
              </a:r>
              <a:endParaRPr lang="fr-FR" dirty="0">
                <a:latin typeface="BoaScript" pitchFamily="2" charset="0"/>
              </a:endParaRPr>
            </a:p>
          </p:txBody>
        </p:sp>
      </p:grpSp>
      <p:grpSp>
        <p:nvGrpSpPr>
          <p:cNvPr id="74" name="Groupe 73"/>
          <p:cNvGrpSpPr/>
          <p:nvPr/>
        </p:nvGrpSpPr>
        <p:grpSpPr>
          <a:xfrm>
            <a:off x="910119" y="857232"/>
            <a:ext cx="6740509" cy="5286412"/>
            <a:chOff x="2428827" y="1571588"/>
            <a:chExt cx="6740509" cy="5286412"/>
          </a:xfrm>
          <a:scene3d>
            <a:camera prst="perspectiveLeft"/>
            <a:lightRig rig="threePt" dir="t"/>
          </a:scene3d>
        </p:grpSpPr>
        <p:pic>
          <p:nvPicPr>
            <p:cNvPr id="75" name="Image 74" descr="Image13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428827" y="1571588"/>
              <a:ext cx="6740509" cy="5286412"/>
            </a:xfrm>
            <a:prstGeom prst="rect">
              <a:avLst/>
            </a:prstGeom>
          </p:spPr>
        </p:pic>
        <p:sp>
          <p:nvSpPr>
            <p:cNvPr id="76" name="Rectangle 75"/>
            <p:cNvSpPr/>
            <p:nvPr/>
          </p:nvSpPr>
          <p:spPr>
            <a:xfrm>
              <a:off x="6429388" y="1785926"/>
              <a:ext cx="20874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>
                  <a:latin typeface="AbottOldStyle" pitchFamily="2" charset="0"/>
                </a:rPr>
                <a:t>château de plaisir</a:t>
              </a:r>
              <a:endParaRPr lang="fr-FR" dirty="0">
                <a:latin typeface="AbottOldStyle" pitchFamily="2" charset="0"/>
              </a:endParaRPr>
            </a:p>
          </p:txBody>
        </p:sp>
      </p:grpSp>
      <p:grpSp>
        <p:nvGrpSpPr>
          <p:cNvPr id="77" name="Groupe 76"/>
          <p:cNvGrpSpPr/>
          <p:nvPr/>
        </p:nvGrpSpPr>
        <p:grpSpPr>
          <a:xfrm>
            <a:off x="910119" y="857232"/>
            <a:ext cx="6730470" cy="5286412"/>
            <a:chOff x="2428828" y="1571588"/>
            <a:chExt cx="6730470" cy="5286412"/>
          </a:xfrm>
          <a:scene3d>
            <a:camera prst="perspectiveLeft"/>
            <a:lightRig rig="threePt" dir="t"/>
          </a:scene3d>
        </p:grpSpPr>
        <p:pic>
          <p:nvPicPr>
            <p:cNvPr id="78" name="Image 77" descr="Image14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28828" y="1571588"/>
              <a:ext cx="6730470" cy="5286412"/>
            </a:xfrm>
            <a:prstGeom prst="rect">
              <a:avLst/>
            </a:prstGeom>
          </p:spPr>
        </p:pic>
        <p:sp>
          <p:nvSpPr>
            <p:cNvPr id="79" name="Rectangle 78"/>
            <p:cNvSpPr/>
            <p:nvPr/>
          </p:nvSpPr>
          <p:spPr>
            <a:xfrm>
              <a:off x="5929322" y="2000240"/>
              <a:ext cx="20764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château de meridon</a:t>
              </a:r>
              <a:endParaRPr lang="fr-FR" dirty="0"/>
            </a:p>
          </p:txBody>
        </p:sp>
      </p:grpSp>
      <p:grpSp>
        <p:nvGrpSpPr>
          <p:cNvPr id="60" name="Groupe 59"/>
          <p:cNvGrpSpPr/>
          <p:nvPr/>
        </p:nvGrpSpPr>
        <p:grpSpPr>
          <a:xfrm>
            <a:off x="-12032" y="0"/>
            <a:ext cx="9156032" cy="6858000"/>
            <a:chOff x="-12032" y="0"/>
            <a:chExt cx="9156032" cy="6858000"/>
          </a:xfrm>
        </p:grpSpPr>
        <p:sp>
          <p:nvSpPr>
            <p:cNvPr id="25" name="Forme libre 24"/>
            <p:cNvSpPr/>
            <p:nvPr/>
          </p:nvSpPr>
          <p:spPr>
            <a:xfrm>
              <a:off x="-12032" y="0"/>
              <a:ext cx="9156032" cy="6858000"/>
            </a:xfrm>
            <a:custGeom>
              <a:avLst/>
              <a:gdLst>
                <a:gd name="connsiteX0" fmla="*/ 1275348 w 9156032"/>
                <a:gd name="connsiteY0" fmla="*/ 6051884 h 6858000"/>
                <a:gd name="connsiteX1" fmla="*/ 7928811 w 9156032"/>
                <a:gd name="connsiteY1" fmla="*/ 6557211 h 6858000"/>
                <a:gd name="connsiteX2" fmla="*/ 7940843 w 9156032"/>
                <a:gd name="connsiteY2" fmla="*/ 445168 h 6858000"/>
                <a:gd name="connsiteX3" fmla="*/ 1275348 w 9156032"/>
                <a:gd name="connsiteY3" fmla="*/ 950495 h 6858000"/>
                <a:gd name="connsiteX4" fmla="*/ 1251285 w 9156032"/>
                <a:gd name="connsiteY4" fmla="*/ 6845968 h 6858000"/>
                <a:gd name="connsiteX5" fmla="*/ 0 w 9156032"/>
                <a:gd name="connsiteY5" fmla="*/ 6858000 h 6858000"/>
                <a:gd name="connsiteX6" fmla="*/ 24064 w 9156032"/>
                <a:gd name="connsiteY6" fmla="*/ 12032 h 6858000"/>
                <a:gd name="connsiteX7" fmla="*/ 9156032 w 9156032"/>
                <a:gd name="connsiteY7" fmla="*/ 0 h 6858000"/>
                <a:gd name="connsiteX8" fmla="*/ 9156032 w 9156032"/>
                <a:gd name="connsiteY8" fmla="*/ 6858000 h 6858000"/>
                <a:gd name="connsiteX9" fmla="*/ 1251285 w 9156032"/>
                <a:gd name="connsiteY9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6032" h="6858000">
                  <a:moveTo>
                    <a:pt x="1275348" y="6051884"/>
                  </a:moveTo>
                  <a:lnTo>
                    <a:pt x="7928811" y="6557211"/>
                  </a:lnTo>
                  <a:cubicBezTo>
                    <a:pt x="7932822" y="4519863"/>
                    <a:pt x="7936832" y="2482516"/>
                    <a:pt x="7940843" y="445168"/>
                  </a:cubicBezTo>
                  <a:lnTo>
                    <a:pt x="1275348" y="950495"/>
                  </a:lnTo>
                  <a:lnTo>
                    <a:pt x="1251285" y="6845968"/>
                  </a:lnTo>
                  <a:lnTo>
                    <a:pt x="0" y="6858000"/>
                  </a:lnTo>
                  <a:cubicBezTo>
                    <a:pt x="8021" y="4576011"/>
                    <a:pt x="16043" y="2294021"/>
                    <a:pt x="24064" y="12032"/>
                  </a:cubicBezTo>
                  <a:lnTo>
                    <a:pt x="9156032" y="0"/>
                  </a:lnTo>
                  <a:lnTo>
                    <a:pt x="9156032" y="6858000"/>
                  </a:lnTo>
                  <a:lnTo>
                    <a:pt x="1251285" y="685800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Cadre 23"/>
            <p:cNvSpPr/>
            <p:nvPr/>
          </p:nvSpPr>
          <p:spPr>
            <a:xfrm>
              <a:off x="571472" y="514330"/>
              <a:ext cx="7429552" cy="6000792"/>
            </a:xfrm>
            <a:prstGeom prst="frame">
              <a:avLst>
                <a:gd name="adj1" fmla="val 6639"/>
              </a:avLst>
            </a:prstGeom>
            <a:blipFill>
              <a:blip r:embed="rId17" cstate="print"/>
              <a:stretch>
                <a:fillRect/>
              </a:stretch>
            </a:blipFill>
            <a:scene3d>
              <a:camera prst="perspectiveLef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2" name="Groupe 81"/>
          <p:cNvGrpSpPr/>
          <p:nvPr/>
        </p:nvGrpSpPr>
        <p:grpSpPr>
          <a:xfrm>
            <a:off x="910119" y="857232"/>
            <a:ext cx="6694282" cy="5286412"/>
            <a:chOff x="910119" y="857232"/>
            <a:chExt cx="6694282" cy="5286412"/>
          </a:xfrm>
          <a:scene3d>
            <a:camera prst="perspectiveLeft"/>
            <a:lightRig rig="threePt" dir="t"/>
          </a:scene3d>
        </p:grpSpPr>
        <p:pic>
          <p:nvPicPr>
            <p:cNvPr id="80" name="Image 79" descr="Image15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10119" y="857232"/>
              <a:ext cx="6694282" cy="5286412"/>
            </a:xfrm>
            <a:prstGeom prst="rect">
              <a:avLst/>
            </a:prstGeom>
          </p:spPr>
        </p:pic>
        <p:sp>
          <p:nvSpPr>
            <p:cNvPr id="81" name="Rectangle 80"/>
            <p:cNvSpPr/>
            <p:nvPr/>
          </p:nvSpPr>
          <p:spPr>
            <a:xfrm>
              <a:off x="3214678" y="1142984"/>
              <a:ext cx="2696572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000" dirty="0" smtClean="0">
                  <a:latin typeface="Vijaya" pitchFamily="34" charset="0"/>
                  <a:cs typeface="Vijaya" pitchFamily="34" charset="0"/>
                </a:rPr>
                <a:t>château façade</a:t>
              </a:r>
              <a:endParaRPr lang="fr-FR" sz="4000" dirty="0">
                <a:latin typeface="Vijaya" pitchFamily="34" charset="0"/>
                <a:cs typeface="Vijaya" pitchFamily="34" charset="0"/>
              </a:endParaRPr>
            </a:p>
          </p:txBody>
        </p:sp>
      </p:grpSp>
    </p:spTree>
  </p:cSld>
  <p:clrMapOvr>
    <a:masterClrMapping/>
  </p:clrMapOvr>
  <p:transition advTm="9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/>
        </p:nvGrpSpPr>
        <p:grpSpPr>
          <a:xfrm>
            <a:off x="642910" y="928693"/>
            <a:ext cx="7701011" cy="4857761"/>
            <a:chOff x="1442989" y="2000239"/>
            <a:chExt cx="6415823" cy="3889759"/>
          </a:xfrm>
          <a:scene3d>
            <a:camera prst="isometricOffAxis2Left"/>
            <a:lightRig rig="threePt" dir="t"/>
          </a:scene3d>
        </p:grpSpPr>
        <p:pic>
          <p:nvPicPr>
            <p:cNvPr id="7" name="Image 6" descr="th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2989" y="2014510"/>
              <a:ext cx="6415823" cy="3875488"/>
            </a:xfrm>
            <a:prstGeom prst="rect">
              <a:avLst/>
            </a:prstGeom>
          </p:spPr>
        </p:pic>
        <p:sp>
          <p:nvSpPr>
            <p:cNvPr id="8" name="ZoneTexte 7"/>
            <p:cNvSpPr txBox="1"/>
            <p:nvPr/>
          </p:nvSpPr>
          <p:spPr>
            <a:xfrm>
              <a:off x="1788204" y="2000239"/>
              <a:ext cx="1082010" cy="25260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9900" b="1" dirty="0" smtClean="0">
                  <a:latin typeface="Edwardian Script ITC" pitchFamily="66" charset="0"/>
                </a:rPr>
                <a:t>?</a:t>
              </a:r>
              <a:endParaRPr lang="fr-FR" sz="19900" b="1" dirty="0">
                <a:latin typeface="Edwardian Script ITC" pitchFamily="66" charset="0"/>
              </a:endParaRPr>
            </a:p>
          </p:txBody>
        </p:sp>
      </p:grpSp>
      <p:grpSp>
        <p:nvGrpSpPr>
          <p:cNvPr id="9" name="Groupe 8"/>
          <p:cNvGrpSpPr/>
          <p:nvPr/>
        </p:nvGrpSpPr>
        <p:grpSpPr>
          <a:xfrm>
            <a:off x="642910" y="928693"/>
            <a:ext cx="7701011" cy="4843490"/>
            <a:chOff x="0" y="1928802"/>
            <a:chExt cx="6572264" cy="4929198"/>
          </a:xfrm>
          <a:scene3d>
            <a:camera prst="isometricOffAxis2Left"/>
            <a:lightRig rig="threePt" dir="t"/>
          </a:scene3d>
        </p:grpSpPr>
        <p:pic>
          <p:nvPicPr>
            <p:cNvPr id="10" name="Image 9" descr="paris-Luxembourg_Palac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928802"/>
              <a:ext cx="6572264" cy="4929198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928794" y="2143116"/>
              <a:ext cx="3926574" cy="72041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000" b="1" dirty="0" smtClean="0">
                  <a:latin typeface="Edwardian Script ITC" pitchFamily="66" charset="0"/>
                </a:rPr>
                <a:t>Paris Palais du Luxembourg</a:t>
              </a:r>
              <a:endParaRPr lang="fr-FR" sz="4000" b="1" dirty="0">
                <a:latin typeface="Edwardian Script ITC" pitchFamily="66" charset="0"/>
              </a:endParaRPr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642910" y="928693"/>
            <a:ext cx="7701011" cy="4857760"/>
            <a:chOff x="-1" y="-18413"/>
            <a:chExt cx="6750855" cy="4518983"/>
          </a:xfrm>
          <a:scene3d>
            <a:camera prst="isometricOffAxis2Left"/>
            <a:lightRig rig="threePt" dir="t"/>
          </a:scene3d>
        </p:grpSpPr>
        <p:pic>
          <p:nvPicPr>
            <p:cNvPr id="13" name="Image 12" descr="chateau-courson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" y="0"/>
              <a:ext cx="6750855" cy="4500570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1285852" y="-18413"/>
              <a:ext cx="3214027" cy="7157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4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lackadder ITC" pitchFamily="82" charset="0"/>
                </a:rPr>
                <a:t>Château  Courson</a:t>
              </a:r>
              <a:endParaRPr lang="fr-FR" sz="4400" dirty="0">
                <a:solidFill>
                  <a:schemeClr val="accent5">
                    <a:lumMod val="20000"/>
                    <a:lumOff val="80000"/>
                  </a:schemeClr>
                </a:solidFill>
                <a:latin typeface="Blackadder ITC" pitchFamily="82" charset="0"/>
              </a:endParaRPr>
            </a:p>
          </p:txBody>
        </p:sp>
      </p:grpSp>
      <p:grpSp>
        <p:nvGrpSpPr>
          <p:cNvPr id="15" name="Groupe 14"/>
          <p:cNvGrpSpPr/>
          <p:nvPr/>
        </p:nvGrpSpPr>
        <p:grpSpPr>
          <a:xfrm>
            <a:off x="642910" y="928693"/>
            <a:ext cx="7701011" cy="4843490"/>
            <a:chOff x="0" y="0"/>
            <a:chExt cx="6929430" cy="4619620"/>
          </a:xfrm>
          <a:scene3d>
            <a:camera prst="isometricOffAxis2Left"/>
            <a:lightRig rig="threePt" dir="t"/>
          </a:scene3d>
        </p:grpSpPr>
        <p:pic>
          <p:nvPicPr>
            <p:cNvPr id="16" name="Image 15" descr="meridon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0"/>
              <a:ext cx="6929430" cy="4619620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029120" y="73765"/>
              <a:ext cx="3014720" cy="5577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latin typeface="Alte-Schwabacher" pitchFamily="2" charset="0"/>
                </a:rPr>
                <a:t>Château de </a:t>
              </a:r>
              <a:r>
                <a:rPr lang="fr-FR" sz="3200" dirty="0" err="1" smtClean="0">
                  <a:latin typeface="Alte-Schwabacher" pitchFamily="2" charset="0"/>
                </a:rPr>
                <a:t>Meridon</a:t>
              </a:r>
              <a:endParaRPr lang="fr-FR" sz="3200" dirty="0">
                <a:latin typeface="Alte-Schwabacher" pitchFamily="2" charset="0"/>
              </a:endParaRPr>
            </a:p>
          </p:txBody>
        </p:sp>
      </p:grpSp>
      <p:grpSp>
        <p:nvGrpSpPr>
          <p:cNvPr id="18" name="Groupe 17"/>
          <p:cNvGrpSpPr/>
          <p:nvPr/>
        </p:nvGrpSpPr>
        <p:grpSpPr>
          <a:xfrm>
            <a:off x="642910" y="928693"/>
            <a:ext cx="7704000" cy="4857760"/>
            <a:chOff x="0" y="195877"/>
            <a:chExt cx="8041968" cy="6268083"/>
          </a:xfrm>
          <a:scene3d>
            <a:camera prst="isometricOffAxis2Left"/>
            <a:lightRig rig="threePt" dir="t"/>
          </a:scene3d>
        </p:grpSpPr>
        <p:pic>
          <p:nvPicPr>
            <p:cNvPr id="19" name="Picture 2" descr="C:\Users\Mireille\Documents\chateaux d'ile de Fance\800px-Musée_national_de_la_renaissance_ecoue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0" y="214291"/>
              <a:ext cx="8041968" cy="6249669"/>
            </a:xfrm>
            <a:prstGeom prst="rect">
              <a:avLst/>
            </a:prstGeom>
            <a:noFill/>
          </p:spPr>
        </p:pic>
        <p:sp>
          <p:nvSpPr>
            <p:cNvPr id="20" name="ZoneTexte 19"/>
            <p:cNvSpPr txBox="1"/>
            <p:nvPr/>
          </p:nvSpPr>
          <p:spPr>
            <a:xfrm>
              <a:off x="4310285" y="195877"/>
              <a:ext cx="3577904" cy="11913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5400" b="1" dirty="0" smtClean="0">
                  <a:latin typeface="BalanineAntique" pitchFamily="2" charset="0"/>
                </a:rPr>
                <a:t>Château d’ </a:t>
              </a:r>
              <a:r>
                <a:rPr lang="fr-FR" sz="5400" b="1" dirty="0" err="1" smtClean="0">
                  <a:latin typeface="BalanineAntique" pitchFamily="2" charset="0"/>
                </a:rPr>
                <a:t>ecouen</a:t>
              </a:r>
              <a:endParaRPr lang="fr-FR" sz="5400" b="1" dirty="0">
                <a:latin typeface="BalanineAntique" pitchFamily="2" charset="0"/>
              </a:endParaRPr>
            </a:p>
          </p:txBody>
        </p:sp>
      </p:grpSp>
      <p:grpSp>
        <p:nvGrpSpPr>
          <p:cNvPr id="36" name="Groupe 35"/>
          <p:cNvGrpSpPr/>
          <p:nvPr/>
        </p:nvGrpSpPr>
        <p:grpSpPr>
          <a:xfrm>
            <a:off x="642910" y="928693"/>
            <a:ext cx="7701010" cy="4843490"/>
            <a:chOff x="0" y="0"/>
            <a:chExt cx="7613430" cy="5715016"/>
          </a:xfrm>
          <a:scene3d>
            <a:camera prst="isometricOffAxis2Left"/>
            <a:lightRig rig="threePt" dir="t"/>
          </a:scene3d>
        </p:grpSpPr>
        <p:pic>
          <p:nvPicPr>
            <p:cNvPr id="37" name="Image 36" descr="Image6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0"/>
              <a:ext cx="7613430" cy="5715016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>
              <a:off x="3375928" y="657501"/>
              <a:ext cx="3832298" cy="11984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6000" b="1" dirty="0" smtClean="0">
                  <a:latin typeface="BalanineAntique" pitchFamily="2" charset="0"/>
                </a:rPr>
                <a:t> Château  Ecouen</a:t>
              </a:r>
              <a:endParaRPr lang="fr-FR" sz="6000" b="1" dirty="0">
                <a:latin typeface="BalanineAntique" pitchFamily="2" charset="0"/>
              </a:endParaRPr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642910" y="928693"/>
            <a:ext cx="7701011" cy="4843490"/>
            <a:chOff x="102667" y="1142984"/>
            <a:chExt cx="8038848" cy="6249672"/>
          </a:xfrm>
          <a:scene3d>
            <a:camera prst="isometricOffAxis2Left"/>
            <a:lightRig rig="threePt" dir="t"/>
          </a:scene3d>
        </p:grpSpPr>
        <p:pic>
          <p:nvPicPr>
            <p:cNvPr id="22" name="Image 21" descr="494293-courances-essonnes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2667" y="1142984"/>
              <a:ext cx="8038848" cy="6249672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460640" y="1216749"/>
              <a:ext cx="5179277" cy="9134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000" dirty="0" smtClean="0">
                  <a:latin typeface="Arabic Typesetting" pitchFamily="66" charset="-78"/>
                  <a:cs typeface="Arabic Typesetting" pitchFamily="66" charset="-78"/>
                </a:rPr>
                <a:t>Château de </a:t>
              </a:r>
              <a:r>
                <a:rPr lang="fr-FR" sz="4000" dirty="0" err="1" smtClean="0">
                  <a:latin typeface="Arabic Typesetting" pitchFamily="66" charset="-78"/>
                  <a:cs typeface="Arabic Typesetting" pitchFamily="66" charset="-78"/>
                </a:rPr>
                <a:t>Courances</a:t>
              </a:r>
              <a:r>
                <a:rPr lang="fr-FR" sz="4000" dirty="0" smtClean="0">
                  <a:latin typeface="Arabic Typesetting" pitchFamily="66" charset="-78"/>
                  <a:cs typeface="Arabic Typesetting" pitchFamily="66" charset="-78"/>
                </a:rPr>
                <a:t>  Essonne</a:t>
              </a:r>
              <a:endParaRPr lang="fr-FR" sz="4000" dirty="0">
                <a:latin typeface="Arabic Typesetting" pitchFamily="66" charset="-78"/>
                <a:cs typeface="Arabic Typesetting" pitchFamily="66" charset="-78"/>
              </a:endParaRPr>
            </a:p>
          </p:txBody>
        </p:sp>
      </p:grpSp>
      <p:grpSp>
        <p:nvGrpSpPr>
          <p:cNvPr id="24" name="Groupe 23"/>
          <p:cNvGrpSpPr/>
          <p:nvPr/>
        </p:nvGrpSpPr>
        <p:grpSpPr>
          <a:xfrm>
            <a:off x="642910" y="928693"/>
            <a:ext cx="7701011" cy="4843490"/>
            <a:chOff x="297632" y="1071546"/>
            <a:chExt cx="7179479" cy="5384609"/>
          </a:xfrm>
          <a:scene3d>
            <a:camera prst="isometricOffAxis2Left"/>
            <a:lightRig rig="threePt" dir="t"/>
          </a:scene3d>
        </p:grpSpPr>
        <p:pic>
          <p:nvPicPr>
            <p:cNvPr id="25" name="Image 24" descr="Acquigny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97632" y="1071546"/>
              <a:ext cx="7179479" cy="5384609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3286116" y="1643050"/>
              <a:ext cx="3024034" cy="6751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latin typeface="Andalus" pitchFamily="18" charset="-78"/>
                  <a:cs typeface="Andalus" pitchFamily="18" charset="-78"/>
                </a:rPr>
                <a:t>Château </a:t>
              </a:r>
              <a:r>
                <a:rPr lang="fr-FR" sz="2800" dirty="0" err="1" smtClean="0">
                  <a:latin typeface="Andalus" pitchFamily="18" charset="-78"/>
                  <a:cs typeface="Andalus" pitchFamily="18" charset="-78"/>
                </a:rPr>
                <a:t>Acquigny</a:t>
              </a:r>
              <a:endParaRPr lang="fr-FR" sz="2800" dirty="0">
                <a:latin typeface="Andalus" pitchFamily="18" charset="-78"/>
                <a:cs typeface="Andalus" pitchFamily="18" charset="-78"/>
              </a:endParaRPr>
            </a:p>
          </p:txBody>
        </p:sp>
      </p:grpSp>
      <p:grpSp>
        <p:nvGrpSpPr>
          <p:cNvPr id="27" name="Groupe 26"/>
          <p:cNvGrpSpPr/>
          <p:nvPr/>
        </p:nvGrpSpPr>
        <p:grpSpPr>
          <a:xfrm>
            <a:off x="642910" y="928693"/>
            <a:ext cx="7701011" cy="4843490"/>
            <a:chOff x="500033" y="0"/>
            <a:chExt cx="7620021" cy="5715016"/>
          </a:xfrm>
          <a:scene3d>
            <a:camera prst="isometricOffAxis2Left"/>
            <a:lightRig rig="threePt" dir="t"/>
          </a:scene3d>
        </p:grpSpPr>
        <p:pic>
          <p:nvPicPr>
            <p:cNvPr id="28" name="Image 27" descr="Acquigny1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00033" y="0"/>
              <a:ext cx="7620021" cy="5715016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2871448" y="165943"/>
              <a:ext cx="3728597" cy="18521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4800" dirty="0" smtClean="0">
                  <a:latin typeface="Andalus" pitchFamily="18" charset="-78"/>
                  <a:cs typeface="Andalus" pitchFamily="18" charset="-78"/>
                </a:rPr>
                <a:t>Château </a:t>
              </a:r>
              <a:r>
                <a:rPr lang="fr-FR" sz="4800" dirty="0" err="1" smtClean="0">
                  <a:latin typeface="Andalus" pitchFamily="18" charset="-78"/>
                  <a:cs typeface="Andalus" pitchFamily="18" charset="-78"/>
                </a:rPr>
                <a:t>Acquigny</a:t>
              </a:r>
              <a:endParaRPr lang="fr-FR" sz="4800" dirty="0">
                <a:latin typeface="Andalus" pitchFamily="18" charset="-78"/>
                <a:cs typeface="Andalus" pitchFamily="18" charset="-78"/>
              </a:endParaRPr>
            </a:p>
          </p:txBody>
        </p:sp>
      </p:grpSp>
      <p:grpSp>
        <p:nvGrpSpPr>
          <p:cNvPr id="30" name="Groupe 29"/>
          <p:cNvGrpSpPr/>
          <p:nvPr/>
        </p:nvGrpSpPr>
        <p:grpSpPr>
          <a:xfrm>
            <a:off x="642910" y="928693"/>
            <a:ext cx="7701011" cy="4843490"/>
            <a:chOff x="35694" y="1142984"/>
            <a:chExt cx="7441417" cy="4836921"/>
          </a:xfrm>
          <a:scene3d>
            <a:camera prst="isometricOffAxis2Left"/>
            <a:lightRig rig="threePt" dir="t"/>
          </a:scene3d>
        </p:grpSpPr>
        <p:pic>
          <p:nvPicPr>
            <p:cNvPr id="31" name="Image 30" descr="36696657blandy-les-tours-jpg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5694" y="1142984"/>
              <a:ext cx="7441417" cy="4836921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3071802" y="1428737"/>
              <a:ext cx="3422286" cy="6751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b="1" dirty="0" smtClean="0">
                  <a:solidFill>
                    <a:schemeClr val="bg1"/>
                  </a:solidFill>
                  <a:latin typeface="Agency FB" pitchFamily="34" charset="0"/>
                </a:rPr>
                <a:t>Château </a:t>
              </a:r>
              <a:r>
                <a:rPr lang="fr-FR" sz="2800" b="1" dirty="0" err="1" smtClean="0">
                  <a:solidFill>
                    <a:schemeClr val="bg1"/>
                  </a:solidFill>
                  <a:latin typeface="Agency FB" pitchFamily="34" charset="0"/>
                </a:rPr>
                <a:t>Blandy</a:t>
              </a:r>
              <a:r>
                <a:rPr lang="fr-FR" sz="2800" b="1" dirty="0" smtClean="0">
                  <a:solidFill>
                    <a:schemeClr val="bg1"/>
                  </a:solidFill>
                  <a:latin typeface="Agency FB" pitchFamily="34" charset="0"/>
                </a:rPr>
                <a:t>  les  Tour</a:t>
              </a:r>
              <a:endParaRPr lang="fr-FR" sz="2800" b="1" dirty="0">
                <a:solidFill>
                  <a:schemeClr val="bg1"/>
                </a:solidFill>
                <a:latin typeface="Agency FB" pitchFamily="34" charset="0"/>
              </a:endParaRPr>
            </a:p>
          </p:txBody>
        </p:sp>
      </p:grpSp>
      <p:grpSp>
        <p:nvGrpSpPr>
          <p:cNvPr id="33" name="Groupe 32"/>
          <p:cNvGrpSpPr/>
          <p:nvPr/>
        </p:nvGrpSpPr>
        <p:grpSpPr>
          <a:xfrm>
            <a:off x="642910" y="928693"/>
            <a:ext cx="7701010" cy="4843490"/>
            <a:chOff x="2714611" y="2884280"/>
            <a:chExt cx="6429389" cy="3973720"/>
          </a:xfrm>
          <a:scene3d>
            <a:camera prst="isometricOffAxis2Left"/>
            <a:lightRig rig="threePt" dir="t"/>
          </a:scene3d>
        </p:grpSpPr>
        <p:pic>
          <p:nvPicPr>
            <p:cNvPr id="34" name="Image 33" descr="chateau_blandy les Tours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714611" y="2884280"/>
              <a:ext cx="6429389" cy="3973720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>
              <a:off x="2821988" y="2989792"/>
              <a:ext cx="2941871" cy="4797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latin typeface="Agency FB" pitchFamily="34" charset="0"/>
                </a:rPr>
                <a:t>Château  </a:t>
              </a:r>
              <a:r>
                <a:rPr lang="fr-FR" sz="3200" dirty="0" err="1" smtClean="0">
                  <a:latin typeface="Agency FB" pitchFamily="34" charset="0"/>
                </a:rPr>
                <a:t>Blandy</a:t>
              </a:r>
              <a:r>
                <a:rPr lang="fr-FR" sz="3200" dirty="0" smtClean="0">
                  <a:latin typeface="Agency FB" pitchFamily="34" charset="0"/>
                </a:rPr>
                <a:t> les Tours</a:t>
              </a:r>
              <a:endParaRPr lang="fr-FR" sz="3200" dirty="0">
                <a:latin typeface="Agency FB" pitchFamily="34" charset="0"/>
              </a:endParaRPr>
            </a:p>
          </p:txBody>
        </p:sp>
      </p:grpSp>
      <p:grpSp>
        <p:nvGrpSpPr>
          <p:cNvPr id="39" name="Groupe 38"/>
          <p:cNvGrpSpPr/>
          <p:nvPr/>
        </p:nvGrpSpPr>
        <p:grpSpPr>
          <a:xfrm>
            <a:off x="642910" y="928693"/>
            <a:ext cx="7701010" cy="4804899"/>
            <a:chOff x="1442990" y="2014510"/>
            <a:chExt cx="7701010" cy="4804899"/>
          </a:xfrm>
          <a:scene3d>
            <a:camera prst="isometricOffAxis2Left"/>
            <a:lightRig rig="threePt" dir="t"/>
          </a:scene3d>
        </p:grpSpPr>
        <p:pic>
          <p:nvPicPr>
            <p:cNvPr id="40" name="Image 39" descr="Image3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42990" y="2014510"/>
              <a:ext cx="7701010" cy="4804899"/>
            </a:xfrm>
            <a:prstGeom prst="rect">
              <a:avLst/>
            </a:prstGeom>
          </p:spPr>
        </p:pic>
        <p:sp>
          <p:nvSpPr>
            <p:cNvPr id="41" name="ZoneTexte 40"/>
            <p:cNvSpPr txBox="1"/>
            <p:nvPr/>
          </p:nvSpPr>
          <p:spPr>
            <a:xfrm>
              <a:off x="7215206" y="2357430"/>
              <a:ext cx="1164101" cy="31547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9900" b="1" dirty="0" smtClean="0">
                  <a:solidFill>
                    <a:schemeClr val="bg1"/>
                  </a:solidFill>
                  <a:latin typeface="Script-R690" pitchFamily="2" charset="0"/>
                </a:rPr>
                <a:t>?</a:t>
              </a:r>
              <a:endParaRPr lang="fr-FR" sz="19900" b="1" dirty="0">
                <a:solidFill>
                  <a:schemeClr val="bg1"/>
                </a:solidFill>
                <a:latin typeface="Script-R690" pitchFamily="2" charset="0"/>
              </a:endParaRPr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642910" y="928693"/>
            <a:ext cx="7701010" cy="4843490"/>
            <a:chOff x="0" y="-1"/>
            <a:chExt cx="7858148" cy="5469653"/>
          </a:xfrm>
          <a:scene3d>
            <a:camera prst="isometricOffAxis2Left"/>
            <a:lightRig rig="threePt" dir="t"/>
          </a:scene3d>
        </p:grpSpPr>
        <p:pic>
          <p:nvPicPr>
            <p:cNvPr id="43" name="Image 42" descr="Image4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0" y="-1"/>
              <a:ext cx="7858148" cy="5469653"/>
            </a:xfrm>
            <a:prstGeom prst="rect">
              <a:avLst/>
            </a:prstGeom>
          </p:spPr>
        </p:pic>
        <p:sp>
          <p:nvSpPr>
            <p:cNvPr id="44" name="Rectangle 43"/>
            <p:cNvSpPr/>
            <p:nvPr/>
          </p:nvSpPr>
          <p:spPr>
            <a:xfrm>
              <a:off x="1953630" y="64558"/>
              <a:ext cx="5904518" cy="12164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3600" dirty="0" smtClean="0">
                  <a:latin typeface="Script-R690" pitchFamily="2" charset="0"/>
                </a:rPr>
                <a:t>Parc  du  Château  de  Versailles </a:t>
              </a:r>
            </a:p>
            <a:p>
              <a:r>
                <a:rPr lang="fr-FR" sz="2800" dirty="0" smtClean="0">
                  <a:latin typeface="Script-R690" pitchFamily="2" charset="0"/>
                </a:rPr>
                <a:t>          Le  Pavillon  Français</a:t>
              </a:r>
              <a:endParaRPr lang="fr-FR" sz="2800" dirty="0">
                <a:latin typeface="Script-R690" pitchFamily="2" charset="0"/>
              </a:endParaRPr>
            </a:p>
          </p:txBody>
        </p:sp>
      </p:grpSp>
      <p:grpSp>
        <p:nvGrpSpPr>
          <p:cNvPr id="45" name="Groupe 44"/>
          <p:cNvGrpSpPr/>
          <p:nvPr/>
        </p:nvGrpSpPr>
        <p:grpSpPr>
          <a:xfrm>
            <a:off x="642910" y="928693"/>
            <a:ext cx="7701010" cy="4843490"/>
            <a:chOff x="0" y="0"/>
            <a:chExt cx="7233007" cy="5429264"/>
          </a:xfrm>
          <a:scene3d>
            <a:camera prst="isometricOffAxis2Left"/>
            <a:lightRig rig="threePt" dir="t"/>
          </a:scene3d>
        </p:grpSpPr>
        <p:pic>
          <p:nvPicPr>
            <p:cNvPr id="46" name="Image 45" descr="Image5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0" y="0"/>
              <a:ext cx="7233007" cy="5429264"/>
            </a:xfrm>
            <a:prstGeom prst="rect">
              <a:avLst/>
            </a:prstGeom>
          </p:spPr>
        </p:pic>
        <p:sp>
          <p:nvSpPr>
            <p:cNvPr id="47" name="Rectangle 46"/>
            <p:cNvSpPr/>
            <p:nvPr/>
          </p:nvSpPr>
          <p:spPr>
            <a:xfrm>
              <a:off x="2871759" y="384393"/>
              <a:ext cx="3438819" cy="65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latin typeface="Rockwell Condensed" pitchFamily="18" charset="0"/>
                </a:rPr>
                <a:t>Château le val st germain</a:t>
              </a:r>
              <a:endParaRPr lang="fr-FR" sz="3200" dirty="0">
                <a:latin typeface="Rockwell Condensed" pitchFamily="18" charset="0"/>
              </a:endParaRPr>
            </a:p>
          </p:txBody>
        </p:sp>
      </p:grpSp>
      <p:grpSp>
        <p:nvGrpSpPr>
          <p:cNvPr id="48" name="Groupe 47"/>
          <p:cNvGrpSpPr/>
          <p:nvPr/>
        </p:nvGrpSpPr>
        <p:grpSpPr>
          <a:xfrm>
            <a:off x="642910" y="928693"/>
            <a:ext cx="7701010" cy="4843490"/>
            <a:chOff x="0" y="0"/>
            <a:chExt cx="8235425" cy="5500702"/>
          </a:xfrm>
          <a:scene3d>
            <a:camera prst="isometricOffAxis2Left"/>
            <a:lightRig rig="threePt" dir="t"/>
          </a:scene3d>
        </p:grpSpPr>
        <p:pic>
          <p:nvPicPr>
            <p:cNvPr id="49" name="Image 48" descr="Image11.jp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0" y="0"/>
              <a:ext cx="8235425" cy="5500702"/>
            </a:xfrm>
            <a:prstGeom prst="rect">
              <a:avLst/>
            </a:prstGeom>
          </p:spPr>
        </p:pic>
        <p:sp>
          <p:nvSpPr>
            <p:cNvPr id="50" name="Rectangle 49"/>
            <p:cNvSpPr/>
            <p:nvPr/>
          </p:nvSpPr>
          <p:spPr>
            <a:xfrm>
              <a:off x="2811381" y="308319"/>
              <a:ext cx="4831083" cy="8738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400" dirty="0" smtClean="0">
                  <a:solidFill>
                    <a:schemeClr val="bg1"/>
                  </a:solidFill>
                  <a:latin typeface="Gabriola" pitchFamily="82" charset="0"/>
                </a:rPr>
                <a:t>Château  de  Vilvert  Jouy</a:t>
              </a:r>
              <a:endParaRPr lang="fr-FR" sz="4400" dirty="0">
                <a:solidFill>
                  <a:schemeClr val="bg1"/>
                </a:solidFill>
                <a:latin typeface="Gabriola" pitchFamily="82" charset="0"/>
              </a:endParaRPr>
            </a:p>
          </p:txBody>
        </p:sp>
      </p:grpSp>
      <p:grpSp>
        <p:nvGrpSpPr>
          <p:cNvPr id="51" name="Groupe 50"/>
          <p:cNvGrpSpPr/>
          <p:nvPr/>
        </p:nvGrpSpPr>
        <p:grpSpPr>
          <a:xfrm>
            <a:off x="642910" y="928693"/>
            <a:ext cx="7701010" cy="4843490"/>
            <a:chOff x="0" y="0"/>
            <a:chExt cx="8112871" cy="5429264"/>
          </a:xfrm>
          <a:scene3d>
            <a:camera prst="isometricOffAxis2Left"/>
            <a:lightRig rig="threePt" dir="t"/>
          </a:scene3d>
        </p:grpSpPr>
        <p:pic>
          <p:nvPicPr>
            <p:cNvPr id="52" name="Image 51" descr="Image12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0" y="0"/>
              <a:ext cx="8112871" cy="5429264"/>
            </a:xfrm>
            <a:prstGeom prst="rect">
              <a:avLst/>
            </a:prstGeom>
          </p:spPr>
        </p:pic>
        <p:sp>
          <p:nvSpPr>
            <p:cNvPr id="53" name="Rectangle 52"/>
            <p:cNvSpPr/>
            <p:nvPr/>
          </p:nvSpPr>
          <p:spPr>
            <a:xfrm>
              <a:off x="2571736" y="928670"/>
              <a:ext cx="4759190" cy="862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400" dirty="0" smtClean="0">
                  <a:solidFill>
                    <a:schemeClr val="bg1"/>
                  </a:solidFill>
                  <a:latin typeface="Gabriola" pitchFamily="82" charset="0"/>
                </a:rPr>
                <a:t>Château  de  Vilvert  Jouy</a:t>
              </a:r>
              <a:endParaRPr lang="fr-FR" sz="4400" dirty="0">
                <a:solidFill>
                  <a:schemeClr val="bg1"/>
                </a:solidFill>
                <a:latin typeface="Gabriola" pitchFamily="82" charset="0"/>
              </a:endParaRPr>
            </a:p>
          </p:txBody>
        </p:sp>
      </p:grpSp>
      <p:grpSp>
        <p:nvGrpSpPr>
          <p:cNvPr id="54" name="Groupe 53"/>
          <p:cNvGrpSpPr/>
          <p:nvPr/>
        </p:nvGrpSpPr>
        <p:grpSpPr>
          <a:xfrm>
            <a:off x="642910" y="928693"/>
            <a:ext cx="7701010" cy="4843490"/>
            <a:chOff x="-1" y="0"/>
            <a:chExt cx="7338121" cy="5500702"/>
          </a:xfrm>
          <a:scene3d>
            <a:camera prst="isometricOffAxis2Left"/>
            <a:lightRig rig="threePt" dir="t"/>
          </a:scene3d>
        </p:grpSpPr>
        <p:pic>
          <p:nvPicPr>
            <p:cNvPr id="55" name="Image 54" descr="Image14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-1" y="0"/>
              <a:ext cx="7338121" cy="5500702"/>
            </a:xfrm>
            <a:prstGeom prst="rect">
              <a:avLst/>
            </a:prstGeom>
          </p:spPr>
        </p:pic>
        <p:sp>
          <p:nvSpPr>
            <p:cNvPr id="56" name="Rectangle 55"/>
            <p:cNvSpPr/>
            <p:nvPr/>
          </p:nvSpPr>
          <p:spPr>
            <a:xfrm>
              <a:off x="1928794" y="285728"/>
              <a:ext cx="4603966" cy="9437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800" dirty="0" smtClean="0">
                  <a:latin typeface="Brush Script MT" pitchFamily="66" charset="0"/>
                </a:rPr>
                <a:t>Château  de  Versailles</a:t>
              </a:r>
              <a:endParaRPr lang="fr-FR" sz="4800" dirty="0">
                <a:latin typeface="Brush Script MT" pitchFamily="66" charset="0"/>
              </a:endParaRPr>
            </a:p>
          </p:txBody>
        </p:sp>
      </p:grpSp>
      <p:grpSp>
        <p:nvGrpSpPr>
          <p:cNvPr id="57" name="Groupe 56"/>
          <p:cNvGrpSpPr/>
          <p:nvPr/>
        </p:nvGrpSpPr>
        <p:grpSpPr>
          <a:xfrm>
            <a:off x="642910" y="928693"/>
            <a:ext cx="7701010" cy="4843490"/>
            <a:chOff x="0" y="0"/>
            <a:chExt cx="5939073" cy="3965418"/>
          </a:xfrm>
          <a:scene3d>
            <a:camera prst="isometricOffAxis2Left"/>
            <a:lightRig rig="threePt" dir="t"/>
          </a:scene3d>
        </p:grpSpPr>
        <p:pic>
          <p:nvPicPr>
            <p:cNvPr id="58" name="Image 57" descr="Image15.jp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0" y="0"/>
              <a:ext cx="5939073" cy="3965418"/>
            </a:xfrm>
            <a:prstGeom prst="rect">
              <a:avLst/>
            </a:prstGeom>
          </p:spPr>
        </p:pic>
        <p:sp>
          <p:nvSpPr>
            <p:cNvPr id="59" name="Rectangle 58"/>
            <p:cNvSpPr/>
            <p:nvPr/>
          </p:nvSpPr>
          <p:spPr>
            <a:xfrm>
              <a:off x="1857356" y="285728"/>
              <a:ext cx="3618742" cy="5291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dirty="0" smtClean="0">
                  <a:solidFill>
                    <a:schemeClr val="bg1"/>
                  </a:solidFill>
                  <a:latin typeface="Jokerman" pitchFamily="82" charset="0"/>
                </a:rPr>
                <a:t>Château  de  Thoiry</a:t>
              </a:r>
              <a:endParaRPr lang="fr-FR" sz="3600" dirty="0">
                <a:solidFill>
                  <a:schemeClr val="bg1"/>
                </a:solidFill>
                <a:latin typeface="Jokerman" pitchFamily="82" charset="0"/>
              </a:endParaRPr>
            </a:p>
          </p:txBody>
        </p:sp>
      </p:grpSp>
      <p:grpSp>
        <p:nvGrpSpPr>
          <p:cNvPr id="60" name="Groupe 59"/>
          <p:cNvGrpSpPr/>
          <p:nvPr/>
        </p:nvGrpSpPr>
        <p:grpSpPr>
          <a:xfrm>
            <a:off x="642910" y="928693"/>
            <a:ext cx="7701010" cy="4843490"/>
            <a:chOff x="0" y="0"/>
            <a:chExt cx="6847610" cy="4561609"/>
          </a:xfrm>
          <a:scene3d>
            <a:camera prst="isometricOffAxis2Left"/>
            <a:lightRig rig="threePt" dir="t"/>
          </a:scene3d>
        </p:grpSpPr>
        <p:pic>
          <p:nvPicPr>
            <p:cNvPr id="61" name="Image 60" descr="Image16.jpg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0" y="0"/>
              <a:ext cx="6847609" cy="4561609"/>
            </a:xfrm>
            <a:prstGeom prst="rect">
              <a:avLst/>
            </a:prstGeom>
          </p:spPr>
        </p:pic>
        <p:sp>
          <p:nvSpPr>
            <p:cNvPr id="62" name="Rectangle 61"/>
            <p:cNvSpPr/>
            <p:nvPr/>
          </p:nvSpPr>
          <p:spPr>
            <a:xfrm>
              <a:off x="2544153" y="457524"/>
              <a:ext cx="4303457" cy="550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solidFill>
                    <a:schemeClr val="bg1"/>
                  </a:solidFill>
                  <a:latin typeface="Magneto" pitchFamily="82" charset="0"/>
                </a:rPr>
                <a:t>Château  de  Moussy</a:t>
              </a:r>
              <a:endParaRPr lang="fr-FR" sz="3200" dirty="0">
                <a:solidFill>
                  <a:schemeClr val="bg1"/>
                </a:solidFill>
                <a:latin typeface="Magneto" pitchFamily="82" charset="0"/>
              </a:endParaRPr>
            </a:p>
          </p:txBody>
        </p:sp>
      </p:grpSp>
      <p:grpSp>
        <p:nvGrpSpPr>
          <p:cNvPr id="63" name="Groupe 62"/>
          <p:cNvGrpSpPr/>
          <p:nvPr/>
        </p:nvGrpSpPr>
        <p:grpSpPr>
          <a:xfrm>
            <a:off x="642910" y="928693"/>
            <a:ext cx="7701010" cy="4843490"/>
            <a:chOff x="2479040" y="0"/>
            <a:chExt cx="6664960" cy="4450080"/>
          </a:xfrm>
          <a:scene3d>
            <a:camera prst="isometricOffAxis2Left"/>
            <a:lightRig rig="threePt" dir="t"/>
          </a:scene3d>
        </p:grpSpPr>
        <p:pic>
          <p:nvPicPr>
            <p:cNvPr id="64" name="Image 63" descr="Image18.jpg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479040" y="0"/>
              <a:ext cx="6664960" cy="4450080"/>
            </a:xfrm>
            <a:prstGeom prst="rect">
              <a:avLst/>
            </a:prstGeom>
          </p:spPr>
        </p:pic>
        <p:sp>
          <p:nvSpPr>
            <p:cNvPr id="65" name="Rectangle 64"/>
            <p:cNvSpPr/>
            <p:nvPr/>
          </p:nvSpPr>
          <p:spPr>
            <a:xfrm>
              <a:off x="3257555" y="183796"/>
              <a:ext cx="5886445" cy="5372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solidFill>
                    <a:schemeClr val="bg1"/>
                  </a:solidFill>
                  <a:latin typeface="Bodoni MT Black" pitchFamily="18" charset="0"/>
                </a:rPr>
                <a:t>Château  de  couharde  Yvelines</a:t>
              </a:r>
              <a:endParaRPr lang="fr-FR" sz="3200" dirty="0">
                <a:solidFill>
                  <a:schemeClr val="bg1"/>
                </a:solidFill>
                <a:latin typeface="Bodoni MT Black" pitchFamily="18" charset="0"/>
              </a:endParaRPr>
            </a:p>
          </p:txBody>
        </p:sp>
      </p:grpSp>
      <p:grpSp>
        <p:nvGrpSpPr>
          <p:cNvPr id="66" name="Groupe 65"/>
          <p:cNvGrpSpPr/>
          <p:nvPr/>
        </p:nvGrpSpPr>
        <p:grpSpPr>
          <a:xfrm>
            <a:off x="642910" y="928693"/>
            <a:ext cx="7701010" cy="4843490"/>
            <a:chOff x="-1" y="0"/>
            <a:chExt cx="7350367" cy="4929198"/>
          </a:xfrm>
          <a:scene3d>
            <a:camera prst="isometricOffAxis2Left"/>
            <a:lightRig rig="threePt" dir="t"/>
          </a:scene3d>
        </p:grpSpPr>
        <p:pic>
          <p:nvPicPr>
            <p:cNvPr id="67" name="Image 66" descr="Image19.jpg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-1" y="0"/>
              <a:ext cx="7350367" cy="4929198"/>
            </a:xfrm>
            <a:prstGeom prst="rect">
              <a:avLst/>
            </a:prstGeom>
          </p:spPr>
        </p:pic>
        <p:sp>
          <p:nvSpPr>
            <p:cNvPr id="68" name="Rectangle 67"/>
            <p:cNvSpPr/>
            <p:nvPr/>
          </p:nvSpPr>
          <p:spPr>
            <a:xfrm>
              <a:off x="1622833" y="58180"/>
              <a:ext cx="4108395" cy="72041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000" dirty="0" smtClean="0">
                  <a:solidFill>
                    <a:srgbClr val="C00000"/>
                  </a:solidFill>
                  <a:latin typeface="Browallia New" pitchFamily="34" charset="-34"/>
                  <a:cs typeface="Browallia New" pitchFamily="34" charset="-34"/>
                </a:rPr>
                <a:t>Château  Bourron  Marlotte</a:t>
              </a:r>
              <a:endParaRPr lang="fr-FR" sz="4000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69" name="Groupe 68"/>
          <p:cNvGrpSpPr/>
          <p:nvPr/>
        </p:nvGrpSpPr>
        <p:grpSpPr>
          <a:xfrm>
            <a:off x="642910" y="928693"/>
            <a:ext cx="7701011" cy="4857760"/>
            <a:chOff x="-1" y="-24973"/>
            <a:chExt cx="10895207" cy="8501106"/>
          </a:xfrm>
          <a:scene3d>
            <a:camera prst="isometricOffAxis2Left"/>
            <a:lightRig rig="threePt" dir="t"/>
          </a:scene3d>
        </p:grpSpPr>
        <p:pic>
          <p:nvPicPr>
            <p:cNvPr id="70" name="Image 69" descr="Image20.jpg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-1" y="0"/>
              <a:ext cx="10895207" cy="8476133"/>
            </a:xfrm>
            <a:prstGeom prst="rect">
              <a:avLst/>
            </a:prstGeom>
          </p:spPr>
        </p:pic>
        <p:sp>
          <p:nvSpPr>
            <p:cNvPr id="71" name="Rectangle 70"/>
            <p:cNvSpPr/>
            <p:nvPr/>
          </p:nvSpPr>
          <p:spPr>
            <a:xfrm>
              <a:off x="2809747" y="-24973"/>
              <a:ext cx="8046930" cy="102335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200" dirty="0" smtClean="0">
                  <a:latin typeface="Magneto" pitchFamily="82" charset="0"/>
                </a:rPr>
                <a:t>Château  de Saint  Ouen</a:t>
              </a:r>
              <a:endParaRPr lang="fr-FR" sz="3200" dirty="0">
                <a:latin typeface="Magneto" pitchFamily="82" charset="0"/>
              </a:endParaRPr>
            </a:p>
          </p:txBody>
        </p:sp>
      </p:grpSp>
      <p:grpSp>
        <p:nvGrpSpPr>
          <p:cNvPr id="72" name="Groupe 71"/>
          <p:cNvGrpSpPr/>
          <p:nvPr/>
        </p:nvGrpSpPr>
        <p:grpSpPr>
          <a:xfrm>
            <a:off x="642910" y="928693"/>
            <a:ext cx="7701010" cy="4843490"/>
            <a:chOff x="0" y="0"/>
            <a:chExt cx="7817004" cy="5214950"/>
          </a:xfrm>
          <a:scene3d>
            <a:camera prst="isometricOffAxis2Left"/>
            <a:lightRig rig="threePt" dir="t"/>
          </a:scene3d>
        </p:grpSpPr>
        <p:pic>
          <p:nvPicPr>
            <p:cNvPr id="73" name="Image 72" descr="Image21.jpg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0" y="0"/>
              <a:ext cx="7817004" cy="5214950"/>
            </a:xfrm>
            <a:prstGeom prst="rect">
              <a:avLst/>
            </a:prstGeom>
          </p:spPr>
        </p:pic>
        <p:sp>
          <p:nvSpPr>
            <p:cNvPr id="74" name="Rectangle 73"/>
            <p:cNvSpPr/>
            <p:nvPr/>
          </p:nvSpPr>
          <p:spPr>
            <a:xfrm>
              <a:off x="2928927" y="285727"/>
              <a:ext cx="4868587" cy="807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>
                  <a:latin typeface="Algerian" pitchFamily="82" charset="0"/>
                </a:rPr>
                <a:t>Château  du  Marais </a:t>
              </a:r>
              <a:endParaRPr lang="fr-FR" sz="2400" dirty="0">
                <a:latin typeface="Algerian" pitchFamily="82" charset="0"/>
              </a:endParaRPr>
            </a:p>
          </p:txBody>
        </p:sp>
      </p:grpSp>
      <p:grpSp>
        <p:nvGrpSpPr>
          <p:cNvPr id="75" name="Groupe 74"/>
          <p:cNvGrpSpPr/>
          <p:nvPr/>
        </p:nvGrpSpPr>
        <p:grpSpPr>
          <a:xfrm>
            <a:off x="642910" y="928693"/>
            <a:ext cx="7701010" cy="4843490"/>
            <a:chOff x="857224" y="0"/>
            <a:chExt cx="7235882" cy="5429264"/>
          </a:xfrm>
          <a:scene3d>
            <a:camera prst="isometricOffAxis2Left"/>
            <a:lightRig rig="threePt" dir="t"/>
          </a:scene3d>
        </p:grpSpPr>
        <p:pic>
          <p:nvPicPr>
            <p:cNvPr id="76" name="Image 75" descr="Image22.jpg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57224" y="0"/>
              <a:ext cx="7235882" cy="5429264"/>
            </a:xfrm>
            <a:prstGeom prst="rect">
              <a:avLst/>
            </a:prstGeom>
          </p:spPr>
        </p:pic>
        <p:sp>
          <p:nvSpPr>
            <p:cNvPr id="77" name="Rectangle 76"/>
            <p:cNvSpPr/>
            <p:nvPr/>
          </p:nvSpPr>
          <p:spPr>
            <a:xfrm>
              <a:off x="3305545" y="600112"/>
              <a:ext cx="4731978" cy="793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4000" b="1" dirty="0" smtClean="0">
                  <a:latin typeface="Juice ITC" pitchFamily="82" charset="0"/>
                </a:rPr>
                <a:t>Château  de  Ferrieres</a:t>
              </a:r>
              <a:endParaRPr lang="fr-FR" sz="4000" b="1" dirty="0">
                <a:latin typeface="Juice ITC" pitchFamily="82" charset="0"/>
              </a:endParaRPr>
            </a:p>
          </p:txBody>
        </p:sp>
      </p:grpSp>
      <p:grpSp>
        <p:nvGrpSpPr>
          <p:cNvPr id="78" name="Groupe 77"/>
          <p:cNvGrpSpPr/>
          <p:nvPr/>
        </p:nvGrpSpPr>
        <p:grpSpPr>
          <a:xfrm>
            <a:off x="642910" y="928693"/>
            <a:ext cx="7701010" cy="4843490"/>
            <a:chOff x="0" y="0"/>
            <a:chExt cx="7666840" cy="5072074"/>
          </a:xfrm>
          <a:scene3d>
            <a:camera prst="isometricOffAxis2Left"/>
            <a:lightRig rig="threePt" dir="t"/>
          </a:scene3d>
        </p:grpSpPr>
        <p:pic>
          <p:nvPicPr>
            <p:cNvPr id="79" name="Image 78" descr="Image23.jpg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0" y="0"/>
              <a:ext cx="7666840" cy="5072074"/>
            </a:xfrm>
            <a:prstGeom prst="rect">
              <a:avLst/>
            </a:prstGeom>
          </p:spPr>
        </p:pic>
        <p:sp>
          <p:nvSpPr>
            <p:cNvPr id="80" name="Rectangle 79"/>
            <p:cNvSpPr/>
            <p:nvPr/>
          </p:nvSpPr>
          <p:spPr>
            <a:xfrm>
              <a:off x="3440366" y="409667"/>
              <a:ext cx="4084264" cy="54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800" dirty="0" smtClean="0">
                  <a:solidFill>
                    <a:schemeClr val="bg1"/>
                  </a:solidFill>
                </a:rPr>
                <a:t>Château  d’ O  </a:t>
              </a:r>
              <a:r>
                <a:rPr lang="fr-FR" sz="2800" dirty="0" err="1" smtClean="0">
                  <a:solidFill>
                    <a:schemeClr val="bg1"/>
                  </a:solidFill>
                </a:rPr>
                <a:t>Ornete</a:t>
              </a:r>
              <a:endParaRPr lang="fr-FR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1" name="Groupe 80"/>
          <p:cNvGrpSpPr/>
          <p:nvPr/>
        </p:nvGrpSpPr>
        <p:grpSpPr>
          <a:xfrm>
            <a:off x="642910" y="928693"/>
            <a:ext cx="7701010" cy="4843490"/>
            <a:chOff x="0" y="0"/>
            <a:chExt cx="8229482" cy="5500702"/>
          </a:xfrm>
          <a:scene3d>
            <a:camera prst="isometricOffAxis2Left"/>
            <a:lightRig rig="threePt" dir="t"/>
          </a:scene3d>
        </p:grpSpPr>
        <p:pic>
          <p:nvPicPr>
            <p:cNvPr id="82" name="Image 81" descr="Image24.jpg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0" y="0"/>
              <a:ext cx="8229482" cy="5500702"/>
            </a:xfrm>
            <a:prstGeom prst="rect">
              <a:avLst/>
            </a:prstGeom>
          </p:spPr>
        </p:pic>
        <p:sp>
          <p:nvSpPr>
            <p:cNvPr id="83" name="Rectangle 82"/>
            <p:cNvSpPr/>
            <p:nvPr/>
          </p:nvSpPr>
          <p:spPr>
            <a:xfrm>
              <a:off x="2571736" y="857232"/>
              <a:ext cx="3404087" cy="4194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>
                  <a:latin typeface="DFKai-SB" pitchFamily="65" charset="-120"/>
                  <a:ea typeface="DFKai-SB" pitchFamily="65" charset="-120"/>
                </a:rPr>
                <a:t>château du mesnil st denis</a:t>
              </a:r>
              <a:endParaRPr lang="fr-FR" dirty="0">
                <a:latin typeface="DFKai-SB" pitchFamily="65" charset="-120"/>
                <a:ea typeface="DFKai-SB" pitchFamily="65" charset="-120"/>
              </a:endParaRPr>
            </a:p>
          </p:txBody>
        </p:sp>
      </p:grpSp>
      <p:grpSp>
        <p:nvGrpSpPr>
          <p:cNvPr id="84" name="Groupe 83"/>
          <p:cNvGrpSpPr/>
          <p:nvPr/>
        </p:nvGrpSpPr>
        <p:grpSpPr>
          <a:xfrm>
            <a:off x="642910" y="928693"/>
            <a:ext cx="7701010" cy="4843490"/>
            <a:chOff x="0" y="0"/>
            <a:chExt cx="8271968" cy="5500702"/>
          </a:xfrm>
          <a:scene3d>
            <a:camera prst="isometricOffAxis2Left"/>
            <a:lightRig rig="threePt" dir="t"/>
          </a:scene3d>
        </p:grpSpPr>
        <p:pic>
          <p:nvPicPr>
            <p:cNvPr id="85" name="Image 84" descr="Image1.jpg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0" y="0"/>
              <a:ext cx="8271968" cy="5500702"/>
            </a:xfrm>
            <a:prstGeom prst="rect">
              <a:avLst/>
            </a:prstGeom>
          </p:spPr>
        </p:pic>
        <p:sp>
          <p:nvSpPr>
            <p:cNvPr id="86" name="Rectangle 85"/>
            <p:cNvSpPr/>
            <p:nvPr/>
          </p:nvSpPr>
          <p:spPr>
            <a:xfrm>
              <a:off x="2516918" y="1038502"/>
              <a:ext cx="3368836" cy="8039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40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icrosoft Himalaya" pitchFamily="2" charset="0"/>
                  <a:ea typeface="Microsoft Himalaya" pitchFamily="2" charset="0"/>
                  <a:cs typeface="Microsoft Himalaya" pitchFamily="2" charset="0"/>
                </a:rPr>
                <a:t>Château de Versailles</a:t>
              </a:r>
              <a:endParaRPr lang="fr-FR" sz="4000" dirty="0">
                <a:solidFill>
                  <a:schemeClr val="accent5">
                    <a:lumMod val="20000"/>
                    <a:lumOff val="80000"/>
                  </a:schemeClr>
                </a:solidFill>
                <a:latin typeface="Microsoft Himalaya" pitchFamily="2" charset="0"/>
                <a:ea typeface="Microsoft Himalaya" pitchFamily="2" charset="0"/>
                <a:cs typeface="Microsoft Himalaya" pitchFamily="2" charset="0"/>
              </a:endParaRPr>
            </a:p>
          </p:txBody>
        </p:sp>
      </p:grpSp>
      <p:pic>
        <p:nvPicPr>
          <p:cNvPr id="87" name="Image 86" descr="Image2.jp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642910" y="928693"/>
            <a:ext cx="7701010" cy="4875928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grpSp>
        <p:nvGrpSpPr>
          <p:cNvPr id="2" name="Groupe 1"/>
          <p:cNvGrpSpPr/>
          <p:nvPr/>
        </p:nvGrpSpPr>
        <p:grpSpPr>
          <a:xfrm>
            <a:off x="0" y="0"/>
            <a:ext cx="9144001" cy="6864824"/>
            <a:chOff x="0" y="0"/>
            <a:chExt cx="9184943" cy="6864824"/>
          </a:xfrm>
        </p:grpSpPr>
        <p:sp>
          <p:nvSpPr>
            <p:cNvPr id="3" name="Forme libre 2"/>
            <p:cNvSpPr/>
            <p:nvPr/>
          </p:nvSpPr>
          <p:spPr>
            <a:xfrm>
              <a:off x="13648" y="0"/>
              <a:ext cx="9171295" cy="6864824"/>
            </a:xfrm>
            <a:custGeom>
              <a:avLst/>
              <a:gdLst>
                <a:gd name="connsiteX0" fmla="*/ 982639 w 9171295"/>
                <a:gd name="connsiteY0" fmla="*/ 5172501 h 6864824"/>
                <a:gd name="connsiteX1" fmla="*/ 8052179 w 9171295"/>
                <a:gd name="connsiteY1" fmla="*/ 6264322 h 6864824"/>
                <a:gd name="connsiteX2" fmla="*/ 8093122 w 9171295"/>
                <a:gd name="connsiteY2" fmla="*/ 1392072 h 6864824"/>
                <a:gd name="connsiteX3" fmla="*/ 982639 w 9171295"/>
                <a:gd name="connsiteY3" fmla="*/ 327546 h 6864824"/>
                <a:gd name="connsiteX4" fmla="*/ 982639 w 9171295"/>
                <a:gd name="connsiteY4" fmla="*/ 6851176 h 6864824"/>
                <a:gd name="connsiteX5" fmla="*/ 0 w 9171295"/>
                <a:gd name="connsiteY5" fmla="*/ 6823881 h 6864824"/>
                <a:gd name="connsiteX6" fmla="*/ 0 w 9171295"/>
                <a:gd name="connsiteY6" fmla="*/ 0 h 6864824"/>
                <a:gd name="connsiteX7" fmla="*/ 9171295 w 9171295"/>
                <a:gd name="connsiteY7" fmla="*/ 13648 h 6864824"/>
                <a:gd name="connsiteX8" fmla="*/ 9157648 w 9171295"/>
                <a:gd name="connsiteY8" fmla="*/ 6864824 h 6864824"/>
                <a:gd name="connsiteX9" fmla="*/ 968991 w 9171295"/>
                <a:gd name="connsiteY9" fmla="*/ 6851176 h 6864824"/>
                <a:gd name="connsiteX10" fmla="*/ 968991 w 9171295"/>
                <a:gd name="connsiteY10" fmla="*/ 6823881 h 6864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1295" h="6864824">
                  <a:moveTo>
                    <a:pt x="982639" y="5172501"/>
                  </a:moveTo>
                  <a:lnTo>
                    <a:pt x="8052179" y="6264322"/>
                  </a:lnTo>
                  <a:lnTo>
                    <a:pt x="8093122" y="1392072"/>
                  </a:lnTo>
                  <a:lnTo>
                    <a:pt x="982639" y="327546"/>
                  </a:lnTo>
                  <a:lnTo>
                    <a:pt x="982639" y="6851176"/>
                  </a:lnTo>
                  <a:lnTo>
                    <a:pt x="0" y="6823881"/>
                  </a:lnTo>
                  <a:lnTo>
                    <a:pt x="0" y="0"/>
                  </a:lnTo>
                  <a:lnTo>
                    <a:pt x="9171295" y="13648"/>
                  </a:lnTo>
                  <a:lnTo>
                    <a:pt x="9157648" y="6864824"/>
                  </a:lnTo>
                  <a:lnTo>
                    <a:pt x="968991" y="6851176"/>
                  </a:lnTo>
                  <a:lnTo>
                    <a:pt x="968991" y="6823881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Cadre 3"/>
            <p:cNvSpPr/>
            <p:nvPr/>
          </p:nvSpPr>
          <p:spPr>
            <a:xfrm>
              <a:off x="285720" y="571480"/>
              <a:ext cx="8429684" cy="5643602"/>
            </a:xfrm>
            <a:prstGeom prst="frame">
              <a:avLst>
                <a:gd name="adj1" fmla="val 8147"/>
              </a:avLst>
            </a:prstGeom>
            <a:blipFill>
              <a:blip r:embed="rId31" cstate="print"/>
              <a:stretch>
                <a:fillRect/>
              </a:stretch>
            </a:blipFill>
            <a:ln>
              <a:noFill/>
            </a:ln>
            <a:scene3d>
              <a:camera prst="isometricOffAxis2Lef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4844955"/>
              <a:ext cx="9184943" cy="2006221"/>
            </a:xfrm>
            <a:custGeom>
              <a:avLst/>
              <a:gdLst>
                <a:gd name="connsiteX0" fmla="*/ 27296 w 9184943"/>
                <a:gd name="connsiteY0" fmla="*/ 0 h 2006221"/>
                <a:gd name="connsiteX1" fmla="*/ 27296 w 9184943"/>
                <a:gd name="connsiteY1" fmla="*/ 0 h 2006221"/>
                <a:gd name="connsiteX2" fmla="*/ 68239 w 9184943"/>
                <a:gd name="connsiteY2" fmla="*/ 109182 h 2006221"/>
                <a:gd name="connsiteX3" fmla="*/ 191069 w 9184943"/>
                <a:gd name="connsiteY3" fmla="*/ 81887 h 2006221"/>
                <a:gd name="connsiteX4" fmla="*/ 204716 w 9184943"/>
                <a:gd name="connsiteY4" fmla="*/ 122830 h 2006221"/>
                <a:gd name="connsiteX5" fmla="*/ 341194 w 9184943"/>
                <a:gd name="connsiteY5" fmla="*/ 68239 h 2006221"/>
                <a:gd name="connsiteX6" fmla="*/ 382137 w 9184943"/>
                <a:gd name="connsiteY6" fmla="*/ 95535 h 2006221"/>
                <a:gd name="connsiteX7" fmla="*/ 423081 w 9184943"/>
                <a:gd name="connsiteY7" fmla="*/ 81887 h 2006221"/>
                <a:gd name="connsiteX8" fmla="*/ 464024 w 9184943"/>
                <a:gd name="connsiteY8" fmla="*/ 95535 h 2006221"/>
                <a:gd name="connsiteX9" fmla="*/ 559558 w 9184943"/>
                <a:gd name="connsiteY9" fmla="*/ 163773 h 2006221"/>
                <a:gd name="connsiteX10" fmla="*/ 573206 w 9184943"/>
                <a:gd name="connsiteY10" fmla="*/ 259308 h 2006221"/>
                <a:gd name="connsiteX11" fmla="*/ 627797 w 9184943"/>
                <a:gd name="connsiteY11" fmla="*/ 245660 h 2006221"/>
                <a:gd name="connsiteX12" fmla="*/ 696036 w 9184943"/>
                <a:gd name="connsiteY12" fmla="*/ 136478 h 2006221"/>
                <a:gd name="connsiteX13" fmla="*/ 723331 w 9184943"/>
                <a:gd name="connsiteY13" fmla="*/ 191069 h 2006221"/>
                <a:gd name="connsiteX14" fmla="*/ 764275 w 9184943"/>
                <a:gd name="connsiteY14" fmla="*/ 286603 h 2006221"/>
                <a:gd name="connsiteX15" fmla="*/ 791570 w 9184943"/>
                <a:gd name="connsiteY15" fmla="*/ 327546 h 2006221"/>
                <a:gd name="connsiteX16" fmla="*/ 846161 w 9184943"/>
                <a:gd name="connsiteY16" fmla="*/ 341194 h 2006221"/>
                <a:gd name="connsiteX17" fmla="*/ 914400 w 9184943"/>
                <a:gd name="connsiteY17" fmla="*/ 327546 h 2006221"/>
                <a:gd name="connsiteX18" fmla="*/ 968991 w 9184943"/>
                <a:gd name="connsiteY18" fmla="*/ 395785 h 2006221"/>
                <a:gd name="connsiteX19" fmla="*/ 1009934 w 9184943"/>
                <a:gd name="connsiteY19" fmla="*/ 423081 h 2006221"/>
                <a:gd name="connsiteX20" fmla="*/ 1064525 w 9184943"/>
                <a:gd name="connsiteY20" fmla="*/ 409433 h 2006221"/>
                <a:gd name="connsiteX21" fmla="*/ 1078173 w 9184943"/>
                <a:gd name="connsiteY21" fmla="*/ 450376 h 2006221"/>
                <a:gd name="connsiteX22" fmla="*/ 1146412 w 9184943"/>
                <a:gd name="connsiteY22" fmla="*/ 436729 h 2006221"/>
                <a:gd name="connsiteX23" fmla="*/ 1214651 w 9184943"/>
                <a:gd name="connsiteY23" fmla="*/ 491320 h 2006221"/>
                <a:gd name="connsiteX24" fmla="*/ 1228299 w 9184943"/>
                <a:gd name="connsiteY24" fmla="*/ 450376 h 2006221"/>
                <a:gd name="connsiteX25" fmla="*/ 1255594 w 9184943"/>
                <a:gd name="connsiteY25" fmla="*/ 491320 h 2006221"/>
                <a:gd name="connsiteX26" fmla="*/ 1282890 w 9184943"/>
                <a:gd name="connsiteY26" fmla="*/ 573206 h 2006221"/>
                <a:gd name="connsiteX27" fmla="*/ 1323833 w 9184943"/>
                <a:gd name="connsiteY27" fmla="*/ 600502 h 2006221"/>
                <a:gd name="connsiteX28" fmla="*/ 1364776 w 9184943"/>
                <a:gd name="connsiteY28" fmla="*/ 559558 h 2006221"/>
                <a:gd name="connsiteX29" fmla="*/ 1419367 w 9184943"/>
                <a:gd name="connsiteY29" fmla="*/ 491320 h 2006221"/>
                <a:gd name="connsiteX30" fmla="*/ 1473958 w 9184943"/>
                <a:gd name="connsiteY30" fmla="*/ 559558 h 2006221"/>
                <a:gd name="connsiteX31" fmla="*/ 1542197 w 9184943"/>
                <a:gd name="connsiteY31" fmla="*/ 614149 h 2006221"/>
                <a:gd name="connsiteX32" fmla="*/ 1583140 w 9184943"/>
                <a:gd name="connsiteY32" fmla="*/ 600502 h 2006221"/>
                <a:gd name="connsiteX33" fmla="*/ 1637731 w 9184943"/>
                <a:gd name="connsiteY33" fmla="*/ 627797 h 2006221"/>
                <a:gd name="connsiteX34" fmla="*/ 1651379 w 9184943"/>
                <a:gd name="connsiteY34" fmla="*/ 586854 h 2006221"/>
                <a:gd name="connsiteX35" fmla="*/ 1692322 w 9184943"/>
                <a:gd name="connsiteY35" fmla="*/ 600502 h 2006221"/>
                <a:gd name="connsiteX36" fmla="*/ 1746913 w 9184943"/>
                <a:gd name="connsiteY36" fmla="*/ 518615 h 2006221"/>
                <a:gd name="connsiteX37" fmla="*/ 1787857 w 9184943"/>
                <a:gd name="connsiteY37" fmla="*/ 545911 h 2006221"/>
                <a:gd name="connsiteX38" fmla="*/ 1801504 w 9184943"/>
                <a:gd name="connsiteY38" fmla="*/ 614149 h 2006221"/>
                <a:gd name="connsiteX39" fmla="*/ 1869743 w 9184943"/>
                <a:gd name="connsiteY39" fmla="*/ 600502 h 2006221"/>
                <a:gd name="connsiteX40" fmla="*/ 1992573 w 9184943"/>
                <a:gd name="connsiteY40" fmla="*/ 614149 h 2006221"/>
                <a:gd name="connsiteX41" fmla="*/ 2019869 w 9184943"/>
                <a:gd name="connsiteY41" fmla="*/ 573206 h 2006221"/>
                <a:gd name="connsiteX42" fmla="*/ 2047164 w 9184943"/>
                <a:gd name="connsiteY42" fmla="*/ 614149 h 2006221"/>
                <a:gd name="connsiteX43" fmla="*/ 2129051 w 9184943"/>
                <a:gd name="connsiteY43" fmla="*/ 641445 h 2006221"/>
                <a:gd name="connsiteX44" fmla="*/ 2306472 w 9184943"/>
                <a:gd name="connsiteY44" fmla="*/ 614149 h 2006221"/>
                <a:gd name="connsiteX45" fmla="*/ 2388358 w 9184943"/>
                <a:gd name="connsiteY45" fmla="*/ 641445 h 2006221"/>
                <a:gd name="connsiteX46" fmla="*/ 2470245 w 9184943"/>
                <a:gd name="connsiteY46" fmla="*/ 668741 h 2006221"/>
                <a:gd name="connsiteX47" fmla="*/ 2511188 w 9184943"/>
                <a:gd name="connsiteY47" fmla="*/ 682388 h 2006221"/>
                <a:gd name="connsiteX48" fmla="*/ 2784143 w 9184943"/>
                <a:gd name="connsiteY48" fmla="*/ 709684 h 2006221"/>
                <a:gd name="connsiteX49" fmla="*/ 2879678 w 9184943"/>
                <a:gd name="connsiteY49" fmla="*/ 696036 h 2006221"/>
                <a:gd name="connsiteX50" fmla="*/ 3098042 w 9184943"/>
                <a:gd name="connsiteY50" fmla="*/ 655093 h 2006221"/>
                <a:gd name="connsiteX51" fmla="*/ 3193576 w 9184943"/>
                <a:gd name="connsiteY51" fmla="*/ 641445 h 2006221"/>
                <a:gd name="connsiteX52" fmla="*/ 3289110 w 9184943"/>
                <a:gd name="connsiteY52" fmla="*/ 614149 h 2006221"/>
                <a:gd name="connsiteX53" fmla="*/ 3452884 w 9184943"/>
                <a:gd name="connsiteY53" fmla="*/ 614149 h 2006221"/>
                <a:gd name="connsiteX54" fmla="*/ 3548418 w 9184943"/>
                <a:gd name="connsiteY54" fmla="*/ 627797 h 2006221"/>
                <a:gd name="connsiteX55" fmla="*/ 3698543 w 9184943"/>
                <a:gd name="connsiteY55" fmla="*/ 614149 h 2006221"/>
                <a:gd name="connsiteX56" fmla="*/ 3780430 w 9184943"/>
                <a:gd name="connsiteY56" fmla="*/ 641445 h 2006221"/>
                <a:gd name="connsiteX57" fmla="*/ 3848669 w 9184943"/>
                <a:gd name="connsiteY57" fmla="*/ 709684 h 2006221"/>
                <a:gd name="connsiteX58" fmla="*/ 3916907 w 9184943"/>
                <a:gd name="connsiteY58" fmla="*/ 764275 h 2006221"/>
                <a:gd name="connsiteX59" fmla="*/ 3985146 w 9184943"/>
                <a:gd name="connsiteY59" fmla="*/ 750627 h 2006221"/>
                <a:gd name="connsiteX60" fmla="*/ 4026090 w 9184943"/>
                <a:gd name="connsiteY60" fmla="*/ 832514 h 2006221"/>
                <a:gd name="connsiteX61" fmla="*/ 4107976 w 9184943"/>
                <a:gd name="connsiteY61" fmla="*/ 900752 h 2006221"/>
                <a:gd name="connsiteX62" fmla="*/ 4148919 w 9184943"/>
                <a:gd name="connsiteY62" fmla="*/ 887105 h 2006221"/>
                <a:gd name="connsiteX63" fmla="*/ 4189863 w 9184943"/>
                <a:gd name="connsiteY63" fmla="*/ 859809 h 2006221"/>
                <a:gd name="connsiteX64" fmla="*/ 4203510 w 9184943"/>
                <a:gd name="connsiteY64" fmla="*/ 900752 h 2006221"/>
                <a:gd name="connsiteX65" fmla="*/ 4258101 w 9184943"/>
                <a:gd name="connsiteY65" fmla="*/ 982639 h 2006221"/>
                <a:gd name="connsiteX66" fmla="*/ 4339988 w 9184943"/>
                <a:gd name="connsiteY66" fmla="*/ 1009935 h 2006221"/>
                <a:gd name="connsiteX67" fmla="*/ 4353636 w 9184943"/>
                <a:gd name="connsiteY67" fmla="*/ 1078173 h 2006221"/>
                <a:gd name="connsiteX68" fmla="*/ 4435522 w 9184943"/>
                <a:gd name="connsiteY68" fmla="*/ 1078173 h 2006221"/>
                <a:gd name="connsiteX69" fmla="*/ 4558352 w 9184943"/>
                <a:gd name="connsiteY69" fmla="*/ 1078173 h 2006221"/>
                <a:gd name="connsiteX70" fmla="*/ 4599296 w 9184943"/>
                <a:gd name="connsiteY70" fmla="*/ 1091821 h 2006221"/>
                <a:gd name="connsiteX71" fmla="*/ 4708478 w 9184943"/>
                <a:gd name="connsiteY71" fmla="*/ 1119117 h 2006221"/>
                <a:gd name="connsiteX72" fmla="*/ 4776716 w 9184943"/>
                <a:gd name="connsiteY72" fmla="*/ 1187355 h 2006221"/>
                <a:gd name="connsiteX73" fmla="*/ 4817660 w 9184943"/>
                <a:gd name="connsiteY73" fmla="*/ 1160060 h 2006221"/>
                <a:gd name="connsiteX74" fmla="*/ 4940490 w 9184943"/>
                <a:gd name="connsiteY74" fmla="*/ 1105469 h 2006221"/>
                <a:gd name="connsiteX75" fmla="*/ 5049672 w 9184943"/>
                <a:gd name="connsiteY75" fmla="*/ 1173708 h 2006221"/>
                <a:gd name="connsiteX76" fmla="*/ 5090615 w 9184943"/>
                <a:gd name="connsiteY76" fmla="*/ 1187355 h 2006221"/>
                <a:gd name="connsiteX77" fmla="*/ 5145206 w 9184943"/>
                <a:gd name="connsiteY77" fmla="*/ 1173708 h 2006221"/>
                <a:gd name="connsiteX78" fmla="*/ 5186149 w 9184943"/>
                <a:gd name="connsiteY78" fmla="*/ 1160060 h 2006221"/>
                <a:gd name="connsiteX79" fmla="*/ 5268036 w 9184943"/>
                <a:gd name="connsiteY79" fmla="*/ 1201003 h 2006221"/>
                <a:gd name="connsiteX80" fmla="*/ 5349922 w 9184943"/>
                <a:gd name="connsiteY80" fmla="*/ 1173708 h 2006221"/>
                <a:gd name="connsiteX81" fmla="*/ 5390866 w 9184943"/>
                <a:gd name="connsiteY81" fmla="*/ 1201003 h 2006221"/>
                <a:gd name="connsiteX82" fmla="*/ 5472752 w 9184943"/>
                <a:gd name="connsiteY82" fmla="*/ 1269242 h 2006221"/>
                <a:gd name="connsiteX83" fmla="*/ 5554639 w 9184943"/>
                <a:gd name="connsiteY83" fmla="*/ 1255594 h 2006221"/>
                <a:gd name="connsiteX84" fmla="*/ 5595582 w 9184943"/>
                <a:gd name="connsiteY84" fmla="*/ 1269242 h 2006221"/>
                <a:gd name="connsiteX85" fmla="*/ 5650173 w 9184943"/>
                <a:gd name="connsiteY85" fmla="*/ 1282890 h 2006221"/>
                <a:gd name="connsiteX86" fmla="*/ 5704764 w 9184943"/>
                <a:gd name="connsiteY86" fmla="*/ 1351129 h 2006221"/>
                <a:gd name="connsiteX87" fmla="*/ 5745707 w 9184943"/>
                <a:gd name="connsiteY87" fmla="*/ 1378424 h 2006221"/>
                <a:gd name="connsiteX88" fmla="*/ 5786651 w 9184943"/>
                <a:gd name="connsiteY88" fmla="*/ 1364776 h 2006221"/>
                <a:gd name="connsiteX89" fmla="*/ 5868537 w 9184943"/>
                <a:gd name="connsiteY89" fmla="*/ 1378424 h 2006221"/>
                <a:gd name="connsiteX90" fmla="*/ 5909481 w 9184943"/>
                <a:gd name="connsiteY90" fmla="*/ 1392072 h 2006221"/>
                <a:gd name="connsiteX91" fmla="*/ 5950424 w 9184943"/>
                <a:gd name="connsiteY91" fmla="*/ 1419367 h 2006221"/>
                <a:gd name="connsiteX92" fmla="*/ 6005015 w 9184943"/>
                <a:gd name="connsiteY92" fmla="*/ 1405720 h 2006221"/>
                <a:gd name="connsiteX93" fmla="*/ 6086901 w 9184943"/>
                <a:gd name="connsiteY93" fmla="*/ 1364776 h 2006221"/>
                <a:gd name="connsiteX94" fmla="*/ 6209731 w 9184943"/>
                <a:gd name="connsiteY94" fmla="*/ 1378424 h 2006221"/>
                <a:gd name="connsiteX95" fmla="*/ 6305266 w 9184943"/>
                <a:gd name="connsiteY95" fmla="*/ 1460311 h 2006221"/>
                <a:gd name="connsiteX96" fmla="*/ 6359857 w 9184943"/>
                <a:gd name="connsiteY96" fmla="*/ 1446663 h 2006221"/>
                <a:gd name="connsiteX97" fmla="*/ 6441743 w 9184943"/>
                <a:gd name="connsiteY97" fmla="*/ 1419367 h 2006221"/>
                <a:gd name="connsiteX98" fmla="*/ 6482687 w 9184943"/>
                <a:gd name="connsiteY98" fmla="*/ 1433015 h 2006221"/>
                <a:gd name="connsiteX99" fmla="*/ 6578221 w 9184943"/>
                <a:gd name="connsiteY99" fmla="*/ 1392072 h 2006221"/>
                <a:gd name="connsiteX100" fmla="*/ 6619164 w 9184943"/>
                <a:gd name="connsiteY100" fmla="*/ 1378424 h 2006221"/>
                <a:gd name="connsiteX101" fmla="*/ 6687403 w 9184943"/>
                <a:gd name="connsiteY101" fmla="*/ 1378424 h 2006221"/>
                <a:gd name="connsiteX102" fmla="*/ 6701051 w 9184943"/>
                <a:gd name="connsiteY102" fmla="*/ 1419367 h 2006221"/>
                <a:gd name="connsiteX103" fmla="*/ 6714699 w 9184943"/>
                <a:gd name="connsiteY103" fmla="*/ 1473958 h 2006221"/>
                <a:gd name="connsiteX104" fmla="*/ 6769290 w 9184943"/>
                <a:gd name="connsiteY104" fmla="*/ 1460311 h 2006221"/>
                <a:gd name="connsiteX105" fmla="*/ 6810233 w 9184943"/>
                <a:gd name="connsiteY105" fmla="*/ 1473958 h 2006221"/>
                <a:gd name="connsiteX106" fmla="*/ 6919415 w 9184943"/>
                <a:gd name="connsiteY106" fmla="*/ 1446663 h 2006221"/>
                <a:gd name="connsiteX107" fmla="*/ 6946710 w 9184943"/>
                <a:gd name="connsiteY107" fmla="*/ 1405720 h 2006221"/>
                <a:gd name="connsiteX108" fmla="*/ 7028597 w 9184943"/>
                <a:gd name="connsiteY108" fmla="*/ 1433015 h 2006221"/>
                <a:gd name="connsiteX109" fmla="*/ 7069540 w 9184943"/>
                <a:gd name="connsiteY109" fmla="*/ 1405720 h 2006221"/>
                <a:gd name="connsiteX110" fmla="*/ 7110484 w 9184943"/>
                <a:gd name="connsiteY110" fmla="*/ 1323833 h 2006221"/>
                <a:gd name="connsiteX111" fmla="*/ 7206018 w 9184943"/>
                <a:gd name="connsiteY111" fmla="*/ 1337481 h 2006221"/>
                <a:gd name="connsiteX112" fmla="*/ 7246961 w 9184943"/>
                <a:gd name="connsiteY112" fmla="*/ 1364776 h 2006221"/>
                <a:gd name="connsiteX113" fmla="*/ 7287904 w 9184943"/>
                <a:gd name="connsiteY113" fmla="*/ 1351129 h 2006221"/>
                <a:gd name="connsiteX114" fmla="*/ 7369791 w 9184943"/>
                <a:gd name="connsiteY114" fmla="*/ 1337481 h 2006221"/>
                <a:gd name="connsiteX115" fmla="*/ 7438030 w 9184943"/>
                <a:gd name="connsiteY115" fmla="*/ 1460311 h 2006221"/>
                <a:gd name="connsiteX116" fmla="*/ 7519916 w 9184943"/>
                <a:gd name="connsiteY116" fmla="*/ 1419367 h 2006221"/>
                <a:gd name="connsiteX117" fmla="*/ 7601803 w 9184943"/>
                <a:gd name="connsiteY117" fmla="*/ 1446663 h 2006221"/>
                <a:gd name="connsiteX118" fmla="*/ 7642746 w 9184943"/>
                <a:gd name="connsiteY118" fmla="*/ 1460311 h 2006221"/>
                <a:gd name="connsiteX119" fmla="*/ 7683690 w 9184943"/>
                <a:gd name="connsiteY119" fmla="*/ 1446663 h 2006221"/>
                <a:gd name="connsiteX120" fmla="*/ 7697337 w 9184943"/>
                <a:gd name="connsiteY120" fmla="*/ 1487606 h 2006221"/>
                <a:gd name="connsiteX121" fmla="*/ 7779224 w 9184943"/>
                <a:gd name="connsiteY121" fmla="*/ 1555845 h 2006221"/>
                <a:gd name="connsiteX122" fmla="*/ 7792872 w 9184943"/>
                <a:gd name="connsiteY122" fmla="*/ 1514902 h 2006221"/>
                <a:gd name="connsiteX123" fmla="*/ 7833815 w 9184943"/>
                <a:gd name="connsiteY123" fmla="*/ 1542197 h 2006221"/>
                <a:gd name="connsiteX124" fmla="*/ 7888406 w 9184943"/>
                <a:gd name="connsiteY124" fmla="*/ 1569493 h 2006221"/>
                <a:gd name="connsiteX125" fmla="*/ 7929349 w 9184943"/>
                <a:gd name="connsiteY125" fmla="*/ 1542197 h 2006221"/>
                <a:gd name="connsiteX126" fmla="*/ 7983940 w 9184943"/>
                <a:gd name="connsiteY126" fmla="*/ 1637732 h 2006221"/>
                <a:gd name="connsiteX127" fmla="*/ 8024884 w 9184943"/>
                <a:gd name="connsiteY127" fmla="*/ 1651379 h 2006221"/>
                <a:gd name="connsiteX128" fmla="*/ 8038531 w 9184943"/>
                <a:gd name="connsiteY128" fmla="*/ 1692323 h 2006221"/>
                <a:gd name="connsiteX129" fmla="*/ 8052179 w 9184943"/>
                <a:gd name="connsiteY129" fmla="*/ 1774209 h 2006221"/>
                <a:gd name="connsiteX130" fmla="*/ 8147713 w 9184943"/>
                <a:gd name="connsiteY130" fmla="*/ 1760561 h 2006221"/>
                <a:gd name="connsiteX131" fmla="*/ 8215952 w 9184943"/>
                <a:gd name="connsiteY131" fmla="*/ 1774209 h 2006221"/>
                <a:gd name="connsiteX132" fmla="*/ 8256896 w 9184943"/>
                <a:gd name="connsiteY132" fmla="*/ 1801505 h 2006221"/>
                <a:gd name="connsiteX133" fmla="*/ 8338782 w 9184943"/>
                <a:gd name="connsiteY133" fmla="*/ 1787857 h 2006221"/>
                <a:gd name="connsiteX134" fmla="*/ 8475260 w 9184943"/>
                <a:gd name="connsiteY134" fmla="*/ 1719618 h 2006221"/>
                <a:gd name="connsiteX135" fmla="*/ 8584442 w 9184943"/>
                <a:gd name="connsiteY135" fmla="*/ 1760561 h 2006221"/>
                <a:gd name="connsiteX136" fmla="*/ 8693624 w 9184943"/>
                <a:gd name="connsiteY136" fmla="*/ 1733266 h 2006221"/>
                <a:gd name="connsiteX137" fmla="*/ 8734567 w 9184943"/>
                <a:gd name="connsiteY137" fmla="*/ 1746914 h 2006221"/>
                <a:gd name="connsiteX138" fmla="*/ 8871045 w 9184943"/>
                <a:gd name="connsiteY138" fmla="*/ 1719618 h 2006221"/>
                <a:gd name="connsiteX139" fmla="*/ 8952931 w 9184943"/>
                <a:gd name="connsiteY139" fmla="*/ 1787857 h 2006221"/>
                <a:gd name="connsiteX140" fmla="*/ 8966579 w 9184943"/>
                <a:gd name="connsiteY140" fmla="*/ 1787857 h 2006221"/>
                <a:gd name="connsiteX141" fmla="*/ 8993875 w 9184943"/>
                <a:gd name="connsiteY141" fmla="*/ 1787857 h 2006221"/>
                <a:gd name="connsiteX142" fmla="*/ 9116704 w 9184943"/>
                <a:gd name="connsiteY142" fmla="*/ 1801505 h 2006221"/>
                <a:gd name="connsiteX143" fmla="*/ 9171296 w 9184943"/>
                <a:gd name="connsiteY143" fmla="*/ 1787857 h 2006221"/>
                <a:gd name="connsiteX144" fmla="*/ 9184943 w 9184943"/>
                <a:gd name="connsiteY144" fmla="*/ 2006221 h 2006221"/>
                <a:gd name="connsiteX145" fmla="*/ 0 w 9184943"/>
                <a:gd name="connsiteY145" fmla="*/ 2006221 h 2006221"/>
                <a:gd name="connsiteX146" fmla="*/ 27296 w 9184943"/>
                <a:gd name="connsiteY146" fmla="*/ 0 h 2006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</a:cxnLst>
              <a:rect l="l" t="t" r="r" b="b"/>
              <a:pathLst>
                <a:path w="9184943" h="2006221">
                  <a:moveTo>
                    <a:pt x="27296" y="0"/>
                  </a:moveTo>
                  <a:lnTo>
                    <a:pt x="27296" y="0"/>
                  </a:lnTo>
                  <a:cubicBezTo>
                    <a:pt x="40944" y="36394"/>
                    <a:pt x="37558" y="85319"/>
                    <a:pt x="68239" y="109182"/>
                  </a:cubicBezTo>
                  <a:cubicBezTo>
                    <a:pt x="82651" y="120392"/>
                    <a:pt x="166330" y="90133"/>
                    <a:pt x="191069" y="81887"/>
                  </a:cubicBezTo>
                  <a:cubicBezTo>
                    <a:pt x="195618" y="95535"/>
                    <a:pt x="190475" y="120795"/>
                    <a:pt x="204716" y="122830"/>
                  </a:cubicBezTo>
                  <a:cubicBezTo>
                    <a:pt x="230952" y="126578"/>
                    <a:pt x="313867" y="81903"/>
                    <a:pt x="341194" y="68239"/>
                  </a:cubicBezTo>
                  <a:cubicBezTo>
                    <a:pt x="354842" y="77338"/>
                    <a:pt x="365958" y="92838"/>
                    <a:pt x="382137" y="95535"/>
                  </a:cubicBezTo>
                  <a:cubicBezTo>
                    <a:pt x="396328" y="97900"/>
                    <a:pt x="408695" y="81887"/>
                    <a:pt x="423081" y="81887"/>
                  </a:cubicBezTo>
                  <a:cubicBezTo>
                    <a:pt x="437467" y="81887"/>
                    <a:pt x="450376" y="90986"/>
                    <a:pt x="464024" y="95535"/>
                  </a:cubicBezTo>
                  <a:cubicBezTo>
                    <a:pt x="498654" y="199427"/>
                    <a:pt x="463106" y="183064"/>
                    <a:pt x="559558" y="163773"/>
                  </a:cubicBezTo>
                  <a:cubicBezTo>
                    <a:pt x="564107" y="195618"/>
                    <a:pt x="552612" y="234596"/>
                    <a:pt x="573206" y="259308"/>
                  </a:cubicBezTo>
                  <a:cubicBezTo>
                    <a:pt x="585214" y="273718"/>
                    <a:pt x="615590" y="259901"/>
                    <a:pt x="627797" y="245660"/>
                  </a:cubicBezTo>
                  <a:cubicBezTo>
                    <a:pt x="779379" y="68814"/>
                    <a:pt x="563257" y="224996"/>
                    <a:pt x="696036" y="136478"/>
                  </a:cubicBezTo>
                  <a:cubicBezTo>
                    <a:pt x="705134" y="154675"/>
                    <a:pt x="715317" y="172369"/>
                    <a:pt x="723331" y="191069"/>
                  </a:cubicBezTo>
                  <a:cubicBezTo>
                    <a:pt x="756140" y="267624"/>
                    <a:pt x="712546" y="196078"/>
                    <a:pt x="764275" y="286603"/>
                  </a:cubicBezTo>
                  <a:cubicBezTo>
                    <a:pt x="772413" y="300844"/>
                    <a:pt x="777922" y="318448"/>
                    <a:pt x="791570" y="327546"/>
                  </a:cubicBezTo>
                  <a:cubicBezTo>
                    <a:pt x="807177" y="337951"/>
                    <a:pt x="827964" y="336645"/>
                    <a:pt x="846161" y="341194"/>
                  </a:cubicBezTo>
                  <a:cubicBezTo>
                    <a:pt x="868907" y="336645"/>
                    <a:pt x="891382" y="324669"/>
                    <a:pt x="914400" y="327546"/>
                  </a:cubicBezTo>
                  <a:cubicBezTo>
                    <a:pt x="975240" y="335151"/>
                    <a:pt x="943203" y="363550"/>
                    <a:pt x="968991" y="395785"/>
                  </a:cubicBezTo>
                  <a:cubicBezTo>
                    <a:pt x="979238" y="408593"/>
                    <a:pt x="996286" y="413982"/>
                    <a:pt x="1009934" y="423081"/>
                  </a:cubicBezTo>
                  <a:cubicBezTo>
                    <a:pt x="1028131" y="418532"/>
                    <a:pt x="1047109" y="402467"/>
                    <a:pt x="1064525" y="409433"/>
                  </a:cubicBezTo>
                  <a:cubicBezTo>
                    <a:pt x="1077882" y="414776"/>
                    <a:pt x="1064525" y="445827"/>
                    <a:pt x="1078173" y="450376"/>
                  </a:cubicBezTo>
                  <a:cubicBezTo>
                    <a:pt x="1100179" y="457712"/>
                    <a:pt x="1123666" y="441278"/>
                    <a:pt x="1146412" y="436729"/>
                  </a:cubicBezTo>
                  <a:cubicBezTo>
                    <a:pt x="1154844" y="449377"/>
                    <a:pt x="1181690" y="507801"/>
                    <a:pt x="1214651" y="491320"/>
                  </a:cubicBezTo>
                  <a:cubicBezTo>
                    <a:pt x="1227518" y="484886"/>
                    <a:pt x="1223750" y="464024"/>
                    <a:pt x="1228299" y="450376"/>
                  </a:cubicBezTo>
                  <a:cubicBezTo>
                    <a:pt x="1237397" y="464024"/>
                    <a:pt x="1248932" y="476331"/>
                    <a:pt x="1255594" y="491320"/>
                  </a:cubicBezTo>
                  <a:cubicBezTo>
                    <a:pt x="1267279" y="517612"/>
                    <a:pt x="1258951" y="557246"/>
                    <a:pt x="1282890" y="573206"/>
                  </a:cubicBezTo>
                  <a:lnTo>
                    <a:pt x="1323833" y="600502"/>
                  </a:lnTo>
                  <a:cubicBezTo>
                    <a:pt x="1337481" y="586854"/>
                    <a:pt x="1355200" y="576316"/>
                    <a:pt x="1364776" y="559558"/>
                  </a:cubicBezTo>
                  <a:cubicBezTo>
                    <a:pt x="1409129" y="481939"/>
                    <a:pt x="1339756" y="517856"/>
                    <a:pt x="1419367" y="491320"/>
                  </a:cubicBezTo>
                  <a:cubicBezTo>
                    <a:pt x="1445937" y="571028"/>
                    <a:pt x="1412226" y="497826"/>
                    <a:pt x="1473958" y="559558"/>
                  </a:cubicBezTo>
                  <a:cubicBezTo>
                    <a:pt x="1535690" y="621290"/>
                    <a:pt x="1462490" y="587581"/>
                    <a:pt x="1542197" y="614149"/>
                  </a:cubicBezTo>
                  <a:cubicBezTo>
                    <a:pt x="1555845" y="609600"/>
                    <a:pt x="1570273" y="594068"/>
                    <a:pt x="1583140" y="600502"/>
                  </a:cubicBezTo>
                  <a:cubicBezTo>
                    <a:pt x="1655926" y="636896"/>
                    <a:pt x="1528551" y="664191"/>
                    <a:pt x="1637731" y="627797"/>
                  </a:cubicBezTo>
                  <a:cubicBezTo>
                    <a:pt x="1642280" y="614149"/>
                    <a:pt x="1638512" y="593287"/>
                    <a:pt x="1651379" y="586854"/>
                  </a:cubicBezTo>
                  <a:cubicBezTo>
                    <a:pt x="1664246" y="580421"/>
                    <a:pt x="1680616" y="608864"/>
                    <a:pt x="1692322" y="600502"/>
                  </a:cubicBezTo>
                  <a:cubicBezTo>
                    <a:pt x="1719017" y="581434"/>
                    <a:pt x="1746913" y="518615"/>
                    <a:pt x="1746913" y="518615"/>
                  </a:cubicBezTo>
                  <a:cubicBezTo>
                    <a:pt x="1760561" y="527714"/>
                    <a:pt x="1779719" y="531669"/>
                    <a:pt x="1787857" y="545911"/>
                  </a:cubicBezTo>
                  <a:cubicBezTo>
                    <a:pt x="1799366" y="566051"/>
                    <a:pt x="1782203" y="601282"/>
                    <a:pt x="1801504" y="614149"/>
                  </a:cubicBezTo>
                  <a:cubicBezTo>
                    <a:pt x="1820805" y="627016"/>
                    <a:pt x="1846997" y="605051"/>
                    <a:pt x="1869743" y="600502"/>
                  </a:cubicBezTo>
                  <a:cubicBezTo>
                    <a:pt x="1965278" y="632346"/>
                    <a:pt x="1924334" y="636896"/>
                    <a:pt x="1992573" y="614149"/>
                  </a:cubicBezTo>
                  <a:cubicBezTo>
                    <a:pt x="2001672" y="600501"/>
                    <a:pt x="2003466" y="573206"/>
                    <a:pt x="2019869" y="573206"/>
                  </a:cubicBezTo>
                  <a:cubicBezTo>
                    <a:pt x="2036271" y="573206"/>
                    <a:pt x="2033255" y="605456"/>
                    <a:pt x="2047164" y="614149"/>
                  </a:cubicBezTo>
                  <a:cubicBezTo>
                    <a:pt x="2071563" y="629398"/>
                    <a:pt x="2129051" y="641445"/>
                    <a:pt x="2129051" y="641445"/>
                  </a:cubicBezTo>
                  <a:cubicBezTo>
                    <a:pt x="2172747" y="632706"/>
                    <a:pt x="2269943" y="611540"/>
                    <a:pt x="2306472" y="614149"/>
                  </a:cubicBezTo>
                  <a:cubicBezTo>
                    <a:pt x="2335171" y="616199"/>
                    <a:pt x="2361063" y="632346"/>
                    <a:pt x="2388358" y="641445"/>
                  </a:cubicBezTo>
                  <a:lnTo>
                    <a:pt x="2470245" y="668741"/>
                  </a:lnTo>
                  <a:cubicBezTo>
                    <a:pt x="2483893" y="673290"/>
                    <a:pt x="2496874" y="680957"/>
                    <a:pt x="2511188" y="682388"/>
                  </a:cubicBezTo>
                  <a:lnTo>
                    <a:pt x="2784143" y="709684"/>
                  </a:lnTo>
                  <a:cubicBezTo>
                    <a:pt x="2815988" y="705135"/>
                    <a:pt x="2847985" y="701548"/>
                    <a:pt x="2879678" y="696036"/>
                  </a:cubicBezTo>
                  <a:cubicBezTo>
                    <a:pt x="2952639" y="683347"/>
                    <a:pt x="3024730" y="665566"/>
                    <a:pt x="3098042" y="655093"/>
                  </a:cubicBezTo>
                  <a:cubicBezTo>
                    <a:pt x="3129887" y="650544"/>
                    <a:pt x="3161927" y="647199"/>
                    <a:pt x="3193576" y="641445"/>
                  </a:cubicBezTo>
                  <a:cubicBezTo>
                    <a:pt x="3231278" y="634590"/>
                    <a:pt x="3254030" y="625843"/>
                    <a:pt x="3289110" y="614149"/>
                  </a:cubicBezTo>
                  <a:cubicBezTo>
                    <a:pt x="3411961" y="644862"/>
                    <a:pt x="3261192" y="614149"/>
                    <a:pt x="3452884" y="614149"/>
                  </a:cubicBezTo>
                  <a:cubicBezTo>
                    <a:pt x="3485052" y="614149"/>
                    <a:pt x="3516573" y="623248"/>
                    <a:pt x="3548418" y="627797"/>
                  </a:cubicBezTo>
                  <a:cubicBezTo>
                    <a:pt x="3598460" y="623248"/>
                    <a:pt x="3648382" y="611198"/>
                    <a:pt x="3698543" y="614149"/>
                  </a:cubicBezTo>
                  <a:cubicBezTo>
                    <a:pt x="3727266" y="615839"/>
                    <a:pt x="3780430" y="641445"/>
                    <a:pt x="3780430" y="641445"/>
                  </a:cubicBezTo>
                  <a:cubicBezTo>
                    <a:pt x="3807850" y="723704"/>
                    <a:pt x="3770832" y="644819"/>
                    <a:pt x="3848669" y="709684"/>
                  </a:cubicBezTo>
                  <a:cubicBezTo>
                    <a:pt x="3930978" y="778275"/>
                    <a:pt x="3819152" y="731689"/>
                    <a:pt x="3916907" y="764275"/>
                  </a:cubicBezTo>
                  <a:cubicBezTo>
                    <a:pt x="3939653" y="759726"/>
                    <a:pt x="3962842" y="744254"/>
                    <a:pt x="3985146" y="750627"/>
                  </a:cubicBezTo>
                  <a:cubicBezTo>
                    <a:pt x="4007962" y="757146"/>
                    <a:pt x="4018183" y="816700"/>
                    <a:pt x="4026090" y="832514"/>
                  </a:cubicBezTo>
                  <a:cubicBezTo>
                    <a:pt x="4051810" y="883955"/>
                    <a:pt x="4054665" y="874097"/>
                    <a:pt x="4107976" y="900752"/>
                  </a:cubicBezTo>
                  <a:cubicBezTo>
                    <a:pt x="4121624" y="896203"/>
                    <a:pt x="4136052" y="893538"/>
                    <a:pt x="4148919" y="887105"/>
                  </a:cubicBezTo>
                  <a:cubicBezTo>
                    <a:pt x="4163590" y="879769"/>
                    <a:pt x="4173950" y="855831"/>
                    <a:pt x="4189863" y="859809"/>
                  </a:cubicBezTo>
                  <a:cubicBezTo>
                    <a:pt x="4203819" y="863298"/>
                    <a:pt x="4196524" y="888176"/>
                    <a:pt x="4203510" y="900752"/>
                  </a:cubicBezTo>
                  <a:cubicBezTo>
                    <a:pt x="4219441" y="929429"/>
                    <a:pt x="4226979" y="972265"/>
                    <a:pt x="4258101" y="982639"/>
                  </a:cubicBezTo>
                  <a:lnTo>
                    <a:pt x="4339988" y="1009935"/>
                  </a:lnTo>
                  <a:cubicBezTo>
                    <a:pt x="4344537" y="1032681"/>
                    <a:pt x="4340769" y="1058872"/>
                    <a:pt x="4353636" y="1078173"/>
                  </a:cubicBezTo>
                  <a:cubicBezTo>
                    <a:pt x="4373488" y="1107950"/>
                    <a:pt x="4415670" y="1084790"/>
                    <a:pt x="4435522" y="1078173"/>
                  </a:cubicBezTo>
                  <a:cubicBezTo>
                    <a:pt x="4527693" y="1108897"/>
                    <a:pt x="4414236" y="1078173"/>
                    <a:pt x="4558352" y="1078173"/>
                  </a:cubicBezTo>
                  <a:cubicBezTo>
                    <a:pt x="4572738" y="1078173"/>
                    <a:pt x="4585339" y="1088332"/>
                    <a:pt x="4599296" y="1091821"/>
                  </a:cubicBezTo>
                  <a:lnTo>
                    <a:pt x="4708478" y="1119117"/>
                  </a:lnTo>
                  <a:cubicBezTo>
                    <a:pt x="4720609" y="1137314"/>
                    <a:pt x="4746387" y="1187355"/>
                    <a:pt x="4776716" y="1187355"/>
                  </a:cubicBezTo>
                  <a:cubicBezTo>
                    <a:pt x="4793119" y="1187355"/>
                    <a:pt x="4802671" y="1166722"/>
                    <a:pt x="4817660" y="1160060"/>
                  </a:cubicBezTo>
                  <a:cubicBezTo>
                    <a:pt x="4963832" y="1095095"/>
                    <a:pt x="4847828" y="1167241"/>
                    <a:pt x="4940490" y="1105469"/>
                  </a:cubicBezTo>
                  <a:cubicBezTo>
                    <a:pt x="4983744" y="1170352"/>
                    <a:pt x="4952225" y="1141226"/>
                    <a:pt x="5049672" y="1173708"/>
                  </a:cubicBezTo>
                  <a:lnTo>
                    <a:pt x="5090615" y="1187355"/>
                  </a:lnTo>
                  <a:cubicBezTo>
                    <a:pt x="5108812" y="1182806"/>
                    <a:pt x="5127171" y="1178861"/>
                    <a:pt x="5145206" y="1173708"/>
                  </a:cubicBezTo>
                  <a:cubicBezTo>
                    <a:pt x="5159038" y="1169756"/>
                    <a:pt x="5171763" y="1160060"/>
                    <a:pt x="5186149" y="1160060"/>
                  </a:cubicBezTo>
                  <a:cubicBezTo>
                    <a:pt x="5214401" y="1160060"/>
                    <a:pt x="5247335" y="1187202"/>
                    <a:pt x="5268036" y="1201003"/>
                  </a:cubicBezTo>
                  <a:cubicBezTo>
                    <a:pt x="5295331" y="1191905"/>
                    <a:pt x="5325982" y="1157749"/>
                    <a:pt x="5349922" y="1173708"/>
                  </a:cubicBezTo>
                  <a:cubicBezTo>
                    <a:pt x="5363570" y="1182806"/>
                    <a:pt x="5378265" y="1190502"/>
                    <a:pt x="5390866" y="1201003"/>
                  </a:cubicBezTo>
                  <a:cubicBezTo>
                    <a:pt x="5495963" y="1288582"/>
                    <a:pt x="5371086" y="1201463"/>
                    <a:pt x="5472752" y="1269242"/>
                  </a:cubicBezTo>
                  <a:cubicBezTo>
                    <a:pt x="5500048" y="1264693"/>
                    <a:pt x="5526967" y="1255594"/>
                    <a:pt x="5554639" y="1255594"/>
                  </a:cubicBezTo>
                  <a:cubicBezTo>
                    <a:pt x="5569025" y="1255594"/>
                    <a:pt x="5581750" y="1265290"/>
                    <a:pt x="5595582" y="1269242"/>
                  </a:cubicBezTo>
                  <a:cubicBezTo>
                    <a:pt x="5613617" y="1274395"/>
                    <a:pt x="5631976" y="1278341"/>
                    <a:pt x="5650173" y="1282890"/>
                  </a:cubicBezTo>
                  <a:cubicBezTo>
                    <a:pt x="5767508" y="1361112"/>
                    <a:pt x="5629426" y="1256956"/>
                    <a:pt x="5704764" y="1351129"/>
                  </a:cubicBezTo>
                  <a:cubicBezTo>
                    <a:pt x="5715010" y="1363937"/>
                    <a:pt x="5732059" y="1369326"/>
                    <a:pt x="5745707" y="1378424"/>
                  </a:cubicBezTo>
                  <a:cubicBezTo>
                    <a:pt x="5759355" y="1373875"/>
                    <a:pt x="5772460" y="1362411"/>
                    <a:pt x="5786651" y="1364776"/>
                  </a:cubicBezTo>
                  <a:cubicBezTo>
                    <a:pt x="5892477" y="1382414"/>
                    <a:pt x="5765626" y="1412729"/>
                    <a:pt x="5868537" y="1378424"/>
                  </a:cubicBezTo>
                  <a:cubicBezTo>
                    <a:pt x="5882185" y="1382973"/>
                    <a:pt x="5896614" y="1385638"/>
                    <a:pt x="5909481" y="1392072"/>
                  </a:cubicBezTo>
                  <a:cubicBezTo>
                    <a:pt x="5924152" y="1399407"/>
                    <a:pt x="5934186" y="1417047"/>
                    <a:pt x="5950424" y="1419367"/>
                  </a:cubicBezTo>
                  <a:cubicBezTo>
                    <a:pt x="5968992" y="1422020"/>
                    <a:pt x="5986980" y="1410873"/>
                    <a:pt x="6005015" y="1405720"/>
                  </a:cubicBezTo>
                  <a:cubicBezTo>
                    <a:pt x="6054454" y="1391595"/>
                    <a:pt x="6042043" y="1394682"/>
                    <a:pt x="6086901" y="1364776"/>
                  </a:cubicBezTo>
                  <a:cubicBezTo>
                    <a:pt x="6182436" y="1396621"/>
                    <a:pt x="6141492" y="1401171"/>
                    <a:pt x="6209731" y="1378424"/>
                  </a:cubicBezTo>
                  <a:cubicBezTo>
                    <a:pt x="6309412" y="1411652"/>
                    <a:pt x="6284640" y="1377807"/>
                    <a:pt x="6305266" y="1460311"/>
                  </a:cubicBezTo>
                  <a:cubicBezTo>
                    <a:pt x="6323463" y="1455762"/>
                    <a:pt x="6341891" y="1452053"/>
                    <a:pt x="6359857" y="1446663"/>
                  </a:cubicBezTo>
                  <a:cubicBezTo>
                    <a:pt x="6387415" y="1438395"/>
                    <a:pt x="6441743" y="1419367"/>
                    <a:pt x="6441743" y="1419367"/>
                  </a:cubicBezTo>
                  <a:cubicBezTo>
                    <a:pt x="6455391" y="1423916"/>
                    <a:pt x="6468301" y="1433015"/>
                    <a:pt x="6482687" y="1433015"/>
                  </a:cubicBezTo>
                  <a:cubicBezTo>
                    <a:pt x="6539493" y="1433015"/>
                    <a:pt x="6533649" y="1414358"/>
                    <a:pt x="6578221" y="1392072"/>
                  </a:cubicBezTo>
                  <a:cubicBezTo>
                    <a:pt x="6591088" y="1385638"/>
                    <a:pt x="6605516" y="1382973"/>
                    <a:pt x="6619164" y="1378424"/>
                  </a:cubicBezTo>
                  <a:cubicBezTo>
                    <a:pt x="6738779" y="1498039"/>
                    <a:pt x="6592399" y="1378424"/>
                    <a:pt x="6687403" y="1378424"/>
                  </a:cubicBezTo>
                  <a:cubicBezTo>
                    <a:pt x="6701789" y="1378424"/>
                    <a:pt x="6697099" y="1405535"/>
                    <a:pt x="6701051" y="1419367"/>
                  </a:cubicBezTo>
                  <a:cubicBezTo>
                    <a:pt x="6706204" y="1437402"/>
                    <a:pt x="6710150" y="1455761"/>
                    <a:pt x="6714699" y="1473958"/>
                  </a:cubicBezTo>
                  <a:cubicBezTo>
                    <a:pt x="6732896" y="1469409"/>
                    <a:pt x="6750533" y="1460311"/>
                    <a:pt x="6769290" y="1460311"/>
                  </a:cubicBezTo>
                  <a:cubicBezTo>
                    <a:pt x="6783676" y="1460311"/>
                    <a:pt x="6795906" y="1475260"/>
                    <a:pt x="6810233" y="1473958"/>
                  </a:cubicBezTo>
                  <a:cubicBezTo>
                    <a:pt x="6847593" y="1470562"/>
                    <a:pt x="6883021" y="1455761"/>
                    <a:pt x="6919415" y="1446663"/>
                  </a:cubicBezTo>
                  <a:cubicBezTo>
                    <a:pt x="6928513" y="1433015"/>
                    <a:pt x="6930434" y="1407755"/>
                    <a:pt x="6946710" y="1405720"/>
                  </a:cubicBezTo>
                  <a:cubicBezTo>
                    <a:pt x="6975260" y="1402151"/>
                    <a:pt x="7028597" y="1433015"/>
                    <a:pt x="7028597" y="1433015"/>
                  </a:cubicBezTo>
                  <a:cubicBezTo>
                    <a:pt x="7042245" y="1423917"/>
                    <a:pt x="7057942" y="1417318"/>
                    <a:pt x="7069540" y="1405720"/>
                  </a:cubicBezTo>
                  <a:cubicBezTo>
                    <a:pt x="7095997" y="1379263"/>
                    <a:pt x="7099384" y="1357133"/>
                    <a:pt x="7110484" y="1323833"/>
                  </a:cubicBezTo>
                  <a:cubicBezTo>
                    <a:pt x="7142329" y="1328382"/>
                    <a:pt x="7175207" y="1328238"/>
                    <a:pt x="7206018" y="1337481"/>
                  </a:cubicBezTo>
                  <a:cubicBezTo>
                    <a:pt x="7221729" y="1342194"/>
                    <a:pt x="7230782" y="1362079"/>
                    <a:pt x="7246961" y="1364776"/>
                  </a:cubicBezTo>
                  <a:cubicBezTo>
                    <a:pt x="7261151" y="1367141"/>
                    <a:pt x="7273861" y="1354250"/>
                    <a:pt x="7287904" y="1351129"/>
                  </a:cubicBezTo>
                  <a:cubicBezTo>
                    <a:pt x="7314917" y="1345126"/>
                    <a:pt x="7342495" y="1342030"/>
                    <a:pt x="7369791" y="1337481"/>
                  </a:cubicBezTo>
                  <a:cubicBezTo>
                    <a:pt x="7432362" y="1431337"/>
                    <a:pt x="7414008" y="1388245"/>
                    <a:pt x="7438030" y="1460311"/>
                  </a:cubicBezTo>
                  <a:cubicBezTo>
                    <a:pt x="7454129" y="1449578"/>
                    <a:pt x="7495700" y="1416676"/>
                    <a:pt x="7519916" y="1419367"/>
                  </a:cubicBezTo>
                  <a:cubicBezTo>
                    <a:pt x="7548512" y="1422544"/>
                    <a:pt x="7574507" y="1437564"/>
                    <a:pt x="7601803" y="1446663"/>
                  </a:cubicBezTo>
                  <a:lnTo>
                    <a:pt x="7642746" y="1460311"/>
                  </a:lnTo>
                  <a:cubicBezTo>
                    <a:pt x="7656394" y="1455762"/>
                    <a:pt x="7670822" y="1440229"/>
                    <a:pt x="7683690" y="1446663"/>
                  </a:cubicBezTo>
                  <a:cubicBezTo>
                    <a:pt x="7696557" y="1453096"/>
                    <a:pt x="7689357" y="1475636"/>
                    <a:pt x="7697337" y="1487606"/>
                  </a:cubicBezTo>
                  <a:cubicBezTo>
                    <a:pt x="7718352" y="1519128"/>
                    <a:pt x="7749015" y="1535705"/>
                    <a:pt x="7779224" y="1555845"/>
                  </a:cubicBezTo>
                  <a:cubicBezTo>
                    <a:pt x="7783773" y="1542197"/>
                    <a:pt x="7778916" y="1518391"/>
                    <a:pt x="7792872" y="1514902"/>
                  </a:cubicBezTo>
                  <a:cubicBezTo>
                    <a:pt x="7808785" y="1510924"/>
                    <a:pt x="7819574" y="1534059"/>
                    <a:pt x="7833815" y="1542197"/>
                  </a:cubicBezTo>
                  <a:cubicBezTo>
                    <a:pt x="7851479" y="1552291"/>
                    <a:pt x="7870209" y="1560394"/>
                    <a:pt x="7888406" y="1569493"/>
                  </a:cubicBezTo>
                  <a:cubicBezTo>
                    <a:pt x="7902054" y="1560394"/>
                    <a:pt x="7912946" y="1542197"/>
                    <a:pt x="7929349" y="1542197"/>
                  </a:cubicBezTo>
                  <a:cubicBezTo>
                    <a:pt x="7990645" y="1542197"/>
                    <a:pt x="7965590" y="1610207"/>
                    <a:pt x="7983940" y="1637732"/>
                  </a:cubicBezTo>
                  <a:cubicBezTo>
                    <a:pt x="7991920" y="1649702"/>
                    <a:pt x="8011236" y="1646830"/>
                    <a:pt x="8024884" y="1651379"/>
                  </a:cubicBezTo>
                  <a:cubicBezTo>
                    <a:pt x="8029433" y="1665027"/>
                    <a:pt x="8035410" y="1678279"/>
                    <a:pt x="8038531" y="1692323"/>
                  </a:cubicBezTo>
                  <a:cubicBezTo>
                    <a:pt x="8044534" y="1719336"/>
                    <a:pt x="8028713" y="1759543"/>
                    <a:pt x="8052179" y="1774209"/>
                  </a:cubicBezTo>
                  <a:cubicBezTo>
                    <a:pt x="8079457" y="1791258"/>
                    <a:pt x="8115868" y="1765110"/>
                    <a:pt x="8147713" y="1760561"/>
                  </a:cubicBezTo>
                  <a:cubicBezTo>
                    <a:pt x="8170459" y="1765110"/>
                    <a:pt x="8194232" y="1766064"/>
                    <a:pt x="8215952" y="1774209"/>
                  </a:cubicBezTo>
                  <a:cubicBezTo>
                    <a:pt x="8231310" y="1779968"/>
                    <a:pt x="8240593" y="1799694"/>
                    <a:pt x="8256896" y="1801505"/>
                  </a:cubicBezTo>
                  <a:cubicBezTo>
                    <a:pt x="8284399" y="1804561"/>
                    <a:pt x="8336507" y="1781033"/>
                    <a:pt x="8338782" y="1787857"/>
                  </a:cubicBezTo>
                  <a:lnTo>
                    <a:pt x="8475260" y="1719618"/>
                  </a:lnTo>
                  <a:cubicBezTo>
                    <a:pt x="8511654" y="1733266"/>
                    <a:pt x="8545649" y="1758136"/>
                    <a:pt x="8584442" y="1760561"/>
                  </a:cubicBezTo>
                  <a:cubicBezTo>
                    <a:pt x="8621883" y="1762901"/>
                    <a:pt x="8693624" y="1733266"/>
                    <a:pt x="8693624" y="1733266"/>
                  </a:cubicBezTo>
                  <a:cubicBezTo>
                    <a:pt x="8707272" y="1737815"/>
                    <a:pt x="8720181" y="1746914"/>
                    <a:pt x="8734567" y="1746914"/>
                  </a:cubicBezTo>
                  <a:cubicBezTo>
                    <a:pt x="8768030" y="1746914"/>
                    <a:pt x="8834972" y="1728636"/>
                    <a:pt x="8871045" y="1719618"/>
                  </a:cubicBezTo>
                  <a:cubicBezTo>
                    <a:pt x="8901227" y="1749800"/>
                    <a:pt x="8914931" y="1768857"/>
                    <a:pt x="8952931" y="1787857"/>
                  </a:cubicBezTo>
                  <a:cubicBezTo>
                    <a:pt x="8957000" y="1789892"/>
                    <a:pt x="8962030" y="1787857"/>
                    <a:pt x="8966579" y="1787857"/>
                  </a:cubicBezTo>
                  <a:lnTo>
                    <a:pt x="8993875" y="1787857"/>
                  </a:lnTo>
                  <a:cubicBezTo>
                    <a:pt x="9034818" y="1792406"/>
                    <a:pt x="9071212" y="1776484"/>
                    <a:pt x="9116704" y="1801505"/>
                  </a:cubicBezTo>
                  <a:lnTo>
                    <a:pt x="9171296" y="1787857"/>
                  </a:lnTo>
                  <a:lnTo>
                    <a:pt x="9184943" y="2006221"/>
                  </a:lnTo>
                  <a:lnTo>
                    <a:pt x="0" y="2006221"/>
                  </a:lnTo>
                  <a:cubicBezTo>
                    <a:pt x="4549" y="1346579"/>
                    <a:pt x="22747" y="334370"/>
                    <a:pt x="27296" y="0"/>
                  </a:cubicBezTo>
                  <a:close/>
                </a:path>
              </a:pathLst>
            </a:custGeom>
            <a:blipFill>
              <a:blip r:embed="rId3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8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6000"/>
                            </p:stCondLst>
                            <p:childTnLst>
                              <p:par>
                                <p:cTn id="9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2000"/>
                            </p:stCondLst>
                            <p:childTnLst>
                              <p:par>
                                <p:cTn id="9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9" dur="1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0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3" dur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44000"/>
                            </p:stCondLst>
                            <p:childTnLst>
                              <p:par>
                                <p:cTn id="10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7" dur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0"/>
                            </p:stCondLst>
                            <p:childTnLst>
                              <p:par>
                                <p:cTn id="10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1" dur="1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6000"/>
                            </p:stCondLst>
                            <p:childTnLst>
                              <p:par>
                                <p:cTn id="1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5" dur="1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309791" y="1071545"/>
            <a:ext cx="9579313" cy="4429853"/>
            <a:chOff x="-1" y="0"/>
            <a:chExt cx="9244861" cy="3929066"/>
          </a:xfrm>
          <a:scene3d>
            <a:camera prst="perspectiveRight"/>
            <a:lightRig rig="threePt" dir="t"/>
          </a:scene3d>
        </p:grpSpPr>
        <p:pic>
          <p:nvPicPr>
            <p:cNvPr id="3" name="Image 2" descr="Image13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1" y="0"/>
              <a:ext cx="9244861" cy="3929066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2357422" y="428604"/>
              <a:ext cx="22853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Château  de  Versailles</a:t>
              </a:r>
              <a:endParaRPr lang="fr-FR" dirty="0"/>
            </a:p>
          </p:txBody>
        </p:sp>
      </p:grpSp>
      <p:grpSp>
        <p:nvGrpSpPr>
          <p:cNvPr id="5" name="Groupe 4"/>
          <p:cNvGrpSpPr/>
          <p:nvPr/>
        </p:nvGrpSpPr>
        <p:grpSpPr>
          <a:xfrm>
            <a:off x="309791" y="1071545"/>
            <a:ext cx="9598151" cy="4429853"/>
            <a:chOff x="-1" y="0"/>
            <a:chExt cx="9191431" cy="3857628"/>
          </a:xfrm>
          <a:scene3d>
            <a:camera prst="perspectiveRight"/>
            <a:lightRig rig="threePt" dir="t"/>
          </a:scene3d>
        </p:grpSpPr>
        <p:pic>
          <p:nvPicPr>
            <p:cNvPr id="6" name="Image 5" descr="Image10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1" y="0"/>
              <a:ext cx="9191431" cy="3857628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6572264" y="428604"/>
              <a:ext cx="19818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Château Vincennes</a:t>
              </a:r>
              <a:endParaRPr lang="fr-FR" dirty="0"/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309790" y="1071545"/>
            <a:ext cx="9579313" cy="4429853"/>
            <a:chOff x="0" y="0"/>
            <a:chExt cx="9070516" cy="3143248"/>
          </a:xfrm>
          <a:scene3d>
            <a:camera prst="perspectiveRight"/>
            <a:lightRig rig="threePt" dir="t"/>
          </a:scene3d>
        </p:grpSpPr>
        <p:pic>
          <p:nvPicPr>
            <p:cNvPr id="9" name="Image 8" descr="Image8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9070516" cy="3143248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3786182" y="214290"/>
              <a:ext cx="23552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Château Fontainebleau</a:t>
              </a:r>
              <a:endParaRPr lang="fr-FR" dirty="0"/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309791" y="1071545"/>
            <a:ext cx="9579313" cy="4429853"/>
            <a:chOff x="0" y="0"/>
            <a:chExt cx="9238850" cy="3000372"/>
          </a:xfrm>
          <a:scene3d>
            <a:camera prst="perspectiveRight"/>
            <a:lightRig rig="threePt" dir="t"/>
          </a:scene3d>
        </p:grpSpPr>
        <p:pic>
          <p:nvPicPr>
            <p:cNvPr id="12" name="Image 11" descr="Image9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0"/>
              <a:ext cx="9238850" cy="3000372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3428992" y="642918"/>
              <a:ext cx="23552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Château Fontainebleau</a:t>
              </a:r>
              <a:endParaRPr lang="fr-FR" dirty="0"/>
            </a:p>
          </p:txBody>
        </p:sp>
      </p:grpSp>
      <p:grpSp>
        <p:nvGrpSpPr>
          <p:cNvPr id="14" name="Groupe 13"/>
          <p:cNvGrpSpPr/>
          <p:nvPr/>
        </p:nvGrpSpPr>
        <p:grpSpPr>
          <a:xfrm>
            <a:off x="309790" y="1072267"/>
            <a:ext cx="9548621" cy="4429132"/>
            <a:chOff x="0" y="0"/>
            <a:chExt cx="9151766" cy="3071810"/>
          </a:xfrm>
          <a:scene3d>
            <a:camera prst="perspectiveRight"/>
            <a:lightRig rig="threePt" dir="t"/>
          </a:scene3d>
        </p:grpSpPr>
        <p:pic>
          <p:nvPicPr>
            <p:cNvPr id="15" name="Image 14" descr="Image7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0"/>
              <a:ext cx="9151766" cy="3071810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000628" y="428604"/>
              <a:ext cx="23552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Château Fontainebleau</a:t>
              </a:r>
              <a:endParaRPr lang="fr-FR" dirty="0"/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309790" y="1071546"/>
            <a:ext cx="9548621" cy="4429853"/>
            <a:chOff x="309790" y="1071546"/>
            <a:chExt cx="9548621" cy="4429853"/>
          </a:xfrm>
        </p:grpSpPr>
        <p:pic>
          <p:nvPicPr>
            <p:cNvPr id="18" name="Image 17" descr="800px-Fontainebleau_schloss_04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9790" y="1071546"/>
              <a:ext cx="9548621" cy="4429853"/>
            </a:xfrm>
            <a:prstGeom prst="rect">
              <a:avLst/>
            </a:prstGeom>
            <a:scene3d>
              <a:camera prst="perspectiveRight"/>
              <a:lightRig rig="threePt" dir="t"/>
            </a:scene3d>
          </p:spPr>
        </p:pic>
        <p:sp>
          <p:nvSpPr>
            <p:cNvPr id="19" name="Rectangle 18"/>
            <p:cNvSpPr/>
            <p:nvPr/>
          </p:nvSpPr>
          <p:spPr>
            <a:xfrm>
              <a:off x="5072066" y="1285860"/>
              <a:ext cx="3977371" cy="769441"/>
            </a:xfrm>
            <a:prstGeom prst="rect">
              <a:avLst/>
            </a:prstGeom>
            <a:scene3d>
              <a:camera prst="perspectiveRight"/>
              <a:lightRig rig="threePt" dir="t"/>
            </a:scene3d>
          </p:spPr>
          <p:txBody>
            <a:bodyPr wrap="none">
              <a:spAutoFit/>
            </a:bodyPr>
            <a:lstStyle/>
            <a:p>
              <a:r>
                <a:rPr lang="fr-FR" sz="4400" dirty="0" smtClean="0">
                  <a:latin typeface="BalanineAntique" pitchFamily="2" charset="0"/>
                </a:rPr>
                <a:t>Château de </a:t>
              </a:r>
              <a:r>
                <a:rPr lang="fr-FR" sz="4400" dirty="0" smtClean="0">
                  <a:latin typeface="BalanineAntique" pitchFamily="2" charset="0"/>
                </a:rPr>
                <a:t>Fontainebleau</a:t>
              </a:r>
              <a:endParaRPr lang="fr-FR" sz="4400" dirty="0">
                <a:latin typeface="BalanineAntique" pitchFamily="2" charset="0"/>
              </a:endParaRPr>
            </a:p>
          </p:txBody>
        </p:sp>
      </p:grpSp>
      <p:sp>
        <p:nvSpPr>
          <p:cNvPr id="20" name="Forme libre 19"/>
          <p:cNvSpPr/>
          <p:nvPr/>
        </p:nvSpPr>
        <p:spPr>
          <a:xfrm>
            <a:off x="-13648" y="13648"/>
            <a:ext cx="9184944" cy="6864824"/>
          </a:xfrm>
          <a:custGeom>
            <a:avLst/>
            <a:gdLst>
              <a:gd name="connsiteX0" fmla="*/ 0 w 9184944"/>
              <a:gd name="connsiteY0" fmla="*/ 777922 h 6864824"/>
              <a:gd name="connsiteX1" fmla="*/ 9062114 w 9184944"/>
              <a:gd name="connsiteY1" fmla="*/ 1282889 h 6864824"/>
              <a:gd name="connsiteX2" fmla="*/ 9062114 w 9184944"/>
              <a:gd name="connsiteY2" fmla="*/ 5227092 h 6864824"/>
              <a:gd name="connsiteX3" fmla="*/ 13648 w 9184944"/>
              <a:gd name="connsiteY3" fmla="*/ 5745707 h 6864824"/>
              <a:gd name="connsiteX4" fmla="*/ 13648 w 9184944"/>
              <a:gd name="connsiteY4" fmla="*/ 0 h 6864824"/>
              <a:gd name="connsiteX5" fmla="*/ 9184944 w 9184944"/>
              <a:gd name="connsiteY5" fmla="*/ 0 h 6864824"/>
              <a:gd name="connsiteX6" fmla="*/ 9157648 w 9184944"/>
              <a:gd name="connsiteY6" fmla="*/ 6864824 h 6864824"/>
              <a:gd name="connsiteX7" fmla="*/ 0 w 9184944"/>
              <a:gd name="connsiteY7" fmla="*/ 6823880 h 6864824"/>
              <a:gd name="connsiteX8" fmla="*/ 13648 w 9184944"/>
              <a:gd name="connsiteY8" fmla="*/ 5745707 h 6864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84944" h="6864824">
                <a:moveTo>
                  <a:pt x="0" y="777922"/>
                </a:moveTo>
                <a:lnTo>
                  <a:pt x="9062114" y="1282889"/>
                </a:lnTo>
                <a:lnTo>
                  <a:pt x="9062114" y="5227092"/>
                </a:lnTo>
                <a:lnTo>
                  <a:pt x="13648" y="5745707"/>
                </a:lnTo>
                <a:lnTo>
                  <a:pt x="13648" y="0"/>
                </a:lnTo>
                <a:lnTo>
                  <a:pt x="9184944" y="0"/>
                </a:lnTo>
                <a:lnTo>
                  <a:pt x="9157648" y="6864824"/>
                </a:lnTo>
                <a:lnTo>
                  <a:pt x="0" y="6823880"/>
                </a:lnTo>
                <a:lnTo>
                  <a:pt x="13648" y="5745707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9" name="Groupe 28"/>
          <p:cNvGrpSpPr/>
          <p:nvPr/>
        </p:nvGrpSpPr>
        <p:grpSpPr>
          <a:xfrm>
            <a:off x="1928794" y="1214422"/>
            <a:ext cx="3143272" cy="4286280"/>
            <a:chOff x="2500298" y="1142984"/>
            <a:chExt cx="3143272" cy="4286280"/>
          </a:xfrm>
        </p:grpSpPr>
        <p:sp>
          <p:nvSpPr>
            <p:cNvPr id="28" name="Forme libre 27"/>
            <p:cNvSpPr/>
            <p:nvPr/>
          </p:nvSpPr>
          <p:spPr>
            <a:xfrm rot="282942">
              <a:off x="4711649" y="2833830"/>
              <a:ext cx="561367" cy="348227"/>
            </a:xfrm>
            <a:custGeom>
              <a:avLst/>
              <a:gdLst>
                <a:gd name="connsiteX0" fmla="*/ 1569493 w 3807725"/>
                <a:gd name="connsiteY0" fmla="*/ 0 h 1869743"/>
                <a:gd name="connsiteX1" fmla="*/ 1910687 w 3807725"/>
                <a:gd name="connsiteY1" fmla="*/ 641445 h 1869743"/>
                <a:gd name="connsiteX2" fmla="*/ 2129051 w 3807725"/>
                <a:gd name="connsiteY2" fmla="*/ 955343 h 1869743"/>
                <a:gd name="connsiteX3" fmla="*/ 2852382 w 3807725"/>
                <a:gd name="connsiteY3" fmla="*/ 859809 h 1869743"/>
                <a:gd name="connsiteX4" fmla="*/ 3330054 w 3807725"/>
                <a:gd name="connsiteY4" fmla="*/ 709684 h 1869743"/>
                <a:gd name="connsiteX5" fmla="*/ 3493827 w 3807725"/>
                <a:gd name="connsiteY5" fmla="*/ 723331 h 1869743"/>
                <a:gd name="connsiteX6" fmla="*/ 3534770 w 3807725"/>
                <a:gd name="connsiteY6" fmla="*/ 1009934 h 1869743"/>
                <a:gd name="connsiteX7" fmla="*/ 3794078 w 3807725"/>
                <a:gd name="connsiteY7" fmla="*/ 1255594 h 1869743"/>
                <a:gd name="connsiteX8" fmla="*/ 3807725 w 3807725"/>
                <a:gd name="connsiteY8" fmla="*/ 1869743 h 1869743"/>
                <a:gd name="connsiteX9" fmla="*/ 0 w 3807725"/>
                <a:gd name="connsiteY9" fmla="*/ 1856096 h 1869743"/>
                <a:gd name="connsiteX10" fmla="*/ 0 w 3807725"/>
                <a:gd name="connsiteY10" fmla="*/ 27296 h 1869743"/>
                <a:gd name="connsiteX11" fmla="*/ 1569493 w 3807725"/>
                <a:gd name="connsiteY11" fmla="*/ 0 h 1869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807725" h="1869743">
                  <a:moveTo>
                    <a:pt x="1569493" y="0"/>
                  </a:moveTo>
                  <a:lnTo>
                    <a:pt x="1910687" y="641445"/>
                  </a:lnTo>
                  <a:lnTo>
                    <a:pt x="2129051" y="955343"/>
                  </a:lnTo>
                  <a:lnTo>
                    <a:pt x="2852382" y="859809"/>
                  </a:lnTo>
                  <a:lnTo>
                    <a:pt x="3330054" y="709684"/>
                  </a:lnTo>
                  <a:lnTo>
                    <a:pt x="3493827" y="723331"/>
                  </a:lnTo>
                  <a:lnTo>
                    <a:pt x="3534770" y="1009934"/>
                  </a:lnTo>
                  <a:lnTo>
                    <a:pt x="3794078" y="1255594"/>
                  </a:lnTo>
                  <a:lnTo>
                    <a:pt x="3807725" y="1869743"/>
                  </a:lnTo>
                  <a:lnTo>
                    <a:pt x="0" y="1856096"/>
                  </a:lnTo>
                  <a:lnTo>
                    <a:pt x="0" y="27296"/>
                  </a:lnTo>
                  <a:lnTo>
                    <a:pt x="1569493" y="0"/>
                  </a:lnTo>
                  <a:close/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4" name="Groupe 23"/>
            <p:cNvGrpSpPr/>
            <p:nvPr/>
          </p:nvGrpSpPr>
          <p:grpSpPr>
            <a:xfrm>
              <a:off x="2500298" y="1142984"/>
              <a:ext cx="3143272" cy="4286280"/>
              <a:chOff x="2500298" y="1071546"/>
              <a:chExt cx="3143272" cy="4286280"/>
            </a:xfrm>
          </p:grpSpPr>
          <p:sp>
            <p:nvSpPr>
              <p:cNvPr id="22" name="Forme libre 21"/>
              <p:cNvSpPr/>
              <p:nvPr/>
            </p:nvSpPr>
            <p:spPr>
              <a:xfrm>
                <a:off x="2500298" y="1071546"/>
                <a:ext cx="3143272" cy="4286280"/>
              </a:xfrm>
              <a:custGeom>
                <a:avLst/>
                <a:gdLst>
                  <a:gd name="connsiteX0" fmla="*/ 2109951 w 6009289"/>
                  <a:gd name="connsiteY0" fmla="*/ 1676399 h 9141371"/>
                  <a:gd name="connsiteX1" fmla="*/ 2488324 w 6009289"/>
                  <a:gd name="connsiteY1" fmla="*/ 1613337 h 9141371"/>
                  <a:gd name="connsiteX2" fmla="*/ 2630213 w 6009289"/>
                  <a:gd name="connsiteY2" fmla="*/ 1234965 h 9141371"/>
                  <a:gd name="connsiteX3" fmla="*/ 2535620 w 6009289"/>
                  <a:gd name="connsiteY3" fmla="*/ 1014248 h 9141371"/>
                  <a:gd name="connsiteX4" fmla="*/ 2425261 w 6009289"/>
                  <a:gd name="connsiteY4" fmla="*/ 761999 h 9141371"/>
                  <a:gd name="connsiteX5" fmla="*/ 2456792 w 6009289"/>
                  <a:gd name="connsiteY5" fmla="*/ 273268 h 9141371"/>
                  <a:gd name="connsiteX6" fmla="*/ 2582917 w 6009289"/>
                  <a:gd name="connsiteY6" fmla="*/ 68317 h 9141371"/>
                  <a:gd name="connsiteX7" fmla="*/ 2803634 w 6009289"/>
                  <a:gd name="connsiteY7" fmla="*/ 5255 h 9141371"/>
                  <a:gd name="connsiteX8" fmla="*/ 3008586 w 6009289"/>
                  <a:gd name="connsiteY8" fmla="*/ 99848 h 9141371"/>
                  <a:gd name="connsiteX9" fmla="*/ 3245068 w 6009289"/>
                  <a:gd name="connsiteY9" fmla="*/ 399392 h 9141371"/>
                  <a:gd name="connsiteX10" fmla="*/ 3276599 w 6009289"/>
                  <a:gd name="connsiteY10" fmla="*/ 730468 h 9141371"/>
                  <a:gd name="connsiteX11" fmla="*/ 3276599 w 6009289"/>
                  <a:gd name="connsiteY11" fmla="*/ 982717 h 9141371"/>
                  <a:gd name="connsiteX12" fmla="*/ 3182006 w 6009289"/>
                  <a:gd name="connsiteY12" fmla="*/ 1234965 h 9141371"/>
                  <a:gd name="connsiteX13" fmla="*/ 3103179 w 6009289"/>
                  <a:gd name="connsiteY13" fmla="*/ 1361089 h 9141371"/>
                  <a:gd name="connsiteX14" fmla="*/ 3245068 w 6009289"/>
                  <a:gd name="connsiteY14" fmla="*/ 1566041 h 9141371"/>
                  <a:gd name="connsiteX15" fmla="*/ 3528848 w 6009289"/>
                  <a:gd name="connsiteY15" fmla="*/ 1660634 h 9141371"/>
                  <a:gd name="connsiteX16" fmla="*/ 3765330 w 6009289"/>
                  <a:gd name="connsiteY16" fmla="*/ 1849820 h 9141371"/>
                  <a:gd name="connsiteX17" fmla="*/ 4001813 w 6009289"/>
                  <a:gd name="connsiteY17" fmla="*/ 2401613 h 9141371"/>
                  <a:gd name="connsiteX18" fmla="*/ 4285592 w 6009289"/>
                  <a:gd name="connsiteY18" fmla="*/ 2921875 h 9141371"/>
                  <a:gd name="connsiteX19" fmla="*/ 4459013 w 6009289"/>
                  <a:gd name="connsiteY19" fmla="*/ 3126827 h 9141371"/>
                  <a:gd name="connsiteX20" fmla="*/ 4711261 w 6009289"/>
                  <a:gd name="connsiteY20" fmla="*/ 3647089 h 9141371"/>
                  <a:gd name="connsiteX21" fmla="*/ 4931979 w 6009289"/>
                  <a:gd name="connsiteY21" fmla="*/ 4088523 h 9141371"/>
                  <a:gd name="connsiteX22" fmla="*/ 5136930 w 6009289"/>
                  <a:gd name="connsiteY22" fmla="*/ 4088523 h 9141371"/>
                  <a:gd name="connsiteX23" fmla="*/ 5247289 w 6009289"/>
                  <a:gd name="connsiteY23" fmla="*/ 4025461 h 9141371"/>
                  <a:gd name="connsiteX24" fmla="*/ 5373413 w 6009289"/>
                  <a:gd name="connsiteY24" fmla="*/ 4151586 h 9141371"/>
                  <a:gd name="connsiteX25" fmla="*/ 5199992 w 6009289"/>
                  <a:gd name="connsiteY25" fmla="*/ 4246179 h 9141371"/>
                  <a:gd name="connsiteX26" fmla="*/ 5278820 w 6009289"/>
                  <a:gd name="connsiteY26" fmla="*/ 4325006 h 9141371"/>
                  <a:gd name="connsiteX27" fmla="*/ 5247289 w 6009289"/>
                  <a:gd name="connsiteY27" fmla="*/ 4372303 h 9141371"/>
                  <a:gd name="connsiteX28" fmla="*/ 5121165 w 6009289"/>
                  <a:gd name="connsiteY28" fmla="*/ 4388068 h 9141371"/>
                  <a:gd name="connsiteX29" fmla="*/ 4947744 w 6009289"/>
                  <a:gd name="connsiteY29" fmla="*/ 4340772 h 9141371"/>
                  <a:gd name="connsiteX30" fmla="*/ 4553606 w 6009289"/>
                  <a:gd name="connsiteY30" fmla="*/ 3852041 h 9141371"/>
                  <a:gd name="connsiteX31" fmla="*/ 4159468 w 6009289"/>
                  <a:gd name="connsiteY31" fmla="*/ 3300248 h 9141371"/>
                  <a:gd name="connsiteX32" fmla="*/ 3796861 w 6009289"/>
                  <a:gd name="connsiteY32" fmla="*/ 2779986 h 9141371"/>
                  <a:gd name="connsiteX33" fmla="*/ 3576144 w 6009289"/>
                  <a:gd name="connsiteY33" fmla="*/ 2385848 h 9141371"/>
                  <a:gd name="connsiteX34" fmla="*/ 3497317 w 6009289"/>
                  <a:gd name="connsiteY34" fmla="*/ 2259723 h 9141371"/>
                  <a:gd name="connsiteX35" fmla="*/ 3450020 w 6009289"/>
                  <a:gd name="connsiteY35" fmla="*/ 2385848 h 9141371"/>
                  <a:gd name="connsiteX36" fmla="*/ 3418489 w 6009289"/>
                  <a:gd name="connsiteY36" fmla="*/ 2811517 h 9141371"/>
                  <a:gd name="connsiteX37" fmla="*/ 3702268 w 6009289"/>
                  <a:gd name="connsiteY37" fmla="*/ 3142592 h 9141371"/>
                  <a:gd name="connsiteX38" fmla="*/ 4096406 w 6009289"/>
                  <a:gd name="connsiteY38" fmla="*/ 3584027 h 9141371"/>
                  <a:gd name="connsiteX39" fmla="*/ 4585137 w 6009289"/>
                  <a:gd name="connsiteY39" fmla="*/ 3883572 h 9141371"/>
                  <a:gd name="connsiteX40" fmla="*/ 4569372 w 6009289"/>
                  <a:gd name="connsiteY40" fmla="*/ 3899337 h 9141371"/>
                  <a:gd name="connsiteX41" fmla="*/ 4979275 w 6009289"/>
                  <a:gd name="connsiteY41" fmla="*/ 4388068 h 9141371"/>
                  <a:gd name="connsiteX42" fmla="*/ 5215758 w 6009289"/>
                  <a:gd name="connsiteY42" fmla="*/ 4356537 h 9141371"/>
                  <a:gd name="connsiteX43" fmla="*/ 5263055 w 6009289"/>
                  <a:gd name="connsiteY43" fmla="*/ 4309241 h 9141371"/>
                  <a:gd name="connsiteX44" fmla="*/ 5168461 w 6009289"/>
                  <a:gd name="connsiteY44" fmla="*/ 4230413 h 9141371"/>
                  <a:gd name="connsiteX45" fmla="*/ 5452241 w 6009289"/>
                  <a:gd name="connsiteY45" fmla="*/ 4151586 h 9141371"/>
                  <a:gd name="connsiteX46" fmla="*/ 5531068 w 6009289"/>
                  <a:gd name="connsiteY46" fmla="*/ 4183117 h 9141371"/>
                  <a:gd name="connsiteX47" fmla="*/ 5625661 w 6009289"/>
                  <a:gd name="connsiteY47" fmla="*/ 4388068 h 9141371"/>
                  <a:gd name="connsiteX48" fmla="*/ 5751786 w 6009289"/>
                  <a:gd name="connsiteY48" fmla="*/ 4435365 h 9141371"/>
                  <a:gd name="connsiteX49" fmla="*/ 5988268 w 6009289"/>
                  <a:gd name="connsiteY49" fmla="*/ 4845268 h 9141371"/>
                  <a:gd name="connsiteX50" fmla="*/ 5877910 w 6009289"/>
                  <a:gd name="connsiteY50" fmla="*/ 4987158 h 9141371"/>
                  <a:gd name="connsiteX51" fmla="*/ 5704489 w 6009289"/>
                  <a:gd name="connsiteY51" fmla="*/ 5144813 h 9141371"/>
                  <a:gd name="connsiteX52" fmla="*/ 5594130 w 6009289"/>
                  <a:gd name="connsiteY52" fmla="*/ 4955627 h 9141371"/>
                  <a:gd name="connsiteX53" fmla="*/ 5468006 w 6009289"/>
                  <a:gd name="connsiteY53" fmla="*/ 4971392 h 9141371"/>
                  <a:gd name="connsiteX54" fmla="*/ 5404944 w 6009289"/>
                  <a:gd name="connsiteY54" fmla="*/ 4797972 h 9141371"/>
                  <a:gd name="connsiteX55" fmla="*/ 5231524 w 6009289"/>
                  <a:gd name="connsiteY55" fmla="*/ 4687613 h 9141371"/>
                  <a:gd name="connsiteX56" fmla="*/ 5089634 w 6009289"/>
                  <a:gd name="connsiteY56" fmla="*/ 4640317 h 9141371"/>
                  <a:gd name="connsiteX57" fmla="*/ 5184227 w 6009289"/>
                  <a:gd name="connsiteY57" fmla="*/ 4419599 h 9141371"/>
                  <a:gd name="connsiteX58" fmla="*/ 5042337 w 6009289"/>
                  <a:gd name="connsiteY58" fmla="*/ 4403834 h 9141371"/>
                  <a:gd name="connsiteX59" fmla="*/ 4931979 w 6009289"/>
                  <a:gd name="connsiteY59" fmla="*/ 4561489 h 9141371"/>
                  <a:gd name="connsiteX60" fmla="*/ 4663965 w 6009289"/>
                  <a:gd name="connsiteY60" fmla="*/ 4593020 h 9141371"/>
                  <a:gd name="connsiteX61" fmla="*/ 4332889 w 6009289"/>
                  <a:gd name="connsiteY61" fmla="*/ 4529958 h 9141371"/>
                  <a:gd name="connsiteX62" fmla="*/ 4443248 w 6009289"/>
                  <a:gd name="connsiteY62" fmla="*/ 4656082 h 9141371"/>
                  <a:gd name="connsiteX63" fmla="*/ 4585137 w 6009289"/>
                  <a:gd name="connsiteY63" fmla="*/ 4734910 h 9141371"/>
                  <a:gd name="connsiteX64" fmla="*/ 4758558 w 6009289"/>
                  <a:gd name="connsiteY64" fmla="*/ 4861034 h 9141371"/>
                  <a:gd name="connsiteX65" fmla="*/ 4884682 w 6009289"/>
                  <a:gd name="connsiteY65" fmla="*/ 5065986 h 9141371"/>
                  <a:gd name="connsiteX66" fmla="*/ 4931979 w 6009289"/>
                  <a:gd name="connsiteY66" fmla="*/ 5192110 h 9141371"/>
                  <a:gd name="connsiteX67" fmla="*/ 4884682 w 6009289"/>
                  <a:gd name="connsiteY67" fmla="*/ 5333999 h 9141371"/>
                  <a:gd name="connsiteX68" fmla="*/ 5184227 w 6009289"/>
                  <a:gd name="connsiteY68" fmla="*/ 5570482 h 9141371"/>
                  <a:gd name="connsiteX69" fmla="*/ 5341882 w 6009289"/>
                  <a:gd name="connsiteY69" fmla="*/ 5665075 h 9141371"/>
                  <a:gd name="connsiteX70" fmla="*/ 5389179 w 6009289"/>
                  <a:gd name="connsiteY70" fmla="*/ 5885792 h 9141371"/>
                  <a:gd name="connsiteX71" fmla="*/ 5420710 w 6009289"/>
                  <a:gd name="connsiteY71" fmla="*/ 6043448 h 9141371"/>
                  <a:gd name="connsiteX72" fmla="*/ 5326117 w 6009289"/>
                  <a:gd name="connsiteY72" fmla="*/ 6106510 h 9141371"/>
                  <a:gd name="connsiteX73" fmla="*/ 5326117 w 6009289"/>
                  <a:gd name="connsiteY73" fmla="*/ 6295696 h 9141371"/>
                  <a:gd name="connsiteX74" fmla="*/ 5515303 w 6009289"/>
                  <a:gd name="connsiteY74" fmla="*/ 6469117 h 9141371"/>
                  <a:gd name="connsiteX75" fmla="*/ 5625661 w 6009289"/>
                  <a:gd name="connsiteY75" fmla="*/ 6516413 h 9141371"/>
                  <a:gd name="connsiteX76" fmla="*/ 5688724 w 6009289"/>
                  <a:gd name="connsiteY76" fmla="*/ 6705599 h 9141371"/>
                  <a:gd name="connsiteX77" fmla="*/ 5657192 w 6009289"/>
                  <a:gd name="connsiteY77" fmla="*/ 6894786 h 9141371"/>
                  <a:gd name="connsiteX78" fmla="*/ 5641427 w 6009289"/>
                  <a:gd name="connsiteY78" fmla="*/ 7005144 h 9141371"/>
                  <a:gd name="connsiteX79" fmla="*/ 5578365 w 6009289"/>
                  <a:gd name="connsiteY79" fmla="*/ 7052441 h 9141371"/>
                  <a:gd name="connsiteX80" fmla="*/ 5641427 w 6009289"/>
                  <a:gd name="connsiteY80" fmla="*/ 7430813 h 9141371"/>
                  <a:gd name="connsiteX81" fmla="*/ 5704489 w 6009289"/>
                  <a:gd name="connsiteY81" fmla="*/ 7714592 h 9141371"/>
                  <a:gd name="connsiteX82" fmla="*/ 5814848 w 6009289"/>
                  <a:gd name="connsiteY82" fmla="*/ 8014137 h 9141371"/>
                  <a:gd name="connsiteX83" fmla="*/ 5657192 w 6009289"/>
                  <a:gd name="connsiteY83" fmla="*/ 8077199 h 9141371"/>
                  <a:gd name="connsiteX84" fmla="*/ 5688724 w 6009289"/>
                  <a:gd name="connsiteY84" fmla="*/ 8140261 h 9141371"/>
                  <a:gd name="connsiteX85" fmla="*/ 5609896 w 6009289"/>
                  <a:gd name="connsiteY85" fmla="*/ 8282151 h 9141371"/>
                  <a:gd name="connsiteX86" fmla="*/ 5483772 w 6009289"/>
                  <a:gd name="connsiteY86" fmla="*/ 8266386 h 9141371"/>
                  <a:gd name="connsiteX87" fmla="*/ 5562599 w 6009289"/>
                  <a:gd name="connsiteY87" fmla="*/ 8392510 h 9141371"/>
                  <a:gd name="connsiteX88" fmla="*/ 5452241 w 6009289"/>
                  <a:gd name="connsiteY88" fmla="*/ 8534399 h 9141371"/>
                  <a:gd name="connsiteX89" fmla="*/ 5215758 w 6009289"/>
                  <a:gd name="connsiteY89" fmla="*/ 8581696 h 9141371"/>
                  <a:gd name="connsiteX90" fmla="*/ 5121165 w 6009289"/>
                  <a:gd name="connsiteY90" fmla="*/ 8644758 h 9141371"/>
                  <a:gd name="connsiteX91" fmla="*/ 4931979 w 6009289"/>
                  <a:gd name="connsiteY91" fmla="*/ 8644758 h 9141371"/>
                  <a:gd name="connsiteX92" fmla="*/ 4868917 w 6009289"/>
                  <a:gd name="connsiteY92" fmla="*/ 8849710 h 9141371"/>
                  <a:gd name="connsiteX93" fmla="*/ 4522075 w 6009289"/>
                  <a:gd name="connsiteY93" fmla="*/ 8881241 h 9141371"/>
                  <a:gd name="connsiteX94" fmla="*/ 4427482 w 6009289"/>
                  <a:gd name="connsiteY94" fmla="*/ 8881241 h 9141371"/>
                  <a:gd name="connsiteX95" fmla="*/ 4364420 w 6009289"/>
                  <a:gd name="connsiteY95" fmla="*/ 8960068 h 9141371"/>
                  <a:gd name="connsiteX96" fmla="*/ 4332889 w 6009289"/>
                  <a:gd name="connsiteY96" fmla="*/ 9007365 h 9141371"/>
                  <a:gd name="connsiteX97" fmla="*/ 4254061 w 6009289"/>
                  <a:gd name="connsiteY97" fmla="*/ 9007365 h 9141371"/>
                  <a:gd name="connsiteX98" fmla="*/ 4190999 w 6009289"/>
                  <a:gd name="connsiteY98" fmla="*/ 8960068 h 9141371"/>
                  <a:gd name="connsiteX99" fmla="*/ 4049110 w 6009289"/>
                  <a:gd name="connsiteY99" fmla="*/ 9007365 h 9141371"/>
                  <a:gd name="connsiteX100" fmla="*/ 3986048 w 6009289"/>
                  <a:gd name="connsiteY100" fmla="*/ 9038896 h 9141371"/>
                  <a:gd name="connsiteX101" fmla="*/ 3970282 w 6009289"/>
                  <a:gd name="connsiteY101" fmla="*/ 9117723 h 9141371"/>
                  <a:gd name="connsiteX102" fmla="*/ 3765330 w 6009289"/>
                  <a:gd name="connsiteY102" fmla="*/ 9133489 h 9141371"/>
                  <a:gd name="connsiteX103" fmla="*/ 3339661 w 6009289"/>
                  <a:gd name="connsiteY103" fmla="*/ 9117723 h 9141371"/>
                  <a:gd name="connsiteX104" fmla="*/ 2835165 w 6009289"/>
                  <a:gd name="connsiteY104" fmla="*/ 8991599 h 9141371"/>
                  <a:gd name="connsiteX105" fmla="*/ 2709041 w 6009289"/>
                  <a:gd name="connsiteY105" fmla="*/ 9070427 h 9141371"/>
                  <a:gd name="connsiteX106" fmla="*/ 2551386 w 6009289"/>
                  <a:gd name="connsiteY106" fmla="*/ 9086192 h 9141371"/>
                  <a:gd name="connsiteX107" fmla="*/ 2425261 w 6009289"/>
                  <a:gd name="connsiteY107" fmla="*/ 9007365 h 9141371"/>
                  <a:gd name="connsiteX108" fmla="*/ 2330668 w 6009289"/>
                  <a:gd name="connsiteY108" fmla="*/ 9054661 h 9141371"/>
                  <a:gd name="connsiteX109" fmla="*/ 2173013 w 6009289"/>
                  <a:gd name="connsiteY109" fmla="*/ 9023130 h 9141371"/>
                  <a:gd name="connsiteX110" fmla="*/ 2078420 w 6009289"/>
                  <a:gd name="connsiteY110" fmla="*/ 8960068 h 9141371"/>
                  <a:gd name="connsiteX111" fmla="*/ 1968061 w 6009289"/>
                  <a:gd name="connsiteY111" fmla="*/ 9023130 h 9141371"/>
                  <a:gd name="connsiteX112" fmla="*/ 1889234 w 6009289"/>
                  <a:gd name="connsiteY112" fmla="*/ 9054661 h 9141371"/>
                  <a:gd name="connsiteX113" fmla="*/ 1731579 w 6009289"/>
                  <a:gd name="connsiteY113" fmla="*/ 9023130 h 9141371"/>
                  <a:gd name="connsiteX114" fmla="*/ 1573924 w 6009289"/>
                  <a:gd name="connsiteY114" fmla="*/ 8991599 h 9141371"/>
                  <a:gd name="connsiteX115" fmla="*/ 1463565 w 6009289"/>
                  <a:gd name="connsiteY115" fmla="*/ 9007365 h 9141371"/>
                  <a:gd name="connsiteX116" fmla="*/ 1353206 w 6009289"/>
                  <a:gd name="connsiteY116" fmla="*/ 8975834 h 9141371"/>
                  <a:gd name="connsiteX117" fmla="*/ 1258613 w 6009289"/>
                  <a:gd name="connsiteY117" fmla="*/ 9007365 h 9141371"/>
                  <a:gd name="connsiteX118" fmla="*/ 1132489 w 6009289"/>
                  <a:gd name="connsiteY118" fmla="*/ 8975834 h 9141371"/>
                  <a:gd name="connsiteX119" fmla="*/ 1085192 w 6009289"/>
                  <a:gd name="connsiteY119" fmla="*/ 8897006 h 9141371"/>
                  <a:gd name="connsiteX120" fmla="*/ 1006365 w 6009289"/>
                  <a:gd name="connsiteY120" fmla="*/ 8897006 h 9141371"/>
                  <a:gd name="connsiteX121" fmla="*/ 896006 w 6009289"/>
                  <a:gd name="connsiteY121" fmla="*/ 8928537 h 9141371"/>
                  <a:gd name="connsiteX122" fmla="*/ 785648 w 6009289"/>
                  <a:gd name="connsiteY122" fmla="*/ 8865475 h 9141371"/>
                  <a:gd name="connsiteX123" fmla="*/ 738351 w 6009289"/>
                  <a:gd name="connsiteY123" fmla="*/ 8786648 h 9141371"/>
                  <a:gd name="connsiteX124" fmla="*/ 659524 w 6009289"/>
                  <a:gd name="connsiteY124" fmla="*/ 8786648 h 9141371"/>
                  <a:gd name="connsiteX125" fmla="*/ 691055 w 6009289"/>
                  <a:gd name="connsiteY125" fmla="*/ 8613227 h 9141371"/>
                  <a:gd name="connsiteX126" fmla="*/ 580696 w 6009289"/>
                  <a:gd name="connsiteY126" fmla="*/ 8565930 h 9141371"/>
                  <a:gd name="connsiteX127" fmla="*/ 596461 w 6009289"/>
                  <a:gd name="connsiteY127" fmla="*/ 8471337 h 9141371"/>
                  <a:gd name="connsiteX128" fmla="*/ 486103 w 6009289"/>
                  <a:gd name="connsiteY128" fmla="*/ 8471337 h 9141371"/>
                  <a:gd name="connsiteX129" fmla="*/ 438806 w 6009289"/>
                  <a:gd name="connsiteY129" fmla="*/ 8439806 h 9141371"/>
                  <a:gd name="connsiteX130" fmla="*/ 233855 w 6009289"/>
                  <a:gd name="connsiteY130" fmla="*/ 8297917 h 9141371"/>
                  <a:gd name="connsiteX131" fmla="*/ 265386 w 6009289"/>
                  <a:gd name="connsiteY131" fmla="*/ 8187558 h 9141371"/>
                  <a:gd name="connsiteX132" fmla="*/ 454572 w 6009289"/>
                  <a:gd name="connsiteY132" fmla="*/ 7746123 h 9141371"/>
                  <a:gd name="connsiteX133" fmla="*/ 549165 w 6009289"/>
                  <a:gd name="connsiteY133" fmla="*/ 7493875 h 9141371"/>
                  <a:gd name="connsiteX134" fmla="*/ 549165 w 6009289"/>
                  <a:gd name="connsiteY134" fmla="*/ 7320455 h 9141371"/>
                  <a:gd name="connsiteX135" fmla="*/ 533399 w 6009289"/>
                  <a:gd name="connsiteY135" fmla="*/ 7273158 h 9141371"/>
                  <a:gd name="connsiteX136" fmla="*/ 627992 w 6009289"/>
                  <a:gd name="connsiteY136" fmla="*/ 7036675 h 9141371"/>
                  <a:gd name="connsiteX137" fmla="*/ 990599 w 6009289"/>
                  <a:gd name="connsiteY137" fmla="*/ 6358758 h 9141371"/>
                  <a:gd name="connsiteX138" fmla="*/ 1274379 w 6009289"/>
                  <a:gd name="connsiteY138" fmla="*/ 5649310 h 9141371"/>
                  <a:gd name="connsiteX139" fmla="*/ 1400503 w 6009289"/>
                  <a:gd name="connsiteY139" fmla="*/ 5333999 h 9141371"/>
                  <a:gd name="connsiteX140" fmla="*/ 1589689 w 6009289"/>
                  <a:gd name="connsiteY140" fmla="*/ 4861034 h 9141371"/>
                  <a:gd name="connsiteX141" fmla="*/ 1873468 w 6009289"/>
                  <a:gd name="connsiteY141" fmla="*/ 4593020 h 9141371"/>
                  <a:gd name="connsiteX142" fmla="*/ 1968061 w 6009289"/>
                  <a:gd name="connsiteY142" fmla="*/ 4514192 h 9141371"/>
                  <a:gd name="connsiteX143" fmla="*/ 2062655 w 6009289"/>
                  <a:gd name="connsiteY143" fmla="*/ 4325006 h 9141371"/>
                  <a:gd name="connsiteX144" fmla="*/ 2094186 w 6009289"/>
                  <a:gd name="connsiteY144" fmla="*/ 4135820 h 9141371"/>
                  <a:gd name="connsiteX145" fmla="*/ 2220310 w 6009289"/>
                  <a:gd name="connsiteY145" fmla="*/ 3883572 h 9141371"/>
                  <a:gd name="connsiteX146" fmla="*/ 2283372 w 6009289"/>
                  <a:gd name="connsiteY146" fmla="*/ 3725917 h 9141371"/>
                  <a:gd name="connsiteX147" fmla="*/ 2314903 w 6009289"/>
                  <a:gd name="connsiteY147" fmla="*/ 3615558 h 9141371"/>
                  <a:gd name="connsiteX148" fmla="*/ 2046889 w 6009289"/>
                  <a:gd name="connsiteY148" fmla="*/ 3473668 h 9141371"/>
                  <a:gd name="connsiteX149" fmla="*/ 1605455 w 6009289"/>
                  <a:gd name="connsiteY149" fmla="*/ 3158358 h 9141371"/>
                  <a:gd name="connsiteX150" fmla="*/ 1337441 w 6009289"/>
                  <a:gd name="connsiteY150" fmla="*/ 2969172 h 9141371"/>
                  <a:gd name="connsiteX151" fmla="*/ 1258613 w 6009289"/>
                  <a:gd name="connsiteY151" fmla="*/ 2890344 h 9141371"/>
                  <a:gd name="connsiteX152" fmla="*/ 1148255 w 6009289"/>
                  <a:gd name="connsiteY152" fmla="*/ 2969172 h 9141371"/>
                  <a:gd name="connsiteX153" fmla="*/ 1053661 w 6009289"/>
                  <a:gd name="connsiteY153" fmla="*/ 2969172 h 9141371"/>
                  <a:gd name="connsiteX154" fmla="*/ 943303 w 6009289"/>
                  <a:gd name="connsiteY154" fmla="*/ 2953406 h 9141371"/>
                  <a:gd name="connsiteX155" fmla="*/ 943303 w 6009289"/>
                  <a:gd name="connsiteY155" fmla="*/ 2874579 h 9141371"/>
                  <a:gd name="connsiteX156" fmla="*/ 943303 w 6009289"/>
                  <a:gd name="connsiteY156" fmla="*/ 2575034 h 9141371"/>
                  <a:gd name="connsiteX157" fmla="*/ 1006365 w 6009289"/>
                  <a:gd name="connsiteY157" fmla="*/ 2275489 h 9141371"/>
                  <a:gd name="connsiteX158" fmla="*/ 943303 w 6009289"/>
                  <a:gd name="connsiteY158" fmla="*/ 2259723 h 9141371"/>
                  <a:gd name="connsiteX159" fmla="*/ 880241 w 6009289"/>
                  <a:gd name="connsiteY159" fmla="*/ 2480441 h 9141371"/>
                  <a:gd name="connsiteX160" fmla="*/ 832944 w 6009289"/>
                  <a:gd name="connsiteY160" fmla="*/ 2937641 h 9141371"/>
                  <a:gd name="connsiteX161" fmla="*/ 706820 w 6009289"/>
                  <a:gd name="connsiteY161" fmla="*/ 3363310 h 9141371"/>
                  <a:gd name="connsiteX162" fmla="*/ 312682 w 6009289"/>
                  <a:gd name="connsiteY162" fmla="*/ 3363310 h 9141371"/>
                  <a:gd name="connsiteX163" fmla="*/ 265386 w 6009289"/>
                  <a:gd name="connsiteY163" fmla="*/ 3473668 h 9141371"/>
                  <a:gd name="connsiteX164" fmla="*/ 28903 w 6009289"/>
                  <a:gd name="connsiteY164" fmla="*/ 3457903 h 9141371"/>
                  <a:gd name="connsiteX165" fmla="*/ 91965 w 6009289"/>
                  <a:gd name="connsiteY165" fmla="*/ 3189889 h 9141371"/>
                  <a:gd name="connsiteX166" fmla="*/ 281151 w 6009289"/>
                  <a:gd name="connsiteY166" fmla="*/ 2606565 h 9141371"/>
                  <a:gd name="connsiteX167" fmla="*/ 359979 w 6009289"/>
                  <a:gd name="connsiteY167" fmla="*/ 2275489 h 9141371"/>
                  <a:gd name="connsiteX168" fmla="*/ 549165 w 6009289"/>
                  <a:gd name="connsiteY168" fmla="*/ 2054772 h 9141371"/>
                  <a:gd name="connsiteX169" fmla="*/ 832944 w 6009289"/>
                  <a:gd name="connsiteY169" fmla="*/ 1755227 h 9141371"/>
                  <a:gd name="connsiteX170" fmla="*/ 1006365 w 6009289"/>
                  <a:gd name="connsiteY170" fmla="*/ 1613337 h 9141371"/>
                  <a:gd name="connsiteX171" fmla="*/ 959068 w 6009289"/>
                  <a:gd name="connsiteY171" fmla="*/ 1518744 h 9141371"/>
                  <a:gd name="connsiteX172" fmla="*/ 1053661 w 6009289"/>
                  <a:gd name="connsiteY172" fmla="*/ 1439917 h 9141371"/>
                  <a:gd name="connsiteX173" fmla="*/ 1085192 w 6009289"/>
                  <a:gd name="connsiteY173" fmla="*/ 1361089 h 9141371"/>
                  <a:gd name="connsiteX174" fmla="*/ 1242848 w 6009289"/>
                  <a:gd name="connsiteY174" fmla="*/ 1424151 h 9141371"/>
                  <a:gd name="connsiteX175" fmla="*/ 1400503 w 6009289"/>
                  <a:gd name="connsiteY175" fmla="*/ 1376855 h 9141371"/>
                  <a:gd name="connsiteX176" fmla="*/ 1558158 w 6009289"/>
                  <a:gd name="connsiteY176" fmla="*/ 1455682 h 9141371"/>
                  <a:gd name="connsiteX177" fmla="*/ 1763110 w 6009289"/>
                  <a:gd name="connsiteY177" fmla="*/ 1550275 h 9141371"/>
                  <a:gd name="connsiteX178" fmla="*/ 1873468 w 6009289"/>
                  <a:gd name="connsiteY178" fmla="*/ 1597572 h 9141371"/>
                  <a:gd name="connsiteX179" fmla="*/ 2109951 w 6009289"/>
                  <a:gd name="connsiteY179" fmla="*/ 1676399 h 91413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</a:cxnLst>
                <a:rect l="l" t="t" r="r" b="b"/>
                <a:pathLst>
                  <a:path w="6009289" h="9141371">
                    <a:moveTo>
                      <a:pt x="2109951" y="1676399"/>
                    </a:moveTo>
                    <a:cubicBezTo>
                      <a:pt x="2212427" y="1679027"/>
                      <a:pt x="2401614" y="1686909"/>
                      <a:pt x="2488324" y="1613337"/>
                    </a:cubicBezTo>
                    <a:cubicBezTo>
                      <a:pt x="2575034" y="1539765"/>
                      <a:pt x="2622330" y="1334813"/>
                      <a:pt x="2630213" y="1234965"/>
                    </a:cubicBezTo>
                    <a:cubicBezTo>
                      <a:pt x="2638096" y="1135117"/>
                      <a:pt x="2569779" y="1093076"/>
                      <a:pt x="2535620" y="1014248"/>
                    </a:cubicBezTo>
                    <a:cubicBezTo>
                      <a:pt x="2501461" y="935420"/>
                      <a:pt x="2438399" y="885496"/>
                      <a:pt x="2425261" y="761999"/>
                    </a:cubicBezTo>
                    <a:cubicBezTo>
                      <a:pt x="2412123" y="638502"/>
                      <a:pt x="2430516" y="388882"/>
                      <a:pt x="2456792" y="273268"/>
                    </a:cubicBezTo>
                    <a:cubicBezTo>
                      <a:pt x="2483068" y="157654"/>
                      <a:pt x="2525110" y="112986"/>
                      <a:pt x="2582917" y="68317"/>
                    </a:cubicBezTo>
                    <a:cubicBezTo>
                      <a:pt x="2640724" y="23648"/>
                      <a:pt x="2732689" y="0"/>
                      <a:pt x="2803634" y="5255"/>
                    </a:cubicBezTo>
                    <a:cubicBezTo>
                      <a:pt x="2874579" y="10510"/>
                      <a:pt x="2935014" y="34159"/>
                      <a:pt x="3008586" y="99848"/>
                    </a:cubicBezTo>
                    <a:cubicBezTo>
                      <a:pt x="3082158" y="165538"/>
                      <a:pt x="3200399" y="294289"/>
                      <a:pt x="3245068" y="399392"/>
                    </a:cubicBezTo>
                    <a:cubicBezTo>
                      <a:pt x="3289737" y="504495"/>
                      <a:pt x="3271344" y="633247"/>
                      <a:pt x="3276599" y="730468"/>
                    </a:cubicBezTo>
                    <a:cubicBezTo>
                      <a:pt x="3281854" y="827689"/>
                      <a:pt x="3292364" y="898634"/>
                      <a:pt x="3276599" y="982717"/>
                    </a:cubicBezTo>
                    <a:cubicBezTo>
                      <a:pt x="3260834" y="1066800"/>
                      <a:pt x="3210909" y="1171903"/>
                      <a:pt x="3182006" y="1234965"/>
                    </a:cubicBezTo>
                    <a:cubicBezTo>
                      <a:pt x="3153103" y="1298027"/>
                      <a:pt x="3092669" y="1305910"/>
                      <a:pt x="3103179" y="1361089"/>
                    </a:cubicBezTo>
                    <a:cubicBezTo>
                      <a:pt x="3113689" y="1416268"/>
                      <a:pt x="3174123" y="1516117"/>
                      <a:pt x="3245068" y="1566041"/>
                    </a:cubicBezTo>
                    <a:cubicBezTo>
                      <a:pt x="3316013" y="1615965"/>
                      <a:pt x="3442138" y="1613338"/>
                      <a:pt x="3528848" y="1660634"/>
                    </a:cubicBezTo>
                    <a:cubicBezTo>
                      <a:pt x="3615558" y="1707931"/>
                      <a:pt x="3686503" y="1726324"/>
                      <a:pt x="3765330" y="1849820"/>
                    </a:cubicBezTo>
                    <a:cubicBezTo>
                      <a:pt x="3844158" y="1973317"/>
                      <a:pt x="3915103" y="2222937"/>
                      <a:pt x="4001813" y="2401613"/>
                    </a:cubicBezTo>
                    <a:cubicBezTo>
                      <a:pt x="4088523" y="2580289"/>
                      <a:pt x="4209392" y="2801006"/>
                      <a:pt x="4285592" y="2921875"/>
                    </a:cubicBezTo>
                    <a:cubicBezTo>
                      <a:pt x="4361792" y="3042744"/>
                      <a:pt x="4388068" y="3005958"/>
                      <a:pt x="4459013" y="3126827"/>
                    </a:cubicBezTo>
                    <a:cubicBezTo>
                      <a:pt x="4529958" y="3247696"/>
                      <a:pt x="4632433" y="3486806"/>
                      <a:pt x="4711261" y="3647089"/>
                    </a:cubicBezTo>
                    <a:cubicBezTo>
                      <a:pt x="4790089" y="3807372"/>
                      <a:pt x="4861034" y="4014951"/>
                      <a:pt x="4931979" y="4088523"/>
                    </a:cubicBezTo>
                    <a:cubicBezTo>
                      <a:pt x="5002924" y="4162095"/>
                      <a:pt x="5084378" y="4099033"/>
                      <a:pt x="5136930" y="4088523"/>
                    </a:cubicBezTo>
                    <a:cubicBezTo>
                      <a:pt x="5189482" y="4078013"/>
                      <a:pt x="5207875" y="4014950"/>
                      <a:pt x="5247289" y="4025461"/>
                    </a:cubicBezTo>
                    <a:cubicBezTo>
                      <a:pt x="5286703" y="4035972"/>
                      <a:pt x="5381296" y="4114800"/>
                      <a:pt x="5373413" y="4151586"/>
                    </a:cubicBezTo>
                    <a:cubicBezTo>
                      <a:pt x="5365530" y="4188372"/>
                      <a:pt x="5215757" y="4217276"/>
                      <a:pt x="5199992" y="4246179"/>
                    </a:cubicBezTo>
                    <a:cubicBezTo>
                      <a:pt x="5184227" y="4275082"/>
                      <a:pt x="5270937" y="4303985"/>
                      <a:pt x="5278820" y="4325006"/>
                    </a:cubicBezTo>
                    <a:cubicBezTo>
                      <a:pt x="5286703" y="4346027"/>
                      <a:pt x="5273565" y="4361793"/>
                      <a:pt x="5247289" y="4372303"/>
                    </a:cubicBezTo>
                    <a:cubicBezTo>
                      <a:pt x="5221013" y="4382813"/>
                      <a:pt x="5171089" y="4393323"/>
                      <a:pt x="5121165" y="4388068"/>
                    </a:cubicBezTo>
                    <a:cubicBezTo>
                      <a:pt x="5071241" y="4382813"/>
                      <a:pt x="5042337" y="4430110"/>
                      <a:pt x="4947744" y="4340772"/>
                    </a:cubicBezTo>
                    <a:cubicBezTo>
                      <a:pt x="4853151" y="4251434"/>
                      <a:pt x="4684985" y="4025462"/>
                      <a:pt x="4553606" y="3852041"/>
                    </a:cubicBezTo>
                    <a:cubicBezTo>
                      <a:pt x="4422227" y="3678620"/>
                      <a:pt x="4285592" y="3478924"/>
                      <a:pt x="4159468" y="3300248"/>
                    </a:cubicBezTo>
                    <a:cubicBezTo>
                      <a:pt x="4033344" y="3121572"/>
                      <a:pt x="3894082" y="2932386"/>
                      <a:pt x="3796861" y="2779986"/>
                    </a:cubicBezTo>
                    <a:cubicBezTo>
                      <a:pt x="3699640" y="2627586"/>
                      <a:pt x="3626068" y="2472558"/>
                      <a:pt x="3576144" y="2385848"/>
                    </a:cubicBezTo>
                    <a:cubicBezTo>
                      <a:pt x="3526220" y="2299138"/>
                      <a:pt x="3518338" y="2259723"/>
                      <a:pt x="3497317" y="2259723"/>
                    </a:cubicBezTo>
                    <a:cubicBezTo>
                      <a:pt x="3476296" y="2259723"/>
                      <a:pt x="3463158" y="2293882"/>
                      <a:pt x="3450020" y="2385848"/>
                    </a:cubicBezTo>
                    <a:cubicBezTo>
                      <a:pt x="3436882" y="2477814"/>
                      <a:pt x="3376448" y="2685393"/>
                      <a:pt x="3418489" y="2811517"/>
                    </a:cubicBezTo>
                    <a:cubicBezTo>
                      <a:pt x="3460530" y="2937641"/>
                      <a:pt x="3589282" y="3013840"/>
                      <a:pt x="3702268" y="3142592"/>
                    </a:cubicBezTo>
                    <a:cubicBezTo>
                      <a:pt x="3815254" y="3271344"/>
                      <a:pt x="3949261" y="3460530"/>
                      <a:pt x="4096406" y="3584027"/>
                    </a:cubicBezTo>
                    <a:cubicBezTo>
                      <a:pt x="4243551" y="3707524"/>
                      <a:pt x="4506309" y="3831020"/>
                      <a:pt x="4585137" y="3883572"/>
                    </a:cubicBezTo>
                    <a:cubicBezTo>
                      <a:pt x="4663965" y="3936124"/>
                      <a:pt x="4503682" y="3815254"/>
                      <a:pt x="4569372" y="3899337"/>
                    </a:cubicBezTo>
                    <a:cubicBezTo>
                      <a:pt x="4635062" y="3983420"/>
                      <a:pt x="4871544" y="4311868"/>
                      <a:pt x="4979275" y="4388068"/>
                    </a:cubicBezTo>
                    <a:cubicBezTo>
                      <a:pt x="5087006" y="4464268"/>
                      <a:pt x="5168461" y="4369675"/>
                      <a:pt x="5215758" y="4356537"/>
                    </a:cubicBezTo>
                    <a:cubicBezTo>
                      <a:pt x="5263055" y="4343399"/>
                      <a:pt x="5270938" y="4330262"/>
                      <a:pt x="5263055" y="4309241"/>
                    </a:cubicBezTo>
                    <a:cubicBezTo>
                      <a:pt x="5255172" y="4288220"/>
                      <a:pt x="5136930" y="4256689"/>
                      <a:pt x="5168461" y="4230413"/>
                    </a:cubicBezTo>
                    <a:cubicBezTo>
                      <a:pt x="5199992" y="4204137"/>
                      <a:pt x="5391807" y="4159469"/>
                      <a:pt x="5452241" y="4151586"/>
                    </a:cubicBezTo>
                    <a:cubicBezTo>
                      <a:pt x="5512676" y="4143703"/>
                      <a:pt x="5502165" y="4143703"/>
                      <a:pt x="5531068" y="4183117"/>
                    </a:cubicBezTo>
                    <a:cubicBezTo>
                      <a:pt x="5559971" y="4222531"/>
                      <a:pt x="5588875" y="4346027"/>
                      <a:pt x="5625661" y="4388068"/>
                    </a:cubicBezTo>
                    <a:cubicBezTo>
                      <a:pt x="5662447" y="4430109"/>
                      <a:pt x="5691352" y="4359165"/>
                      <a:pt x="5751786" y="4435365"/>
                    </a:cubicBezTo>
                    <a:cubicBezTo>
                      <a:pt x="5812220" y="4511565"/>
                      <a:pt x="5967247" y="4753303"/>
                      <a:pt x="5988268" y="4845268"/>
                    </a:cubicBezTo>
                    <a:cubicBezTo>
                      <a:pt x="6009289" y="4937233"/>
                      <a:pt x="5925206" y="4937234"/>
                      <a:pt x="5877910" y="4987158"/>
                    </a:cubicBezTo>
                    <a:cubicBezTo>
                      <a:pt x="5830614" y="5037082"/>
                      <a:pt x="5751786" y="5150068"/>
                      <a:pt x="5704489" y="5144813"/>
                    </a:cubicBezTo>
                    <a:cubicBezTo>
                      <a:pt x="5657192" y="5139558"/>
                      <a:pt x="5633544" y="4984530"/>
                      <a:pt x="5594130" y="4955627"/>
                    </a:cubicBezTo>
                    <a:cubicBezTo>
                      <a:pt x="5554716" y="4926724"/>
                      <a:pt x="5499537" y="4997668"/>
                      <a:pt x="5468006" y="4971392"/>
                    </a:cubicBezTo>
                    <a:cubicBezTo>
                      <a:pt x="5436475" y="4945116"/>
                      <a:pt x="5444358" y="4845269"/>
                      <a:pt x="5404944" y="4797972"/>
                    </a:cubicBezTo>
                    <a:cubicBezTo>
                      <a:pt x="5365530" y="4750676"/>
                      <a:pt x="5284076" y="4713889"/>
                      <a:pt x="5231524" y="4687613"/>
                    </a:cubicBezTo>
                    <a:cubicBezTo>
                      <a:pt x="5178972" y="4661337"/>
                      <a:pt x="5097517" y="4684986"/>
                      <a:pt x="5089634" y="4640317"/>
                    </a:cubicBezTo>
                    <a:cubicBezTo>
                      <a:pt x="5081751" y="4595648"/>
                      <a:pt x="5192110" y="4459013"/>
                      <a:pt x="5184227" y="4419599"/>
                    </a:cubicBezTo>
                    <a:cubicBezTo>
                      <a:pt x="5176344" y="4380185"/>
                      <a:pt x="5084378" y="4380186"/>
                      <a:pt x="5042337" y="4403834"/>
                    </a:cubicBezTo>
                    <a:cubicBezTo>
                      <a:pt x="5000296" y="4427482"/>
                      <a:pt x="4995041" y="4529958"/>
                      <a:pt x="4931979" y="4561489"/>
                    </a:cubicBezTo>
                    <a:cubicBezTo>
                      <a:pt x="4868917" y="4593020"/>
                      <a:pt x="4763813" y="4598275"/>
                      <a:pt x="4663965" y="4593020"/>
                    </a:cubicBezTo>
                    <a:cubicBezTo>
                      <a:pt x="4564117" y="4587765"/>
                      <a:pt x="4369675" y="4519448"/>
                      <a:pt x="4332889" y="4529958"/>
                    </a:cubicBezTo>
                    <a:cubicBezTo>
                      <a:pt x="4296103" y="4540468"/>
                      <a:pt x="4401207" y="4621923"/>
                      <a:pt x="4443248" y="4656082"/>
                    </a:cubicBezTo>
                    <a:cubicBezTo>
                      <a:pt x="4485289" y="4690241"/>
                      <a:pt x="4532585" y="4700751"/>
                      <a:pt x="4585137" y="4734910"/>
                    </a:cubicBezTo>
                    <a:cubicBezTo>
                      <a:pt x="4637689" y="4769069"/>
                      <a:pt x="4708634" y="4805855"/>
                      <a:pt x="4758558" y="4861034"/>
                    </a:cubicBezTo>
                    <a:cubicBezTo>
                      <a:pt x="4808482" y="4916213"/>
                      <a:pt x="4855779" y="5010807"/>
                      <a:pt x="4884682" y="5065986"/>
                    </a:cubicBezTo>
                    <a:cubicBezTo>
                      <a:pt x="4913585" y="5121165"/>
                      <a:pt x="4931979" y="5147441"/>
                      <a:pt x="4931979" y="5192110"/>
                    </a:cubicBezTo>
                    <a:cubicBezTo>
                      <a:pt x="4931979" y="5236779"/>
                      <a:pt x="4842641" y="5270937"/>
                      <a:pt x="4884682" y="5333999"/>
                    </a:cubicBezTo>
                    <a:cubicBezTo>
                      <a:pt x="4926723" y="5397061"/>
                      <a:pt x="5108027" y="5515303"/>
                      <a:pt x="5184227" y="5570482"/>
                    </a:cubicBezTo>
                    <a:cubicBezTo>
                      <a:pt x="5260427" y="5625661"/>
                      <a:pt x="5307723" y="5612523"/>
                      <a:pt x="5341882" y="5665075"/>
                    </a:cubicBezTo>
                    <a:cubicBezTo>
                      <a:pt x="5376041" y="5717627"/>
                      <a:pt x="5376041" y="5822730"/>
                      <a:pt x="5389179" y="5885792"/>
                    </a:cubicBezTo>
                    <a:cubicBezTo>
                      <a:pt x="5402317" y="5948854"/>
                      <a:pt x="5431220" y="6006662"/>
                      <a:pt x="5420710" y="6043448"/>
                    </a:cubicBezTo>
                    <a:cubicBezTo>
                      <a:pt x="5410200" y="6080234"/>
                      <a:pt x="5341882" y="6064469"/>
                      <a:pt x="5326117" y="6106510"/>
                    </a:cubicBezTo>
                    <a:cubicBezTo>
                      <a:pt x="5310352" y="6148551"/>
                      <a:pt x="5294586" y="6235262"/>
                      <a:pt x="5326117" y="6295696"/>
                    </a:cubicBezTo>
                    <a:cubicBezTo>
                      <a:pt x="5357648" y="6356130"/>
                      <a:pt x="5465379" y="6432331"/>
                      <a:pt x="5515303" y="6469117"/>
                    </a:cubicBezTo>
                    <a:cubicBezTo>
                      <a:pt x="5565227" y="6505903"/>
                      <a:pt x="5596758" y="6476999"/>
                      <a:pt x="5625661" y="6516413"/>
                    </a:cubicBezTo>
                    <a:cubicBezTo>
                      <a:pt x="5654564" y="6555827"/>
                      <a:pt x="5683469" y="6642537"/>
                      <a:pt x="5688724" y="6705599"/>
                    </a:cubicBezTo>
                    <a:cubicBezTo>
                      <a:pt x="5693979" y="6768661"/>
                      <a:pt x="5665075" y="6844862"/>
                      <a:pt x="5657192" y="6894786"/>
                    </a:cubicBezTo>
                    <a:cubicBezTo>
                      <a:pt x="5649309" y="6944710"/>
                      <a:pt x="5654565" y="6978868"/>
                      <a:pt x="5641427" y="7005144"/>
                    </a:cubicBezTo>
                    <a:cubicBezTo>
                      <a:pt x="5628289" y="7031420"/>
                      <a:pt x="5578365" y="6981496"/>
                      <a:pt x="5578365" y="7052441"/>
                    </a:cubicBezTo>
                    <a:cubicBezTo>
                      <a:pt x="5578365" y="7123386"/>
                      <a:pt x="5620406" y="7320454"/>
                      <a:pt x="5641427" y="7430813"/>
                    </a:cubicBezTo>
                    <a:cubicBezTo>
                      <a:pt x="5662448" y="7541172"/>
                      <a:pt x="5675585" y="7617371"/>
                      <a:pt x="5704489" y="7714592"/>
                    </a:cubicBezTo>
                    <a:cubicBezTo>
                      <a:pt x="5733393" y="7811813"/>
                      <a:pt x="5822731" y="7953703"/>
                      <a:pt x="5814848" y="8014137"/>
                    </a:cubicBezTo>
                    <a:cubicBezTo>
                      <a:pt x="5806965" y="8074572"/>
                      <a:pt x="5678213" y="8056178"/>
                      <a:pt x="5657192" y="8077199"/>
                    </a:cubicBezTo>
                    <a:cubicBezTo>
                      <a:pt x="5636171" y="8098220"/>
                      <a:pt x="5696607" y="8106102"/>
                      <a:pt x="5688724" y="8140261"/>
                    </a:cubicBezTo>
                    <a:cubicBezTo>
                      <a:pt x="5680841" y="8174420"/>
                      <a:pt x="5644055" y="8261130"/>
                      <a:pt x="5609896" y="8282151"/>
                    </a:cubicBezTo>
                    <a:cubicBezTo>
                      <a:pt x="5575737" y="8303172"/>
                      <a:pt x="5491655" y="8247993"/>
                      <a:pt x="5483772" y="8266386"/>
                    </a:cubicBezTo>
                    <a:cubicBezTo>
                      <a:pt x="5475889" y="8284779"/>
                      <a:pt x="5567854" y="8347841"/>
                      <a:pt x="5562599" y="8392510"/>
                    </a:cubicBezTo>
                    <a:cubicBezTo>
                      <a:pt x="5557344" y="8437179"/>
                      <a:pt x="5510048" y="8502868"/>
                      <a:pt x="5452241" y="8534399"/>
                    </a:cubicBezTo>
                    <a:cubicBezTo>
                      <a:pt x="5394434" y="8565930"/>
                      <a:pt x="5270937" y="8563303"/>
                      <a:pt x="5215758" y="8581696"/>
                    </a:cubicBezTo>
                    <a:cubicBezTo>
                      <a:pt x="5160579" y="8600089"/>
                      <a:pt x="5168461" y="8634248"/>
                      <a:pt x="5121165" y="8644758"/>
                    </a:cubicBezTo>
                    <a:cubicBezTo>
                      <a:pt x="5073869" y="8655268"/>
                      <a:pt x="4974020" y="8610599"/>
                      <a:pt x="4931979" y="8644758"/>
                    </a:cubicBezTo>
                    <a:cubicBezTo>
                      <a:pt x="4889938" y="8678917"/>
                      <a:pt x="4937234" y="8810296"/>
                      <a:pt x="4868917" y="8849710"/>
                    </a:cubicBezTo>
                    <a:cubicBezTo>
                      <a:pt x="4800600" y="8889124"/>
                      <a:pt x="4595647" y="8875986"/>
                      <a:pt x="4522075" y="8881241"/>
                    </a:cubicBezTo>
                    <a:cubicBezTo>
                      <a:pt x="4448503" y="8886496"/>
                      <a:pt x="4453758" y="8868103"/>
                      <a:pt x="4427482" y="8881241"/>
                    </a:cubicBezTo>
                    <a:cubicBezTo>
                      <a:pt x="4401206" y="8894379"/>
                      <a:pt x="4380186" y="8939047"/>
                      <a:pt x="4364420" y="8960068"/>
                    </a:cubicBezTo>
                    <a:cubicBezTo>
                      <a:pt x="4348654" y="8981089"/>
                      <a:pt x="4351282" y="8999482"/>
                      <a:pt x="4332889" y="9007365"/>
                    </a:cubicBezTo>
                    <a:cubicBezTo>
                      <a:pt x="4314496" y="9015248"/>
                      <a:pt x="4277709" y="9015248"/>
                      <a:pt x="4254061" y="9007365"/>
                    </a:cubicBezTo>
                    <a:cubicBezTo>
                      <a:pt x="4230413" y="8999482"/>
                      <a:pt x="4225157" y="8960068"/>
                      <a:pt x="4190999" y="8960068"/>
                    </a:cubicBezTo>
                    <a:cubicBezTo>
                      <a:pt x="4156841" y="8960068"/>
                      <a:pt x="4083268" y="8994227"/>
                      <a:pt x="4049110" y="9007365"/>
                    </a:cubicBezTo>
                    <a:cubicBezTo>
                      <a:pt x="4014952" y="9020503"/>
                      <a:pt x="3999186" y="9020503"/>
                      <a:pt x="3986048" y="9038896"/>
                    </a:cubicBezTo>
                    <a:cubicBezTo>
                      <a:pt x="3972910" y="9057289"/>
                      <a:pt x="4007068" y="9101958"/>
                      <a:pt x="3970282" y="9117723"/>
                    </a:cubicBezTo>
                    <a:cubicBezTo>
                      <a:pt x="3933496" y="9133489"/>
                      <a:pt x="3870433" y="9133489"/>
                      <a:pt x="3765330" y="9133489"/>
                    </a:cubicBezTo>
                    <a:cubicBezTo>
                      <a:pt x="3660227" y="9133489"/>
                      <a:pt x="3494688" y="9141371"/>
                      <a:pt x="3339661" y="9117723"/>
                    </a:cubicBezTo>
                    <a:cubicBezTo>
                      <a:pt x="3184634" y="9094075"/>
                      <a:pt x="2940268" y="8999482"/>
                      <a:pt x="2835165" y="8991599"/>
                    </a:cubicBezTo>
                    <a:cubicBezTo>
                      <a:pt x="2730062" y="8983716"/>
                      <a:pt x="2756338" y="9054662"/>
                      <a:pt x="2709041" y="9070427"/>
                    </a:cubicBezTo>
                    <a:cubicBezTo>
                      <a:pt x="2661745" y="9086193"/>
                      <a:pt x="2598683" y="9096702"/>
                      <a:pt x="2551386" y="9086192"/>
                    </a:cubicBezTo>
                    <a:cubicBezTo>
                      <a:pt x="2504089" y="9075682"/>
                      <a:pt x="2462047" y="9012620"/>
                      <a:pt x="2425261" y="9007365"/>
                    </a:cubicBezTo>
                    <a:cubicBezTo>
                      <a:pt x="2388475" y="9002110"/>
                      <a:pt x="2372709" y="9052034"/>
                      <a:pt x="2330668" y="9054661"/>
                    </a:cubicBezTo>
                    <a:cubicBezTo>
                      <a:pt x="2288627" y="9057288"/>
                      <a:pt x="2215054" y="9038895"/>
                      <a:pt x="2173013" y="9023130"/>
                    </a:cubicBezTo>
                    <a:cubicBezTo>
                      <a:pt x="2130972" y="9007365"/>
                      <a:pt x="2112579" y="8960068"/>
                      <a:pt x="2078420" y="8960068"/>
                    </a:cubicBezTo>
                    <a:cubicBezTo>
                      <a:pt x="2044261" y="8960068"/>
                      <a:pt x="1999592" y="9007365"/>
                      <a:pt x="1968061" y="9023130"/>
                    </a:cubicBezTo>
                    <a:cubicBezTo>
                      <a:pt x="1936530" y="9038896"/>
                      <a:pt x="1928648" y="9054661"/>
                      <a:pt x="1889234" y="9054661"/>
                    </a:cubicBezTo>
                    <a:cubicBezTo>
                      <a:pt x="1849820" y="9054661"/>
                      <a:pt x="1731579" y="9023130"/>
                      <a:pt x="1731579" y="9023130"/>
                    </a:cubicBezTo>
                    <a:cubicBezTo>
                      <a:pt x="1679027" y="9012620"/>
                      <a:pt x="1618593" y="8994227"/>
                      <a:pt x="1573924" y="8991599"/>
                    </a:cubicBezTo>
                    <a:cubicBezTo>
                      <a:pt x="1529255" y="8988971"/>
                      <a:pt x="1500351" y="9009992"/>
                      <a:pt x="1463565" y="9007365"/>
                    </a:cubicBezTo>
                    <a:cubicBezTo>
                      <a:pt x="1426779" y="9004738"/>
                      <a:pt x="1387365" y="8975834"/>
                      <a:pt x="1353206" y="8975834"/>
                    </a:cubicBezTo>
                    <a:cubicBezTo>
                      <a:pt x="1319047" y="8975834"/>
                      <a:pt x="1295399" y="9007365"/>
                      <a:pt x="1258613" y="9007365"/>
                    </a:cubicBezTo>
                    <a:cubicBezTo>
                      <a:pt x="1221827" y="9007365"/>
                      <a:pt x="1161392" y="8994227"/>
                      <a:pt x="1132489" y="8975834"/>
                    </a:cubicBezTo>
                    <a:cubicBezTo>
                      <a:pt x="1103586" y="8957441"/>
                      <a:pt x="1106213" y="8910144"/>
                      <a:pt x="1085192" y="8897006"/>
                    </a:cubicBezTo>
                    <a:cubicBezTo>
                      <a:pt x="1064171" y="8883868"/>
                      <a:pt x="1037896" y="8891751"/>
                      <a:pt x="1006365" y="8897006"/>
                    </a:cubicBezTo>
                    <a:cubicBezTo>
                      <a:pt x="974834" y="8902261"/>
                      <a:pt x="932792" y="8933792"/>
                      <a:pt x="896006" y="8928537"/>
                    </a:cubicBezTo>
                    <a:cubicBezTo>
                      <a:pt x="859220" y="8923282"/>
                      <a:pt x="811924" y="8889123"/>
                      <a:pt x="785648" y="8865475"/>
                    </a:cubicBezTo>
                    <a:cubicBezTo>
                      <a:pt x="759372" y="8841827"/>
                      <a:pt x="759372" y="8799786"/>
                      <a:pt x="738351" y="8786648"/>
                    </a:cubicBezTo>
                    <a:cubicBezTo>
                      <a:pt x="717330" y="8773510"/>
                      <a:pt x="667407" y="8815551"/>
                      <a:pt x="659524" y="8786648"/>
                    </a:cubicBezTo>
                    <a:cubicBezTo>
                      <a:pt x="651641" y="8757745"/>
                      <a:pt x="704193" y="8650013"/>
                      <a:pt x="691055" y="8613227"/>
                    </a:cubicBezTo>
                    <a:cubicBezTo>
                      <a:pt x="677917" y="8576441"/>
                      <a:pt x="596462" y="8589578"/>
                      <a:pt x="580696" y="8565930"/>
                    </a:cubicBezTo>
                    <a:cubicBezTo>
                      <a:pt x="564930" y="8542282"/>
                      <a:pt x="612226" y="8487102"/>
                      <a:pt x="596461" y="8471337"/>
                    </a:cubicBezTo>
                    <a:cubicBezTo>
                      <a:pt x="580696" y="8455572"/>
                      <a:pt x="512379" y="8476592"/>
                      <a:pt x="486103" y="8471337"/>
                    </a:cubicBezTo>
                    <a:cubicBezTo>
                      <a:pt x="459827" y="8466082"/>
                      <a:pt x="438806" y="8439806"/>
                      <a:pt x="438806" y="8439806"/>
                    </a:cubicBezTo>
                    <a:cubicBezTo>
                      <a:pt x="396765" y="8410903"/>
                      <a:pt x="262758" y="8339958"/>
                      <a:pt x="233855" y="8297917"/>
                    </a:cubicBezTo>
                    <a:cubicBezTo>
                      <a:pt x="204952" y="8255876"/>
                      <a:pt x="228600" y="8279523"/>
                      <a:pt x="265386" y="8187558"/>
                    </a:cubicBezTo>
                    <a:cubicBezTo>
                      <a:pt x="302172" y="8095593"/>
                      <a:pt x="407276" y="7861737"/>
                      <a:pt x="454572" y="7746123"/>
                    </a:cubicBezTo>
                    <a:cubicBezTo>
                      <a:pt x="501868" y="7630509"/>
                      <a:pt x="533400" y="7564820"/>
                      <a:pt x="549165" y="7493875"/>
                    </a:cubicBezTo>
                    <a:cubicBezTo>
                      <a:pt x="564930" y="7422930"/>
                      <a:pt x="551793" y="7357241"/>
                      <a:pt x="549165" y="7320455"/>
                    </a:cubicBezTo>
                    <a:cubicBezTo>
                      <a:pt x="546537" y="7283669"/>
                      <a:pt x="520261" y="7320455"/>
                      <a:pt x="533399" y="7273158"/>
                    </a:cubicBezTo>
                    <a:cubicBezTo>
                      <a:pt x="546537" y="7225861"/>
                      <a:pt x="551792" y="7189075"/>
                      <a:pt x="627992" y="7036675"/>
                    </a:cubicBezTo>
                    <a:cubicBezTo>
                      <a:pt x="704192" y="6884275"/>
                      <a:pt x="882868" y="6589985"/>
                      <a:pt x="990599" y="6358758"/>
                    </a:cubicBezTo>
                    <a:cubicBezTo>
                      <a:pt x="1098330" y="6127531"/>
                      <a:pt x="1274379" y="5649310"/>
                      <a:pt x="1274379" y="5649310"/>
                    </a:cubicBezTo>
                    <a:lnTo>
                      <a:pt x="1400503" y="5333999"/>
                    </a:lnTo>
                    <a:cubicBezTo>
                      <a:pt x="1453055" y="5202620"/>
                      <a:pt x="1510862" y="4984531"/>
                      <a:pt x="1589689" y="4861034"/>
                    </a:cubicBezTo>
                    <a:cubicBezTo>
                      <a:pt x="1668517" y="4737538"/>
                      <a:pt x="1810406" y="4650827"/>
                      <a:pt x="1873468" y="4593020"/>
                    </a:cubicBezTo>
                    <a:cubicBezTo>
                      <a:pt x="1936530" y="4535213"/>
                      <a:pt x="1936530" y="4558861"/>
                      <a:pt x="1968061" y="4514192"/>
                    </a:cubicBezTo>
                    <a:cubicBezTo>
                      <a:pt x="1999592" y="4469523"/>
                      <a:pt x="2041634" y="4388068"/>
                      <a:pt x="2062655" y="4325006"/>
                    </a:cubicBezTo>
                    <a:cubicBezTo>
                      <a:pt x="2083676" y="4261944"/>
                      <a:pt x="2067910" y="4209392"/>
                      <a:pt x="2094186" y="4135820"/>
                    </a:cubicBezTo>
                    <a:cubicBezTo>
                      <a:pt x="2120462" y="4062248"/>
                      <a:pt x="2188779" y="3951889"/>
                      <a:pt x="2220310" y="3883572"/>
                    </a:cubicBezTo>
                    <a:cubicBezTo>
                      <a:pt x="2251841" y="3815255"/>
                      <a:pt x="2267607" y="3770586"/>
                      <a:pt x="2283372" y="3725917"/>
                    </a:cubicBezTo>
                    <a:cubicBezTo>
                      <a:pt x="2299138" y="3681248"/>
                      <a:pt x="2354317" y="3657599"/>
                      <a:pt x="2314903" y="3615558"/>
                    </a:cubicBezTo>
                    <a:cubicBezTo>
                      <a:pt x="2275489" y="3573517"/>
                      <a:pt x="2165130" y="3549868"/>
                      <a:pt x="2046889" y="3473668"/>
                    </a:cubicBezTo>
                    <a:cubicBezTo>
                      <a:pt x="1928648" y="3397468"/>
                      <a:pt x="1605455" y="3158358"/>
                      <a:pt x="1605455" y="3158358"/>
                    </a:cubicBezTo>
                    <a:cubicBezTo>
                      <a:pt x="1487214" y="3074275"/>
                      <a:pt x="1395248" y="3013841"/>
                      <a:pt x="1337441" y="2969172"/>
                    </a:cubicBezTo>
                    <a:cubicBezTo>
                      <a:pt x="1279634" y="2924503"/>
                      <a:pt x="1290144" y="2890344"/>
                      <a:pt x="1258613" y="2890344"/>
                    </a:cubicBezTo>
                    <a:cubicBezTo>
                      <a:pt x="1227082" y="2890344"/>
                      <a:pt x="1182414" y="2956034"/>
                      <a:pt x="1148255" y="2969172"/>
                    </a:cubicBezTo>
                    <a:cubicBezTo>
                      <a:pt x="1114096" y="2982310"/>
                      <a:pt x="1087820" y="2971800"/>
                      <a:pt x="1053661" y="2969172"/>
                    </a:cubicBezTo>
                    <a:cubicBezTo>
                      <a:pt x="1019502" y="2966544"/>
                      <a:pt x="961696" y="2969171"/>
                      <a:pt x="943303" y="2953406"/>
                    </a:cubicBezTo>
                    <a:cubicBezTo>
                      <a:pt x="924910" y="2937641"/>
                      <a:pt x="943303" y="2874579"/>
                      <a:pt x="943303" y="2874579"/>
                    </a:cubicBezTo>
                    <a:cubicBezTo>
                      <a:pt x="943303" y="2811517"/>
                      <a:pt x="932793" y="2674882"/>
                      <a:pt x="943303" y="2575034"/>
                    </a:cubicBezTo>
                    <a:cubicBezTo>
                      <a:pt x="953813" y="2475186"/>
                      <a:pt x="1006365" y="2328041"/>
                      <a:pt x="1006365" y="2275489"/>
                    </a:cubicBezTo>
                    <a:cubicBezTo>
                      <a:pt x="1006365" y="2222937"/>
                      <a:pt x="964324" y="2225564"/>
                      <a:pt x="943303" y="2259723"/>
                    </a:cubicBezTo>
                    <a:cubicBezTo>
                      <a:pt x="922282" y="2293882"/>
                      <a:pt x="898634" y="2367455"/>
                      <a:pt x="880241" y="2480441"/>
                    </a:cubicBezTo>
                    <a:cubicBezTo>
                      <a:pt x="861848" y="2593427"/>
                      <a:pt x="861848" y="2790496"/>
                      <a:pt x="832944" y="2937641"/>
                    </a:cubicBezTo>
                    <a:cubicBezTo>
                      <a:pt x="804041" y="3084786"/>
                      <a:pt x="793530" y="3292365"/>
                      <a:pt x="706820" y="3363310"/>
                    </a:cubicBezTo>
                    <a:cubicBezTo>
                      <a:pt x="620110" y="3434255"/>
                      <a:pt x="386254" y="3344917"/>
                      <a:pt x="312682" y="3363310"/>
                    </a:cubicBezTo>
                    <a:cubicBezTo>
                      <a:pt x="239110" y="3381703"/>
                      <a:pt x="312683" y="3457903"/>
                      <a:pt x="265386" y="3473668"/>
                    </a:cubicBezTo>
                    <a:cubicBezTo>
                      <a:pt x="218090" y="3489434"/>
                      <a:pt x="57807" y="3505200"/>
                      <a:pt x="28903" y="3457903"/>
                    </a:cubicBezTo>
                    <a:cubicBezTo>
                      <a:pt x="0" y="3410607"/>
                      <a:pt x="49924" y="3331779"/>
                      <a:pt x="91965" y="3189889"/>
                    </a:cubicBezTo>
                    <a:cubicBezTo>
                      <a:pt x="134006" y="3047999"/>
                      <a:pt x="236482" y="2758965"/>
                      <a:pt x="281151" y="2606565"/>
                    </a:cubicBezTo>
                    <a:cubicBezTo>
                      <a:pt x="325820" y="2454165"/>
                      <a:pt x="315310" y="2367454"/>
                      <a:pt x="359979" y="2275489"/>
                    </a:cubicBezTo>
                    <a:cubicBezTo>
                      <a:pt x="404648" y="2183524"/>
                      <a:pt x="470338" y="2141482"/>
                      <a:pt x="549165" y="2054772"/>
                    </a:cubicBezTo>
                    <a:cubicBezTo>
                      <a:pt x="627992" y="1968062"/>
                      <a:pt x="756744" y="1828799"/>
                      <a:pt x="832944" y="1755227"/>
                    </a:cubicBezTo>
                    <a:cubicBezTo>
                      <a:pt x="909144" y="1681655"/>
                      <a:pt x="985344" y="1652751"/>
                      <a:pt x="1006365" y="1613337"/>
                    </a:cubicBezTo>
                    <a:cubicBezTo>
                      <a:pt x="1027386" y="1573923"/>
                      <a:pt x="951185" y="1547647"/>
                      <a:pt x="959068" y="1518744"/>
                    </a:cubicBezTo>
                    <a:cubicBezTo>
                      <a:pt x="966951" y="1489841"/>
                      <a:pt x="1032640" y="1466193"/>
                      <a:pt x="1053661" y="1439917"/>
                    </a:cubicBezTo>
                    <a:cubicBezTo>
                      <a:pt x="1074682" y="1413641"/>
                      <a:pt x="1053661" y="1363717"/>
                      <a:pt x="1085192" y="1361089"/>
                    </a:cubicBezTo>
                    <a:cubicBezTo>
                      <a:pt x="1116723" y="1358461"/>
                      <a:pt x="1190296" y="1421523"/>
                      <a:pt x="1242848" y="1424151"/>
                    </a:cubicBezTo>
                    <a:cubicBezTo>
                      <a:pt x="1295400" y="1426779"/>
                      <a:pt x="1347951" y="1371600"/>
                      <a:pt x="1400503" y="1376855"/>
                    </a:cubicBezTo>
                    <a:cubicBezTo>
                      <a:pt x="1453055" y="1382110"/>
                      <a:pt x="1497723" y="1426779"/>
                      <a:pt x="1558158" y="1455682"/>
                    </a:cubicBezTo>
                    <a:cubicBezTo>
                      <a:pt x="1618593" y="1484585"/>
                      <a:pt x="1710558" y="1526627"/>
                      <a:pt x="1763110" y="1550275"/>
                    </a:cubicBezTo>
                    <a:cubicBezTo>
                      <a:pt x="1815662" y="1573923"/>
                      <a:pt x="1820916" y="1581807"/>
                      <a:pt x="1873468" y="1597572"/>
                    </a:cubicBezTo>
                    <a:cubicBezTo>
                      <a:pt x="1926020" y="1613337"/>
                      <a:pt x="2007475" y="1673772"/>
                      <a:pt x="2109951" y="1676399"/>
                    </a:cubicBezTo>
                    <a:close/>
                  </a:path>
                </a:pathLst>
              </a:custGeom>
              <a:blipFill>
                <a:blip r:embed="rId10" cstate="print"/>
                <a:stretch>
                  <a:fillRect/>
                </a:stretch>
              </a:blip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3" name="ZoneTexte 22"/>
              <p:cNvSpPr txBox="1"/>
              <p:nvPr/>
            </p:nvSpPr>
            <p:spPr>
              <a:xfrm>
                <a:off x="4214810" y="1357298"/>
                <a:ext cx="120898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3200" b="1" dirty="0" smtClean="0">
                    <a:gradFill flip="none" rotWithShape="1">
                      <a:gsLst>
                        <a:gs pos="0">
                          <a:srgbClr val="A603AB"/>
                        </a:gs>
                        <a:gs pos="21001">
                          <a:srgbClr val="0819FB"/>
                        </a:gs>
                        <a:gs pos="35001">
                          <a:srgbClr val="1A8D48"/>
                        </a:gs>
                        <a:gs pos="52000">
                          <a:srgbClr val="FFFF00"/>
                        </a:gs>
                        <a:gs pos="73000">
                          <a:srgbClr val="EE3F17"/>
                        </a:gs>
                        <a:gs pos="88000">
                          <a:srgbClr val="E81766"/>
                        </a:gs>
                        <a:gs pos="100000">
                          <a:srgbClr val="A603AB"/>
                        </a:gs>
                      </a:gsLst>
                      <a:lin ang="0" scaled="0"/>
                      <a:tileRect/>
                    </a:gradFill>
                    <a:latin typeface="French Script MT" pitchFamily="66" charset="0"/>
                    <a:cs typeface="Microsoft Uighur" pitchFamily="2" charset="-78"/>
                  </a:rPr>
                  <a:t>Mireille</a:t>
                </a:r>
                <a:endParaRPr lang="fr-FR" sz="3200" b="1" dirty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0" scaled="0"/>
                    <a:tileRect/>
                  </a:gradFill>
                  <a:latin typeface="French Script MT" pitchFamily="66" charset="0"/>
                  <a:cs typeface="Microsoft Uighur" pitchFamily="2" charset="-78"/>
                </a:endParaRPr>
              </a:p>
            </p:txBody>
          </p:sp>
        </p:grpSp>
      </p:grpSp>
    </p:spTree>
  </p:cSld>
  <p:clrMapOvr>
    <a:masterClrMapping/>
  </p:clrMapOvr>
  <p:transition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7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 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 mania</Template>
  <TotalTime>660</TotalTime>
  <Words>196</Words>
  <Application>Microsoft Office PowerPoint</Application>
  <PresentationFormat>Affichage à l'écran (4:3)</PresentationFormat>
  <Paragraphs>70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logo pps mania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70</cp:revision>
  <dcterms:created xsi:type="dcterms:W3CDTF">2013-08-30T16:19:47Z</dcterms:created>
  <dcterms:modified xsi:type="dcterms:W3CDTF">2013-09-06T08:46:38Z</dcterms:modified>
</cp:coreProperties>
</file>