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6" r:id="rId5"/>
    <p:sldId id="265" r:id="rId6"/>
    <p:sldId id="264" r:id="rId7"/>
    <p:sldId id="263" r:id="rId8"/>
    <p:sldId id="262" r:id="rId9"/>
    <p:sldId id="271" r:id="rId10"/>
    <p:sldId id="272" r:id="rId11"/>
    <p:sldId id="270" r:id="rId12"/>
    <p:sldId id="269" r:id="rId13"/>
    <p:sldId id="261" r:id="rId14"/>
    <p:sldId id="260" r:id="rId15"/>
    <p:sldId id="268" r:id="rId16"/>
    <p:sldId id="267" r:id="rId17"/>
    <p:sldId id="274" r:id="rId18"/>
    <p:sldId id="288" r:id="rId19"/>
    <p:sldId id="289" r:id="rId20"/>
    <p:sldId id="273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7" r:id="rId29"/>
    <p:sldId id="286" r:id="rId30"/>
    <p:sldId id="282" r:id="rId31"/>
    <p:sldId id="285" r:id="rId32"/>
    <p:sldId id="283" r:id="rId33"/>
    <p:sldId id="284" r:id="rId34"/>
    <p:sldId id="290" r:id="rId35"/>
    <p:sldId id="291" r:id="rId36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53A9FF"/>
    <a:srgbClr val="72A2D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758" y="-5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7C968-BD77-4BE8-B494-CFE4116AA11D}" type="datetimeFigureOut">
              <a:rPr lang="fr-FR" smtClean="0"/>
              <a:pPr/>
              <a:t>18/02/2014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6D395-B705-40F2-87FF-E12A3F0560E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10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7C968-BD77-4BE8-B494-CFE4116AA11D}" type="datetimeFigureOut">
              <a:rPr lang="fr-FR" smtClean="0"/>
              <a:pPr/>
              <a:t>18/02/2014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6D395-B705-40F2-87FF-E12A3F0560E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10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7C968-BD77-4BE8-B494-CFE4116AA11D}" type="datetimeFigureOut">
              <a:rPr lang="fr-FR" smtClean="0"/>
              <a:pPr/>
              <a:t>18/02/2014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6D395-B705-40F2-87FF-E12A3F0560E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10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7C968-BD77-4BE8-B494-CFE4116AA11D}" type="datetimeFigureOut">
              <a:rPr lang="fr-FR" smtClean="0"/>
              <a:pPr/>
              <a:t>18/02/2014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6D395-B705-40F2-87FF-E12A3F0560E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10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7C968-BD77-4BE8-B494-CFE4116AA11D}" type="datetimeFigureOut">
              <a:rPr lang="fr-FR" smtClean="0"/>
              <a:pPr/>
              <a:t>18/02/2014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6D395-B705-40F2-87FF-E12A3F0560E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10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7C968-BD77-4BE8-B494-CFE4116AA11D}" type="datetimeFigureOut">
              <a:rPr lang="fr-FR" smtClean="0"/>
              <a:pPr/>
              <a:t>18/02/2014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6D395-B705-40F2-87FF-E12A3F0560E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10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7C968-BD77-4BE8-B494-CFE4116AA11D}" type="datetimeFigureOut">
              <a:rPr lang="fr-FR" smtClean="0"/>
              <a:pPr/>
              <a:t>18/02/2014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6D395-B705-40F2-87FF-E12A3F0560E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10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7C968-BD77-4BE8-B494-CFE4116AA11D}" type="datetimeFigureOut">
              <a:rPr lang="fr-FR" smtClean="0"/>
              <a:pPr/>
              <a:t>18/02/2014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6D395-B705-40F2-87FF-E12A3F0560E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10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7C968-BD77-4BE8-B494-CFE4116AA11D}" type="datetimeFigureOut">
              <a:rPr lang="fr-FR" smtClean="0"/>
              <a:pPr/>
              <a:t>18/02/2014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6D395-B705-40F2-87FF-E12A3F0560E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10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7C968-BD77-4BE8-B494-CFE4116AA11D}" type="datetimeFigureOut">
              <a:rPr lang="fr-FR" smtClean="0"/>
              <a:pPr/>
              <a:t>18/02/2014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6D395-B705-40F2-87FF-E12A3F0560E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10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7C968-BD77-4BE8-B494-CFE4116AA11D}" type="datetimeFigureOut">
              <a:rPr lang="fr-FR" smtClean="0"/>
              <a:pPr/>
              <a:t>18/02/2014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6D395-B705-40F2-87FF-E12A3F0560E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10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47C968-BD77-4BE8-B494-CFE4116AA11D}" type="datetimeFigureOut">
              <a:rPr lang="fr-FR" smtClean="0"/>
              <a:pPr/>
              <a:t>18/02/2014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C6D395-B705-40F2-87FF-E12A3F0560E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10000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7" Type="http://schemas.openxmlformats.org/officeDocument/2006/relationships/hyperlink" Target="http://ppsmania.fr/" TargetMode="External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65000"/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e 7"/>
          <p:cNvGrpSpPr/>
          <p:nvPr/>
        </p:nvGrpSpPr>
        <p:grpSpPr>
          <a:xfrm>
            <a:off x="214282" y="1425958"/>
            <a:ext cx="8358246" cy="4932000"/>
            <a:chOff x="-1044892" y="44245"/>
            <a:chExt cx="11044298" cy="6636774"/>
          </a:xfrm>
          <a:noFill/>
        </p:grpSpPr>
        <p:sp>
          <p:nvSpPr>
            <p:cNvPr id="6" name="Forme libre 5"/>
            <p:cNvSpPr/>
            <p:nvPr/>
          </p:nvSpPr>
          <p:spPr>
            <a:xfrm>
              <a:off x="1224116" y="44245"/>
              <a:ext cx="8775290" cy="6636774"/>
            </a:xfrm>
            <a:custGeom>
              <a:avLst/>
              <a:gdLst>
                <a:gd name="connsiteX0" fmla="*/ 0 w 8775290"/>
                <a:gd name="connsiteY0" fmla="*/ 471949 h 6636774"/>
                <a:gd name="connsiteX1" fmla="*/ 545690 w 8775290"/>
                <a:gd name="connsiteY1" fmla="*/ 324465 h 6636774"/>
                <a:gd name="connsiteX2" fmla="*/ 752168 w 8775290"/>
                <a:gd name="connsiteY2" fmla="*/ 294968 h 6636774"/>
                <a:gd name="connsiteX3" fmla="*/ 1002890 w 8775290"/>
                <a:gd name="connsiteY3" fmla="*/ 206478 h 6636774"/>
                <a:gd name="connsiteX4" fmla="*/ 1371600 w 8775290"/>
                <a:gd name="connsiteY4" fmla="*/ 221226 h 6636774"/>
                <a:gd name="connsiteX5" fmla="*/ 1902542 w 8775290"/>
                <a:gd name="connsiteY5" fmla="*/ 0 h 6636774"/>
                <a:gd name="connsiteX6" fmla="*/ 1961536 w 8775290"/>
                <a:gd name="connsiteY6" fmla="*/ 294968 h 6636774"/>
                <a:gd name="connsiteX7" fmla="*/ 1991032 w 8775290"/>
                <a:gd name="connsiteY7" fmla="*/ 501445 h 6636774"/>
                <a:gd name="connsiteX8" fmla="*/ 2168013 w 8775290"/>
                <a:gd name="connsiteY8" fmla="*/ 589936 h 6636774"/>
                <a:gd name="connsiteX9" fmla="*/ 2182761 w 8775290"/>
                <a:gd name="connsiteY9" fmla="*/ 589936 h 6636774"/>
                <a:gd name="connsiteX10" fmla="*/ 2182761 w 8775290"/>
                <a:gd name="connsiteY10" fmla="*/ 870155 h 6636774"/>
                <a:gd name="connsiteX11" fmla="*/ 2138516 w 8775290"/>
                <a:gd name="connsiteY11" fmla="*/ 884903 h 6636774"/>
                <a:gd name="connsiteX12" fmla="*/ 2064774 w 8775290"/>
                <a:gd name="connsiteY12" fmla="*/ 1002890 h 6636774"/>
                <a:gd name="connsiteX13" fmla="*/ 2050026 w 8775290"/>
                <a:gd name="connsiteY13" fmla="*/ 1047136 h 6636774"/>
                <a:gd name="connsiteX14" fmla="*/ 2138516 w 8775290"/>
                <a:gd name="connsiteY14" fmla="*/ 1120878 h 6636774"/>
                <a:gd name="connsiteX15" fmla="*/ 2153265 w 8775290"/>
                <a:gd name="connsiteY15" fmla="*/ 1165123 h 6636774"/>
                <a:gd name="connsiteX16" fmla="*/ 2138516 w 8775290"/>
                <a:gd name="connsiteY16" fmla="*/ 1356852 h 6636774"/>
                <a:gd name="connsiteX17" fmla="*/ 2138516 w 8775290"/>
                <a:gd name="connsiteY17" fmla="*/ 1489587 h 6636774"/>
                <a:gd name="connsiteX18" fmla="*/ 2182761 w 8775290"/>
                <a:gd name="connsiteY18" fmla="*/ 1504336 h 6636774"/>
                <a:gd name="connsiteX19" fmla="*/ 2241755 w 8775290"/>
                <a:gd name="connsiteY19" fmla="*/ 1489587 h 6636774"/>
                <a:gd name="connsiteX20" fmla="*/ 2271252 w 8775290"/>
                <a:gd name="connsiteY20" fmla="*/ 1533832 h 6636774"/>
                <a:gd name="connsiteX21" fmla="*/ 2286000 w 8775290"/>
                <a:gd name="connsiteY21" fmla="*/ 1578078 h 6636774"/>
                <a:gd name="connsiteX22" fmla="*/ 2315497 w 8775290"/>
                <a:gd name="connsiteY22" fmla="*/ 1637071 h 6636774"/>
                <a:gd name="connsiteX23" fmla="*/ 2359742 w 8775290"/>
                <a:gd name="connsiteY23" fmla="*/ 1622323 h 6636774"/>
                <a:gd name="connsiteX24" fmla="*/ 2403987 w 8775290"/>
                <a:gd name="connsiteY24" fmla="*/ 1592826 h 6636774"/>
                <a:gd name="connsiteX25" fmla="*/ 2477729 w 8775290"/>
                <a:gd name="connsiteY25" fmla="*/ 1578078 h 6636774"/>
                <a:gd name="connsiteX26" fmla="*/ 2521974 w 8775290"/>
                <a:gd name="connsiteY26" fmla="*/ 1607574 h 6636774"/>
                <a:gd name="connsiteX27" fmla="*/ 2551471 w 8775290"/>
                <a:gd name="connsiteY27" fmla="*/ 1696065 h 6636774"/>
                <a:gd name="connsiteX28" fmla="*/ 2654710 w 8775290"/>
                <a:gd name="connsiteY28" fmla="*/ 1769807 h 6636774"/>
                <a:gd name="connsiteX29" fmla="*/ 2728452 w 8775290"/>
                <a:gd name="connsiteY29" fmla="*/ 1961536 h 6636774"/>
                <a:gd name="connsiteX30" fmla="*/ 2757949 w 8775290"/>
                <a:gd name="connsiteY30" fmla="*/ 2005781 h 6636774"/>
                <a:gd name="connsiteX31" fmla="*/ 2846439 w 8775290"/>
                <a:gd name="connsiteY31" fmla="*/ 2035278 h 6636774"/>
                <a:gd name="connsiteX32" fmla="*/ 2949678 w 8775290"/>
                <a:gd name="connsiteY32" fmla="*/ 2153265 h 6636774"/>
                <a:gd name="connsiteX33" fmla="*/ 3126658 w 8775290"/>
                <a:gd name="connsiteY33" fmla="*/ 2168013 h 6636774"/>
                <a:gd name="connsiteX34" fmla="*/ 3170903 w 8775290"/>
                <a:gd name="connsiteY34" fmla="*/ 2197510 h 6636774"/>
                <a:gd name="connsiteX35" fmla="*/ 3244645 w 8775290"/>
                <a:gd name="connsiteY35" fmla="*/ 2286000 h 6636774"/>
                <a:gd name="connsiteX36" fmla="*/ 3333136 w 8775290"/>
                <a:gd name="connsiteY36" fmla="*/ 2315497 h 6636774"/>
                <a:gd name="connsiteX37" fmla="*/ 3465871 w 8775290"/>
                <a:gd name="connsiteY37" fmla="*/ 2227007 h 6636774"/>
                <a:gd name="connsiteX38" fmla="*/ 3495368 w 8775290"/>
                <a:gd name="connsiteY38" fmla="*/ 2182761 h 6636774"/>
                <a:gd name="connsiteX39" fmla="*/ 3524865 w 8775290"/>
                <a:gd name="connsiteY39" fmla="*/ 2094271 h 6636774"/>
                <a:gd name="connsiteX40" fmla="*/ 3569110 w 8775290"/>
                <a:gd name="connsiteY40" fmla="*/ 1991032 h 6636774"/>
                <a:gd name="connsiteX41" fmla="*/ 3613355 w 8775290"/>
                <a:gd name="connsiteY41" fmla="*/ 1961536 h 6636774"/>
                <a:gd name="connsiteX42" fmla="*/ 3760839 w 8775290"/>
                <a:gd name="connsiteY42" fmla="*/ 1961536 h 6636774"/>
                <a:gd name="connsiteX43" fmla="*/ 3805084 w 8775290"/>
                <a:gd name="connsiteY43" fmla="*/ 1917290 h 6636774"/>
                <a:gd name="connsiteX44" fmla="*/ 3967316 w 8775290"/>
                <a:gd name="connsiteY44" fmla="*/ 1873045 h 6636774"/>
                <a:gd name="connsiteX45" fmla="*/ 4011561 w 8775290"/>
                <a:gd name="connsiteY45" fmla="*/ 1858297 h 6636774"/>
                <a:gd name="connsiteX46" fmla="*/ 4055807 w 8775290"/>
                <a:gd name="connsiteY46" fmla="*/ 1814052 h 6636774"/>
                <a:gd name="connsiteX47" fmla="*/ 4100052 w 8775290"/>
                <a:gd name="connsiteY47" fmla="*/ 1843549 h 6636774"/>
                <a:gd name="connsiteX48" fmla="*/ 4188542 w 8775290"/>
                <a:gd name="connsiteY48" fmla="*/ 1784555 h 6636774"/>
                <a:gd name="connsiteX49" fmla="*/ 4232787 w 8775290"/>
                <a:gd name="connsiteY49" fmla="*/ 1769807 h 6636774"/>
                <a:gd name="connsiteX50" fmla="*/ 4321278 w 8775290"/>
                <a:gd name="connsiteY50" fmla="*/ 1814052 h 6636774"/>
                <a:gd name="connsiteX51" fmla="*/ 4365523 w 8775290"/>
                <a:gd name="connsiteY51" fmla="*/ 1828800 h 6636774"/>
                <a:gd name="connsiteX52" fmla="*/ 4395019 w 8775290"/>
                <a:gd name="connsiteY52" fmla="*/ 1887794 h 6636774"/>
                <a:gd name="connsiteX53" fmla="*/ 4616245 w 8775290"/>
                <a:gd name="connsiteY53" fmla="*/ 2227007 h 6636774"/>
                <a:gd name="connsiteX54" fmla="*/ 4748981 w 8775290"/>
                <a:gd name="connsiteY54" fmla="*/ 2271252 h 6636774"/>
                <a:gd name="connsiteX55" fmla="*/ 4793226 w 8775290"/>
                <a:gd name="connsiteY55" fmla="*/ 2433484 h 6636774"/>
                <a:gd name="connsiteX56" fmla="*/ 4748981 w 8775290"/>
                <a:gd name="connsiteY56" fmla="*/ 2536723 h 6636774"/>
                <a:gd name="connsiteX57" fmla="*/ 4822723 w 8775290"/>
                <a:gd name="connsiteY57" fmla="*/ 2831690 h 6636774"/>
                <a:gd name="connsiteX58" fmla="*/ 4925961 w 8775290"/>
                <a:gd name="connsiteY58" fmla="*/ 2949678 h 6636774"/>
                <a:gd name="connsiteX59" fmla="*/ 4881716 w 8775290"/>
                <a:gd name="connsiteY59" fmla="*/ 3274142 h 6636774"/>
                <a:gd name="connsiteX60" fmla="*/ 5220929 w 8775290"/>
                <a:gd name="connsiteY60" fmla="*/ 3524865 h 6636774"/>
                <a:gd name="connsiteX61" fmla="*/ 5338916 w 8775290"/>
                <a:gd name="connsiteY61" fmla="*/ 3583858 h 6636774"/>
                <a:gd name="connsiteX62" fmla="*/ 5412658 w 8775290"/>
                <a:gd name="connsiteY62" fmla="*/ 3510116 h 6636774"/>
                <a:gd name="connsiteX63" fmla="*/ 5501149 w 8775290"/>
                <a:gd name="connsiteY63" fmla="*/ 3480620 h 6636774"/>
                <a:gd name="connsiteX64" fmla="*/ 5545394 w 8775290"/>
                <a:gd name="connsiteY64" fmla="*/ 3465871 h 6636774"/>
                <a:gd name="connsiteX65" fmla="*/ 5678129 w 8775290"/>
                <a:gd name="connsiteY65" fmla="*/ 3377381 h 6636774"/>
                <a:gd name="connsiteX66" fmla="*/ 5722374 w 8775290"/>
                <a:gd name="connsiteY66" fmla="*/ 3347884 h 6636774"/>
                <a:gd name="connsiteX67" fmla="*/ 5766619 w 8775290"/>
                <a:gd name="connsiteY67" fmla="*/ 3333136 h 6636774"/>
                <a:gd name="connsiteX68" fmla="*/ 5840361 w 8775290"/>
                <a:gd name="connsiteY68" fmla="*/ 3347884 h 6636774"/>
                <a:gd name="connsiteX69" fmla="*/ 5855110 w 8775290"/>
                <a:gd name="connsiteY69" fmla="*/ 3451123 h 6636774"/>
                <a:gd name="connsiteX70" fmla="*/ 5825613 w 8775290"/>
                <a:gd name="connsiteY70" fmla="*/ 3495368 h 6636774"/>
                <a:gd name="connsiteX71" fmla="*/ 5840361 w 8775290"/>
                <a:gd name="connsiteY71" fmla="*/ 3569110 h 6636774"/>
                <a:gd name="connsiteX72" fmla="*/ 5914103 w 8775290"/>
                <a:gd name="connsiteY72" fmla="*/ 3539613 h 6636774"/>
                <a:gd name="connsiteX73" fmla="*/ 5973097 w 8775290"/>
                <a:gd name="connsiteY73" fmla="*/ 3524865 h 6636774"/>
                <a:gd name="connsiteX74" fmla="*/ 6032090 w 8775290"/>
                <a:gd name="connsiteY74" fmla="*/ 3539613 h 6636774"/>
                <a:gd name="connsiteX75" fmla="*/ 6179574 w 8775290"/>
                <a:gd name="connsiteY75" fmla="*/ 3569110 h 6636774"/>
                <a:gd name="connsiteX76" fmla="*/ 6253316 w 8775290"/>
                <a:gd name="connsiteY76" fmla="*/ 3524865 h 6636774"/>
                <a:gd name="connsiteX77" fmla="*/ 6400800 w 8775290"/>
                <a:gd name="connsiteY77" fmla="*/ 3731342 h 6636774"/>
                <a:gd name="connsiteX78" fmla="*/ 6518787 w 8775290"/>
                <a:gd name="connsiteY78" fmla="*/ 3834581 h 6636774"/>
                <a:gd name="connsiteX79" fmla="*/ 6518787 w 8775290"/>
                <a:gd name="connsiteY79" fmla="*/ 4055807 h 6636774"/>
                <a:gd name="connsiteX80" fmla="*/ 6533536 w 8775290"/>
                <a:gd name="connsiteY80" fmla="*/ 4188542 h 6636774"/>
                <a:gd name="connsiteX81" fmla="*/ 6489290 w 8775290"/>
                <a:gd name="connsiteY81" fmla="*/ 4232787 h 6636774"/>
                <a:gd name="connsiteX82" fmla="*/ 6445045 w 8775290"/>
                <a:gd name="connsiteY82" fmla="*/ 4262284 h 6636774"/>
                <a:gd name="connsiteX83" fmla="*/ 6607278 w 8775290"/>
                <a:gd name="connsiteY83" fmla="*/ 4660490 h 6636774"/>
                <a:gd name="connsiteX84" fmla="*/ 6754761 w 8775290"/>
                <a:gd name="connsiteY84" fmla="*/ 4645742 h 6636774"/>
                <a:gd name="connsiteX85" fmla="*/ 6843252 w 8775290"/>
                <a:gd name="connsiteY85" fmla="*/ 4395020 h 6636774"/>
                <a:gd name="connsiteX86" fmla="*/ 7182465 w 8775290"/>
                <a:gd name="connsiteY86" fmla="*/ 4395020 h 6636774"/>
                <a:gd name="connsiteX87" fmla="*/ 7418439 w 8775290"/>
                <a:gd name="connsiteY87" fmla="*/ 4483510 h 6636774"/>
                <a:gd name="connsiteX88" fmla="*/ 7521678 w 8775290"/>
                <a:gd name="connsiteY88" fmla="*/ 4527755 h 6636774"/>
                <a:gd name="connsiteX89" fmla="*/ 7728155 w 8775290"/>
                <a:gd name="connsiteY89" fmla="*/ 4439265 h 6636774"/>
                <a:gd name="connsiteX90" fmla="*/ 8008374 w 8775290"/>
                <a:gd name="connsiteY90" fmla="*/ 4380271 h 6636774"/>
                <a:gd name="connsiteX91" fmla="*/ 8126361 w 8775290"/>
                <a:gd name="connsiteY91" fmla="*/ 4572000 h 6636774"/>
                <a:gd name="connsiteX92" fmla="*/ 8332839 w 8775290"/>
                <a:gd name="connsiteY92" fmla="*/ 4660490 h 6636774"/>
                <a:gd name="connsiteX93" fmla="*/ 8436078 w 8775290"/>
                <a:gd name="connsiteY93" fmla="*/ 4925961 h 6636774"/>
                <a:gd name="connsiteX94" fmla="*/ 8627807 w 8775290"/>
                <a:gd name="connsiteY94" fmla="*/ 4822723 h 6636774"/>
                <a:gd name="connsiteX95" fmla="*/ 8775290 w 8775290"/>
                <a:gd name="connsiteY95" fmla="*/ 4911213 h 6636774"/>
                <a:gd name="connsiteX96" fmla="*/ 8627807 w 8775290"/>
                <a:gd name="connsiteY96" fmla="*/ 5117690 h 6636774"/>
                <a:gd name="connsiteX97" fmla="*/ 8524568 w 8775290"/>
                <a:gd name="connsiteY97" fmla="*/ 5235678 h 6636774"/>
                <a:gd name="connsiteX98" fmla="*/ 8495071 w 8775290"/>
                <a:gd name="connsiteY98" fmla="*/ 5530645 h 6636774"/>
                <a:gd name="connsiteX99" fmla="*/ 8421329 w 8775290"/>
                <a:gd name="connsiteY99" fmla="*/ 5633884 h 6636774"/>
                <a:gd name="connsiteX100" fmla="*/ 8436078 w 8775290"/>
                <a:gd name="connsiteY100" fmla="*/ 5678129 h 6636774"/>
                <a:gd name="connsiteX101" fmla="*/ 8657303 w 8775290"/>
                <a:gd name="connsiteY101" fmla="*/ 5692878 h 6636774"/>
                <a:gd name="connsiteX102" fmla="*/ 8672052 w 8775290"/>
                <a:gd name="connsiteY102" fmla="*/ 5751871 h 6636774"/>
                <a:gd name="connsiteX103" fmla="*/ 8686800 w 8775290"/>
                <a:gd name="connsiteY103" fmla="*/ 5796116 h 6636774"/>
                <a:gd name="connsiteX104" fmla="*/ 8701549 w 8775290"/>
                <a:gd name="connsiteY104" fmla="*/ 5914103 h 6636774"/>
                <a:gd name="connsiteX105" fmla="*/ 8745794 w 8775290"/>
                <a:gd name="connsiteY105" fmla="*/ 5973097 h 6636774"/>
                <a:gd name="connsiteX106" fmla="*/ 8775290 w 8775290"/>
                <a:gd name="connsiteY106" fmla="*/ 6017342 h 6636774"/>
                <a:gd name="connsiteX107" fmla="*/ 8731045 w 8775290"/>
                <a:gd name="connsiteY107" fmla="*/ 6105832 h 6636774"/>
                <a:gd name="connsiteX108" fmla="*/ 8686800 w 8775290"/>
                <a:gd name="connsiteY108" fmla="*/ 6120581 h 6636774"/>
                <a:gd name="connsiteX109" fmla="*/ 8657303 w 8775290"/>
                <a:gd name="connsiteY109" fmla="*/ 6164826 h 6636774"/>
                <a:gd name="connsiteX110" fmla="*/ 8554065 w 8775290"/>
                <a:gd name="connsiteY110" fmla="*/ 6209071 h 6636774"/>
                <a:gd name="connsiteX111" fmla="*/ 8524568 w 8775290"/>
                <a:gd name="connsiteY111" fmla="*/ 6253316 h 6636774"/>
                <a:gd name="connsiteX112" fmla="*/ 8495071 w 8775290"/>
                <a:gd name="connsiteY112" fmla="*/ 6341807 h 6636774"/>
                <a:gd name="connsiteX113" fmla="*/ 8509819 w 8775290"/>
                <a:gd name="connsiteY113" fmla="*/ 6415549 h 6636774"/>
                <a:gd name="connsiteX114" fmla="*/ 8539316 w 8775290"/>
                <a:gd name="connsiteY114" fmla="*/ 6504039 h 6636774"/>
                <a:gd name="connsiteX115" fmla="*/ 8524568 w 8775290"/>
                <a:gd name="connsiteY115" fmla="*/ 6563032 h 6636774"/>
                <a:gd name="connsiteX116" fmla="*/ 8480323 w 8775290"/>
                <a:gd name="connsiteY116" fmla="*/ 6592529 h 6636774"/>
                <a:gd name="connsiteX117" fmla="*/ 8347587 w 8775290"/>
                <a:gd name="connsiteY117" fmla="*/ 6622026 h 6636774"/>
                <a:gd name="connsiteX118" fmla="*/ 8244349 w 8775290"/>
                <a:gd name="connsiteY118" fmla="*/ 6636774 h 6636774"/>
                <a:gd name="connsiteX119" fmla="*/ 8111613 w 8775290"/>
                <a:gd name="connsiteY119" fmla="*/ 6518787 h 6636774"/>
                <a:gd name="connsiteX120" fmla="*/ 7978878 w 8775290"/>
                <a:gd name="connsiteY120" fmla="*/ 6577781 h 6636774"/>
                <a:gd name="connsiteX121" fmla="*/ 7890387 w 8775290"/>
                <a:gd name="connsiteY121" fmla="*/ 6504039 h 6636774"/>
                <a:gd name="connsiteX122" fmla="*/ 7787149 w 8775290"/>
                <a:gd name="connsiteY122" fmla="*/ 6474542 h 6636774"/>
                <a:gd name="connsiteX123" fmla="*/ 7860890 w 8775290"/>
                <a:gd name="connsiteY123" fmla="*/ 6282813 h 6636774"/>
                <a:gd name="connsiteX124" fmla="*/ 7846142 w 8775290"/>
                <a:gd name="connsiteY124" fmla="*/ 6209071 h 6636774"/>
                <a:gd name="connsiteX125" fmla="*/ 7713407 w 8775290"/>
                <a:gd name="connsiteY125" fmla="*/ 6282813 h 6636774"/>
                <a:gd name="connsiteX126" fmla="*/ 7610168 w 8775290"/>
                <a:gd name="connsiteY126" fmla="*/ 6282813 h 6636774"/>
                <a:gd name="connsiteX127" fmla="*/ 7388942 w 8775290"/>
                <a:gd name="connsiteY127" fmla="*/ 6400800 h 6636774"/>
                <a:gd name="connsiteX128" fmla="*/ 7315200 w 8775290"/>
                <a:gd name="connsiteY128" fmla="*/ 6253316 h 6636774"/>
                <a:gd name="connsiteX129" fmla="*/ 7167716 w 8775290"/>
                <a:gd name="connsiteY129" fmla="*/ 6194323 h 6636774"/>
                <a:gd name="connsiteX130" fmla="*/ 7064478 w 8775290"/>
                <a:gd name="connsiteY130" fmla="*/ 6223820 h 6636774"/>
                <a:gd name="connsiteX131" fmla="*/ 6681019 w 8775290"/>
                <a:gd name="connsiteY131" fmla="*/ 6061587 h 6636774"/>
                <a:gd name="connsiteX132" fmla="*/ 6489290 w 8775290"/>
                <a:gd name="connsiteY132" fmla="*/ 6150078 h 6636774"/>
                <a:gd name="connsiteX133" fmla="*/ 6445045 w 8775290"/>
                <a:gd name="connsiteY133" fmla="*/ 6268065 h 6636774"/>
                <a:gd name="connsiteX134" fmla="*/ 6268065 w 8775290"/>
                <a:gd name="connsiteY134" fmla="*/ 6327058 h 6636774"/>
                <a:gd name="connsiteX135" fmla="*/ 6238568 w 8775290"/>
                <a:gd name="connsiteY135" fmla="*/ 6253316 h 6636774"/>
                <a:gd name="connsiteX136" fmla="*/ 6061587 w 8775290"/>
                <a:gd name="connsiteY136" fmla="*/ 6135329 h 6636774"/>
                <a:gd name="connsiteX137" fmla="*/ 5987845 w 8775290"/>
                <a:gd name="connsiteY137" fmla="*/ 6209071 h 6636774"/>
                <a:gd name="connsiteX138" fmla="*/ 5884607 w 8775290"/>
                <a:gd name="connsiteY138" fmla="*/ 6282813 h 6636774"/>
                <a:gd name="connsiteX139" fmla="*/ 5796116 w 8775290"/>
                <a:gd name="connsiteY139" fmla="*/ 6327058 h 6636774"/>
                <a:gd name="connsiteX140" fmla="*/ 5486400 w 8775290"/>
                <a:gd name="connsiteY140" fmla="*/ 6312310 h 6636774"/>
                <a:gd name="connsiteX141" fmla="*/ 5324168 w 8775290"/>
                <a:gd name="connsiteY141" fmla="*/ 6282813 h 6636774"/>
                <a:gd name="connsiteX142" fmla="*/ 5191432 w 8775290"/>
                <a:gd name="connsiteY142" fmla="*/ 6312310 h 6636774"/>
                <a:gd name="connsiteX143" fmla="*/ 5117690 w 8775290"/>
                <a:gd name="connsiteY143" fmla="*/ 6371303 h 6636774"/>
                <a:gd name="connsiteX144" fmla="*/ 4925961 w 8775290"/>
                <a:gd name="connsiteY144" fmla="*/ 6386052 h 6636774"/>
                <a:gd name="connsiteX145" fmla="*/ 4807974 w 8775290"/>
                <a:gd name="connsiteY145" fmla="*/ 6297561 h 6636774"/>
                <a:gd name="connsiteX146" fmla="*/ 4675239 w 8775290"/>
                <a:gd name="connsiteY146" fmla="*/ 6312310 h 6636774"/>
                <a:gd name="connsiteX147" fmla="*/ 4527755 w 8775290"/>
                <a:gd name="connsiteY147" fmla="*/ 6371303 h 6636774"/>
                <a:gd name="connsiteX148" fmla="*/ 4380271 w 8775290"/>
                <a:gd name="connsiteY148" fmla="*/ 6312310 h 6636774"/>
                <a:gd name="connsiteX149" fmla="*/ 4262284 w 8775290"/>
                <a:gd name="connsiteY149" fmla="*/ 6297561 h 6636774"/>
                <a:gd name="connsiteX150" fmla="*/ 4100052 w 8775290"/>
                <a:gd name="connsiteY150" fmla="*/ 6194323 h 6636774"/>
                <a:gd name="connsiteX151" fmla="*/ 4129549 w 8775290"/>
                <a:gd name="connsiteY151" fmla="*/ 6091084 h 6636774"/>
                <a:gd name="connsiteX152" fmla="*/ 4114800 w 8775290"/>
                <a:gd name="connsiteY152" fmla="*/ 5987845 h 6636774"/>
                <a:gd name="connsiteX153" fmla="*/ 4247536 w 8775290"/>
                <a:gd name="connsiteY153" fmla="*/ 5914103 h 6636774"/>
                <a:gd name="connsiteX154" fmla="*/ 4144297 w 8775290"/>
                <a:gd name="connsiteY154" fmla="*/ 5737123 h 6636774"/>
                <a:gd name="connsiteX155" fmla="*/ 4321278 w 8775290"/>
                <a:gd name="connsiteY155" fmla="*/ 5633884 h 6636774"/>
                <a:gd name="connsiteX156" fmla="*/ 4203290 w 8775290"/>
                <a:gd name="connsiteY156" fmla="*/ 5515897 h 6636774"/>
                <a:gd name="connsiteX157" fmla="*/ 4085303 w 8775290"/>
                <a:gd name="connsiteY157" fmla="*/ 5442155 h 6636774"/>
                <a:gd name="connsiteX158" fmla="*/ 4011561 w 8775290"/>
                <a:gd name="connsiteY158" fmla="*/ 5442155 h 6636774"/>
                <a:gd name="connsiteX159" fmla="*/ 3878826 w 8775290"/>
                <a:gd name="connsiteY159" fmla="*/ 5574890 h 6636774"/>
                <a:gd name="connsiteX160" fmla="*/ 3775587 w 8775290"/>
                <a:gd name="connsiteY160" fmla="*/ 5574890 h 6636774"/>
                <a:gd name="connsiteX161" fmla="*/ 3701845 w 8775290"/>
                <a:gd name="connsiteY161" fmla="*/ 5633884 h 6636774"/>
                <a:gd name="connsiteX162" fmla="*/ 3805084 w 8775290"/>
                <a:gd name="connsiteY162" fmla="*/ 5825613 h 6636774"/>
                <a:gd name="connsiteX163" fmla="*/ 3937819 w 8775290"/>
                <a:gd name="connsiteY163" fmla="*/ 5692878 h 6636774"/>
                <a:gd name="connsiteX164" fmla="*/ 4070555 w 8775290"/>
                <a:gd name="connsiteY164" fmla="*/ 5692878 h 6636774"/>
                <a:gd name="connsiteX165" fmla="*/ 4055807 w 8775290"/>
                <a:gd name="connsiteY165" fmla="*/ 5589639 h 6636774"/>
                <a:gd name="connsiteX166" fmla="*/ 4232787 w 8775290"/>
                <a:gd name="connsiteY166" fmla="*/ 5471652 h 6636774"/>
                <a:gd name="connsiteX167" fmla="*/ 4336026 w 8775290"/>
                <a:gd name="connsiteY167" fmla="*/ 5471652 h 6636774"/>
                <a:gd name="connsiteX168" fmla="*/ 4409768 w 8775290"/>
                <a:gd name="connsiteY168" fmla="*/ 5412658 h 6636774"/>
                <a:gd name="connsiteX169" fmla="*/ 4336026 w 8775290"/>
                <a:gd name="connsiteY169" fmla="*/ 5265174 h 6636774"/>
                <a:gd name="connsiteX170" fmla="*/ 4336026 w 8775290"/>
                <a:gd name="connsiteY170" fmla="*/ 5265174 h 6636774"/>
                <a:gd name="connsiteX171" fmla="*/ 4321278 w 8775290"/>
                <a:gd name="connsiteY171" fmla="*/ 5161936 h 6636774"/>
                <a:gd name="connsiteX172" fmla="*/ 4483510 w 8775290"/>
                <a:gd name="connsiteY172" fmla="*/ 5161936 h 6636774"/>
                <a:gd name="connsiteX173" fmla="*/ 4527755 w 8775290"/>
                <a:gd name="connsiteY173" fmla="*/ 5073445 h 6636774"/>
                <a:gd name="connsiteX174" fmla="*/ 4365523 w 8775290"/>
                <a:gd name="connsiteY174" fmla="*/ 4984955 h 6636774"/>
                <a:gd name="connsiteX175" fmla="*/ 4380271 w 8775290"/>
                <a:gd name="connsiteY175" fmla="*/ 4896465 h 6636774"/>
                <a:gd name="connsiteX176" fmla="*/ 4085303 w 8775290"/>
                <a:gd name="connsiteY176" fmla="*/ 4822723 h 6636774"/>
                <a:gd name="connsiteX177" fmla="*/ 3996813 w 8775290"/>
                <a:gd name="connsiteY177" fmla="*/ 4837471 h 6636774"/>
                <a:gd name="connsiteX178" fmla="*/ 3908323 w 8775290"/>
                <a:gd name="connsiteY178" fmla="*/ 4748981 h 6636774"/>
                <a:gd name="connsiteX179" fmla="*/ 3805084 w 8775290"/>
                <a:gd name="connsiteY179" fmla="*/ 4793226 h 6636774"/>
                <a:gd name="connsiteX180" fmla="*/ 3805084 w 8775290"/>
                <a:gd name="connsiteY180" fmla="*/ 4866968 h 6636774"/>
                <a:gd name="connsiteX181" fmla="*/ 3834581 w 8775290"/>
                <a:gd name="connsiteY181" fmla="*/ 4896465 h 6636774"/>
                <a:gd name="connsiteX182" fmla="*/ 3982065 w 8775290"/>
                <a:gd name="connsiteY182" fmla="*/ 4852220 h 6636774"/>
                <a:gd name="connsiteX183" fmla="*/ 3982065 w 8775290"/>
                <a:gd name="connsiteY183" fmla="*/ 4704736 h 6636774"/>
                <a:gd name="connsiteX184" fmla="*/ 4114800 w 8775290"/>
                <a:gd name="connsiteY184" fmla="*/ 4616245 h 6636774"/>
                <a:gd name="connsiteX185" fmla="*/ 3982065 w 8775290"/>
                <a:gd name="connsiteY185" fmla="*/ 4424516 h 6636774"/>
                <a:gd name="connsiteX186" fmla="*/ 3878826 w 8775290"/>
                <a:gd name="connsiteY186" fmla="*/ 4409768 h 6636774"/>
                <a:gd name="connsiteX187" fmla="*/ 3805084 w 8775290"/>
                <a:gd name="connsiteY187" fmla="*/ 4350774 h 6636774"/>
                <a:gd name="connsiteX188" fmla="*/ 3746090 w 8775290"/>
                <a:gd name="connsiteY188" fmla="*/ 4247536 h 6636774"/>
                <a:gd name="connsiteX189" fmla="*/ 3672349 w 8775290"/>
                <a:gd name="connsiteY189" fmla="*/ 4085303 h 6636774"/>
                <a:gd name="connsiteX190" fmla="*/ 3849329 w 8775290"/>
                <a:gd name="connsiteY190" fmla="*/ 4070555 h 6636774"/>
                <a:gd name="connsiteX191" fmla="*/ 3908323 w 8775290"/>
                <a:gd name="connsiteY191" fmla="*/ 3937820 h 6636774"/>
                <a:gd name="connsiteX192" fmla="*/ 4041058 w 8775290"/>
                <a:gd name="connsiteY192" fmla="*/ 3952568 h 6636774"/>
                <a:gd name="connsiteX193" fmla="*/ 4085303 w 8775290"/>
                <a:gd name="connsiteY193" fmla="*/ 3849329 h 6636774"/>
                <a:gd name="connsiteX194" fmla="*/ 4041058 w 8775290"/>
                <a:gd name="connsiteY194" fmla="*/ 3760839 h 6636774"/>
                <a:gd name="connsiteX195" fmla="*/ 3937819 w 8775290"/>
                <a:gd name="connsiteY195" fmla="*/ 3819832 h 6636774"/>
                <a:gd name="connsiteX196" fmla="*/ 3849329 w 8775290"/>
                <a:gd name="connsiteY196" fmla="*/ 3849329 h 6636774"/>
                <a:gd name="connsiteX197" fmla="*/ 3790336 w 8775290"/>
                <a:gd name="connsiteY197" fmla="*/ 3775587 h 6636774"/>
                <a:gd name="connsiteX198" fmla="*/ 3878826 w 8775290"/>
                <a:gd name="connsiteY198" fmla="*/ 3613355 h 6636774"/>
                <a:gd name="connsiteX199" fmla="*/ 3583858 w 8775290"/>
                <a:gd name="connsiteY199" fmla="*/ 3421626 h 6636774"/>
                <a:gd name="connsiteX200" fmla="*/ 3392129 w 8775290"/>
                <a:gd name="connsiteY200" fmla="*/ 3495368 h 6636774"/>
                <a:gd name="connsiteX201" fmla="*/ 3274142 w 8775290"/>
                <a:gd name="connsiteY201" fmla="*/ 3451123 h 6636774"/>
                <a:gd name="connsiteX202" fmla="*/ 3274142 w 8775290"/>
                <a:gd name="connsiteY202" fmla="*/ 3288890 h 6636774"/>
                <a:gd name="connsiteX203" fmla="*/ 3052916 w 8775290"/>
                <a:gd name="connsiteY203" fmla="*/ 3347884 h 6636774"/>
                <a:gd name="connsiteX204" fmla="*/ 2949678 w 8775290"/>
                <a:gd name="connsiteY204" fmla="*/ 3318387 h 6636774"/>
                <a:gd name="connsiteX205" fmla="*/ 2905432 w 8775290"/>
                <a:gd name="connsiteY205" fmla="*/ 3229897 h 6636774"/>
                <a:gd name="connsiteX206" fmla="*/ 2993923 w 8775290"/>
                <a:gd name="connsiteY206" fmla="*/ 3200400 h 6636774"/>
                <a:gd name="connsiteX207" fmla="*/ 3008671 w 8775290"/>
                <a:gd name="connsiteY207" fmla="*/ 3082413 h 6636774"/>
                <a:gd name="connsiteX208" fmla="*/ 2920181 w 8775290"/>
                <a:gd name="connsiteY208" fmla="*/ 3023420 h 6636774"/>
                <a:gd name="connsiteX209" fmla="*/ 2964426 w 8775290"/>
                <a:gd name="connsiteY209" fmla="*/ 2846439 h 6636774"/>
                <a:gd name="connsiteX210" fmla="*/ 3082413 w 8775290"/>
                <a:gd name="connsiteY210" fmla="*/ 2743200 h 6636774"/>
                <a:gd name="connsiteX211" fmla="*/ 3229897 w 8775290"/>
                <a:gd name="connsiteY211" fmla="*/ 2743200 h 6636774"/>
                <a:gd name="connsiteX212" fmla="*/ 3097161 w 8775290"/>
                <a:gd name="connsiteY212" fmla="*/ 2580968 h 6636774"/>
                <a:gd name="connsiteX213" fmla="*/ 2979174 w 8775290"/>
                <a:gd name="connsiteY213" fmla="*/ 2507226 h 6636774"/>
                <a:gd name="connsiteX214" fmla="*/ 2846439 w 8775290"/>
                <a:gd name="connsiteY214" fmla="*/ 2521974 h 6636774"/>
                <a:gd name="connsiteX215" fmla="*/ 2757949 w 8775290"/>
                <a:gd name="connsiteY215" fmla="*/ 2580968 h 6636774"/>
                <a:gd name="connsiteX216" fmla="*/ 2920181 w 8775290"/>
                <a:gd name="connsiteY216" fmla="*/ 2698955 h 6636774"/>
                <a:gd name="connsiteX217" fmla="*/ 2802194 w 8775290"/>
                <a:gd name="connsiteY217" fmla="*/ 2713703 h 6636774"/>
                <a:gd name="connsiteX218" fmla="*/ 2713703 w 8775290"/>
                <a:gd name="connsiteY218" fmla="*/ 2861187 h 6636774"/>
                <a:gd name="connsiteX219" fmla="*/ 2654710 w 8775290"/>
                <a:gd name="connsiteY219" fmla="*/ 2846439 h 6636774"/>
                <a:gd name="connsiteX220" fmla="*/ 2610465 w 8775290"/>
                <a:gd name="connsiteY220" fmla="*/ 2743200 h 6636774"/>
                <a:gd name="connsiteX221" fmla="*/ 2448232 w 8775290"/>
                <a:gd name="connsiteY221" fmla="*/ 2698955 h 6636774"/>
                <a:gd name="connsiteX222" fmla="*/ 2359742 w 8775290"/>
                <a:gd name="connsiteY222" fmla="*/ 2787445 h 6636774"/>
                <a:gd name="connsiteX223" fmla="*/ 2227007 w 8775290"/>
                <a:gd name="connsiteY223" fmla="*/ 2787445 h 6636774"/>
                <a:gd name="connsiteX224" fmla="*/ 2182761 w 8775290"/>
                <a:gd name="connsiteY224" fmla="*/ 2728452 h 6636774"/>
                <a:gd name="connsiteX225" fmla="*/ 2064774 w 8775290"/>
                <a:gd name="connsiteY225" fmla="*/ 2713703 h 6636774"/>
                <a:gd name="connsiteX226" fmla="*/ 1961536 w 8775290"/>
                <a:gd name="connsiteY226" fmla="*/ 2772697 h 6636774"/>
                <a:gd name="connsiteX227" fmla="*/ 1902542 w 8775290"/>
                <a:gd name="connsiteY227" fmla="*/ 2757949 h 6636774"/>
                <a:gd name="connsiteX228" fmla="*/ 1843549 w 8775290"/>
                <a:gd name="connsiteY228" fmla="*/ 2654710 h 6636774"/>
                <a:gd name="connsiteX229" fmla="*/ 1710813 w 8775290"/>
                <a:gd name="connsiteY229" fmla="*/ 2728452 h 6636774"/>
                <a:gd name="connsiteX230" fmla="*/ 1622323 w 8775290"/>
                <a:gd name="connsiteY230" fmla="*/ 2713703 h 6636774"/>
                <a:gd name="connsiteX231" fmla="*/ 1548581 w 8775290"/>
                <a:gd name="connsiteY231" fmla="*/ 2595716 h 6636774"/>
                <a:gd name="connsiteX232" fmla="*/ 1430594 w 8775290"/>
                <a:gd name="connsiteY232" fmla="*/ 2595716 h 6636774"/>
                <a:gd name="connsiteX233" fmla="*/ 1297858 w 8775290"/>
                <a:gd name="connsiteY233" fmla="*/ 2462981 h 6636774"/>
                <a:gd name="connsiteX234" fmla="*/ 1209368 w 8775290"/>
                <a:gd name="connsiteY234" fmla="*/ 2477729 h 6636774"/>
                <a:gd name="connsiteX235" fmla="*/ 1165123 w 8775290"/>
                <a:gd name="connsiteY235" fmla="*/ 2418736 h 6636774"/>
                <a:gd name="connsiteX236" fmla="*/ 1224116 w 8775290"/>
                <a:gd name="connsiteY236" fmla="*/ 2344994 h 6636774"/>
                <a:gd name="connsiteX237" fmla="*/ 1061884 w 8775290"/>
                <a:gd name="connsiteY237" fmla="*/ 2138516 h 6636774"/>
                <a:gd name="connsiteX238" fmla="*/ 1047136 w 8775290"/>
                <a:gd name="connsiteY238" fmla="*/ 2079523 h 6636774"/>
                <a:gd name="connsiteX239" fmla="*/ 1150374 w 8775290"/>
                <a:gd name="connsiteY239" fmla="*/ 1991032 h 6636774"/>
                <a:gd name="connsiteX240" fmla="*/ 1224116 w 8775290"/>
                <a:gd name="connsiteY240" fmla="*/ 1991032 h 6636774"/>
                <a:gd name="connsiteX241" fmla="*/ 1342103 w 8775290"/>
                <a:gd name="connsiteY241" fmla="*/ 1932039 h 6636774"/>
                <a:gd name="connsiteX242" fmla="*/ 1238865 w 8775290"/>
                <a:gd name="connsiteY242" fmla="*/ 1828800 h 6636774"/>
                <a:gd name="connsiteX243" fmla="*/ 1135626 w 8775290"/>
                <a:gd name="connsiteY243" fmla="*/ 1873045 h 6636774"/>
                <a:gd name="connsiteX244" fmla="*/ 929149 w 8775290"/>
                <a:gd name="connsiteY244" fmla="*/ 1799303 h 6636774"/>
                <a:gd name="connsiteX245" fmla="*/ 884903 w 8775290"/>
                <a:gd name="connsiteY245" fmla="*/ 1858297 h 6636774"/>
                <a:gd name="connsiteX246" fmla="*/ 737419 w 8775290"/>
                <a:gd name="connsiteY246" fmla="*/ 1814052 h 6636774"/>
                <a:gd name="connsiteX247" fmla="*/ 634181 w 8775290"/>
                <a:gd name="connsiteY247" fmla="*/ 1710813 h 6636774"/>
                <a:gd name="connsiteX248" fmla="*/ 516194 w 8775290"/>
                <a:gd name="connsiteY248" fmla="*/ 1681316 h 6636774"/>
                <a:gd name="connsiteX249" fmla="*/ 516194 w 8775290"/>
                <a:gd name="connsiteY249" fmla="*/ 1445342 h 6636774"/>
                <a:gd name="connsiteX250" fmla="*/ 353961 w 8775290"/>
                <a:gd name="connsiteY250" fmla="*/ 1135626 h 6636774"/>
                <a:gd name="connsiteX251" fmla="*/ 191729 w 8775290"/>
                <a:gd name="connsiteY251" fmla="*/ 752168 h 6636774"/>
                <a:gd name="connsiteX252" fmla="*/ 0 w 8775290"/>
                <a:gd name="connsiteY252" fmla="*/ 471949 h 66367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</a:cxnLst>
              <a:rect l="l" t="t" r="r" b="b"/>
              <a:pathLst>
                <a:path w="8775290" h="6636774">
                  <a:moveTo>
                    <a:pt x="0" y="471949"/>
                  </a:moveTo>
                  <a:lnTo>
                    <a:pt x="545690" y="324465"/>
                  </a:lnTo>
                  <a:lnTo>
                    <a:pt x="752168" y="294968"/>
                  </a:lnTo>
                  <a:lnTo>
                    <a:pt x="1002890" y="206478"/>
                  </a:lnTo>
                  <a:lnTo>
                    <a:pt x="1371600" y="221226"/>
                  </a:lnTo>
                  <a:lnTo>
                    <a:pt x="1902542" y="0"/>
                  </a:lnTo>
                  <a:lnTo>
                    <a:pt x="1961536" y="294968"/>
                  </a:lnTo>
                  <a:lnTo>
                    <a:pt x="1991032" y="501445"/>
                  </a:lnTo>
                  <a:cubicBezTo>
                    <a:pt x="2112934" y="605933"/>
                    <a:pt x="2048946" y="589936"/>
                    <a:pt x="2168013" y="589936"/>
                  </a:cubicBezTo>
                  <a:lnTo>
                    <a:pt x="2182761" y="589936"/>
                  </a:lnTo>
                  <a:cubicBezTo>
                    <a:pt x="2192304" y="675817"/>
                    <a:pt x="2213773" y="784872"/>
                    <a:pt x="2182761" y="870155"/>
                  </a:cubicBezTo>
                  <a:cubicBezTo>
                    <a:pt x="2177448" y="884765"/>
                    <a:pt x="2153264" y="879987"/>
                    <a:pt x="2138516" y="884903"/>
                  </a:cubicBezTo>
                  <a:cubicBezTo>
                    <a:pt x="2068401" y="931647"/>
                    <a:pt x="2099875" y="897585"/>
                    <a:pt x="2064774" y="1002890"/>
                  </a:cubicBezTo>
                  <a:lnTo>
                    <a:pt x="2050026" y="1047136"/>
                  </a:lnTo>
                  <a:cubicBezTo>
                    <a:pt x="2082677" y="1068903"/>
                    <a:pt x="2115802" y="1086808"/>
                    <a:pt x="2138516" y="1120878"/>
                  </a:cubicBezTo>
                  <a:cubicBezTo>
                    <a:pt x="2147139" y="1133813"/>
                    <a:pt x="2148349" y="1150375"/>
                    <a:pt x="2153265" y="1165123"/>
                  </a:cubicBezTo>
                  <a:cubicBezTo>
                    <a:pt x="2148349" y="1229033"/>
                    <a:pt x="2146467" y="1293248"/>
                    <a:pt x="2138516" y="1356852"/>
                  </a:cubicBezTo>
                  <a:cubicBezTo>
                    <a:pt x="2130645" y="1419817"/>
                    <a:pt x="2089794" y="1404323"/>
                    <a:pt x="2138516" y="1489587"/>
                  </a:cubicBezTo>
                  <a:cubicBezTo>
                    <a:pt x="2146229" y="1503085"/>
                    <a:pt x="2168013" y="1499420"/>
                    <a:pt x="2182761" y="1504336"/>
                  </a:cubicBezTo>
                  <a:cubicBezTo>
                    <a:pt x="2202426" y="1499420"/>
                    <a:pt x="2222525" y="1483177"/>
                    <a:pt x="2241755" y="1489587"/>
                  </a:cubicBezTo>
                  <a:cubicBezTo>
                    <a:pt x="2258571" y="1495192"/>
                    <a:pt x="2263325" y="1517978"/>
                    <a:pt x="2271252" y="1533832"/>
                  </a:cubicBezTo>
                  <a:cubicBezTo>
                    <a:pt x="2278204" y="1547737"/>
                    <a:pt x="2279876" y="1563789"/>
                    <a:pt x="2286000" y="1578078"/>
                  </a:cubicBezTo>
                  <a:cubicBezTo>
                    <a:pt x="2294660" y="1598286"/>
                    <a:pt x="2305665" y="1617407"/>
                    <a:pt x="2315497" y="1637071"/>
                  </a:cubicBezTo>
                  <a:cubicBezTo>
                    <a:pt x="2330245" y="1632155"/>
                    <a:pt x="2345837" y="1629275"/>
                    <a:pt x="2359742" y="1622323"/>
                  </a:cubicBezTo>
                  <a:cubicBezTo>
                    <a:pt x="2375596" y="1614396"/>
                    <a:pt x="2387390" y="1599050"/>
                    <a:pt x="2403987" y="1592826"/>
                  </a:cubicBezTo>
                  <a:cubicBezTo>
                    <a:pt x="2427458" y="1584024"/>
                    <a:pt x="2453148" y="1582994"/>
                    <a:pt x="2477729" y="1578078"/>
                  </a:cubicBezTo>
                  <a:cubicBezTo>
                    <a:pt x="2492477" y="1587910"/>
                    <a:pt x="2512580" y="1592543"/>
                    <a:pt x="2521974" y="1607574"/>
                  </a:cubicBezTo>
                  <a:cubicBezTo>
                    <a:pt x="2538453" y="1633940"/>
                    <a:pt x="2526597" y="1677410"/>
                    <a:pt x="2551471" y="1696065"/>
                  </a:cubicBezTo>
                  <a:cubicBezTo>
                    <a:pt x="2624645" y="1750945"/>
                    <a:pt x="2590013" y="1726675"/>
                    <a:pt x="2654710" y="1769807"/>
                  </a:cubicBezTo>
                  <a:cubicBezTo>
                    <a:pt x="2773293" y="1947682"/>
                    <a:pt x="2669165" y="1763916"/>
                    <a:pt x="2728452" y="1961536"/>
                  </a:cubicBezTo>
                  <a:cubicBezTo>
                    <a:pt x="2733545" y="1978514"/>
                    <a:pt x="2742918" y="1996387"/>
                    <a:pt x="2757949" y="2005781"/>
                  </a:cubicBezTo>
                  <a:cubicBezTo>
                    <a:pt x="2784315" y="2022260"/>
                    <a:pt x="2846439" y="2035278"/>
                    <a:pt x="2846439" y="2035278"/>
                  </a:cubicBezTo>
                  <a:cubicBezTo>
                    <a:pt x="2862323" y="2059104"/>
                    <a:pt x="2902406" y="2143811"/>
                    <a:pt x="2949678" y="2153265"/>
                  </a:cubicBezTo>
                  <a:cubicBezTo>
                    <a:pt x="3007726" y="2164875"/>
                    <a:pt x="3067665" y="2163097"/>
                    <a:pt x="3126658" y="2168013"/>
                  </a:cubicBezTo>
                  <a:cubicBezTo>
                    <a:pt x="3141406" y="2177845"/>
                    <a:pt x="3158369" y="2184976"/>
                    <a:pt x="3170903" y="2197510"/>
                  </a:cubicBezTo>
                  <a:cubicBezTo>
                    <a:pt x="3209915" y="2236522"/>
                    <a:pt x="3190284" y="2255799"/>
                    <a:pt x="3244645" y="2286000"/>
                  </a:cubicBezTo>
                  <a:cubicBezTo>
                    <a:pt x="3271825" y="2301100"/>
                    <a:pt x="3333136" y="2315497"/>
                    <a:pt x="3333136" y="2315497"/>
                  </a:cubicBezTo>
                  <a:cubicBezTo>
                    <a:pt x="3439972" y="2279885"/>
                    <a:pt x="3406902" y="2309563"/>
                    <a:pt x="3465871" y="2227007"/>
                  </a:cubicBezTo>
                  <a:cubicBezTo>
                    <a:pt x="3476174" y="2212583"/>
                    <a:pt x="3485536" y="2197510"/>
                    <a:pt x="3495368" y="2182761"/>
                  </a:cubicBezTo>
                  <a:cubicBezTo>
                    <a:pt x="3505200" y="2153264"/>
                    <a:pt x="3517324" y="2124435"/>
                    <a:pt x="3524865" y="2094271"/>
                  </a:cubicBezTo>
                  <a:cubicBezTo>
                    <a:pt x="3536147" y="2049141"/>
                    <a:pt x="3535160" y="2024982"/>
                    <a:pt x="3569110" y="1991032"/>
                  </a:cubicBezTo>
                  <a:cubicBezTo>
                    <a:pt x="3581644" y="1978498"/>
                    <a:pt x="3598607" y="1971368"/>
                    <a:pt x="3613355" y="1961536"/>
                  </a:cubicBezTo>
                  <a:cubicBezTo>
                    <a:pt x="3671945" y="1976183"/>
                    <a:pt x="3695750" y="1990465"/>
                    <a:pt x="3760839" y="1961536"/>
                  </a:cubicBezTo>
                  <a:cubicBezTo>
                    <a:pt x="3779899" y="1953065"/>
                    <a:pt x="3786851" y="1927419"/>
                    <a:pt x="3805084" y="1917290"/>
                  </a:cubicBezTo>
                  <a:cubicBezTo>
                    <a:pt x="3856852" y="1888530"/>
                    <a:pt x="3911865" y="1886908"/>
                    <a:pt x="3967316" y="1873045"/>
                  </a:cubicBezTo>
                  <a:cubicBezTo>
                    <a:pt x="3982398" y="1869274"/>
                    <a:pt x="3996813" y="1863213"/>
                    <a:pt x="4011561" y="1858297"/>
                  </a:cubicBezTo>
                  <a:cubicBezTo>
                    <a:pt x="4026310" y="1843549"/>
                    <a:pt x="4035233" y="1817481"/>
                    <a:pt x="4055807" y="1814052"/>
                  </a:cubicBezTo>
                  <a:cubicBezTo>
                    <a:pt x="4073291" y="1811138"/>
                    <a:pt x="4082749" y="1847394"/>
                    <a:pt x="4100052" y="1843549"/>
                  </a:cubicBezTo>
                  <a:cubicBezTo>
                    <a:pt x="4134659" y="1835859"/>
                    <a:pt x="4154910" y="1795765"/>
                    <a:pt x="4188542" y="1784555"/>
                  </a:cubicBezTo>
                  <a:lnTo>
                    <a:pt x="4232787" y="1769807"/>
                  </a:lnTo>
                  <a:cubicBezTo>
                    <a:pt x="4343997" y="1806876"/>
                    <a:pt x="4206917" y="1756872"/>
                    <a:pt x="4321278" y="1814052"/>
                  </a:cubicBezTo>
                  <a:cubicBezTo>
                    <a:pt x="4335183" y="1821004"/>
                    <a:pt x="4350775" y="1823884"/>
                    <a:pt x="4365523" y="1828800"/>
                  </a:cubicBezTo>
                  <a:cubicBezTo>
                    <a:pt x="4397746" y="1877136"/>
                    <a:pt x="4395019" y="1855320"/>
                    <a:pt x="4395019" y="1887794"/>
                  </a:cubicBezTo>
                  <a:lnTo>
                    <a:pt x="4616245" y="2227007"/>
                  </a:lnTo>
                  <a:lnTo>
                    <a:pt x="4748981" y="2271252"/>
                  </a:lnTo>
                  <a:lnTo>
                    <a:pt x="4793226" y="2433484"/>
                  </a:lnTo>
                  <a:lnTo>
                    <a:pt x="4748981" y="2536723"/>
                  </a:lnTo>
                  <a:lnTo>
                    <a:pt x="4822723" y="2831690"/>
                  </a:lnTo>
                  <a:lnTo>
                    <a:pt x="4925961" y="2949678"/>
                  </a:lnTo>
                  <a:lnTo>
                    <a:pt x="4881716" y="3274142"/>
                  </a:lnTo>
                  <a:lnTo>
                    <a:pt x="5220929" y="3524865"/>
                  </a:lnTo>
                  <a:cubicBezTo>
                    <a:pt x="5260258" y="3544529"/>
                    <a:pt x="5295654" y="3575992"/>
                    <a:pt x="5338916" y="3583858"/>
                  </a:cubicBezTo>
                  <a:cubicBezTo>
                    <a:pt x="5378521" y="3591059"/>
                    <a:pt x="5392717" y="3522579"/>
                    <a:pt x="5412658" y="3510116"/>
                  </a:cubicBezTo>
                  <a:cubicBezTo>
                    <a:pt x="5439025" y="3493637"/>
                    <a:pt x="5471652" y="3490452"/>
                    <a:pt x="5501149" y="3480620"/>
                  </a:cubicBezTo>
                  <a:cubicBezTo>
                    <a:pt x="5515897" y="3475704"/>
                    <a:pt x="5532459" y="3474494"/>
                    <a:pt x="5545394" y="3465871"/>
                  </a:cubicBezTo>
                  <a:lnTo>
                    <a:pt x="5678129" y="3377381"/>
                  </a:lnTo>
                  <a:cubicBezTo>
                    <a:pt x="5692877" y="3367549"/>
                    <a:pt x="5705558" y="3353489"/>
                    <a:pt x="5722374" y="3347884"/>
                  </a:cubicBezTo>
                  <a:lnTo>
                    <a:pt x="5766619" y="3333136"/>
                  </a:lnTo>
                  <a:cubicBezTo>
                    <a:pt x="5791200" y="3338052"/>
                    <a:pt x="5818596" y="3335447"/>
                    <a:pt x="5840361" y="3347884"/>
                  </a:cubicBezTo>
                  <a:cubicBezTo>
                    <a:pt x="5884568" y="3373145"/>
                    <a:pt x="5870193" y="3415929"/>
                    <a:pt x="5855110" y="3451123"/>
                  </a:cubicBezTo>
                  <a:cubicBezTo>
                    <a:pt x="5848128" y="3467415"/>
                    <a:pt x="5835445" y="3480620"/>
                    <a:pt x="5825613" y="3495368"/>
                  </a:cubicBezTo>
                  <a:cubicBezTo>
                    <a:pt x="5830529" y="3519949"/>
                    <a:pt x="5826456" y="3548253"/>
                    <a:pt x="5840361" y="3569110"/>
                  </a:cubicBezTo>
                  <a:cubicBezTo>
                    <a:pt x="5881403" y="3630672"/>
                    <a:pt x="5898809" y="3549809"/>
                    <a:pt x="5914103" y="3539613"/>
                  </a:cubicBezTo>
                  <a:cubicBezTo>
                    <a:pt x="5930969" y="3528369"/>
                    <a:pt x="5953432" y="3529781"/>
                    <a:pt x="5973097" y="3524865"/>
                  </a:cubicBezTo>
                  <a:cubicBezTo>
                    <a:pt x="5992761" y="3529781"/>
                    <a:pt x="6012024" y="3536747"/>
                    <a:pt x="6032090" y="3539613"/>
                  </a:cubicBezTo>
                  <a:cubicBezTo>
                    <a:pt x="6184466" y="3561380"/>
                    <a:pt x="6179574" y="3504305"/>
                    <a:pt x="6179574" y="3569110"/>
                  </a:cubicBezTo>
                  <a:lnTo>
                    <a:pt x="6253316" y="3524865"/>
                  </a:lnTo>
                  <a:lnTo>
                    <a:pt x="6400800" y="3731342"/>
                  </a:lnTo>
                  <a:lnTo>
                    <a:pt x="6518787" y="3834581"/>
                  </a:lnTo>
                  <a:lnTo>
                    <a:pt x="6518787" y="4055807"/>
                  </a:lnTo>
                  <a:cubicBezTo>
                    <a:pt x="6523703" y="4100052"/>
                    <a:pt x="6540855" y="4144630"/>
                    <a:pt x="6533536" y="4188542"/>
                  </a:cubicBezTo>
                  <a:cubicBezTo>
                    <a:pt x="6530107" y="4209116"/>
                    <a:pt x="6505313" y="4219434"/>
                    <a:pt x="6489290" y="4232787"/>
                  </a:cubicBezTo>
                  <a:cubicBezTo>
                    <a:pt x="6475673" y="4244134"/>
                    <a:pt x="6445045" y="4262284"/>
                    <a:pt x="6445045" y="4262284"/>
                  </a:cubicBezTo>
                  <a:lnTo>
                    <a:pt x="6607278" y="4660490"/>
                  </a:lnTo>
                  <a:lnTo>
                    <a:pt x="6754761" y="4645742"/>
                  </a:lnTo>
                  <a:lnTo>
                    <a:pt x="6843252" y="4395020"/>
                  </a:lnTo>
                  <a:lnTo>
                    <a:pt x="7182465" y="4395020"/>
                  </a:lnTo>
                  <a:lnTo>
                    <a:pt x="7418439" y="4483510"/>
                  </a:lnTo>
                  <a:lnTo>
                    <a:pt x="7521678" y="4527755"/>
                  </a:lnTo>
                  <a:lnTo>
                    <a:pt x="7728155" y="4439265"/>
                  </a:lnTo>
                  <a:lnTo>
                    <a:pt x="8008374" y="4380271"/>
                  </a:lnTo>
                  <a:lnTo>
                    <a:pt x="8126361" y="4572000"/>
                  </a:lnTo>
                  <a:lnTo>
                    <a:pt x="8332839" y="4660490"/>
                  </a:lnTo>
                  <a:lnTo>
                    <a:pt x="8436078" y="4925961"/>
                  </a:lnTo>
                  <a:lnTo>
                    <a:pt x="8627807" y="4822723"/>
                  </a:lnTo>
                  <a:lnTo>
                    <a:pt x="8775290" y="4911213"/>
                  </a:lnTo>
                  <a:lnTo>
                    <a:pt x="8627807" y="5117690"/>
                  </a:lnTo>
                  <a:lnTo>
                    <a:pt x="8524568" y="5235678"/>
                  </a:lnTo>
                  <a:lnTo>
                    <a:pt x="8495071" y="5530645"/>
                  </a:lnTo>
                  <a:cubicBezTo>
                    <a:pt x="8470490" y="5565058"/>
                    <a:pt x="8437035" y="5594618"/>
                    <a:pt x="8421329" y="5633884"/>
                  </a:cubicBezTo>
                  <a:cubicBezTo>
                    <a:pt x="8415555" y="5648318"/>
                    <a:pt x="8420996" y="5674358"/>
                    <a:pt x="8436078" y="5678129"/>
                  </a:cubicBezTo>
                  <a:cubicBezTo>
                    <a:pt x="8507777" y="5696054"/>
                    <a:pt x="8583561" y="5687962"/>
                    <a:pt x="8657303" y="5692878"/>
                  </a:cubicBezTo>
                  <a:cubicBezTo>
                    <a:pt x="8662219" y="5712542"/>
                    <a:pt x="8666483" y="5732381"/>
                    <a:pt x="8672052" y="5751871"/>
                  </a:cubicBezTo>
                  <a:cubicBezTo>
                    <a:pt x="8676323" y="5766819"/>
                    <a:pt x="8684019" y="5780821"/>
                    <a:pt x="8686800" y="5796116"/>
                  </a:cubicBezTo>
                  <a:cubicBezTo>
                    <a:pt x="8693890" y="5835112"/>
                    <a:pt x="8689015" y="5876502"/>
                    <a:pt x="8701549" y="5914103"/>
                  </a:cubicBezTo>
                  <a:cubicBezTo>
                    <a:pt x="8709322" y="5937422"/>
                    <a:pt x="8731507" y="5953095"/>
                    <a:pt x="8745794" y="5973097"/>
                  </a:cubicBezTo>
                  <a:cubicBezTo>
                    <a:pt x="8756096" y="5987521"/>
                    <a:pt x="8765458" y="6002594"/>
                    <a:pt x="8775290" y="6017342"/>
                  </a:cubicBezTo>
                  <a:cubicBezTo>
                    <a:pt x="8765574" y="6046490"/>
                    <a:pt x="8757037" y="6085038"/>
                    <a:pt x="8731045" y="6105832"/>
                  </a:cubicBezTo>
                  <a:cubicBezTo>
                    <a:pt x="8718906" y="6115544"/>
                    <a:pt x="8701548" y="6115665"/>
                    <a:pt x="8686800" y="6120581"/>
                  </a:cubicBezTo>
                  <a:cubicBezTo>
                    <a:pt x="8676968" y="6135329"/>
                    <a:pt x="8669837" y="6152292"/>
                    <a:pt x="8657303" y="6164826"/>
                  </a:cubicBezTo>
                  <a:cubicBezTo>
                    <a:pt x="8623352" y="6198777"/>
                    <a:pt x="8599197" y="6197788"/>
                    <a:pt x="8554065" y="6209071"/>
                  </a:cubicBezTo>
                  <a:cubicBezTo>
                    <a:pt x="8544233" y="6223819"/>
                    <a:pt x="8531767" y="6237118"/>
                    <a:pt x="8524568" y="6253316"/>
                  </a:cubicBezTo>
                  <a:cubicBezTo>
                    <a:pt x="8511940" y="6281729"/>
                    <a:pt x="8495071" y="6341807"/>
                    <a:pt x="8495071" y="6341807"/>
                  </a:cubicBezTo>
                  <a:cubicBezTo>
                    <a:pt x="8499987" y="6366388"/>
                    <a:pt x="8503223" y="6391365"/>
                    <a:pt x="8509819" y="6415549"/>
                  </a:cubicBezTo>
                  <a:cubicBezTo>
                    <a:pt x="8518000" y="6445546"/>
                    <a:pt x="8539316" y="6504039"/>
                    <a:pt x="8539316" y="6504039"/>
                  </a:cubicBezTo>
                  <a:cubicBezTo>
                    <a:pt x="8534400" y="6523703"/>
                    <a:pt x="8535811" y="6546167"/>
                    <a:pt x="8524568" y="6563032"/>
                  </a:cubicBezTo>
                  <a:cubicBezTo>
                    <a:pt x="8514736" y="6577780"/>
                    <a:pt x="8496521" y="6585330"/>
                    <a:pt x="8480323" y="6592529"/>
                  </a:cubicBezTo>
                  <a:cubicBezTo>
                    <a:pt x="8403461" y="6626690"/>
                    <a:pt x="8410772" y="6622026"/>
                    <a:pt x="8347587" y="6622026"/>
                  </a:cubicBezTo>
                  <a:lnTo>
                    <a:pt x="8244349" y="6636774"/>
                  </a:lnTo>
                  <a:lnTo>
                    <a:pt x="8111613" y="6518787"/>
                  </a:lnTo>
                  <a:lnTo>
                    <a:pt x="7978878" y="6577781"/>
                  </a:lnTo>
                  <a:lnTo>
                    <a:pt x="7890387" y="6504039"/>
                  </a:lnTo>
                  <a:lnTo>
                    <a:pt x="7787149" y="6474542"/>
                  </a:lnTo>
                  <a:lnTo>
                    <a:pt x="7860890" y="6282813"/>
                  </a:lnTo>
                  <a:lnTo>
                    <a:pt x="7846142" y="6209071"/>
                  </a:lnTo>
                  <a:lnTo>
                    <a:pt x="7713407" y="6282813"/>
                  </a:lnTo>
                  <a:lnTo>
                    <a:pt x="7610168" y="6282813"/>
                  </a:lnTo>
                  <a:lnTo>
                    <a:pt x="7388942" y="6400800"/>
                  </a:lnTo>
                  <a:lnTo>
                    <a:pt x="7315200" y="6253316"/>
                  </a:lnTo>
                  <a:lnTo>
                    <a:pt x="7167716" y="6194323"/>
                  </a:lnTo>
                  <a:lnTo>
                    <a:pt x="7064478" y="6223820"/>
                  </a:lnTo>
                  <a:lnTo>
                    <a:pt x="6681019" y="6061587"/>
                  </a:lnTo>
                  <a:lnTo>
                    <a:pt x="6489290" y="6150078"/>
                  </a:lnTo>
                  <a:lnTo>
                    <a:pt x="6445045" y="6268065"/>
                  </a:lnTo>
                  <a:lnTo>
                    <a:pt x="6268065" y="6327058"/>
                  </a:lnTo>
                  <a:lnTo>
                    <a:pt x="6238568" y="6253316"/>
                  </a:lnTo>
                  <a:lnTo>
                    <a:pt x="6061587" y="6135329"/>
                  </a:lnTo>
                  <a:lnTo>
                    <a:pt x="5987845" y="6209071"/>
                  </a:lnTo>
                  <a:cubicBezTo>
                    <a:pt x="5953432" y="6233652"/>
                    <a:pt x="5921136" y="6261504"/>
                    <a:pt x="5884607" y="6282813"/>
                  </a:cubicBezTo>
                  <a:cubicBezTo>
                    <a:pt x="5769117" y="6350183"/>
                    <a:pt x="5838854" y="6284323"/>
                    <a:pt x="5796116" y="6327058"/>
                  </a:cubicBezTo>
                  <a:lnTo>
                    <a:pt x="5486400" y="6312310"/>
                  </a:lnTo>
                  <a:lnTo>
                    <a:pt x="5324168" y="6282813"/>
                  </a:lnTo>
                  <a:cubicBezTo>
                    <a:pt x="5279923" y="6292645"/>
                    <a:pt x="5231972" y="6292040"/>
                    <a:pt x="5191432" y="6312310"/>
                  </a:cubicBezTo>
                  <a:cubicBezTo>
                    <a:pt x="5057714" y="6379169"/>
                    <a:pt x="5205198" y="6371303"/>
                    <a:pt x="5117690" y="6371303"/>
                  </a:cubicBezTo>
                  <a:lnTo>
                    <a:pt x="4925961" y="6386052"/>
                  </a:lnTo>
                  <a:lnTo>
                    <a:pt x="4807974" y="6297561"/>
                  </a:lnTo>
                  <a:lnTo>
                    <a:pt x="4675239" y="6312310"/>
                  </a:lnTo>
                  <a:lnTo>
                    <a:pt x="4527755" y="6371303"/>
                  </a:lnTo>
                  <a:lnTo>
                    <a:pt x="4380271" y="6312310"/>
                  </a:lnTo>
                  <a:lnTo>
                    <a:pt x="4262284" y="6297561"/>
                  </a:lnTo>
                  <a:lnTo>
                    <a:pt x="4100052" y="6194323"/>
                  </a:lnTo>
                  <a:lnTo>
                    <a:pt x="4129549" y="6091084"/>
                  </a:lnTo>
                  <a:lnTo>
                    <a:pt x="4114800" y="5987845"/>
                  </a:lnTo>
                  <a:lnTo>
                    <a:pt x="4247536" y="5914103"/>
                  </a:lnTo>
                  <a:lnTo>
                    <a:pt x="4144297" y="5737123"/>
                  </a:lnTo>
                  <a:lnTo>
                    <a:pt x="4321278" y="5633884"/>
                  </a:lnTo>
                  <a:lnTo>
                    <a:pt x="4203290" y="5515897"/>
                  </a:lnTo>
                  <a:lnTo>
                    <a:pt x="4085303" y="5442155"/>
                  </a:lnTo>
                  <a:lnTo>
                    <a:pt x="4011561" y="5442155"/>
                  </a:lnTo>
                  <a:lnTo>
                    <a:pt x="3878826" y="5574890"/>
                  </a:lnTo>
                  <a:lnTo>
                    <a:pt x="3775587" y="5574890"/>
                  </a:lnTo>
                  <a:lnTo>
                    <a:pt x="3701845" y="5633884"/>
                  </a:lnTo>
                  <a:lnTo>
                    <a:pt x="3805084" y="5825613"/>
                  </a:lnTo>
                  <a:lnTo>
                    <a:pt x="3937819" y="5692878"/>
                  </a:lnTo>
                  <a:lnTo>
                    <a:pt x="4070555" y="5692878"/>
                  </a:lnTo>
                  <a:lnTo>
                    <a:pt x="4055807" y="5589639"/>
                  </a:lnTo>
                  <a:lnTo>
                    <a:pt x="4232787" y="5471652"/>
                  </a:lnTo>
                  <a:lnTo>
                    <a:pt x="4336026" y="5471652"/>
                  </a:lnTo>
                  <a:lnTo>
                    <a:pt x="4409768" y="5412658"/>
                  </a:lnTo>
                  <a:lnTo>
                    <a:pt x="4336026" y="5265174"/>
                  </a:lnTo>
                  <a:lnTo>
                    <a:pt x="4336026" y="5265174"/>
                  </a:lnTo>
                  <a:lnTo>
                    <a:pt x="4321278" y="5161936"/>
                  </a:lnTo>
                  <a:lnTo>
                    <a:pt x="4483510" y="5161936"/>
                  </a:lnTo>
                  <a:lnTo>
                    <a:pt x="4527755" y="5073445"/>
                  </a:lnTo>
                  <a:lnTo>
                    <a:pt x="4365523" y="4984955"/>
                  </a:lnTo>
                  <a:lnTo>
                    <a:pt x="4380271" y="4896465"/>
                  </a:lnTo>
                  <a:lnTo>
                    <a:pt x="4085303" y="4822723"/>
                  </a:lnTo>
                  <a:lnTo>
                    <a:pt x="3996813" y="4837471"/>
                  </a:lnTo>
                  <a:lnTo>
                    <a:pt x="3908323" y="4748981"/>
                  </a:lnTo>
                  <a:lnTo>
                    <a:pt x="3805084" y="4793226"/>
                  </a:lnTo>
                  <a:lnTo>
                    <a:pt x="3805084" y="4866968"/>
                  </a:lnTo>
                  <a:lnTo>
                    <a:pt x="3834581" y="4896465"/>
                  </a:lnTo>
                  <a:lnTo>
                    <a:pt x="3982065" y="4852220"/>
                  </a:lnTo>
                  <a:lnTo>
                    <a:pt x="3982065" y="4704736"/>
                  </a:lnTo>
                  <a:lnTo>
                    <a:pt x="4114800" y="4616245"/>
                  </a:lnTo>
                  <a:lnTo>
                    <a:pt x="3982065" y="4424516"/>
                  </a:lnTo>
                  <a:lnTo>
                    <a:pt x="3878826" y="4409768"/>
                  </a:lnTo>
                  <a:lnTo>
                    <a:pt x="3805084" y="4350774"/>
                  </a:lnTo>
                  <a:lnTo>
                    <a:pt x="3746090" y="4247536"/>
                  </a:lnTo>
                  <a:lnTo>
                    <a:pt x="3672349" y="4085303"/>
                  </a:lnTo>
                  <a:lnTo>
                    <a:pt x="3849329" y="4070555"/>
                  </a:lnTo>
                  <a:lnTo>
                    <a:pt x="3908323" y="3937820"/>
                  </a:lnTo>
                  <a:lnTo>
                    <a:pt x="4041058" y="3952568"/>
                  </a:lnTo>
                  <a:lnTo>
                    <a:pt x="4085303" y="3849329"/>
                  </a:lnTo>
                  <a:lnTo>
                    <a:pt x="4041058" y="3760839"/>
                  </a:lnTo>
                  <a:lnTo>
                    <a:pt x="3937819" y="3819832"/>
                  </a:lnTo>
                  <a:lnTo>
                    <a:pt x="3849329" y="3849329"/>
                  </a:lnTo>
                  <a:lnTo>
                    <a:pt x="3790336" y="3775587"/>
                  </a:lnTo>
                  <a:lnTo>
                    <a:pt x="3878826" y="3613355"/>
                  </a:lnTo>
                  <a:lnTo>
                    <a:pt x="3583858" y="3421626"/>
                  </a:lnTo>
                  <a:lnTo>
                    <a:pt x="3392129" y="3495368"/>
                  </a:lnTo>
                  <a:lnTo>
                    <a:pt x="3274142" y="3451123"/>
                  </a:lnTo>
                  <a:lnTo>
                    <a:pt x="3274142" y="3288890"/>
                  </a:lnTo>
                  <a:lnTo>
                    <a:pt x="3052916" y="3347884"/>
                  </a:lnTo>
                  <a:lnTo>
                    <a:pt x="2949678" y="3318387"/>
                  </a:lnTo>
                  <a:lnTo>
                    <a:pt x="2905432" y="3229897"/>
                  </a:lnTo>
                  <a:lnTo>
                    <a:pt x="2993923" y="3200400"/>
                  </a:lnTo>
                  <a:lnTo>
                    <a:pt x="3008671" y="3082413"/>
                  </a:lnTo>
                  <a:lnTo>
                    <a:pt x="2920181" y="3023420"/>
                  </a:lnTo>
                  <a:lnTo>
                    <a:pt x="2964426" y="2846439"/>
                  </a:lnTo>
                  <a:lnTo>
                    <a:pt x="3082413" y="2743200"/>
                  </a:lnTo>
                  <a:lnTo>
                    <a:pt x="3229897" y="2743200"/>
                  </a:lnTo>
                  <a:lnTo>
                    <a:pt x="3097161" y="2580968"/>
                  </a:lnTo>
                  <a:lnTo>
                    <a:pt x="2979174" y="2507226"/>
                  </a:lnTo>
                  <a:lnTo>
                    <a:pt x="2846439" y="2521974"/>
                  </a:lnTo>
                  <a:lnTo>
                    <a:pt x="2757949" y="2580968"/>
                  </a:lnTo>
                  <a:lnTo>
                    <a:pt x="2920181" y="2698955"/>
                  </a:lnTo>
                  <a:lnTo>
                    <a:pt x="2802194" y="2713703"/>
                  </a:lnTo>
                  <a:lnTo>
                    <a:pt x="2713703" y="2861187"/>
                  </a:lnTo>
                  <a:lnTo>
                    <a:pt x="2654710" y="2846439"/>
                  </a:lnTo>
                  <a:lnTo>
                    <a:pt x="2610465" y="2743200"/>
                  </a:lnTo>
                  <a:lnTo>
                    <a:pt x="2448232" y="2698955"/>
                  </a:lnTo>
                  <a:lnTo>
                    <a:pt x="2359742" y="2787445"/>
                  </a:lnTo>
                  <a:lnTo>
                    <a:pt x="2227007" y="2787445"/>
                  </a:lnTo>
                  <a:lnTo>
                    <a:pt x="2182761" y="2728452"/>
                  </a:lnTo>
                  <a:lnTo>
                    <a:pt x="2064774" y="2713703"/>
                  </a:lnTo>
                  <a:lnTo>
                    <a:pt x="1961536" y="2772697"/>
                  </a:lnTo>
                  <a:lnTo>
                    <a:pt x="1902542" y="2757949"/>
                  </a:lnTo>
                  <a:lnTo>
                    <a:pt x="1843549" y="2654710"/>
                  </a:lnTo>
                  <a:lnTo>
                    <a:pt x="1710813" y="2728452"/>
                  </a:lnTo>
                  <a:lnTo>
                    <a:pt x="1622323" y="2713703"/>
                  </a:lnTo>
                  <a:lnTo>
                    <a:pt x="1548581" y="2595716"/>
                  </a:lnTo>
                  <a:lnTo>
                    <a:pt x="1430594" y="2595716"/>
                  </a:lnTo>
                  <a:lnTo>
                    <a:pt x="1297858" y="2462981"/>
                  </a:lnTo>
                  <a:lnTo>
                    <a:pt x="1209368" y="2477729"/>
                  </a:lnTo>
                  <a:lnTo>
                    <a:pt x="1165123" y="2418736"/>
                  </a:lnTo>
                  <a:lnTo>
                    <a:pt x="1224116" y="2344994"/>
                  </a:lnTo>
                  <a:lnTo>
                    <a:pt x="1061884" y="2138516"/>
                  </a:lnTo>
                  <a:lnTo>
                    <a:pt x="1047136" y="2079523"/>
                  </a:lnTo>
                  <a:lnTo>
                    <a:pt x="1150374" y="1991032"/>
                  </a:lnTo>
                  <a:lnTo>
                    <a:pt x="1224116" y="1991032"/>
                  </a:lnTo>
                  <a:lnTo>
                    <a:pt x="1342103" y="1932039"/>
                  </a:lnTo>
                  <a:lnTo>
                    <a:pt x="1238865" y="1828800"/>
                  </a:lnTo>
                  <a:lnTo>
                    <a:pt x="1135626" y="1873045"/>
                  </a:lnTo>
                  <a:lnTo>
                    <a:pt x="929149" y="1799303"/>
                  </a:lnTo>
                  <a:lnTo>
                    <a:pt x="884903" y="1858297"/>
                  </a:lnTo>
                  <a:lnTo>
                    <a:pt x="737419" y="1814052"/>
                  </a:lnTo>
                  <a:lnTo>
                    <a:pt x="634181" y="1710813"/>
                  </a:lnTo>
                  <a:lnTo>
                    <a:pt x="516194" y="1681316"/>
                  </a:lnTo>
                  <a:lnTo>
                    <a:pt x="516194" y="1445342"/>
                  </a:lnTo>
                  <a:lnTo>
                    <a:pt x="353961" y="1135626"/>
                  </a:lnTo>
                  <a:lnTo>
                    <a:pt x="191729" y="752168"/>
                  </a:lnTo>
                  <a:lnTo>
                    <a:pt x="0" y="471949"/>
                  </a:lnTo>
                  <a:close/>
                </a:path>
              </a:pathLst>
            </a:custGeom>
            <a:blipFill>
              <a:blip r:embed="rId4" cstate="print"/>
              <a:stretch>
                <a:fillRect/>
              </a:stretch>
            </a:blipFill>
            <a:ln>
              <a:noFill/>
            </a:ln>
            <a:effectLst>
              <a:outerShdw blurRad="50800" dist="38100" dir="17400000" sx="102000" sy="102000" algn="bl" rotWithShape="0">
                <a:schemeClr val="tx2">
                  <a:lumMod val="60000"/>
                  <a:lumOff val="4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sz="2400" dirty="0" smtClean="0">
                  <a:solidFill>
                    <a:schemeClr val="tx2">
                      <a:lumMod val="50000"/>
                    </a:schemeClr>
                  </a:solidFill>
                  <a:latin typeface="Californian FB" pitchFamily="18" charset="0"/>
                </a:rPr>
                <a:t>59          . </a:t>
              </a:r>
            </a:p>
            <a:p>
              <a:pPr algn="ctr"/>
              <a:endParaRPr lang="fr-FR" sz="2400" dirty="0" smtClean="0">
                <a:solidFill>
                  <a:schemeClr val="tx2">
                    <a:lumMod val="50000"/>
                  </a:schemeClr>
                </a:solidFill>
                <a:latin typeface="Californian FB" pitchFamily="18" charset="0"/>
              </a:endParaRPr>
            </a:p>
            <a:p>
              <a:pPr algn="ctr"/>
              <a:endParaRPr lang="fr-FR" sz="2400" dirty="0" smtClean="0">
                <a:solidFill>
                  <a:schemeClr val="tx2">
                    <a:lumMod val="50000"/>
                  </a:schemeClr>
                </a:solidFill>
                <a:latin typeface="Californian FB" pitchFamily="18" charset="0"/>
              </a:endParaRPr>
            </a:p>
            <a:p>
              <a:pPr algn="ctr"/>
              <a:r>
                <a:rPr lang="fr-FR" sz="2400" dirty="0" smtClean="0">
                  <a:solidFill>
                    <a:schemeClr val="tx2">
                      <a:lumMod val="50000"/>
                    </a:schemeClr>
                  </a:solidFill>
                  <a:latin typeface="Californian FB" pitchFamily="18" charset="0"/>
                </a:rPr>
                <a:t>                 Nord</a:t>
              </a:r>
            </a:p>
          </p:txBody>
        </p:sp>
        <p:sp>
          <p:nvSpPr>
            <p:cNvPr id="7" name="Forme libre 6"/>
            <p:cNvSpPr/>
            <p:nvPr/>
          </p:nvSpPr>
          <p:spPr>
            <a:xfrm>
              <a:off x="-1044892" y="609720"/>
              <a:ext cx="6713622" cy="5875297"/>
            </a:xfrm>
            <a:custGeom>
              <a:avLst/>
              <a:gdLst>
                <a:gd name="connsiteX0" fmla="*/ 2129590 w 6713621"/>
                <a:gd name="connsiteY0" fmla="*/ 0 h 5875297"/>
                <a:gd name="connsiteX1" fmla="*/ 2394284 w 6713621"/>
                <a:gd name="connsiteY1" fmla="*/ 252663 h 5875297"/>
                <a:gd name="connsiteX2" fmla="*/ 2574758 w 6713621"/>
                <a:gd name="connsiteY2" fmla="*/ 733926 h 5875297"/>
                <a:gd name="connsiteX3" fmla="*/ 2683042 w 6713621"/>
                <a:gd name="connsiteY3" fmla="*/ 974558 h 5875297"/>
                <a:gd name="connsiteX4" fmla="*/ 2707106 w 6713621"/>
                <a:gd name="connsiteY4" fmla="*/ 1179095 h 5875297"/>
                <a:gd name="connsiteX5" fmla="*/ 2767263 w 6713621"/>
                <a:gd name="connsiteY5" fmla="*/ 1227221 h 5875297"/>
                <a:gd name="connsiteX6" fmla="*/ 2899611 w 6713621"/>
                <a:gd name="connsiteY6" fmla="*/ 1359568 h 5875297"/>
                <a:gd name="connsiteX7" fmla="*/ 2983832 w 6713621"/>
                <a:gd name="connsiteY7" fmla="*/ 1323474 h 5875297"/>
                <a:gd name="connsiteX8" fmla="*/ 3031958 w 6713621"/>
                <a:gd name="connsiteY8" fmla="*/ 1383631 h 5875297"/>
                <a:gd name="connsiteX9" fmla="*/ 3104148 w 6713621"/>
                <a:gd name="connsiteY9" fmla="*/ 1335505 h 5875297"/>
                <a:gd name="connsiteX10" fmla="*/ 3212432 w 6713621"/>
                <a:gd name="connsiteY10" fmla="*/ 1359568 h 5875297"/>
                <a:gd name="connsiteX11" fmla="*/ 3284621 w 6713621"/>
                <a:gd name="connsiteY11" fmla="*/ 1395663 h 5875297"/>
                <a:gd name="connsiteX12" fmla="*/ 3380874 w 6713621"/>
                <a:gd name="connsiteY12" fmla="*/ 1359568 h 5875297"/>
                <a:gd name="connsiteX13" fmla="*/ 3513221 w 6713621"/>
                <a:gd name="connsiteY13" fmla="*/ 1443789 h 5875297"/>
                <a:gd name="connsiteX14" fmla="*/ 3404937 w 6713621"/>
                <a:gd name="connsiteY14" fmla="*/ 1528010 h 5875297"/>
                <a:gd name="connsiteX15" fmla="*/ 3332748 w 6713621"/>
                <a:gd name="connsiteY15" fmla="*/ 1528010 h 5875297"/>
                <a:gd name="connsiteX16" fmla="*/ 3224463 w 6713621"/>
                <a:gd name="connsiteY16" fmla="*/ 1624263 h 5875297"/>
                <a:gd name="connsiteX17" fmla="*/ 3308684 w 6713621"/>
                <a:gd name="connsiteY17" fmla="*/ 1792705 h 5875297"/>
                <a:gd name="connsiteX18" fmla="*/ 3429000 w 6713621"/>
                <a:gd name="connsiteY18" fmla="*/ 1852863 h 5875297"/>
                <a:gd name="connsiteX19" fmla="*/ 3308684 w 6713621"/>
                <a:gd name="connsiteY19" fmla="*/ 1925053 h 5875297"/>
                <a:gd name="connsiteX20" fmla="*/ 3392906 w 6713621"/>
                <a:gd name="connsiteY20" fmla="*/ 2009274 h 5875297"/>
                <a:gd name="connsiteX21" fmla="*/ 3465095 w 6713621"/>
                <a:gd name="connsiteY21" fmla="*/ 1973179 h 5875297"/>
                <a:gd name="connsiteX22" fmla="*/ 3609474 w 6713621"/>
                <a:gd name="connsiteY22" fmla="*/ 2105526 h 5875297"/>
                <a:gd name="connsiteX23" fmla="*/ 3669632 w 6713621"/>
                <a:gd name="connsiteY23" fmla="*/ 2093495 h 5875297"/>
                <a:gd name="connsiteX24" fmla="*/ 3826042 w 6713621"/>
                <a:gd name="connsiteY24" fmla="*/ 2261937 h 5875297"/>
                <a:gd name="connsiteX25" fmla="*/ 3874169 w 6713621"/>
                <a:gd name="connsiteY25" fmla="*/ 2237874 h 5875297"/>
                <a:gd name="connsiteX26" fmla="*/ 4018548 w 6713621"/>
                <a:gd name="connsiteY26" fmla="*/ 2177716 h 5875297"/>
                <a:gd name="connsiteX27" fmla="*/ 4066674 w 6713621"/>
                <a:gd name="connsiteY27" fmla="*/ 2286000 h 5875297"/>
                <a:gd name="connsiteX28" fmla="*/ 4126832 w 6713621"/>
                <a:gd name="connsiteY28" fmla="*/ 2286000 h 5875297"/>
                <a:gd name="connsiteX29" fmla="*/ 4235116 w 6713621"/>
                <a:gd name="connsiteY29" fmla="*/ 2213810 h 5875297"/>
                <a:gd name="connsiteX30" fmla="*/ 4259179 w 6713621"/>
                <a:gd name="connsiteY30" fmla="*/ 2249905 h 5875297"/>
                <a:gd name="connsiteX31" fmla="*/ 4307306 w 6713621"/>
                <a:gd name="connsiteY31" fmla="*/ 2249905 h 5875297"/>
                <a:gd name="connsiteX32" fmla="*/ 4427621 w 6713621"/>
                <a:gd name="connsiteY32" fmla="*/ 2310063 h 5875297"/>
                <a:gd name="connsiteX33" fmla="*/ 4559969 w 6713621"/>
                <a:gd name="connsiteY33" fmla="*/ 2286000 h 5875297"/>
                <a:gd name="connsiteX34" fmla="*/ 4632158 w 6713621"/>
                <a:gd name="connsiteY34" fmla="*/ 2225842 h 5875297"/>
                <a:gd name="connsiteX35" fmla="*/ 4680284 w 6713621"/>
                <a:gd name="connsiteY35" fmla="*/ 2273968 h 5875297"/>
                <a:gd name="connsiteX36" fmla="*/ 4740442 w 6713621"/>
                <a:gd name="connsiteY36" fmla="*/ 2249905 h 5875297"/>
                <a:gd name="connsiteX37" fmla="*/ 4800600 w 6713621"/>
                <a:gd name="connsiteY37" fmla="*/ 2322095 h 5875297"/>
                <a:gd name="connsiteX38" fmla="*/ 4896853 w 6713621"/>
                <a:gd name="connsiteY38" fmla="*/ 2406316 h 5875297"/>
                <a:gd name="connsiteX39" fmla="*/ 4932948 w 6713621"/>
                <a:gd name="connsiteY39" fmla="*/ 2237874 h 5875297"/>
                <a:gd name="connsiteX40" fmla="*/ 5089358 w 6713621"/>
                <a:gd name="connsiteY40" fmla="*/ 2237874 h 5875297"/>
                <a:gd name="connsiteX41" fmla="*/ 4957011 w 6713621"/>
                <a:gd name="connsiteY41" fmla="*/ 2153653 h 5875297"/>
                <a:gd name="connsiteX42" fmla="*/ 5005137 w 6713621"/>
                <a:gd name="connsiteY42" fmla="*/ 2033337 h 5875297"/>
                <a:gd name="connsiteX43" fmla="*/ 5101390 w 6713621"/>
                <a:gd name="connsiteY43" fmla="*/ 2045368 h 5875297"/>
                <a:gd name="connsiteX44" fmla="*/ 5149516 w 6713621"/>
                <a:gd name="connsiteY44" fmla="*/ 2021305 h 5875297"/>
                <a:gd name="connsiteX45" fmla="*/ 5209674 w 6713621"/>
                <a:gd name="connsiteY45" fmla="*/ 2093495 h 5875297"/>
                <a:gd name="connsiteX46" fmla="*/ 5245769 w 6713621"/>
                <a:gd name="connsiteY46" fmla="*/ 2081463 h 5875297"/>
                <a:gd name="connsiteX47" fmla="*/ 5402179 w 6713621"/>
                <a:gd name="connsiteY47" fmla="*/ 2225842 h 5875297"/>
                <a:gd name="connsiteX48" fmla="*/ 5378116 w 6713621"/>
                <a:gd name="connsiteY48" fmla="*/ 2286000 h 5875297"/>
                <a:gd name="connsiteX49" fmla="*/ 5257800 w 6713621"/>
                <a:gd name="connsiteY49" fmla="*/ 2249905 h 5875297"/>
                <a:gd name="connsiteX50" fmla="*/ 5221706 w 6713621"/>
                <a:gd name="connsiteY50" fmla="*/ 2358189 h 5875297"/>
                <a:gd name="connsiteX51" fmla="*/ 5065295 w 6713621"/>
                <a:gd name="connsiteY51" fmla="*/ 2514600 h 5875297"/>
                <a:gd name="connsiteX52" fmla="*/ 5149516 w 6713621"/>
                <a:gd name="connsiteY52" fmla="*/ 2574758 h 5875297"/>
                <a:gd name="connsiteX53" fmla="*/ 5173579 w 6713621"/>
                <a:gd name="connsiteY53" fmla="*/ 2707105 h 5875297"/>
                <a:gd name="connsiteX54" fmla="*/ 5101390 w 6713621"/>
                <a:gd name="connsiteY54" fmla="*/ 2731168 h 5875297"/>
                <a:gd name="connsiteX55" fmla="*/ 5125453 w 6713621"/>
                <a:gd name="connsiteY55" fmla="*/ 2863516 h 5875297"/>
                <a:gd name="connsiteX56" fmla="*/ 5317958 w 6713621"/>
                <a:gd name="connsiteY56" fmla="*/ 2863516 h 5875297"/>
                <a:gd name="connsiteX57" fmla="*/ 5474369 w 6713621"/>
                <a:gd name="connsiteY57" fmla="*/ 2815389 h 5875297"/>
                <a:gd name="connsiteX58" fmla="*/ 5474369 w 6713621"/>
                <a:gd name="connsiteY58" fmla="*/ 2983831 h 5875297"/>
                <a:gd name="connsiteX59" fmla="*/ 5582653 w 6713621"/>
                <a:gd name="connsiteY59" fmla="*/ 3019926 h 5875297"/>
                <a:gd name="connsiteX60" fmla="*/ 5787190 w 6713621"/>
                <a:gd name="connsiteY60" fmla="*/ 2947737 h 5875297"/>
                <a:gd name="connsiteX61" fmla="*/ 5895474 w 6713621"/>
                <a:gd name="connsiteY61" fmla="*/ 3031958 h 5875297"/>
                <a:gd name="connsiteX62" fmla="*/ 5895474 w 6713621"/>
                <a:gd name="connsiteY62" fmla="*/ 3031958 h 5875297"/>
                <a:gd name="connsiteX63" fmla="*/ 6039853 w 6713621"/>
                <a:gd name="connsiteY63" fmla="*/ 3104147 h 5875297"/>
                <a:gd name="connsiteX64" fmla="*/ 6003758 w 6713621"/>
                <a:gd name="connsiteY64" fmla="*/ 3272589 h 5875297"/>
                <a:gd name="connsiteX65" fmla="*/ 6015790 w 6713621"/>
                <a:gd name="connsiteY65" fmla="*/ 3368842 h 5875297"/>
                <a:gd name="connsiteX66" fmla="*/ 6208295 w 6713621"/>
                <a:gd name="connsiteY66" fmla="*/ 3284621 h 5875297"/>
                <a:gd name="connsiteX67" fmla="*/ 6256421 w 6713621"/>
                <a:gd name="connsiteY67" fmla="*/ 3368842 h 5875297"/>
                <a:gd name="connsiteX68" fmla="*/ 6232358 w 6713621"/>
                <a:gd name="connsiteY68" fmla="*/ 3477126 h 5875297"/>
                <a:gd name="connsiteX69" fmla="*/ 6112042 w 6713621"/>
                <a:gd name="connsiteY69" fmla="*/ 3477126 h 5875297"/>
                <a:gd name="connsiteX70" fmla="*/ 6015790 w 6713621"/>
                <a:gd name="connsiteY70" fmla="*/ 3609474 h 5875297"/>
                <a:gd name="connsiteX71" fmla="*/ 5871411 w 6713621"/>
                <a:gd name="connsiteY71" fmla="*/ 3609474 h 5875297"/>
                <a:gd name="connsiteX72" fmla="*/ 5979695 w 6713621"/>
                <a:gd name="connsiteY72" fmla="*/ 3862137 h 5875297"/>
                <a:gd name="connsiteX73" fmla="*/ 6160169 w 6713621"/>
                <a:gd name="connsiteY73" fmla="*/ 3970421 h 5875297"/>
                <a:gd name="connsiteX74" fmla="*/ 6268453 w 6713621"/>
                <a:gd name="connsiteY74" fmla="*/ 4126831 h 5875297"/>
                <a:gd name="connsiteX75" fmla="*/ 6148137 w 6713621"/>
                <a:gd name="connsiteY75" fmla="*/ 4235116 h 5875297"/>
                <a:gd name="connsiteX76" fmla="*/ 6196263 w 6713621"/>
                <a:gd name="connsiteY76" fmla="*/ 4319337 h 5875297"/>
                <a:gd name="connsiteX77" fmla="*/ 6112042 w 6713621"/>
                <a:gd name="connsiteY77" fmla="*/ 4403558 h 5875297"/>
                <a:gd name="connsiteX78" fmla="*/ 5991727 w 6713621"/>
                <a:gd name="connsiteY78" fmla="*/ 4415589 h 5875297"/>
                <a:gd name="connsiteX79" fmla="*/ 6027821 w 6713621"/>
                <a:gd name="connsiteY79" fmla="*/ 4307305 h 5875297"/>
                <a:gd name="connsiteX80" fmla="*/ 6112042 w 6713621"/>
                <a:gd name="connsiteY80" fmla="*/ 4283242 h 5875297"/>
                <a:gd name="connsiteX81" fmla="*/ 6220327 w 6713621"/>
                <a:gd name="connsiteY81" fmla="*/ 4391526 h 5875297"/>
                <a:gd name="connsiteX82" fmla="*/ 6340642 w 6713621"/>
                <a:gd name="connsiteY82" fmla="*/ 4379495 h 5875297"/>
                <a:gd name="connsiteX83" fmla="*/ 6388769 w 6713621"/>
                <a:gd name="connsiteY83" fmla="*/ 4415589 h 5875297"/>
                <a:gd name="connsiteX84" fmla="*/ 6521116 w 6713621"/>
                <a:gd name="connsiteY84" fmla="*/ 4403558 h 5875297"/>
                <a:gd name="connsiteX85" fmla="*/ 6569242 w 6713621"/>
                <a:gd name="connsiteY85" fmla="*/ 4439653 h 5875297"/>
                <a:gd name="connsiteX86" fmla="*/ 6545179 w 6713621"/>
                <a:gd name="connsiteY86" fmla="*/ 4523874 h 5875297"/>
                <a:gd name="connsiteX87" fmla="*/ 6545179 w 6713621"/>
                <a:gd name="connsiteY87" fmla="*/ 4523874 h 5875297"/>
                <a:gd name="connsiteX88" fmla="*/ 6617369 w 6713621"/>
                <a:gd name="connsiteY88" fmla="*/ 4547937 h 5875297"/>
                <a:gd name="connsiteX89" fmla="*/ 6713621 w 6713621"/>
                <a:gd name="connsiteY89" fmla="*/ 4596063 h 5875297"/>
                <a:gd name="connsiteX90" fmla="*/ 6677527 w 6713621"/>
                <a:gd name="connsiteY90" fmla="*/ 4704347 h 5875297"/>
                <a:gd name="connsiteX91" fmla="*/ 6533148 w 6713621"/>
                <a:gd name="connsiteY91" fmla="*/ 4680284 h 5875297"/>
                <a:gd name="connsiteX92" fmla="*/ 6472990 w 6713621"/>
                <a:gd name="connsiteY92" fmla="*/ 4788568 h 5875297"/>
                <a:gd name="connsiteX93" fmla="*/ 6581274 w 6713621"/>
                <a:gd name="connsiteY93" fmla="*/ 4896853 h 5875297"/>
                <a:gd name="connsiteX94" fmla="*/ 6485021 w 6713621"/>
                <a:gd name="connsiteY94" fmla="*/ 4993105 h 5875297"/>
                <a:gd name="connsiteX95" fmla="*/ 6352674 w 6713621"/>
                <a:gd name="connsiteY95" fmla="*/ 4981074 h 5875297"/>
                <a:gd name="connsiteX96" fmla="*/ 6208295 w 6713621"/>
                <a:gd name="connsiteY96" fmla="*/ 5137484 h 5875297"/>
                <a:gd name="connsiteX97" fmla="*/ 6232358 w 6713621"/>
                <a:gd name="connsiteY97" fmla="*/ 5233737 h 5875297"/>
                <a:gd name="connsiteX98" fmla="*/ 6124074 w 6713621"/>
                <a:gd name="connsiteY98" fmla="*/ 5209674 h 5875297"/>
                <a:gd name="connsiteX99" fmla="*/ 6015790 w 6713621"/>
                <a:gd name="connsiteY99" fmla="*/ 5342021 h 5875297"/>
                <a:gd name="connsiteX100" fmla="*/ 5955632 w 6713621"/>
                <a:gd name="connsiteY100" fmla="*/ 5305926 h 5875297"/>
                <a:gd name="connsiteX101" fmla="*/ 5967663 w 6713621"/>
                <a:gd name="connsiteY101" fmla="*/ 5197642 h 5875297"/>
                <a:gd name="connsiteX102" fmla="*/ 5919537 w 6713621"/>
                <a:gd name="connsiteY102" fmla="*/ 5173579 h 5875297"/>
                <a:gd name="connsiteX103" fmla="*/ 5967663 w 6713621"/>
                <a:gd name="connsiteY103" fmla="*/ 5077326 h 5875297"/>
                <a:gd name="connsiteX104" fmla="*/ 6063916 w 6713621"/>
                <a:gd name="connsiteY104" fmla="*/ 5101389 h 5875297"/>
                <a:gd name="connsiteX105" fmla="*/ 6196263 w 6713621"/>
                <a:gd name="connsiteY105" fmla="*/ 4969042 h 5875297"/>
                <a:gd name="connsiteX106" fmla="*/ 6196263 w 6713621"/>
                <a:gd name="connsiteY106" fmla="*/ 4969042 h 5875297"/>
                <a:gd name="connsiteX107" fmla="*/ 6292516 w 6713621"/>
                <a:gd name="connsiteY107" fmla="*/ 4957010 h 5875297"/>
                <a:gd name="connsiteX108" fmla="*/ 6376737 w 6713621"/>
                <a:gd name="connsiteY108" fmla="*/ 5041231 h 5875297"/>
                <a:gd name="connsiteX109" fmla="*/ 6497053 w 6713621"/>
                <a:gd name="connsiteY109" fmla="*/ 5161547 h 5875297"/>
                <a:gd name="connsiteX110" fmla="*/ 6340642 w 6713621"/>
                <a:gd name="connsiteY110" fmla="*/ 5245768 h 5875297"/>
                <a:gd name="connsiteX111" fmla="*/ 6376737 w 6713621"/>
                <a:gd name="connsiteY111" fmla="*/ 5390147 h 5875297"/>
                <a:gd name="connsiteX112" fmla="*/ 6412832 w 6713621"/>
                <a:gd name="connsiteY112" fmla="*/ 5438274 h 5875297"/>
                <a:gd name="connsiteX113" fmla="*/ 6364706 w 6713621"/>
                <a:gd name="connsiteY113" fmla="*/ 5486400 h 5875297"/>
                <a:gd name="connsiteX114" fmla="*/ 6304548 w 6713621"/>
                <a:gd name="connsiteY114" fmla="*/ 5630779 h 5875297"/>
                <a:gd name="connsiteX115" fmla="*/ 6292516 w 6713621"/>
                <a:gd name="connsiteY115" fmla="*/ 5690937 h 5875297"/>
                <a:gd name="connsiteX116" fmla="*/ 6244390 w 6713621"/>
                <a:gd name="connsiteY116" fmla="*/ 5702968 h 5875297"/>
                <a:gd name="connsiteX117" fmla="*/ 6184232 w 6713621"/>
                <a:gd name="connsiteY117" fmla="*/ 5690937 h 5875297"/>
                <a:gd name="connsiteX118" fmla="*/ 6148137 w 6713621"/>
                <a:gd name="connsiteY118" fmla="*/ 5666874 h 5875297"/>
                <a:gd name="connsiteX119" fmla="*/ 6087979 w 6713621"/>
                <a:gd name="connsiteY119" fmla="*/ 5654842 h 5875297"/>
                <a:gd name="connsiteX120" fmla="*/ 5931569 w 6713621"/>
                <a:gd name="connsiteY120" fmla="*/ 5678905 h 5875297"/>
                <a:gd name="connsiteX121" fmla="*/ 5895474 w 6713621"/>
                <a:gd name="connsiteY121" fmla="*/ 5702968 h 5875297"/>
                <a:gd name="connsiteX122" fmla="*/ 5847348 w 6713621"/>
                <a:gd name="connsiteY122" fmla="*/ 5727031 h 5875297"/>
                <a:gd name="connsiteX123" fmla="*/ 5727032 w 6713621"/>
                <a:gd name="connsiteY123" fmla="*/ 5690937 h 5875297"/>
                <a:gd name="connsiteX124" fmla="*/ 5606716 w 6713621"/>
                <a:gd name="connsiteY124" fmla="*/ 5739063 h 5875297"/>
                <a:gd name="connsiteX125" fmla="*/ 5546558 w 6713621"/>
                <a:gd name="connsiteY125" fmla="*/ 5787189 h 5875297"/>
                <a:gd name="connsiteX126" fmla="*/ 5450306 w 6713621"/>
                <a:gd name="connsiteY126" fmla="*/ 5835316 h 5875297"/>
                <a:gd name="connsiteX127" fmla="*/ 5378116 w 6713621"/>
                <a:gd name="connsiteY127" fmla="*/ 5871410 h 5875297"/>
                <a:gd name="connsiteX128" fmla="*/ 5354053 w 6713621"/>
                <a:gd name="connsiteY128" fmla="*/ 5835316 h 5875297"/>
                <a:gd name="connsiteX129" fmla="*/ 5354053 w 6713621"/>
                <a:gd name="connsiteY129" fmla="*/ 5751095 h 5875297"/>
                <a:gd name="connsiteX130" fmla="*/ 5378116 w 6713621"/>
                <a:gd name="connsiteY130" fmla="*/ 5727031 h 5875297"/>
                <a:gd name="connsiteX131" fmla="*/ 5390148 w 6713621"/>
                <a:gd name="connsiteY131" fmla="*/ 5690937 h 5875297"/>
                <a:gd name="connsiteX132" fmla="*/ 5342021 w 6713621"/>
                <a:gd name="connsiteY132" fmla="*/ 5582653 h 5875297"/>
                <a:gd name="connsiteX133" fmla="*/ 5329990 w 6713621"/>
                <a:gd name="connsiteY133" fmla="*/ 5534526 h 5875297"/>
                <a:gd name="connsiteX134" fmla="*/ 5317958 w 6713621"/>
                <a:gd name="connsiteY134" fmla="*/ 5498431 h 5875297"/>
                <a:gd name="connsiteX135" fmla="*/ 5293895 w 6713621"/>
                <a:gd name="connsiteY135" fmla="*/ 5522495 h 5875297"/>
                <a:gd name="connsiteX136" fmla="*/ 5245769 w 6713621"/>
                <a:gd name="connsiteY136" fmla="*/ 5582653 h 5875297"/>
                <a:gd name="connsiteX137" fmla="*/ 5185611 w 6713621"/>
                <a:gd name="connsiteY137" fmla="*/ 5606716 h 5875297"/>
                <a:gd name="connsiteX138" fmla="*/ 5053263 w 6713621"/>
                <a:gd name="connsiteY138" fmla="*/ 5666874 h 5875297"/>
                <a:gd name="connsiteX139" fmla="*/ 5029200 w 6713621"/>
                <a:gd name="connsiteY139" fmla="*/ 5702968 h 5875297"/>
                <a:gd name="connsiteX140" fmla="*/ 4993106 w 6713621"/>
                <a:gd name="connsiteY140" fmla="*/ 5727031 h 5875297"/>
                <a:gd name="connsiteX141" fmla="*/ 4969042 w 6713621"/>
                <a:gd name="connsiteY141" fmla="*/ 5751095 h 5875297"/>
                <a:gd name="connsiteX142" fmla="*/ 4860758 w 6713621"/>
                <a:gd name="connsiteY142" fmla="*/ 5715000 h 5875297"/>
                <a:gd name="connsiteX143" fmla="*/ 4957011 w 6713621"/>
                <a:gd name="connsiteY143" fmla="*/ 5630779 h 5875297"/>
                <a:gd name="connsiteX144" fmla="*/ 4957011 w 6713621"/>
                <a:gd name="connsiteY144" fmla="*/ 5570621 h 5875297"/>
                <a:gd name="connsiteX145" fmla="*/ 5041232 w 6713621"/>
                <a:gd name="connsiteY145" fmla="*/ 5438274 h 5875297"/>
                <a:gd name="connsiteX146" fmla="*/ 4993106 w 6713621"/>
                <a:gd name="connsiteY146" fmla="*/ 5293895 h 5875297"/>
                <a:gd name="connsiteX147" fmla="*/ 4896853 w 6713621"/>
                <a:gd name="connsiteY147" fmla="*/ 5329989 h 5875297"/>
                <a:gd name="connsiteX148" fmla="*/ 4824663 w 6713621"/>
                <a:gd name="connsiteY148" fmla="*/ 5257800 h 5875297"/>
                <a:gd name="connsiteX149" fmla="*/ 4764506 w 6713621"/>
                <a:gd name="connsiteY149" fmla="*/ 5245768 h 5875297"/>
                <a:gd name="connsiteX150" fmla="*/ 4740442 w 6713621"/>
                <a:gd name="connsiteY150" fmla="*/ 5329989 h 5875297"/>
                <a:gd name="connsiteX151" fmla="*/ 4704348 w 6713621"/>
                <a:gd name="connsiteY151" fmla="*/ 5378116 h 5875297"/>
                <a:gd name="connsiteX152" fmla="*/ 4728411 w 6713621"/>
                <a:gd name="connsiteY152" fmla="*/ 5522495 h 5875297"/>
                <a:gd name="connsiteX153" fmla="*/ 4692316 w 6713621"/>
                <a:gd name="connsiteY153" fmla="*/ 5510463 h 5875297"/>
                <a:gd name="connsiteX154" fmla="*/ 4668253 w 6713621"/>
                <a:gd name="connsiteY154" fmla="*/ 5474368 h 5875297"/>
                <a:gd name="connsiteX155" fmla="*/ 4584032 w 6713621"/>
                <a:gd name="connsiteY155" fmla="*/ 5438274 h 5875297"/>
                <a:gd name="connsiteX156" fmla="*/ 4523874 w 6713621"/>
                <a:gd name="connsiteY156" fmla="*/ 5402179 h 5875297"/>
                <a:gd name="connsiteX157" fmla="*/ 4451684 w 6713621"/>
                <a:gd name="connsiteY157" fmla="*/ 5426242 h 5875297"/>
                <a:gd name="connsiteX158" fmla="*/ 4403558 w 6713621"/>
                <a:gd name="connsiteY158" fmla="*/ 5438274 h 5875297"/>
                <a:gd name="connsiteX159" fmla="*/ 4391527 w 6713621"/>
                <a:gd name="connsiteY159" fmla="*/ 5329989 h 5875297"/>
                <a:gd name="connsiteX160" fmla="*/ 4367463 w 6713621"/>
                <a:gd name="connsiteY160" fmla="*/ 5305926 h 5875297"/>
                <a:gd name="connsiteX161" fmla="*/ 4343400 w 6713621"/>
                <a:gd name="connsiteY161" fmla="*/ 5342021 h 5875297"/>
                <a:gd name="connsiteX162" fmla="*/ 4259179 w 6713621"/>
                <a:gd name="connsiteY162" fmla="*/ 5329989 h 5875297"/>
                <a:gd name="connsiteX163" fmla="*/ 4150895 w 6713621"/>
                <a:gd name="connsiteY163" fmla="*/ 5293895 h 5875297"/>
                <a:gd name="connsiteX164" fmla="*/ 4247148 w 6713621"/>
                <a:gd name="connsiteY164" fmla="*/ 5197642 h 5875297"/>
                <a:gd name="connsiteX165" fmla="*/ 4138863 w 6713621"/>
                <a:gd name="connsiteY165" fmla="*/ 5173579 h 5875297"/>
                <a:gd name="connsiteX166" fmla="*/ 4138863 w 6713621"/>
                <a:gd name="connsiteY166" fmla="*/ 5173579 h 5875297"/>
                <a:gd name="connsiteX167" fmla="*/ 4078706 w 6713621"/>
                <a:gd name="connsiteY167" fmla="*/ 5269831 h 5875297"/>
                <a:gd name="connsiteX168" fmla="*/ 4018548 w 6713621"/>
                <a:gd name="connsiteY168" fmla="*/ 5305926 h 5875297"/>
                <a:gd name="connsiteX169" fmla="*/ 3934327 w 6713621"/>
                <a:gd name="connsiteY169" fmla="*/ 5161547 h 5875297"/>
                <a:gd name="connsiteX170" fmla="*/ 3729790 w 6713621"/>
                <a:gd name="connsiteY170" fmla="*/ 5173579 h 5875297"/>
                <a:gd name="connsiteX171" fmla="*/ 3645569 w 6713621"/>
                <a:gd name="connsiteY171" fmla="*/ 5317958 h 5875297"/>
                <a:gd name="connsiteX172" fmla="*/ 3585411 w 6713621"/>
                <a:gd name="connsiteY172" fmla="*/ 5486400 h 5875297"/>
                <a:gd name="connsiteX173" fmla="*/ 3477127 w 6713621"/>
                <a:gd name="connsiteY173" fmla="*/ 5354053 h 5875297"/>
                <a:gd name="connsiteX174" fmla="*/ 3380874 w 6713621"/>
                <a:gd name="connsiteY174" fmla="*/ 5354053 h 5875297"/>
                <a:gd name="connsiteX175" fmla="*/ 3416969 w 6713621"/>
                <a:gd name="connsiteY175" fmla="*/ 5137484 h 5875297"/>
                <a:gd name="connsiteX176" fmla="*/ 3465095 w 6713621"/>
                <a:gd name="connsiteY176" fmla="*/ 5053263 h 5875297"/>
                <a:gd name="connsiteX177" fmla="*/ 3525253 w 6713621"/>
                <a:gd name="connsiteY177" fmla="*/ 5029200 h 5875297"/>
                <a:gd name="connsiteX178" fmla="*/ 3549316 w 6713621"/>
                <a:gd name="connsiteY178" fmla="*/ 4957010 h 5875297"/>
                <a:gd name="connsiteX179" fmla="*/ 3669632 w 6713621"/>
                <a:gd name="connsiteY179" fmla="*/ 4920916 h 5875297"/>
                <a:gd name="connsiteX180" fmla="*/ 3826042 w 6713621"/>
                <a:gd name="connsiteY180" fmla="*/ 4848726 h 5875297"/>
                <a:gd name="connsiteX181" fmla="*/ 3862137 w 6713621"/>
                <a:gd name="connsiteY181" fmla="*/ 4776537 h 5875297"/>
                <a:gd name="connsiteX182" fmla="*/ 3765884 w 6713621"/>
                <a:gd name="connsiteY182" fmla="*/ 4740442 h 5875297"/>
                <a:gd name="connsiteX183" fmla="*/ 3693695 w 6713621"/>
                <a:gd name="connsiteY183" fmla="*/ 4620126 h 5875297"/>
                <a:gd name="connsiteX184" fmla="*/ 3585411 w 6713621"/>
                <a:gd name="connsiteY184" fmla="*/ 4656221 h 5875297"/>
                <a:gd name="connsiteX185" fmla="*/ 3489158 w 6713621"/>
                <a:gd name="connsiteY185" fmla="*/ 4608095 h 5875297"/>
                <a:gd name="connsiteX186" fmla="*/ 3429000 w 6713621"/>
                <a:gd name="connsiteY186" fmla="*/ 4668253 h 5875297"/>
                <a:gd name="connsiteX187" fmla="*/ 3429000 w 6713621"/>
                <a:gd name="connsiteY187" fmla="*/ 4668253 h 5875297"/>
                <a:gd name="connsiteX188" fmla="*/ 3344779 w 6713621"/>
                <a:gd name="connsiteY188" fmla="*/ 4776537 h 5875297"/>
                <a:gd name="connsiteX189" fmla="*/ 3188369 w 6713621"/>
                <a:gd name="connsiteY189" fmla="*/ 4596063 h 5875297"/>
                <a:gd name="connsiteX190" fmla="*/ 3140242 w 6713621"/>
                <a:gd name="connsiteY190" fmla="*/ 4596063 h 5875297"/>
                <a:gd name="connsiteX191" fmla="*/ 3116179 w 6713621"/>
                <a:gd name="connsiteY191" fmla="*/ 4716379 h 5875297"/>
                <a:gd name="connsiteX192" fmla="*/ 3116179 w 6713621"/>
                <a:gd name="connsiteY192" fmla="*/ 4716379 h 5875297"/>
                <a:gd name="connsiteX193" fmla="*/ 2959769 w 6713621"/>
                <a:gd name="connsiteY193" fmla="*/ 4644189 h 5875297"/>
                <a:gd name="connsiteX194" fmla="*/ 2863516 w 6713621"/>
                <a:gd name="connsiteY194" fmla="*/ 4704347 h 5875297"/>
                <a:gd name="connsiteX195" fmla="*/ 2791327 w 6713621"/>
                <a:gd name="connsiteY195" fmla="*/ 4764505 h 5875297"/>
                <a:gd name="connsiteX196" fmla="*/ 2719137 w 6713621"/>
                <a:gd name="connsiteY196" fmla="*/ 4692316 h 5875297"/>
                <a:gd name="connsiteX197" fmla="*/ 2622884 w 6713621"/>
                <a:gd name="connsiteY197" fmla="*/ 4752474 h 5875297"/>
                <a:gd name="connsiteX198" fmla="*/ 2562727 w 6713621"/>
                <a:gd name="connsiteY198" fmla="*/ 4728410 h 5875297"/>
                <a:gd name="connsiteX199" fmla="*/ 2466474 w 6713621"/>
                <a:gd name="connsiteY199" fmla="*/ 4872789 h 5875297"/>
                <a:gd name="connsiteX200" fmla="*/ 2346158 w 6713621"/>
                <a:gd name="connsiteY200" fmla="*/ 4752474 h 5875297"/>
                <a:gd name="connsiteX201" fmla="*/ 2298032 w 6713621"/>
                <a:gd name="connsiteY201" fmla="*/ 4776537 h 5875297"/>
                <a:gd name="connsiteX202" fmla="*/ 2201779 w 6713621"/>
                <a:gd name="connsiteY202" fmla="*/ 4776537 h 5875297"/>
                <a:gd name="connsiteX203" fmla="*/ 2165684 w 6713621"/>
                <a:gd name="connsiteY203" fmla="*/ 4692316 h 5875297"/>
                <a:gd name="connsiteX204" fmla="*/ 2081463 w 6713621"/>
                <a:gd name="connsiteY204" fmla="*/ 4620126 h 5875297"/>
                <a:gd name="connsiteX205" fmla="*/ 2153653 w 6713621"/>
                <a:gd name="connsiteY205" fmla="*/ 4499810 h 5875297"/>
                <a:gd name="connsiteX206" fmla="*/ 2033337 w 6713621"/>
                <a:gd name="connsiteY206" fmla="*/ 4463716 h 5875297"/>
                <a:gd name="connsiteX207" fmla="*/ 1949116 w 6713621"/>
                <a:gd name="connsiteY207" fmla="*/ 4391526 h 5875297"/>
                <a:gd name="connsiteX208" fmla="*/ 1864895 w 6713621"/>
                <a:gd name="connsiteY208" fmla="*/ 4403558 h 5875297"/>
                <a:gd name="connsiteX209" fmla="*/ 1756611 w 6713621"/>
                <a:gd name="connsiteY209" fmla="*/ 4343400 h 5875297"/>
                <a:gd name="connsiteX210" fmla="*/ 1672390 w 6713621"/>
                <a:gd name="connsiteY210" fmla="*/ 4283242 h 5875297"/>
                <a:gd name="connsiteX211" fmla="*/ 1600200 w 6713621"/>
                <a:gd name="connsiteY211" fmla="*/ 4271210 h 5875297"/>
                <a:gd name="connsiteX212" fmla="*/ 1564106 w 6713621"/>
                <a:gd name="connsiteY212" fmla="*/ 4259179 h 5875297"/>
                <a:gd name="connsiteX213" fmla="*/ 1588169 w 6713621"/>
                <a:gd name="connsiteY213" fmla="*/ 4223084 h 5875297"/>
                <a:gd name="connsiteX214" fmla="*/ 1588169 w 6713621"/>
                <a:gd name="connsiteY214" fmla="*/ 4223084 h 5875297"/>
                <a:gd name="connsiteX215" fmla="*/ 1648327 w 6713621"/>
                <a:gd name="connsiteY215" fmla="*/ 4138863 h 5875297"/>
                <a:gd name="connsiteX216" fmla="*/ 1684421 w 6713621"/>
                <a:gd name="connsiteY216" fmla="*/ 4066674 h 5875297"/>
                <a:gd name="connsiteX217" fmla="*/ 1612232 w 6713621"/>
                <a:gd name="connsiteY217" fmla="*/ 4006516 h 5875297"/>
                <a:gd name="connsiteX218" fmla="*/ 1515979 w 6713621"/>
                <a:gd name="connsiteY218" fmla="*/ 4102768 h 5875297"/>
                <a:gd name="connsiteX219" fmla="*/ 1443790 w 6713621"/>
                <a:gd name="connsiteY219" fmla="*/ 4126831 h 5875297"/>
                <a:gd name="connsiteX220" fmla="*/ 1347537 w 6713621"/>
                <a:gd name="connsiteY220" fmla="*/ 4090737 h 5875297"/>
                <a:gd name="connsiteX221" fmla="*/ 1299411 w 6713621"/>
                <a:gd name="connsiteY221" fmla="*/ 4006516 h 5875297"/>
                <a:gd name="connsiteX222" fmla="*/ 1179095 w 6713621"/>
                <a:gd name="connsiteY222" fmla="*/ 3958389 h 5875297"/>
                <a:gd name="connsiteX223" fmla="*/ 1022684 w 6713621"/>
                <a:gd name="connsiteY223" fmla="*/ 3838074 h 5875297"/>
                <a:gd name="connsiteX224" fmla="*/ 854242 w 6713621"/>
                <a:gd name="connsiteY224" fmla="*/ 3850105 h 5875297"/>
                <a:gd name="connsiteX225" fmla="*/ 721895 w 6713621"/>
                <a:gd name="connsiteY225" fmla="*/ 3946358 h 5875297"/>
                <a:gd name="connsiteX226" fmla="*/ 589548 w 6713621"/>
                <a:gd name="connsiteY226" fmla="*/ 3946358 h 5875297"/>
                <a:gd name="connsiteX227" fmla="*/ 481263 w 6713621"/>
                <a:gd name="connsiteY227" fmla="*/ 4042610 h 5875297"/>
                <a:gd name="connsiteX228" fmla="*/ 372979 w 6713621"/>
                <a:gd name="connsiteY228" fmla="*/ 3970421 h 5875297"/>
                <a:gd name="connsiteX229" fmla="*/ 300790 w 6713621"/>
                <a:gd name="connsiteY229" fmla="*/ 3838074 h 5875297"/>
                <a:gd name="connsiteX230" fmla="*/ 204537 w 6713621"/>
                <a:gd name="connsiteY230" fmla="*/ 3801979 h 5875297"/>
                <a:gd name="connsiteX231" fmla="*/ 144379 w 6713621"/>
                <a:gd name="connsiteY231" fmla="*/ 3717758 h 5875297"/>
                <a:gd name="connsiteX232" fmla="*/ 24063 w 6713621"/>
                <a:gd name="connsiteY232" fmla="*/ 3657600 h 5875297"/>
                <a:gd name="connsiteX233" fmla="*/ 0 w 6713621"/>
                <a:gd name="connsiteY233" fmla="*/ 3561347 h 5875297"/>
                <a:gd name="connsiteX234" fmla="*/ 36095 w 6713621"/>
                <a:gd name="connsiteY234" fmla="*/ 3489158 h 5875297"/>
                <a:gd name="connsiteX235" fmla="*/ 24063 w 6713621"/>
                <a:gd name="connsiteY235" fmla="*/ 3368842 h 5875297"/>
                <a:gd name="connsiteX236" fmla="*/ 48127 w 6713621"/>
                <a:gd name="connsiteY236" fmla="*/ 3260558 h 5875297"/>
                <a:gd name="connsiteX237" fmla="*/ 60158 w 6713621"/>
                <a:gd name="connsiteY237" fmla="*/ 2899610 h 5875297"/>
                <a:gd name="connsiteX238" fmla="*/ 108284 w 6713621"/>
                <a:gd name="connsiteY238" fmla="*/ 2791326 h 5875297"/>
                <a:gd name="connsiteX239" fmla="*/ 204537 w 6713621"/>
                <a:gd name="connsiteY239" fmla="*/ 2767263 h 5875297"/>
                <a:gd name="connsiteX240" fmla="*/ 96253 w 6713621"/>
                <a:gd name="connsiteY240" fmla="*/ 2610853 h 5875297"/>
                <a:gd name="connsiteX241" fmla="*/ 96253 w 6713621"/>
                <a:gd name="connsiteY241" fmla="*/ 2610853 h 5875297"/>
                <a:gd name="connsiteX242" fmla="*/ 72190 w 6713621"/>
                <a:gd name="connsiteY242" fmla="*/ 2310063 h 5875297"/>
                <a:gd name="connsiteX243" fmla="*/ 60158 w 6713621"/>
                <a:gd name="connsiteY243" fmla="*/ 2141621 h 5875297"/>
                <a:gd name="connsiteX244" fmla="*/ 24063 w 6713621"/>
                <a:gd name="connsiteY244" fmla="*/ 2069431 h 5875297"/>
                <a:gd name="connsiteX245" fmla="*/ 24063 w 6713621"/>
                <a:gd name="connsiteY245" fmla="*/ 1780674 h 5875297"/>
                <a:gd name="connsiteX246" fmla="*/ 24063 w 6713621"/>
                <a:gd name="connsiteY246" fmla="*/ 1780674 h 5875297"/>
                <a:gd name="connsiteX247" fmla="*/ 84221 w 6713621"/>
                <a:gd name="connsiteY247" fmla="*/ 1696453 h 5875297"/>
                <a:gd name="connsiteX248" fmla="*/ 108284 w 6713621"/>
                <a:gd name="connsiteY248" fmla="*/ 1600200 h 5875297"/>
                <a:gd name="connsiteX249" fmla="*/ 132348 w 6713621"/>
                <a:gd name="connsiteY249" fmla="*/ 1528010 h 5875297"/>
                <a:gd name="connsiteX250" fmla="*/ 144379 w 6713621"/>
                <a:gd name="connsiteY250" fmla="*/ 1455821 h 5875297"/>
                <a:gd name="connsiteX251" fmla="*/ 180474 w 6713621"/>
                <a:gd name="connsiteY251" fmla="*/ 1371600 h 5875297"/>
                <a:gd name="connsiteX252" fmla="*/ 180474 w 6713621"/>
                <a:gd name="connsiteY252" fmla="*/ 1155031 h 5875297"/>
                <a:gd name="connsiteX253" fmla="*/ 156411 w 6713621"/>
                <a:gd name="connsiteY253" fmla="*/ 1118937 h 5875297"/>
                <a:gd name="connsiteX254" fmla="*/ 120316 w 6713621"/>
                <a:gd name="connsiteY254" fmla="*/ 962526 h 5875297"/>
                <a:gd name="connsiteX255" fmla="*/ 84221 w 6713621"/>
                <a:gd name="connsiteY255" fmla="*/ 902368 h 5875297"/>
                <a:gd name="connsiteX256" fmla="*/ 132348 w 6713621"/>
                <a:gd name="connsiteY256" fmla="*/ 794084 h 5875297"/>
                <a:gd name="connsiteX257" fmla="*/ 288758 w 6713621"/>
                <a:gd name="connsiteY257" fmla="*/ 794084 h 5875297"/>
                <a:gd name="connsiteX258" fmla="*/ 421106 w 6713621"/>
                <a:gd name="connsiteY258" fmla="*/ 721895 h 5875297"/>
                <a:gd name="connsiteX259" fmla="*/ 445169 w 6713621"/>
                <a:gd name="connsiteY259" fmla="*/ 697831 h 5875297"/>
                <a:gd name="connsiteX260" fmla="*/ 457200 w 6713621"/>
                <a:gd name="connsiteY260" fmla="*/ 661737 h 5875297"/>
                <a:gd name="connsiteX261" fmla="*/ 541421 w 6713621"/>
                <a:gd name="connsiteY261" fmla="*/ 625642 h 5875297"/>
                <a:gd name="connsiteX262" fmla="*/ 577516 w 6713621"/>
                <a:gd name="connsiteY262" fmla="*/ 589547 h 5875297"/>
                <a:gd name="connsiteX263" fmla="*/ 601579 w 6713621"/>
                <a:gd name="connsiteY263" fmla="*/ 553453 h 5875297"/>
                <a:gd name="connsiteX264" fmla="*/ 794084 w 6713621"/>
                <a:gd name="connsiteY264" fmla="*/ 372979 h 5875297"/>
                <a:gd name="connsiteX265" fmla="*/ 1022684 w 6713621"/>
                <a:gd name="connsiteY265" fmla="*/ 264695 h 5875297"/>
                <a:gd name="connsiteX266" fmla="*/ 1155032 w 6713621"/>
                <a:gd name="connsiteY266" fmla="*/ 240631 h 5875297"/>
                <a:gd name="connsiteX267" fmla="*/ 1251284 w 6713621"/>
                <a:gd name="connsiteY267" fmla="*/ 192505 h 5875297"/>
                <a:gd name="connsiteX268" fmla="*/ 1335506 w 6713621"/>
                <a:gd name="connsiteY268" fmla="*/ 204537 h 5875297"/>
                <a:gd name="connsiteX269" fmla="*/ 1383632 w 6713621"/>
                <a:gd name="connsiteY269" fmla="*/ 192505 h 5875297"/>
                <a:gd name="connsiteX270" fmla="*/ 1419727 w 6713621"/>
                <a:gd name="connsiteY270" fmla="*/ 168442 h 5875297"/>
                <a:gd name="connsiteX271" fmla="*/ 1443790 w 6713621"/>
                <a:gd name="connsiteY271" fmla="*/ 132347 h 5875297"/>
                <a:gd name="connsiteX272" fmla="*/ 1528011 w 6713621"/>
                <a:gd name="connsiteY272" fmla="*/ 144379 h 5875297"/>
                <a:gd name="connsiteX273" fmla="*/ 1564106 w 6713621"/>
                <a:gd name="connsiteY273" fmla="*/ 144379 h 5875297"/>
                <a:gd name="connsiteX274" fmla="*/ 1708484 w 6713621"/>
                <a:gd name="connsiteY274" fmla="*/ 72189 h 5875297"/>
                <a:gd name="connsiteX275" fmla="*/ 1888958 w 6713621"/>
                <a:gd name="connsiteY275" fmla="*/ 48126 h 5875297"/>
                <a:gd name="connsiteX276" fmla="*/ 1973179 w 6713621"/>
                <a:gd name="connsiteY276" fmla="*/ 36095 h 5875297"/>
                <a:gd name="connsiteX277" fmla="*/ 2057400 w 6713621"/>
                <a:gd name="connsiteY277" fmla="*/ 0 h 5875297"/>
                <a:gd name="connsiteX278" fmla="*/ 2129590 w 6713621"/>
                <a:gd name="connsiteY278" fmla="*/ 0 h 5875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</a:cxnLst>
              <a:rect l="l" t="t" r="r" b="b"/>
              <a:pathLst>
                <a:path w="6713621" h="5875297">
                  <a:moveTo>
                    <a:pt x="2129590" y="0"/>
                  </a:moveTo>
                  <a:lnTo>
                    <a:pt x="2394284" y="252663"/>
                  </a:lnTo>
                  <a:lnTo>
                    <a:pt x="2574758" y="733926"/>
                  </a:lnTo>
                  <a:lnTo>
                    <a:pt x="2683042" y="974558"/>
                  </a:lnTo>
                  <a:lnTo>
                    <a:pt x="2707106" y="1179095"/>
                  </a:lnTo>
                  <a:lnTo>
                    <a:pt x="2767263" y="1227221"/>
                  </a:lnTo>
                  <a:lnTo>
                    <a:pt x="2899611" y="1359568"/>
                  </a:lnTo>
                  <a:lnTo>
                    <a:pt x="2983832" y="1323474"/>
                  </a:lnTo>
                  <a:lnTo>
                    <a:pt x="3031958" y="1383631"/>
                  </a:lnTo>
                  <a:lnTo>
                    <a:pt x="3104148" y="1335505"/>
                  </a:lnTo>
                  <a:lnTo>
                    <a:pt x="3212432" y="1359568"/>
                  </a:lnTo>
                  <a:lnTo>
                    <a:pt x="3284621" y="1395663"/>
                  </a:lnTo>
                  <a:lnTo>
                    <a:pt x="3380874" y="1359568"/>
                  </a:lnTo>
                  <a:lnTo>
                    <a:pt x="3513221" y="1443789"/>
                  </a:lnTo>
                  <a:lnTo>
                    <a:pt x="3404937" y="1528010"/>
                  </a:lnTo>
                  <a:lnTo>
                    <a:pt x="3332748" y="1528010"/>
                  </a:lnTo>
                  <a:lnTo>
                    <a:pt x="3224463" y="1624263"/>
                  </a:lnTo>
                  <a:lnTo>
                    <a:pt x="3308684" y="1792705"/>
                  </a:lnTo>
                  <a:lnTo>
                    <a:pt x="3429000" y="1852863"/>
                  </a:lnTo>
                  <a:lnTo>
                    <a:pt x="3308684" y="1925053"/>
                  </a:lnTo>
                  <a:lnTo>
                    <a:pt x="3392906" y="2009274"/>
                  </a:lnTo>
                  <a:lnTo>
                    <a:pt x="3465095" y="1973179"/>
                  </a:lnTo>
                  <a:lnTo>
                    <a:pt x="3609474" y="2105526"/>
                  </a:lnTo>
                  <a:lnTo>
                    <a:pt x="3669632" y="2093495"/>
                  </a:lnTo>
                  <a:lnTo>
                    <a:pt x="3826042" y="2261937"/>
                  </a:lnTo>
                  <a:lnTo>
                    <a:pt x="3874169" y="2237874"/>
                  </a:lnTo>
                  <a:lnTo>
                    <a:pt x="4018548" y="2177716"/>
                  </a:lnTo>
                  <a:lnTo>
                    <a:pt x="4066674" y="2286000"/>
                  </a:lnTo>
                  <a:lnTo>
                    <a:pt x="4126832" y="2286000"/>
                  </a:lnTo>
                  <a:lnTo>
                    <a:pt x="4235116" y="2213810"/>
                  </a:lnTo>
                  <a:lnTo>
                    <a:pt x="4259179" y="2249905"/>
                  </a:lnTo>
                  <a:lnTo>
                    <a:pt x="4307306" y="2249905"/>
                  </a:lnTo>
                  <a:lnTo>
                    <a:pt x="4427621" y="2310063"/>
                  </a:lnTo>
                  <a:lnTo>
                    <a:pt x="4559969" y="2286000"/>
                  </a:lnTo>
                  <a:lnTo>
                    <a:pt x="4632158" y="2225842"/>
                  </a:lnTo>
                  <a:lnTo>
                    <a:pt x="4680284" y="2273968"/>
                  </a:lnTo>
                  <a:lnTo>
                    <a:pt x="4740442" y="2249905"/>
                  </a:lnTo>
                  <a:lnTo>
                    <a:pt x="4800600" y="2322095"/>
                  </a:lnTo>
                  <a:lnTo>
                    <a:pt x="4896853" y="2406316"/>
                  </a:lnTo>
                  <a:lnTo>
                    <a:pt x="4932948" y="2237874"/>
                  </a:lnTo>
                  <a:lnTo>
                    <a:pt x="5089358" y="2237874"/>
                  </a:lnTo>
                  <a:lnTo>
                    <a:pt x="4957011" y="2153653"/>
                  </a:lnTo>
                  <a:lnTo>
                    <a:pt x="5005137" y="2033337"/>
                  </a:lnTo>
                  <a:lnTo>
                    <a:pt x="5101390" y="2045368"/>
                  </a:lnTo>
                  <a:lnTo>
                    <a:pt x="5149516" y="2021305"/>
                  </a:lnTo>
                  <a:lnTo>
                    <a:pt x="5209674" y="2093495"/>
                  </a:lnTo>
                  <a:lnTo>
                    <a:pt x="5245769" y="2081463"/>
                  </a:lnTo>
                  <a:lnTo>
                    <a:pt x="5402179" y="2225842"/>
                  </a:lnTo>
                  <a:lnTo>
                    <a:pt x="5378116" y="2286000"/>
                  </a:lnTo>
                  <a:lnTo>
                    <a:pt x="5257800" y="2249905"/>
                  </a:lnTo>
                  <a:lnTo>
                    <a:pt x="5221706" y="2358189"/>
                  </a:lnTo>
                  <a:lnTo>
                    <a:pt x="5065295" y="2514600"/>
                  </a:lnTo>
                  <a:lnTo>
                    <a:pt x="5149516" y="2574758"/>
                  </a:lnTo>
                  <a:lnTo>
                    <a:pt x="5173579" y="2707105"/>
                  </a:lnTo>
                  <a:lnTo>
                    <a:pt x="5101390" y="2731168"/>
                  </a:lnTo>
                  <a:lnTo>
                    <a:pt x="5125453" y="2863516"/>
                  </a:lnTo>
                  <a:lnTo>
                    <a:pt x="5317958" y="2863516"/>
                  </a:lnTo>
                  <a:lnTo>
                    <a:pt x="5474369" y="2815389"/>
                  </a:lnTo>
                  <a:lnTo>
                    <a:pt x="5474369" y="2983831"/>
                  </a:lnTo>
                  <a:lnTo>
                    <a:pt x="5582653" y="3019926"/>
                  </a:lnTo>
                  <a:lnTo>
                    <a:pt x="5787190" y="2947737"/>
                  </a:lnTo>
                  <a:lnTo>
                    <a:pt x="5895474" y="3031958"/>
                  </a:lnTo>
                  <a:lnTo>
                    <a:pt x="5895474" y="3031958"/>
                  </a:lnTo>
                  <a:lnTo>
                    <a:pt x="6039853" y="3104147"/>
                  </a:lnTo>
                  <a:lnTo>
                    <a:pt x="6003758" y="3272589"/>
                  </a:lnTo>
                  <a:lnTo>
                    <a:pt x="6015790" y="3368842"/>
                  </a:lnTo>
                  <a:lnTo>
                    <a:pt x="6208295" y="3284621"/>
                  </a:lnTo>
                  <a:lnTo>
                    <a:pt x="6256421" y="3368842"/>
                  </a:lnTo>
                  <a:lnTo>
                    <a:pt x="6232358" y="3477126"/>
                  </a:lnTo>
                  <a:lnTo>
                    <a:pt x="6112042" y="3477126"/>
                  </a:lnTo>
                  <a:lnTo>
                    <a:pt x="6015790" y="3609474"/>
                  </a:lnTo>
                  <a:lnTo>
                    <a:pt x="5871411" y="3609474"/>
                  </a:lnTo>
                  <a:lnTo>
                    <a:pt x="5979695" y="3862137"/>
                  </a:lnTo>
                  <a:lnTo>
                    <a:pt x="6160169" y="3970421"/>
                  </a:lnTo>
                  <a:lnTo>
                    <a:pt x="6268453" y="4126831"/>
                  </a:lnTo>
                  <a:lnTo>
                    <a:pt x="6148137" y="4235116"/>
                  </a:lnTo>
                  <a:lnTo>
                    <a:pt x="6196263" y="4319337"/>
                  </a:lnTo>
                  <a:lnTo>
                    <a:pt x="6112042" y="4403558"/>
                  </a:lnTo>
                  <a:lnTo>
                    <a:pt x="5991727" y="4415589"/>
                  </a:lnTo>
                  <a:lnTo>
                    <a:pt x="6027821" y="4307305"/>
                  </a:lnTo>
                  <a:lnTo>
                    <a:pt x="6112042" y="4283242"/>
                  </a:lnTo>
                  <a:lnTo>
                    <a:pt x="6220327" y="4391526"/>
                  </a:lnTo>
                  <a:lnTo>
                    <a:pt x="6340642" y="4379495"/>
                  </a:lnTo>
                  <a:lnTo>
                    <a:pt x="6388769" y="4415589"/>
                  </a:lnTo>
                  <a:lnTo>
                    <a:pt x="6521116" y="4403558"/>
                  </a:lnTo>
                  <a:lnTo>
                    <a:pt x="6569242" y="4439653"/>
                  </a:lnTo>
                  <a:lnTo>
                    <a:pt x="6545179" y="4523874"/>
                  </a:lnTo>
                  <a:lnTo>
                    <a:pt x="6545179" y="4523874"/>
                  </a:lnTo>
                  <a:lnTo>
                    <a:pt x="6617369" y="4547937"/>
                  </a:lnTo>
                  <a:lnTo>
                    <a:pt x="6713621" y="4596063"/>
                  </a:lnTo>
                  <a:lnTo>
                    <a:pt x="6677527" y="4704347"/>
                  </a:lnTo>
                  <a:lnTo>
                    <a:pt x="6533148" y="4680284"/>
                  </a:lnTo>
                  <a:lnTo>
                    <a:pt x="6472990" y="4788568"/>
                  </a:lnTo>
                  <a:lnTo>
                    <a:pt x="6581274" y="4896853"/>
                  </a:lnTo>
                  <a:lnTo>
                    <a:pt x="6485021" y="4993105"/>
                  </a:lnTo>
                  <a:lnTo>
                    <a:pt x="6352674" y="4981074"/>
                  </a:lnTo>
                  <a:lnTo>
                    <a:pt x="6208295" y="5137484"/>
                  </a:lnTo>
                  <a:lnTo>
                    <a:pt x="6232358" y="5233737"/>
                  </a:lnTo>
                  <a:lnTo>
                    <a:pt x="6124074" y="5209674"/>
                  </a:lnTo>
                  <a:lnTo>
                    <a:pt x="6015790" y="5342021"/>
                  </a:lnTo>
                  <a:lnTo>
                    <a:pt x="5955632" y="5305926"/>
                  </a:lnTo>
                  <a:lnTo>
                    <a:pt x="5967663" y="5197642"/>
                  </a:lnTo>
                  <a:lnTo>
                    <a:pt x="5919537" y="5173579"/>
                  </a:lnTo>
                  <a:lnTo>
                    <a:pt x="5967663" y="5077326"/>
                  </a:lnTo>
                  <a:lnTo>
                    <a:pt x="6063916" y="5101389"/>
                  </a:lnTo>
                  <a:lnTo>
                    <a:pt x="6196263" y="4969042"/>
                  </a:lnTo>
                  <a:lnTo>
                    <a:pt x="6196263" y="4969042"/>
                  </a:lnTo>
                  <a:lnTo>
                    <a:pt x="6292516" y="4957010"/>
                  </a:lnTo>
                  <a:lnTo>
                    <a:pt x="6376737" y="5041231"/>
                  </a:lnTo>
                  <a:lnTo>
                    <a:pt x="6497053" y="5161547"/>
                  </a:lnTo>
                  <a:lnTo>
                    <a:pt x="6340642" y="5245768"/>
                  </a:lnTo>
                  <a:lnTo>
                    <a:pt x="6376737" y="5390147"/>
                  </a:lnTo>
                  <a:lnTo>
                    <a:pt x="6412832" y="5438274"/>
                  </a:lnTo>
                  <a:lnTo>
                    <a:pt x="6364706" y="5486400"/>
                  </a:lnTo>
                  <a:cubicBezTo>
                    <a:pt x="6318176" y="5579460"/>
                    <a:pt x="6321134" y="5556142"/>
                    <a:pt x="6304548" y="5630779"/>
                  </a:cubicBezTo>
                  <a:cubicBezTo>
                    <a:pt x="6300112" y="5650742"/>
                    <a:pt x="6305608" y="5675227"/>
                    <a:pt x="6292516" y="5690937"/>
                  </a:cubicBezTo>
                  <a:cubicBezTo>
                    <a:pt x="6281930" y="5703640"/>
                    <a:pt x="6260432" y="5698958"/>
                    <a:pt x="6244390" y="5702968"/>
                  </a:cubicBezTo>
                  <a:cubicBezTo>
                    <a:pt x="6224337" y="5698958"/>
                    <a:pt x="6203380" y="5698117"/>
                    <a:pt x="6184232" y="5690937"/>
                  </a:cubicBezTo>
                  <a:cubicBezTo>
                    <a:pt x="6170692" y="5685860"/>
                    <a:pt x="6161677" y="5671951"/>
                    <a:pt x="6148137" y="5666874"/>
                  </a:cubicBezTo>
                  <a:cubicBezTo>
                    <a:pt x="6128989" y="5659694"/>
                    <a:pt x="6108032" y="5658853"/>
                    <a:pt x="6087979" y="5654842"/>
                  </a:cubicBezTo>
                  <a:cubicBezTo>
                    <a:pt x="6066247" y="5657257"/>
                    <a:pt x="5968036" y="5663277"/>
                    <a:pt x="5931569" y="5678905"/>
                  </a:cubicBezTo>
                  <a:cubicBezTo>
                    <a:pt x="5918278" y="5684601"/>
                    <a:pt x="5907506" y="5694947"/>
                    <a:pt x="5895474" y="5702968"/>
                  </a:cubicBezTo>
                  <a:cubicBezTo>
                    <a:pt x="5866437" y="5746525"/>
                    <a:pt x="5884344" y="5745530"/>
                    <a:pt x="5847348" y="5727031"/>
                  </a:cubicBezTo>
                  <a:lnTo>
                    <a:pt x="5727032" y="5690937"/>
                  </a:lnTo>
                  <a:lnTo>
                    <a:pt x="5606716" y="5739063"/>
                  </a:lnTo>
                  <a:lnTo>
                    <a:pt x="5546558" y="5787189"/>
                  </a:lnTo>
                  <a:cubicBezTo>
                    <a:pt x="5514474" y="5803231"/>
                    <a:pt x="5481797" y="5818139"/>
                    <a:pt x="5450306" y="5835316"/>
                  </a:cubicBezTo>
                  <a:cubicBezTo>
                    <a:pt x="5377009" y="5875297"/>
                    <a:pt x="5451302" y="5847016"/>
                    <a:pt x="5378116" y="5871410"/>
                  </a:cubicBezTo>
                  <a:cubicBezTo>
                    <a:pt x="5370095" y="5859379"/>
                    <a:pt x="5359749" y="5848607"/>
                    <a:pt x="5354053" y="5835316"/>
                  </a:cubicBezTo>
                  <a:cubicBezTo>
                    <a:pt x="5340152" y="5802880"/>
                    <a:pt x="5335866" y="5781406"/>
                    <a:pt x="5354053" y="5751095"/>
                  </a:cubicBezTo>
                  <a:cubicBezTo>
                    <a:pt x="5359889" y="5741368"/>
                    <a:pt x="5370095" y="5735052"/>
                    <a:pt x="5378116" y="5727031"/>
                  </a:cubicBezTo>
                  <a:cubicBezTo>
                    <a:pt x="5382127" y="5715000"/>
                    <a:pt x="5391549" y="5703542"/>
                    <a:pt x="5390148" y="5690937"/>
                  </a:cubicBezTo>
                  <a:cubicBezTo>
                    <a:pt x="5384421" y="5639393"/>
                    <a:pt x="5367094" y="5620262"/>
                    <a:pt x="5342021" y="5582653"/>
                  </a:cubicBezTo>
                  <a:cubicBezTo>
                    <a:pt x="5338011" y="5566611"/>
                    <a:pt x="5334533" y="5550426"/>
                    <a:pt x="5329990" y="5534526"/>
                  </a:cubicBezTo>
                  <a:cubicBezTo>
                    <a:pt x="5326506" y="5522331"/>
                    <a:pt x="5329990" y="5502441"/>
                    <a:pt x="5317958" y="5498431"/>
                  </a:cubicBezTo>
                  <a:cubicBezTo>
                    <a:pt x="5307196" y="5494844"/>
                    <a:pt x="5300981" y="5513637"/>
                    <a:pt x="5293895" y="5522495"/>
                  </a:cubicBezTo>
                  <a:cubicBezTo>
                    <a:pt x="5279964" y="5539909"/>
                    <a:pt x="5267172" y="5570423"/>
                    <a:pt x="5245769" y="5582653"/>
                  </a:cubicBezTo>
                  <a:cubicBezTo>
                    <a:pt x="5227017" y="5593368"/>
                    <a:pt x="5204571" y="5596374"/>
                    <a:pt x="5185611" y="5606716"/>
                  </a:cubicBezTo>
                  <a:cubicBezTo>
                    <a:pt x="5065105" y="5672446"/>
                    <a:pt x="5163913" y="5644743"/>
                    <a:pt x="5053263" y="5666874"/>
                  </a:cubicBezTo>
                  <a:cubicBezTo>
                    <a:pt x="5045242" y="5678905"/>
                    <a:pt x="5039425" y="5692743"/>
                    <a:pt x="5029200" y="5702968"/>
                  </a:cubicBezTo>
                  <a:cubicBezTo>
                    <a:pt x="5018975" y="5713193"/>
                    <a:pt x="5004397" y="5717998"/>
                    <a:pt x="4993106" y="5727031"/>
                  </a:cubicBezTo>
                  <a:cubicBezTo>
                    <a:pt x="4984248" y="5734118"/>
                    <a:pt x="4977063" y="5743074"/>
                    <a:pt x="4969042" y="5751095"/>
                  </a:cubicBezTo>
                  <a:lnTo>
                    <a:pt x="4860758" y="5715000"/>
                  </a:lnTo>
                  <a:lnTo>
                    <a:pt x="4957011" y="5630779"/>
                  </a:lnTo>
                  <a:lnTo>
                    <a:pt x="4957011" y="5570621"/>
                  </a:lnTo>
                  <a:lnTo>
                    <a:pt x="5041232" y="5438274"/>
                  </a:lnTo>
                  <a:lnTo>
                    <a:pt x="4993106" y="5293895"/>
                  </a:lnTo>
                  <a:lnTo>
                    <a:pt x="4896853" y="5329989"/>
                  </a:lnTo>
                  <a:lnTo>
                    <a:pt x="4824663" y="5257800"/>
                  </a:lnTo>
                  <a:lnTo>
                    <a:pt x="4764506" y="5245768"/>
                  </a:lnTo>
                  <a:lnTo>
                    <a:pt x="4740442" y="5329989"/>
                  </a:lnTo>
                  <a:lnTo>
                    <a:pt x="4704348" y="5378116"/>
                  </a:lnTo>
                  <a:cubicBezTo>
                    <a:pt x="4717305" y="5404030"/>
                    <a:pt x="4790111" y="5485475"/>
                    <a:pt x="4728411" y="5522495"/>
                  </a:cubicBezTo>
                  <a:cubicBezTo>
                    <a:pt x="4717536" y="5529020"/>
                    <a:pt x="4704348" y="5514474"/>
                    <a:pt x="4692316" y="5510463"/>
                  </a:cubicBezTo>
                  <a:cubicBezTo>
                    <a:pt x="4684295" y="5498431"/>
                    <a:pt x="4678478" y="5484593"/>
                    <a:pt x="4668253" y="5474368"/>
                  </a:cubicBezTo>
                  <a:cubicBezTo>
                    <a:pt x="4640557" y="5446672"/>
                    <a:pt x="4620849" y="5447478"/>
                    <a:pt x="4584032" y="5438274"/>
                  </a:cubicBezTo>
                  <a:cubicBezTo>
                    <a:pt x="4567764" y="5422006"/>
                    <a:pt x="4551989" y="5399055"/>
                    <a:pt x="4523874" y="5402179"/>
                  </a:cubicBezTo>
                  <a:cubicBezTo>
                    <a:pt x="4498664" y="5404980"/>
                    <a:pt x="4476292" y="5420090"/>
                    <a:pt x="4451684" y="5426242"/>
                  </a:cubicBezTo>
                  <a:lnTo>
                    <a:pt x="4403558" y="5438274"/>
                  </a:lnTo>
                  <a:cubicBezTo>
                    <a:pt x="4399548" y="5402179"/>
                    <a:pt x="4401083" y="5365026"/>
                    <a:pt x="4391527" y="5329989"/>
                  </a:cubicBezTo>
                  <a:cubicBezTo>
                    <a:pt x="4388542" y="5319045"/>
                    <a:pt x="4378468" y="5303175"/>
                    <a:pt x="4367463" y="5305926"/>
                  </a:cubicBezTo>
                  <a:cubicBezTo>
                    <a:pt x="4353435" y="5309433"/>
                    <a:pt x="4351421" y="5329989"/>
                    <a:pt x="4343400" y="5342021"/>
                  </a:cubicBezTo>
                  <a:cubicBezTo>
                    <a:pt x="4283602" y="5327071"/>
                    <a:pt x="4311810" y="5329989"/>
                    <a:pt x="4259179" y="5329989"/>
                  </a:cubicBezTo>
                  <a:lnTo>
                    <a:pt x="4150895" y="5293895"/>
                  </a:lnTo>
                  <a:lnTo>
                    <a:pt x="4247148" y="5197642"/>
                  </a:lnTo>
                  <a:lnTo>
                    <a:pt x="4138863" y="5173579"/>
                  </a:lnTo>
                  <a:lnTo>
                    <a:pt x="4138863" y="5173579"/>
                  </a:lnTo>
                  <a:lnTo>
                    <a:pt x="4078706" y="5269831"/>
                  </a:lnTo>
                  <a:lnTo>
                    <a:pt x="4018548" y="5305926"/>
                  </a:lnTo>
                  <a:lnTo>
                    <a:pt x="3934327" y="5161547"/>
                  </a:lnTo>
                  <a:lnTo>
                    <a:pt x="3729790" y="5173579"/>
                  </a:lnTo>
                  <a:lnTo>
                    <a:pt x="3645569" y="5317958"/>
                  </a:lnTo>
                  <a:lnTo>
                    <a:pt x="3585411" y="5486400"/>
                  </a:lnTo>
                  <a:lnTo>
                    <a:pt x="3477127" y="5354053"/>
                  </a:lnTo>
                  <a:lnTo>
                    <a:pt x="3380874" y="5354053"/>
                  </a:lnTo>
                  <a:lnTo>
                    <a:pt x="3416969" y="5137484"/>
                  </a:lnTo>
                  <a:lnTo>
                    <a:pt x="3465095" y="5053263"/>
                  </a:lnTo>
                  <a:lnTo>
                    <a:pt x="3525253" y="5029200"/>
                  </a:lnTo>
                  <a:lnTo>
                    <a:pt x="3549316" y="4957010"/>
                  </a:lnTo>
                  <a:lnTo>
                    <a:pt x="3669632" y="4920916"/>
                  </a:lnTo>
                  <a:lnTo>
                    <a:pt x="3826042" y="4848726"/>
                  </a:lnTo>
                  <a:lnTo>
                    <a:pt x="3862137" y="4776537"/>
                  </a:lnTo>
                  <a:lnTo>
                    <a:pt x="3765884" y="4740442"/>
                  </a:lnTo>
                  <a:lnTo>
                    <a:pt x="3693695" y="4620126"/>
                  </a:lnTo>
                  <a:lnTo>
                    <a:pt x="3585411" y="4656221"/>
                  </a:lnTo>
                  <a:lnTo>
                    <a:pt x="3489158" y="4608095"/>
                  </a:lnTo>
                  <a:lnTo>
                    <a:pt x="3429000" y="4668253"/>
                  </a:lnTo>
                  <a:lnTo>
                    <a:pt x="3429000" y="4668253"/>
                  </a:lnTo>
                  <a:lnTo>
                    <a:pt x="3344779" y="4776537"/>
                  </a:lnTo>
                  <a:lnTo>
                    <a:pt x="3188369" y="4596063"/>
                  </a:lnTo>
                  <a:lnTo>
                    <a:pt x="3140242" y="4596063"/>
                  </a:lnTo>
                  <a:cubicBezTo>
                    <a:pt x="3115309" y="4708262"/>
                    <a:pt x="3116179" y="4667372"/>
                    <a:pt x="3116179" y="4716379"/>
                  </a:cubicBezTo>
                  <a:lnTo>
                    <a:pt x="3116179" y="4716379"/>
                  </a:lnTo>
                  <a:lnTo>
                    <a:pt x="2959769" y="4644189"/>
                  </a:lnTo>
                  <a:lnTo>
                    <a:pt x="2863516" y="4704347"/>
                  </a:lnTo>
                  <a:lnTo>
                    <a:pt x="2791327" y="4764505"/>
                  </a:lnTo>
                  <a:lnTo>
                    <a:pt x="2719137" y="4692316"/>
                  </a:lnTo>
                  <a:lnTo>
                    <a:pt x="2622884" y="4752474"/>
                  </a:lnTo>
                  <a:lnTo>
                    <a:pt x="2562727" y="4728410"/>
                  </a:lnTo>
                  <a:lnTo>
                    <a:pt x="2466474" y="4872789"/>
                  </a:lnTo>
                  <a:lnTo>
                    <a:pt x="2346158" y="4752474"/>
                  </a:lnTo>
                  <a:lnTo>
                    <a:pt x="2298032" y="4776537"/>
                  </a:lnTo>
                  <a:lnTo>
                    <a:pt x="2201779" y="4776537"/>
                  </a:lnTo>
                  <a:lnTo>
                    <a:pt x="2165684" y="4692316"/>
                  </a:lnTo>
                  <a:lnTo>
                    <a:pt x="2081463" y="4620126"/>
                  </a:lnTo>
                  <a:lnTo>
                    <a:pt x="2153653" y="4499810"/>
                  </a:lnTo>
                  <a:lnTo>
                    <a:pt x="2033337" y="4463716"/>
                  </a:lnTo>
                  <a:lnTo>
                    <a:pt x="1949116" y="4391526"/>
                  </a:lnTo>
                  <a:lnTo>
                    <a:pt x="1864895" y="4403558"/>
                  </a:lnTo>
                  <a:lnTo>
                    <a:pt x="1756611" y="4343400"/>
                  </a:lnTo>
                  <a:cubicBezTo>
                    <a:pt x="1728537" y="4323347"/>
                    <a:pt x="1703714" y="4297699"/>
                    <a:pt x="1672390" y="4283242"/>
                  </a:cubicBezTo>
                  <a:cubicBezTo>
                    <a:pt x="1650240" y="4273019"/>
                    <a:pt x="1624014" y="4276502"/>
                    <a:pt x="1600200" y="4271210"/>
                  </a:cubicBezTo>
                  <a:cubicBezTo>
                    <a:pt x="1587820" y="4268459"/>
                    <a:pt x="1576137" y="4263189"/>
                    <a:pt x="1564106" y="4259179"/>
                  </a:cubicBezTo>
                  <a:cubicBezTo>
                    <a:pt x="1577405" y="4219279"/>
                    <a:pt x="1563455" y="4223084"/>
                    <a:pt x="1588169" y="4223084"/>
                  </a:cubicBezTo>
                  <a:lnTo>
                    <a:pt x="1588169" y="4223084"/>
                  </a:lnTo>
                  <a:lnTo>
                    <a:pt x="1648327" y="4138863"/>
                  </a:lnTo>
                  <a:lnTo>
                    <a:pt x="1684421" y="4066674"/>
                  </a:lnTo>
                  <a:lnTo>
                    <a:pt x="1612232" y="4006516"/>
                  </a:lnTo>
                  <a:lnTo>
                    <a:pt x="1515979" y="4102768"/>
                  </a:lnTo>
                  <a:lnTo>
                    <a:pt x="1443790" y="4126831"/>
                  </a:lnTo>
                  <a:lnTo>
                    <a:pt x="1347537" y="4090737"/>
                  </a:lnTo>
                  <a:lnTo>
                    <a:pt x="1299411" y="4006516"/>
                  </a:lnTo>
                  <a:lnTo>
                    <a:pt x="1179095" y="3958389"/>
                  </a:lnTo>
                  <a:lnTo>
                    <a:pt x="1022684" y="3838074"/>
                  </a:lnTo>
                  <a:lnTo>
                    <a:pt x="854242" y="3850105"/>
                  </a:lnTo>
                  <a:lnTo>
                    <a:pt x="721895" y="3946358"/>
                  </a:lnTo>
                  <a:lnTo>
                    <a:pt x="589548" y="3946358"/>
                  </a:lnTo>
                  <a:lnTo>
                    <a:pt x="481263" y="4042610"/>
                  </a:lnTo>
                  <a:lnTo>
                    <a:pt x="372979" y="3970421"/>
                  </a:lnTo>
                  <a:lnTo>
                    <a:pt x="300790" y="3838074"/>
                  </a:lnTo>
                  <a:lnTo>
                    <a:pt x="204537" y="3801979"/>
                  </a:lnTo>
                  <a:lnTo>
                    <a:pt x="144379" y="3717758"/>
                  </a:lnTo>
                  <a:lnTo>
                    <a:pt x="24063" y="3657600"/>
                  </a:lnTo>
                  <a:lnTo>
                    <a:pt x="0" y="3561347"/>
                  </a:lnTo>
                  <a:lnTo>
                    <a:pt x="36095" y="3489158"/>
                  </a:lnTo>
                  <a:lnTo>
                    <a:pt x="24063" y="3368842"/>
                  </a:lnTo>
                  <a:lnTo>
                    <a:pt x="48127" y="3260558"/>
                  </a:lnTo>
                  <a:lnTo>
                    <a:pt x="60158" y="2899610"/>
                  </a:lnTo>
                  <a:lnTo>
                    <a:pt x="108284" y="2791326"/>
                  </a:lnTo>
                  <a:lnTo>
                    <a:pt x="204537" y="2767263"/>
                  </a:lnTo>
                  <a:lnTo>
                    <a:pt x="96253" y="2610853"/>
                  </a:lnTo>
                  <a:lnTo>
                    <a:pt x="96253" y="2610853"/>
                  </a:lnTo>
                  <a:lnTo>
                    <a:pt x="72190" y="2310063"/>
                  </a:lnTo>
                  <a:cubicBezTo>
                    <a:pt x="68179" y="2253916"/>
                    <a:pt x="69941" y="2197055"/>
                    <a:pt x="60158" y="2141621"/>
                  </a:cubicBezTo>
                  <a:cubicBezTo>
                    <a:pt x="44285" y="2051675"/>
                    <a:pt x="27315" y="2157220"/>
                    <a:pt x="24063" y="2069431"/>
                  </a:cubicBezTo>
                  <a:cubicBezTo>
                    <a:pt x="20500" y="1973245"/>
                    <a:pt x="24063" y="1876926"/>
                    <a:pt x="24063" y="1780674"/>
                  </a:cubicBezTo>
                  <a:lnTo>
                    <a:pt x="24063" y="1780674"/>
                  </a:lnTo>
                  <a:cubicBezTo>
                    <a:pt x="44116" y="1752600"/>
                    <a:pt x="66471" y="1726036"/>
                    <a:pt x="84221" y="1696453"/>
                  </a:cubicBezTo>
                  <a:cubicBezTo>
                    <a:pt x="96392" y="1676169"/>
                    <a:pt x="103970" y="1616019"/>
                    <a:pt x="108284" y="1600200"/>
                  </a:cubicBezTo>
                  <a:cubicBezTo>
                    <a:pt x="114958" y="1575729"/>
                    <a:pt x="132348" y="1528010"/>
                    <a:pt x="132348" y="1528010"/>
                  </a:cubicBezTo>
                  <a:cubicBezTo>
                    <a:pt x="136358" y="1503947"/>
                    <a:pt x="139087" y="1479635"/>
                    <a:pt x="144379" y="1455821"/>
                  </a:cubicBezTo>
                  <a:cubicBezTo>
                    <a:pt x="151460" y="1423957"/>
                    <a:pt x="165762" y="1401024"/>
                    <a:pt x="180474" y="1371600"/>
                  </a:cubicBezTo>
                  <a:cubicBezTo>
                    <a:pt x="195927" y="1278887"/>
                    <a:pt x="203478" y="1270048"/>
                    <a:pt x="180474" y="1155031"/>
                  </a:cubicBezTo>
                  <a:cubicBezTo>
                    <a:pt x="177638" y="1140852"/>
                    <a:pt x="164432" y="1130968"/>
                    <a:pt x="156411" y="1118937"/>
                  </a:cubicBezTo>
                  <a:cubicBezTo>
                    <a:pt x="138318" y="956106"/>
                    <a:pt x="162635" y="1061271"/>
                    <a:pt x="120316" y="962526"/>
                  </a:cubicBezTo>
                  <a:cubicBezTo>
                    <a:pt x="96888" y="907861"/>
                    <a:pt x="124236" y="942383"/>
                    <a:pt x="84221" y="902368"/>
                  </a:cubicBezTo>
                  <a:lnTo>
                    <a:pt x="132348" y="794084"/>
                  </a:lnTo>
                  <a:lnTo>
                    <a:pt x="288758" y="794084"/>
                  </a:lnTo>
                  <a:cubicBezTo>
                    <a:pt x="325235" y="775846"/>
                    <a:pt x="384474" y="751201"/>
                    <a:pt x="421106" y="721895"/>
                  </a:cubicBezTo>
                  <a:cubicBezTo>
                    <a:pt x="429964" y="714809"/>
                    <a:pt x="437148" y="705852"/>
                    <a:pt x="445169" y="697831"/>
                  </a:cubicBezTo>
                  <a:cubicBezTo>
                    <a:pt x="449179" y="685800"/>
                    <a:pt x="449278" y="671640"/>
                    <a:pt x="457200" y="661737"/>
                  </a:cubicBezTo>
                  <a:cubicBezTo>
                    <a:pt x="477972" y="635772"/>
                    <a:pt x="512523" y="632867"/>
                    <a:pt x="541421" y="625642"/>
                  </a:cubicBezTo>
                  <a:cubicBezTo>
                    <a:pt x="553453" y="613610"/>
                    <a:pt x="566623" y="602619"/>
                    <a:pt x="577516" y="589547"/>
                  </a:cubicBezTo>
                  <a:cubicBezTo>
                    <a:pt x="586773" y="578439"/>
                    <a:pt x="585537" y="613611"/>
                    <a:pt x="601579" y="553453"/>
                  </a:cubicBezTo>
                  <a:lnTo>
                    <a:pt x="794084" y="372979"/>
                  </a:lnTo>
                  <a:lnTo>
                    <a:pt x="1022684" y="264695"/>
                  </a:lnTo>
                  <a:lnTo>
                    <a:pt x="1155032" y="240631"/>
                  </a:lnTo>
                  <a:cubicBezTo>
                    <a:pt x="1187116" y="224589"/>
                    <a:pt x="1216110" y="199540"/>
                    <a:pt x="1251284" y="192505"/>
                  </a:cubicBezTo>
                  <a:cubicBezTo>
                    <a:pt x="1279092" y="186943"/>
                    <a:pt x="1307147" y="204537"/>
                    <a:pt x="1335506" y="204537"/>
                  </a:cubicBezTo>
                  <a:cubicBezTo>
                    <a:pt x="1352042" y="204537"/>
                    <a:pt x="1367590" y="196516"/>
                    <a:pt x="1383632" y="192505"/>
                  </a:cubicBezTo>
                  <a:cubicBezTo>
                    <a:pt x="1395664" y="184484"/>
                    <a:pt x="1409502" y="178667"/>
                    <a:pt x="1419727" y="168442"/>
                  </a:cubicBezTo>
                  <a:cubicBezTo>
                    <a:pt x="1429952" y="158217"/>
                    <a:pt x="1429674" y="135484"/>
                    <a:pt x="1443790" y="132347"/>
                  </a:cubicBezTo>
                  <a:cubicBezTo>
                    <a:pt x="1471473" y="126195"/>
                    <a:pt x="1499793" y="141557"/>
                    <a:pt x="1528011" y="144379"/>
                  </a:cubicBezTo>
                  <a:cubicBezTo>
                    <a:pt x="1539983" y="145576"/>
                    <a:pt x="1552074" y="144379"/>
                    <a:pt x="1564106" y="144379"/>
                  </a:cubicBezTo>
                  <a:lnTo>
                    <a:pt x="1708484" y="72189"/>
                  </a:lnTo>
                  <a:lnTo>
                    <a:pt x="1888958" y="48126"/>
                  </a:lnTo>
                  <a:lnTo>
                    <a:pt x="1973179" y="36095"/>
                  </a:lnTo>
                  <a:lnTo>
                    <a:pt x="2057400" y="0"/>
                  </a:lnTo>
                  <a:lnTo>
                    <a:pt x="2129590" y="0"/>
                  </a:lnTo>
                  <a:close/>
                </a:path>
              </a:pathLst>
            </a:custGeom>
            <a:blipFill>
              <a:blip r:embed="rId5" cstate="print"/>
              <a:stretch>
                <a:fillRect/>
              </a:stretch>
            </a:blipFill>
            <a:ln>
              <a:noFill/>
            </a:ln>
            <a:effectLst>
              <a:outerShdw blurRad="50800" dist="38100" dir="10200000" sx="102000" sy="102000" algn="tr" rotWithShape="0">
                <a:srgbClr val="00B050">
                  <a:alpha val="39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2400" dirty="0" smtClean="0">
                <a:solidFill>
                  <a:schemeClr val="tx2">
                    <a:lumMod val="50000"/>
                  </a:schemeClr>
                </a:solidFill>
              </a:endParaRPr>
            </a:p>
            <a:p>
              <a:pPr algn="ctr"/>
              <a:r>
                <a:rPr lang="fr-FR" sz="2400" dirty="0" smtClean="0">
                  <a:solidFill>
                    <a:schemeClr val="tx2">
                      <a:lumMod val="50000"/>
                    </a:schemeClr>
                  </a:solidFill>
                </a:rPr>
                <a:t>62                                   </a:t>
              </a:r>
              <a:r>
                <a:rPr lang="fr-FR" sz="2400" dirty="0" smtClean="0">
                  <a:solidFill>
                    <a:schemeClr val="bg1"/>
                  </a:solidFill>
                </a:rPr>
                <a:t> .</a:t>
              </a:r>
            </a:p>
            <a:p>
              <a:pPr algn="ctr"/>
              <a:r>
                <a:rPr lang="fr-FR" sz="2400" dirty="0" smtClean="0">
                  <a:solidFill>
                    <a:schemeClr val="tx2">
                      <a:lumMod val="50000"/>
                    </a:schemeClr>
                  </a:solidFill>
                </a:rPr>
                <a:t>Pas                   </a:t>
              </a:r>
              <a:r>
                <a:rPr lang="fr-FR" sz="2400" dirty="0" smtClean="0">
                  <a:solidFill>
                    <a:srgbClr val="72A2DC"/>
                  </a:solidFill>
                </a:rPr>
                <a:t> ;</a:t>
              </a:r>
            </a:p>
            <a:p>
              <a:pPr algn="ctr"/>
              <a:r>
                <a:rPr lang="fr-FR" sz="2400" dirty="0" smtClean="0">
                  <a:solidFill>
                    <a:schemeClr val="tx2">
                      <a:lumMod val="50000"/>
                    </a:schemeClr>
                  </a:solidFill>
                </a:rPr>
                <a:t>De        </a:t>
              </a:r>
              <a:r>
                <a:rPr lang="fr-FR" sz="2400" dirty="0" smtClean="0">
                  <a:solidFill>
                    <a:srgbClr val="53A9FF"/>
                  </a:solidFill>
                </a:rPr>
                <a:t> .</a:t>
              </a:r>
            </a:p>
            <a:p>
              <a:pPr algn="ctr"/>
              <a:r>
                <a:rPr lang="fr-FR" sz="2400" dirty="0" smtClean="0">
                  <a:solidFill>
                    <a:schemeClr val="tx1"/>
                  </a:solidFill>
                </a:rPr>
                <a:t>Calais</a:t>
              </a:r>
            </a:p>
            <a:p>
              <a:pPr algn="ctr"/>
              <a:endParaRPr lang="fr-FR" sz="2400" dirty="0" smtClean="0">
                <a:solidFill>
                  <a:schemeClr val="tx2">
                    <a:lumMod val="50000"/>
                  </a:schemeClr>
                </a:solidFill>
              </a:endParaRPr>
            </a:p>
            <a:p>
              <a:pPr algn="ctr"/>
              <a:endParaRPr lang="fr-FR" sz="2400" dirty="0" smtClean="0">
                <a:solidFill>
                  <a:schemeClr val="tx2">
                    <a:lumMod val="50000"/>
                  </a:schemeClr>
                </a:solidFill>
              </a:endParaRPr>
            </a:p>
            <a:p>
              <a:pPr algn="ctr"/>
              <a:endParaRPr lang="fr-FR" sz="3200" dirty="0" smtClean="0">
                <a:solidFill>
                  <a:schemeClr val="tx2">
                    <a:lumMod val="50000"/>
                  </a:schemeClr>
                </a:solidFill>
              </a:endParaRPr>
            </a:p>
            <a:p>
              <a:pPr algn="ctr"/>
              <a:endParaRPr lang="fr-FR" sz="2400" dirty="0" smtClean="0">
                <a:solidFill>
                  <a:schemeClr val="tx2">
                    <a:lumMod val="50000"/>
                  </a:schemeClr>
                </a:solidFill>
              </a:endParaRPr>
            </a:p>
            <a:p>
              <a:pPr algn="ctr"/>
              <a:endParaRPr lang="fr-FR" sz="2400" dirty="0" smtClean="0">
                <a:solidFill>
                  <a:schemeClr val="tx2">
                    <a:lumMod val="50000"/>
                  </a:schemeClr>
                </a:solidFill>
              </a:endParaRPr>
            </a:p>
          </p:txBody>
        </p:sp>
      </p:grpSp>
      <p:sp>
        <p:nvSpPr>
          <p:cNvPr id="12" name="ZoneTexte 11"/>
          <p:cNvSpPr txBox="1"/>
          <p:nvPr/>
        </p:nvSpPr>
        <p:spPr>
          <a:xfrm>
            <a:off x="0" y="0"/>
            <a:ext cx="91440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 smtClean="0">
                <a:latin typeface="Deco-A780" pitchFamily="2" charset="0"/>
                <a:cs typeface="MoolBoran" pitchFamily="34" charset="0"/>
              </a:rPr>
              <a:t>           Les</a:t>
            </a:r>
          </a:p>
          <a:p>
            <a:r>
              <a:rPr lang="fr-FR" sz="3600" b="1" dirty="0" smtClean="0">
                <a:latin typeface="Deco-A780" pitchFamily="2" charset="0"/>
                <a:cs typeface="MoolBoran" pitchFamily="34" charset="0"/>
              </a:rPr>
              <a:t>   </a:t>
            </a:r>
            <a:r>
              <a:rPr lang="fr-FR" sz="4400" b="1" dirty="0" smtClean="0">
                <a:latin typeface="Deco-A780" pitchFamily="2" charset="0"/>
                <a:cs typeface="MoolBoran" pitchFamily="34" charset="0"/>
              </a:rPr>
              <a:t> </a:t>
            </a:r>
            <a:r>
              <a:rPr lang="fr-FR" sz="4400" b="1" dirty="0" err="1" smtClean="0">
                <a:latin typeface="Deco-A780" pitchFamily="2" charset="0"/>
                <a:cs typeface="MoolBoran" pitchFamily="34" charset="0"/>
              </a:rPr>
              <a:t>Chateaux</a:t>
            </a:r>
            <a:endParaRPr lang="fr-FR" sz="3600" b="1" dirty="0" smtClean="0">
              <a:latin typeface="Deco-A780" pitchFamily="2" charset="0"/>
              <a:cs typeface="MoolBoran" pitchFamily="34" charset="0"/>
            </a:endParaRPr>
          </a:p>
          <a:p>
            <a:r>
              <a:rPr lang="fr-FR" sz="3600" b="1" dirty="0" smtClean="0">
                <a:latin typeface="Deco-A780" pitchFamily="2" charset="0"/>
                <a:cs typeface="MoolBoran" pitchFamily="34" charset="0"/>
              </a:rPr>
              <a:t>                     Du</a:t>
            </a:r>
          </a:p>
          <a:p>
            <a:r>
              <a:rPr lang="fr-FR" sz="3600" b="1" dirty="0" smtClean="0">
                <a:latin typeface="Deco-A780" pitchFamily="2" charset="0"/>
                <a:cs typeface="MoolBoran" pitchFamily="34" charset="0"/>
              </a:rPr>
              <a:t>                             </a:t>
            </a:r>
            <a:r>
              <a:rPr lang="fr-FR" sz="4400" b="1" dirty="0" smtClean="0">
                <a:latin typeface="Deco-A780" pitchFamily="2" charset="0"/>
                <a:cs typeface="MoolBoran" pitchFamily="34" charset="0"/>
              </a:rPr>
              <a:t>Nord  Pas  de Calais             </a:t>
            </a:r>
            <a:endParaRPr lang="fr-FR" sz="3600" b="1" dirty="0">
              <a:latin typeface="Deco-A780" pitchFamily="2" charset="0"/>
              <a:cs typeface="MoolBoran" pitchFamily="34" charset="0"/>
            </a:endParaRPr>
          </a:p>
        </p:txBody>
      </p:sp>
    </p:spTree>
  </p:cSld>
  <p:clrMapOvr>
    <a:masterClrMapping/>
  </p:clrMapOvr>
  <p:transition spd="med" advTm="10000">
    <p:random/>
    <p:sndAc>
      <p:stSnd>
        <p:snd r:embed="rId2" name="Francoise Hardy la maison ou j'ai grandi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Chateau à Saint-Pierre-Brouck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4348" y="785794"/>
            <a:ext cx="7643866" cy="5248325"/>
          </a:xfrm>
          <a:prstGeom prst="rect">
            <a:avLst/>
          </a:prstGeom>
        </p:spPr>
      </p:pic>
      <p:pic>
        <p:nvPicPr>
          <p:cNvPr id="2" name="Image 1" descr="Image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82984"/>
          </a:xfrm>
          <a:prstGeom prst="frame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sp>
        <p:nvSpPr>
          <p:cNvPr id="6" name="Rectangle 5"/>
          <p:cNvSpPr/>
          <p:nvPr/>
        </p:nvSpPr>
        <p:spPr>
          <a:xfrm>
            <a:off x="2643174" y="6143644"/>
            <a:ext cx="45462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dirty="0" err="1" smtClean="0"/>
              <a:t>Chateau</a:t>
            </a:r>
            <a:r>
              <a:rPr lang="fr-FR" sz="2800" dirty="0" smtClean="0"/>
              <a:t> à Saint-Pierre-</a:t>
            </a:r>
            <a:r>
              <a:rPr lang="fr-FR" sz="2800" dirty="0" err="1" smtClean="0"/>
              <a:t>Brouck</a:t>
            </a:r>
            <a:endParaRPr lang="fr-FR" sz="2800" dirty="0"/>
          </a:p>
        </p:txBody>
      </p:sp>
    </p:spTree>
  </p:cSld>
  <p:clrMapOvr>
    <a:masterClrMapping/>
  </p:clrMapOvr>
  <p:transition spd="med" advTm="10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auxy-le-chateau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4348" y="285728"/>
            <a:ext cx="7620000" cy="5895975"/>
          </a:xfrm>
          <a:prstGeom prst="rect">
            <a:avLst/>
          </a:prstGeom>
        </p:spPr>
      </p:pic>
      <p:pic>
        <p:nvPicPr>
          <p:cNvPr id="2" name="Image 1" descr="Image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82984"/>
          </a:xfrm>
          <a:prstGeom prst="frame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sp>
        <p:nvSpPr>
          <p:cNvPr id="5" name="Rectangle 4"/>
          <p:cNvSpPr/>
          <p:nvPr/>
        </p:nvSpPr>
        <p:spPr>
          <a:xfrm>
            <a:off x="1214414" y="129581"/>
            <a:ext cx="274126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dirty="0" smtClean="0"/>
              <a:t>Château d’</a:t>
            </a:r>
            <a:r>
              <a:rPr lang="fr-FR" sz="3200" dirty="0" err="1" smtClean="0"/>
              <a:t>Auxy</a:t>
            </a:r>
            <a:endParaRPr lang="fr-FR" sz="3200" dirty="0"/>
          </a:p>
        </p:txBody>
      </p:sp>
    </p:spTree>
  </p:cSld>
  <p:clrMapOvr>
    <a:masterClrMapping/>
  </p:clrMapOvr>
  <p:transition spd="med" advTm="10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Auxi le Cateau  ______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4348" y="714356"/>
            <a:ext cx="7700146" cy="5429288"/>
          </a:xfrm>
          <a:prstGeom prst="rect">
            <a:avLst/>
          </a:prstGeom>
        </p:spPr>
      </p:pic>
      <p:pic>
        <p:nvPicPr>
          <p:cNvPr id="2" name="Image 1" descr="Image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82984"/>
          </a:xfrm>
          <a:prstGeom prst="frame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sp>
        <p:nvSpPr>
          <p:cNvPr id="4" name="Rectangle 3"/>
          <p:cNvSpPr/>
          <p:nvPr/>
        </p:nvSpPr>
        <p:spPr>
          <a:xfrm>
            <a:off x="785786" y="-24"/>
            <a:ext cx="303204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dirty="0" smtClean="0"/>
              <a:t>Château d’</a:t>
            </a:r>
            <a:r>
              <a:rPr lang="fr-FR" sz="3600" dirty="0" err="1" smtClean="0"/>
              <a:t>auxy</a:t>
            </a:r>
            <a:endParaRPr lang="fr-FR" sz="3600" dirty="0"/>
          </a:p>
        </p:txBody>
      </p:sp>
    </p:spTree>
  </p:cSld>
  <p:clrMapOvr>
    <a:masterClrMapping/>
  </p:clrMapOvr>
  <p:transition spd="med" advTm="10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151A902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5786" y="785794"/>
            <a:ext cx="7500990" cy="5357850"/>
          </a:xfrm>
          <a:prstGeom prst="rect">
            <a:avLst/>
          </a:prstGeom>
        </p:spPr>
      </p:pic>
      <p:pic>
        <p:nvPicPr>
          <p:cNvPr id="2" name="Image 1" descr="Image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82984"/>
          </a:xfrm>
          <a:prstGeom prst="frame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</p:spTree>
  </p:cSld>
  <p:clrMapOvr>
    <a:masterClrMapping/>
  </p:clrMapOvr>
  <p:transition spd="med" advTm="10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chateau Aire-sur-la-Lys (62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2565" y="785794"/>
            <a:ext cx="8868338" cy="5286412"/>
          </a:xfrm>
          <a:prstGeom prst="rect">
            <a:avLst/>
          </a:prstGeom>
        </p:spPr>
      </p:pic>
      <p:pic>
        <p:nvPicPr>
          <p:cNvPr id="2" name="Image 1" descr="Image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82984"/>
          </a:xfrm>
          <a:prstGeom prst="frame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sp>
        <p:nvSpPr>
          <p:cNvPr id="4" name="Rectangle 3"/>
          <p:cNvSpPr/>
          <p:nvPr/>
        </p:nvSpPr>
        <p:spPr>
          <a:xfrm>
            <a:off x="1214414" y="6130373"/>
            <a:ext cx="464347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dirty="0" smtClean="0"/>
              <a:t>Château d’Aire sur la Lys </a:t>
            </a:r>
            <a:endParaRPr lang="fr-FR" sz="3200" dirty="0"/>
          </a:p>
        </p:txBody>
      </p:sp>
    </p:spTree>
  </p:cSld>
  <p:clrMapOvr>
    <a:masterClrMapping/>
  </p:clrMapOvr>
  <p:transition spd="med" advTm="10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Château d'Audisque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4348" y="785794"/>
            <a:ext cx="7645218" cy="5357850"/>
          </a:xfrm>
          <a:prstGeom prst="rect">
            <a:avLst/>
          </a:prstGeom>
        </p:spPr>
      </p:pic>
      <p:pic>
        <p:nvPicPr>
          <p:cNvPr id="2" name="Image 1" descr="Image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82984"/>
          </a:xfrm>
          <a:prstGeom prst="frame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sp>
        <p:nvSpPr>
          <p:cNvPr id="4" name="Rectangle 3"/>
          <p:cNvSpPr/>
          <p:nvPr/>
        </p:nvSpPr>
        <p:spPr>
          <a:xfrm>
            <a:off x="2143108" y="6211669"/>
            <a:ext cx="411401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dirty="0" smtClean="0"/>
              <a:t>Château d'</a:t>
            </a:r>
            <a:r>
              <a:rPr lang="fr-FR" sz="3600" dirty="0" err="1" smtClean="0"/>
              <a:t>Audisques</a:t>
            </a:r>
            <a:endParaRPr lang="fr-FR" sz="3600" dirty="0"/>
          </a:p>
        </p:txBody>
      </p:sp>
    </p:spTree>
  </p:cSld>
  <p:clrMapOvr>
    <a:masterClrMapping/>
  </p:clrMapOvr>
  <p:transition spd="med" advTm="10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ch711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5785" y="785794"/>
            <a:ext cx="7558249" cy="5357850"/>
          </a:xfrm>
          <a:prstGeom prst="rect">
            <a:avLst/>
          </a:prstGeom>
        </p:spPr>
      </p:pic>
      <p:pic>
        <p:nvPicPr>
          <p:cNvPr id="2" name="Image 1" descr="Image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82984"/>
          </a:xfrm>
          <a:prstGeom prst="frame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</p:spTree>
  </p:cSld>
  <p:clrMapOvr>
    <a:masterClrMapping/>
  </p:clrMapOvr>
  <p:transition spd="med" advTm="10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Château de  Comines-Renescur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4348" y="714356"/>
            <a:ext cx="7643866" cy="5357850"/>
          </a:xfrm>
          <a:prstGeom prst="rect">
            <a:avLst/>
          </a:prstGeom>
        </p:spPr>
      </p:pic>
      <p:pic>
        <p:nvPicPr>
          <p:cNvPr id="2" name="Image 1" descr="Image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82984"/>
          </a:xfrm>
          <a:prstGeom prst="frame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sp>
        <p:nvSpPr>
          <p:cNvPr id="5" name="Rectangle 4"/>
          <p:cNvSpPr/>
          <p:nvPr/>
        </p:nvSpPr>
        <p:spPr>
          <a:xfrm>
            <a:off x="642910" y="6072206"/>
            <a:ext cx="48824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dirty="0" smtClean="0"/>
              <a:t>Château de  Comines-</a:t>
            </a:r>
            <a:r>
              <a:rPr lang="fr-FR" sz="2800" dirty="0" err="1" smtClean="0"/>
              <a:t>Renescure</a:t>
            </a:r>
            <a:endParaRPr lang="fr-FR" sz="2800" dirty="0"/>
          </a:p>
        </p:txBody>
      </p:sp>
    </p:spTree>
  </p:cSld>
  <p:clrMapOvr>
    <a:masterClrMapping/>
  </p:clrMapOvr>
  <p:transition spd="med" advTm="10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château de Renescure 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5786" y="340230"/>
            <a:ext cx="7572428" cy="5903713"/>
          </a:xfrm>
          <a:prstGeom prst="rect">
            <a:avLst/>
          </a:prstGeom>
        </p:spPr>
      </p:pic>
      <p:pic>
        <p:nvPicPr>
          <p:cNvPr id="2" name="Image 1" descr="Image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82984"/>
          </a:xfrm>
          <a:prstGeom prst="frame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sp>
        <p:nvSpPr>
          <p:cNvPr id="4" name="Rectangle 3"/>
          <p:cNvSpPr/>
          <p:nvPr/>
        </p:nvSpPr>
        <p:spPr>
          <a:xfrm>
            <a:off x="642910" y="6072206"/>
            <a:ext cx="48824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dirty="0" smtClean="0"/>
              <a:t>Château de  Comines-</a:t>
            </a:r>
            <a:r>
              <a:rPr lang="fr-FR" sz="2800" dirty="0" err="1" smtClean="0"/>
              <a:t>Renescure</a:t>
            </a:r>
            <a:endParaRPr lang="fr-FR" sz="2800" dirty="0"/>
          </a:p>
        </p:txBody>
      </p:sp>
    </p:spTree>
  </p:cSld>
  <p:clrMapOvr>
    <a:masterClrMapping/>
  </p:clrMapOvr>
  <p:transition spd="med" advTm="10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CHÂTEAU de  DURAND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5785" y="785794"/>
            <a:ext cx="7600503" cy="5286412"/>
          </a:xfrm>
          <a:prstGeom prst="rect">
            <a:avLst/>
          </a:prstGeom>
        </p:spPr>
      </p:pic>
      <p:pic>
        <p:nvPicPr>
          <p:cNvPr id="2" name="Image 1" descr="Image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82984"/>
          </a:xfrm>
          <a:prstGeom prst="frame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sp>
        <p:nvSpPr>
          <p:cNvPr id="3" name="Rectangle 2"/>
          <p:cNvSpPr/>
          <p:nvPr/>
        </p:nvSpPr>
        <p:spPr>
          <a:xfrm>
            <a:off x="2857488" y="6215082"/>
            <a:ext cx="34045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dirty="0" smtClean="0"/>
              <a:t>Château de Durand</a:t>
            </a:r>
            <a:endParaRPr lang="fr-FR" sz="3200" dirty="0"/>
          </a:p>
        </p:txBody>
      </p:sp>
    </p:spTree>
  </p:cSld>
  <p:clrMapOvr>
    <a:masterClrMapping/>
  </p:clrMapOvr>
  <p:transition spd="med" advTm="10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31464-1-dsc_070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5786" y="785794"/>
            <a:ext cx="7572428" cy="5357850"/>
          </a:xfrm>
          <a:prstGeom prst="rect">
            <a:avLst/>
          </a:prstGeom>
        </p:spPr>
      </p:pic>
      <p:pic>
        <p:nvPicPr>
          <p:cNvPr id="2" name="Image 1" descr="Image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82984"/>
          </a:xfrm>
          <a:prstGeom prst="frame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</p:spTree>
  </p:cSld>
  <p:clrMapOvr>
    <a:masterClrMapping/>
  </p:clrMapOvr>
  <p:transition spd="med" advTm="10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Château de  Tilque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4256" y="785794"/>
            <a:ext cx="8432190" cy="5286412"/>
          </a:xfrm>
          <a:prstGeom prst="rect">
            <a:avLst/>
          </a:prstGeom>
        </p:spPr>
      </p:pic>
      <p:pic>
        <p:nvPicPr>
          <p:cNvPr id="2" name="Image 1" descr="Image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82984"/>
          </a:xfrm>
          <a:prstGeom prst="frame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sp>
        <p:nvSpPr>
          <p:cNvPr id="4" name="Rectangle 3"/>
          <p:cNvSpPr/>
          <p:nvPr/>
        </p:nvSpPr>
        <p:spPr>
          <a:xfrm>
            <a:off x="2928926" y="6130373"/>
            <a:ext cx="344979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dirty="0" smtClean="0"/>
              <a:t>Château de  </a:t>
            </a:r>
            <a:r>
              <a:rPr lang="fr-FR" sz="3200" dirty="0" err="1" smtClean="0"/>
              <a:t>Tilques</a:t>
            </a:r>
            <a:endParaRPr lang="fr-FR" sz="3200" dirty="0"/>
          </a:p>
        </p:txBody>
      </p:sp>
    </p:spTree>
  </p:cSld>
  <p:clrMapOvr>
    <a:masterClrMapping/>
  </p:clrMapOvr>
  <p:transition spd="med" advTm="10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Château de  Tilques_________________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5786" y="785794"/>
            <a:ext cx="7572428" cy="5357850"/>
          </a:xfrm>
          <a:prstGeom prst="rect">
            <a:avLst/>
          </a:prstGeom>
        </p:spPr>
      </p:pic>
      <p:pic>
        <p:nvPicPr>
          <p:cNvPr id="2" name="Image 1" descr="Image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82984"/>
          </a:xfrm>
          <a:prstGeom prst="frame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sp>
        <p:nvSpPr>
          <p:cNvPr id="7" name="Rectangle 6"/>
          <p:cNvSpPr/>
          <p:nvPr/>
        </p:nvSpPr>
        <p:spPr>
          <a:xfrm>
            <a:off x="2786050" y="6286520"/>
            <a:ext cx="40352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dirty="0" smtClean="0"/>
              <a:t>Château  de  </a:t>
            </a:r>
            <a:r>
              <a:rPr lang="fr-FR" sz="2800" dirty="0" err="1" smtClean="0"/>
              <a:t>Zylof</a:t>
            </a:r>
            <a:r>
              <a:rPr lang="fr-FR" sz="2800" dirty="0" smtClean="0"/>
              <a:t>  </a:t>
            </a:r>
            <a:r>
              <a:rPr lang="fr-FR" sz="2800" dirty="0" err="1" smtClean="0"/>
              <a:t>Steene</a:t>
            </a:r>
            <a:r>
              <a:rPr lang="fr-FR" sz="2800" dirty="0" smtClean="0"/>
              <a:t> </a:t>
            </a:r>
            <a:endParaRPr lang="fr-FR" sz="2800" dirty="0"/>
          </a:p>
        </p:txBody>
      </p:sp>
    </p:spTree>
  </p:cSld>
  <p:clrMapOvr>
    <a:masterClrMapping/>
  </p:clrMapOvr>
  <p:transition spd="med" advTm="10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Château de  Zylof Steene 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5786" y="785794"/>
            <a:ext cx="7572428" cy="5359988"/>
          </a:xfrm>
          <a:prstGeom prst="rect">
            <a:avLst/>
          </a:prstGeom>
        </p:spPr>
      </p:pic>
      <p:pic>
        <p:nvPicPr>
          <p:cNvPr id="2" name="Image 1" descr="Image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82984"/>
          </a:xfrm>
          <a:prstGeom prst="frame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sp>
        <p:nvSpPr>
          <p:cNvPr id="4" name="Rectangle 3"/>
          <p:cNvSpPr/>
          <p:nvPr/>
        </p:nvSpPr>
        <p:spPr>
          <a:xfrm>
            <a:off x="3071802" y="6286520"/>
            <a:ext cx="266925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Château  de  </a:t>
            </a:r>
            <a:r>
              <a:rPr lang="fr-FR" dirty="0" err="1" smtClean="0"/>
              <a:t>Zylof</a:t>
            </a:r>
            <a:r>
              <a:rPr lang="fr-FR" dirty="0" smtClean="0"/>
              <a:t>  </a:t>
            </a:r>
            <a:r>
              <a:rPr lang="fr-FR" dirty="0" err="1" smtClean="0"/>
              <a:t>Steene</a:t>
            </a:r>
            <a:r>
              <a:rPr lang="fr-FR" dirty="0" smtClean="0"/>
              <a:t> </a:t>
            </a:r>
            <a:endParaRPr lang="fr-FR" dirty="0"/>
          </a:p>
        </p:txBody>
      </p:sp>
    </p:spTree>
  </p:cSld>
  <p:clrMapOvr>
    <a:masterClrMapping/>
  </p:clrMapOvr>
  <p:transition spd="med" advTm="10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Château de  Zylof Steene  0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5785" y="785794"/>
            <a:ext cx="7631959" cy="5286412"/>
          </a:xfrm>
          <a:prstGeom prst="rect">
            <a:avLst/>
          </a:prstGeom>
        </p:spPr>
      </p:pic>
      <p:pic>
        <p:nvPicPr>
          <p:cNvPr id="2" name="Image 1" descr="Image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82984"/>
          </a:xfrm>
          <a:prstGeom prst="frame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sp>
        <p:nvSpPr>
          <p:cNvPr id="5" name="Rectangle 4"/>
          <p:cNvSpPr/>
          <p:nvPr/>
        </p:nvSpPr>
        <p:spPr>
          <a:xfrm>
            <a:off x="3071802" y="6215082"/>
            <a:ext cx="40352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dirty="0" smtClean="0"/>
              <a:t>Château  de  </a:t>
            </a:r>
            <a:r>
              <a:rPr lang="fr-FR" sz="2800" dirty="0" err="1" smtClean="0"/>
              <a:t>Zylof</a:t>
            </a:r>
            <a:r>
              <a:rPr lang="fr-FR" sz="2800" dirty="0" smtClean="0"/>
              <a:t>  </a:t>
            </a:r>
            <a:r>
              <a:rPr lang="fr-FR" sz="2800" dirty="0" err="1" smtClean="0"/>
              <a:t>Steene</a:t>
            </a:r>
            <a:r>
              <a:rPr lang="fr-FR" sz="2800" dirty="0" smtClean="0"/>
              <a:t> </a:t>
            </a:r>
            <a:endParaRPr lang="fr-FR" sz="2800" dirty="0"/>
          </a:p>
        </p:txBody>
      </p:sp>
    </p:spTree>
  </p:cSld>
  <p:clrMapOvr>
    <a:masterClrMapping/>
  </p:clrMapOvr>
  <p:transition spd="med" advTm="10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Château de Barly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35" y="810797"/>
            <a:ext cx="8215369" cy="504852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noFill/>
            <a:miter lim="800000"/>
          </a:ln>
          <a:effectLst>
            <a:outerShdw blurRad="393700" dist="76200" dir="2700000" sx="102000" sy="102000" algn="tl" rotWithShape="0">
              <a:prstClr val="black">
                <a:alpha val="53000"/>
              </a:prstClr>
            </a:outerShdw>
            <a:reflection blurRad="12700" stA="28000" endPos="28000" dist="5000" dir="5400000" sy="-100000" algn="bl" rotWithShape="0"/>
          </a:effectLst>
          <a:scene3d>
            <a:camera prst="isometricOffAxis1Right">
              <a:rot lat="1080000" lon="20039998" rev="21299999"/>
            </a:camera>
            <a:lightRig rig="threePt" dir="t">
              <a:rot lat="0" lon="0" rev="2700000"/>
            </a:lightRig>
          </a:scene3d>
          <a:sp3d>
            <a:bevelT w="114300" prst="artDeco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3286116" y="6215082"/>
            <a:ext cx="29672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dirty="0" smtClean="0"/>
              <a:t>château de </a:t>
            </a:r>
            <a:r>
              <a:rPr lang="fr-FR" sz="3200" dirty="0" err="1" smtClean="0"/>
              <a:t>Barly</a:t>
            </a:r>
            <a:endParaRPr lang="fr-FR" sz="3200" dirty="0"/>
          </a:p>
        </p:txBody>
      </p:sp>
    </p:spTree>
  </p:cSld>
  <p:clrMapOvr>
    <a:masterClrMapping/>
  </p:clrMapOvr>
  <p:transition spd="med" advTm="10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86116" y="6215082"/>
            <a:ext cx="29672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dirty="0" smtClean="0"/>
              <a:t>château de </a:t>
            </a:r>
            <a:r>
              <a:rPr lang="fr-FR" sz="3200" dirty="0" err="1" smtClean="0"/>
              <a:t>Barly</a:t>
            </a:r>
            <a:endParaRPr lang="fr-FR" sz="3200" dirty="0"/>
          </a:p>
        </p:txBody>
      </p:sp>
      <p:pic>
        <p:nvPicPr>
          <p:cNvPr id="6" name="Image 5" descr="Chateau_de_Barly---.jpg"/>
          <p:cNvPicPr>
            <a:picLocks noChangeAspect="1"/>
          </p:cNvPicPr>
          <p:nvPr/>
        </p:nvPicPr>
        <p:blipFill>
          <a:blip r:embed="rId3" cstate="print">
            <a:lum bright="-20000"/>
          </a:blip>
          <a:stretch>
            <a:fillRect/>
          </a:stretch>
        </p:blipFill>
        <p:spPr>
          <a:xfrm>
            <a:off x="428596" y="357165"/>
            <a:ext cx="8143932" cy="5762199"/>
          </a:xfrm>
          <a:prstGeom prst="rect">
            <a:avLst/>
          </a:prstGeom>
          <a:effectLst>
            <a:outerShdw blurRad="584200" dist="342900" dir="9120000" algn="bl" rotWithShape="0">
              <a:prstClr val="black">
                <a:alpha val="79000"/>
              </a:prstClr>
            </a:outerShdw>
          </a:effectLst>
          <a:scene3d>
            <a:camera prst="orthographicFront">
              <a:rot lat="19426825" lon="21561352" rev="665590"/>
            </a:camera>
            <a:lightRig rig="threePt" dir="t"/>
          </a:scene3d>
          <a:sp3d>
            <a:bevelT w="323850" h="146050" prst="artDeco"/>
            <a:bevelB w="25400" h="146050"/>
          </a:sp3d>
        </p:spPr>
      </p:pic>
    </p:spTree>
  </p:cSld>
  <p:clrMapOvr>
    <a:masterClrMapping/>
  </p:clrMapOvr>
  <p:transition spd="med" advTm="10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86116" y="6215082"/>
            <a:ext cx="29672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dirty="0" smtClean="0"/>
              <a:t>château de </a:t>
            </a:r>
            <a:r>
              <a:rPr lang="fr-FR" sz="3200" dirty="0" err="1" smtClean="0"/>
              <a:t>Barly</a:t>
            </a:r>
            <a:endParaRPr lang="fr-FR" sz="3200" dirty="0"/>
          </a:p>
        </p:txBody>
      </p:sp>
      <p:pic>
        <p:nvPicPr>
          <p:cNvPr id="3" name="Image 2" descr="chateau_barly.jpg"/>
          <p:cNvPicPr>
            <a:picLocks noChangeAspect="1"/>
          </p:cNvPicPr>
          <p:nvPr/>
        </p:nvPicPr>
        <p:blipFill>
          <a:blip r:embed="rId3" cstate="print"/>
          <a:srcRect l="583" t="772" r="583" b="25489"/>
          <a:stretch>
            <a:fillRect/>
          </a:stretch>
        </p:blipFill>
        <p:spPr>
          <a:xfrm>
            <a:off x="1571604" y="714356"/>
            <a:ext cx="7963138" cy="4643470"/>
          </a:xfrm>
          <a:prstGeom prst="rect">
            <a:avLst/>
          </a:prstGeom>
          <a:scene3d>
            <a:camera prst="perspectiveHeroicExtremeRightFacing"/>
            <a:lightRig rig="threePt" dir="t"/>
          </a:scene3d>
          <a:sp3d extrusionH="57150" contourW="57150" prstMaterial="plastic">
            <a:bevelT w="196850" h="139700" prst="softRound"/>
            <a:bevelB w="63500" h="171450"/>
          </a:sp3d>
        </p:spPr>
      </p:pic>
    </p:spTree>
  </p:cSld>
  <p:clrMapOvr>
    <a:masterClrMapping/>
  </p:clrMapOvr>
  <p:transition spd="med" advTm="10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âteau de Barly   _____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3211" y="285728"/>
            <a:ext cx="8484294" cy="5857916"/>
          </a:xfrm>
          <a:prstGeom prst="roundRect">
            <a:avLst>
              <a:gd name="adj" fmla="val 12315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 prst="angle"/>
            <a:contourClr>
              <a:srgbClr val="969696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3286116" y="6215082"/>
            <a:ext cx="26156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dirty="0" smtClean="0"/>
              <a:t>château de </a:t>
            </a:r>
            <a:r>
              <a:rPr lang="fr-FR" sz="2800" dirty="0" err="1" smtClean="0"/>
              <a:t>Barly</a:t>
            </a:r>
            <a:endParaRPr lang="fr-FR" sz="2800" dirty="0"/>
          </a:p>
        </p:txBody>
      </p:sp>
    </p:spTree>
  </p:cSld>
  <p:clrMapOvr>
    <a:masterClrMapping/>
  </p:clrMapOvr>
  <p:transition spd="med" advTm="10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Chateau de Cléry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7224" y="0"/>
            <a:ext cx="7215238" cy="6643710"/>
          </a:xfrm>
          <a:prstGeom prst="roundRect">
            <a:avLst>
              <a:gd name="adj" fmla="val 9072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/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6" name="Rectangle 5"/>
          <p:cNvSpPr/>
          <p:nvPr/>
        </p:nvSpPr>
        <p:spPr>
          <a:xfrm>
            <a:off x="3357554" y="6000768"/>
            <a:ext cx="336444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dirty="0" err="1" smtClean="0"/>
              <a:t>Chateau</a:t>
            </a:r>
            <a:r>
              <a:rPr lang="fr-FR" sz="3600" dirty="0" smtClean="0"/>
              <a:t> de </a:t>
            </a:r>
            <a:r>
              <a:rPr lang="fr-FR" sz="3600" dirty="0" err="1" smtClean="0"/>
              <a:t>Cléry</a:t>
            </a:r>
            <a:endParaRPr lang="fr-FR" sz="3600" dirty="0"/>
          </a:p>
        </p:txBody>
      </p:sp>
    </p:spTree>
  </p:cSld>
  <p:clrMapOvr>
    <a:masterClrMapping/>
  </p:clrMapOvr>
  <p:transition spd="med" advTm="10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ateau de Cléry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32" y="-357214"/>
            <a:ext cx="8736334" cy="6429396"/>
          </a:xfrm>
          <a:prstGeom prst="ellipse">
            <a:avLst/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3" name="Rectangle 2"/>
          <p:cNvSpPr/>
          <p:nvPr/>
        </p:nvSpPr>
        <p:spPr>
          <a:xfrm>
            <a:off x="3214678" y="6000768"/>
            <a:ext cx="336444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dirty="0" err="1" smtClean="0"/>
              <a:t>Chateau</a:t>
            </a:r>
            <a:r>
              <a:rPr lang="fr-FR" sz="3600" dirty="0" smtClean="0"/>
              <a:t> de </a:t>
            </a:r>
            <a:r>
              <a:rPr lang="fr-FR" sz="3600" dirty="0" err="1" smtClean="0"/>
              <a:t>Cléry</a:t>
            </a:r>
            <a:endParaRPr lang="fr-FR" sz="3600" dirty="0"/>
          </a:p>
        </p:txBody>
      </p:sp>
    </p:spTree>
  </p:cSld>
  <p:clrMapOvr>
    <a:masterClrMapping/>
  </p:clrMapOvr>
  <p:transition spd="med" advTm="9000">
    <p:random/>
    <p:sndAc>
      <p:stSnd>
        <p:snd r:embed="rId2" name="05 Pour Moi la Vie Va Commencer.wav"/>
      </p:stSnd>
    </p:sndAc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500430" y="6215082"/>
            <a:ext cx="4475392" cy="523220"/>
          </a:xfrm>
          <a:prstGeom prst="rect">
            <a:avLst/>
          </a:prstGeom>
          <a:scene3d>
            <a:camera prst="orthographicFront">
              <a:rot lat="0" lon="21299999" rev="0"/>
            </a:camera>
            <a:lightRig rig="threePt" dir="t"/>
          </a:scene3d>
          <a:sp3d>
            <a:bevelT w="152400" h="50800" prst="softRound"/>
          </a:sp3d>
        </p:spPr>
        <p:txBody>
          <a:bodyPr wrap="none">
            <a:spAutoFit/>
          </a:bodyPr>
          <a:lstStyle/>
          <a:p>
            <a:r>
              <a:rPr lang="fr-FR" sz="2800" dirty="0" smtClean="0"/>
              <a:t>Château de La Motte </a:t>
            </a:r>
            <a:r>
              <a:rPr lang="fr-FR" sz="2800" dirty="0" err="1" smtClean="0"/>
              <a:t>Fenelon</a:t>
            </a:r>
            <a:endParaRPr lang="fr-FR" sz="2800" dirty="0"/>
          </a:p>
        </p:txBody>
      </p:sp>
      <p:pic>
        <p:nvPicPr>
          <p:cNvPr id="2" name="Image 1" descr="Chateau de la motte ____________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3606" y="785794"/>
            <a:ext cx="9857748" cy="4857784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298855" lon="19498857" rev="273779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</p:cSld>
  <p:clrMapOvr>
    <a:masterClrMapping/>
  </p:clrMapOvr>
  <p:transition spd="med" advTm="9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143240" y="6143644"/>
            <a:ext cx="44753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dirty="0" smtClean="0"/>
              <a:t>Château de La Motte </a:t>
            </a:r>
            <a:r>
              <a:rPr lang="fr-FR" sz="2800" dirty="0" err="1" smtClean="0"/>
              <a:t>Fenelon</a:t>
            </a:r>
            <a:endParaRPr lang="fr-FR" sz="2800" dirty="0"/>
          </a:p>
        </p:txBody>
      </p:sp>
      <p:pic>
        <p:nvPicPr>
          <p:cNvPr id="3" name="Image 2" descr="Château de La Motte Fenelon  0.jpg"/>
          <p:cNvPicPr>
            <a:picLocks noChangeAspect="1"/>
          </p:cNvPicPr>
          <p:nvPr/>
        </p:nvPicPr>
        <p:blipFill>
          <a:blip r:embed="rId3" cstate="print"/>
          <a:srcRect l="19335" r="1119"/>
          <a:stretch>
            <a:fillRect/>
          </a:stretch>
        </p:blipFill>
        <p:spPr>
          <a:xfrm>
            <a:off x="-5773" y="428604"/>
            <a:ext cx="8889577" cy="550072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Tm="9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714612" y="6143644"/>
            <a:ext cx="44753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dirty="0" smtClean="0"/>
              <a:t>Château de La Motte </a:t>
            </a:r>
            <a:r>
              <a:rPr lang="fr-FR" sz="2800" dirty="0" err="1" smtClean="0"/>
              <a:t>Fenelon</a:t>
            </a:r>
            <a:endParaRPr lang="fr-FR" sz="2800" dirty="0"/>
          </a:p>
        </p:txBody>
      </p:sp>
      <p:pic>
        <p:nvPicPr>
          <p:cNvPr id="3" name="Image 2" descr="Château de La Motte Fenelo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1627" y="1000109"/>
            <a:ext cx="9792000" cy="4932015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</p:cSld>
  <p:clrMapOvr>
    <a:masterClrMapping/>
  </p:clrMapOvr>
  <p:transition spd="med" advTm="9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âteau de Dohem__________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2910" y="142852"/>
            <a:ext cx="7613596" cy="5715040"/>
          </a:xfrm>
          <a:prstGeom prst="rect">
            <a:avLst/>
          </a:prstGeom>
          <a:ln w="165100">
            <a:solidFill>
              <a:srgbClr val="FFFFFF">
                <a:alpha val="24000"/>
              </a:srgbClr>
            </a:solidFill>
          </a:ln>
          <a:effectLst>
            <a:outerShdw blurRad="292100" dist="38100" dir="3600000" sx="102000" sy="102000" algn="tl" rotWithShape="0">
              <a:prstClr val="black">
                <a:alpha val="55000"/>
              </a:prstClr>
            </a:outerShdw>
          </a:effectLst>
          <a:scene3d>
            <a:camera prst="perspectiveAbove"/>
            <a:lightRig rig="threePt" dir="t"/>
          </a:scene3d>
          <a:sp3d>
            <a:bevelT prst="angle"/>
          </a:sp3d>
        </p:spPr>
      </p:pic>
      <p:sp>
        <p:nvSpPr>
          <p:cNvPr id="3" name="Rectangle 2"/>
          <p:cNvSpPr/>
          <p:nvPr/>
        </p:nvSpPr>
        <p:spPr>
          <a:xfrm>
            <a:off x="3143240" y="6072206"/>
            <a:ext cx="334239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dirty="0" smtClean="0"/>
              <a:t>château de </a:t>
            </a:r>
            <a:r>
              <a:rPr lang="fr-FR" sz="3200" dirty="0" err="1" smtClean="0"/>
              <a:t>Dohem</a:t>
            </a:r>
            <a:endParaRPr lang="fr-FR" sz="3200" dirty="0"/>
          </a:p>
        </p:txBody>
      </p:sp>
    </p:spTree>
  </p:cSld>
  <p:clrMapOvr>
    <a:masterClrMapping/>
  </p:clrMapOvr>
  <p:transition spd="med" advTm="9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âteau de Gontreuil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40000">
            <a:off x="234809" y="238852"/>
            <a:ext cx="10838049" cy="4904660"/>
          </a:xfrm>
          <a:prstGeom prst="rect">
            <a:avLst/>
          </a:prstGeom>
          <a:scene3d>
            <a:camera prst="perspectiveContrastingRightFacing"/>
            <a:lightRig rig="threePt" dir="t"/>
          </a:scene3d>
          <a:sp3d>
            <a:bevelT w="139700" h="139700" prst="divot"/>
          </a:sp3d>
        </p:spPr>
      </p:pic>
      <p:sp>
        <p:nvSpPr>
          <p:cNvPr id="3" name="Rectangle 2"/>
          <p:cNvSpPr/>
          <p:nvPr/>
        </p:nvSpPr>
        <p:spPr>
          <a:xfrm>
            <a:off x="4929190" y="5929330"/>
            <a:ext cx="374358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dirty="0" smtClean="0"/>
              <a:t>Château de </a:t>
            </a:r>
            <a:r>
              <a:rPr lang="fr-FR" sz="3200" dirty="0" err="1" smtClean="0"/>
              <a:t>Gontreuil</a:t>
            </a:r>
            <a:endParaRPr lang="fr-FR" sz="3200" dirty="0"/>
          </a:p>
        </p:txBody>
      </p:sp>
    </p:spTree>
  </p:cSld>
  <p:clrMapOvr>
    <a:masterClrMapping/>
  </p:clrMapOvr>
  <p:transition spd="med" advTm="9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ateau de Labourse.jpg"/>
          <p:cNvPicPr>
            <a:picLocks noChangeAspect="1"/>
          </p:cNvPicPr>
          <p:nvPr/>
        </p:nvPicPr>
        <p:blipFill>
          <a:blip r:embed="rId3" cstate="print">
            <a:lum bright="-15000"/>
          </a:blip>
          <a:stretch>
            <a:fillRect/>
          </a:stretch>
        </p:blipFill>
        <p:spPr>
          <a:xfrm>
            <a:off x="785786" y="589339"/>
            <a:ext cx="7786742" cy="5840057"/>
          </a:xfrm>
          <a:prstGeom prst="rect">
            <a:avLst/>
          </a:prstGeom>
          <a:scene3d>
            <a:camera prst="isometricOffAxis2Left">
              <a:rot lat="1938231" lon="2005782" rev="830689"/>
            </a:camera>
            <a:lightRig rig="flood" dir="t"/>
          </a:scene3d>
          <a:sp3d extrusionH="25400" contourW="19050" prstMaterial="metal">
            <a:bevelT w="241300" h="146050" prst="slope"/>
            <a:bevelB w="19050" h="88900"/>
          </a:sp3d>
        </p:spPr>
      </p:pic>
      <p:sp>
        <p:nvSpPr>
          <p:cNvPr id="3" name="Rectangle 2"/>
          <p:cNvSpPr/>
          <p:nvPr/>
        </p:nvSpPr>
        <p:spPr>
          <a:xfrm>
            <a:off x="357158" y="6072206"/>
            <a:ext cx="324588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dirty="0" err="1" smtClean="0"/>
              <a:t>Chateau</a:t>
            </a:r>
            <a:r>
              <a:rPr lang="fr-FR" sz="2800" dirty="0" smtClean="0"/>
              <a:t> de </a:t>
            </a:r>
            <a:r>
              <a:rPr lang="fr-FR" sz="2800" dirty="0" err="1" smtClean="0"/>
              <a:t>Labourse</a:t>
            </a:r>
            <a:endParaRPr lang="fr-FR" sz="2800" dirty="0"/>
          </a:p>
        </p:txBody>
      </p:sp>
    </p:spTree>
  </p:cSld>
  <p:clrMapOvr>
    <a:masterClrMapping/>
  </p:clrMapOvr>
  <p:transition spd="med" advTm="9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ateau de Labourse_annuaire_image_diapo.jpg"/>
          <p:cNvPicPr>
            <a:picLocks noChangeAspect="1"/>
          </p:cNvPicPr>
          <p:nvPr/>
        </p:nvPicPr>
        <p:blipFill>
          <a:blip r:embed="rId3" cstate="print"/>
          <a:srcRect t="11585" b="11585"/>
          <a:stretch>
            <a:fillRect/>
          </a:stretch>
        </p:blipFill>
        <p:spPr>
          <a:xfrm>
            <a:off x="361949" y="928670"/>
            <a:ext cx="8543925" cy="4929222"/>
          </a:xfrm>
          <a:prstGeom prst="rect">
            <a:avLst/>
          </a:prstGeom>
          <a:effectLst>
            <a:outerShdw blurRad="292100" dist="38100" dir="8100000" algn="tr" rotWithShape="0">
              <a:prstClr val="black">
                <a:alpha val="40000"/>
              </a:prstClr>
            </a:outerShdw>
          </a:effectLst>
          <a:scene3d>
            <a:camera prst="orthographicFront">
              <a:rot lat="21299999" lon="20099981" rev="600000"/>
            </a:camera>
            <a:lightRig rig="flat" dir="t"/>
          </a:scene3d>
          <a:sp3d extrusionH="146050" prstMaterial="metal">
            <a:bevelT w="171450" h="234950"/>
            <a:bevelB w="82550" h="133350"/>
          </a:sp3d>
        </p:spPr>
      </p:pic>
      <p:sp>
        <p:nvSpPr>
          <p:cNvPr id="3" name="Rectangle 2"/>
          <p:cNvSpPr/>
          <p:nvPr/>
        </p:nvSpPr>
        <p:spPr>
          <a:xfrm>
            <a:off x="3071802" y="6143644"/>
            <a:ext cx="411734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dirty="0" err="1" smtClean="0"/>
              <a:t>Chateau</a:t>
            </a:r>
            <a:r>
              <a:rPr lang="fr-FR" sz="3600" dirty="0" smtClean="0"/>
              <a:t> de </a:t>
            </a:r>
            <a:r>
              <a:rPr lang="fr-FR" sz="3600" dirty="0" err="1" smtClean="0"/>
              <a:t>Labourse</a:t>
            </a:r>
            <a:endParaRPr lang="fr-FR" sz="3600" dirty="0"/>
          </a:p>
        </p:txBody>
      </p:sp>
    </p:spTree>
  </p:cSld>
  <p:clrMapOvr>
    <a:masterClrMapping/>
  </p:clrMapOvr>
  <p:transition spd="med" advTm="9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Château d'Hardelot !!!---------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266843" y="714356"/>
            <a:ext cx="8696363" cy="4786346"/>
          </a:xfrm>
          <a:prstGeom prst="rect">
            <a:avLst/>
          </a:prstGeom>
          <a:scene3d>
            <a:camera prst="perspectiveHeroicExtremeLeftFacing" fov="4500000">
              <a:rot lat="1086933" lon="2090563" rev="130708"/>
            </a:camera>
            <a:lightRig rig="soft" dir="t"/>
          </a:scene3d>
          <a:sp3d extrusionH="76200">
            <a:bevelT w="260350" h="177800" prst="cross"/>
            <a:bevelB w="120650" h="120650"/>
          </a:sp3d>
        </p:spPr>
      </p:pic>
      <p:sp>
        <p:nvSpPr>
          <p:cNvPr id="4" name="Rectangle 3"/>
          <p:cNvSpPr/>
          <p:nvPr/>
        </p:nvSpPr>
        <p:spPr>
          <a:xfrm>
            <a:off x="1000100" y="6072206"/>
            <a:ext cx="351788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dirty="0" smtClean="0"/>
              <a:t>Château d'</a:t>
            </a:r>
            <a:r>
              <a:rPr lang="fr-FR" sz="3200" dirty="0" err="1" smtClean="0"/>
              <a:t>Hardelot</a:t>
            </a:r>
            <a:r>
              <a:rPr lang="fr-FR" sz="3200" dirty="0" smtClean="0"/>
              <a:t> </a:t>
            </a:r>
            <a:endParaRPr lang="fr-FR" sz="3200" dirty="0"/>
          </a:p>
        </p:txBody>
      </p:sp>
    </p:spTree>
  </p:cSld>
  <p:clrMapOvr>
    <a:masterClrMapping/>
  </p:clrMapOvr>
  <p:transition spd="med" advTm="10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ateau d'olhain  0--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7224" y="428604"/>
            <a:ext cx="7921728" cy="5286412"/>
          </a:xfrm>
          <a:prstGeom prst="rect">
            <a:avLst/>
          </a:prstGeom>
          <a:effectLst>
            <a:outerShdw blurRad="279400" dist="215900" dir="2400000" sx="102000" sy="102000" algn="tl" rotWithShape="0">
              <a:prstClr val="black">
                <a:alpha val="57000"/>
              </a:prstClr>
            </a:outerShdw>
          </a:effectLst>
          <a:scene3d>
            <a:camera prst="perspectiveRight">
              <a:rot lat="20699999" lon="20399999" rev="0"/>
            </a:camera>
            <a:lightRig rig="threePt" dir="t"/>
          </a:scene3d>
          <a:sp3d extrusionH="88900">
            <a:bevelT w="304800" h="203200" prst="angle"/>
            <a:bevelB h="177800" prst="cross"/>
          </a:sp3d>
        </p:spPr>
      </p:pic>
      <p:sp>
        <p:nvSpPr>
          <p:cNvPr id="3" name="Rectangle 2"/>
          <p:cNvSpPr/>
          <p:nvPr/>
        </p:nvSpPr>
        <p:spPr>
          <a:xfrm>
            <a:off x="5357818" y="6000768"/>
            <a:ext cx="3057055" cy="58477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39700" prst="cross"/>
          </a:sp3d>
        </p:spPr>
        <p:txBody>
          <a:bodyPr wrap="none">
            <a:spAutoFit/>
          </a:bodyPr>
          <a:lstStyle/>
          <a:p>
            <a:r>
              <a:rPr lang="fr-FR" sz="3200" dirty="0" smtClean="0"/>
              <a:t>Château d'</a:t>
            </a:r>
            <a:r>
              <a:rPr lang="fr-FR" sz="3200" dirty="0" err="1" smtClean="0"/>
              <a:t>Olhain</a:t>
            </a:r>
            <a:endParaRPr lang="fr-FR" sz="3200" dirty="0"/>
          </a:p>
        </p:txBody>
      </p:sp>
    </p:spTree>
  </p:cSld>
  <p:clrMapOvr>
    <a:masterClrMapping/>
  </p:clrMapOvr>
  <p:transition spd="med" advTm="10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âteau d'Olhain ---------.jpg"/>
          <p:cNvPicPr>
            <a:picLocks noChangeAspect="1"/>
          </p:cNvPicPr>
          <p:nvPr/>
        </p:nvPicPr>
        <p:blipFill>
          <a:blip r:embed="rId3" cstate="print"/>
          <a:srcRect r="1598"/>
          <a:stretch>
            <a:fillRect/>
          </a:stretch>
        </p:blipFill>
        <p:spPr>
          <a:xfrm>
            <a:off x="428596" y="500042"/>
            <a:ext cx="8113710" cy="5500726"/>
          </a:xfrm>
          <a:prstGeom prst="rect">
            <a:avLst/>
          </a:prstGeom>
          <a:scene3d>
            <a:camera prst="isometricOffAxis1Right">
              <a:rot lat="678570" lon="21565567" rev="459209"/>
            </a:camera>
            <a:lightRig rig="threePt" dir="t"/>
          </a:scene3d>
          <a:sp3d>
            <a:bevelT w="203200" h="190500" prst="convex"/>
            <a:bevelB w="57150" h="196850"/>
          </a:sp3d>
        </p:spPr>
      </p:pic>
      <p:sp>
        <p:nvSpPr>
          <p:cNvPr id="3" name="Rectangle 2"/>
          <p:cNvSpPr/>
          <p:nvPr/>
        </p:nvSpPr>
        <p:spPr>
          <a:xfrm>
            <a:off x="4429124" y="6143644"/>
            <a:ext cx="305705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dirty="0" smtClean="0"/>
              <a:t>Château d'</a:t>
            </a:r>
            <a:r>
              <a:rPr lang="fr-FR" sz="3200" dirty="0" err="1" smtClean="0"/>
              <a:t>Olhain</a:t>
            </a:r>
            <a:endParaRPr lang="fr-FR" sz="3200" dirty="0"/>
          </a:p>
        </p:txBody>
      </p:sp>
    </p:spTree>
  </p:cSld>
  <p:clrMapOvr>
    <a:masterClrMapping/>
  </p:clrMapOvr>
  <p:transition spd="med" advTm="10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ateau-de-villers-chatel-62_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0556" y="428604"/>
            <a:ext cx="8133410" cy="5429288"/>
          </a:xfrm>
          <a:prstGeom prst="rect">
            <a:avLst/>
          </a:prstGeom>
          <a:scene3d>
            <a:camera prst="perspectiveRelaxedModerately"/>
            <a:lightRig rig="twoPt" dir="t"/>
          </a:scene3d>
          <a:sp3d extrusionH="69850" prstMaterial="softEdge">
            <a:bevelT w="222250" h="196850" prst="hardEdge"/>
            <a:bevelB w="88900" h="184150"/>
          </a:sp3d>
        </p:spPr>
      </p:pic>
      <p:sp>
        <p:nvSpPr>
          <p:cNvPr id="3" name="Rectangle 2"/>
          <p:cNvSpPr/>
          <p:nvPr/>
        </p:nvSpPr>
        <p:spPr>
          <a:xfrm>
            <a:off x="3214678" y="6000768"/>
            <a:ext cx="42970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dirty="0" err="1" smtClean="0"/>
              <a:t>chateau</a:t>
            </a:r>
            <a:r>
              <a:rPr lang="fr-FR" sz="3200" dirty="0" smtClean="0"/>
              <a:t>-de-</a:t>
            </a:r>
            <a:r>
              <a:rPr lang="fr-FR" sz="3200" dirty="0" err="1" smtClean="0"/>
              <a:t>villers</a:t>
            </a:r>
            <a:r>
              <a:rPr lang="fr-FR" sz="3200" dirty="0" smtClean="0"/>
              <a:t>-</a:t>
            </a:r>
            <a:r>
              <a:rPr lang="fr-FR" sz="3200" dirty="0" err="1" smtClean="0"/>
              <a:t>chatel</a:t>
            </a:r>
            <a:endParaRPr lang="fr-FR" sz="3200" dirty="0"/>
          </a:p>
        </p:txBody>
      </p:sp>
    </p:spTree>
  </p:cSld>
  <p:clrMapOvr>
    <a:masterClrMapping/>
  </p:clrMapOvr>
  <p:transition spd="med" advTm="10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 rot="269089">
            <a:off x="4899771" y="2335597"/>
            <a:ext cx="3286148" cy="485776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4400" dirty="0" smtClean="0">
              <a:latin typeface="French Script MT" pitchFamily="66" charset="0"/>
            </a:endParaRPr>
          </a:p>
          <a:p>
            <a:pPr algn="ctr"/>
            <a:endParaRPr lang="fr-FR" sz="4400" dirty="0" smtClean="0">
              <a:latin typeface="French Script MT" pitchFamily="66" charset="0"/>
            </a:endParaRPr>
          </a:p>
          <a:p>
            <a:pPr algn="ctr"/>
            <a:r>
              <a:rPr lang="fr-FR" sz="4400" dirty="0" smtClean="0">
                <a:latin typeface="French Script MT" pitchFamily="66" charset="0"/>
              </a:rPr>
              <a:t>Mireille</a:t>
            </a:r>
            <a:endParaRPr lang="fr-FR" sz="4400" dirty="0">
              <a:latin typeface="French Script MT" pitchFamily="66" charset="0"/>
            </a:endParaRPr>
          </a:p>
        </p:txBody>
      </p:sp>
    </p:spTree>
  </p:cSld>
  <p:clrMapOvr>
    <a:masterClrMapping/>
  </p:clrMapOvr>
  <p:transition spd="med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ScreenShot1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9" descr="ligneetoile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4075" y="5157788"/>
            <a:ext cx="490220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14"/>
          <p:cNvSpPr>
            <a:spLocks noChangeArrowheads="1"/>
          </p:cNvSpPr>
          <p:nvPr/>
        </p:nvSpPr>
        <p:spPr bwMode="auto">
          <a:xfrm rot="5400000" flipH="1">
            <a:off x="4514056" y="-4469606"/>
            <a:ext cx="115888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/>
          <a:p>
            <a:pPr defTabSz="1023938"/>
            <a:endParaRPr lang="fr-FR" sz="2000">
              <a:latin typeface="Calibri" pitchFamily="34" charset="0"/>
            </a:endParaRPr>
          </a:p>
        </p:txBody>
      </p:sp>
      <p:sp>
        <p:nvSpPr>
          <p:cNvPr id="5" name="Rectangle 16"/>
          <p:cNvSpPr>
            <a:spLocks noChangeArrowheads="1"/>
          </p:cNvSpPr>
          <p:nvPr/>
        </p:nvSpPr>
        <p:spPr bwMode="auto">
          <a:xfrm rot="5400000" flipH="1">
            <a:off x="4514056" y="2183607"/>
            <a:ext cx="115887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/>
          <a:p>
            <a:pPr defTabSz="1023938"/>
            <a:endParaRPr lang="fr-FR" sz="2000">
              <a:latin typeface="Calibri" pitchFamily="34" charset="0"/>
            </a:endParaRPr>
          </a:p>
        </p:txBody>
      </p:sp>
      <p:pic>
        <p:nvPicPr>
          <p:cNvPr id="6" name="Image 8" descr="BanHautpageindexminippsmania.jpg">
            <a:hlinkClick r:id="rId4"/>
          </p:cNvPr>
          <p:cNvPicPr>
            <a:picLocks noChangeAspect="1"/>
          </p:cNvPicPr>
          <p:nvPr/>
        </p:nvPicPr>
        <p:blipFill>
          <a:blip r:embed="rId5" cstate="print">
            <a:lum contrast="18000"/>
          </a:blip>
          <a:srcRect/>
          <a:stretch>
            <a:fillRect/>
          </a:stretch>
        </p:blipFill>
        <p:spPr bwMode="auto">
          <a:xfrm>
            <a:off x="3419475" y="741363"/>
            <a:ext cx="2378075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9" descr="BanHautpageindex.jpg">
            <a:hlinkClick r:id="rId4"/>
          </p:cNvPr>
          <p:cNvPicPr>
            <a:picLocks noChangeAspect="1"/>
          </p:cNvPicPr>
          <p:nvPr/>
        </p:nvPicPr>
        <p:blipFill>
          <a:blip r:embed="rId6" cstate="print">
            <a:lum contrast="42000"/>
          </a:blip>
          <a:srcRect/>
          <a:stretch>
            <a:fillRect/>
          </a:stretch>
        </p:blipFill>
        <p:spPr bwMode="auto">
          <a:xfrm>
            <a:off x="2087563" y="3959225"/>
            <a:ext cx="5032375" cy="53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10"/>
          <p:cNvSpPr>
            <a:spLocks noChangeArrowheads="1"/>
          </p:cNvSpPr>
          <p:nvPr/>
        </p:nvSpPr>
        <p:spPr bwMode="auto">
          <a:xfrm>
            <a:off x="2120900" y="4506913"/>
            <a:ext cx="4902200" cy="649287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0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76200">
            <a:solidFill>
              <a:srgbClr val="66CCFF"/>
            </a:solidFill>
            <a:miter lim="800000"/>
            <a:headEnd/>
            <a:tailEnd/>
          </a:ln>
        </p:spPr>
        <p:txBody>
          <a:bodyPr lIns="102306" tIns="0" rIns="102306" bIns="0"/>
          <a:lstStyle/>
          <a:p>
            <a:pPr algn="ctr" defTabSz="1023938">
              <a:defRPr/>
            </a:pPr>
            <a:r>
              <a:rPr lang="fr-CA" sz="3000">
                <a:solidFill>
                  <a:srgbClr val="FF0066"/>
                </a:solidFill>
                <a:latin typeface="Calibri" pitchFamily="34" charset="0"/>
              </a:rPr>
              <a:t> </a:t>
            </a:r>
            <a:r>
              <a:rPr lang="fr-CA" sz="3300" b="1">
                <a:solidFill>
                  <a:srgbClr val="66CCFF"/>
                </a:solidFill>
                <a:latin typeface="Arial Rounded MT Bold" pitchFamily="34" charset="0"/>
                <a:hlinkClick r:id="rId7"/>
              </a:rPr>
              <a:t>http://ppsmania.fr</a:t>
            </a:r>
            <a:endParaRPr lang="fr-CA" sz="900">
              <a:solidFill>
                <a:srgbClr val="66CCFF"/>
              </a:solidFill>
              <a:latin typeface="Arial Rounded MT Bold" pitchFamily="34" charset="0"/>
            </a:endParaRPr>
          </a:p>
        </p:txBody>
      </p:sp>
      <p:sp>
        <p:nvSpPr>
          <p:cNvPr id="9" name="Text Box 10"/>
          <p:cNvSpPr txBox="1">
            <a:spLocks noChangeArrowheads="1"/>
          </p:cNvSpPr>
          <p:nvPr/>
        </p:nvSpPr>
        <p:spPr bwMode="auto">
          <a:xfrm>
            <a:off x="0" y="6116638"/>
            <a:ext cx="9144000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306" tIns="51156" rIns="102306" bIns="51156">
            <a:spAutoFit/>
          </a:bodyPr>
          <a:lstStyle/>
          <a:p>
            <a:pPr algn="ctr" defTabSz="1023938">
              <a:spcBef>
                <a:spcPct val="50000"/>
              </a:spcBef>
              <a:defRPr/>
            </a:pPr>
            <a:r>
              <a:rPr lang="fr-FR" sz="2200" b="1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Clic gauche pour arrêter</a:t>
            </a:r>
          </a:p>
        </p:txBody>
      </p:sp>
      <p:sp>
        <p:nvSpPr>
          <p:cNvPr id="10" name="Text Box 11"/>
          <p:cNvSpPr txBox="1">
            <a:spLocks noChangeArrowheads="1"/>
          </p:cNvSpPr>
          <p:nvPr/>
        </p:nvSpPr>
        <p:spPr bwMode="auto">
          <a:xfrm>
            <a:off x="0" y="182563"/>
            <a:ext cx="9144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306" tIns="0" rIns="102306" bIns="0">
            <a:spAutoFit/>
          </a:bodyPr>
          <a:lstStyle/>
          <a:p>
            <a:pPr algn="ctr" defTabSz="1023938">
              <a:spcBef>
                <a:spcPct val="50000"/>
              </a:spcBef>
              <a:defRPr/>
            </a:pPr>
            <a:r>
              <a:rPr lang="fr-FR" sz="2100" b="1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Je fais partie des 200 créateurs de PPSMANIA, tous bénévoles</a:t>
            </a:r>
            <a:r>
              <a:rPr lang="fr-FR" sz="2500" b="1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.</a:t>
            </a:r>
          </a:p>
        </p:txBody>
      </p:sp>
    </p:spTree>
  </p:cSld>
  <p:clrMapOvr>
    <a:masterClrMapping/>
  </p:clrMapOvr>
  <p:transition spd="med"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autoRev="1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autoRev="1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autoRev="1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345</TotalTime>
  <Words>124</Words>
  <Application>Microsoft Office PowerPoint</Application>
  <PresentationFormat>Affichage à l'écran (4:3)</PresentationFormat>
  <Paragraphs>51</Paragraphs>
  <Slides>35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35</vt:i4>
      </vt:variant>
    </vt:vector>
  </HeadingPairs>
  <TitlesOfParts>
    <vt:vector size="36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Mireille</dc:creator>
  <cp:lastModifiedBy>Mireille</cp:lastModifiedBy>
  <cp:revision>40</cp:revision>
  <dcterms:created xsi:type="dcterms:W3CDTF">2014-02-11T18:45:31Z</dcterms:created>
  <dcterms:modified xsi:type="dcterms:W3CDTF">2014-02-18T10:13:30Z</dcterms:modified>
</cp:coreProperties>
</file>