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76" r:id="rId2"/>
    <p:sldId id="273" r:id="rId3"/>
    <p:sldId id="272" r:id="rId4"/>
    <p:sldId id="263" r:id="rId5"/>
    <p:sldId id="264" r:id="rId6"/>
    <p:sldId id="268" r:id="rId7"/>
    <p:sldId id="283" r:id="rId8"/>
    <p:sldId id="259" r:id="rId9"/>
    <p:sldId id="282" r:id="rId10"/>
    <p:sldId id="267" r:id="rId11"/>
    <p:sldId id="266" r:id="rId12"/>
    <p:sldId id="270" r:id="rId13"/>
    <p:sldId id="262" r:id="rId14"/>
    <p:sldId id="260" r:id="rId15"/>
    <p:sldId id="261" r:id="rId16"/>
    <p:sldId id="275" r:id="rId17"/>
    <p:sldId id="269" r:id="rId18"/>
    <p:sldId id="277" r:id="rId19"/>
    <p:sldId id="258" r:id="rId20"/>
    <p:sldId id="279" r:id="rId21"/>
    <p:sldId id="265" r:id="rId22"/>
    <p:sldId id="280" r:id="rId23"/>
    <p:sldId id="281" r:id="rId24"/>
    <p:sldId id="271" r:id="rId25"/>
    <p:sldId id="284" r:id="rId2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FF3399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21C4E0BA-70A6-4217-9911-F4DCCB1C01D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F995F43-DA80-4087-B3BE-62662C90860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63B4390-5EDC-46BF-A63C-CE31387E00ED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EB0448C9-0343-4E28-BCAA-104D3CE288A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3C392F6D-F0EC-47E4-93D1-EBC76CF2FA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C903C38-B0A4-4338-B041-F5BC7B2A4A6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18C5FE-0A75-4BCA-82E6-E7D10780D2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4068C04F-8879-463E-801A-50877B83C91B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e l'image des diapositives 1">
            <a:extLst>
              <a:ext uri="{FF2B5EF4-FFF2-40B4-BE49-F238E27FC236}">
                <a16:creationId xmlns:a16="http://schemas.microsoft.com/office/drawing/2014/main" id="{3FCDCBA5-FD6D-4CAF-95FB-8AED2910319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Espace réservé des commentaires 2">
            <a:extLst>
              <a:ext uri="{FF2B5EF4-FFF2-40B4-BE49-F238E27FC236}">
                <a16:creationId xmlns:a16="http://schemas.microsoft.com/office/drawing/2014/main" id="{34698D53-9C6E-4C72-8EBA-D11852A8789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0BFA812-7EDD-40B4-9985-A65C73C5BD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F127647-9F05-41B8-9EFE-EB50D7EDFCD1}" type="slidenum">
              <a:rPr lang="fr-FR" altLang="fr-FR">
                <a:latin typeface="Calibri" panose="020F0502020204030204" pitchFamily="34" charset="0"/>
              </a:rPr>
              <a:pPr eaLnBrk="1" hangingPunct="1"/>
              <a:t>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>
            <a:extLst>
              <a:ext uri="{FF2B5EF4-FFF2-40B4-BE49-F238E27FC236}">
                <a16:creationId xmlns:a16="http://schemas.microsoft.com/office/drawing/2014/main" id="{E628823C-E043-4558-B897-23D975497CF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ce réservé des commentaires 2">
            <a:extLst>
              <a:ext uri="{FF2B5EF4-FFF2-40B4-BE49-F238E27FC236}">
                <a16:creationId xmlns:a16="http://schemas.microsoft.com/office/drawing/2014/main" id="{80F30F5D-2F39-4B45-9CB4-B886BB9B642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F02A0DA-DB82-42C1-8906-2CC77DCB93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DA254F8-B704-4D6A-91C2-4502E14DC81B}" type="slidenum">
              <a:rPr lang="fr-FR" altLang="fr-FR">
                <a:latin typeface="Calibri" panose="020F0502020204030204" pitchFamily="34" charset="0"/>
              </a:rPr>
              <a:pPr eaLnBrk="1" hangingPunct="1"/>
              <a:t>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>
            <a:extLst>
              <a:ext uri="{FF2B5EF4-FFF2-40B4-BE49-F238E27FC236}">
                <a16:creationId xmlns:a16="http://schemas.microsoft.com/office/drawing/2014/main" id="{DDB4B43F-D72A-4563-8698-DF654B1D726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Espace réservé des commentaires 2">
            <a:extLst>
              <a:ext uri="{FF2B5EF4-FFF2-40B4-BE49-F238E27FC236}">
                <a16:creationId xmlns:a16="http://schemas.microsoft.com/office/drawing/2014/main" id="{F718346D-BA9F-49A8-805E-D871BEB3BA6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7E079D6-4E4F-462B-BD02-4F24947F55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2C34281-4CF1-43F3-81FF-A0F4C7198193}" type="slidenum">
              <a:rPr lang="fr-FR" altLang="fr-FR">
                <a:latin typeface="Calibri" panose="020F0502020204030204" pitchFamily="34" charset="0"/>
              </a:rPr>
              <a:pPr eaLnBrk="1" hangingPunct="1"/>
              <a:t>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>
            <a:extLst>
              <a:ext uri="{FF2B5EF4-FFF2-40B4-BE49-F238E27FC236}">
                <a16:creationId xmlns:a16="http://schemas.microsoft.com/office/drawing/2014/main" id="{9A9FFA09-35BA-4D17-B2CB-843980CF332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>
            <a:extLst>
              <a:ext uri="{FF2B5EF4-FFF2-40B4-BE49-F238E27FC236}">
                <a16:creationId xmlns:a16="http://schemas.microsoft.com/office/drawing/2014/main" id="{52243622-CD09-48DC-8354-9BFB7BC6D6F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41F6447-42C9-4D17-B817-2AB49E2B75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262C522-7FB5-4403-8C5C-DAE9DECE227D}" type="slidenum">
              <a:rPr lang="fr-FR" altLang="fr-FR">
                <a:latin typeface="Calibri" panose="020F0502020204030204" pitchFamily="34" charset="0"/>
              </a:rPr>
              <a:pPr eaLnBrk="1" hangingPunct="1"/>
              <a:t>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ce réservé de l'image des diapositives 1">
            <a:extLst>
              <a:ext uri="{FF2B5EF4-FFF2-40B4-BE49-F238E27FC236}">
                <a16:creationId xmlns:a16="http://schemas.microsoft.com/office/drawing/2014/main" id="{BB1A94AF-57AE-43A1-869C-90095EC3608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Espace réservé des commentaires 2">
            <a:extLst>
              <a:ext uri="{FF2B5EF4-FFF2-40B4-BE49-F238E27FC236}">
                <a16:creationId xmlns:a16="http://schemas.microsoft.com/office/drawing/2014/main" id="{5DEBEE8B-94D0-48B2-B06A-82B8E0D7E43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56CBFEA-BE0E-4887-9DBA-6F1DC3AAF8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5BA4987-A859-48EA-8948-DF763EABFB38}" type="slidenum">
              <a:rPr lang="fr-FR" altLang="fr-FR">
                <a:latin typeface="Calibri" panose="020F0502020204030204" pitchFamily="34" charset="0"/>
              </a:rPr>
              <a:pPr eaLnBrk="1" hangingPunct="1"/>
              <a:t>10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e l'image des diapositives 1">
            <a:extLst>
              <a:ext uri="{FF2B5EF4-FFF2-40B4-BE49-F238E27FC236}">
                <a16:creationId xmlns:a16="http://schemas.microsoft.com/office/drawing/2014/main" id="{7BB2E72D-65E9-4229-8365-590D957DF6E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Espace réservé des commentaires 2">
            <a:extLst>
              <a:ext uri="{FF2B5EF4-FFF2-40B4-BE49-F238E27FC236}">
                <a16:creationId xmlns:a16="http://schemas.microsoft.com/office/drawing/2014/main" id="{29625E84-4BE8-422E-A23A-E63C1D7A457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30E21D4-1A17-4C07-9CDE-32612FAAB2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8C80BE9-DDDC-4A3E-92B8-1A9FD6B31E16}" type="slidenum">
              <a:rPr lang="fr-FR" altLang="fr-FR">
                <a:latin typeface="Calibri" panose="020F0502020204030204" pitchFamily="34" charset="0"/>
              </a:rPr>
              <a:pPr eaLnBrk="1" hangingPunct="1"/>
              <a:t>11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>
            <a:extLst>
              <a:ext uri="{FF2B5EF4-FFF2-40B4-BE49-F238E27FC236}">
                <a16:creationId xmlns:a16="http://schemas.microsoft.com/office/drawing/2014/main" id="{5A13C6E9-826F-478F-80DD-2A55BDCCFF6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ce réservé des commentaires 2">
            <a:extLst>
              <a:ext uri="{FF2B5EF4-FFF2-40B4-BE49-F238E27FC236}">
                <a16:creationId xmlns:a16="http://schemas.microsoft.com/office/drawing/2014/main" id="{3C31034F-C661-4D57-911A-09B1EB30C38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E157961-991A-4BD2-855E-541BEE0BAB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5BFB380-9687-48DE-A167-AB405D1434B7}" type="slidenum">
              <a:rPr lang="fr-FR" altLang="fr-FR">
                <a:latin typeface="Calibri" panose="020F0502020204030204" pitchFamily="34" charset="0"/>
              </a:rPr>
              <a:pPr eaLnBrk="1" hangingPunct="1"/>
              <a:t>12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>
            <a:extLst>
              <a:ext uri="{FF2B5EF4-FFF2-40B4-BE49-F238E27FC236}">
                <a16:creationId xmlns:a16="http://schemas.microsoft.com/office/drawing/2014/main" id="{2900A57C-55D0-412B-8218-E7A65B2377A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Espace réservé des commentaires 2">
            <a:extLst>
              <a:ext uri="{FF2B5EF4-FFF2-40B4-BE49-F238E27FC236}">
                <a16:creationId xmlns:a16="http://schemas.microsoft.com/office/drawing/2014/main" id="{9106E19B-C1D2-480C-8474-7CEB867A0D8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F19A6A4-AE96-41AB-83F9-252DC7ACD6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31E4986-569E-49BC-A5AE-8B47C98FB6B1}" type="slidenum">
              <a:rPr lang="fr-FR" altLang="fr-FR">
                <a:latin typeface="Calibri" panose="020F0502020204030204" pitchFamily="34" charset="0"/>
              </a:rPr>
              <a:pPr eaLnBrk="1" hangingPunct="1"/>
              <a:t>13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>
            <a:extLst>
              <a:ext uri="{FF2B5EF4-FFF2-40B4-BE49-F238E27FC236}">
                <a16:creationId xmlns:a16="http://schemas.microsoft.com/office/drawing/2014/main" id="{94B3FF32-117A-464A-A6F7-7A4D1C9A333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ce réservé des commentaires 2">
            <a:extLst>
              <a:ext uri="{FF2B5EF4-FFF2-40B4-BE49-F238E27FC236}">
                <a16:creationId xmlns:a16="http://schemas.microsoft.com/office/drawing/2014/main" id="{2482ACBF-9612-4A07-8861-B69F70146BE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2575B42-9239-4858-A755-E94612EB8F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445B889-89F0-4308-8828-6EAE5E39D2C1}" type="slidenum">
              <a:rPr lang="fr-FR" altLang="fr-FR">
                <a:latin typeface="Calibri" panose="020F0502020204030204" pitchFamily="34" charset="0"/>
              </a:rPr>
              <a:pPr eaLnBrk="1" hangingPunct="1"/>
              <a:t>14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>
            <a:extLst>
              <a:ext uri="{FF2B5EF4-FFF2-40B4-BE49-F238E27FC236}">
                <a16:creationId xmlns:a16="http://schemas.microsoft.com/office/drawing/2014/main" id="{718BA318-7366-40B9-B9F9-FF7041682F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ce réservé des commentaires 2">
            <a:extLst>
              <a:ext uri="{FF2B5EF4-FFF2-40B4-BE49-F238E27FC236}">
                <a16:creationId xmlns:a16="http://schemas.microsoft.com/office/drawing/2014/main" id="{A88A68FC-569A-4ADC-A216-29F4F550705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FFB8420-7740-4B97-8124-F1C1031A44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ED7E622-9898-4650-BAD8-AA040B672A6F}" type="slidenum">
              <a:rPr lang="fr-FR" altLang="fr-FR">
                <a:latin typeface="Calibri" panose="020F0502020204030204" pitchFamily="34" charset="0"/>
              </a:rPr>
              <a:pPr eaLnBrk="1" hangingPunct="1"/>
              <a:t>15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>
            <a:extLst>
              <a:ext uri="{FF2B5EF4-FFF2-40B4-BE49-F238E27FC236}">
                <a16:creationId xmlns:a16="http://schemas.microsoft.com/office/drawing/2014/main" id="{BF6D1800-C072-45F4-9707-722046FD74F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ce réservé des commentaires 2">
            <a:extLst>
              <a:ext uri="{FF2B5EF4-FFF2-40B4-BE49-F238E27FC236}">
                <a16:creationId xmlns:a16="http://schemas.microsoft.com/office/drawing/2014/main" id="{C1AA4B96-4B2D-4F4F-96D2-DCC39FC644E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ED67ED1-9AF8-43FA-B4DD-3F1512E4E6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FD1A47E-E591-41E3-8823-D6C63E4DB17F}" type="slidenum">
              <a:rPr lang="fr-FR" altLang="fr-FR">
                <a:latin typeface="Calibri" panose="020F0502020204030204" pitchFamily="34" charset="0"/>
              </a:rPr>
              <a:pPr eaLnBrk="1" hangingPunct="1"/>
              <a:t>17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>
            <a:extLst>
              <a:ext uri="{FF2B5EF4-FFF2-40B4-BE49-F238E27FC236}">
                <a16:creationId xmlns:a16="http://schemas.microsoft.com/office/drawing/2014/main" id="{F4FEAD80-E741-4954-855B-390A80EFA17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ce réservé des commentaires 2">
            <a:extLst>
              <a:ext uri="{FF2B5EF4-FFF2-40B4-BE49-F238E27FC236}">
                <a16:creationId xmlns:a16="http://schemas.microsoft.com/office/drawing/2014/main" id="{01245391-3F50-4A57-A9A1-685B1A19064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8064E51-7571-4D32-820C-C678D9FAD0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6956AF7-D8CA-4031-BB52-E01945AE7CE6}" type="slidenum">
              <a:rPr lang="fr-FR" altLang="fr-FR">
                <a:latin typeface="Calibri" panose="020F0502020204030204" pitchFamily="34" charset="0"/>
              </a:rPr>
              <a:pPr eaLnBrk="1" hangingPunct="1"/>
              <a:t>19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>
            <a:extLst>
              <a:ext uri="{FF2B5EF4-FFF2-40B4-BE49-F238E27FC236}">
                <a16:creationId xmlns:a16="http://schemas.microsoft.com/office/drawing/2014/main" id="{A99361D8-D054-4E17-948B-E5A8CB3EF3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ce réservé des commentaires 2">
            <a:extLst>
              <a:ext uri="{FF2B5EF4-FFF2-40B4-BE49-F238E27FC236}">
                <a16:creationId xmlns:a16="http://schemas.microsoft.com/office/drawing/2014/main" id="{E942352B-659E-4516-98FB-692C9617FA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20484" name="Espace réservé du numéro de diapositive 3">
            <a:extLst>
              <a:ext uri="{FF2B5EF4-FFF2-40B4-BE49-F238E27FC236}">
                <a16:creationId xmlns:a16="http://schemas.microsoft.com/office/drawing/2014/main" id="{772ABA15-DD4A-4DEF-8819-7B5007DB7B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610E739-7532-4DAD-BA3D-4C7EBC58D2EC}" type="slidenum">
              <a:rPr lang="fr-FR" altLang="fr-FR">
                <a:latin typeface="Calibri" panose="020F0502020204030204" pitchFamily="34" charset="0"/>
              </a:rPr>
              <a:pPr eaLnBrk="1" hangingPunct="1"/>
              <a:t>21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>
            <a:extLst>
              <a:ext uri="{FF2B5EF4-FFF2-40B4-BE49-F238E27FC236}">
                <a16:creationId xmlns:a16="http://schemas.microsoft.com/office/drawing/2014/main" id="{B96ADAF3-B49B-49EE-B839-1F669BC7921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Espace réservé des commentaires 2">
            <a:extLst>
              <a:ext uri="{FF2B5EF4-FFF2-40B4-BE49-F238E27FC236}">
                <a16:creationId xmlns:a16="http://schemas.microsoft.com/office/drawing/2014/main" id="{0E411EDC-0048-467E-AB2A-69B083EDF57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6E0E732-0D4F-415B-B44E-543CC1D10B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72F2939-ED4F-4F93-A879-AC22A6B55459}" type="slidenum">
              <a:rPr lang="fr-FR" altLang="fr-FR">
                <a:latin typeface="Calibri" panose="020F0502020204030204" pitchFamily="34" charset="0"/>
              </a:rPr>
              <a:pPr eaLnBrk="1" hangingPunct="1"/>
              <a:t>24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/>
              <a:t>Modifiez le style des sous-titres du masque</a:t>
            </a:r>
            <a:endParaRPr lang="en-US"/>
          </a:p>
        </p:txBody>
      </p:sp>
      <p:sp>
        <p:nvSpPr>
          <p:cNvPr id="4" name="Espace réservé de la date 13">
            <a:extLst>
              <a:ext uri="{FF2B5EF4-FFF2-40B4-BE49-F238E27FC236}">
                <a16:creationId xmlns:a16="http://schemas.microsoft.com/office/drawing/2014/main" id="{EB93F1CF-148F-42FC-BC36-1A467992C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BB127-9D45-4E16-8D5F-79621A513A05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2">
            <a:extLst>
              <a:ext uri="{FF2B5EF4-FFF2-40B4-BE49-F238E27FC236}">
                <a16:creationId xmlns:a16="http://schemas.microsoft.com/office/drawing/2014/main" id="{529A266C-93D2-461F-8192-CB11D00ED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>
            <a:extLst>
              <a:ext uri="{FF2B5EF4-FFF2-40B4-BE49-F238E27FC236}">
                <a16:creationId xmlns:a16="http://schemas.microsoft.com/office/drawing/2014/main" id="{472DBEF8-6B9B-4B85-B31B-03E8D372E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C3511E-90B2-4CAF-8919-FB1421FAB35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4761450"/>
      </p:ext>
    </p:extLst>
  </p:cSld>
  <p:clrMapOvr>
    <a:masterClrMapping/>
  </p:clrMapOvr>
  <p:transition spd="slow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13">
            <a:extLst>
              <a:ext uri="{FF2B5EF4-FFF2-40B4-BE49-F238E27FC236}">
                <a16:creationId xmlns:a16="http://schemas.microsoft.com/office/drawing/2014/main" id="{432756F8-EB59-40AB-B234-300B4E829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2FFB7-408A-4F62-B9C8-F6F523A38176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2">
            <a:extLst>
              <a:ext uri="{FF2B5EF4-FFF2-40B4-BE49-F238E27FC236}">
                <a16:creationId xmlns:a16="http://schemas.microsoft.com/office/drawing/2014/main" id="{C72241B6-95D7-4F32-84D6-6C266748E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>
            <a:extLst>
              <a:ext uri="{FF2B5EF4-FFF2-40B4-BE49-F238E27FC236}">
                <a16:creationId xmlns:a16="http://schemas.microsoft.com/office/drawing/2014/main" id="{69EE9B5D-02E2-4CC7-87D4-3DA93AAB3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8D38C8-5794-4A9F-B4C3-C47DD04BC2C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4376384"/>
      </p:ext>
    </p:extLst>
  </p:cSld>
  <p:clrMapOvr>
    <a:masterClrMapping/>
  </p:clrMapOvr>
  <p:transition spd="slow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4A8AB4-64A8-448F-864C-28B267E90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2AEE7-C16C-4220-96B4-19B78C964BD8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70D915-6A88-48A3-BB51-EB7B47549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A4B5AD-EF3D-459C-A95B-5CEDFDF41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B84372-9B7A-4ED3-A9BA-150EEDEF8B2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32907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Espace réservé de la date 13">
            <a:extLst>
              <a:ext uri="{FF2B5EF4-FFF2-40B4-BE49-F238E27FC236}">
                <a16:creationId xmlns:a16="http://schemas.microsoft.com/office/drawing/2014/main" id="{7B657377-23AA-4CF8-BEBA-1BD9D2407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A9B5A-BAF1-441F-98B1-961116F54A9D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2">
            <a:extLst>
              <a:ext uri="{FF2B5EF4-FFF2-40B4-BE49-F238E27FC236}">
                <a16:creationId xmlns:a16="http://schemas.microsoft.com/office/drawing/2014/main" id="{451BD17C-857E-415A-98ED-F58EF1C4D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>
            <a:extLst>
              <a:ext uri="{FF2B5EF4-FFF2-40B4-BE49-F238E27FC236}">
                <a16:creationId xmlns:a16="http://schemas.microsoft.com/office/drawing/2014/main" id="{14E3AE46-76C4-4B76-8147-3F20E90EB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FFF53E-2575-4647-A124-0AEF9EAFC69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639574"/>
      </p:ext>
    </p:extLst>
  </p:cSld>
  <p:clrMapOvr>
    <a:masterClrMapping/>
  </p:clrMapOvr>
  <p:transition spd="slow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7" name="Espace réservé de la date 13">
            <a:extLst>
              <a:ext uri="{FF2B5EF4-FFF2-40B4-BE49-F238E27FC236}">
                <a16:creationId xmlns:a16="http://schemas.microsoft.com/office/drawing/2014/main" id="{97D0C539-8292-42C8-9304-ACE5412B0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EF85C-448C-431C-BD52-613D4920F852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8" name="Espace réservé du pied de page 2">
            <a:extLst>
              <a:ext uri="{FF2B5EF4-FFF2-40B4-BE49-F238E27FC236}">
                <a16:creationId xmlns:a16="http://schemas.microsoft.com/office/drawing/2014/main" id="{532AECE2-F9D7-4F0F-A404-0BD8E90EB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22">
            <a:extLst>
              <a:ext uri="{FF2B5EF4-FFF2-40B4-BE49-F238E27FC236}">
                <a16:creationId xmlns:a16="http://schemas.microsoft.com/office/drawing/2014/main" id="{8F4535A7-14C6-48EA-B37B-DB2C1E864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4E1ABB-D57D-4799-807C-0AAD5ED5D68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7648354"/>
      </p:ext>
    </p:extLst>
  </p:cSld>
  <p:clrMapOvr>
    <a:masterClrMapping/>
  </p:clrMapOvr>
  <p:transition spd="slow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e la date 13">
            <a:extLst>
              <a:ext uri="{FF2B5EF4-FFF2-40B4-BE49-F238E27FC236}">
                <a16:creationId xmlns:a16="http://schemas.microsoft.com/office/drawing/2014/main" id="{B55AB398-0980-4062-A61E-28E758754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68956-FEE6-4D6F-8E39-D940F2F9812E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4" name="Espace réservé du pied de page 2">
            <a:extLst>
              <a:ext uri="{FF2B5EF4-FFF2-40B4-BE49-F238E27FC236}">
                <a16:creationId xmlns:a16="http://schemas.microsoft.com/office/drawing/2014/main" id="{5519C51C-14E4-4C8B-B9B8-3C631B4F3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2">
            <a:extLst>
              <a:ext uri="{FF2B5EF4-FFF2-40B4-BE49-F238E27FC236}">
                <a16:creationId xmlns:a16="http://schemas.microsoft.com/office/drawing/2014/main" id="{FFAEF862-74A6-43DD-B827-BB404358F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34391-8FB7-4552-AF9E-D0031D1B0B9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7685015"/>
      </p:ext>
    </p:extLst>
  </p:cSld>
  <p:clrMapOvr>
    <a:masterClrMapping/>
  </p:clrMapOvr>
  <p:transition spd="slow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3">
            <a:extLst>
              <a:ext uri="{FF2B5EF4-FFF2-40B4-BE49-F238E27FC236}">
                <a16:creationId xmlns:a16="http://schemas.microsoft.com/office/drawing/2014/main" id="{0F216ECA-D236-4C71-B892-8EE1E913E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23ABE-32A1-47E6-966F-53B8FBA9575F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2B47E48-A66D-423C-A8F0-E54D28E79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22">
            <a:extLst>
              <a:ext uri="{FF2B5EF4-FFF2-40B4-BE49-F238E27FC236}">
                <a16:creationId xmlns:a16="http://schemas.microsoft.com/office/drawing/2014/main" id="{F771DD19-AAD3-4E92-93D8-C7B910ABB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3A2F84-B2A5-4339-87E4-6F87DC3AED6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9748076"/>
      </p:ext>
    </p:extLst>
  </p:cSld>
  <p:clrMapOvr>
    <a:masterClrMapping/>
  </p:clrMapOvr>
  <p:transition spd="slow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Espace réservé de la date 13">
            <a:extLst>
              <a:ext uri="{FF2B5EF4-FFF2-40B4-BE49-F238E27FC236}">
                <a16:creationId xmlns:a16="http://schemas.microsoft.com/office/drawing/2014/main" id="{4B9AAEA5-DDD4-4EC9-8764-FE80AAF68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7DB33-9094-4736-9301-216514BA42B6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2">
            <a:extLst>
              <a:ext uri="{FF2B5EF4-FFF2-40B4-BE49-F238E27FC236}">
                <a16:creationId xmlns:a16="http://schemas.microsoft.com/office/drawing/2014/main" id="{69A21E5C-A20E-4244-8991-424175005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>
            <a:extLst>
              <a:ext uri="{FF2B5EF4-FFF2-40B4-BE49-F238E27FC236}">
                <a16:creationId xmlns:a16="http://schemas.microsoft.com/office/drawing/2014/main" id="{AF11A4AF-CD0B-4010-B44B-F1E7BF2F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B59A5-9120-43BF-A8E1-27BEE5CD6DF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134183"/>
      </p:ext>
    </p:extLst>
  </p:cSld>
  <p:clrMapOvr>
    <a:masterClrMapping/>
  </p:clrMapOvr>
  <p:transition spd="slow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13">
            <a:extLst>
              <a:ext uri="{FF2B5EF4-FFF2-40B4-BE49-F238E27FC236}">
                <a16:creationId xmlns:a16="http://schemas.microsoft.com/office/drawing/2014/main" id="{936D5625-2513-4692-878E-69519A3A3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160FB-C355-4FBA-B21A-EBCED298E5A3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2">
            <a:extLst>
              <a:ext uri="{FF2B5EF4-FFF2-40B4-BE49-F238E27FC236}">
                <a16:creationId xmlns:a16="http://schemas.microsoft.com/office/drawing/2014/main" id="{5CEC9C8F-807B-4336-B37F-FF9D35633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>
            <a:extLst>
              <a:ext uri="{FF2B5EF4-FFF2-40B4-BE49-F238E27FC236}">
                <a16:creationId xmlns:a16="http://schemas.microsoft.com/office/drawing/2014/main" id="{C2692631-3CBB-4C97-8E7C-05C1916DA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BFD494-95D4-46F5-8FD9-8F83E41FAF3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0898308"/>
      </p:ext>
    </p:extLst>
  </p:cSld>
  <p:clrMapOvr>
    <a:masterClrMapping/>
  </p:clrMapOvr>
  <p:transition spd="slow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13">
            <a:extLst>
              <a:ext uri="{FF2B5EF4-FFF2-40B4-BE49-F238E27FC236}">
                <a16:creationId xmlns:a16="http://schemas.microsoft.com/office/drawing/2014/main" id="{E87DD080-8E89-4AA4-84AA-DBCCCEEF2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BAA21-11BA-49DC-A018-84B4C46A25F1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2">
            <a:extLst>
              <a:ext uri="{FF2B5EF4-FFF2-40B4-BE49-F238E27FC236}">
                <a16:creationId xmlns:a16="http://schemas.microsoft.com/office/drawing/2014/main" id="{B9796C54-5BA4-4014-8073-0FF79C081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>
            <a:extLst>
              <a:ext uri="{FF2B5EF4-FFF2-40B4-BE49-F238E27FC236}">
                <a16:creationId xmlns:a16="http://schemas.microsoft.com/office/drawing/2014/main" id="{DAB6C432-CC16-418F-BFA6-B43D66F1B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F73F6-B7B8-48AD-956C-5CAF93ADA56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7248903"/>
      </p:ext>
    </p:extLst>
  </p:cSld>
  <p:clrMapOvr>
    <a:masterClrMapping/>
  </p:clrMapOvr>
  <p:transition spd="slow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13">
            <a:extLst>
              <a:ext uri="{FF2B5EF4-FFF2-40B4-BE49-F238E27FC236}">
                <a16:creationId xmlns:a16="http://schemas.microsoft.com/office/drawing/2014/main" id="{AA752E4B-49FE-4205-8B62-55C49515B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43BC4-47BE-4104-9665-A1C96E50B5C7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2">
            <a:extLst>
              <a:ext uri="{FF2B5EF4-FFF2-40B4-BE49-F238E27FC236}">
                <a16:creationId xmlns:a16="http://schemas.microsoft.com/office/drawing/2014/main" id="{8652A6E6-4DD0-4BE0-B1F7-D7DBD654D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>
            <a:extLst>
              <a:ext uri="{FF2B5EF4-FFF2-40B4-BE49-F238E27FC236}">
                <a16:creationId xmlns:a16="http://schemas.microsoft.com/office/drawing/2014/main" id="{8E9DD096-2FBF-499B-B055-677C2044E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AF433-8DB9-4CB3-83F2-D2131FDBAAA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7161653"/>
      </p:ext>
    </p:extLst>
  </p:cSld>
  <p:clrMapOvr>
    <a:masterClrMapping/>
  </p:clrMapOvr>
  <p:transition spd="slow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>
            <a:extLst>
              <a:ext uri="{FF2B5EF4-FFF2-40B4-BE49-F238E27FC236}">
                <a16:creationId xmlns:a16="http://schemas.microsoft.com/office/drawing/2014/main" id="{B5A24CBB-153D-479A-ACEF-F4C46053E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1027" name="Espace réservé du texte 12">
            <a:extLst>
              <a:ext uri="{FF2B5EF4-FFF2-40B4-BE49-F238E27FC236}">
                <a16:creationId xmlns:a16="http://schemas.microsoft.com/office/drawing/2014/main" id="{6A183DC5-9A89-468D-9C67-A02E048FB58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en-US" altLang="fr-FR"/>
          </a:p>
        </p:txBody>
      </p:sp>
      <p:sp>
        <p:nvSpPr>
          <p:cNvPr id="14" name="Espace réservé de la date 13">
            <a:extLst>
              <a:ext uri="{FF2B5EF4-FFF2-40B4-BE49-F238E27FC236}">
                <a16:creationId xmlns:a16="http://schemas.microsoft.com/office/drawing/2014/main" id="{05147803-DCFD-482D-BE50-6113145EA3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F2D7150-7AC6-4320-B0F7-BF6C0EC0D91D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C476143-25E0-4E87-8A51-774BAEB944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Espace réservé du numéro de diapositive 22">
            <a:extLst>
              <a:ext uri="{FF2B5EF4-FFF2-40B4-BE49-F238E27FC236}">
                <a16:creationId xmlns:a16="http://schemas.microsoft.com/office/drawing/2014/main" id="{899B1B24-6611-4274-AC0D-6B7D955F3F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BCBCBC"/>
                </a:solidFill>
                <a:latin typeface="Book Antiqua" panose="02040602050305030304" pitchFamily="18" charset="0"/>
              </a:defRPr>
            </a:lvl1pPr>
          </a:lstStyle>
          <a:p>
            <a:fld id="{833DCE3A-4C4D-4B91-8968-0469D74BA12F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95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ransition spd="slow" advTm="3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1" fontAlgn="base" hangingPunct="1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anose="05020102010507070707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anose="05020102010507070707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anose="05000000000000000000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anose="05040102010807070707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 2" panose="05020102010507070707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://feeclochette26.f.e.pic.centerblog.net/0817h7w8.gif" TargetMode="External"/><Relationship Id="rId10" Type="http://schemas.openxmlformats.org/officeDocument/2006/relationships/image" Target="../media/image9.gif"/><Relationship Id="rId4" Type="http://schemas.openxmlformats.org/officeDocument/2006/relationships/image" Target="../media/image4.gif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6.gif"/><Relationship Id="rId3" Type="http://schemas.openxmlformats.org/officeDocument/2006/relationships/image" Target="../media/image11.jpeg"/><Relationship Id="rId7" Type="http://schemas.openxmlformats.org/officeDocument/2006/relationships/image" Target="../media/image13.png"/><Relationship Id="rId12" Type="http://schemas.openxmlformats.org/officeDocument/2006/relationships/hyperlink" Target="http://juju58.j.u.pic.centerblog.net/ncbbq4pw.gif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oel3008enchante.n.o.pic.centerblog.net/h9hjjgir.gif" TargetMode="External"/><Relationship Id="rId11" Type="http://schemas.openxmlformats.org/officeDocument/2006/relationships/image" Target="../media/image15.jpeg"/><Relationship Id="rId5" Type="http://schemas.openxmlformats.org/officeDocument/2006/relationships/image" Target="../media/image12.jpeg"/><Relationship Id="rId10" Type="http://schemas.openxmlformats.org/officeDocument/2006/relationships/image" Target="../media/image14.gif"/><Relationship Id="rId4" Type="http://schemas.openxmlformats.org/officeDocument/2006/relationships/hyperlink" Target="http://chezminette87.c.h.pic.centerblog.net/qb55otkp.jpg" TargetMode="External"/><Relationship Id="rId9" Type="http://schemas.openxmlformats.org/officeDocument/2006/relationships/hyperlink" Target="http://chezminette87.c.h.pic.centerblog.net/qu9d8b80.gif" TargetMode="External"/><Relationship Id="rId14" Type="http://schemas.openxmlformats.org/officeDocument/2006/relationships/image" Target="../media/image1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chezminette87.c.h.pic.centerblog.net/ipbjtttb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hyperlink" Target="http://chezminette87.c.h.pic.centerblog.net/8xqqgvfe.gif" TargetMode="Externa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image" Target="../media/image23.jpeg"/><Relationship Id="rId7" Type="http://schemas.openxmlformats.org/officeDocument/2006/relationships/hyperlink" Target="http://feeclochette26.f.e.pic.centerblog.net/lq9s4m8z.gi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24.jpeg"/><Relationship Id="rId4" Type="http://schemas.openxmlformats.org/officeDocument/2006/relationships/hyperlink" Target="http://chezminette87.c.h.pic.centerblog.net/fbyzatg9.jp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13" Type="http://schemas.openxmlformats.org/officeDocument/2006/relationships/image" Target="../media/image32.gif"/><Relationship Id="rId3" Type="http://schemas.openxmlformats.org/officeDocument/2006/relationships/image" Target="../media/image26.jpeg"/><Relationship Id="rId7" Type="http://schemas.openxmlformats.org/officeDocument/2006/relationships/image" Target="../media/image29.jpeg"/><Relationship Id="rId12" Type="http://schemas.openxmlformats.org/officeDocument/2006/relationships/hyperlink" Target="http://joliebelle.j.o.pic.centerblog.net/l9cyk3oo.gif" TargetMode="External"/><Relationship Id="rId2" Type="http://schemas.openxmlformats.org/officeDocument/2006/relationships/hyperlink" Target="http://lemondedesimages.l.e.pic.centerblog.net/clvu6pyf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gif"/><Relationship Id="rId11" Type="http://schemas.openxmlformats.org/officeDocument/2006/relationships/image" Target="../media/image8.jpeg"/><Relationship Id="rId5" Type="http://schemas.openxmlformats.org/officeDocument/2006/relationships/image" Target="../media/image27.jpeg"/><Relationship Id="rId10" Type="http://schemas.openxmlformats.org/officeDocument/2006/relationships/image" Target="../media/image31.gif"/><Relationship Id="rId4" Type="http://schemas.openxmlformats.org/officeDocument/2006/relationships/hyperlink" Target="http://lemondedesimages.centerblog.net/" TargetMode="External"/><Relationship Id="rId9" Type="http://schemas.openxmlformats.org/officeDocument/2006/relationships/hyperlink" Target="http://feeclochette26.f.e.pic.centerblog.net/aqz1yu7r.gif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hezminette87.c.h.pic.centerblog.net/12z7nqkv.gif" TargetMode="External"/><Relationship Id="rId3" Type="http://schemas.openxmlformats.org/officeDocument/2006/relationships/image" Target="../media/image33.jpeg"/><Relationship Id="rId7" Type="http://schemas.openxmlformats.org/officeDocument/2006/relationships/image" Target="../media/image3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hezminette87.c.h.pic.centerblog.net/v3pjtky5.gif" TargetMode="External"/><Relationship Id="rId5" Type="http://schemas.openxmlformats.org/officeDocument/2006/relationships/image" Target="../media/image8.jpeg"/><Relationship Id="rId4" Type="http://schemas.openxmlformats.org/officeDocument/2006/relationships/image" Target="../media/image34.gif"/><Relationship Id="rId9" Type="http://schemas.openxmlformats.org/officeDocument/2006/relationships/image" Target="../media/image3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39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joliebelle.j.o.pic.centerblog.net/ski3te5r.gif" TargetMode="External"/><Relationship Id="rId5" Type="http://schemas.openxmlformats.org/officeDocument/2006/relationships/image" Target="../media/image38.gif"/><Relationship Id="rId4" Type="http://schemas.openxmlformats.org/officeDocument/2006/relationships/hyperlink" Target="http://feeclochette26.f.e.pic.centerblog.net/5rb40ca7.gif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13" Type="http://schemas.openxmlformats.org/officeDocument/2006/relationships/image" Target="../media/image45.gif"/><Relationship Id="rId3" Type="http://schemas.openxmlformats.org/officeDocument/2006/relationships/hyperlink" Target="http://chezminette87.c.h.pic.centerblog.net/7e1t1lpn.jpg" TargetMode="External"/><Relationship Id="rId7" Type="http://schemas.openxmlformats.org/officeDocument/2006/relationships/hyperlink" Target="http://chezminette87.c.h.pic.centerblog.net/s14ae7nb.gif" TargetMode="External"/><Relationship Id="rId12" Type="http://schemas.openxmlformats.org/officeDocument/2006/relationships/hyperlink" Target="http://chezminette87.c.h.pic.centerblog.net/lbhr1ukz.gif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gif"/><Relationship Id="rId11" Type="http://schemas.openxmlformats.org/officeDocument/2006/relationships/image" Target="../media/image44.gif"/><Relationship Id="rId5" Type="http://schemas.openxmlformats.org/officeDocument/2006/relationships/image" Target="../media/image41.gif"/><Relationship Id="rId10" Type="http://schemas.openxmlformats.org/officeDocument/2006/relationships/hyperlink" Target="http://chezminette87.c.h.pic.centerblog.net/jraprm18.gif" TargetMode="External"/><Relationship Id="rId4" Type="http://schemas.openxmlformats.org/officeDocument/2006/relationships/image" Target="../media/image40.jpeg"/><Relationship Id="rId9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48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noel3008enchante.n.o.pic.centerblog.net/iylttm51.gif" TargetMode="External"/><Relationship Id="rId5" Type="http://schemas.openxmlformats.org/officeDocument/2006/relationships/image" Target="../media/image8.jpeg"/><Relationship Id="rId4" Type="http://schemas.openxmlformats.org/officeDocument/2006/relationships/image" Target="../media/image4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openxmlformats.org/officeDocument/2006/relationships/hyperlink" Target="http://juju58.j.u.pic.centerblog.net/ncbbq4pw.gif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55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gif"/><Relationship Id="rId3" Type="http://schemas.openxmlformats.org/officeDocument/2006/relationships/image" Target="../media/image56.jpeg"/><Relationship Id="rId7" Type="http://schemas.openxmlformats.org/officeDocument/2006/relationships/hyperlink" Target="http://joliebelle.j.o.pic.centerblog.net/qcxka01y.gif" TargetMode="External"/><Relationship Id="rId2" Type="http://schemas.openxmlformats.org/officeDocument/2006/relationships/hyperlink" Target="http://moibernie.m.o.pic.centerblog.net/nh074pq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gif"/><Relationship Id="rId5" Type="http://schemas.openxmlformats.org/officeDocument/2006/relationships/hyperlink" Target="http://feeclochette26.f.e.pic.centerblog.net/mngv9k6h.gif" TargetMode="Externa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image" Target="../media/image59.jpeg"/><Relationship Id="rId7" Type="http://schemas.openxmlformats.org/officeDocument/2006/relationships/hyperlink" Target="http://joliebelle.j.o.pic.centerblog.net/l9cyk3oo.gif" TargetMode="External"/><Relationship Id="rId2" Type="http://schemas.openxmlformats.org/officeDocument/2006/relationships/hyperlink" Target="http://moibernie.m.o.pic.centerblog.net/ms15hrfq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gif"/><Relationship Id="rId5" Type="http://schemas.openxmlformats.org/officeDocument/2006/relationships/hyperlink" Target="http://joliebelle.j.o.pic.centerblog.net/3gyu41ik.gif" TargetMode="External"/><Relationship Id="rId10" Type="http://schemas.openxmlformats.org/officeDocument/2006/relationships/image" Target="../media/image31.gif"/><Relationship Id="rId4" Type="http://schemas.openxmlformats.org/officeDocument/2006/relationships/image" Target="../media/image8.jpeg"/><Relationship Id="rId9" Type="http://schemas.openxmlformats.org/officeDocument/2006/relationships/hyperlink" Target="http://feeclochette26.f.e.pic.centerblog.net/aqz1yu7r.gif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hyperlink" Target="http://moibernie.m.o.pic.centerblog.net/y2aier3c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gif"/><Relationship Id="rId5" Type="http://schemas.openxmlformats.org/officeDocument/2006/relationships/hyperlink" Target="http://joliebelle.j.o.pic.centerblog.net/w72nfx8f.gif" TargetMode="External"/><Relationship Id="rId4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65.gif"/><Relationship Id="rId4" Type="http://schemas.openxmlformats.org/officeDocument/2006/relationships/hyperlink" Target="http://feeclochette26.f.e.pic.centerblog.net/8r1i68nl.gif" TargetMode="Externa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feeclochette26.f.e.pic.centerblog.net/8r1i68nl.gif" TargetMode="External"/><Relationship Id="rId3" Type="http://schemas.openxmlformats.org/officeDocument/2006/relationships/image" Target="../media/image66.jpeg"/><Relationship Id="rId7" Type="http://schemas.openxmlformats.org/officeDocument/2006/relationships/image" Target="../media/image69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gif"/><Relationship Id="rId5" Type="http://schemas.openxmlformats.org/officeDocument/2006/relationships/hyperlink" Target="http://noel3008enchante.n.o.pic.centerblog.net/5g6ps7hj.gif" TargetMode="External"/><Relationship Id="rId10" Type="http://schemas.openxmlformats.org/officeDocument/2006/relationships/image" Target="../media/image8.jpeg"/><Relationship Id="rId4" Type="http://schemas.openxmlformats.org/officeDocument/2006/relationships/image" Target="../media/image67.gif"/><Relationship Id="rId9" Type="http://schemas.openxmlformats.org/officeDocument/2006/relationships/image" Target="../media/image65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gif"/><Relationship Id="rId3" Type="http://schemas.openxmlformats.org/officeDocument/2006/relationships/image" Target="../media/image4.gif"/><Relationship Id="rId7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7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2" name="Picture 4" descr="valencay3">
            <a:extLst>
              <a:ext uri="{FF2B5EF4-FFF2-40B4-BE49-F238E27FC236}">
                <a16:creationId xmlns:a16="http://schemas.microsoft.com/office/drawing/2014/main" id="{1234DCD3-13FA-439F-80F9-44F512890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81075"/>
            <a:ext cx="7488237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63" name="Image 6" descr="l3p8a9nm[1].gif">
            <a:extLst>
              <a:ext uri="{FF2B5EF4-FFF2-40B4-BE49-F238E27FC236}">
                <a16:creationId xmlns:a16="http://schemas.microsoft.com/office/drawing/2014/main" id="{ED541465-C0B1-44DB-BE28-41911EC426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25538"/>
            <a:ext cx="2871788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62" name="Image 7" descr="l3p8a9nm[1].gif">
            <a:extLst>
              <a:ext uri="{FF2B5EF4-FFF2-40B4-BE49-F238E27FC236}">
                <a16:creationId xmlns:a16="http://schemas.microsoft.com/office/drawing/2014/main" id="{85B33C4B-9403-49B6-8148-1E9F2B7DCD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16013" y="1341438"/>
            <a:ext cx="28781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6" name="Rectangle 2">
            <a:extLst>
              <a:ext uri="{FF2B5EF4-FFF2-40B4-BE49-F238E27FC236}">
                <a16:creationId xmlns:a16="http://schemas.microsoft.com/office/drawing/2014/main" id="{5AB74AEA-F85B-4B5E-B5DE-7F3865E2BDE3}"/>
              </a:ext>
            </a:extLst>
          </p:cNvPr>
          <p:cNvSpPr>
            <a:spLocks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fr-FR" altLang="fr-FR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57350" name="Picture 6">
            <a:hlinkClick r:id="rId5" tooltip="http://feeclochette26.centerblog.net/"/>
            <a:extLst>
              <a:ext uri="{FF2B5EF4-FFF2-40B4-BE49-F238E27FC236}">
                <a16:creationId xmlns:a16="http://schemas.microsoft.com/office/drawing/2014/main" id="{618B3AA8-0903-4C86-9F4F-E23624046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68638"/>
            <a:ext cx="3810000" cy="345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60" name="Picture 16">
            <a:extLst>
              <a:ext uri="{FF2B5EF4-FFF2-40B4-BE49-F238E27FC236}">
                <a16:creationId xmlns:a16="http://schemas.microsoft.com/office/drawing/2014/main" id="{D0F7FCF9-0B9F-4355-BBF8-AF357387E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052513"/>
            <a:ext cx="7489825" cy="5545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61" name="Picture 17">
            <a:extLst>
              <a:ext uri="{FF2B5EF4-FFF2-40B4-BE49-F238E27FC236}">
                <a16:creationId xmlns:a16="http://schemas.microsoft.com/office/drawing/2014/main" id="{EB61A927-D86A-4D49-9D4B-813C087A94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052513"/>
            <a:ext cx="7489825" cy="100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48" name="Freeform 4">
            <a:extLst>
              <a:ext uri="{FF2B5EF4-FFF2-40B4-BE49-F238E27FC236}">
                <a16:creationId xmlns:a16="http://schemas.microsoft.com/office/drawing/2014/main" id="{B22F290A-50BE-47EA-9DB3-086CA1AAA5BE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7367" name="WordArt 23">
            <a:extLst>
              <a:ext uri="{FF2B5EF4-FFF2-40B4-BE49-F238E27FC236}">
                <a16:creationId xmlns:a16="http://schemas.microsoft.com/office/drawing/2014/main" id="{F6F54B64-D1F2-4A1B-BADC-72EDD1140A9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57525" y="3429000"/>
            <a:ext cx="3028950" cy="160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9600" i="1" kern="10">
                <a:ln w="6350">
                  <a:solidFill>
                    <a:srgbClr val="CC99FF"/>
                  </a:solidFill>
                  <a:round/>
                  <a:headEnd/>
                  <a:tailEnd/>
                </a:ln>
                <a:blipFill dpi="0" rotWithShape="1">
                  <a:blip r:embed="rId10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Script-Z650"/>
              </a:rPr>
              <a:t>Cendrillon</a:t>
            </a:r>
          </a:p>
        </p:txBody>
      </p:sp>
    </p:spTree>
  </p:cSld>
  <p:clrMapOvr>
    <a:masterClrMapping/>
  </p:clrMapOvr>
  <p:transition spd="slow" advTm="5000">
    <p:split orient="vert"/>
    <p:sndAc>
      <p:stSnd loop="1">
        <p:snd r:embed="rId2" name="Walt Disney - Cendrillon - Un Jour Mon Prince Viend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57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57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-0.18906 -0.00185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573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62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57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57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5" name="Picture 8" descr="56651">
            <a:extLst>
              <a:ext uri="{FF2B5EF4-FFF2-40B4-BE49-F238E27FC236}">
                <a16:creationId xmlns:a16="http://schemas.microsoft.com/office/drawing/2014/main" id="{EA07BFA1-01D5-4DBA-8DD9-EE40D644A1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5184775" cy="380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6" name="Picture 8" descr="56679">
            <a:extLst>
              <a:ext uri="{FF2B5EF4-FFF2-40B4-BE49-F238E27FC236}">
                <a16:creationId xmlns:a16="http://schemas.microsoft.com/office/drawing/2014/main" id="{7C616200-C414-40A9-ACDF-BB109AE6E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5761038" cy="424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8" name="Picture 6">
            <a:hlinkClick r:id="rId4" tooltip="http://chezminette87.centerblog.net/"/>
            <a:extLst>
              <a:ext uri="{FF2B5EF4-FFF2-40B4-BE49-F238E27FC236}">
                <a16:creationId xmlns:a16="http://schemas.microsoft.com/office/drawing/2014/main" id="{46CA54CE-EA0D-4420-9F22-7D85EB795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20713"/>
            <a:ext cx="7343775" cy="599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91" name="Picture 19">
            <a:hlinkClick r:id="rId6" tooltip="http://noel3008enchante.centerblog.net/"/>
            <a:extLst>
              <a:ext uri="{FF2B5EF4-FFF2-40B4-BE49-F238E27FC236}">
                <a16:creationId xmlns:a16="http://schemas.microsoft.com/office/drawing/2014/main" id="{7F1A9082-633D-43F3-9AD0-92BF04686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25" t="56882"/>
          <a:stretch>
            <a:fillRect/>
          </a:stretch>
        </p:blipFill>
        <p:spPr bwMode="auto">
          <a:xfrm>
            <a:off x="7019925" y="5157788"/>
            <a:ext cx="1377950" cy="170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6" name="Freeform 4">
            <a:extLst>
              <a:ext uri="{FF2B5EF4-FFF2-40B4-BE49-F238E27FC236}">
                <a16:creationId xmlns:a16="http://schemas.microsoft.com/office/drawing/2014/main" id="{6032422F-B0B6-446C-8687-CCDC4B1E764D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8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54280" name="Picture 8">
            <a:hlinkClick r:id="rId9" tooltip="http://chezminette87.centerblog.net/"/>
            <a:extLst>
              <a:ext uri="{FF2B5EF4-FFF2-40B4-BE49-F238E27FC236}">
                <a16:creationId xmlns:a16="http://schemas.microsoft.com/office/drawing/2014/main" id="{B74A312E-FE7B-4F9F-A151-45E2ABEFAA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83444">
            <a:off x="3611563" y="1293812"/>
            <a:ext cx="12763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89" name="Oval 17">
            <a:extLst>
              <a:ext uri="{FF2B5EF4-FFF2-40B4-BE49-F238E27FC236}">
                <a16:creationId xmlns:a16="http://schemas.microsoft.com/office/drawing/2014/main" id="{B7D918D7-8CEB-4408-AF86-33C86B177F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2725" y="1125538"/>
            <a:ext cx="1727200" cy="1655762"/>
          </a:xfrm>
          <a:prstGeom prst="ellipse">
            <a:avLst/>
          </a:prstGeom>
          <a:blipFill dpi="0" rotWithShape="1">
            <a:blip r:embed="rId11">
              <a:alphaModFix amt="51000"/>
            </a:blip>
            <a:srcRect/>
            <a:stretch>
              <a:fillRect/>
            </a:stretch>
          </a:blipFill>
          <a:ln w="9525">
            <a:solidFill>
              <a:srgbClr val="FF33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54288" name="Picture 16">
            <a:hlinkClick r:id="rId12" tooltip="http://juju58.centerblog.net/"/>
            <a:extLst>
              <a:ext uri="{FF2B5EF4-FFF2-40B4-BE49-F238E27FC236}">
                <a16:creationId xmlns:a16="http://schemas.microsoft.com/office/drawing/2014/main" id="{A3F92485-B14E-44EB-AF8A-A9021B048329}"/>
              </a:ext>
            </a:extLst>
          </p:cNvPr>
          <p:cNvPicPr>
            <a:picLocks noChangeAspect="1" noChangeArrowheads="1" noCrop="1"/>
          </p:cNvPicPr>
          <p:nvPr>
            <p:ph type="body" idx="1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80063" y="1196975"/>
            <a:ext cx="1114425" cy="1511300"/>
          </a:xfrm>
          <a:noFill/>
          <a:ln/>
        </p:spPr>
      </p:pic>
      <p:pic>
        <p:nvPicPr>
          <p:cNvPr id="54290" name="Image 5" descr="disney-gifs-cendrillon3[1].gif">
            <a:extLst>
              <a:ext uri="{FF2B5EF4-FFF2-40B4-BE49-F238E27FC236}">
                <a16:creationId xmlns:a16="http://schemas.microsoft.com/office/drawing/2014/main" id="{47835E3F-4385-49BD-97F7-11C70385811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581525"/>
            <a:ext cx="974725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4" name="Picture 6">
            <a:hlinkClick r:id="rId2" tooltip="http://chezminette87.centerblog.net/"/>
            <a:extLst>
              <a:ext uri="{FF2B5EF4-FFF2-40B4-BE49-F238E27FC236}">
                <a16:creationId xmlns:a16="http://schemas.microsoft.com/office/drawing/2014/main" id="{63164B59-2FB0-452B-80D6-D45BA596C6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51" b="13042"/>
          <a:stretch>
            <a:fillRect/>
          </a:stretch>
        </p:blipFill>
        <p:spPr bwMode="auto">
          <a:xfrm>
            <a:off x="971550" y="1052513"/>
            <a:ext cx="7626350" cy="562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0" name="Rectangle 2">
            <a:extLst>
              <a:ext uri="{FF2B5EF4-FFF2-40B4-BE49-F238E27FC236}">
                <a16:creationId xmlns:a16="http://schemas.microsoft.com/office/drawing/2014/main" id="{ACC452E0-CBC4-4C53-BBF0-EE0B88BCC0FB}"/>
              </a:ext>
            </a:extLst>
          </p:cNvPr>
          <p:cNvSpPr>
            <a:spLocks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fr-FR" altLang="fr-FR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3D2F99E5-8130-4E90-AEE9-463A3909D3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3252" name="Freeform 4">
            <a:extLst>
              <a:ext uri="{FF2B5EF4-FFF2-40B4-BE49-F238E27FC236}">
                <a16:creationId xmlns:a16="http://schemas.microsoft.com/office/drawing/2014/main" id="{5CC96EB4-2024-4F96-93A6-5D2046D83629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4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53256" name="Picture 8">
            <a:hlinkClick r:id="rId5" tooltip="http://chezminette87.centerblog.net/"/>
            <a:extLst>
              <a:ext uri="{FF2B5EF4-FFF2-40B4-BE49-F238E27FC236}">
                <a16:creationId xmlns:a16="http://schemas.microsoft.com/office/drawing/2014/main" id="{4A4CE17E-BDA1-47B2-8994-BABAAB01F2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40425" y="1268413"/>
            <a:ext cx="1368425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disney-fond-ecran-cendrillon4-1024.jpg">
            <a:extLst>
              <a:ext uri="{FF2B5EF4-FFF2-40B4-BE49-F238E27FC236}">
                <a16:creationId xmlns:a16="http://schemas.microsoft.com/office/drawing/2014/main" id="{45397EC0-FA16-4510-8E28-7FD93D7807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20713"/>
            <a:ext cx="770572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Image 2" descr="disney-gifs-cendrillon-creation4[1].gif">
            <a:extLst>
              <a:ext uri="{FF2B5EF4-FFF2-40B4-BE49-F238E27FC236}">
                <a16:creationId xmlns:a16="http://schemas.microsoft.com/office/drawing/2014/main" id="{9FDF6000-056C-4DB3-A761-072B56F264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941888"/>
            <a:ext cx="1838325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Freeform 7">
            <a:extLst>
              <a:ext uri="{FF2B5EF4-FFF2-40B4-BE49-F238E27FC236}">
                <a16:creationId xmlns:a16="http://schemas.microsoft.com/office/drawing/2014/main" id="{EA7DA230-8FE6-41D5-8207-9D8F2889CB30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5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6" name="Freeform 8">
            <a:extLst>
              <a:ext uri="{FF2B5EF4-FFF2-40B4-BE49-F238E27FC236}">
                <a16:creationId xmlns:a16="http://schemas.microsoft.com/office/drawing/2014/main" id="{03B43FE9-D399-4937-95E6-23883749E71F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3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12297" name="Image 1" descr="disney-fond-ecran-cendrillon.jpg">
            <a:extLst>
              <a:ext uri="{FF2B5EF4-FFF2-40B4-BE49-F238E27FC236}">
                <a16:creationId xmlns:a16="http://schemas.microsoft.com/office/drawing/2014/main" id="{4523252C-3A80-4ACB-AE7B-2D5DE85B99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052513"/>
            <a:ext cx="7416800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disney-fond-ecran-cendrillon9.jpg">
            <a:extLst>
              <a:ext uri="{FF2B5EF4-FFF2-40B4-BE49-F238E27FC236}">
                <a16:creationId xmlns:a16="http://schemas.microsoft.com/office/drawing/2014/main" id="{54FCD68C-867C-46AB-B7EA-594C32FD51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20713"/>
            <a:ext cx="7777163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>
            <a:hlinkClick r:id="rId4" tooltip="http://chezminette87.centerblog.net/"/>
            <a:extLst>
              <a:ext uri="{FF2B5EF4-FFF2-40B4-BE49-F238E27FC236}">
                <a16:creationId xmlns:a16="http://schemas.microsoft.com/office/drawing/2014/main" id="{F78C0ACA-EA2F-41C2-B559-0992EDA961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881063"/>
            <a:ext cx="7488237" cy="578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9" name="Freeform 7">
            <a:extLst>
              <a:ext uri="{FF2B5EF4-FFF2-40B4-BE49-F238E27FC236}">
                <a16:creationId xmlns:a16="http://schemas.microsoft.com/office/drawing/2014/main" id="{4624FFD8-7F8C-4FE2-9904-AEB18AF78CFB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6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13321" name="Picture 9">
            <a:hlinkClick r:id="rId7" tooltip="http://feeclochette26.centerblog.net/"/>
            <a:extLst>
              <a:ext uri="{FF2B5EF4-FFF2-40B4-BE49-F238E27FC236}">
                <a16:creationId xmlns:a16="http://schemas.microsoft.com/office/drawing/2014/main" id="{4F560D80-1C18-40FE-B93E-3B8BD7530F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125538"/>
            <a:ext cx="1944687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241EE615-2CC1-48CE-99D2-22A9A59F4006}"/>
              </a:ext>
            </a:extLst>
          </p:cNvPr>
          <p:cNvSpPr>
            <a:spLocks noChangeArrowheads="1"/>
          </p:cNvSpPr>
          <p:nvPr>
            <p:ph type="title"/>
          </p:nvPr>
        </p:nvSpPr>
        <p:spPr bwMode="auto">
          <a:xfrm>
            <a:off x="815975" y="274638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fr-FR" altLang="fr-FR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859CBD09-772A-4D33-B82E-B207D7029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5975" y="1600200"/>
            <a:ext cx="8229600" cy="4708525"/>
          </a:xfrm>
        </p:spPr>
        <p:txBody>
          <a:bodyPr/>
          <a:lstStyle/>
          <a:p>
            <a:endParaRPr lang="fr-FR" altLang="fr-FR"/>
          </a:p>
        </p:txBody>
      </p:sp>
      <p:pic>
        <p:nvPicPr>
          <p:cNvPr id="64517" name="Picture 5">
            <a:hlinkClick r:id="rId2" tooltip="http://lemondedesimages.centerblog.net/"/>
            <a:extLst>
              <a:ext uri="{FF2B5EF4-FFF2-40B4-BE49-F238E27FC236}">
                <a16:creationId xmlns:a16="http://schemas.microsoft.com/office/drawing/2014/main" id="{2DF9D266-9D20-429D-BD50-6116003AF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0163"/>
            <a:ext cx="8569325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519" name="Picture 7">
            <a:hlinkClick r:id="rId4" tooltip="http://lemondedesimages.centerblog.net/"/>
            <a:extLst>
              <a:ext uri="{FF2B5EF4-FFF2-40B4-BE49-F238E27FC236}">
                <a16:creationId xmlns:a16="http://schemas.microsoft.com/office/drawing/2014/main" id="{A088C1F2-A44F-4932-B310-720D49CEA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1"/>
          <a:stretch>
            <a:fillRect/>
          </a:stretch>
        </p:blipFill>
        <p:spPr bwMode="auto">
          <a:xfrm>
            <a:off x="34925" y="0"/>
            <a:ext cx="9217025" cy="6858000"/>
          </a:xfrm>
          <a:prstGeom prst="rect">
            <a:avLst/>
          </a:prstGeom>
          <a:blipFill dpi="0" rotWithShape="1">
            <a:blip r:embed="rId6"/>
            <a:srcRect b="781"/>
            <a:stretch>
              <a:fillRect/>
            </a:stretch>
          </a:blipFill>
        </p:spPr>
      </p:pic>
      <p:pic>
        <p:nvPicPr>
          <p:cNvPr id="64522" name="Picture 10">
            <a:extLst>
              <a:ext uri="{FF2B5EF4-FFF2-40B4-BE49-F238E27FC236}">
                <a16:creationId xmlns:a16="http://schemas.microsoft.com/office/drawing/2014/main" id="{B58BDC26-4FE7-47CD-B92B-3143ECA23A2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lum bright="-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0"/>
            <a:ext cx="2627312" cy="364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523" name="Rectangle 11">
            <a:extLst>
              <a:ext uri="{FF2B5EF4-FFF2-40B4-BE49-F238E27FC236}">
                <a16:creationId xmlns:a16="http://schemas.microsoft.com/office/drawing/2014/main" id="{3EAABB50-5072-48B1-9DCF-F9715DEDFD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" y="0"/>
            <a:ext cx="9180513" cy="3789363"/>
          </a:xfrm>
          <a:prstGeom prst="rect">
            <a:avLst/>
          </a:prstGeom>
          <a:blipFill dpi="0" rotWithShape="1">
            <a:blip r:embed="rId7">
              <a:alphaModFix amt="41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4527" name="AutoShape 15">
            <a:extLst>
              <a:ext uri="{FF2B5EF4-FFF2-40B4-BE49-F238E27FC236}">
                <a16:creationId xmlns:a16="http://schemas.microsoft.com/office/drawing/2014/main" id="{D79A358C-2BA1-4BFB-89F9-CDBCBCD6AB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125538"/>
            <a:ext cx="2303462" cy="3024187"/>
          </a:xfrm>
          <a:prstGeom prst="star8">
            <a:avLst>
              <a:gd name="adj" fmla="val 42903"/>
            </a:avLst>
          </a:prstGeom>
          <a:blipFill dpi="0" rotWithShape="1">
            <a:blip r:embed="rId8">
              <a:alphaModFix amt="47000"/>
            </a:blip>
            <a:srcRect/>
            <a:stretch>
              <a:fillRect/>
            </a:stretch>
          </a:blip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64524" name="Picture 12">
            <a:hlinkClick r:id="rId9" tooltip="http://feeclochette26.centerblog.net/"/>
            <a:extLst>
              <a:ext uri="{FF2B5EF4-FFF2-40B4-BE49-F238E27FC236}">
                <a16:creationId xmlns:a16="http://schemas.microsoft.com/office/drawing/2014/main" id="{0D51E751-77D8-4376-A5C2-F30ED40F51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775" y="1989138"/>
            <a:ext cx="2452688" cy="439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26" name="Freeform 14">
            <a:extLst>
              <a:ext uri="{FF2B5EF4-FFF2-40B4-BE49-F238E27FC236}">
                <a16:creationId xmlns:a16="http://schemas.microsoft.com/office/drawing/2014/main" id="{32384141-D909-4D81-9D52-BC597077EFF7}"/>
              </a:ext>
            </a:extLst>
          </p:cNvPr>
          <p:cNvSpPr>
            <a:spLocks/>
          </p:cNvSpPr>
          <p:nvPr/>
        </p:nvSpPr>
        <p:spPr bwMode="auto">
          <a:xfrm>
            <a:off x="-38100" y="0"/>
            <a:ext cx="9288463" cy="6985000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11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64525" name="Picture 13">
            <a:hlinkClick r:id="rId12" tooltip="http://joliebelle.centerblog.net/"/>
            <a:extLst>
              <a:ext uri="{FF2B5EF4-FFF2-40B4-BE49-F238E27FC236}">
                <a16:creationId xmlns:a16="http://schemas.microsoft.com/office/drawing/2014/main" id="{A2694732-9CD0-4B50-8E0A-1E61EC4D04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268413"/>
            <a:ext cx="14287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Espace réservé du contenu 5" descr="disney-fond-ecran-cendrillon07.jpg">
            <a:extLst>
              <a:ext uri="{FF2B5EF4-FFF2-40B4-BE49-F238E27FC236}">
                <a16:creationId xmlns:a16="http://schemas.microsoft.com/office/drawing/2014/main" id="{075E1AAC-E469-44B6-B02F-55553DDCE5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416800" cy="5616575"/>
          </a:xfrm>
        </p:spPr>
      </p:pic>
      <p:pic>
        <p:nvPicPr>
          <p:cNvPr id="6148" name="Image 6" descr="disney-gifs-cendrillon-chat2[1].gif">
            <a:extLst>
              <a:ext uri="{FF2B5EF4-FFF2-40B4-BE49-F238E27FC236}">
                <a16:creationId xmlns:a16="http://schemas.microsoft.com/office/drawing/2014/main" id="{93C3ED77-1640-4481-B771-9B2C791992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940175"/>
            <a:ext cx="785813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Freeform 8">
            <a:extLst>
              <a:ext uri="{FF2B5EF4-FFF2-40B4-BE49-F238E27FC236}">
                <a16:creationId xmlns:a16="http://schemas.microsoft.com/office/drawing/2014/main" id="{18957E31-3012-43D2-86FD-0D69E273D7B1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5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6154" name="Picture 10">
            <a:hlinkClick r:id="rId6" tooltip="http://chezminette87.centerblog.net/"/>
            <a:extLst>
              <a:ext uri="{FF2B5EF4-FFF2-40B4-BE49-F238E27FC236}">
                <a16:creationId xmlns:a16="http://schemas.microsoft.com/office/drawing/2014/main" id="{D0CE9059-6D80-4A1F-B16E-52108515AF1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268413"/>
            <a:ext cx="15240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>
            <a:hlinkClick r:id="rId8" tooltip="http://chezminette87.centerblog.net/"/>
            <a:extLst>
              <a:ext uri="{FF2B5EF4-FFF2-40B4-BE49-F238E27FC236}">
                <a16:creationId xmlns:a16="http://schemas.microsoft.com/office/drawing/2014/main" id="{116831C0-ED3C-4ABA-9A71-00F71903645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365625"/>
            <a:ext cx="1285875" cy="79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8" name="Picture 4" descr="valencay2">
            <a:extLst>
              <a:ext uri="{FF2B5EF4-FFF2-40B4-BE49-F238E27FC236}">
                <a16:creationId xmlns:a16="http://schemas.microsoft.com/office/drawing/2014/main" id="{E16DF92B-5E89-406B-84D6-CF4E9CCBE0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675687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0" name="Rectangle 2">
            <a:extLst>
              <a:ext uri="{FF2B5EF4-FFF2-40B4-BE49-F238E27FC236}">
                <a16:creationId xmlns:a16="http://schemas.microsoft.com/office/drawing/2014/main" id="{82544EA6-0FD1-46FB-AE2C-242274297E2B}"/>
              </a:ext>
            </a:extLst>
          </p:cNvPr>
          <p:cNvSpPr>
            <a:spLocks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fr-FR" altLang="fr-FR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3492" name="Freeform 4">
            <a:extLst>
              <a:ext uri="{FF2B5EF4-FFF2-40B4-BE49-F238E27FC236}">
                <a16:creationId xmlns:a16="http://schemas.microsoft.com/office/drawing/2014/main" id="{489E462B-29B8-4A97-A09A-2A57283A6C26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3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63494" name="Picture 6">
            <a:hlinkClick r:id="rId4" tooltip="http://feeclochette26.centerblog.net/"/>
            <a:extLst>
              <a:ext uri="{FF2B5EF4-FFF2-40B4-BE49-F238E27FC236}">
                <a16:creationId xmlns:a16="http://schemas.microsoft.com/office/drawing/2014/main" id="{11F5DAAD-97AC-4DF5-BA23-FE84704A5F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052513"/>
            <a:ext cx="6840537" cy="549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6" name="Picture 8">
            <a:hlinkClick r:id="rId6" tooltip="http://joliebelle.centerblog.net/"/>
            <a:extLst>
              <a:ext uri="{FF2B5EF4-FFF2-40B4-BE49-F238E27FC236}">
                <a16:creationId xmlns:a16="http://schemas.microsoft.com/office/drawing/2014/main" id="{69656B69-03BD-4B2D-AB55-A5FF400788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5157788"/>
            <a:ext cx="1727200" cy="133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9" name="Picture 9">
            <a:hlinkClick r:id="rId3" tooltip="http://chezminette87.centerblog.net/"/>
            <a:extLst>
              <a:ext uri="{FF2B5EF4-FFF2-40B4-BE49-F238E27FC236}">
                <a16:creationId xmlns:a16="http://schemas.microsoft.com/office/drawing/2014/main" id="{074D7ECA-7AA8-48BE-9328-6AE27747AE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17" b="16258"/>
          <a:stretch>
            <a:fillRect/>
          </a:stretch>
        </p:blipFill>
        <p:spPr bwMode="auto">
          <a:xfrm>
            <a:off x="762000" y="981075"/>
            <a:ext cx="7986713" cy="558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Image 2" descr="disney-gifs-cendrillon-soulier[1].gif">
            <a:extLst>
              <a:ext uri="{FF2B5EF4-FFF2-40B4-BE49-F238E27FC236}">
                <a16:creationId xmlns:a16="http://schemas.microsoft.com/office/drawing/2014/main" id="{9E275D21-32CA-4F95-9FB5-8746AD5057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6048375"/>
            <a:ext cx="11430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Image 3" descr="disney-gifs-cendrillon-fee[1].gif">
            <a:extLst>
              <a:ext uri="{FF2B5EF4-FFF2-40B4-BE49-F238E27FC236}">
                <a16:creationId xmlns:a16="http://schemas.microsoft.com/office/drawing/2014/main" id="{28197567-5A94-4F5A-8440-DE2398B25E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052513"/>
            <a:ext cx="15144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2">
            <a:hlinkClick r:id="rId7" tooltip="http://chezminette87.centerblog.net/"/>
            <a:extLst>
              <a:ext uri="{FF2B5EF4-FFF2-40B4-BE49-F238E27FC236}">
                <a16:creationId xmlns:a16="http://schemas.microsoft.com/office/drawing/2014/main" id="{FA85DFA0-29DE-488B-A77B-2590E4EC97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429000"/>
            <a:ext cx="1247775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7" name="Freeform 7">
            <a:extLst>
              <a:ext uri="{FF2B5EF4-FFF2-40B4-BE49-F238E27FC236}">
                <a16:creationId xmlns:a16="http://schemas.microsoft.com/office/drawing/2014/main" id="{CDAA0AAB-1AB5-4127-9D51-02458FCE3C9F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9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15371" name="Picture 11">
            <a:hlinkClick r:id="rId10" tooltip="http://chezminette87.centerblog.net/"/>
            <a:extLst>
              <a:ext uri="{FF2B5EF4-FFF2-40B4-BE49-F238E27FC236}">
                <a16:creationId xmlns:a16="http://schemas.microsoft.com/office/drawing/2014/main" id="{FB998FEB-7764-42CA-B57F-2E9009BB18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647950"/>
            <a:ext cx="1362075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3" name="Picture 13">
            <a:hlinkClick r:id="rId12" tooltip="http://chezminette87.centerblog.net/"/>
            <a:extLst>
              <a:ext uri="{FF2B5EF4-FFF2-40B4-BE49-F238E27FC236}">
                <a16:creationId xmlns:a16="http://schemas.microsoft.com/office/drawing/2014/main" id="{EAC17DEA-11C8-49C3-ADB5-688AFFB9A3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068638"/>
            <a:ext cx="1343025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disney-fond-ecran-cendrillon04.jpg">
            <a:extLst>
              <a:ext uri="{FF2B5EF4-FFF2-40B4-BE49-F238E27FC236}">
                <a16:creationId xmlns:a16="http://schemas.microsoft.com/office/drawing/2014/main" id="{B838C69D-6BA2-4C38-A3B8-0C9B526BD7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4898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 3" descr="Photo 187.gif">
            <a:extLst>
              <a:ext uri="{FF2B5EF4-FFF2-40B4-BE49-F238E27FC236}">
                <a16:creationId xmlns:a16="http://schemas.microsoft.com/office/drawing/2014/main" id="{03579985-DF52-4808-AC6E-6A5DD6AB74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125538"/>
            <a:ext cx="2286000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Freeform 6">
            <a:extLst>
              <a:ext uri="{FF2B5EF4-FFF2-40B4-BE49-F238E27FC236}">
                <a16:creationId xmlns:a16="http://schemas.microsoft.com/office/drawing/2014/main" id="{84C973BB-EE89-496B-80E8-55793C00ED83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5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17416" name="Picture 8">
            <a:hlinkClick r:id="rId6" tooltip="http://noel3008enchante.centerblog.net/"/>
            <a:extLst>
              <a:ext uri="{FF2B5EF4-FFF2-40B4-BE49-F238E27FC236}">
                <a16:creationId xmlns:a16="http://schemas.microsoft.com/office/drawing/2014/main" id="{48F42840-AF86-4EA8-9B7F-D0B4F6BC1B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860800"/>
            <a:ext cx="2809875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disney-fond-ecran-cendrillon06.jpg">
            <a:extLst>
              <a:ext uri="{FF2B5EF4-FFF2-40B4-BE49-F238E27FC236}">
                <a16:creationId xmlns:a16="http://schemas.microsoft.com/office/drawing/2014/main" id="{D38603D1-DDA3-4F95-BFA7-D91856674C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81075"/>
            <a:ext cx="7561263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Freeform 6">
            <a:extLst>
              <a:ext uri="{FF2B5EF4-FFF2-40B4-BE49-F238E27FC236}">
                <a16:creationId xmlns:a16="http://schemas.microsoft.com/office/drawing/2014/main" id="{EA883FF3-64E1-43F6-8CA5-F52E52E4B2B6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4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disney-fond-ecran-cendrillon2.jpg">
            <a:extLst>
              <a:ext uri="{FF2B5EF4-FFF2-40B4-BE49-F238E27FC236}">
                <a16:creationId xmlns:a16="http://schemas.microsoft.com/office/drawing/2014/main" id="{6F1BFA31-841A-48C0-8EF2-C4377228E7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052513"/>
            <a:ext cx="7489825" cy="580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Freeform 6">
            <a:extLst>
              <a:ext uri="{FF2B5EF4-FFF2-40B4-BE49-F238E27FC236}">
                <a16:creationId xmlns:a16="http://schemas.microsoft.com/office/drawing/2014/main" id="{C3F6A901-98FF-403F-B0A2-728D5B26C3F0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4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disney-fond-ecran-cendrillon02.jpg">
            <a:extLst>
              <a:ext uri="{FF2B5EF4-FFF2-40B4-BE49-F238E27FC236}">
                <a16:creationId xmlns:a16="http://schemas.microsoft.com/office/drawing/2014/main" id="{BEB82B86-7BBF-41D0-BD70-5766F6A12E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08050"/>
            <a:ext cx="8351837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8" name="Freeform 10">
            <a:extLst>
              <a:ext uri="{FF2B5EF4-FFF2-40B4-BE49-F238E27FC236}">
                <a16:creationId xmlns:a16="http://schemas.microsoft.com/office/drawing/2014/main" id="{4C906CCC-6504-4C70-B9C4-E026CDE1D386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4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disney-fond-ecran-cendrillon1-1024.jpg">
            <a:extLst>
              <a:ext uri="{FF2B5EF4-FFF2-40B4-BE49-F238E27FC236}">
                <a16:creationId xmlns:a16="http://schemas.microsoft.com/office/drawing/2014/main" id="{7FA3E6A9-C084-455D-8625-F1B77A9F92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836613"/>
            <a:ext cx="7559675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Freeform 6">
            <a:extLst>
              <a:ext uri="{FF2B5EF4-FFF2-40B4-BE49-F238E27FC236}">
                <a16:creationId xmlns:a16="http://schemas.microsoft.com/office/drawing/2014/main" id="{CE923E15-4032-4D80-9F5A-F8BC8F15F1DA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4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017C79ED-718A-49A5-99D8-29E7BC98BD87}"/>
              </a:ext>
            </a:extLst>
          </p:cNvPr>
          <p:cNvSpPr>
            <a:spLocks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fr-FR" altLang="fr-FR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6324" name="Freeform 4">
            <a:extLst>
              <a:ext uri="{FF2B5EF4-FFF2-40B4-BE49-F238E27FC236}">
                <a16:creationId xmlns:a16="http://schemas.microsoft.com/office/drawing/2014/main" id="{00AF21E4-D7DB-413A-8FFD-3C2A403A47C4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2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56333" name="Picture 13">
            <a:extLst>
              <a:ext uri="{FF2B5EF4-FFF2-40B4-BE49-F238E27FC236}">
                <a16:creationId xmlns:a16="http://schemas.microsoft.com/office/drawing/2014/main" id="{6B8A3353-0ECE-40D4-8375-D7B2A2B788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836613"/>
            <a:ext cx="7416800" cy="576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34" name="Picture 14">
            <a:hlinkClick r:id="rId4" tooltip="http://juju58.centerblog.net/"/>
            <a:extLst>
              <a:ext uri="{FF2B5EF4-FFF2-40B4-BE49-F238E27FC236}">
                <a16:creationId xmlns:a16="http://schemas.microsoft.com/office/drawing/2014/main" id="{E823811B-B641-499E-92EE-E48043B91FF4}"/>
              </a:ext>
            </a:extLst>
          </p:cNvPr>
          <p:cNvPicPr>
            <a:picLocks noChangeAspect="1" noChangeArrowheads="1" noCrop="1"/>
          </p:cNvPicPr>
          <p:nvPr>
            <p:ph type="body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27763" y="908050"/>
            <a:ext cx="2019300" cy="2736850"/>
          </a:xfrm>
          <a:noFill/>
          <a:ln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14 0.01227 C 0.02483 0.01783 0.0283 0.02408 0.03299 0.02963 C 0.04532 0.06158 0.03334 0.04931 -0.00069 0.04561 C -0.0026 0.04746 -0.00538 0.04838 -0.00625 0.05139 C -0.0092 0.06297 -0.0059 0.072 0.00122 0.07639 C 0.01164 0.08866 0.00747 0.08264 0.01424 0.09352 C 0.01493 0.09815 0.01962 0.10556 0.01632 0.10695 C -0.00069 0.11551 -0.01875 0.10903 -0.03646 0.11366 C -0.03455 0.12524 -0.03646 0.11875 -0.02656 0.13033 C -0.02517 0.13195 -0.02361 0.1338 -0.02222 0.13542 C -0.02066 0.13704 -0.01771 0.14051 -0.01771 0.14075 C -0.0158 0.14537 -0.01267 0.14954 -0.01076 0.15463 C -0.00573 0.16829 -0.01562 0.15487 -0.00538 0.16644 C -0.0184 0.17223 -0.02951 0.1713 -0.04323 0.17107 C -0.05069 0.17593 -0.05694 0.17778 -0.06389 0.18473 C -0.06076 0.19352 -0.05451 0.19862 -0.04774 0.20255 C -0.04305 0.20811 -0.03958 0.21459 -0.03489 0.21991 C -0.0309 0.23033 -0.02795 0.23889 -0.02274 0.24792 C -0.03333 0.26528 -0.02361 0.25278 -0.05868 0.2507 C -0.06545 0.25047 -0.07343 0.25348 -0.08003 0.25371 C -0.07812 0.2676 -0.07152 0.27755 -0.06371 0.28681 C -0.05434 0.31088 -0.06944 0.27477 -0.05503 0.29908 C -0.04757 0.31204 -0.06198 0.30047 -0.04948 0.3088 C -0.04496 0.33565 -0.06996 0.31945 -0.08593 0.31783 C -0.0967 0.32061 -0.10659 0.32292 -0.11753 0.32338 C -0.10694 0.34144 -0.09791 0.36135 -0.08489 0.37662 C -0.08159 0.38033 -0.07656 0.38033 -0.07257 0.38287 C -0.0717 0.38496 -0.06875 0.38774 -0.06996 0.38982 C -0.07118 0.39213 -0.0743 0.39005 -0.07639 0.39075 C -0.0783 0.39144 -0.08003 0.39306 -0.08177 0.39445 C -0.09201 0.40209 -0.10052 0.40695 -0.11215 0.4088 C -0.11614 0.41065 -0.12031 0.41088 -0.12396 0.41343 C -0.12604 0.41459 -0.12725 0.41806 -0.12951 0.41899 C -0.1342 0.4213 -0.14444 0.42315 -0.14444 0.42338 C -0.15104 0.42755 -0.15711 0.42732 -0.16441 0.42848 C -0.16909 0.43172 -0.17413 0.43542 -0.17968 0.4345 " pathEditMode="relative" rAng="423571" ptsTypes="fffffffffffffffffffffffffffffffffffA">
                                      <p:cBhvr>
                                        <p:cTn id="6" dur="3000" fill="hold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24" y="2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disney-fond-ecran-cendrillon-.jpg">
            <a:extLst>
              <a:ext uri="{FF2B5EF4-FFF2-40B4-BE49-F238E27FC236}">
                <a16:creationId xmlns:a16="http://schemas.microsoft.com/office/drawing/2014/main" id="{5A201B44-5498-41FD-88A6-E721E8B580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981075"/>
            <a:ext cx="7705725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Image 2" descr="disney-gifs-cendrillon-creation9[1].gif">
            <a:extLst>
              <a:ext uri="{FF2B5EF4-FFF2-40B4-BE49-F238E27FC236}">
                <a16:creationId xmlns:a16="http://schemas.microsoft.com/office/drawing/2014/main" id="{36687CD0-02B4-4B26-AA2C-1E03A473FF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133600"/>
            <a:ext cx="136207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Freeform 6">
            <a:extLst>
              <a:ext uri="{FF2B5EF4-FFF2-40B4-BE49-F238E27FC236}">
                <a16:creationId xmlns:a16="http://schemas.microsoft.com/office/drawing/2014/main" id="{799DB8B7-E802-4B13-AF40-6B37E8F7703E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5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6" name="Picture 8">
            <a:hlinkClick r:id="rId2" tooltip="http://moibernie.centerblog.net/"/>
            <a:extLst>
              <a:ext uri="{FF2B5EF4-FFF2-40B4-BE49-F238E27FC236}">
                <a16:creationId xmlns:a16="http://schemas.microsoft.com/office/drawing/2014/main" id="{F27238DA-5E14-4695-BBCB-08715BE49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08050"/>
            <a:ext cx="7632700" cy="570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0" name="Rectangle 2">
            <a:extLst>
              <a:ext uri="{FF2B5EF4-FFF2-40B4-BE49-F238E27FC236}">
                <a16:creationId xmlns:a16="http://schemas.microsoft.com/office/drawing/2014/main" id="{C7B3C0DF-62F3-4218-948C-3069B5B6C925}"/>
              </a:ext>
            </a:extLst>
          </p:cNvPr>
          <p:cNvSpPr>
            <a:spLocks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fr-FR" altLang="fr-FR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8372" name="Freeform 4">
            <a:extLst>
              <a:ext uri="{FF2B5EF4-FFF2-40B4-BE49-F238E27FC236}">
                <a16:creationId xmlns:a16="http://schemas.microsoft.com/office/drawing/2014/main" id="{60DDF9AB-5CE8-4F2B-8853-6E343D86BCD8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4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58374" name="Picture 6">
            <a:hlinkClick r:id="rId5" tooltip="http://feeclochette26.centerblog.net/"/>
            <a:extLst>
              <a:ext uri="{FF2B5EF4-FFF2-40B4-BE49-F238E27FC236}">
                <a16:creationId xmlns:a16="http://schemas.microsoft.com/office/drawing/2014/main" id="{FB2DDC63-59A9-49CC-945E-473A9FA4AE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638425"/>
            <a:ext cx="2736850" cy="273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7" name="Picture 9">
            <a:hlinkClick r:id="rId7" tooltip="http://joliebelle.centerblog.net/"/>
            <a:extLst>
              <a:ext uri="{FF2B5EF4-FFF2-40B4-BE49-F238E27FC236}">
                <a16:creationId xmlns:a16="http://schemas.microsoft.com/office/drawing/2014/main" id="{8A514837-61E7-4878-A614-65F3AE7211FC}"/>
              </a:ext>
            </a:extLst>
          </p:cNvPr>
          <p:cNvPicPr>
            <a:picLocks noChangeAspect="1" noChangeArrowheads="1" noCrop="1"/>
          </p:cNvPicPr>
          <p:nvPr>
            <p:ph type="body"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64163" y="2708275"/>
            <a:ext cx="2847975" cy="3171825"/>
          </a:xfrm>
        </p:spPr>
      </p:pic>
    </p:spTree>
  </p:cSld>
  <p:clrMapOvr>
    <a:masterClrMapping/>
  </p:clrMapOvr>
  <p:transition spd="slow" advTm="5000"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Espace réservé du contenu 3" descr="disney-fond-ecran-cendrillon03.jpg">
            <a:extLst>
              <a:ext uri="{FF2B5EF4-FFF2-40B4-BE49-F238E27FC236}">
                <a16:creationId xmlns:a16="http://schemas.microsoft.com/office/drawing/2014/main" id="{AAC98798-ECCD-4CEE-9C58-A8FAF7952F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981075"/>
            <a:ext cx="7416800" cy="5543550"/>
          </a:xfrm>
        </p:spPr>
      </p:pic>
      <p:sp>
        <p:nvSpPr>
          <p:cNvPr id="5127" name="Freeform 7">
            <a:extLst>
              <a:ext uri="{FF2B5EF4-FFF2-40B4-BE49-F238E27FC236}">
                <a16:creationId xmlns:a16="http://schemas.microsoft.com/office/drawing/2014/main" id="{EC491B22-DE64-4013-9019-C2C9161D8313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11976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4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8" name="Picture 12">
            <a:hlinkClick r:id="rId2" tooltip="http://moibernie.centerblog.net/"/>
            <a:extLst>
              <a:ext uri="{FF2B5EF4-FFF2-40B4-BE49-F238E27FC236}">
                <a16:creationId xmlns:a16="http://schemas.microsoft.com/office/drawing/2014/main" id="{C38AC6E4-19EB-4711-83E7-14A3BF51C5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-458788"/>
            <a:ext cx="7559675" cy="731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18" name="Rectangle 2">
            <a:extLst>
              <a:ext uri="{FF2B5EF4-FFF2-40B4-BE49-F238E27FC236}">
                <a16:creationId xmlns:a16="http://schemas.microsoft.com/office/drawing/2014/main" id="{6183A644-5665-4981-9434-984E44BAF3C9}"/>
              </a:ext>
            </a:extLst>
          </p:cNvPr>
          <p:cNvSpPr>
            <a:spLocks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fr-FR" altLang="fr-FR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0420" name="Freeform 4">
            <a:extLst>
              <a:ext uri="{FF2B5EF4-FFF2-40B4-BE49-F238E27FC236}">
                <a16:creationId xmlns:a16="http://schemas.microsoft.com/office/drawing/2014/main" id="{5F787233-E84F-48F2-861D-5A242C16D46A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4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60430" name="AutoShape 14">
            <a:extLst>
              <a:ext uri="{FF2B5EF4-FFF2-40B4-BE49-F238E27FC236}">
                <a16:creationId xmlns:a16="http://schemas.microsoft.com/office/drawing/2014/main" id="{BC111F50-4D56-41B9-BC53-F373480B69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052513"/>
            <a:ext cx="2808287" cy="3455987"/>
          </a:xfrm>
          <a:prstGeom prst="cloudCallout">
            <a:avLst>
              <a:gd name="adj1" fmla="val 100366"/>
              <a:gd name="adj2" fmla="val 37139"/>
            </a:avLst>
          </a:prstGeom>
          <a:solidFill>
            <a:srgbClr val="FF00FF">
              <a:alpha val="28000"/>
            </a:srgb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fr-FR" altLang="fr-FR"/>
          </a:p>
        </p:txBody>
      </p:sp>
      <p:pic>
        <p:nvPicPr>
          <p:cNvPr id="60424" name="Picture 8">
            <a:hlinkClick r:id="rId5" tooltip="http://joliebelle.centerblog.net/"/>
            <a:extLst>
              <a:ext uri="{FF2B5EF4-FFF2-40B4-BE49-F238E27FC236}">
                <a16:creationId xmlns:a16="http://schemas.microsoft.com/office/drawing/2014/main" id="{716C4E9F-17B9-4528-A3BF-FE4FDCC2C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268413"/>
            <a:ext cx="2085975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>
            <a:hlinkClick r:id="rId7" tooltip="http://joliebelle.centerblog.net/"/>
            <a:extLst>
              <a:ext uri="{FF2B5EF4-FFF2-40B4-BE49-F238E27FC236}">
                <a16:creationId xmlns:a16="http://schemas.microsoft.com/office/drawing/2014/main" id="{914F1C3F-F719-4EBD-86A7-277D00FAA9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1052513"/>
            <a:ext cx="14287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>
            <a:hlinkClick r:id="rId9" tooltip="http://feeclochette26.centerblog.net/"/>
            <a:extLst>
              <a:ext uri="{FF2B5EF4-FFF2-40B4-BE49-F238E27FC236}">
                <a16:creationId xmlns:a16="http://schemas.microsoft.com/office/drawing/2014/main" id="{3901718F-5339-41F4-948D-1AFA318D69EC}"/>
              </a:ext>
            </a:extLst>
          </p:cNvPr>
          <p:cNvPicPr>
            <a:picLocks noChangeAspect="1" noChangeArrowheads="1" noCrop="1"/>
          </p:cNvPicPr>
          <p:nvPr>
            <p:ph type="body" idx="1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4005263"/>
            <a:ext cx="1247775" cy="2238375"/>
          </a:xfrm>
        </p:spPr>
      </p:pic>
    </p:spTree>
  </p:cSld>
  <p:clrMapOvr>
    <a:masterClrMapping/>
  </p:clrMapOvr>
  <p:transition spd="slow" advTm="5000"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disney-fond-ecran-cendrillon05.jpg">
            <a:extLst>
              <a:ext uri="{FF2B5EF4-FFF2-40B4-BE49-F238E27FC236}">
                <a16:creationId xmlns:a16="http://schemas.microsoft.com/office/drawing/2014/main" id="{748535FE-E3F5-4C2D-A43C-C7D0A217D5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Freeform 8">
            <a:extLst>
              <a:ext uri="{FF2B5EF4-FFF2-40B4-BE49-F238E27FC236}">
                <a16:creationId xmlns:a16="http://schemas.microsoft.com/office/drawing/2014/main" id="{E2F480FE-A23D-4D94-8E99-07F35276CE3D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4">
              <a:lum bright="-48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8" name="Picture 8">
            <a:hlinkClick r:id="rId2" tooltip="http://moibernie.centerblog.net/"/>
            <a:extLst>
              <a:ext uri="{FF2B5EF4-FFF2-40B4-BE49-F238E27FC236}">
                <a16:creationId xmlns:a16="http://schemas.microsoft.com/office/drawing/2014/main" id="{B6DC9C80-962A-48A0-9C6C-21077654D8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61262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2" name="Rectangle 2">
            <a:extLst>
              <a:ext uri="{FF2B5EF4-FFF2-40B4-BE49-F238E27FC236}">
                <a16:creationId xmlns:a16="http://schemas.microsoft.com/office/drawing/2014/main" id="{5F295F3B-74AF-4ED4-AE73-F3573D790EBB}"/>
              </a:ext>
            </a:extLst>
          </p:cNvPr>
          <p:cNvSpPr>
            <a:spLocks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fr-FR" altLang="fr-FR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1444" name="Freeform 4">
            <a:extLst>
              <a:ext uri="{FF2B5EF4-FFF2-40B4-BE49-F238E27FC236}">
                <a16:creationId xmlns:a16="http://schemas.microsoft.com/office/drawing/2014/main" id="{433460B4-79BC-43D3-A48F-75D0110C7525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4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61446" name="Picture 6">
            <a:hlinkClick r:id="rId5" tooltip="http://joliebelle.centerblog.net/"/>
            <a:extLst>
              <a:ext uri="{FF2B5EF4-FFF2-40B4-BE49-F238E27FC236}">
                <a16:creationId xmlns:a16="http://schemas.microsoft.com/office/drawing/2014/main" id="{24D68E09-096D-48E6-A7BB-91DB6A72A3D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938" y="2060575"/>
            <a:ext cx="2778125" cy="351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.00156 0.169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4" name="Picture 4" descr="Cheverny1">
            <a:extLst>
              <a:ext uri="{FF2B5EF4-FFF2-40B4-BE49-F238E27FC236}">
                <a16:creationId xmlns:a16="http://schemas.microsoft.com/office/drawing/2014/main" id="{469B698D-09C6-4A32-A9CE-57E2794B90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908050"/>
            <a:ext cx="8135937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6" name="Rectangle 2">
            <a:extLst>
              <a:ext uri="{FF2B5EF4-FFF2-40B4-BE49-F238E27FC236}">
                <a16:creationId xmlns:a16="http://schemas.microsoft.com/office/drawing/2014/main" id="{2603B8F1-3D47-4BD6-A037-1BF6D11913C7}"/>
              </a:ext>
            </a:extLst>
          </p:cNvPr>
          <p:cNvSpPr>
            <a:spLocks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fr-FR" altLang="fr-FR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2468" name="Freeform 4">
            <a:extLst>
              <a:ext uri="{FF2B5EF4-FFF2-40B4-BE49-F238E27FC236}">
                <a16:creationId xmlns:a16="http://schemas.microsoft.com/office/drawing/2014/main" id="{6D04465E-7673-4FDD-9838-B9B46F69812B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3">
              <a:lum bright="-3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62472" name="Picture 8">
            <a:hlinkClick r:id="rId4" tooltip="http://feeclochette26.centerblog.net/"/>
            <a:extLst>
              <a:ext uri="{FF2B5EF4-FFF2-40B4-BE49-F238E27FC236}">
                <a16:creationId xmlns:a16="http://schemas.microsoft.com/office/drawing/2014/main" id="{4D46E485-45B1-4FD5-8062-51D5B5B3FF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138" y="1268413"/>
            <a:ext cx="3895725" cy="471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473" name="Image 7" descr="l3p8a9nm[1].gif">
            <a:extLst>
              <a:ext uri="{FF2B5EF4-FFF2-40B4-BE49-F238E27FC236}">
                <a16:creationId xmlns:a16="http://schemas.microsoft.com/office/drawing/2014/main" id="{5E9CE5D2-FEA3-403C-8D56-075EEA1DF4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16013" y="1341438"/>
            <a:ext cx="28781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74" name="Image 7" descr="l3p8a9nm[1].gif">
            <a:extLst>
              <a:ext uri="{FF2B5EF4-FFF2-40B4-BE49-F238E27FC236}">
                <a16:creationId xmlns:a16="http://schemas.microsoft.com/office/drawing/2014/main" id="{393FA2C0-5839-44F1-B3DA-7C397EA664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87900" y="1268413"/>
            <a:ext cx="287813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08 -0.02338 C 0.03646 -0.03796 0.05278 -0.05856 0.0724 -0.05856 C 0.10139 -0.05856 0.125 -0.03704 0.125 -0.00972 C 0.125 -0.00116 0.12257 0.00694 0.11788 0.01435 C 0.11858 0.01435 0.02708 0.12245 0.02708 0.12338 C 0.02708 0.12245 -0.06458 0.01435 -0.06389 0.01435 C -0.06858 0.00694 -0.07083 -0.00116 -0.07083 -0.00972 C -0.07083 -0.03704 -0.0474 -0.05856 -0.01753 -0.05856 C 0.00122 -0.05856 0.01753 -0.03796 0.02708 -0.02338 Z " pathEditMode="relative" rAng="0" ptsTypes="fffffffff">
                                      <p:cBhvr>
                                        <p:cTn id="6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50" name="Picture 18">
            <a:extLst>
              <a:ext uri="{FF2B5EF4-FFF2-40B4-BE49-F238E27FC236}">
                <a16:creationId xmlns:a16="http://schemas.microsoft.com/office/drawing/2014/main" id="{1B2476E6-463A-4265-B0F9-26796FB8D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052513"/>
            <a:ext cx="74168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9" name="Image 6" descr="disney-gifs-cendrillon-creation13[1].gif">
            <a:extLst>
              <a:ext uri="{FF2B5EF4-FFF2-40B4-BE49-F238E27FC236}">
                <a16:creationId xmlns:a16="http://schemas.microsoft.com/office/drawing/2014/main" id="{CA6AFF86-19D1-4B25-8B27-C8217381DD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429000"/>
            <a:ext cx="1554162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8" name="Picture 16">
            <a:hlinkClick r:id="rId5" tooltip="http://noel3008enchante.centerblog.net/"/>
            <a:extLst>
              <a:ext uri="{FF2B5EF4-FFF2-40B4-BE49-F238E27FC236}">
                <a16:creationId xmlns:a16="http://schemas.microsoft.com/office/drawing/2014/main" id="{29F4D7C6-914F-43B6-9A82-7A79F53C0E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221163"/>
            <a:ext cx="1504950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Image 5" descr="carte2-16[1].gif">
            <a:extLst>
              <a:ext uri="{FF2B5EF4-FFF2-40B4-BE49-F238E27FC236}">
                <a16:creationId xmlns:a16="http://schemas.microsoft.com/office/drawing/2014/main" id="{B444879C-7511-4485-B4D5-5D5FCEA2857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4005263"/>
            <a:ext cx="18542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12">
            <a:hlinkClick r:id="rId8" tooltip="http://feeclochette26.centerblog.net/"/>
            <a:extLst>
              <a:ext uri="{FF2B5EF4-FFF2-40B4-BE49-F238E27FC236}">
                <a16:creationId xmlns:a16="http://schemas.microsoft.com/office/drawing/2014/main" id="{5812E84E-B1B5-40EA-B160-02F2E2B463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141663"/>
            <a:ext cx="2495550" cy="302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42" name="Freeform 10">
            <a:extLst>
              <a:ext uri="{FF2B5EF4-FFF2-40B4-BE49-F238E27FC236}">
                <a16:creationId xmlns:a16="http://schemas.microsoft.com/office/drawing/2014/main" id="{69B99FC6-8801-4CBC-988A-7CA2BEC1E2D5}"/>
              </a:ext>
            </a:extLst>
          </p:cNvPr>
          <p:cNvSpPr>
            <a:spLocks/>
          </p:cNvSpPr>
          <p:nvPr/>
        </p:nvSpPr>
        <p:spPr bwMode="auto">
          <a:xfrm>
            <a:off x="-36513" y="-26988"/>
            <a:ext cx="9288463" cy="6985001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10">
              <a:lum bright="-12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C -4.72222E-6 0.02662 -0.01302 0.04861 -0.02899 0.04861 C -0.04756 0.04861 -0.05451 0.0243 -0.05729 0.00949 L -0.06024 -0.00973 C -0.06302 -0.02431 -0.07031 -0.04862 -0.09131 -0.04862 C -0.10486 -0.04862 -0.11996 -0.02686 -0.11996 4.81481E-6 C -0.11996 0.02662 -0.10486 0.04861 -0.09131 0.04861 C -0.07031 0.04861 -0.06302 0.0243 -0.06024 0.00949 L -0.05729 -0.00973 C -0.05451 -0.02431 -0.04756 -0.04862 -0.02899 -0.04862 C -0.01302 -0.04862 -4.72222E-6 -0.02686 -4.72222E-6 4.81481E-6 Z " pathEditMode="relative" rAng="0" ptsTypes="ffFffffFfff">
                                      <p:cBhvr>
                                        <p:cTn id="6" dur="2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0.01551 C 1.66667E-6 0.01991 -0.01111 0.04908 -0.02448 0.04908 C -0.04028 0.04908 -0.04601 0.01667 -0.04844 -0.00277 L -0.0507 -0.02847 C -0.0533 -0.04791 -0.05938 -0.08009 -0.07708 -0.08009 C -0.08854 -0.08009 -0.10139 -0.05115 -0.10139 -0.01551 C -0.10139 0.01991 -0.08854 0.04908 -0.07708 0.04908 C -0.05938 0.04908 -0.0533 0.01667 -0.0507 -0.00277 L -0.04844 -0.02847 C -0.04601 -0.04791 -0.04028 -0.08009 -0.02448 -0.08009 C -0.01111 -0.08009 1.66667E-6 -0.05115 1.66667E-6 -0.01551 Z " pathEditMode="relative" rAng="0" ptsTypes="ffFffffFfff">
                                      <p:cBhvr>
                                        <p:cTn id="8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9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5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C -0.00764 -0.00996 -0.01146 -0.02709 -0.00938 -0.04422 C -0.00833 -0.04977 -0.00695 -0.05579 -0.00504 -0.06042 C -0.00365 -0.04699 0.00121 -0.03449 0.00851 -0.02709 C 0.00851 -0.04329 0.01406 -0.05949 0.02344 -0.06644 C 0.02674 -0.06922 0.03003 -0.0706 0.03351 -0.07084 C 0.02847 -0.06111 0.02552 -0.04699 0.02674 -0.03218 C 0.0342 -0.04283 0.04496 -0.04514 0.05434 -0.03773 C 0.05746 -0.03519 0.06059 -0.03125 0.06285 -0.02709 C 0.05469 -0.02801 0.04635 -0.02315 0.04045 -0.0125 C 0.04983 -0.00857 0.05781 0.0037 0.06007 0.02083 C 0.06094 0.02639 0.06094 0.0324 0.06007 0.03819 C 0.05573 0.02708 0.04809 0.01944 0.03976 0.01828 C 0.04392 0.0331 0.04288 0.05115 0.0368 0.06481 C 0.0342 0.06944 0.03142 0.07361 0.02847 0.07615 C 0.03073 0.06296 0.02934 0.04815 0.025 0.03657 C 0.02083 0.05115 0.01163 0.06111 0.00121 0.06111 C -0.0026 0.06111 -0.0059 0.06018 -0.00903 0.05764 C -0.00139 0.05301 0.00434 0.0419 0.00712 0.02824 C -0.0026 0.03171 -0.0125 0.02639 -0.0191 0.01296 C -0.02153 0.00787 -0.02292 0.00254 -0.02379 -0.00348 C -0.01701 0.00416 -0.00799 0.00532 8.33333E-7 2.96296E-6 Z " pathEditMode="relative" rAng="0" ptsTypes="ffffffffffffffffffffff">
                                      <p:cBhvr>
                                        <p:cTn id="10" dur="2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25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9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035 -0.01435 C -0.04584 -0.02292 -0.03785 -0.03518 -0.0283 -0.03518 C -0.01424 -0.03518 -0.00261 -0.02245 -0.00261 -0.00602 C -0.00261 -0.00093 -0.00382 0.00394 -0.00608 0.00833 C -0.00591 0.00833 -0.05035 0.07292 -0.05035 0.07361 C -0.05035 0.07292 -0.09497 0.00833 -0.09462 0.00833 C -0.09688 0.00394 -0.09792 -0.00093 -0.09792 -0.00602 C -0.09792 -0.02245 -0.08664 -0.03518 -0.07205 -0.03518 C -0.06302 -0.03518 -0.05504 -0.02292 -0.05035 -0.01435 Z " pathEditMode="relative" rAng="0" ptsTypes="fffffffff">
                                      <p:cBhvr>
                                        <p:cTn id="12" dur="2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8231F7A9-77E1-4378-AC70-DFD152FA686C}"/>
              </a:ext>
            </a:extLst>
          </p:cNvPr>
          <p:cNvSpPr>
            <a:spLocks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fr-FR" altLang="fr-FR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456F4A8C-F195-4C22-9D8F-AA9781E16A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5540" name="Image 3" descr="disney-fond-ecran-cendrillon01-1024.jpg">
            <a:extLst>
              <a:ext uri="{FF2B5EF4-FFF2-40B4-BE49-F238E27FC236}">
                <a16:creationId xmlns:a16="http://schemas.microsoft.com/office/drawing/2014/main" id="{93107FDD-5895-47DF-84A9-65F01B8929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81075"/>
            <a:ext cx="74168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1" name="Image 7" descr="l3p8a9nm[1].gif">
            <a:extLst>
              <a:ext uri="{FF2B5EF4-FFF2-40B4-BE49-F238E27FC236}">
                <a16:creationId xmlns:a16="http://schemas.microsoft.com/office/drawing/2014/main" id="{04C19546-1772-487A-A96B-EF20DC6756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16013" y="1341438"/>
            <a:ext cx="28781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2" name="Image 6" descr="l3p8a9nm[1].gif">
            <a:extLst>
              <a:ext uri="{FF2B5EF4-FFF2-40B4-BE49-F238E27FC236}">
                <a16:creationId xmlns:a16="http://schemas.microsoft.com/office/drawing/2014/main" id="{6C5529ED-C8A9-4B32-B1BC-34796A6B0A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700213"/>
            <a:ext cx="2871788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3" name="Picture 7">
            <a:extLst>
              <a:ext uri="{FF2B5EF4-FFF2-40B4-BE49-F238E27FC236}">
                <a16:creationId xmlns:a16="http://schemas.microsoft.com/office/drawing/2014/main" id="{C1B950F9-1971-46CE-870F-6512D48F8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981075"/>
            <a:ext cx="7489825" cy="563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4" name="Picture 8">
            <a:extLst>
              <a:ext uri="{FF2B5EF4-FFF2-40B4-BE49-F238E27FC236}">
                <a16:creationId xmlns:a16="http://schemas.microsoft.com/office/drawing/2014/main" id="{695767CF-6AF5-48A9-AB2B-B426C4ED1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981075"/>
            <a:ext cx="7489825" cy="122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45" name="Freeform 9">
            <a:extLst>
              <a:ext uri="{FF2B5EF4-FFF2-40B4-BE49-F238E27FC236}">
                <a16:creationId xmlns:a16="http://schemas.microsoft.com/office/drawing/2014/main" id="{FBF18E31-3D96-4CD6-87B6-FC0FF262A49A}"/>
              </a:ext>
            </a:extLst>
          </p:cNvPr>
          <p:cNvSpPr>
            <a:spLocks/>
          </p:cNvSpPr>
          <p:nvPr/>
        </p:nvSpPr>
        <p:spPr bwMode="auto">
          <a:xfrm>
            <a:off x="-73025" y="0"/>
            <a:ext cx="9288463" cy="6985000"/>
          </a:xfrm>
          <a:custGeom>
            <a:avLst/>
            <a:gdLst>
              <a:gd name="T0" fmla="*/ 4264 w 4808"/>
              <a:gd name="T1" fmla="*/ 3402 h 3628"/>
              <a:gd name="T2" fmla="*/ 2404 w 4808"/>
              <a:gd name="T3" fmla="*/ 3447 h 3628"/>
              <a:gd name="T4" fmla="*/ 544 w 4808"/>
              <a:gd name="T5" fmla="*/ 3402 h 3628"/>
              <a:gd name="T6" fmla="*/ 544 w 4808"/>
              <a:gd name="T7" fmla="*/ 680 h 3628"/>
              <a:gd name="T8" fmla="*/ 1406 w 4808"/>
              <a:gd name="T9" fmla="*/ 589 h 3628"/>
              <a:gd name="T10" fmla="*/ 2041 w 4808"/>
              <a:gd name="T11" fmla="*/ 589 h 3628"/>
              <a:gd name="T12" fmla="*/ 2631 w 4808"/>
              <a:gd name="T13" fmla="*/ 589 h 3628"/>
              <a:gd name="T14" fmla="*/ 3447 w 4808"/>
              <a:gd name="T15" fmla="*/ 589 h 3628"/>
              <a:gd name="T16" fmla="*/ 4264 w 4808"/>
              <a:gd name="T17" fmla="*/ 680 h 3628"/>
              <a:gd name="T18" fmla="*/ 4264 w 4808"/>
              <a:gd name="T19" fmla="*/ 3628 h 3628"/>
              <a:gd name="T20" fmla="*/ 4808 w 4808"/>
              <a:gd name="T21" fmla="*/ 3628 h 3628"/>
              <a:gd name="T22" fmla="*/ 4808 w 4808"/>
              <a:gd name="T23" fmla="*/ 0 h 3628"/>
              <a:gd name="T24" fmla="*/ 0 w 4808"/>
              <a:gd name="T25" fmla="*/ 0 h 3628"/>
              <a:gd name="T26" fmla="*/ 0 w 4808"/>
              <a:gd name="T27" fmla="*/ 3628 h 3628"/>
              <a:gd name="T28" fmla="*/ 4264 w 4808"/>
              <a:gd name="T29" fmla="*/ 3628 h 3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808" h="3628">
                <a:moveTo>
                  <a:pt x="4264" y="3402"/>
                </a:moveTo>
                <a:lnTo>
                  <a:pt x="2404" y="3447"/>
                </a:lnTo>
                <a:lnTo>
                  <a:pt x="544" y="3402"/>
                </a:lnTo>
                <a:lnTo>
                  <a:pt x="544" y="680"/>
                </a:lnTo>
                <a:lnTo>
                  <a:pt x="1406" y="589"/>
                </a:lnTo>
                <a:lnTo>
                  <a:pt x="2041" y="589"/>
                </a:lnTo>
                <a:lnTo>
                  <a:pt x="2631" y="589"/>
                </a:lnTo>
                <a:lnTo>
                  <a:pt x="3447" y="589"/>
                </a:lnTo>
                <a:lnTo>
                  <a:pt x="4264" y="680"/>
                </a:lnTo>
                <a:lnTo>
                  <a:pt x="4264" y="3628"/>
                </a:lnTo>
                <a:lnTo>
                  <a:pt x="4808" y="3628"/>
                </a:lnTo>
                <a:lnTo>
                  <a:pt x="4808" y="0"/>
                </a:lnTo>
                <a:lnTo>
                  <a:pt x="0" y="0"/>
                </a:lnTo>
                <a:lnTo>
                  <a:pt x="0" y="3628"/>
                </a:lnTo>
                <a:lnTo>
                  <a:pt x="4264" y="3628"/>
                </a:lnTo>
              </a:path>
            </a:pathLst>
          </a:custGeom>
          <a:blipFill dpi="0" rotWithShape="1">
            <a:blip r:embed="rId6">
              <a:lum bright="-6000"/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65546" name="WordArt 10">
            <a:extLst>
              <a:ext uri="{FF2B5EF4-FFF2-40B4-BE49-F238E27FC236}">
                <a16:creationId xmlns:a16="http://schemas.microsoft.com/office/drawing/2014/main" id="{8A25409B-A27F-48BD-84D8-C7B887E9AA2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03575" y="2276475"/>
            <a:ext cx="1081088" cy="18002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9600" b="1" kern="10">
                <a:ln w="9525">
                  <a:solidFill>
                    <a:srgbClr val="FF3399"/>
                  </a:solidFill>
                  <a:round/>
                  <a:headEnd/>
                  <a:tailEnd/>
                </a:ln>
                <a:blipFill dpi="0" rotWithShape="1">
                  <a:blip r:embed="rId7">
                    <a:lum bright="12000"/>
                  </a:blip>
                  <a:srcRect/>
                  <a:stretch>
                    <a:fillRect/>
                  </a:stretch>
                </a:blipFill>
                <a:latin typeface="Abilene"/>
              </a:rPr>
              <a:t>F</a:t>
            </a:r>
          </a:p>
        </p:txBody>
      </p:sp>
      <p:sp>
        <p:nvSpPr>
          <p:cNvPr id="65547" name="WordArt 11">
            <a:extLst>
              <a:ext uri="{FF2B5EF4-FFF2-40B4-BE49-F238E27FC236}">
                <a16:creationId xmlns:a16="http://schemas.microsoft.com/office/drawing/2014/main" id="{014F937F-8B3E-4043-853F-D227800F6F5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419600" y="2276475"/>
            <a:ext cx="944563" cy="18383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9600" b="1" kern="1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blipFill dpi="0" rotWithShape="1">
                  <a:blip r:embed="rId8">
                    <a:lum bright="18000"/>
                  </a:blip>
                  <a:srcRect/>
                  <a:stretch>
                    <a:fillRect/>
                  </a:stretch>
                </a:blipFill>
                <a:latin typeface="Abilene"/>
              </a:rPr>
              <a:t>I</a:t>
            </a:r>
          </a:p>
        </p:txBody>
      </p:sp>
      <p:sp>
        <p:nvSpPr>
          <p:cNvPr id="65548" name="WordArt 12">
            <a:extLst>
              <a:ext uri="{FF2B5EF4-FFF2-40B4-BE49-F238E27FC236}">
                <a16:creationId xmlns:a16="http://schemas.microsoft.com/office/drawing/2014/main" id="{4AA54FEC-1731-4A1C-AE80-C89C1A4759D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08625" y="2276475"/>
            <a:ext cx="1169988" cy="18383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9600" b="1" kern="10">
                <a:ln w="9525">
                  <a:solidFill>
                    <a:srgbClr val="9900CC"/>
                  </a:solidFill>
                  <a:round/>
                  <a:headEnd/>
                  <a:tailEnd/>
                </a:ln>
                <a:blipFill dpi="0" rotWithShape="1">
                  <a:blip r:embed="rId9">
                    <a:lum bright="24000"/>
                  </a:blip>
                  <a:srcRect/>
                  <a:stretch>
                    <a:fillRect/>
                  </a:stretch>
                </a:blipFill>
                <a:latin typeface="Abilene"/>
              </a:rPr>
              <a:t>N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5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ndrillon_vivi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cendrillon</Template>
  <TotalTime>6</TotalTime>
  <Words>18</Words>
  <Application>Microsoft Office PowerPoint</Application>
  <PresentationFormat>Affichage à l'écran (4:3)</PresentationFormat>
  <Paragraphs>18</Paragraphs>
  <Slides>25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3" baseType="lpstr">
      <vt:lpstr>Arial</vt:lpstr>
      <vt:lpstr>Lucida Sans</vt:lpstr>
      <vt:lpstr>Book Antiqua</vt:lpstr>
      <vt:lpstr>Wingdings 2</vt:lpstr>
      <vt:lpstr>Wingdings</vt:lpstr>
      <vt:lpstr>Wingdings 3</vt:lpstr>
      <vt:lpstr>Calibri</vt:lpstr>
      <vt:lpstr>Cendrillon_vivi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2020-12-18T15:29:41Z</dcterms:created>
  <dcterms:modified xsi:type="dcterms:W3CDTF">2020-12-18T15:36:38Z</dcterms:modified>
</cp:coreProperties>
</file>