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59" r:id="rId4"/>
    <p:sldId id="261" r:id="rId5"/>
    <p:sldId id="266" r:id="rId6"/>
    <p:sldId id="265" r:id="rId7"/>
    <p:sldId id="264" r:id="rId8"/>
    <p:sldId id="263" r:id="rId9"/>
    <p:sldId id="262" r:id="rId10"/>
    <p:sldId id="273" r:id="rId11"/>
    <p:sldId id="272" r:id="rId12"/>
    <p:sldId id="271" r:id="rId13"/>
    <p:sldId id="270" r:id="rId14"/>
    <p:sldId id="269" r:id="rId15"/>
    <p:sldId id="268" r:id="rId16"/>
    <p:sldId id="267" r:id="rId17"/>
    <p:sldId id="274" r:id="rId18"/>
    <p:sldId id="275" r:id="rId19"/>
    <p:sldId id="276" r:id="rId20"/>
    <p:sldId id="280" r:id="rId21"/>
    <p:sldId id="279" r:id="rId22"/>
    <p:sldId id="277" r:id="rId23"/>
    <p:sldId id="278" r:id="rId24"/>
    <p:sldId id="281" r:id="rId25"/>
    <p:sldId id="282" r:id="rId2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03C18"/>
    <a:srgbClr val="990000"/>
    <a:srgbClr val="4C5F27"/>
    <a:srgbClr val="93E5DD"/>
    <a:srgbClr val="ACB581"/>
    <a:srgbClr val="3E4C64"/>
    <a:srgbClr val="95A4BD"/>
    <a:srgbClr val="80E0D7"/>
    <a:srgbClr val="C7CDAB"/>
    <a:srgbClr val="5672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6" autoAdjust="0"/>
    <p:restoredTop sz="94553" autoAdjust="0"/>
  </p:normalViewPr>
  <p:slideViewPr>
    <p:cSldViewPr>
      <p:cViewPr varScale="1">
        <p:scale>
          <a:sx n="55" d="100"/>
          <a:sy n="55" d="100"/>
        </p:scale>
        <p:origin x="70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B7596-C3AE-4701-B037-C78D5294D499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F9500-B375-426A-8597-95481A8F222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B7596-C3AE-4701-B037-C78D5294D499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F9500-B375-426A-8597-95481A8F222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B7596-C3AE-4701-B037-C78D5294D499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F9500-B375-426A-8597-95481A8F222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B7596-C3AE-4701-B037-C78D5294D499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F9500-B375-426A-8597-95481A8F222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B7596-C3AE-4701-B037-C78D5294D499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F9500-B375-426A-8597-95481A8F222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B7596-C3AE-4701-B037-C78D5294D499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F9500-B375-426A-8597-95481A8F222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B7596-C3AE-4701-B037-C78D5294D499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F9500-B375-426A-8597-95481A8F222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B7596-C3AE-4701-B037-C78D5294D499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F9500-B375-426A-8597-95481A8F222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B7596-C3AE-4701-B037-C78D5294D499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F9500-B375-426A-8597-95481A8F222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B7596-C3AE-4701-B037-C78D5294D499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F9500-B375-426A-8597-95481A8F222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B7596-C3AE-4701-B037-C78D5294D499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F9500-B375-426A-8597-95481A8F222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7B7596-C3AE-4701-B037-C78D5294D499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FF9500-B375-426A-8597-95481A8F222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gif"/><Relationship Id="rId4" Type="http://schemas.openxmlformats.org/officeDocument/2006/relationships/hyperlink" Target="http://mimifanfan.centerblog.net/rub-mon-prenom-mireille--4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0" y="0"/>
            <a:ext cx="807249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dirty="0">
                <a:blipFill>
                  <a:blip r:embed="rId5"/>
                  <a:stretch>
                    <a:fillRect/>
                  </a:stretch>
                </a:blipFill>
                <a:latin typeface="Computerfont" pitchFamily="2" charset="0"/>
              </a:rPr>
              <a:t>Caricatures a vous</a:t>
            </a:r>
          </a:p>
          <a:p>
            <a:endParaRPr lang="fr-FR" sz="5400" dirty="0">
              <a:blipFill>
                <a:blip r:embed="rId5"/>
                <a:stretch>
                  <a:fillRect/>
                </a:stretch>
              </a:blipFill>
              <a:latin typeface="Computerfont" pitchFamily="2" charset="0"/>
            </a:endParaRPr>
          </a:p>
          <a:p>
            <a:r>
              <a:rPr lang="fr-FR" sz="5400" dirty="0">
                <a:blipFill>
                  <a:blip r:embed="rId5"/>
                  <a:stretch>
                    <a:fillRect/>
                  </a:stretch>
                </a:blipFill>
                <a:latin typeface="Computerfont" pitchFamily="2" charset="0"/>
              </a:rPr>
              <a:t> de</a:t>
            </a:r>
          </a:p>
          <a:p>
            <a:endParaRPr lang="fr-FR" sz="5400" dirty="0">
              <a:blipFill>
                <a:blip r:embed="rId5"/>
                <a:stretch>
                  <a:fillRect/>
                </a:stretch>
              </a:blipFill>
              <a:latin typeface="Computerfont" pitchFamily="2" charset="0"/>
            </a:endParaRPr>
          </a:p>
          <a:p>
            <a:endParaRPr lang="fr-FR" sz="5400" dirty="0">
              <a:blipFill>
                <a:blip r:embed="rId5"/>
                <a:stretch>
                  <a:fillRect/>
                </a:stretch>
              </a:blipFill>
              <a:latin typeface="Computerfont" pitchFamily="2" charset="0"/>
            </a:endParaRPr>
          </a:p>
          <a:p>
            <a:r>
              <a:rPr lang="fr-FR" sz="5400" dirty="0">
                <a:blipFill>
                  <a:blip r:embed="rId5"/>
                  <a:stretch>
                    <a:fillRect/>
                  </a:stretch>
                </a:blipFill>
                <a:latin typeface="Computerfont" pitchFamily="2" charset="0"/>
              </a:rPr>
              <a:t>deviner</a:t>
            </a:r>
          </a:p>
        </p:txBody>
      </p:sp>
    </p:spTree>
  </p:cSld>
  <p:clrMapOvr>
    <a:masterClrMapping/>
  </p:clrMapOvr>
  <p:transition advTm="8000">
    <p:sndAc>
      <p:stSnd>
        <p:snd r:embed="rId2" name="15 Ma Gueule [Live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1.jpg"/>
          <p:cNvPicPr>
            <a:picLocks noChangeAspect="1"/>
          </p:cNvPicPr>
          <p:nvPr/>
        </p:nvPicPr>
        <p:blipFill>
          <a:blip r:embed="rId3"/>
          <a:srcRect t="-10000" r="-8295"/>
          <a:stretch>
            <a:fillRect/>
          </a:stretch>
        </p:blipFill>
        <p:spPr>
          <a:xfrm>
            <a:off x="2857488" y="1142983"/>
            <a:ext cx="2500330" cy="3548855"/>
          </a:xfrm>
          <a:prstGeom prst="verticalScroll">
            <a:avLst/>
          </a:prstGeom>
          <a:solidFill>
            <a:srgbClr val="1C4B58"/>
          </a:solidFill>
          <a:ln>
            <a:solidFill>
              <a:schemeClr val="accent3"/>
            </a:solidFill>
          </a:ln>
          <a:effectLst>
            <a:outerShdw blurRad="50800" dist="1524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5" name="Image 4" descr="0marilyn-monroe.jpg"/>
          <p:cNvPicPr>
            <a:picLocks noChangeAspect="1"/>
          </p:cNvPicPr>
          <p:nvPr/>
        </p:nvPicPr>
        <p:blipFill>
          <a:blip r:embed="rId4"/>
          <a:srcRect t="-16667" b="-10000"/>
          <a:stretch>
            <a:fillRect/>
          </a:stretch>
        </p:blipFill>
        <p:spPr>
          <a:xfrm>
            <a:off x="5877954" y="928669"/>
            <a:ext cx="2980326" cy="3909467"/>
          </a:xfrm>
          <a:prstGeom prst="horizontalScroll">
            <a:avLst/>
          </a:prstGeom>
          <a:solidFill>
            <a:schemeClr val="tx1"/>
          </a:solidFill>
          <a:ln>
            <a:solidFill>
              <a:schemeClr val="accent3"/>
            </a:solidFill>
          </a:ln>
          <a:effectLst>
            <a:outerShdw blurRad="50800" dist="152400" dir="13500000" algn="br" rotWithShape="0">
              <a:prstClr val="black">
                <a:alpha val="40000"/>
              </a:prstClr>
            </a:outerShdw>
          </a:effectLst>
        </p:spPr>
      </p:pic>
      <p:sp>
        <p:nvSpPr>
          <p:cNvPr id="8" name="ZoneTexte 7"/>
          <p:cNvSpPr txBox="1"/>
          <p:nvPr/>
        </p:nvSpPr>
        <p:spPr>
          <a:xfrm>
            <a:off x="785786" y="6143644"/>
            <a:ext cx="43450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Avez-vous trouvez qui je suis</a:t>
            </a:r>
          </a:p>
        </p:txBody>
      </p:sp>
      <p:sp>
        <p:nvSpPr>
          <p:cNvPr id="10" name="Rectangle 9"/>
          <p:cNvSpPr/>
          <p:nvPr/>
        </p:nvSpPr>
        <p:spPr>
          <a:xfrm>
            <a:off x="6072198" y="5072074"/>
            <a:ext cx="25449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 err="1"/>
              <a:t>marilyn</a:t>
            </a:r>
            <a:r>
              <a:rPr lang="fr-FR" sz="2800" dirty="0"/>
              <a:t>-</a:t>
            </a:r>
            <a:r>
              <a:rPr lang="fr-FR" sz="2800" dirty="0" err="1"/>
              <a:t>monroe</a:t>
            </a:r>
            <a:endParaRPr lang="fr-FR" sz="2800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NTONIO BANDERAS-FORNERO.jpg"/>
          <p:cNvPicPr>
            <a:picLocks noChangeAspect="1"/>
          </p:cNvPicPr>
          <p:nvPr/>
        </p:nvPicPr>
        <p:blipFill>
          <a:blip r:embed="rId3"/>
          <a:srcRect l="-6350" t="-10000"/>
          <a:stretch>
            <a:fillRect/>
          </a:stretch>
        </p:blipFill>
        <p:spPr>
          <a:xfrm>
            <a:off x="2857488" y="1785926"/>
            <a:ext cx="2392892" cy="3143272"/>
          </a:xfrm>
          <a:prstGeom prst="verticalScroll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p:pic>
        <p:nvPicPr>
          <p:cNvPr id="3" name="Image 2" descr="antonio-banderas-20050430-37785.jpg"/>
          <p:cNvPicPr>
            <a:picLocks noChangeAspect="1"/>
          </p:cNvPicPr>
          <p:nvPr/>
        </p:nvPicPr>
        <p:blipFill>
          <a:blip r:embed="rId4"/>
          <a:srcRect l="-13084" t="-11430" r="-9903"/>
          <a:stretch>
            <a:fillRect/>
          </a:stretch>
        </p:blipFill>
        <p:spPr>
          <a:xfrm>
            <a:off x="5786446" y="928670"/>
            <a:ext cx="3357554" cy="4178654"/>
          </a:xfrm>
          <a:prstGeom prst="verticalScroll">
            <a:avLst/>
          </a:prstGeom>
          <a:solidFill>
            <a:schemeClr val="tx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6" name="Rectangle 5"/>
          <p:cNvSpPr/>
          <p:nvPr/>
        </p:nvSpPr>
        <p:spPr>
          <a:xfrm>
            <a:off x="6005192" y="5286388"/>
            <a:ext cx="313880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err="1">
                <a:solidFill>
                  <a:srgbClr val="FF0000"/>
                </a:solidFill>
              </a:rPr>
              <a:t>antonio</a:t>
            </a:r>
            <a:r>
              <a:rPr lang="fr-FR" sz="3200" dirty="0">
                <a:solidFill>
                  <a:srgbClr val="FF0000"/>
                </a:solidFill>
              </a:rPr>
              <a:t>-banderas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0" y="5929330"/>
            <a:ext cx="43450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Avez-vous trouvez qui je suis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ristopher-Walken-dans-Dead-zone.jpg"/>
          <p:cNvPicPr>
            <a:picLocks noChangeAspect="1"/>
          </p:cNvPicPr>
          <p:nvPr/>
        </p:nvPicPr>
        <p:blipFill>
          <a:blip r:embed="rId3"/>
          <a:srcRect l="22928" t="-12671" r="14320"/>
          <a:stretch>
            <a:fillRect/>
          </a:stretch>
        </p:blipFill>
        <p:spPr>
          <a:xfrm>
            <a:off x="5929322" y="1071546"/>
            <a:ext cx="3103432" cy="3714776"/>
          </a:xfrm>
          <a:prstGeom prst="horizontalScroll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/>
            </a:solidFill>
          </a:ln>
        </p:spPr>
      </p:pic>
      <p:pic>
        <p:nvPicPr>
          <p:cNvPr id="1026" name="Picture 2" descr="C:\Documents and Settings\Administrateur\Mes documents\Mes images\1.jpg"/>
          <p:cNvPicPr>
            <a:picLocks noChangeAspect="1" noChangeArrowheads="1"/>
          </p:cNvPicPr>
          <p:nvPr/>
        </p:nvPicPr>
        <p:blipFill>
          <a:blip r:embed="rId4"/>
          <a:srcRect l="-13551" t="-12121" b="-12122"/>
          <a:stretch>
            <a:fillRect/>
          </a:stretch>
        </p:blipFill>
        <p:spPr bwMode="auto">
          <a:xfrm>
            <a:off x="2643174" y="1428736"/>
            <a:ext cx="2714612" cy="2928958"/>
          </a:xfrm>
          <a:prstGeom prst="horizontalScroll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9" name="ZoneTexte 8"/>
          <p:cNvSpPr txBox="1"/>
          <p:nvPr/>
        </p:nvSpPr>
        <p:spPr>
          <a:xfrm>
            <a:off x="785786" y="6143644"/>
            <a:ext cx="43450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Avez-vous trouvez qui je suis</a:t>
            </a:r>
          </a:p>
        </p:txBody>
      </p:sp>
      <p:sp>
        <p:nvSpPr>
          <p:cNvPr id="5" name="Rectangle 4"/>
          <p:cNvSpPr/>
          <p:nvPr/>
        </p:nvSpPr>
        <p:spPr>
          <a:xfrm>
            <a:off x="5786446" y="5072074"/>
            <a:ext cx="30850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>
                <a:solidFill>
                  <a:srgbClr val="93E5DD"/>
                </a:solidFill>
              </a:rPr>
              <a:t>Christopher-</a:t>
            </a:r>
            <a:r>
              <a:rPr lang="fr-FR" sz="2800" dirty="0" err="1">
                <a:solidFill>
                  <a:srgbClr val="93E5DD"/>
                </a:solidFill>
              </a:rPr>
              <a:t>Walken</a:t>
            </a:r>
            <a:endParaRPr lang="fr-FR" sz="2800" dirty="0">
              <a:solidFill>
                <a:srgbClr val="93E5DD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-FORNER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1714488"/>
            <a:ext cx="2480951" cy="3349284"/>
          </a:xfrm>
          <a:prstGeom prst="verticalScroll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" name="Image 2" descr="eddy-murphy300x350.jpg"/>
          <p:cNvPicPr>
            <a:picLocks noChangeAspect="1"/>
          </p:cNvPicPr>
          <p:nvPr/>
        </p:nvPicPr>
        <p:blipFill>
          <a:blip r:embed="rId4"/>
          <a:srcRect l="-9166" t="-10713" b="-716"/>
          <a:stretch>
            <a:fillRect/>
          </a:stretch>
        </p:blipFill>
        <p:spPr>
          <a:xfrm>
            <a:off x="5786446" y="1285860"/>
            <a:ext cx="3119419" cy="3714752"/>
          </a:xfrm>
          <a:prstGeom prst="verticalScroll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</p:pic>
      <p:sp>
        <p:nvSpPr>
          <p:cNvPr id="4" name="ZoneTexte 3"/>
          <p:cNvSpPr txBox="1"/>
          <p:nvPr/>
        </p:nvSpPr>
        <p:spPr>
          <a:xfrm>
            <a:off x="785786" y="6143644"/>
            <a:ext cx="43450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Avez-vous trouvez qui je suis</a:t>
            </a:r>
          </a:p>
        </p:txBody>
      </p:sp>
      <p:sp>
        <p:nvSpPr>
          <p:cNvPr id="5" name="Rectangle 4"/>
          <p:cNvSpPr/>
          <p:nvPr/>
        </p:nvSpPr>
        <p:spPr>
          <a:xfrm>
            <a:off x="5929322" y="5214950"/>
            <a:ext cx="24308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err="1">
                <a:solidFill>
                  <a:srgbClr val="002060"/>
                </a:solidFill>
              </a:rPr>
              <a:t>eddy</a:t>
            </a:r>
            <a:r>
              <a:rPr lang="fr-FR" sz="3200" dirty="0">
                <a:solidFill>
                  <a:srgbClr val="002060"/>
                </a:solidFill>
              </a:rPr>
              <a:t>-</a:t>
            </a:r>
            <a:r>
              <a:rPr lang="fr-FR" sz="3200" dirty="0" err="1">
                <a:solidFill>
                  <a:srgbClr val="002060"/>
                </a:solidFill>
              </a:rPr>
              <a:t>murphy</a:t>
            </a:r>
            <a:endParaRPr lang="fr-FR" sz="32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gh-grant.jpg"/>
          <p:cNvPicPr>
            <a:picLocks noChangeAspect="1"/>
          </p:cNvPicPr>
          <p:nvPr/>
        </p:nvPicPr>
        <p:blipFill>
          <a:blip r:embed="rId3"/>
          <a:srcRect t="-10706"/>
          <a:stretch>
            <a:fillRect/>
          </a:stretch>
        </p:blipFill>
        <p:spPr>
          <a:xfrm>
            <a:off x="5857884" y="928670"/>
            <a:ext cx="2944484" cy="3857652"/>
          </a:xfrm>
          <a:prstGeom prst="verticalScroll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</p:pic>
      <p:sp>
        <p:nvSpPr>
          <p:cNvPr id="7" name="ZoneTexte 6"/>
          <p:cNvSpPr txBox="1"/>
          <p:nvPr/>
        </p:nvSpPr>
        <p:spPr>
          <a:xfrm>
            <a:off x="785786" y="6143644"/>
            <a:ext cx="43450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Avez-vous trouvez qui je suis</a:t>
            </a:r>
          </a:p>
        </p:txBody>
      </p:sp>
      <p:pic>
        <p:nvPicPr>
          <p:cNvPr id="5" name="Image 4" descr="026e50af.jpg"/>
          <p:cNvPicPr>
            <a:picLocks noChangeAspect="1"/>
          </p:cNvPicPr>
          <p:nvPr/>
        </p:nvPicPr>
        <p:blipFill>
          <a:blip r:embed="rId4"/>
          <a:srcRect l="-5756" t="-9804" r="-6483"/>
          <a:stretch>
            <a:fillRect/>
          </a:stretch>
        </p:blipFill>
        <p:spPr>
          <a:xfrm>
            <a:off x="2714612" y="857232"/>
            <a:ext cx="2786082" cy="4000528"/>
          </a:xfrm>
          <a:prstGeom prst="verticalScroll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</p:pic>
      <p:sp>
        <p:nvSpPr>
          <p:cNvPr id="6" name="Rectangle 5"/>
          <p:cNvSpPr/>
          <p:nvPr/>
        </p:nvSpPr>
        <p:spPr>
          <a:xfrm>
            <a:off x="6357950" y="5000636"/>
            <a:ext cx="20287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>
                <a:solidFill>
                  <a:srgbClr val="4C5F27"/>
                </a:solidFill>
              </a:rPr>
              <a:t>hugh-</a:t>
            </a:r>
            <a:r>
              <a:rPr lang="fr-FR" sz="3200" dirty="0" err="1">
                <a:solidFill>
                  <a:srgbClr val="4C5F27"/>
                </a:solidFill>
              </a:rPr>
              <a:t>grant</a:t>
            </a:r>
            <a:endParaRPr lang="fr-FR" sz="3200" dirty="0">
              <a:solidFill>
                <a:srgbClr val="4C5F27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NDIAN JONES.jpg"/>
          <p:cNvPicPr>
            <a:picLocks noChangeAspect="1"/>
          </p:cNvPicPr>
          <p:nvPr/>
        </p:nvPicPr>
        <p:blipFill>
          <a:blip r:embed="rId3"/>
          <a:srcRect l="-16282" t="-10909" r="-8544"/>
          <a:stretch>
            <a:fillRect/>
          </a:stretch>
        </p:blipFill>
        <p:spPr>
          <a:xfrm>
            <a:off x="5857884" y="928670"/>
            <a:ext cx="3286116" cy="4357718"/>
          </a:xfrm>
          <a:prstGeom prst="verticalScroll">
            <a:avLst/>
          </a:prstGeom>
          <a:solidFill>
            <a:schemeClr val="tx1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</p:pic>
      <p:sp>
        <p:nvSpPr>
          <p:cNvPr id="7" name="ZoneTexte 6"/>
          <p:cNvSpPr txBox="1"/>
          <p:nvPr/>
        </p:nvSpPr>
        <p:spPr>
          <a:xfrm>
            <a:off x="785786" y="6143644"/>
            <a:ext cx="43450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Avez-vous trouvez qui je suis</a:t>
            </a:r>
          </a:p>
        </p:txBody>
      </p:sp>
      <p:pic>
        <p:nvPicPr>
          <p:cNvPr id="5" name="Image 4" descr="a78e8f09.jpg"/>
          <p:cNvPicPr>
            <a:picLocks noChangeAspect="1"/>
          </p:cNvPicPr>
          <p:nvPr/>
        </p:nvPicPr>
        <p:blipFill>
          <a:blip r:embed="rId4"/>
          <a:srcRect l="-12904" t="-9269" r="-6452"/>
          <a:stretch>
            <a:fillRect/>
          </a:stretch>
        </p:blipFill>
        <p:spPr>
          <a:xfrm>
            <a:off x="2571736" y="1441383"/>
            <a:ext cx="2857520" cy="3641395"/>
          </a:xfrm>
          <a:prstGeom prst="verticalScroll">
            <a:avLst/>
          </a:prstGeom>
          <a:solidFill>
            <a:srgbClr val="7E9E85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</p:pic>
      <p:sp>
        <p:nvSpPr>
          <p:cNvPr id="6" name="Rectangle 5"/>
          <p:cNvSpPr/>
          <p:nvPr/>
        </p:nvSpPr>
        <p:spPr>
          <a:xfrm>
            <a:off x="6500826" y="5357826"/>
            <a:ext cx="25506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>
                <a:solidFill>
                  <a:srgbClr val="C00000"/>
                </a:solidFill>
              </a:rPr>
              <a:t>Harrison Ford 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AMES DEAN-1-.jpg"/>
          <p:cNvPicPr>
            <a:picLocks noChangeAspect="1"/>
          </p:cNvPicPr>
          <p:nvPr/>
        </p:nvPicPr>
        <p:blipFill>
          <a:blip r:embed="rId3"/>
          <a:srcRect l="-13785" t="-12000"/>
          <a:stretch>
            <a:fillRect/>
          </a:stretch>
        </p:blipFill>
        <p:spPr>
          <a:xfrm>
            <a:off x="5929322" y="1071546"/>
            <a:ext cx="2948428" cy="4000528"/>
          </a:xfrm>
          <a:prstGeom prst="horizontalScroll">
            <a:avLst/>
          </a:prstGeom>
          <a:solidFill>
            <a:srgbClr val="B7C9BB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</p:pic>
      <p:pic>
        <p:nvPicPr>
          <p:cNvPr id="3" name="Image 2" descr="JAMES DEAN-.jpg"/>
          <p:cNvPicPr>
            <a:picLocks noChangeAspect="1"/>
          </p:cNvPicPr>
          <p:nvPr/>
        </p:nvPicPr>
        <p:blipFill>
          <a:blip r:embed="rId4"/>
          <a:srcRect t="-4578" r="1474"/>
          <a:stretch>
            <a:fillRect/>
          </a:stretch>
        </p:blipFill>
        <p:spPr>
          <a:xfrm>
            <a:off x="2714612" y="1500174"/>
            <a:ext cx="2500330" cy="3263805"/>
          </a:xfrm>
          <a:prstGeom prst="horizontalScroll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</p:pic>
      <p:sp>
        <p:nvSpPr>
          <p:cNvPr id="4" name="ZoneTexte 3"/>
          <p:cNvSpPr txBox="1"/>
          <p:nvPr/>
        </p:nvSpPr>
        <p:spPr>
          <a:xfrm>
            <a:off x="785786" y="6143644"/>
            <a:ext cx="43450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Avez-vous trouvez qui je suis</a:t>
            </a:r>
          </a:p>
        </p:txBody>
      </p:sp>
      <p:sp>
        <p:nvSpPr>
          <p:cNvPr id="5" name="Rectangle 4"/>
          <p:cNvSpPr/>
          <p:nvPr/>
        </p:nvSpPr>
        <p:spPr>
          <a:xfrm>
            <a:off x="6500826" y="5214950"/>
            <a:ext cx="20594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>
                <a:solidFill>
                  <a:srgbClr val="303C18"/>
                </a:solidFill>
              </a:rPr>
              <a:t>JAMES DEAN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785786" y="6143644"/>
            <a:ext cx="43450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Avez-vous trouvez qui je suis</a:t>
            </a:r>
          </a:p>
        </p:txBody>
      </p:sp>
      <p:pic>
        <p:nvPicPr>
          <p:cNvPr id="3" name="Image 2" descr="John_Wayne.jpg"/>
          <p:cNvPicPr>
            <a:picLocks noChangeAspect="1"/>
          </p:cNvPicPr>
          <p:nvPr/>
        </p:nvPicPr>
        <p:blipFill>
          <a:blip r:embed="rId3"/>
          <a:srcRect t="-11719" r="-13971"/>
          <a:stretch>
            <a:fillRect/>
          </a:stretch>
        </p:blipFill>
        <p:spPr>
          <a:xfrm>
            <a:off x="6000760" y="1071546"/>
            <a:ext cx="2786018" cy="3405190"/>
          </a:xfrm>
          <a:prstGeom prst="verticalScroll">
            <a:avLst/>
          </a:prstGeom>
          <a:solidFill>
            <a:srgbClr val="56725C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</p:pic>
      <p:pic>
        <p:nvPicPr>
          <p:cNvPr id="5" name="Image 4" descr="37edfdc5.jpg"/>
          <p:cNvPicPr>
            <a:picLocks noChangeAspect="1"/>
          </p:cNvPicPr>
          <p:nvPr/>
        </p:nvPicPr>
        <p:blipFill>
          <a:blip r:embed="rId4"/>
          <a:srcRect t="-10471" r="-14162"/>
          <a:stretch>
            <a:fillRect/>
          </a:stretch>
        </p:blipFill>
        <p:spPr>
          <a:xfrm>
            <a:off x="2786050" y="1552681"/>
            <a:ext cx="2456102" cy="3214513"/>
          </a:xfrm>
          <a:prstGeom prst="verticalScroll">
            <a:avLst/>
          </a:prstGeom>
          <a:solidFill>
            <a:schemeClr val="accent6">
              <a:lumMod val="50000"/>
            </a:schemeClr>
          </a:solidFill>
          <a:ln>
            <a:solidFill>
              <a:srgbClr val="CC9900"/>
            </a:solidFill>
          </a:ln>
        </p:spPr>
      </p:pic>
      <p:sp>
        <p:nvSpPr>
          <p:cNvPr id="6" name="Rectangle 5"/>
          <p:cNvSpPr/>
          <p:nvPr/>
        </p:nvSpPr>
        <p:spPr>
          <a:xfrm>
            <a:off x="6000760" y="5000636"/>
            <a:ext cx="22354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/>
              <a:t>John  </a:t>
            </a:r>
            <a:r>
              <a:rPr lang="fr-FR" sz="3200" dirty="0" err="1">
                <a:solidFill>
                  <a:srgbClr val="002060"/>
                </a:solidFill>
              </a:rPr>
              <a:t>wayne</a:t>
            </a:r>
            <a:endParaRPr lang="fr-FR" sz="32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785786" y="6143644"/>
            <a:ext cx="43450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Avez-vous trouvez qui je suis</a:t>
            </a:r>
          </a:p>
        </p:txBody>
      </p:sp>
      <p:pic>
        <p:nvPicPr>
          <p:cNvPr id="16" name="Image 15" descr="johnny-depp-pirates.jpg"/>
          <p:cNvPicPr>
            <a:picLocks noChangeAspect="1"/>
          </p:cNvPicPr>
          <p:nvPr/>
        </p:nvPicPr>
        <p:blipFill>
          <a:blip r:embed="rId3"/>
          <a:srcRect l="-14173" t="-13228" b="-12283"/>
          <a:stretch>
            <a:fillRect/>
          </a:stretch>
        </p:blipFill>
        <p:spPr>
          <a:xfrm>
            <a:off x="5596708" y="1336500"/>
            <a:ext cx="3254664" cy="3577863"/>
          </a:xfrm>
          <a:prstGeom prst="horizontalScroll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5" name="Image 4" descr="c70ec677.jpg"/>
          <p:cNvPicPr>
            <a:picLocks noChangeAspect="1"/>
          </p:cNvPicPr>
          <p:nvPr/>
        </p:nvPicPr>
        <p:blipFill>
          <a:blip r:embed="rId5"/>
          <a:srcRect l="-16117" t="-11159" r="-15815"/>
          <a:stretch>
            <a:fillRect/>
          </a:stretch>
        </p:blipFill>
        <p:spPr>
          <a:xfrm>
            <a:off x="2571736" y="903183"/>
            <a:ext cx="2926138" cy="3811702"/>
          </a:xfrm>
          <a:prstGeom prst="verticalScroll">
            <a:avLst/>
          </a:prstGeom>
          <a:solidFill>
            <a:srgbClr val="56725C"/>
          </a:solidFill>
          <a:ln>
            <a:solidFill>
              <a:schemeClr val="accent3">
                <a:lumMod val="75000"/>
              </a:schemeClr>
            </a:solidFill>
          </a:ln>
        </p:spPr>
      </p:pic>
      <p:sp>
        <p:nvSpPr>
          <p:cNvPr id="6" name="Rectangle 5"/>
          <p:cNvSpPr/>
          <p:nvPr/>
        </p:nvSpPr>
        <p:spPr>
          <a:xfrm>
            <a:off x="6072198" y="5072074"/>
            <a:ext cx="22381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/>
              <a:t>JOHNNY DEEP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785786" y="6143644"/>
            <a:ext cx="43450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Avez-vous trouvez qui je suis</a:t>
            </a:r>
          </a:p>
        </p:txBody>
      </p:sp>
      <p:pic>
        <p:nvPicPr>
          <p:cNvPr id="3" name="Image 2" descr="JULIA ROBERTS.jpg"/>
          <p:cNvPicPr>
            <a:picLocks noChangeAspect="1"/>
          </p:cNvPicPr>
          <p:nvPr/>
        </p:nvPicPr>
        <p:blipFill>
          <a:blip r:embed="rId3"/>
          <a:srcRect l="-15000" t="-12500" r="-12500" b="-2500"/>
          <a:stretch>
            <a:fillRect/>
          </a:stretch>
        </p:blipFill>
        <p:spPr>
          <a:xfrm>
            <a:off x="2857488" y="1285860"/>
            <a:ext cx="2428892" cy="3286148"/>
          </a:xfrm>
          <a:prstGeom prst="verticalScroll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4" name="Image 3" descr="julia_roberts240.jpg"/>
          <p:cNvPicPr>
            <a:picLocks noChangeAspect="1"/>
          </p:cNvPicPr>
          <p:nvPr/>
        </p:nvPicPr>
        <p:blipFill>
          <a:blip r:embed="rId4"/>
          <a:srcRect t="-9375"/>
          <a:stretch>
            <a:fillRect/>
          </a:stretch>
        </p:blipFill>
        <p:spPr>
          <a:xfrm>
            <a:off x="6000760" y="857232"/>
            <a:ext cx="2786066" cy="4063015"/>
          </a:xfrm>
          <a:prstGeom prst="verticalScroll">
            <a:avLst/>
          </a:prstGeom>
          <a:solidFill>
            <a:schemeClr val="tx1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</p:pic>
      <p:sp>
        <p:nvSpPr>
          <p:cNvPr id="5" name="Rectangle 4"/>
          <p:cNvSpPr/>
          <p:nvPr/>
        </p:nvSpPr>
        <p:spPr>
          <a:xfrm>
            <a:off x="6429388" y="5214950"/>
            <a:ext cx="23896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>
                <a:solidFill>
                  <a:srgbClr val="990000"/>
                </a:solidFill>
              </a:rPr>
              <a:t>JULIA ROBERTS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785786" y="6143644"/>
            <a:ext cx="43450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Avez-vous trouvez qui je suis</a:t>
            </a:r>
          </a:p>
        </p:txBody>
      </p:sp>
      <p:pic>
        <p:nvPicPr>
          <p:cNvPr id="3" name="Image 2" descr="kirsten-dunst-updo-touseld (1).jpg"/>
          <p:cNvPicPr>
            <a:picLocks noChangeAspect="1"/>
          </p:cNvPicPr>
          <p:nvPr/>
        </p:nvPicPr>
        <p:blipFill>
          <a:blip r:embed="rId3" cstate="print"/>
          <a:srcRect l="-11765" t="-6488" r="2941"/>
          <a:stretch>
            <a:fillRect/>
          </a:stretch>
        </p:blipFill>
        <p:spPr>
          <a:xfrm>
            <a:off x="5786446" y="1428736"/>
            <a:ext cx="2643206" cy="3517607"/>
          </a:xfrm>
          <a:prstGeom prst="verticalScroll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</p:pic>
      <p:pic>
        <p:nvPicPr>
          <p:cNvPr id="6" name="Image 5" descr="Image5.jpg"/>
          <p:cNvPicPr>
            <a:picLocks noChangeAspect="1"/>
          </p:cNvPicPr>
          <p:nvPr/>
        </p:nvPicPr>
        <p:blipFill>
          <a:blip r:embed="rId4"/>
          <a:srcRect l="-11922" t="-10532" r="9962" b="-12338"/>
          <a:stretch>
            <a:fillRect/>
          </a:stretch>
        </p:blipFill>
        <p:spPr>
          <a:xfrm>
            <a:off x="2586013" y="1571612"/>
            <a:ext cx="2851407" cy="3071834"/>
          </a:xfrm>
          <a:prstGeom prst="horizontalScroll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bg1">
                <a:lumMod val="85000"/>
              </a:schemeClr>
            </a:solidFill>
          </a:ln>
        </p:spPr>
      </p:pic>
      <p:sp>
        <p:nvSpPr>
          <p:cNvPr id="5" name="Rectangle 4"/>
          <p:cNvSpPr/>
          <p:nvPr/>
        </p:nvSpPr>
        <p:spPr>
          <a:xfrm>
            <a:off x="6143636" y="5072074"/>
            <a:ext cx="23777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err="1">
                <a:solidFill>
                  <a:srgbClr val="303C18"/>
                </a:solidFill>
              </a:rPr>
              <a:t>kirsten</a:t>
            </a:r>
            <a:r>
              <a:rPr lang="fr-FR" sz="3200" dirty="0">
                <a:solidFill>
                  <a:srgbClr val="303C18"/>
                </a:solidFill>
              </a:rPr>
              <a:t>-</a:t>
            </a:r>
            <a:r>
              <a:rPr lang="fr-FR" sz="3200" dirty="0" err="1">
                <a:solidFill>
                  <a:srgbClr val="303C18"/>
                </a:solidFill>
              </a:rPr>
              <a:t>dunst</a:t>
            </a:r>
            <a:endParaRPr lang="fr-FR" sz="3200" dirty="0">
              <a:solidFill>
                <a:srgbClr val="303C18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785786" y="6143644"/>
            <a:ext cx="43450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Avez-vous trouvez qui je suis</a:t>
            </a:r>
          </a:p>
        </p:txBody>
      </p:sp>
      <p:pic>
        <p:nvPicPr>
          <p:cNvPr id="4" name="Image 3" descr="leonardo-dicaprio-20080521-414273.jpg"/>
          <p:cNvPicPr>
            <a:picLocks noChangeAspect="1"/>
          </p:cNvPicPr>
          <p:nvPr/>
        </p:nvPicPr>
        <p:blipFill>
          <a:blip r:embed="rId3"/>
          <a:srcRect l="-16458" t="-9910" r="-15213"/>
          <a:stretch>
            <a:fillRect/>
          </a:stretch>
        </p:blipFill>
        <p:spPr>
          <a:xfrm>
            <a:off x="5715008" y="857232"/>
            <a:ext cx="3428992" cy="3961636"/>
          </a:xfrm>
          <a:prstGeom prst="verticalScroll">
            <a:avLst/>
          </a:prstGeom>
          <a:solidFill>
            <a:srgbClr val="DCBDDF"/>
          </a:solidFill>
          <a:ln>
            <a:solidFill>
              <a:srgbClr val="8B72AA"/>
            </a:solidFill>
          </a:ln>
        </p:spPr>
      </p:pic>
      <p:pic>
        <p:nvPicPr>
          <p:cNvPr id="5" name="Image 4" descr="Image6.jpg"/>
          <p:cNvPicPr>
            <a:picLocks noChangeAspect="1"/>
          </p:cNvPicPr>
          <p:nvPr/>
        </p:nvPicPr>
        <p:blipFill>
          <a:blip r:embed="rId4"/>
          <a:srcRect l="-9528" t="-12800" r="8661" b="-8796"/>
          <a:stretch>
            <a:fillRect/>
          </a:stretch>
        </p:blipFill>
        <p:spPr>
          <a:xfrm>
            <a:off x="2546344" y="1785926"/>
            <a:ext cx="2811474" cy="2714644"/>
          </a:xfrm>
          <a:prstGeom prst="horizontalScroll">
            <a:avLst>
              <a:gd name="adj" fmla="val 13477"/>
            </a:avLst>
          </a:prstGeom>
          <a:solidFill>
            <a:schemeClr val="tx1"/>
          </a:solidFill>
          <a:ln>
            <a:solidFill>
              <a:srgbClr val="663300"/>
            </a:solidFill>
          </a:ln>
        </p:spPr>
      </p:pic>
      <p:sp>
        <p:nvSpPr>
          <p:cNvPr id="6" name="Rectangle 5"/>
          <p:cNvSpPr/>
          <p:nvPr/>
        </p:nvSpPr>
        <p:spPr>
          <a:xfrm>
            <a:off x="5786446" y="5072074"/>
            <a:ext cx="27800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 err="1"/>
              <a:t>leonardo</a:t>
            </a:r>
            <a:r>
              <a:rPr lang="fr-FR" sz="2800" dirty="0"/>
              <a:t>-</a:t>
            </a:r>
            <a:r>
              <a:rPr lang="fr-FR" sz="2800" dirty="0" err="1"/>
              <a:t>dicaprio</a:t>
            </a:r>
            <a:endParaRPr lang="fr-FR" sz="2800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785786" y="6143644"/>
            <a:ext cx="43450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Avez-vous trouvez qui je suis</a:t>
            </a:r>
          </a:p>
        </p:txBody>
      </p:sp>
      <p:pic>
        <p:nvPicPr>
          <p:cNvPr id="3" name="Image 2" descr="madonna1.jpg"/>
          <p:cNvPicPr>
            <a:picLocks noChangeAspect="1"/>
          </p:cNvPicPr>
          <p:nvPr/>
        </p:nvPicPr>
        <p:blipFill>
          <a:blip r:embed="rId3"/>
          <a:srcRect l="-9090" t="-9091" r="-9092"/>
          <a:stretch>
            <a:fillRect/>
          </a:stretch>
        </p:blipFill>
        <p:spPr>
          <a:xfrm>
            <a:off x="6000760" y="1000108"/>
            <a:ext cx="2786082" cy="3429024"/>
          </a:xfrm>
          <a:prstGeom prst="verticalScroll">
            <a:avLst/>
          </a:prstGeom>
          <a:solidFill>
            <a:schemeClr val="tx1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5" name="Image 4" descr="Image8.jpg"/>
          <p:cNvPicPr>
            <a:picLocks noChangeAspect="1"/>
          </p:cNvPicPr>
          <p:nvPr/>
        </p:nvPicPr>
        <p:blipFill>
          <a:blip r:embed="rId4"/>
          <a:srcRect l="-15140" t="-7395" r="-13553"/>
          <a:stretch>
            <a:fillRect/>
          </a:stretch>
        </p:blipFill>
        <p:spPr>
          <a:xfrm>
            <a:off x="2786050" y="1500174"/>
            <a:ext cx="2428892" cy="3112505"/>
          </a:xfrm>
          <a:prstGeom prst="verticalScroll">
            <a:avLst/>
          </a:prstGeom>
          <a:solidFill>
            <a:srgbClr val="8B72AA"/>
          </a:solidFill>
          <a:ln>
            <a:solidFill>
              <a:srgbClr val="DCB9FF"/>
            </a:solidFill>
          </a:ln>
        </p:spPr>
      </p:pic>
      <p:sp>
        <p:nvSpPr>
          <p:cNvPr id="6" name="Rectangle 5"/>
          <p:cNvSpPr/>
          <p:nvPr/>
        </p:nvSpPr>
        <p:spPr>
          <a:xfrm>
            <a:off x="6500826" y="5143512"/>
            <a:ext cx="177324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err="1"/>
              <a:t>madonna</a:t>
            </a:r>
            <a:endParaRPr lang="fr-FR" sz="3200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785786" y="6143644"/>
            <a:ext cx="43450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Avez-vous trouvez qui je suis</a:t>
            </a:r>
          </a:p>
        </p:txBody>
      </p:sp>
      <p:pic>
        <p:nvPicPr>
          <p:cNvPr id="4" name="Image 3" descr="mangopenelope.jpg"/>
          <p:cNvPicPr>
            <a:picLocks noChangeAspect="1"/>
          </p:cNvPicPr>
          <p:nvPr/>
        </p:nvPicPr>
        <p:blipFill>
          <a:blip r:embed="rId3"/>
          <a:srcRect l="-13438" t="-11905" b="-11906"/>
          <a:stretch>
            <a:fillRect/>
          </a:stretch>
        </p:blipFill>
        <p:spPr>
          <a:xfrm>
            <a:off x="5526166" y="1357298"/>
            <a:ext cx="3403552" cy="3714776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6" name="Image 5" descr="Image9.jpg"/>
          <p:cNvPicPr>
            <a:picLocks noChangeAspect="1"/>
          </p:cNvPicPr>
          <p:nvPr/>
        </p:nvPicPr>
        <p:blipFill>
          <a:blip r:embed="rId4"/>
          <a:srcRect l="-11608" t="-14920" b="-12097"/>
          <a:stretch>
            <a:fillRect/>
          </a:stretch>
        </p:blipFill>
        <p:spPr>
          <a:xfrm>
            <a:off x="2714612" y="1357298"/>
            <a:ext cx="2456439" cy="3000396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</p:pic>
      <p:sp>
        <p:nvSpPr>
          <p:cNvPr id="5" name="Rectangle 4"/>
          <p:cNvSpPr/>
          <p:nvPr/>
        </p:nvSpPr>
        <p:spPr>
          <a:xfrm>
            <a:off x="6143636" y="5072074"/>
            <a:ext cx="26421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/>
              <a:t>PENELOPE CRUZ 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42910" y="6000768"/>
            <a:ext cx="43450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Avez-vous trouvez qui je suis</a:t>
            </a:r>
          </a:p>
        </p:txBody>
      </p:sp>
      <p:pic>
        <p:nvPicPr>
          <p:cNvPr id="3" name="Image 2" descr="Pierce_Brosnan_381611a.jpg"/>
          <p:cNvPicPr>
            <a:picLocks noChangeAspect="1"/>
          </p:cNvPicPr>
          <p:nvPr/>
        </p:nvPicPr>
        <p:blipFill>
          <a:blip r:embed="rId3"/>
          <a:srcRect l="1350" t="-9691"/>
          <a:stretch>
            <a:fillRect/>
          </a:stretch>
        </p:blipFill>
        <p:spPr>
          <a:xfrm>
            <a:off x="6113662" y="918883"/>
            <a:ext cx="3030338" cy="4153165"/>
          </a:xfrm>
          <a:prstGeom prst="verticalScroll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4" name="Image 3" descr="PIERCE BROSNAN.jpg"/>
          <p:cNvPicPr>
            <a:picLocks noChangeAspect="1"/>
          </p:cNvPicPr>
          <p:nvPr/>
        </p:nvPicPr>
        <p:blipFill>
          <a:blip r:embed="rId4"/>
          <a:srcRect t="-11147" r="-7142"/>
          <a:stretch>
            <a:fillRect/>
          </a:stretch>
        </p:blipFill>
        <p:spPr>
          <a:xfrm>
            <a:off x="2857488" y="1357298"/>
            <a:ext cx="2143140" cy="3386148"/>
          </a:xfrm>
          <a:prstGeom prst="verticalScroll">
            <a:avLst/>
          </a:prstGeom>
          <a:solidFill>
            <a:srgbClr val="40BA9D"/>
          </a:solidFill>
          <a:ln>
            <a:solidFill>
              <a:srgbClr val="002060"/>
            </a:solidFill>
          </a:ln>
        </p:spPr>
      </p:pic>
      <p:sp>
        <p:nvSpPr>
          <p:cNvPr id="5" name="Rectangle 4"/>
          <p:cNvSpPr/>
          <p:nvPr/>
        </p:nvSpPr>
        <p:spPr>
          <a:xfrm>
            <a:off x="6365482" y="5143512"/>
            <a:ext cx="27785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err="1">
                <a:solidFill>
                  <a:srgbClr val="303C18"/>
                </a:solidFill>
              </a:rPr>
              <a:t>Pierce_Brosnan</a:t>
            </a:r>
            <a:endParaRPr lang="fr-FR" sz="3200" dirty="0">
              <a:solidFill>
                <a:srgbClr val="303C18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42910" y="6000768"/>
            <a:ext cx="43450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Avez-vous trouvez qui je suis</a:t>
            </a:r>
          </a:p>
        </p:txBody>
      </p:sp>
      <p:pic>
        <p:nvPicPr>
          <p:cNvPr id="4" name="Image 3" descr="RICHARD GERE 1.jpg"/>
          <p:cNvPicPr>
            <a:picLocks noChangeAspect="1"/>
          </p:cNvPicPr>
          <p:nvPr/>
        </p:nvPicPr>
        <p:blipFill>
          <a:blip r:embed="rId3"/>
          <a:srcRect l="7894" t="-15789" r="7894" b="-13158"/>
          <a:stretch>
            <a:fillRect/>
          </a:stretch>
        </p:blipFill>
        <p:spPr>
          <a:xfrm>
            <a:off x="6286512" y="1643050"/>
            <a:ext cx="2286016" cy="3500462"/>
          </a:xfrm>
          <a:prstGeom prst="verticalScroll">
            <a:avLst/>
          </a:prstGeom>
          <a:solidFill>
            <a:srgbClr val="191919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1026" name="Picture 2" descr="C:\Documents and Settings\Administrateur\Mes documents\Mes images\026e50af.jpg"/>
          <p:cNvPicPr>
            <a:picLocks noChangeAspect="1" noChangeArrowheads="1"/>
          </p:cNvPicPr>
          <p:nvPr/>
        </p:nvPicPr>
        <p:blipFill>
          <a:blip r:embed="rId4"/>
          <a:srcRect l="-3704" t="-9696" r="-7408" b="713"/>
          <a:stretch>
            <a:fillRect/>
          </a:stretch>
        </p:blipFill>
        <p:spPr bwMode="auto">
          <a:xfrm>
            <a:off x="2643174" y="1428736"/>
            <a:ext cx="2428892" cy="3571876"/>
          </a:xfrm>
          <a:prstGeom prst="verticalScroll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</p:pic>
      <p:sp>
        <p:nvSpPr>
          <p:cNvPr id="5" name="Rectangle 4"/>
          <p:cNvSpPr/>
          <p:nvPr/>
        </p:nvSpPr>
        <p:spPr>
          <a:xfrm>
            <a:off x="6072198" y="5214950"/>
            <a:ext cx="24449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/>
              <a:t>RICHARD GERE 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42910" y="6000768"/>
            <a:ext cx="43450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Avez-vous trouvez qui je suis</a:t>
            </a:r>
          </a:p>
        </p:txBody>
      </p:sp>
      <p:pic>
        <p:nvPicPr>
          <p:cNvPr id="3" name="Image 2" descr="robert de niro.jpg"/>
          <p:cNvPicPr>
            <a:picLocks noChangeAspect="1"/>
          </p:cNvPicPr>
          <p:nvPr/>
        </p:nvPicPr>
        <p:blipFill>
          <a:blip r:embed="rId3"/>
          <a:srcRect t="-10931"/>
          <a:stretch>
            <a:fillRect/>
          </a:stretch>
        </p:blipFill>
        <p:spPr>
          <a:xfrm>
            <a:off x="5643570" y="714356"/>
            <a:ext cx="3168274" cy="4349760"/>
          </a:xfrm>
          <a:prstGeom prst="verticalScroll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</p:pic>
      <p:pic>
        <p:nvPicPr>
          <p:cNvPr id="5" name="Picture 3" descr="C:\Documents and Settings\Administrateur\Mes documents\Mes images\1.jpg"/>
          <p:cNvPicPr>
            <a:picLocks noChangeAspect="1" noChangeArrowheads="1"/>
          </p:cNvPicPr>
          <p:nvPr/>
        </p:nvPicPr>
        <p:blipFill>
          <a:blip r:embed="rId4"/>
          <a:srcRect t="-6233"/>
          <a:stretch>
            <a:fillRect/>
          </a:stretch>
        </p:blipFill>
        <p:spPr bwMode="auto">
          <a:xfrm>
            <a:off x="2786050" y="1928802"/>
            <a:ext cx="2541587" cy="2435226"/>
          </a:xfrm>
          <a:prstGeom prst="horizontalScroll">
            <a:avLst/>
          </a:prstGeom>
          <a:solidFill>
            <a:srgbClr val="808000"/>
          </a:solidFill>
          <a:ln>
            <a:solidFill>
              <a:schemeClr val="bg2">
                <a:lumMod val="50000"/>
              </a:schemeClr>
            </a:solidFill>
            <a:prstDash val="sysDash"/>
          </a:ln>
        </p:spPr>
      </p:pic>
      <p:sp>
        <p:nvSpPr>
          <p:cNvPr id="6" name="Rectangle 5"/>
          <p:cNvSpPr/>
          <p:nvPr/>
        </p:nvSpPr>
        <p:spPr>
          <a:xfrm>
            <a:off x="6215074" y="5143512"/>
            <a:ext cx="25070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/>
              <a:t>robert de </a:t>
            </a:r>
            <a:r>
              <a:rPr lang="fr-FR" sz="3200" dirty="0" err="1"/>
              <a:t>niro</a:t>
            </a:r>
            <a:endParaRPr lang="fr-FR" sz="3200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42910" y="6000768"/>
            <a:ext cx="43450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Avez-vous trouvez qui je suis</a:t>
            </a:r>
          </a:p>
        </p:txBody>
      </p:sp>
      <p:pic>
        <p:nvPicPr>
          <p:cNvPr id="3" name="Image 2" descr="HUGH LAURIE-HOUSE.jpg"/>
          <p:cNvPicPr>
            <a:picLocks noChangeAspect="1"/>
          </p:cNvPicPr>
          <p:nvPr/>
        </p:nvPicPr>
        <p:blipFill>
          <a:blip r:embed="rId3"/>
          <a:srcRect l="-15058" t="-10660" r="-17744"/>
          <a:stretch>
            <a:fillRect/>
          </a:stretch>
        </p:blipFill>
        <p:spPr>
          <a:xfrm>
            <a:off x="2854419" y="1330807"/>
            <a:ext cx="2503399" cy="3241201"/>
          </a:xfrm>
          <a:prstGeom prst="verticalScroll">
            <a:avLst/>
          </a:prstGeom>
          <a:solidFill>
            <a:srgbClr val="ACB581"/>
          </a:solidFill>
          <a:ln cmpd="sng">
            <a:solidFill>
              <a:srgbClr val="4C5F27"/>
            </a:solidFill>
          </a:ln>
        </p:spPr>
      </p:pic>
      <p:pic>
        <p:nvPicPr>
          <p:cNvPr id="4" name="Image 3" descr="people-hugh-laurie-HUGH LAURIE-.jpg"/>
          <p:cNvPicPr>
            <a:picLocks noChangeAspect="1"/>
          </p:cNvPicPr>
          <p:nvPr/>
        </p:nvPicPr>
        <p:blipFill>
          <a:blip r:embed="rId4"/>
          <a:srcRect l="-16666" t="-12500" b="-12500"/>
          <a:stretch>
            <a:fillRect/>
          </a:stretch>
        </p:blipFill>
        <p:spPr>
          <a:xfrm>
            <a:off x="5572132" y="1071546"/>
            <a:ext cx="3333760" cy="3571900"/>
          </a:xfrm>
          <a:prstGeom prst="horizontalScroll">
            <a:avLst/>
          </a:prstGeom>
          <a:solidFill>
            <a:srgbClr val="364258"/>
          </a:solidFill>
          <a:ln cmpd="sng">
            <a:solidFill>
              <a:srgbClr val="85C9EB"/>
            </a:solidFill>
          </a:ln>
        </p:spPr>
      </p:pic>
      <p:sp>
        <p:nvSpPr>
          <p:cNvPr id="5" name="Rectangle 4"/>
          <p:cNvSpPr/>
          <p:nvPr/>
        </p:nvSpPr>
        <p:spPr>
          <a:xfrm>
            <a:off x="5715008" y="4714884"/>
            <a:ext cx="29738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/>
              <a:t>people-hugh-</a:t>
            </a:r>
            <a:r>
              <a:rPr lang="fr-FR" sz="2800" dirty="0" err="1"/>
              <a:t>laurie</a:t>
            </a:r>
            <a:endParaRPr lang="fr-FR" sz="2800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42910" y="6000768"/>
            <a:ext cx="4471100" cy="639604"/>
          </a:xfrm>
          <a:prstGeom prst="verticalScroll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Avez-vous trouvez qui je suis</a:t>
            </a:r>
          </a:p>
        </p:txBody>
      </p:sp>
      <p:pic>
        <p:nvPicPr>
          <p:cNvPr id="5" name="Image 4" descr="robin-williams-vs-marsha-garces.jpg"/>
          <p:cNvPicPr>
            <a:picLocks noChangeAspect="1"/>
          </p:cNvPicPr>
          <p:nvPr/>
        </p:nvPicPr>
        <p:blipFill>
          <a:blip r:embed="rId3"/>
          <a:srcRect l="11811" t="-13998" r="3645"/>
          <a:stretch>
            <a:fillRect/>
          </a:stretch>
        </p:blipFill>
        <p:spPr>
          <a:xfrm>
            <a:off x="5754050" y="1078717"/>
            <a:ext cx="3389950" cy="3428283"/>
          </a:xfrm>
          <a:prstGeom prst="verticalScroll">
            <a:avLst/>
          </a:prstGeom>
          <a:solidFill>
            <a:srgbClr val="C7CDAB"/>
          </a:solidFill>
          <a:ln>
            <a:solidFill>
              <a:srgbClr val="4C5F27"/>
            </a:solidFill>
          </a:ln>
        </p:spPr>
      </p:pic>
      <p:pic>
        <p:nvPicPr>
          <p:cNvPr id="6" name="Image 5" descr="-ROBIN WILLIAMS-FORNERO.jpg"/>
          <p:cNvPicPr>
            <a:picLocks noChangeAspect="1"/>
          </p:cNvPicPr>
          <p:nvPr/>
        </p:nvPicPr>
        <p:blipFill>
          <a:blip r:embed="rId4"/>
          <a:srcRect t="-8183"/>
          <a:stretch>
            <a:fillRect/>
          </a:stretch>
        </p:blipFill>
        <p:spPr>
          <a:xfrm>
            <a:off x="2643174" y="1166919"/>
            <a:ext cx="2755051" cy="4405221"/>
          </a:xfrm>
          <a:prstGeom prst="verticalScroll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7" name="Rectangle 6"/>
          <p:cNvSpPr/>
          <p:nvPr/>
        </p:nvSpPr>
        <p:spPr>
          <a:xfrm>
            <a:off x="5429256" y="4714884"/>
            <a:ext cx="30580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/>
              <a:t>ROBIN WILLIAMS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42910" y="6000768"/>
            <a:ext cx="4471100" cy="639604"/>
          </a:xfrm>
          <a:prstGeom prst="verticalScroll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Avez-vous trouvez qui je suis</a:t>
            </a:r>
          </a:p>
        </p:txBody>
      </p:sp>
      <p:pic>
        <p:nvPicPr>
          <p:cNvPr id="5" name="Image 4" descr="1.jpg"/>
          <p:cNvPicPr>
            <a:picLocks noChangeAspect="1"/>
          </p:cNvPicPr>
          <p:nvPr/>
        </p:nvPicPr>
        <p:blipFill>
          <a:blip r:embed="rId3"/>
          <a:srcRect l="-6346" t="-8504" r="-3173"/>
          <a:stretch>
            <a:fillRect/>
          </a:stretch>
        </p:blipFill>
        <p:spPr>
          <a:xfrm>
            <a:off x="6307643" y="785794"/>
            <a:ext cx="2836357" cy="4194102"/>
          </a:xfrm>
          <a:prstGeom prst="verticalScroll">
            <a:avLst/>
          </a:prstGeom>
          <a:solidFill>
            <a:schemeClr val="tx1"/>
          </a:solidFill>
          <a:ln>
            <a:solidFill>
              <a:srgbClr val="95A4BD"/>
            </a:solidFill>
          </a:ln>
        </p:spPr>
      </p:pic>
      <p:pic>
        <p:nvPicPr>
          <p:cNvPr id="6" name="Image 5" descr="TOM HANKS.jpg"/>
          <p:cNvPicPr>
            <a:picLocks noChangeAspect="1"/>
          </p:cNvPicPr>
          <p:nvPr/>
        </p:nvPicPr>
        <p:blipFill>
          <a:blip r:embed="rId4"/>
          <a:srcRect l="-12941" t="-8714" r="-3235"/>
          <a:stretch>
            <a:fillRect/>
          </a:stretch>
        </p:blipFill>
        <p:spPr>
          <a:xfrm>
            <a:off x="2695261" y="1123803"/>
            <a:ext cx="2738829" cy="3806363"/>
          </a:xfrm>
          <a:prstGeom prst="verticalScroll">
            <a:avLst/>
          </a:prstGeom>
          <a:solidFill>
            <a:srgbClr val="93E5DD"/>
          </a:solidFill>
          <a:ln>
            <a:solidFill>
              <a:schemeClr val="accent5">
                <a:lumMod val="50000"/>
              </a:schemeClr>
            </a:solidFill>
          </a:ln>
        </p:spPr>
      </p:pic>
      <p:sp>
        <p:nvSpPr>
          <p:cNvPr id="7" name="Rectangle 6"/>
          <p:cNvSpPr/>
          <p:nvPr/>
        </p:nvSpPr>
        <p:spPr>
          <a:xfrm>
            <a:off x="6786578" y="5214950"/>
            <a:ext cx="19891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>
                <a:solidFill>
                  <a:srgbClr val="002060"/>
                </a:solidFill>
              </a:rPr>
              <a:t>TOM HANKS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42910" y="6000768"/>
            <a:ext cx="43450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Avez-vous trouvez qui je suis</a:t>
            </a:r>
          </a:p>
        </p:txBody>
      </p:sp>
      <p:pic>
        <p:nvPicPr>
          <p:cNvPr id="3" name="Image 2" descr="travolta2.jpg"/>
          <p:cNvPicPr>
            <a:picLocks noChangeAspect="1"/>
          </p:cNvPicPr>
          <p:nvPr/>
        </p:nvPicPr>
        <p:blipFill>
          <a:blip r:embed="rId3"/>
          <a:srcRect l="-6327" t="-12487"/>
          <a:stretch>
            <a:fillRect/>
          </a:stretch>
        </p:blipFill>
        <p:spPr>
          <a:xfrm>
            <a:off x="5749280" y="1211559"/>
            <a:ext cx="3024842" cy="3242953"/>
          </a:xfrm>
          <a:prstGeom prst="verticalScroll">
            <a:avLst/>
          </a:prstGeom>
          <a:solidFill>
            <a:schemeClr val="bg1">
              <a:lumMod val="95000"/>
            </a:schemeClr>
          </a:solidFill>
          <a:ln w="34925" cmpd="sng">
            <a:solidFill>
              <a:srgbClr val="95A4BD"/>
            </a:solidFill>
            <a:prstDash val="solid"/>
          </a:ln>
        </p:spPr>
      </p:pic>
      <p:pic>
        <p:nvPicPr>
          <p:cNvPr id="4" name="Image 3" descr="TRAVOLTA.jpg"/>
          <p:cNvPicPr>
            <a:picLocks noChangeAspect="1"/>
          </p:cNvPicPr>
          <p:nvPr/>
        </p:nvPicPr>
        <p:blipFill>
          <a:blip r:embed="rId4"/>
          <a:srcRect l="-5905" t="-9544" r="-14764"/>
          <a:stretch>
            <a:fillRect/>
          </a:stretch>
        </p:blipFill>
        <p:spPr>
          <a:xfrm>
            <a:off x="2655280" y="1030349"/>
            <a:ext cx="2672268" cy="3752624"/>
          </a:xfrm>
          <a:prstGeom prst="verticalScroll">
            <a:avLst/>
          </a:prstGeom>
          <a:solidFill>
            <a:srgbClr val="3E4C64"/>
          </a:solidFill>
          <a:ln w="34925" cmpd="sng">
            <a:solidFill>
              <a:srgbClr val="95A4BD"/>
            </a:solidFill>
            <a:prstDash val="solid"/>
          </a:ln>
        </p:spPr>
      </p:pic>
      <p:sp>
        <p:nvSpPr>
          <p:cNvPr id="6" name="Rectangle 5"/>
          <p:cNvSpPr/>
          <p:nvPr/>
        </p:nvSpPr>
        <p:spPr>
          <a:xfrm>
            <a:off x="5857884" y="5072074"/>
            <a:ext cx="300749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/>
              <a:t>John Travolta</a:t>
            </a:r>
            <a:endParaRPr lang="fr-FR" sz="4000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42910" y="6000768"/>
            <a:ext cx="43450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Avez-vous trouvez qui je suis</a:t>
            </a:r>
          </a:p>
        </p:txBody>
      </p:sp>
      <p:pic>
        <p:nvPicPr>
          <p:cNvPr id="3" name="Image 2" descr="WOOPI GOLDBERG.jpg"/>
          <p:cNvPicPr>
            <a:picLocks noChangeAspect="1"/>
          </p:cNvPicPr>
          <p:nvPr/>
        </p:nvPicPr>
        <p:blipFill>
          <a:blip r:embed="rId3"/>
          <a:srcRect l="-12740" t="-9924"/>
          <a:stretch>
            <a:fillRect/>
          </a:stretch>
        </p:blipFill>
        <p:spPr>
          <a:xfrm>
            <a:off x="2592379" y="1559486"/>
            <a:ext cx="2635077" cy="3298274"/>
          </a:xfrm>
          <a:prstGeom prst="verticalScroll">
            <a:avLst/>
          </a:prstGeom>
          <a:solidFill>
            <a:schemeClr val="accent5">
              <a:lumMod val="20000"/>
              <a:lumOff val="80000"/>
            </a:schemeClr>
          </a:solidFill>
          <a:ln w="31750" cmpd="sng">
            <a:solidFill>
              <a:schemeClr val="accent5">
                <a:lumMod val="50000"/>
              </a:schemeClr>
            </a:solidFill>
          </a:ln>
        </p:spPr>
      </p:pic>
      <p:pic>
        <p:nvPicPr>
          <p:cNvPr id="4" name="Image 3" descr="whoopi_goldberg.jpg"/>
          <p:cNvPicPr>
            <a:picLocks noChangeAspect="1"/>
          </p:cNvPicPr>
          <p:nvPr/>
        </p:nvPicPr>
        <p:blipFill>
          <a:blip r:embed="rId4"/>
          <a:srcRect l="-14848" t="-11879" r="-12148"/>
          <a:stretch>
            <a:fillRect/>
          </a:stretch>
        </p:blipFill>
        <p:spPr>
          <a:xfrm>
            <a:off x="5747571" y="1032734"/>
            <a:ext cx="3387123" cy="3729752"/>
          </a:xfrm>
          <a:prstGeom prst="verticalScroll">
            <a:avLst/>
          </a:prstGeom>
          <a:solidFill>
            <a:srgbClr val="ACB581"/>
          </a:solidFill>
          <a:ln w="31750" cmpd="sng">
            <a:solidFill>
              <a:srgbClr val="4C5F27"/>
            </a:solidFill>
          </a:ln>
        </p:spPr>
      </p:pic>
      <p:sp>
        <p:nvSpPr>
          <p:cNvPr id="6" name="Rectangle 5"/>
          <p:cNvSpPr/>
          <p:nvPr/>
        </p:nvSpPr>
        <p:spPr>
          <a:xfrm>
            <a:off x="5643570" y="5072074"/>
            <a:ext cx="31658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err="1"/>
              <a:t>Whoopi</a:t>
            </a:r>
            <a:r>
              <a:rPr lang="fr-FR" sz="3200" dirty="0"/>
              <a:t>  </a:t>
            </a:r>
            <a:r>
              <a:rPr lang="fr-FR" sz="3200" dirty="0" err="1"/>
              <a:t>goldberg</a:t>
            </a:r>
            <a:endParaRPr lang="fr-FR" sz="3200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42910" y="6000768"/>
            <a:ext cx="43450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Avez-vous trouvez qui je suis</a:t>
            </a:r>
          </a:p>
        </p:txBody>
      </p:sp>
      <p:pic>
        <p:nvPicPr>
          <p:cNvPr id="3" name="Image 2" descr="will-smith-thumb.jpg"/>
          <p:cNvPicPr>
            <a:picLocks noChangeAspect="1"/>
          </p:cNvPicPr>
          <p:nvPr/>
        </p:nvPicPr>
        <p:blipFill>
          <a:blip r:embed="rId3"/>
          <a:srcRect l="-5192" t="-10152" r="-3115"/>
          <a:stretch>
            <a:fillRect/>
          </a:stretch>
        </p:blipFill>
        <p:spPr>
          <a:xfrm>
            <a:off x="6021492" y="1111187"/>
            <a:ext cx="2547876" cy="3445527"/>
          </a:xfrm>
          <a:prstGeom prst="verticalScroll">
            <a:avLst/>
          </a:prstGeom>
          <a:solidFill>
            <a:schemeClr val="tx1"/>
          </a:solidFill>
          <a:ln w="31750" cmpd="sng">
            <a:solidFill>
              <a:schemeClr val="accent5">
                <a:lumMod val="60000"/>
                <a:lumOff val="40000"/>
              </a:schemeClr>
            </a:solidFill>
          </a:ln>
        </p:spPr>
      </p:pic>
      <p:pic>
        <p:nvPicPr>
          <p:cNvPr id="4" name="Image 3" descr="WILL SMITH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8926" y="1714488"/>
            <a:ext cx="2333058" cy="3231382"/>
          </a:xfrm>
          <a:prstGeom prst="verticalScroll">
            <a:avLst/>
          </a:prstGeom>
          <a:ln w="31750" cmpd="sng">
            <a:gradFill flip="none" rotWithShape="1">
              <a:gsLst>
                <a:gs pos="0">
                  <a:srgbClr val="D6B19C"/>
                </a:gs>
                <a:gs pos="30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18900000" scaled="1"/>
              <a:tileRect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6286512" y="5072074"/>
            <a:ext cx="21948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/>
              <a:t>WILL SMITH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500694" y="2071678"/>
            <a:ext cx="353494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600" dirty="0">
                <a:blipFill>
                  <a:blip r:embed="rId3"/>
                  <a:stretch>
                    <a:fillRect/>
                  </a:stretch>
                </a:blipFill>
                <a:latin typeface="Colonna MT" pitchFamily="82" charset="0"/>
              </a:rPr>
              <a:t>FIN</a:t>
            </a:r>
          </a:p>
        </p:txBody>
      </p:sp>
      <p:pic>
        <p:nvPicPr>
          <p:cNvPr id="1030" name="Picture 6" descr="Mireille">
            <a:hlinkClick r:id="rId4" tooltip="Agrandir l'image de mimifanfan.centerblog.net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38134" y="714356"/>
            <a:ext cx="3378407" cy="2976570"/>
          </a:xfrm>
          <a:prstGeom prst="rect">
            <a:avLst/>
          </a:prstGeom>
          <a:noFill/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5400" dirty="0" smtClean="0">
            <a:latin typeface="Computerfont" pitchFamily="2" charset="0"/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caricatures Ma Gueule Johnny(Mireille)</Template>
  <TotalTime>4</TotalTime>
  <Words>161</Words>
  <Application>Microsoft Office PowerPoint</Application>
  <PresentationFormat>Affichage à l'écran (4:3)</PresentationFormat>
  <Paragraphs>53</Paragraphs>
  <Slides>25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Colonna MT</vt:lpstr>
      <vt:lpstr>Computerfont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1</cp:revision>
  <dcterms:created xsi:type="dcterms:W3CDTF">2020-12-19T11:32:45Z</dcterms:created>
  <dcterms:modified xsi:type="dcterms:W3CDTF">2020-12-19T11:36:56Z</dcterms:modified>
</cp:coreProperties>
</file>