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63" r:id="rId3"/>
    <p:sldId id="260" r:id="rId4"/>
    <p:sldId id="264" r:id="rId5"/>
    <p:sldId id="268" r:id="rId6"/>
    <p:sldId id="265" r:id="rId7"/>
    <p:sldId id="258" r:id="rId8"/>
  </p:sldIdLst>
  <p:sldSz cx="9144000" cy="5715000" type="screen16x1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000FF"/>
    <a:srgbClr val="0066FF"/>
    <a:srgbClr val="21D6E0"/>
    <a:srgbClr val="F5CB77"/>
    <a:srgbClr val="F0B13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630" y="-36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8"/>
            <a:ext cx="7772400" cy="122502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2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2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7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7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62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C3AB7-8E0A-4289-91DE-E3E29948B30D}" type="datetimeFigureOut">
              <a:rPr lang="fr-FR" smtClean="0"/>
              <a:pPr/>
              <a:t>25/05/2013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62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62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jpeg"/><Relationship Id="rId18" Type="http://schemas.openxmlformats.org/officeDocument/2006/relationships/image" Target="../media/image23.jpeg"/><Relationship Id="rId26" Type="http://schemas.openxmlformats.org/officeDocument/2006/relationships/image" Target="../media/image31.jpeg"/><Relationship Id="rId3" Type="http://schemas.openxmlformats.org/officeDocument/2006/relationships/image" Target="../media/image8.jpeg"/><Relationship Id="rId21" Type="http://schemas.openxmlformats.org/officeDocument/2006/relationships/image" Target="../media/image26.jpeg"/><Relationship Id="rId7" Type="http://schemas.openxmlformats.org/officeDocument/2006/relationships/image" Target="../media/image12.jpeg"/><Relationship Id="rId12" Type="http://schemas.openxmlformats.org/officeDocument/2006/relationships/image" Target="../media/image17.jpeg"/><Relationship Id="rId17" Type="http://schemas.openxmlformats.org/officeDocument/2006/relationships/image" Target="../media/image22.jpeg"/><Relationship Id="rId25" Type="http://schemas.openxmlformats.org/officeDocument/2006/relationships/image" Target="../media/image30.jpeg"/><Relationship Id="rId2" Type="http://schemas.openxmlformats.org/officeDocument/2006/relationships/image" Target="../media/image7.jpeg"/><Relationship Id="rId16" Type="http://schemas.openxmlformats.org/officeDocument/2006/relationships/image" Target="../media/image21.jpeg"/><Relationship Id="rId20" Type="http://schemas.openxmlformats.org/officeDocument/2006/relationships/image" Target="../media/image25.jpeg"/><Relationship Id="rId29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24" Type="http://schemas.openxmlformats.org/officeDocument/2006/relationships/image" Target="../media/image29.jpeg"/><Relationship Id="rId32" Type="http://schemas.openxmlformats.org/officeDocument/2006/relationships/image" Target="../media/image37.jpeg"/><Relationship Id="rId5" Type="http://schemas.openxmlformats.org/officeDocument/2006/relationships/image" Target="../media/image10.jpeg"/><Relationship Id="rId15" Type="http://schemas.openxmlformats.org/officeDocument/2006/relationships/image" Target="../media/image20.jpeg"/><Relationship Id="rId23" Type="http://schemas.openxmlformats.org/officeDocument/2006/relationships/image" Target="../media/image28.jpeg"/><Relationship Id="rId28" Type="http://schemas.openxmlformats.org/officeDocument/2006/relationships/image" Target="../media/image33.jpeg"/><Relationship Id="rId10" Type="http://schemas.openxmlformats.org/officeDocument/2006/relationships/image" Target="../media/image15.jpeg"/><Relationship Id="rId19" Type="http://schemas.openxmlformats.org/officeDocument/2006/relationships/image" Target="../media/image24.jpeg"/><Relationship Id="rId31" Type="http://schemas.openxmlformats.org/officeDocument/2006/relationships/image" Target="../media/image36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Relationship Id="rId14" Type="http://schemas.openxmlformats.org/officeDocument/2006/relationships/image" Target="../media/image19.jpeg"/><Relationship Id="rId22" Type="http://schemas.openxmlformats.org/officeDocument/2006/relationships/image" Target="../media/image27.jpeg"/><Relationship Id="rId27" Type="http://schemas.openxmlformats.org/officeDocument/2006/relationships/image" Target="../media/image32.png"/><Relationship Id="rId30" Type="http://schemas.openxmlformats.org/officeDocument/2006/relationships/image" Target="../media/image3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9.jpeg"/><Relationship Id="rId7" Type="http://schemas.openxmlformats.org/officeDocument/2006/relationships/image" Target="../media/image4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png"/><Relationship Id="rId4" Type="http://schemas.openxmlformats.org/officeDocument/2006/relationships/image" Target="../media/image4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13" Type="http://schemas.openxmlformats.org/officeDocument/2006/relationships/image" Target="../media/image54.jpeg"/><Relationship Id="rId18" Type="http://schemas.openxmlformats.org/officeDocument/2006/relationships/image" Target="../media/image59.jpeg"/><Relationship Id="rId26" Type="http://schemas.openxmlformats.org/officeDocument/2006/relationships/image" Target="../media/image67.jpeg"/><Relationship Id="rId3" Type="http://schemas.openxmlformats.org/officeDocument/2006/relationships/image" Target="../media/image45.jpeg"/><Relationship Id="rId21" Type="http://schemas.openxmlformats.org/officeDocument/2006/relationships/image" Target="../media/image62.jpeg"/><Relationship Id="rId34" Type="http://schemas.openxmlformats.org/officeDocument/2006/relationships/image" Target="../media/image75.jpeg"/><Relationship Id="rId7" Type="http://schemas.openxmlformats.org/officeDocument/2006/relationships/image" Target="../media/image17.jpeg"/><Relationship Id="rId12" Type="http://schemas.openxmlformats.org/officeDocument/2006/relationships/image" Target="../media/image53.jpeg"/><Relationship Id="rId17" Type="http://schemas.openxmlformats.org/officeDocument/2006/relationships/image" Target="../media/image58.jpeg"/><Relationship Id="rId25" Type="http://schemas.openxmlformats.org/officeDocument/2006/relationships/image" Target="../media/image66.jpeg"/><Relationship Id="rId33" Type="http://schemas.openxmlformats.org/officeDocument/2006/relationships/image" Target="../media/image74.jpeg"/><Relationship Id="rId2" Type="http://schemas.openxmlformats.org/officeDocument/2006/relationships/image" Target="../media/image44.jpeg"/><Relationship Id="rId16" Type="http://schemas.openxmlformats.org/officeDocument/2006/relationships/image" Target="../media/image57.jpeg"/><Relationship Id="rId20" Type="http://schemas.openxmlformats.org/officeDocument/2006/relationships/image" Target="../media/image61.jpeg"/><Relationship Id="rId29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11" Type="http://schemas.openxmlformats.org/officeDocument/2006/relationships/image" Target="../media/image52.jpeg"/><Relationship Id="rId24" Type="http://schemas.openxmlformats.org/officeDocument/2006/relationships/image" Target="../media/image65.jpeg"/><Relationship Id="rId32" Type="http://schemas.openxmlformats.org/officeDocument/2006/relationships/image" Target="../media/image73.jpeg"/><Relationship Id="rId5" Type="http://schemas.openxmlformats.org/officeDocument/2006/relationships/image" Target="../media/image47.jpeg"/><Relationship Id="rId15" Type="http://schemas.openxmlformats.org/officeDocument/2006/relationships/image" Target="../media/image56.gif"/><Relationship Id="rId23" Type="http://schemas.openxmlformats.org/officeDocument/2006/relationships/image" Target="../media/image64.jpeg"/><Relationship Id="rId28" Type="http://schemas.openxmlformats.org/officeDocument/2006/relationships/image" Target="../media/image69.jpeg"/><Relationship Id="rId36" Type="http://schemas.openxmlformats.org/officeDocument/2006/relationships/image" Target="../media/image77.jpeg"/><Relationship Id="rId10" Type="http://schemas.openxmlformats.org/officeDocument/2006/relationships/image" Target="../media/image51.jpeg"/><Relationship Id="rId19" Type="http://schemas.openxmlformats.org/officeDocument/2006/relationships/image" Target="../media/image60.jpeg"/><Relationship Id="rId31" Type="http://schemas.openxmlformats.org/officeDocument/2006/relationships/image" Target="../media/image72.jpeg"/><Relationship Id="rId4" Type="http://schemas.openxmlformats.org/officeDocument/2006/relationships/image" Target="../media/image46.jpeg"/><Relationship Id="rId9" Type="http://schemas.openxmlformats.org/officeDocument/2006/relationships/image" Target="../media/image50.jpeg"/><Relationship Id="rId14" Type="http://schemas.openxmlformats.org/officeDocument/2006/relationships/image" Target="../media/image55.jpeg"/><Relationship Id="rId22" Type="http://schemas.openxmlformats.org/officeDocument/2006/relationships/image" Target="../media/image63.gif"/><Relationship Id="rId27" Type="http://schemas.openxmlformats.org/officeDocument/2006/relationships/image" Target="../media/image68.jpeg"/><Relationship Id="rId30" Type="http://schemas.openxmlformats.org/officeDocument/2006/relationships/image" Target="../media/image71.png"/><Relationship Id="rId35" Type="http://schemas.openxmlformats.org/officeDocument/2006/relationships/image" Target="../media/image7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jpeg"/><Relationship Id="rId13" Type="http://schemas.openxmlformats.org/officeDocument/2006/relationships/image" Target="../media/image89.jpeg"/><Relationship Id="rId3" Type="http://schemas.openxmlformats.org/officeDocument/2006/relationships/image" Target="../media/image79.jpeg"/><Relationship Id="rId7" Type="http://schemas.openxmlformats.org/officeDocument/2006/relationships/image" Target="../media/image83.jpeg"/><Relationship Id="rId12" Type="http://schemas.openxmlformats.org/officeDocument/2006/relationships/image" Target="../media/image88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jpeg"/><Relationship Id="rId11" Type="http://schemas.openxmlformats.org/officeDocument/2006/relationships/image" Target="../media/image87.jpeg"/><Relationship Id="rId5" Type="http://schemas.openxmlformats.org/officeDocument/2006/relationships/image" Target="../media/image81.jpeg"/><Relationship Id="rId15" Type="http://schemas.openxmlformats.org/officeDocument/2006/relationships/image" Target="../media/image91.jpeg"/><Relationship Id="rId10" Type="http://schemas.openxmlformats.org/officeDocument/2006/relationships/image" Target="../media/image86.jpeg"/><Relationship Id="rId4" Type="http://schemas.openxmlformats.org/officeDocument/2006/relationships/image" Target="../media/image80.jpeg"/><Relationship Id="rId9" Type="http://schemas.openxmlformats.org/officeDocument/2006/relationships/image" Target="../media/image85.jpeg"/><Relationship Id="rId14" Type="http://schemas.openxmlformats.org/officeDocument/2006/relationships/image" Target="../media/image9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gif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png"/><Relationship Id="rId5" Type="http://schemas.openxmlformats.org/officeDocument/2006/relationships/image" Target="../media/image49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gif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8.jpeg"/><Relationship Id="rId5" Type="http://schemas.openxmlformats.org/officeDocument/2006/relationships/image" Target="../media/image97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arte du climat du Brési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9558" y="1189257"/>
            <a:ext cx="6947085" cy="43254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ZoneTexte 4"/>
          <p:cNvSpPr txBox="1"/>
          <p:nvPr/>
        </p:nvSpPr>
        <p:spPr>
          <a:xfrm>
            <a:off x="1785919" y="1"/>
            <a:ext cx="546656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gradFill flip="none" rotWithShape="1"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0" scaled="0"/>
                  <a:tileRect/>
                </a:gradFill>
                <a:latin typeface="Algerian" pitchFamily="82" charset="0"/>
              </a:rPr>
              <a:t>CABINES TELEPHONIQUES A</a:t>
            </a:r>
          </a:p>
          <a:p>
            <a:r>
              <a:rPr lang="fr-FR" sz="3200" dirty="0" smtClean="0">
                <a:gradFill flip="none" rotWithShape="1"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0" scaled="0"/>
                  <a:tileRect/>
                </a:gradFill>
                <a:latin typeface="Algerian" pitchFamily="82" charset="0"/>
              </a:rPr>
              <a:t>              SAO PAULO</a:t>
            </a:r>
          </a:p>
          <a:p>
            <a:r>
              <a:rPr lang="fr-FR" sz="3200" dirty="0" smtClean="0">
                <a:gradFill flip="none" rotWithShape="1"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0" scaled="0"/>
                  <a:tileRect/>
                </a:gradFill>
                <a:latin typeface="Algerian" pitchFamily="82" charset="0"/>
              </a:rPr>
              <a:t>                  BRESIL</a:t>
            </a:r>
          </a:p>
          <a:p>
            <a:endParaRPr lang="fr-FR" sz="3200" dirty="0">
              <a:latin typeface="Algerian" pitchFamily="82" charset="0"/>
            </a:endParaRPr>
          </a:p>
        </p:txBody>
      </p:sp>
      <p:grpSp>
        <p:nvGrpSpPr>
          <p:cNvPr id="6" name="Groupe 5"/>
          <p:cNvGrpSpPr/>
          <p:nvPr/>
        </p:nvGrpSpPr>
        <p:grpSpPr>
          <a:xfrm>
            <a:off x="7572396" y="214294"/>
            <a:ext cx="1214446" cy="1214446"/>
            <a:chOff x="214282" y="285732"/>
            <a:chExt cx="4495800" cy="4649755"/>
          </a:xfrm>
        </p:grpSpPr>
        <p:sp>
          <p:nvSpPr>
            <p:cNvPr id="9" name="Forme libre 8"/>
            <p:cNvSpPr/>
            <p:nvPr/>
          </p:nvSpPr>
          <p:spPr>
            <a:xfrm>
              <a:off x="1962000" y="4464000"/>
              <a:ext cx="333375" cy="471487"/>
            </a:xfrm>
            <a:custGeom>
              <a:avLst/>
              <a:gdLst>
                <a:gd name="connsiteX0" fmla="*/ 34925 w 333375"/>
                <a:gd name="connsiteY0" fmla="*/ 44450 h 471487"/>
                <a:gd name="connsiteX1" fmla="*/ 63500 w 333375"/>
                <a:gd name="connsiteY1" fmla="*/ 225425 h 471487"/>
                <a:gd name="connsiteX2" fmla="*/ 158750 w 333375"/>
                <a:gd name="connsiteY2" fmla="*/ 406400 h 471487"/>
                <a:gd name="connsiteX3" fmla="*/ 215900 w 333375"/>
                <a:gd name="connsiteY3" fmla="*/ 387350 h 471487"/>
                <a:gd name="connsiteX4" fmla="*/ 273050 w 333375"/>
                <a:gd name="connsiteY4" fmla="*/ 215900 h 471487"/>
                <a:gd name="connsiteX5" fmla="*/ 273050 w 333375"/>
                <a:gd name="connsiteY5" fmla="*/ 44450 h 471487"/>
                <a:gd name="connsiteX6" fmla="*/ 330200 w 333375"/>
                <a:gd name="connsiteY6" fmla="*/ 53975 h 471487"/>
                <a:gd name="connsiteX7" fmla="*/ 292100 w 333375"/>
                <a:gd name="connsiteY7" fmla="*/ 368300 h 471487"/>
                <a:gd name="connsiteX8" fmla="*/ 187325 w 333375"/>
                <a:gd name="connsiteY8" fmla="*/ 463550 h 471487"/>
                <a:gd name="connsiteX9" fmla="*/ 82550 w 333375"/>
                <a:gd name="connsiteY9" fmla="*/ 415925 h 471487"/>
                <a:gd name="connsiteX10" fmla="*/ 15875 w 333375"/>
                <a:gd name="connsiteY10" fmla="*/ 225425 h 471487"/>
                <a:gd name="connsiteX11" fmla="*/ 34925 w 333375"/>
                <a:gd name="connsiteY11" fmla="*/ 44450 h 471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33375" h="471487">
                  <a:moveTo>
                    <a:pt x="34925" y="44450"/>
                  </a:moveTo>
                  <a:cubicBezTo>
                    <a:pt x="42862" y="44450"/>
                    <a:pt x="42863" y="165100"/>
                    <a:pt x="63500" y="225425"/>
                  </a:cubicBezTo>
                  <a:cubicBezTo>
                    <a:pt x="84137" y="285750"/>
                    <a:pt x="133350" y="379413"/>
                    <a:pt x="158750" y="406400"/>
                  </a:cubicBezTo>
                  <a:cubicBezTo>
                    <a:pt x="184150" y="433388"/>
                    <a:pt x="196850" y="419100"/>
                    <a:pt x="215900" y="387350"/>
                  </a:cubicBezTo>
                  <a:cubicBezTo>
                    <a:pt x="234950" y="355600"/>
                    <a:pt x="263525" y="273050"/>
                    <a:pt x="273050" y="215900"/>
                  </a:cubicBezTo>
                  <a:cubicBezTo>
                    <a:pt x="282575" y="158750"/>
                    <a:pt x="263525" y="71437"/>
                    <a:pt x="273050" y="44450"/>
                  </a:cubicBezTo>
                  <a:cubicBezTo>
                    <a:pt x="282575" y="17463"/>
                    <a:pt x="327025" y="0"/>
                    <a:pt x="330200" y="53975"/>
                  </a:cubicBezTo>
                  <a:cubicBezTo>
                    <a:pt x="333375" y="107950"/>
                    <a:pt x="315913" y="300038"/>
                    <a:pt x="292100" y="368300"/>
                  </a:cubicBezTo>
                  <a:cubicBezTo>
                    <a:pt x="268288" y="436563"/>
                    <a:pt x="222250" y="455613"/>
                    <a:pt x="187325" y="463550"/>
                  </a:cubicBezTo>
                  <a:cubicBezTo>
                    <a:pt x="152400" y="471487"/>
                    <a:pt x="111125" y="455613"/>
                    <a:pt x="82550" y="415925"/>
                  </a:cubicBezTo>
                  <a:cubicBezTo>
                    <a:pt x="53975" y="376238"/>
                    <a:pt x="31750" y="287338"/>
                    <a:pt x="15875" y="225425"/>
                  </a:cubicBezTo>
                  <a:cubicBezTo>
                    <a:pt x="0" y="163513"/>
                    <a:pt x="26988" y="44450"/>
                    <a:pt x="34925" y="44450"/>
                  </a:cubicBez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Forme libre 9"/>
            <p:cNvSpPr/>
            <p:nvPr/>
          </p:nvSpPr>
          <p:spPr>
            <a:xfrm>
              <a:off x="214282" y="285732"/>
              <a:ext cx="4495800" cy="4429125"/>
            </a:xfrm>
            <a:custGeom>
              <a:avLst/>
              <a:gdLst>
                <a:gd name="connsiteX0" fmla="*/ 1812925 w 4495800"/>
                <a:gd name="connsiteY0" fmla="*/ 4364037 h 4429125"/>
                <a:gd name="connsiteX1" fmla="*/ 2603500 w 4495800"/>
                <a:gd name="connsiteY1" fmla="*/ 4421187 h 4429125"/>
                <a:gd name="connsiteX2" fmla="*/ 3241675 w 4495800"/>
                <a:gd name="connsiteY2" fmla="*/ 4411662 h 4429125"/>
                <a:gd name="connsiteX3" fmla="*/ 3698875 w 4495800"/>
                <a:gd name="connsiteY3" fmla="*/ 4325937 h 4429125"/>
                <a:gd name="connsiteX4" fmla="*/ 4079875 w 4495800"/>
                <a:gd name="connsiteY4" fmla="*/ 4116387 h 4429125"/>
                <a:gd name="connsiteX5" fmla="*/ 4279900 w 4495800"/>
                <a:gd name="connsiteY5" fmla="*/ 3630612 h 4429125"/>
                <a:gd name="connsiteX6" fmla="*/ 4337050 w 4495800"/>
                <a:gd name="connsiteY6" fmla="*/ 2801937 h 4429125"/>
                <a:gd name="connsiteX7" fmla="*/ 4270375 w 4495800"/>
                <a:gd name="connsiteY7" fmla="*/ 2058987 h 4429125"/>
                <a:gd name="connsiteX8" fmla="*/ 4241800 w 4495800"/>
                <a:gd name="connsiteY8" fmla="*/ 1954212 h 4429125"/>
                <a:gd name="connsiteX9" fmla="*/ 4260850 w 4495800"/>
                <a:gd name="connsiteY9" fmla="*/ 1925637 h 4429125"/>
                <a:gd name="connsiteX10" fmla="*/ 4318000 w 4495800"/>
                <a:gd name="connsiteY10" fmla="*/ 1858962 h 4429125"/>
                <a:gd name="connsiteX11" fmla="*/ 4451350 w 4495800"/>
                <a:gd name="connsiteY11" fmla="*/ 1687512 h 4429125"/>
                <a:gd name="connsiteX12" fmla="*/ 4489450 w 4495800"/>
                <a:gd name="connsiteY12" fmla="*/ 1487487 h 4429125"/>
                <a:gd name="connsiteX13" fmla="*/ 4413250 w 4495800"/>
                <a:gd name="connsiteY13" fmla="*/ 1287462 h 4429125"/>
                <a:gd name="connsiteX14" fmla="*/ 4165600 w 4495800"/>
                <a:gd name="connsiteY14" fmla="*/ 1144587 h 4429125"/>
                <a:gd name="connsiteX15" fmla="*/ 4117975 w 4495800"/>
                <a:gd name="connsiteY15" fmla="*/ 1125537 h 4429125"/>
                <a:gd name="connsiteX16" fmla="*/ 4108450 w 4495800"/>
                <a:gd name="connsiteY16" fmla="*/ 1087437 h 4429125"/>
                <a:gd name="connsiteX17" fmla="*/ 4117975 w 4495800"/>
                <a:gd name="connsiteY17" fmla="*/ 877887 h 4429125"/>
                <a:gd name="connsiteX18" fmla="*/ 4098925 w 4495800"/>
                <a:gd name="connsiteY18" fmla="*/ 554037 h 4429125"/>
                <a:gd name="connsiteX19" fmla="*/ 3994150 w 4495800"/>
                <a:gd name="connsiteY19" fmla="*/ 315912 h 4429125"/>
                <a:gd name="connsiteX20" fmla="*/ 3841750 w 4495800"/>
                <a:gd name="connsiteY20" fmla="*/ 239712 h 4429125"/>
                <a:gd name="connsiteX21" fmla="*/ 3670300 w 4495800"/>
                <a:gd name="connsiteY21" fmla="*/ 258762 h 4429125"/>
                <a:gd name="connsiteX22" fmla="*/ 3470275 w 4495800"/>
                <a:gd name="connsiteY22" fmla="*/ 344487 h 4429125"/>
                <a:gd name="connsiteX23" fmla="*/ 3403600 w 4495800"/>
                <a:gd name="connsiteY23" fmla="*/ 392112 h 4429125"/>
                <a:gd name="connsiteX24" fmla="*/ 3327400 w 4495800"/>
                <a:gd name="connsiteY24" fmla="*/ 401637 h 4429125"/>
                <a:gd name="connsiteX25" fmla="*/ 3317875 w 4495800"/>
                <a:gd name="connsiteY25" fmla="*/ 373062 h 4429125"/>
                <a:gd name="connsiteX26" fmla="*/ 3279775 w 4495800"/>
                <a:gd name="connsiteY26" fmla="*/ 287337 h 4429125"/>
                <a:gd name="connsiteX27" fmla="*/ 3194050 w 4495800"/>
                <a:gd name="connsiteY27" fmla="*/ 173037 h 4429125"/>
                <a:gd name="connsiteX28" fmla="*/ 3003550 w 4495800"/>
                <a:gd name="connsiteY28" fmla="*/ 39687 h 4429125"/>
                <a:gd name="connsiteX29" fmla="*/ 2889250 w 4495800"/>
                <a:gd name="connsiteY29" fmla="*/ 1587 h 4429125"/>
                <a:gd name="connsiteX30" fmla="*/ 2698750 w 4495800"/>
                <a:gd name="connsiteY30" fmla="*/ 49212 h 4429125"/>
                <a:gd name="connsiteX31" fmla="*/ 2479675 w 4495800"/>
                <a:gd name="connsiteY31" fmla="*/ 211137 h 4429125"/>
                <a:gd name="connsiteX32" fmla="*/ 2298700 w 4495800"/>
                <a:gd name="connsiteY32" fmla="*/ 401637 h 4429125"/>
                <a:gd name="connsiteX33" fmla="*/ 2212975 w 4495800"/>
                <a:gd name="connsiteY33" fmla="*/ 534987 h 4429125"/>
                <a:gd name="connsiteX34" fmla="*/ 2165350 w 4495800"/>
                <a:gd name="connsiteY34" fmla="*/ 620712 h 4429125"/>
                <a:gd name="connsiteX35" fmla="*/ 2146300 w 4495800"/>
                <a:gd name="connsiteY35" fmla="*/ 611187 h 4429125"/>
                <a:gd name="connsiteX36" fmla="*/ 2041525 w 4495800"/>
                <a:gd name="connsiteY36" fmla="*/ 620712 h 4429125"/>
                <a:gd name="connsiteX37" fmla="*/ 1660525 w 4495800"/>
                <a:gd name="connsiteY37" fmla="*/ 649287 h 4429125"/>
                <a:gd name="connsiteX38" fmla="*/ 1393825 w 4495800"/>
                <a:gd name="connsiteY38" fmla="*/ 696912 h 4429125"/>
                <a:gd name="connsiteX39" fmla="*/ 1289050 w 4495800"/>
                <a:gd name="connsiteY39" fmla="*/ 706437 h 4429125"/>
                <a:gd name="connsiteX40" fmla="*/ 1193800 w 4495800"/>
                <a:gd name="connsiteY40" fmla="*/ 706437 h 4429125"/>
                <a:gd name="connsiteX41" fmla="*/ 1060450 w 4495800"/>
                <a:gd name="connsiteY41" fmla="*/ 658812 h 4429125"/>
                <a:gd name="connsiteX42" fmla="*/ 869950 w 4495800"/>
                <a:gd name="connsiteY42" fmla="*/ 544512 h 4429125"/>
                <a:gd name="connsiteX43" fmla="*/ 688975 w 4495800"/>
                <a:gd name="connsiteY43" fmla="*/ 477837 h 4429125"/>
                <a:gd name="connsiteX44" fmla="*/ 527050 w 4495800"/>
                <a:gd name="connsiteY44" fmla="*/ 449262 h 4429125"/>
                <a:gd name="connsiteX45" fmla="*/ 346075 w 4495800"/>
                <a:gd name="connsiteY45" fmla="*/ 458787 h 4429125"/>
                <a:gd name="connsiteX46" fmla="*/ 231775 w 4495800"/>
                <a:gd name="connsiteY46" fmla="*/ 563562 h 4429125"/>
                <a:gd name="connsiteX47" fmla="*/ 174625 w 4495800"/>
                <a:gd name="connsiteY47" fmla="*/ 849312 h 4429125"/>
                <a:gd name="connsiteX48" fmla="*/ 174625 w 4495800"/>
                <a:gd name="connsiteY48" fmla="*/ 1163637 h 4429125"/>
                <a:gd name="connsiteX49" fmla="*/ 203200 w 4495800"/>
                <a:gd name="connsiteY49" fmla="*/ 1373187 h 4429125"/>
                <a:gd name="connsiteX50" fmla="*/ 231775 w 4495800"/>
                <a:gd name="connsiteY50" fmla="*/ 1516062 h 4429125"/>
                <a:gd name="connsiteX51" fmla="*/ 212725 w 4495800"/>
                <a:gd name="connsiteY51" fmla="*/ 1525587 h 4429125"/>
                <a:gd name="connsiteX52" fmla="*/ 184150 w 4495800"/>
                <a:gd name="connsiteY52" fmla="*/ 1611312 h 4429125"/>
                <a:gd name="connsiteX53" fmla="*/ 98425 w 4495800"/>
                <a:gd name="connsiteY53" fmla="*/ 1935162 h 4429125"/>
                <a:gd name="connsiteX54" fmla="*/ 41275 w 4495800"/>
                <a:gd name="connsiteY54" fmla="*/ 2287587 h 4429125"/>
                <a:gd name="connsiteX55" fmla="*/ 22225 w 4495800"/>
                <a:gd name="connsiteY55" fmla="*/ 2582862 h 4429125"/>
                <a:gd name="connsiteX56" fmla="*/ 174625 w 4495800"/>
                <a:gd name="connsiteY56" fmla="*/ 2944812 h 4429125"/>
                <a:gd name="connsiteX57" fmla="*/ 384175 w 4495800"/>
                <a:gd name="connsiteY57" fmla="*/ 3354387 h 4429125"/>
                <a:gd name="connsiteX58" fmla="*/ 631825 w 4495800"/>
                <a:gd name="connsiteY58" fmla="*/ 3763962 h 4429125"/>
                <a:gd name="connsiteX59" fmla="*/ 993775 w 4495800"/>
                <a:gd name="connsiteY59" fmla="*/ 4078287 h 4429125"/>
                <a:gd name="connsiteX60" fmla="*/ 1479550 w 4495800"/>
                <a:gd name="connsiteY60" fmla="*/ 4306887 h 4429125"/>
                <a:gd name="connsiteX61" fmla="*/ 1812925 w 4495800"/>
                <a:gd name="connsiteY61" fmla="*/ 4364037 h 4429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4495800" h="4429125">
                  <a:moveTo>
                    <a:pt x="1812925" y="4364037"/>
                  </a:moveTo>
                  <a:cubicBezTo>
                    <a:pt x="2000250" y="4383087"/>
                    <a:pt x="2365375" y="4413250"/>
                    <a:pt x="2603500" y="4421187"/>
                  </a:cubicBezTo>
                  <a:cubicBezTo>
                    <a:pt x="2841625" y="4429125"/>
                    <a:pt x="3059113" y="4427537"/>
                    <a:pt x="3241675" y="4411662"/>
                  </a:cubicBezTo>
                  <a:cubicBezTo>
                    <a:pt x="3424237" y="4395787"/>
                    <a:pt x="3559175" y="4375150"/>
                    <a:pt x="3698875" y="4325937"/>
                  </a:cubicBezTo>
                  <a:cubicBezTo>
                    <a:pt x="3838575" y="4276725"/>
                    <a:pt x="3983038" y="4232274"/>
                    <a:pt x="4079875" y="4116387"/>
                  </a:cubicBezTo>
                  <a:cubicBezTo>
                    <a:pt x="4176712" y="4000500"/>
                    <a:pt x="4237038" y="3849687"/>
                    <a:pt x="4279900" y="3630612"/>
                  </a:cubicBezTo>
                  <a:cubicBezTo>
                    <a:pt x="4322763" y="3411537"/>
                    <a:pt x="4338638" y="3063875"/>
                    <a:pt x="4337050" y="2801937"/>
                  </a:cubicBezTo>
                  <a:cubicBezTo>
                    <a:pt x="4335463" y="2540000"/>
                    <a:pt x="4286250" y="2200274"/>
                    <a:pt x="4270375" y="2058987"/>
                  </a:cubicBezTo>
                  <a:cubicBezTo>
                    <a:pt x="4254500" y="1917700"/>
                    <a:pt x="4243387" y="1976437"/>
                    <a:pt x="4241800" y="1954212"/>
                  </a:cubicBezTo>
                  <a:cubicBezTo>
                    <a:pt x="4240213" y="1931987"/>
                    <a:pt x="4248150" y="1941512"/>
                    <a:pt x="4260850" y="1925637"/>
                  </a:cubicBezTo>
                  <a:cubicBezTo>
                    <a:pt x="4273550" y="1909762"/>
                    <a:pt x="4286250" y="1898650"/>
                    <a:pt x="4318000" y="1858962"/>
                  </a:cubicBezTo>
                  <a:cubicBezTo>
                    <a:pt x="4349750" y="1819275"/>
                    <a:pt x="4422775" y="1749424"/>
                    <a:pt x="4451350" y="1687512"/>
                  </a:cubicBezTo>
                  <a:cubicBezTo>
                    <a:pt x="4479925" y="1625600"/>
                    <a:pt x="4495800" y="1554162"/>
                    <a:pt x="4489450" y="1487487"/>
                  </a:cubicBezTo>
                  <a:cubicBezTo>
                    <a:pt x="4483100" y="1420812"/>
                    <a:pt x="4467225" y="1344612"/>
                    <a:pt x="4413250" y="1287462"/>
                  </a:cubicBezTo>
                  <a:cubicBezTo>
                    <a:pt x="4359275" y="1230312"/>
                    <a:pt x="4214812" y="1171574"/>
                    <a:pt x="4165600" y="1144587"/>
                  </a:cubicBezTo>
                  <a:cubicBezTo>
                    <a:pt x="4116388" y="1117600"/>
                    <a:pt x="4127500" y="1135062"/>
                    <a:pt x="4117975" y="1125537"/>
                  </a:cubicBezTo>
                  <a:cubicBezTo>
                    <a:pt x="4108450" y="1116012"/>
                    <a:pt x="4108450" y="1128712"/>
                    <a:pt x="4108450" y="1087437"/>
                  </a:cubicBezTo>
                  <a:cubicBezTo>
                    <a:pt x="4108450" y="1046162"/>
                    <a:pt x="4119562" y="966787"/>
                    <a:pt x="4117975" y="877887"/>
                  </a:cubicBezTo>
                  <a:cubicBezTo>
                    <a:pt x="4116388" y="788987"/>
                    <a:pt x="4119562" y="647699"/>
                    <a:pt x="4098925" y="554037"/>
                  </a:cubicBezTo>
                  <a:cubicBezTo>
                    <a:pt x="4078288" y="460375"/>
                    <a:pt x="4037012" y="368299"/>
                    <a:pt x="3994150" y="315912"/>
                  </a:cubicBezTo>
                  <a:cubicBezTo>
                    <a:pt x="3951288" y="263525"/>
                    <a:pt x="3895725" y="249237"/>
                    <a:pt x="3841750" y="239712"/>
                  </a:cubicBezTo>
                  <a:cubicBezTo>
                    <a:pt x="3787775" y="230187"/>
                    <a:pt x="3732212" y="241300"/>
                    <a:pt x="3670300" y="258762"/>
                  </a:cubicBezTo>
                  <a:cubicBezTo>
                    <a:pt x="3608388" y="276224"/>
                    <a:pt x="3514725" y="322262"/>
                    <a:pt x="3470275" y="344487"/>
                  </a:cubicBezTo>
                  <a:cubicBezTo>
                    <a:pt x="3425825" y="366712"/>
                    <a:pt x="3427413" y="382587"/>
                    <a:pt x="3403600" y="392112"/>
                  </a:cubicBezTo>
                  <a:cubicBezTo>
                    <a:pt x="3379788" y="401637"/>
                    <a:pt x="3341687" y="404812"/>
                    <a:pt x="3327400" y="401637"/>
                  </a:cubicBezTo>
                  <a:cubicBezTo>
                    <a:pt x="3313113" y="398462"/>
                    <a:pt x="3325812" y="392112"/>
                    <a:pt x="3317875" y="373062"/>
                  </a:cubicBezTo>
                  <a:cubicBezTo>
                    <a:pt x="3309938" y="354012"/>
                    <a:pt x="3300413" y="320675"/>
                    <a:pt x="3279775" y="287337"/>
                  </a:cubicBezTo>
                  <a:cubicBezTo>
                    <a:pt x="3259138" y="254000"/>
                    <a:pt x="3240087" y="214312"/>
                    <a:pt x="3194050" y="173037"/>
                  </a:cubicBezTo>
                  <a:cubicBezTo>
                    <a:pt x="3148013" y="131762"/>
                    <a:pt x="3054350" y="68262"/>
                    <a:pt x="3003550" y="39687"/>
                  </a:cubicBezTo>
                  <a:cubicBezTo>
                    <a:pt x="2952750" y="11112"/>
                    <a:pt x="2940050" y="0"/>
                    <a:pt x="2889250" y="1587"/>
                  </a:cubicBezTo>
                  <a:cubicBezTo>
                    <a:pt x="2838450" y="3175"/>
                    <a:pt x="2767013" y="14287"/>
                    <a:pt x="2698750" y="49212"/>
                  </a:cubicBezTo>
                  <a:cubicBezTo>
                    <a:pt x="2630487" y="84137"/>
                    <a:pt x="2546350" y="152400"/>
                    <a:pt x="2479675" y="211137"/>
                  </a:cubicBezTo>
                  <a:cubicBezTo>
                    <a:pt x="2413000" y="269874"/>
                    <a:pt x="2343150" y="347662"/>
                    <a:pt x="2298700" y="401637"/>
                  </a:cubicBezTo>
                  <a:cubicBezTo>
                    <a:pt x="2254250" y="455612"/>
                    <a:pt x="2235200" y="498475"/>
                    <a:pt x="2212975" y="534987"/>
                  </a:cubicBezTo>
                  <a:cubicBezTo>
                    <a:pt x="2190750" y="571499"/>
                    <a:pt x="2176462" y="608012"/>
                    <a:pt x="2165350" y="620712"/>
                  </a:cubicBezTo>
                  <a:cubicBezTo>
                    <a:pt x="2154238" y="633412"/>
                    <a:pt x="2166937" y="611187"/>
                    <a:pt x="2146300" y="611187"/>
                  </a:cubicBezTo>
                  <a:cubicBezTo>
                    <a:pt x="2125663" y="611187"/>
                    <a:pt x="2041525" y="620712"/>
                    <a:pt x="2041525" y="620712"/>
                  </a:cubicBezTo>
                  <a:cubicBezTo>
                    <a:pt x="1960563" y="627062"/>
                    <a:pt x="1768475" y="636587"/>
                    <a:pt x="1660525" y="649287"/>
                  </a:cubicBezTo>
                  <a:cubicBezTo>
                    <a:pt x="1552575" y="661987"/>
                    <a:pt x="1455738" y="687387"/>
                    <a:pt x="1393825" y="696912"/>
                  </a:cubicBezTo>
                  <a:cubicBezTo>
                    <a:pt x="1331913" y="706437"/>
                    <a:pt x="1322387" y="704850"/>
                    <a:pt x="1289050" y="706437"/>
                  </a:cubicBezTo>
                  <a:cubicBezTo>
                    <a:pt x="1255713" y="708024"/>
                    <a:pt x="1231900" y="714374"/>
                    <a:pt x="1193800" y="706437"/>
                  </a:cubicBezTo>
                  <a:cubicBezTo>
                    <a:pt x="1155700" y="698500"/>
                    <a:pt x="1114425" y="685799"/>
                    <a:pt x="1060450" y="658812"/>
                  </a:cubicBezTo>
                  <a:cubicBezTo>
                    <a:pt x="1006475" y="631825"/>
                    <a:pt x="931862" y="574674"/>
                    <a:pt x="869950" y="544512"/>
                  </a:cubicBezTo>
                  <a:cubicBezTo>
                    <a:pt x="808038" y="514350"/>
                    <a:pt x="746125" y="493712"/>
                    <a:pt x="688975" y="477837"/>
                  </a:cubicBezTo>
                  <a:cubicBezTo>
                    <a:pt x="631825" y="461962"/>
                    <a:pt x="584200" y="452437"/>
                    <a:pt x="527050" y="449262"/>
                  </a:cubicBezTo>
                  <a:cubicBezTo>
                    <a:pt x="469900" y="446087"/>
                    <a:pt x="395288" y="439737"/>
                    <a:pt x="346075" y="458787"/>
                  </a:cubicBezTo>
                  <a:cubicBezTo>
                    <a:pt x="296863" y="477837"/>
                    <a:pt x="260350" y="498475"/>
                    <a:pt x="231775" y="563562"/>
                  </a:cubicBezTo>
                  <a:cubicBezTo>
                    <a:pt x="203200" y="628649"/>
                    <a:pt x="184150" y="749300"/>
                    <a:pt x="174625" y="849312"/>
                  </a:cubicBezTo>
                  <a:cubicBezTo>
                    <a:pt x="165100" y="949324"/>
                    <a:pt x="169863" y="1076325"/>
                    <a:pt x="174625" y="1163637"/>
                  </a:cubicBezTo>
                  <a:cubicBezTo>
                    <a:pt x="179387" y="1250949"/>
                    <a:pt x="193675" y="1314450"/>
                    <a:pt x="203200" y="1373187"/>
                  </a:cubicBezTo>
                  <a:cubicBezTo>
                    <a:pt x="212725" y="1431925"/>
                    <a:pt x="230188" y="1490662"/>
                    <a:pt x="231775" y="1516062"/>
                  </a:cubicBezTo>
                  <a:cubicBezTo>
                    <a:pt x="233363" y="1541462"/>
                    <a:pt x="220662" y="1509712"/>
                    <a:pt x="212725" y="1525587"/>
                  </a:cubicBezTo>
                  <a:cubicBezTo>
                    <a:pt x="204788" y="1541462"/>
                    <a:pt x="203200" y="1543050"/>
                    <a:pt x="184150" y="1611312"/>
                  </a:cubicBezTo>
                  <a:cubicBezTo>
                    <a:pt x="165100" y="1679574"/>
                    <a:pt x="122237" y="1822450"/>
                    <a:pt x="98425" y="1935162"/>
                  </a:cubicBezTo>
                  <a:cubicBezTo>
                    <a:pt x="74613" y="2047874"/>
                    <a:pt x="53975" y="2179637"/>
                    <a:pt x="41275" y="2287587"/>
                  </a:cubicBezTo>
                  <a:cubicBezTo>
                    <a:pt x="28575" y="2395537"/>
                    <a:pt x="0" y="2473325"/>
                    <a:pt x="22225" y="2582862"/>
                  </a:cubicBezTo>
                  <a:cubicBezTo>
                    <a:pt x="44450" y="2692399"/>
                    <a:pt x="114300" y="2816225"/>
                    <a:pt x="174625" y="2944812"/>
                  </a:cubicBezTo>
                  <a:cubicBezTo>
                    <a:pt x="234950" y="3073400"/>
                    <a:pt x="307975" y="3217862"/>
                    <a:pt x="384175" y="3354387"/>
                  </a:cubicBezTo>
                  <a:cubicBezTo>
                    <a:pt x="460375" y="3490912"/>
                    <a:pt x="530225" y="3643312"/>
                    <a:pt x="631825" y="3763962"/>
                  </a:cubicBezTo>
                  <a:cubicBezTo>
                    <a:pt x="733425" y="3884612"/>
                    <a:pt x="852488" y="3987800"/>
                    <a:pt x="993775" y="4078287"/>
                  </a:cubicBezTo>
                  <a:cubicBezTo>
                    <a:pt x="1135063" y="4168775"/>
                    <a:pt x="1341437" y="4257674"/>
                    <a:pt x="1479550" y="4306887"/>
                  </a:cubicBezTo>
                  <a:cubicBezTo>
                    <a:pt x="1617663" y="4356100"/>
                    <a:pt x="1625600" y="4344987"/>
                    <a:pt x="1812925" y="4364037"/>
                  </a:cubicBezTo>
                  <a:close/>
                </a:path>
              </a:pathLst>
            </a:custGeom>
            <a:blipFill>
              <a:blip r:embed="rId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1" name="Forme libre 10"/>
          <p:cNvSpPr/>
          <p:nvPr/>
        </p:nvSpPr>
        <p:spPr>
          <a:xfrm>
            <a:off x="7500958" y="2714624"/>
            <a:ext cx="1500166" cy="2000264"/>
          </a:xfrm>
          <a:custGeom>
            <a:avLst/>
            <a:gdLst>
              <a:gd name="connsiteX0" fmla="*/ 13854 w 1763485"/>
              <a:gd name="connsiteY0" fmla="*/ 249382 h 2329542"/>
              <a:gd name="connsiteX1" fmla="*/ 120732 w 1763485"/>
              <a:gd name="connsiteY1" fmla="*/ 225631 h 2329542"/>
              <a:gd name="connsiteX2" fmla="*/ 239486 w 1763485"/>
              <a:gd name="connsiteY2" fmla="*/ 118753 h 2329542"/>
              <a:gd name="connsiteX3" fmla="*/ 524493 w 1763485"/>
              <a:gd name="connsiteY3" fmla="*/ 11875 h 2329542"/>
              <a:gd name="connsiteX4" fmla="*/ 1035132 w 1763485"/>
              <a:gd name="connsiteY4" fmla="*/ 47501 h 2329542"/>
              <a:gd name="connsiteX5" fmla="*/ 1427018 w 1763485"/>
              <a:gd name="connsiteY5" fmla="*/ 296883 h 2329542"/>
              <a:gd name="connsiteX6" fmla="*/ 1700150 w 1763485"/>
              <a:gd name="connsiteY6" fmla="*/ 700644 h 2329542"/>
              <a:gd name="connsiteX7" fmla="*/ 1735776 w 1763485"/>
              <a:gd name="connsiteY7" fmla="*/ 1163782 h 2329542"/>
              <a:gd name="connsiteX8" fmla="*/ 1533896 w 1763485"/>
              <a:gd name="connsiteY8" fmla="*/ 1698171 h 2329542"/>
              <a:gd name="connsiteX9" fmla="*/ 1438893 w 1763485"/>
              <a:gd name="connsiteY9" fmla="*/ 1959428 h 2329542"/>
              <a:gd name="connsiteX10" fmla="*/ 1403267 w 1763485"/>
              <a:gd name="connsiteY10" fmla="*/ 2042556 h 2329542"/>
              <a:gd name="connsiteX11" fmla="*/ 1201387 w 1763485"/>
              <a:gd name="connsiteY11" fmla="*/ 2161309 h 2329542"/>
              <a:gd name="connsiteX12" fmla="*/ 904504 w 1763485"/>
              <a:gd name="connsiteY12" fmla="*/ 2303813 h 2329542"/>
              <a:gd name="connsiteX13" fmla="*/ 880753 w 1763485"/>
              <a:gd name="connsiteY13" fmla="*/ 2291937 h 2329542"/>
              <a:gd name="connsiteX14" fmla="*/ 845127 w 1763485"/>
              <a:gd name="connsiteY14" fmla="*/ 2256311 h 2329542"/>
              <a:gd name="connsiteX15" fmla="*/ 702623 w 1763485"/>
              <a:gd name="connsiteY15" fmla="*/ 1852550 h 2329542"/>
              <a:gd name="connsiteX16" fmla="*/ 607621 w 1763485"/>
              <a:gd name="connsiteY16" fmla="*/ 1591293 h 2329542"/>
              <a:gd name="connsiteX17" fmla="*/ 465117 w 1763485"/>
              <a:gd name="connsiteY17" fmla="*/ 1199408 h 2329542"/>
              <a:gd name="connsiteX18" fmla="*/ 263236 w 1763485"/>
              <a:gd name="connsiteY18" fmla="*/ 760021 h 2329542"/>
              <a:gd name="connsiteX19" fmla="*/ 85106 w 1763485"/>
              <a:gd name="connsiteY19" fmla="*/ 475013 h 2329542"/>
              <a:gd name="connsiteX20" fmla="*/ 49480 w 1763485"/>
              <a:gd name="connsiteY20" fmla="*/ 380010 h 2329542"/>
              <a:gd name="connsiteX21" fmla="*/ 37605 w 1763485"/>
              <a:gd name="connsiteY21" fmla="*/ 296883 h 2329542"/>
              <a:gd name="connsiteX22" fmla="*/ 13854 w 1763485"/>
              <a:gd name="connsiteY22" fmla="*/ 249382 h 2329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763485" h="2329542">
                <a:moveTo>
                  <a:pt x="13854" y="249382"/>
                </a:moveTo>
                <a:cubicBezTo>
                  <a:pt x="27709" y="237507"/>
                  <a:pt x="83127" y="247402"/>
                  <a:pt x="120732" y="225631"/>
                </a:cubicBezTo>
                <a:cubicBezTo>
                  <a:pt x="158337" y="203860"/>
                  <a:pt x="172192" y="154379"/>
                  <a:pt x="239486" y="118753"/>
                </a:cubicBezTo>
                <a:cubicBezTo>
                  <a:pt x="306780" y="83127"/>
                  <a:pt x="391885" y="23750"/>
                  <a:pt x="524493" y="11875"/>
                </a:cubicBezTo>
                <a:cubicBezTo>
                  <a:pt x="657101" y="0"/>
                  <a:pt x="884711" y="0"/>
                  <a:pt x="1035132" y="47501"/>
                </a:cubicBezTo>
                <a:cubicBezTo>
                  <a:pt x="1185553" y="95002"/>
                  <a:pt x="1316182" y="188026"/>
                  <a:pt x="1427018" y="296883"/>
                </a:cubicBezTo>
                <a:cubicBezTo>
                  <a:pt x="1537854" y="405740"/>
                  <a:pt x="1648690" y="556161"/>
                  <a:pt x="1700150" y="700644"/>
                </a:cubicBezTo>
                <a:cubicBezTo>
                  <a:pt x="1751610" y="845127"/>
                  <a:pt x="1763485" y="997528"/>
                  <a:pt x="1735776" y="1163782"/>
                </a:cubicBezTo>
                <a:cubicBezTo>
                  <a:pt x="1708067" y="1330037"/>
                  <a:pt x="1583377" y="1565563"/>
                  <a:pt x="1533896" y="1698171"/>
                </a:cubicBezTo>
                <a:cubicBezTo>
                  <a:pt x="1484415" y="1830779"/>
                  <a:pt x="1460665" y="1902030"/>
                  <a:pt x="1438893" y="1959428"/>
                </a:cubicBezTo>
                <a:cubicBezTo>
                  <a:pt x="1417121" y="2016826"/>
                  <a:pt x="1442851" y="2008909"/>
                  <a:pt x="1403267" y="2042556"/>
                </a:cubicBezTo>
                <a:cubicBezTo>
                  <a:pt x="1363683" y="2076203"/>
                  <a:pt x="1284514" y="2117766"/>
                  <a:pt x="1201387" y="2161309"/>
                </a:cubicBezTo>
                <a:cubicBezTo>
                  <a:pt x="1118260" y="2204852"/>
                  <a:pt x="957943" y="2282042"/>
                  <a:pt x="904504" y="2303813"/>
                </a:cubicBezTo>
                <a:cubicBezTo>
                  <a:pt x="851065" y="2325584"/>
                  <a:pt x="890649" y="2299854"/>
                  <a:pt x="880753" y="2291937"/>
                </a:cubicBezTo>
                <a:cubicBezTo>
                  <a:pt x="870857" y="2284020"/>
                  <a:pt x="874815" y="2329542"/>
                  <a:pt x="845127" y="2256311"/>
                </a:cubicBezTo>
                <a:cubicBezTo>
                  <a:pt x="815439" y="2183080"/>
                  <a:pt x="742207" y="1963386"/>
                  <a:pt x="702623" y="1852550"/>
                </a:cubicBezTo>
                <a:cubicBezTo>
                  <a:pt x="663039" y="1741714"/>
                  <a:pt x="607621" y="1591293"/>
                  <a:pt x="607621" y="1591293"/>
                </a:cubicBezTo>
                <a:cubicBezTo>
                  <a:pt x="568037" y="1482436"/>
                  <a:pt x="522514" y="1337953"/>
                  <a:pt x="465117" y="1199408"/>
                </a:cubicBezTo>
                <a:cubicBezTo>
                  <a:pt x="407720" y="1060863"/>
                  <a:pt x="326571" y="880753"/>
                  <a:pt x="263236" y="760021"/>
                </a:cubicBezTo>
                <a:cubicBezTo>
                  <a:pt x="199901" y="639289"/>
                  <a:pt x="120732" y="538348"/>
                  <a:pt x="85106" y="475013"/>
                </a:cubicBezTo>
                <a:cubicBezTo>
                  <a:pt x="49480" y="411678"/>
                  <a:pt x="57397" y="409698"/>
                  <a:pt x="49480" y="380010"/>
                </a:cubicBezTo>
                <a:cubicBezTo>
                  <a:pt x="41563" y="350322"/>
                  <a:pt x="41563" y="320634"/>
                  <a:pt x="37605" y="296883"/>
                </a:cubicBezTo>
                <a:cubicBezTo>
                  <a:pt x="33647" y="273132"/>
                  <a:pt x="0" y="261257"/>
                  <a:pt x="13854" y="249382"/>
                </a:cubicBez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Forme libre 11"/>
          <p:cNvSpPr/>
          <p:nvPr/>
        </p:nvSpPr>
        <p:spPr>
          <a:xfrm>
            <a:off x="214282" y="285732"/>
            <a:ext cx="1596674" cy="1928826"/>
          </a:xfrm>
          <a:custGeom>
            <a:avLst/>
            <a:gdLst>
              <a:gd name="connsiteX0" fmla="*/ 1797133 w 1810988"/>
              <a:gd name="connsiteY0" fmla="*/ 376052 h 2282042"/>
              <a:gd name="connsiteX1" fmla="*/ 1714005 w 1810988"/>
              <a:gd name="connsiteY1" fmla="*/ 340426 h 2282042"/>
              <a:gd name="connsiteX2" fmla="*/ 1666504 w 1810988"/>
              <a:gd name="connsiteY2" fmla="*/ 292925 h 2282042"/>
              <a:gd name="connsiteX3" fmla="*/ 1417122 w 1810988"/>
              <a:gd name="connsiteY3" fmla="*/ 102920 h 2282042"/>
              <a:gd name="connsiteX4" fmla="*/ 1072738 w 1810988"/>
              <a:gd name="connsiteY4" fmla="*/ 7917 h 2282042"/>
              <a:gd name="connsiteX5" fmla="*/ 490847 w 1810988"/>
              <a:gd name="connsiteY5" fmla="*/ 150421 h 2282042"/>
              <a:gd name="connsiteX6" fmla="*/ 87086 w 1810988"/>
              <a:gd name="connsiteY6" fmla="*/ 577933 h 2282042"/>
              <a:gd name="connsiteX7" fmla="*/ 3959 w 1810988"/>
              <a:gd name="connsiteY7" fmla="*/ 1064821 h 2282042"/>
              <a:gd name="connsiteX8" fmla="*/ 110837 w 1810988"/>
              <a:gd name="connsiteY8" fmla="*/ 1492333 h 2282042"/>
              <a:gd name="connsiteX9" fmla="*/ 170213 w 1810988"/>
              <a:gd name="connsiteY9" fmla="*/ 1789216 h 2282042"/>
              <a:gd name="connsiteX10" fmla="*/ 205839 w 1810988"/>
              <a:gd name="connsiteY10" fmla="*/ 1967346 h 2282042"/>
              <a:gd name="connsiteX11" fmla="*/ 324593 w 1810988"/>
              <a:gd name="connsiteY11" fmla="*/ 2086099 h 2282042"/>
              <a:gd name="connsiteX12" fmla="*/ 562099 w 1810988"/>
              <a:gd name="connsiteY12" fmla="*/ 2192977 h 2282042"/>
              <a:gd name="connsiteX13" fmla="*/ 621476 w 1810988"/>
              <a:gd name="connsiteY13" fmla="*/ 2204852 h 2282042"/>
              <a:gd name="connsiteX14" fmla="*/ 692728 w 1810988"/>
              <a:gd name="connsiteY14" fmla="*/ 2276104 h 2282042"/>
              <a:gd name="connsiteX15" fmla="*/ 787730 w 1810988"/>
              <a:gd name="connsiteY15" fmla="*/ 2240478 h 2282042"/>
              <a:gd name="connsiteX16" fmla="*/ 870857 w 1810988"/>
              <a:gd name="connsiteY16" fmla="*/ 2097974 h 2282042"/>
              <a:gd name="connsiteX17" fmla="*/ 1215242 w 1810988"/>
              <a:gd name="connsiteY17" fmla="*/ 1527959 h 2282042"/>
              <a:gd name="connsiteX18" fmla="*/ 1357746 w 1810988"/>
              <a:gd name="connsiteY18" fmla="*/ 1207325 h 2282042"/>
              <a:gd name="connsiteX19" fmla="*/ 1583377 w 1810988"/>
              <a:gd name="connsiteY19" fmla="*/ 851065 h 2282042"/>
              <a:gd name="connsiteX20" fmla="*/ 1737756 w 1810988"/>
              <a:gd name="connsiteY20" fmla="*/ 554182 h 2282042"/>
              <a:gd name="connsiteX21" fmla="*/ 1797133 w 1810988"/>
              <a:gd name="connsiteY21" fmla="*/ 482930 h 2282042"/>
              <a:gd name="connsiteX22" fmla="*/ 1797133 w 1810988"/>
              <a:gd name="connsiteY22" fmla="*/ 376052 h 2282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810988" h="2282042">
                <a:moveTo>
                  <a:pt x="1797133" y="376052"/>
                </a:moveTo>
                <a:cubicBezTo>
                  <a:pt x="1783278" y="352301"/>
                  <a:pt x="1735777" y="354281"/>
                  <a:pt x="1714005" y="340426"/>
                </a:cubicBezTo>
                <a:cubicBezTo>
                  <a:pt x="1692234" y="326572"/>
                  <a:pt x="1715984" y="332509"/>
                  <a:pt x="1666504" y="292925"/>
                </a:cubicBezTo>
                <a:cubicBezTo>
                  <a:pt x="1617024" y="253341"/>
                  <a:pt x="1516083" y="150421"/>
                  <a:pt x="1417122" y="102920"/>
                </a:cubicBezTo>
                <a:cubicBezTo>
                  <a:pt x="1318161" y="55419"/>
                  <a:pt x="1227117" y="0"/>
                  <a:pt x="1072738" y="7917"/>
                </a:cubicBezTo>
                <a:cubicBezTo>
                  <a:pt x="918359" y="15834"/>
                  <a:pt x="655122" y="55418"/>
                  <a:pt x="490847" y="150421"/>
                </a:cubicBezTo>
                <a:cubicBezTo>
                  <a:pt x="326572" y="245424"/>
                  <a:pt x="168234" y="425533"/>
                  <a:pt x="87086" y="577933"/>
                </a:cubicBezTo>
                <a:cubicBezTo>
                  <a:pt x="5938" y="730333"/>
                  <a:pt x="0" y="912421"/>
                  <a:pt x="3959" y="1064821"/>
                </a:cubicBezTo>
                <a:cubicBezTo>
                  <a:pt x="7918" y="1217221"/>
                  <a:pt x="83128" y="1371601"/>
                  <a:pt x="110837" y="1492333"/>
                </a:cubicBezTo>
                <a:cubicBezTo>
                  <a:pt x="138546" y="1613066"/>
                  <a:pt x="170213" y="1789216"/>
                  <a:pt x="170213" y="1789216"/>
                </a:cubicBezTo>
                <a:cubicBezTo>
                  <a:pt x="186047" y="1868385"/>
                  <a:pt x="180109" y="1917866"/>
                  <a:pt x="205839" y="1967346"/>
                </a:cubicBezTo>
                <a:cubicBezTo>
                  <a:pt x="231569" y="2016826"/>
                  <a:pt x="265216" y="2048494"/>
                  <a:pt x="324593" y="2086099"/>
                </a:cubicBezTo>
                <a:cubicBezTo>
                  <a:pt x="383970" y="2123704"/>
                  <a:pt x="512619" y="2173185"/>
                  <a:pt x="562099" y="2192977"/>
                </a:cubicBezTo>
                <a:cubicBezTo>
                  <a:pt x="611579" y="2212769"/>
                  <a:pt x="599705" y="2190998"/>
                  <a:pt x="621476" y="2204852"/>
                </a:cubicBezTo>
                <a:cubicBezTo>
                  <a:pt x="643248" y="2218707"/>
                  <a:pt x="665019" y="2270166"/>
                  <a:pt x="692728" y="2276104"/>
                </a:cubicBezTo>
                <a:cubicBezTo>
                  <a:pt x="720437" y="2282042"/>
                  <a:pt x="758042" y="2270166"/>
                  <a:pt x="787730" y="2240478"/>
                </a:cubicBezTo>
                <a:cubicBezTo>
                  <a:pt x="817418" y="2210790"/>
                  <a:pt x="799605" y="2216727"/>
                  <a:pt x="870857" y="2097974"/>
                </a:cubicBezTo>
                <a:cubicBezTo>
                  <a:pt x="942109" y="1979221"/>
                  <a:pt x="1134094" y="1676400"/>
                  <a:pt x="1215242" y="1527959"/>
                </a:cubicBezTo>
                <a:cubicBezTo>
                  <a:pt x="1296390" y="1379518"/>
                  <a:pt x="1296390" y="1320141"/>
                  <a:pt x="1357746" y="1207325"/>
                </a:cubicBezTo>
                <a:cubicBezTo>
                  <a:pt x="1419102" y="1094509"/>
                  <a:pt x="1520042" y="959922"/>
                  <a:pt x="1583377" y="851065"/>
                </a:cubicBezTo>
                <a:cubicBezTo>
                  <a:pt x="1646712" y="742208"/>
                  <a:pt x="1702130" y="615538"/>
                  <a:pt x="1737756" y="554182"/>
                </a:cubicBezTo>
                <a:cubicBezTo>
                  <a:pt x="1773382" y="492826"/>
                  <a:pt x="1785258" y="504702"/>
                  <a:pt x="1797133" y="482930"/>
                </a:cubicBezTo>
                <a:cubicBezTo>
                  <a:pt x="1809008" y="461159"/>
                  <a:pt x="1810988" y="399803"/>
                  <a:pt x="1797133" y="376052"/>
                </a:cubicBezTo>
                <a:close/>
              </a:path>
            </a:pathLst>
          </a:cu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advClick="0" advTm="5000">
    <p:newsflash/>
    <p:sndAc>
      <p:stSnd loop="1">
        <p:snd r:embed="rId2" name="06 Le Téléphon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0Image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8892" y="322016"/>
            <a:ext cx="4143372" cy="5000640"/>
          </a:xfrm>
          <a:prstGeom prst="rect">
            <a:avLst/>
          </a:prstGeom>
        </p:spPr>
      </p:pic>
      <p:pic>
        <p:nvPicPr>
          <p:cNvPr id="17" name="Image 16" descr="Image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28892" y="322016"/>
            <a:ext cx="4143372" cy="5000640"/>
          </a:xfrm>
          <a:prstGeom prst="rect">
            <a:avLst/>
          </a:prstGeom>
        </p:spPr>
      </p:pic>
      <p:pic>
        <p:nvPicPr>
          <p:cNvPr id="18" name="Image 17" descr="Image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28892" y="322015"/>
            <a:ext cx="4143372" cy="5016001"/>
          </a:xfrm>
          <a:prstGeom prst="rect">
            <a:avLst/>
          </a:prstGeom>
        </p:spPr>
      </p:pic>
      <p:pic>
        <p:nvPicPr>
          <p:cNvPr id="19" name="Image 18" descr="Image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28892" y="296569"/>
            <a:ext cx="4143372" cy="5026087"/>
          </a:xfrm>
          <a:prstGeom prst="rect">
            <a:avLst/>
          </a:prstGeom>
        </p:spPr>
      </p:pic>
      <p:pic>
        <p:nvPicPr>
          <p:cNvPr id="20" name="Image 19" descr="Image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428892" y="322016"/>
            <a:ext cx="4143372" cy="5007168"/>
          </a:xfrm>
          <a:prstGeom prst="rect">
            <a:avLst/>
          </a:prstGeom>
        </p:spPr>
      </p:pic>
      <p:pic>
        <p:nvPicPr>
          <p:cNvPr id="21" name="Image 20" descr="Image7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428892" y="322016"/>
            <a:ext cx="4143372" cy="5035814"/>
          </a:xfrm>
          <a:prstGeom prst="rect">
            <a:avLst/>
          </a:prstGeom>
        </p:spPr>
      </p:pic>
      <p:pic>
        <p:nvPicPr>
          <p:cNvPr id="22" name="Image 21" descr="Image8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428892" y="322016"/>
            <a:ext cx="4143372" cy="5000640"/>
          </a:xfrm>
          <a:prstGeom prst="rect">
            <a:avLst/>
          </a:prstGeom>
        </p:spPr>
      </p:pic>
      <p:pic>
        <p:nvPicPr>
          <p:cNvPr id="23" name="Image 22" descr="Image9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28892" y="322016"/>
            <a:ext cx="4143372" cy="5000640"/>
          </a:xfrm>
          <a:prstGeom prst="rect">
            <a:avLst/>
          </a:prstGeom>
        </p:spPr>
      </p:pic>
      <p:grpSp>
        <p:nvGrpSpPr>
          <p:cNvPr id="44" name="Groupe 43"/>
          <p:cNvGrpSpPr/>
          <p:nvPr/>
        </p:nvGrpSpPr>
        <p:grpSpPr>
          <a:xfrm>
            <a:off x="2357422" y="285732"/>
            <a:ext cx="4143340" cy="5072098"/>
            <a:chOff x="2500298" y="357170"/>
            <a:chExt cx="3857652" cy="5143536"/>
          </a:xfrm>
        </p:grpSpPr>
        <p:pic>
          <p:nvPicPr>
            <p:cNvPr id="45" name="Image 44" descr="xx2yj3ru.jpg"/>
            <p:cNvPicPr>
              <a:picLocks noChangeAspect="1"/>
            </p:cNvPicPr>
            <p:nvPr/>
          </p:nvPicPr>
          <p:blipFill>
            <a:blip r:embed="rId11" cstate="print"/>
            <a:srcRect l="15312" r="30312"/>
            <a:stretch>
              <a:fillRect/>
            </a:stretch>
          </p:blipFill>
          <p:spPr>
            <a:xfrm>
              <a:off x="2500298" y="357170"/>
              <a:ext cx="3857652" cy="5143536"/>
            </a:xfrm>
            <a:prstGeom prst="rect">
              <a:avLst/>
            </a:prstGeom>
          </p:spPr>
        </p:pic>
        <p:grpSp>
          <p:nvGrpSpPr>
            <p:cNvPr id="46" name="Groupe 49"/>
            <p:cNvGrpSpPr/>
            <p:nvPr/>
          </p:nvGrpSpPr>
          <p:grpSpPr>
            <a:xfrm flipH="1">
              <a:off x="2899359" y="2093108"/>
              <a:ext cx="798107" cy="1678559"/>
              <a:chOff x="5072066" y="1500178"/>
              <a:chExt cx="1714512" cy="3936734"/>
            </a:xfrm>
            <a:effectLst>
              <a:outerShdw blurRad="76200" dir="13500000" sy="23000" kx="1200000" algn="br" rotWithShape="0">
                <a:prstClr val="black">
                  <a:alpha val="54000"/>
                </a:prstClr>
              </a:outerShdw>
            </a:effectLst>
          </p:grpSpPr>
          <p:pic>
            <p:nvPicPr>
              <p:cNvPr id="47" name="Image 46" descr="Image34.jpg"/>
              <p:cNvPicPr>
                <a:picLocks noChangeAspect="1"/>
              </p:cNvPicPr>
              <p:nvPr/>
            </p:nvPicPr>
            <p:blipFill>
              <a:blip r:embed="rId12" cstate="print"/>
              <a:srcRect l="7262" t="25638" r="89893" b="2498"/>
              <a:stretch>
                <a:fillRect/>
              </a:stretch>
            </p:blipFill>
            <p:spPr>
              <a:xfrm>
                <a:off x="5072066" y="2143120"/>
                <a:ext cx="158483" cy="3293792"/>
              </a:xfrm>
              <a:prstGeom prst="can">
                <a:avLst/>
              </a:prstGeom>
            </p:spPr>
          </p:pic>
          <p:grpSp>
            <p:nvGrpSpPr>
              <p:cNvPr id="48" name="Groupe 6"/>
              <p:cNvGrpSpPr/>
              <p:nvPr/>
            </p:nvGrpSpPr>
            <p:grpSpPr>
              <a:xfrm>
                <a:off x="5143504" y="1500178"/>
                <a:ext cx="1643074" cy="2158979"/>
                <a:chOff x="4845050" y="214294"/>
                <a:chExt cx="4298982" cy="5087937"/>
              </a:xfrm>
            </p:grpSpPr>
            <p:sp>
              <p:nvSpPr>
                <p:cNvPr id="49" name="Forme libre 48"/>
                <p:cNvSpPr/>
                <p:nvPr/>
              </p:nvSpPr>
              <p:spPr>
                <a:xfrm>
                  <a:off x="5330857" y="1284304"/>
                  <a:ext cx="3813175" cy="3930650"/>
                </a:xfrm>
                <a:custGeom>
                  <a:avLst/>
                  <a:gdLst>
                    <a:gd name="connsiteX0" fmla="*/ 3813175 w 3813175"/>
                    <a:gd name="connsiteY0" fmla="*/ 0 h 3930650"/>
                    <a:gd name="connsiteX1" fmla="*/ 3784600 w 3813175"/>
                    <a:gd name="connsiteY1" fmla="*/ 285750 h 3930650"/>
                    <a:gd name="connsiteX2" fmla="*/ 3698875 w 3813175"/>
                    <a:gd name="connsiteY2" fmla="*/ 504825 h 3930650"/>
                    <a:gd name="connsiteX3" fmla="*/ 3556000 w 3813175"/>
                    <a:gd name="connsiteY3" fmla="*/ 609600 h 3930650"/>
                    <a:gd name="connsiteX4" fmla="*/ 3479800 w 3813175"/>
                    <a:gd name="connsiteY4" fmla="*/ 762000 h 3930650"/>
                    <a:gd name="connsiteX5" fmla="*/ 3413125 w 3813175"/>
                    <a:gd name="connsiteY5" fmla="*/ 828675 h 3930650"/>
                    <a:gd name="connsiteX6" fmla="*/ 3375025 w 3813175"/>
                    <a:gd name="connsiteY6" fmla="*/ 885825 h 3930650"/>
                    <a:gd name="connsiteX7" fmla="*/ 3155950 w 3813175"/>
                    <a:gd name="connsiteY7" fmla="*/ 990600 h 3930650"/>
                    <a:gd name="connsiteX8" fmla="*/ 3013075 w 3813175"/>
                    <a:gd name="connsiteY8" fmla="*/ 1152525 h 3930650"/>
                    <a:gd name="connsiteX9" fmla="*/ 2946400 w 3813175"/>
                    <a:gd name="connsiteY9" fmla="*/ 1219200 h 3930650"/>
                    <a:gd name="connsiteX10" fmla="*/ 2851150 w 3813175"/>
                    <a:gd name="connsiteY10" fmla="*/ 1247775 h 3930650"/>
                    <a:gd name="connsiteX11" fmla="*/ 2784475 w 3813175"/>
                    <a:gd name="connsiteY11" fmla="*/ 1343025 h 3930650"/>
                    <a:gd name="connsiteX12" fmla="*/ 2536825 w 3813175"/>
                    <a:gd name="connsiteY12" fmla="*/ 1495425 h 3930650"/>
                    <a:gd name="connsiteX13" fmla="*/ 2517775 w 3813175"/>
                    <a:gd name="connsiteY13" fmla="*/ 1581150 h 3930650"/>
                    <a:gd name="connsiteX14" fmla="*/ 2298700 w 3813175"/>
                    <a:gd name="connsiteY14" fmla="*/ 1762125 h 3930650"/>
                    <a:gd name="connsiteX15" fmla="*/ 2174875 w 3813175"/>
                    <a:gd name="connsiteY15" fmla="*/ 1981200 h 3930650"/>
                    <a:gd name="connsiteX16" fmla="*/ 2003425 w 3813175"/>
                    <a:gd name="connsiteY16" fmla="*/ 2171700 h 3930650"/>
                    <a:gd name="connsiteX17" fmla="*/ 1955800 w 3813175"/>
                    <a:gd name="connsiteY17" fmla="*/ 2343150 h 3930650"/>
                    <a:gd name="connsiteX18" fmla="*/ 1803400 w 3813175"/>
                    <a:gd name="connsiteY18" fmla="*/ 2400300 h 3930650"/>
                    <a:gd name="connsiteX19" fmla="*/ 1784350 w 3813175"/>
                    <a:gd name="connsiteY19" fmla="*/ 2524125 h 3930650"/>
                    <a:gd name="connsiteX20" fmla="*/ 1679575 w 3813175"/>
                    <a:gd name="connsiteY20" fmla="*/ 2638425 h 3930650"/>
                    <a:gd name="connsiteX21" fmla="*/ 1593850 w 3813175"/>
                    <a:gd name="connsiteY21" fmla="*/ 2762250 h 3930650"/>
                    <a:gd name="connsiteX22" fmla="*/ 1489075 w 3813175"/>
                    <a:gd name="connsiteY22" fmla="*/ 2838450 h 3930650"/>
                    <a:gd name="connsiteX23" fmla="*/ 1470025 w 3813175"/>
                    <a:gd name="connsiteY23" fmla="*/ 2952750 h 3930650"/>
                    <a:gd name="connsiteX24" fmla="*/ 1403350 w 3813175"/>
                    <a:gd name="connsiteY24" fmla="*/ 3019425 h 3930650"/>
                    <a:gd name="connsiteX25" fmla="*/ 1384300 w 3813175"/>
                    <a:gd name="connsiteY25" fmla="*/ 3181350 h 3930650"/>
                    <a:gd name="connsiteX26" fmla="*/ 1212850 w 3813175"/>
                    <a:gd name="connsiteY26" fmla="*/ 3305175 h 3930650"/>
                    <a:gd name="connsiteX27" fmla="*/ 1069975 w 3813175"/>
                    <a:gd name="connsiteY27" fmla="*/ 3438525 h 3930650"/>
                    <a:gd name="connsiteX28" fmla="*/ 955675 w 3813175"/>
                    <a:gd name="connsiteY28" fmla="*/ 3629025 h 3930650"/>
                    <a:gd name="connsiteX29" fmla="*/ 841375 w 3813175"/>
                    <a:gd name="connsiteY29" fmla="*/ 3800475 h 3930650"/>
                    <a:gd name="connsiteX30" fmla="*/ 669925 w 3813175"/>
                    <a:gd name="connsiteY30" fmla="*/ 3886200 h 3930650"/>
                    <a:gd name="connsiteX31" fmla="*/ 517525 w 3813175"/>
                    <a:gd name="connsiteY31" fmla="*/ 3914775 h 3930650"/>
                    <a:gd name="connsiteX32" fmla="*/ 307975 w 3813175"/>
                    <a:gd name="connsiteY32" fmla="*/ 3867150 h 3930650"/>
                    <a:gd name="connsiteX33" fmla="*/ 193675 w 3813175"/>
                    <a:gd name="connsiteY33" fmla="*/ 3533775 h 3930650"/>
                    <a:gd name="connsiteX34" fmla="*/ 193675 w 3813175"/>
                    <a:gd name="connsiteY34" fmla="*/ 2095500 h 3930650"/>
                    <a:gd name="connsiteX35" fmla="*/ 1355725 w 3813175"/>
                    <a:gd name="connsiteY35" fmla="*/ 600075 h 3930650"/>
                    <a:gd name="connsiteX36" fmla="*/ 3022600 w 3813175"/>
                    <a:gd name="connsiteY36" fmla="*/ 123825 h 3930650"/>
                    <a:gd name="connsiteX37" fmla="*/ 3603625 w 3813175"/>
                    <a:gd name="connsiteY37" fmla="*/ 133350 h 3930650"/>
                    <a:gd name="connsiteX38" fmla="*/ 3717925 w 3813175"/>
                    <a:gd name="connsiteY38" fmla="*/ 161925 h 3930650"/>
                    <a:gd name="connsiteX39" fmla="*/ 3794125 w 3813175"/>
                    <a:gd name="connsiteY39" fmla="*/ 161925 h 3930650"/>
                    <a:gd name="connsiteX40" fmla="*/ 3794125 w 3813175"/>
                    <a:gd name="connsiteY40" fmla="*/ 161925 h 3930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</a:cxnLst>
                  <a:rect l="l" t="t" r="r" b="b"/>
                  <a:pathLst>
                    <a:path w="3813175" h="3930650">
                      <a:moveTo>
                        <a:pt x="3813175" y="0"/>
                      </a:moveTo>
                      <a:cubicBezTo>
                        <a:pt x="3808412" y="100806"/>
                        <a:pt x="3803650" y="201613"/>
                        <a:pt x="3784600" y="285750"/>
                      </a:cubicBezTo>
                      <a:cubicBezTo>
                        <a:pt x="3765550" y="369887"/>
                        <a:pt x="3736975" y="450850"/>
                        <a:pt x="3698875" y="504825"/>
                      </a:cubicBezTo>
                      <a:cubicBezTo>
                        <a:pt x="3660775" y="558800"/>
                        <a:pt x="3592513" y="566738"/>
                        <a:pt x="3556000" y="609600"/>
                      </a:cubicBezTo>
                      <a:cubicBezTo>
                        <a:pt x="3519488" y="652463"/>
                        <a:pt x="3503612" y="725488"/>
                        <a:pt x="3479800" y="762000"/>
                      </a:cubicBezTo>
                      <a:cubicBezTo>
                        <a:pt x="3455988" y="798512"/>
                        <a:pt x="3430587" y="808038"/>
                        <a:pt x="3413125" y="828675"/>
                      </a:cubicBezTo>
                      <a:cubicBezTo>
                        <a:pt x="3395663" y="849312"/>
                        <a:pt x="3417887" y="858838"/>
                        <a:pt x="3375025" y="885825"/>
                      </a:cubicBezTo>
                      <a:cubicBezTo>
                        <a:pt x="3332163" y="912812"/>
                        <a:pt x="3216275" y="946150"/>
                        <a:pt x="3155950" y="990600"/>
                      </a:cubicBezTo>
                      <a:cubicBezTo>
                        <a:pt x="3095625" y="1035050"/>
                        <a:pt x="3048000" y="1114425"/>
                        <a:pt x="3013075" y="1152525"/>
                      </a:cubicBezTo>
                      <a:cubicBezTo>
                        <a:pt x="2978150" y="1190625"/>
                        <a:pt x="2973388" y="1203325"/>
                        <a:pt x="2946400" y="1219200"/>
                      </a:cubicBezTo>
                      <a:cubicBezTo>
                        <a:pt x="2919413" y="1235075"/>
                        <a:pt x="2878138" y="1227137"/>
                        <a:pt x="2851150" y="1247775"/>
                      </a:cubicBezTo>
                      <a:cubicBezTo>
                        <a:pt x="2824162" y="1268413"/>
                        <a:pt x="2836862" y="1301750"/>
                        <a:pt x="2784475" y="1343025"/>
                      </a:cubicBezTo>
                      <a:cubicBezTo>
                        <a:pt x="2732088" y="1384300"/>
                        <a:pt x="2581275" y="1455738"/>
                        <a:pt x="2536825" y="1495425"/>
                      </a:cubicBezTo>
                      <a:cubicBezTo>
                        <a:pt x="2492375" y="1535113"/>
                        <a:pt x="2557463" y="1536700"/>
                        <a:pt x="2517775" y="1581150"/>
                      </a:cubicBezTo>
                      <a:cubicBezTo>
                        <a:pt x="2478088" y="1625600"/>
                        <a:pt x="2355850" y="1695450"/>
                        <a:pt x="2298700" y="1762125"/>
                      </a:cubicBezTo>
                      <a:cubicBezTo>
                        <a:pt x="2241550" y="1828800"/>
                        <a:pt x="2224088" y="1912938"/>
                        <a:pt x="2174875" y="1981200"/>
                      </a:cubicBezTo>
                      <a:cubicBezTo>
                        <a:pt x="2125663" y="2049463"/>
                        <a:pt x="2039937" y="2111375"/>
                        <a:pt x="2003425" y="2171700"/>
                      </a:cubicBezTo>
                      <a:cubicBezTo>
                        <a:pt x="1966913" y="2232025"/>
                        <a:pt x="1989137" y="2305050"/>
                        <a:pt x="1955800" y="2343150"/>
                      </a:cubicBezTo>
                      <a:cubicBezTo>
                        <a:pt x="1922463" y="2381250"/>
                        <a:pt x="1831975" y="2370138"/>
                        <a:pt x="1803400" y="2400300"/>
                      </a:cubicBezTo>
                      <a:cubicBezTo>
                        <a:pt x="1774825" y="2430462"/>
                        <a:pt x="1804988" y="2484438"/>
                        <a:pt x="1784350" y="2524125"/>
                      </a:cubicBezTo>
                      <a:cubicBezTo>
                        <a:pt x="1763713" y="2563813"/>
                        <a:pt x="1711325" y="2598738"/>
                        <a:pt x="1679575" y="2638425"/>
                      </a:cubicBezTo>
                      <a:cubicBezTo>
                        <a:pt x="1647825" y="2678113"/>
                        <a:pt x="1625600" y="2728913"/>
                        <a:pt x="1593850" y="2762250"/>
                      </a:cubicBezTo>
                      <a:cubicBezTo>
                        <a:pt x="1562100" y="2795587"/>
                        <a:pt x="1509712" y="2806700"/>
                        <a:pt x="1489075" y="2838450"/>
                      </a:cubicBezTo>
                      <a:cubicBezTo>
                        <a:pt x="1468438" y="2870200"/>
                        <a:pt x="1484312" y="2922588"/>
                        <a:pt x="1470025" y="2952750"/>
                      </a:cubicBezTo>
                      <a:cubicBezTo>
                        <a:pt x="1455738" y="2982912"/>
                        <a:pt x="1417637" y="2981325"/>
                        <a:pt x="1403350" y="3019425"/>
                      </a:cubicBezTo>
                      <a:cubicBezTo>
                        <a:pt x="1389063" y="3057525"/>
                        <a:pt x="1416050" y="3133725"/>
                        <a:pt x="1384300" y="3181350"/>
                      </a:cubicBezTo>
                      <a:cubicBezTo>
                        <a:pt x="1352550" y="3228975"/>
                        <a:pt x="1265237" y="3262313"/>
                        <a:pt x="1212850" y="3305175"/>
                      </a:cubicBezTo>
                      <a:cubicBezTo>
                        <a:pt x="1160463" y="3348037"/>
                        <a:pt x="1112837" y="3384550"/>
                        <a:pt x="1069975" y="3438525"/>
                      </a:cubicBezTo>
                      <a:cubicBezTo>
                        <a:pt x="1027113" y="3492500"/>
                        <a:pt x="993775" y="3568700"/>
                        <a:pt x="955675" y="3629025"/>
                      </a:cubicBezTo>
                      <a:cubicBezTo>
                        <a:pt x="917575" y="3689350"/>
                        <a:pt x="889000" y="3757613"/>
                        <a:pt x="841375" y="3800475"/>
                      </a:cubicBezTo>
                      <a:cubicBezTo>
                        <a:pt x="793750" y="3843337"/>
                        <a:pt x="723900" y="3867150"/>
                        <a:pt x="669925" y="3886200"/>
                      </a:cubicBezTo>
                      <a:cubicBezTo>
                        <a:pt x="615950" y="3905250"/>
                        <a:pt x="577850" y="3917950"/>
                        <a:pt x="517525" y="3914775"/>
                      </a:cubicBezTo>
                      <a:cubicBezTo>
                        <a:pt x="457200" y="3911600"/>
                        <a:pt x="361950" y="3930650"/>
                        <a:pt x="307975" y="3867150"/>
                      </a:cubicBezTo>
                      <a:cubicBezTo>
                        <a:pt x="254000" y="3803650"/>
                        <a:pt x="212725" y="3829050"/>
                        <a:pt x="193675" y="3533775"/>
                      </a:cubicBezTo>
                      <a:cubicBezTo>
                        <a:pt x="174625" y="3238500"/>
                        <a:pt x="0" y="2584450"/>
                        <a:pt x="193675" y="2095500"/>
                      </a:cubicBezTo>
                      <a:cubicBezTo>
                        <a:pt x="387350" y="1606550"/>
                        <a:pt x="884238" y="928687"/>
                        <a:pt x="1355725" y="600075"/>
                      </a:cubicBezTo>
                      <a:cubicBezTo>
                        <a:pt x="1827212" y="271463"/>
                        <a:pt x="2647950" y="201613"/>
                        <a:pt x="3022600" y="123825"/>
                      </a:cubicBezTo>
                      <a:cubicBezTo>
                        <a:pt x="3397250" y="46038"/>
                        <a:pt x="3487737" y="127000"/>
                        <a:pt x="3603625" y="133350"/>
                      </a:cubicBezTo>
                      <a:cubicBezTo>
                        <a:pt x="3719513" y="139700"/>
                        <a:pt x="3686175" y="157163"/>
                        <a:pt x="3717925" y="161925"/>
                      </a:cubicBezTo>
                      <a:cubicBezTo>
                        <a:pt x="3749675" y="166687"/>
                        <a:pt x="3794125" y="161925"/>
                        <a:pt x="3794125" y="161925"/>
                      </a:cubicBezTo>
                      <a:lnTo>
                        <a:pt x="3794125" y="161925"/>
                      </a:lnTo>
                    </a:path>
                  </a:pathLst>
                </a:custGeom>
                <a:blipFill>
                  <a:blip r:embed="rId13" cstate="print"/>
                  <a:stretch>
                    <a:fillRect/>
                  </a:stretch>
                </a:blipFill>
                <a:ln>
                  <a:noFill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50" name="Ellipse 49"/>
                <p:cNvSpPr/>
                <p:nvPr/>
              </p:nvSpPr>
              <p:spPr>
                <a:xfrm rot="20243361">
                  <a:off x="6117620" y="3062732"/>
                  <a:ext cx="1143008" cy="1807925"/>
                </a:xfrm>
                <a:prstGeom prst="ellipse">
                  <a:avLst/>
                </a:prstGeom>
                <a:noFill/>
                <a:ln w="12700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51" name="Forme libre 50"/>
                <p:cNvSpPr/>
                <p:nvPr/>
              </p:nvSpPr>
              <p:spPr>
                <a:xfrm>
                  <a:off x="4845050" y="214294"/>
                  <a:ext cx="4298950" cy="5087937"/>
                </a:xfrm>
                <a:custGeom>
                  <a:avLst/>
                  <a:gdLst>
                    <a:gd name="connsiteX0" fmla="*/ 4273550 w 4298950"/>
                    <a:gd name="connsiteY0" fmla="*/ 1270000 h 5087937"/>
                    <a:gd name="connsiteX1" fmla="*/ 4197350 w 4298950"/>
                    <a:gd name="connsiteY1" fmla="*/ 1336675 h 5087937"/>
                    <a:gd name="connsiteX2" fmla="*/ 4073525 w 4298950"/>
                    <a:gd name="connsiteY2" fmla="*/ 1393825 h 5087937"/>
                    <a:gd name="connsiteX3" fmla="*/ 3921125 w 4298950"/>
                    <a:gd name="connsiteY3" fmla="*/ 1498600 h 5087937"/>
                    <a:gd name="connsiteX4" fmla="*/ 3854450 w 4298950"/>
                    <a:gd name="connsiteY4" fmla="*/ 1546225 h 5087937"/>
                    <a:gd name="connsiteX5" fmla="*/ 3683000 w 4298950"/>
                    <a:gd name="connsiteY5" fmla="*/ 1584325 h 5087937"/>
                    <a:gd name="connsiteX6" fmla="*/ 3254375 w 4298950"/>
                    <a:gd name="connsiteY6" fmla="*/ 1793875 h 5087937"/>
                    <a:gd name="connsiteX7" fmla="*/ 2797175 w 4298950"/>
                    <a:gd name="connsiteY7" fmla="*/ 2051050 h 5087937"/>
                    <a:gd name="connsiteX8" fmla="*/ 2416175 w 4298950"/>
                    <a:gd name="connsiteY8" fmla="*/ 2374900 h 5087937"/>
                    <a:gd name="connsiteX9" fmla="*/ 2235200 w 4298950"/>
                    <a:gd name="connsiteY9" fmla="*/ 2565400 h 5087937"/>
                    <a:gd name="connsiteX10" fmla="*/ 2139950 w 4298950"/>
                    <a:gd name="connsiteY10" fmla="*/ 2565400 h 5087937"/>
                    <a:gd name="connsiteX11" fmla="*/ 2082800 w 4298950"/>
                    <a:gd name="connsiteY11" fmla="*/ 2708275 h 5087937"/>
                    <a:gd name="connsiteX12" fmla="*/ 2006600 w 4298950"/>
                    <a:gd name="connsiteY12" fmla="*/ 2803525 h 5087937"/>
                    <a:gd name="connsiteX13" fmla="*/ 1920875 w 4298950"/>
                    <a:gd name="connsiteY13" fmla="*/ 3003550 h 5087937"/>
                    <a:gd name="connsiteX14" fmla="*/ 1720850 w 4298950"/>
                    <a:gd name="connsiteY14" fmla="*/ 3194050 h 5087937"/>
                    <a:gd name="connsiteX15" fmla="*/ 1577975 w 4298950"/>
                    <a:gd name="connsiteY15" fmla="*/ 3489325 h 5087937"/>
                    <a:gd name="connsiteX16" fmla="*/ 1416050 w 4298950"/>
                    <a:gd name="connsiteY16" fmla="*/ 3813175 h 5087937"/>
                    <a:gd name="connsiteX17" fmla="*/ 1292225 w 4298950"/>
                    <a:gd name="connsiteY17" fmla="*/ 4032250 h 5087937"/>
                    <a:gd name="connsiteX18" fmla="*/ 1273175 w 4298950"/>
                    <a:gd name="connsiteY18" fmla="*/ 4203700 h 5087937"/>
                    <a:gd name="connsiteX19" fmla="*/ 1216025 w 4298950"/>
                    <a:gd name="connsiteY19" fmla="*/ 4365625 h 5087937"/>
                    <a:gd name="connsiteX20" fmla="*/ 1187450 w 4298950"/>
                    <a:gd name="connsiteY20" fmla="*/ 4575175 h 5087937"/>
                    <a:gd name="connsiteX21" fmla="*/ 1101725 w 4298950"/>
                    <a:gd name="connsiteY21" fmla="*/ 4727575 h 5087937"/>
                    <a:gd name="connsiteX22" fmla="*/ 1111250 w 4298950"/>
                    <a:gd name="connsiteY22" fmla="*/ 4870450 h 5087937"/>
                    <a:gd name="connsiteX23" fmla="*/ 987425 w 4298950"/>
                    <a:gd name="connsiteY23" fmla="*/ 5022850 h 5087937"/>
                    <a:gd name="connsiteX24" fmla="*/ 911225 w 4298950"/>
                    <a:gd name="connsiteY24" fmla="*/ 5080000 h 5087937"/>
                    <a:gd name="connsiteX25" fmla="*/ 777875 w 4298950"/>
                    <a:gd name="connsiteY25" fmla="*/ 5070475 h 5087937"/>
                    <a:gd name="connsiteX26" fmla="*/ 711200 w 4298950"/>
                    <a:gd name="connsiteY26" fmla="*/ 4984750 h 5087937"/>
                    <a:gd name="connsiteX27" fmla="*/ 520700 w 4298950"/>
                    <a:gd name="connsiteY27" fmla="*/ 4660900 h 5087937"/>
                    <a:gd name="connsiteX28" fmla="*/ 282575 w 4298950"/>
                    <a:gd name="connsiteY28" fmla="*/ 4289425 h 5087937"/>
                    <a:gd name="connsiteX29" fmla="*/ 225425 w 4298950"/>
                    <a:gd name="connsiteY29" fmla="*/ 4070350 h 5087937"/>
                    <a:gd name="connsiteX30" fmla="*/ 168275 w 4298950"/>
                    <a:gd name="connsiteY30" fmla="*/ 3965575 h 5087937"/>
                    <a:gd name="connsiteX31" fmla="*/ 120650 w 4298950"/>
                    <a:gd name="connsiteY31" fmla="*/ 3641725 h 5087937"/>
                    <a:gd name="connsiteX32" fmla="*/ 92075 w 4298950"/>
                    <a:gd name="connsiteY32" fmla="*/ 3546475 h 5087937"/>
                    <a:gd name="connsiteX33" fmla="*/ 82550 w 4298950"/>
                    <a:gd name="connsiteY33" fmla="*/ 3460750 h 5087937"/>
                    <a:gd name="connsiteX34" fmla="*/ 73025 w 4298950"/>
                    <a:gd name="connsiteY34" fmla="*/ 3317875 h 5087937"/>
                    <a:gd name="connsiteX35" fmla="*/ 53975 w 4298950"/>
                    <a:gd name="connsiteY35" fmla="*/ 3260725 h 5087937"/>
                    <a:gd name="connsiteX36" fmla="*/ 92075 w 4298950"/>
                    <a:gd name="connsiteY36" fmla="*/ 3155950 h 5087937"/>
                    <a:gd name="connsiteX37" fmla="*/ 92075 w 4298950"/>
                    <a:gd name="connsiteY37" fmla="*/ 3051175 h 5087937"/>
                    <a:gd name="connsiteX38" fmla="*/ 44450 w 4298950"/>
                    <a:gd name="connsiteY38" fmla="*/ 2841625 h 5087937"/>
                    <a:gd name="connsiteX39" fmla="*/ 15875 w 4298950"/>
                    <a:gd name="connsiteY39" fmla="*/ 2470150 h 5087937"/>
                    <a:gd name="connsiteX40" fmla="*/ 139700 w 4298950"/>
                    <a:gd name="connsiteY40" fmla="*/ 2089150 h 5087937"/>
                    <a:gd name="connsiteX41" fmla="*/ 187325 w 4298950"/>
                    <a:gd name="connsiteY41" fmla="*/ 2089150 h 5087937"/>
                    <a:gd name="connsiteX42" fmla="*/ 187325 w 4298950"/>
                    <a:gd name="connsiteY42" fmla="*/ 1927225 h 5087937"/>
                    <a:gd name="connsiteX43" fmla="*/ 320675 w 4298950"/>
                    <a:gd name="connsiteY43" fmla="*/ 1489075 h 5087937"/>
                    <a:gd name="connsiteX44" fmla="*/ 520700 w 4298950"/>
                    <a:gd name="connsiteY44" fmla="*/ 1050925 h 5087937"/>
                    <a:gd name="connsiteX45" fmla="*/ 1035050 w 4298950"/>
                    <a:gd name="connsiteY45" fmla="*/ 469900 h 5087937"/>
                    <a:gd name="connsiteX46" fmla="*/ 1368425 w 4298950"/>
                    <a:gd name="connsiteY46" fmla="*/ 222250 h 5087937"/>
                    <a:gd name="connsiteX47" fmla="*/ 1577975 w 4298950"/>
                    <a:gd name="connsiteY47" fmla="*/ 184150 h 5087937"/>
                    <a:gd name="connsiteX48" fmla="*/ 1654175 w 4298950"/>
                    <a:gd name="connsiteY48" fmla="*/ 69850 h 5087937"/>
                    <a:gd name="connsiteX49" fmla="*/ 1835150 w 4298950"/>
                    <a:gd name="connsiteY49" fmla="*/ 79375 h 5087937"/>
                    <a:gd name="connsiteX50" fmla="*/ 1911350 w 4298950"/>
                    <a:gd name="connsiteY50" fmla="*/ 22225 h 5087937"/>
                    <a:gd name="connsiteX51" fmla="*/ 2187575 w 4298950"/>
                    <a:gd name="connsiteY51" fmla="*/ 22225 h 5087937"/>
                    <a:gd name="connsiteX52" fmla="*/ 2349500 w 4298950"/>
                    <a:gd name="connsiteY52" fmla="*/ 12700 h 5087937"/>
                    <a:gd name="connsiteX53" fmla="*/ 2482850 w 4298950"/>
                    <a:gd name="connsiteY53" fmla="*/ 3175 h 5087937"/>
                    <a:gd name="connsiteX54" fmla="*/ 2530475 w 4298950"/>
                    <a:gd name="connsiteY54" fmla="*/ 31750 h 5087937"/>
                    <a:gd name="connsiteX55" fmla="*/ 2682875 w 4298950"/>
                    <a:gd name="connsiteY55" fmla="*/ 60325 h 5087937"/>
                    <a:gd name="connsiteX56" fmla="*/ 2863850 w 4298950"/>
                    <a:gd name="connsiteY56" fmla="*/ 98425 h 5087937"/>
                    <a:gd name="connsiteX57" fmla="*/ 2940050 w 4298950"/>
                    <a:gd name="connsiteY57" fmla="*/ 136525 h 5087937"/>
                    <a:gd name="connsiteX58" fmla="*/ 3121025 w 4298950"/>
                    <a:gd name="connsiteY58" fmla="*/ 203200 h 5087937"/>
                    <a:gd name="connsiteX59" fmla="*/ 3282950 w 4298950"/>
                    <a:gd name="connsiteY59" fmla="*/ 269875 h 5087937"/>
                    <a:gd name="connsiteX60" fmla="*/ 3425825 w 4298950"/>
                    <a:gd name="connsiteY60" fmla="*/ 412750 h 5087937"/>
                    <a:gd name="connsiteX61" fmla="*/ 3587750 w 4298950"/>
                    <a:gd name="connsiteY61" fmla="*/ 479425 h 5087937"/>
                    <a:gd name="connsiteX62" fmla="*/ 3768725 w 4298950"/>
                    <a:gd name="connsiteY62" fmla="*/ 641350 h 5087937"/>
                    <a:gd name="connsiteX63" fmla="*/ 3844925 w 4298950"/>
                    <a:gd name="connsiteY63" fmla="*/ 669925 h 5087937"/>
                    <a:gd name="connsiteX64" fmla="*/ 3911600 w 4298950"/>
                    <a:gd name="connsiteY64" fmla="*/ 831850 h 5087937"/>
                    <a:gd name="connsiteX65" fmla="*/ 4025900 w 4298950"/>
                    <a:gd name="connsiteY65" fmla="*/ 879475 h 5087937"/>
                    <a:gd name="connsiteX66" fmla="*/ 4111625 w 4298950"/>
                    <a:gd name="connsiteY66" fmla="*/ 955675 h 5087937"/>
                    <a:gd name="connsiteX67" fmla="*/ 4197350 w 4298950"/>
                    <a:gd name="connsiteY67" fmla="*/ 1012825 h 5087937"/>
                    <a:gd name="connsiteX68" fmla="*/ 4283075 w 4298950"/>
                    <a:gd name="connsiteY68" fmla="*/ 1089025 h 5087937"/>
                    <a:gd name="connsiteX69" fmla="*/ 4292600 w 4298950"/>
                    <a:gd name="connsiteY69" fmla="*/ 1174750 h 5087937"/>
                    <a:gd name="connsiteX70" fmla="*/ 4273550 w 4298950"/>
                    <a:gd name="connsiteY70" fmla="*/ 1270000 h 5087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</a:cxnLst>
                  <a:rect l="l" t="t" r="r" b="b"/>
                  <a:pathLst>
                    <a:path w="4298950" h="5087937">
                      <a:moveTo>
                        <a:pt x="4273550" y="1270000"/>
                      </a:moveTo>
                      <a:cubicBezTo>
                        <a:pt x="4257675" y="1296988"/>
                        <a:pt x="4230688" y="1316038"/>
                        <a:pt x="4197350" y="1336675"/>
                      </a:cubicBezTo>
                      <a:cubicBezTo>
                        <a:pt x="4164013" y="1357313"/>
                        <a:pt x="4119563" y="1366837"/>
                        <a:pt x="4073525" y="1393825"/>
                      </a:cubicBezTo>
                      <a:cubicBezTo>
                        <a:pt x="4027487" y="1420813"/>
                        <a:pt x="3957637" y="1473200"/>
                        <a:pt x="3921125" y="1498600"/>
                      </a:cubicBezTo>
                      <a:cubicBezTo>
                        <a:pt x="3884613" y="1524000"/>
                        <a:pt x="3894137" y="1531938"/>
                        <a:pt x="3854450" y="1546225"/>
                      </a:cubicBezTo>
                      <a:cubicBezTo>
                        <a:pt x="3814763" y="1560512"/>
                        <a:pt x="3783013" y="1543050"/>
                        <a:pt x="3683000" y="1584325"/>
                      </a:cubicBezTo>
                      <a:cubicBezTo>
                        <a:pt x="3582988" y="1625600"/>
                        <a:pt x="3402013" y="1716087"/>
                        <a:pt x="3254375" y="1793875"/>
                      </a:cubicBezTo>
                      <a:cubicBezTo>
                        <a:pt x="3106737" y="1871663"/>
                        <a:pt x="2936875" y="1954213"/>
                        <a:pt x="2797175" y="2051050"/>
                      </a:cubicBezTo>
                      <a:cubicBezTo>
                        <a:pt x="2657475" y="2147888"/>
                        <a:pt x="2509838" y="2289175"/>
                        <a:pt x="2416175" y="2374900"/>
                      </a:cubicBezTo>
                      <a:cubicBezTo>
                        <a:pt x="2322512" y="2460625"/>
                        <a:pt x="2281237" y="2533650"/>
                        <a:pt x="2235200" y="2565400"/>
                      </a:cubicBezTo>
                      <a:cubicBezTo>
                        <a:pt x="2189163" y="2597150"/>
                        <a:pt x="2165350" y="2541588"/>
                        <a:pt x="2139950" y="2565400"/>
                      </a:cubicBezTo>
                      <a:cubicBezTo>
                        <a:pt x="2114550" y="2589213"/>
                        <a:pt x="2105025" y="2668588"/>
                        <a:pt x="2082800" y="2708275"/>
                      </a:cubicBezTo>
                      <a:cubicBezTo>
                        <a:pt x="2060575" y="2747962"/>
                        <a:pt x="2033587" y="2754313"/>
                        <a:pt x="2006600" y="2803525"/>
                      </a:cubicBezTo>
                      <a:cubicBezTo>
                        <a:pt x="1979613" y="2852737"/>
                        <a:pt x="1968500" y="2938463"/>
                        <a:pt x="1920875" y="3003550"/>
                      </a:cubicBezTo>
                      <a:cubicBezTo>
                        <a:pt x="1873250" y="3068638"/>
                        <a:pt x="1778000" y="3113088"/>
                        <a:pt x="1720850" y="3194050"/>
                      </a:cubicBezTo>
                      <a:cubicBezTo>
                        <a:pt x="1663700" y="3275012"/>
                        <a:pt x="1628775" y="3386138"/>
                        <a:pt x="1577975" y="3489325"/>
                      </a:cubicBezTo>
                      <a:cubicBezTo>
                        <a:pt x="1527175" y="3592512"/>
                        <a:pt x="1463675" y="3722688"/>
                        <a:pt x="1416050" y="3813175"/>
                      </a:cubicBezTo>
                      <a:cubicBezTo>
                        <a:pt x="1368425" y="3903662"/>
                        <a:pt x="1316037" y="3967163"/>
                        <a:pt x="1292225" y="4032250"/>
                      </a:cubicBezTo>
                      <a:cubicBezTo>
                        <a:pt x="1268413" y="4097337"/>
                        <a:pt x="1285875" y="4148137"/>
                        <a:pt x="1273175" y="4203700"/>
                      </a:cubicBezTo>
                      <a:cubicBezTo>
                        <a:pt x="1260475" y="4259263"/>
                        <a:pt x="1230312" y="4303713"/>
                        <a:pt x="1216025" y="4365625"/>
                      </a:cubicBezTo>
                      <a:cubicBezTo>
                        <a:pt x="1201738" y="4427537"/>
                        <a:pt x="1206500" y="4514850"/>
                        <a:pt x="1187450" y="4575175"/>
                      </a:cubicBezTo>
                      <a:cubicBezTo>
                        <a:pt x="1168400" y="4635500"/>
                        <a:pt x="1114425" y="4678363"/>
                        <a:pt x="1101725" y="4727575"/>
                      </a:cubicBezTo>
                      <a:cubicBezTo>
                        <a:pt x="1089025" y="4776787"/>
                        <a:pt x="1130300" y="4821238"/>
                        <a:pt x="1111250" y="4870450"/>
                      </a:cubicBezTo>
                      <a:cubicBezTo>
                        <a:pt x="1092200" y="4919663"/>
                        <a:pt x="1020763" y="4987925"/>
                        <a:pt x="987425" y="5022850"/>
                      </a:cubicBezTo>
                      <a:cubicBezTo>
                        <a:pt x="954088" y="5057775"/>
                        <a:pt x="946150" y="5072063"/>
                        <a:pt x="911225" y="5080000"/>
                      </a:cubicBezTo>
                      <a:cubicBezTo>
                        <a:pt x="876300" y="5087937"/>
                        <a:pt x="811212" y="5086350"/>
                        <a:pt x="777875" y="5070475"/>
                      </a:cubicBezTo>
                      <a:cubicBezTo>
                        <a:pt x="744538" y="5054600"/>
                        <a:pt x="754062" y="5053012"/>
                        <a:pt x="711200" y="4984750"/>
                      </a:cubicBezTo>
                      <a:cubicBezTo>
                        <a:pt x="668338" y="4916488"/>
                        <a:pt x="592138" y="4776788"/>
                        <a:pt x="520700" y="4660900"/>
                      </a:cubicBezTo>
                      <a:cubicBezTo>
                        <a:pt x="449263" y="4545013"/>
                        <a:pt x="331787" y="4387850"/>
                        <a:pt x="282575" y="4289425"/>
                      </a:cubicBezTo>
                      <a:cubicBezTo>
                        <a:pt x="233363" y="4191000"/>
                        <a:pt x="244475" y="4124325"/>
                        <a:pt x="225425" y="4070350"/>
                      </a:cubicBezTo>
                      <a:cubicBezTo>
                        <a:pt x="206375" y="4016375"/>
                        <a:pt x="185737" y="4037012"/>
                        <a:pt x="168275" y="3965575"/>
                      </a:cubicBezTo>
                      <a:cubicBezTo>
                        <a:pt x="150813" y="3894138"/>
                        <a:pt x="133350" y="3711575"/>
                        <a:pt x="120650" y="3641725"/>
                      </a:cubicBezTo>
                      <a:cubicBezTo>
                        <a:pt x="107950" y="3571875"/>
                        <a:pt x="98425" y="3576637"/>
                        <a:pt x="92075" y="3546475"/>
                      </a:cubicBezTo>
                      <a:cubicBezTo>
                        <a:pt x="85725" y="3516313"/>
                        <a:pt x="85725" y="3498850"/>
                        <a:pt x="82550" y="3460750"/>
                      </a:cubicBezTo>
                      <a:cubicBezTo>
                        <a:pt x="79375" y="3422650"/>
                        <a:pt x="77787" y="3351212"/>
                        <a:pt x="73025" y="3317875"/>
                      </a:cubicBezTo>
                      <a:cubicBezTo>
                        <a:pt x="68263" y="3284538"/>
                        <a:pt x="50800" y="3287713"/>
                        <a:pt x="53975" y="3260725"/>
                      </a:cubicBezTo>
                      <a:cubicBezTo>
                        <a:pt x="57150" y="3233737"/>
                        <a:pt x="85725" y="3190875"/>
                        <a:pt x="92075" y="3155950"/>
                      </a:cubicBezTo>
                      <a:cubicBezTo>
                        <a:pt x="98425" y="3121025"/>
                        <a:pt x="100012" y="3103562"/>
                        <a:pt x="92075" y="3051175"/>
                      </a:cubicBezTo>
                      <a:cubicBezTo>
                        <a:pt x="84138" y="2998788"/>
                        <a:pt x="57150" y="2938463"/>
                        <a:pt x="44450" y="2841625"/>
                      </a:cubicBezTo>
                      <a:cubicBezTo>
                        <a:pt x="31750" y="2744788"/>
                        <a:pt x="0" y="2595563"/>
                        <a:pt x="15875" y="2470150"/>
                      </a:cubicBezTo>
                      <a:cubicBezTo>
                        <a:pt x="31750" y="2344738"/>
                        <a:pt x="111125" y="2152650"/>
                        <a:pt x="139700" y="2089150"/>
                      </a:cubicBezTo>
                      <a:cubicBezTo>
                        <a:pt x="168275" y="2025650"/>
                        <a:pt x="179388" y="2116137"/>
                        <a:pt x="187325" y="2089150"/>
                      </a:cubicBezTo>
                      <a:cubicBezTo>
                        <a:pt x="195262" y="2062163"/>
                        <a:pt x="165100" y="2027237"/>
                        <a:pt x="187325" y="1927225"/>
                      </a:cubicBezTo>
                      <a:cubicBezTo>
                        <a:pt x="209550" y="1827213"/>
                        <a:pt x="265113" y="1635125"/>
                        <a:pt x="320675" y="1489075"/>
                      </a:cubicBezTo>
                      <a:cubicBezTo>
                        <a:pt x="376237" y="1343025"/>
                        <a:pt x="401638" y="1220787"/>
                        <a:pt x="520700" y="1050925"/>
                      </a:cubicBezTo>
                      <a:cubicBezTo>
                        <a:pt x="639762" y="881063"/>
                        <a:pt x="893762" y="608013"/>
                        <a:pt x="1035050" y="469900"/>
                      </a:cubicBezTo>
                      <a:cubicBezTo>
                        <a:pt x="1176338" y="331787"/>
                        <a:pt x="1277938" y="269875"/>
                        <a:pt x="1368425" y="222250"/>
                      </a:cubicBezTo>
                      <a:cubicBezTo>
                        <a:pt x="1458912" y="174625"/>
                        <a:pt x="1530350" y="209550"/>
                        <a:pt x="1577975" y="184150"/>
                      </a:cubicBezTo>
                      <a:cubicBezTo>
                        <a:pt x="1625600" y="158750"/>
                        <a:pt x="1611313" y="87312"/>
                        <a:pt x="1654175" y="69850"/>
                      </a:cubicBezTo>
                      <a:cubicBezTo>
                        <a:pt x="1697037" y="52388"/>
                        <a:pt x="1792288" y="87312"/>
                        <a:pt x="1835150" y="79375"/>
                      </a:cubicBezTo>
                      <a:cubicBezTo>
                        <a:pt x="1878012" y="71438"/>
                        <a:pt x="1852613" y="31750"/>
                        <a:pt x="1911350" y="22225"/>
                      </a:cubicBezTo>
                      <a:cubicBezTo>
                        <a:pt x="1970088" y="12700"/>
                        <a:pt x="2114550" y="23812"/>
                        <a:pt x="2187575" y="22225"/>
                      </a:cubicBezTo>
                      <a:cubicBezTo>
                        <a:pt x="2260600" y="20638"/>
                        <a:pt x="2349500" y="12700"/>
                        <a:pt x="2349500" y="12700"/>
                      </a:cubicBezTo>
                      <a:cubicBezTo>
                        <a:pt x="2398712" y="9525"/>
                        <a:pt x="2452687" y="0"/>
                        <a:pt x="2482850" y="3175"/>
                      </a:cubicBezTo>
                      <a:cubicBezTo>
                        <a:pt x="2513013" y="6350"/>
                        <a:pt x="2497138" y="22225"/>
                        <a:pt x="2530475" y="31750"/>
                      </a:cubicBezTo>
                      <a:cubicBezTo>
                        <a:pt x="2563813" y="41275"/>
                        <a:pt x="2627312" y="49212"/>
                        <a:pt x="2682875" y="60325"/>
                      </a:cubicBezTo>
                      <a:cubicBezTo>
                        <a:pt x="2738438" y="71438"/>
                        <a:pt x="2820988" y="85725"/>
                        <a:pt x="2863850" y="98425"/>
                      </a:cubicBezTo>
                      <a:cubicBezTo>
                        <a:pt x="2906713" y="111125"/>
                        <a:pt x="2897188" y="119063"/>
                        <a:pt x="2940050" y="136525"/>
                      </a:cubicBezTo>
                      <a:cubicBezTo>
                        <a:pt x="2982912" y="153987"/>
                        <a:pt x="3063875" y="180975"/>
                        <a:pt x="3121025" y="203200"/>
                      </a:cubicBezTo>
                      <a:cubicBezTo>
                        <a:pt x="3178175" y="225425"/>
                        <a:pt x="3232150" y="234950"/>
                        <a:pt x="3282950" y="269875"/>
                      </a:cubicBezTo>
                      <a:cubicBezTo>
                        <a:pt x="3333750" y="304800"/>
                        <a:pt x="3375025" y="377825"/>
                        <a:pt x="3425825" y="412750"/>
                      </a:cubicBezTo>
                      <a:cubicBezTo>
                        <a:pt x="3476625" y="447675"/>
                        <a:pt x="3530600" y="441325"/>
                        <a:pt x="3587750" y="479425"/>
                      </a:cubicBezTo>
                      <a:cubicBezTo>
                        <a:pt x="3644900" y="517525"/>
                        <a:pt x="3725863" y="609600"/>
                        <a:pt x="3768725" y="641350"/>
                      </a:cubicBezTo>
                      <a:cubicBezTo>
                        <a:pt x="3811587" y="673100"/>
                        <a:pt x="3821113" y="638175"/>
                        <a:pt x="3844925" y="669925"/>
                      </a:cubicBezTo>
                      <a:cubicBezTo>
                        <a:pt x="3868737" y="701675"/>
                        <a:pt x="3881438" y="796925"/>
                        <a:pt x="3911600" y="831850"/>
                      </a:cubicBezTo>
                      <a:cubicBezTo>
                        <a:pt x="3941763" y="866775"/>
                        <a:pt x="3992563" y="858838"/>
                        <a:pt x="4025900" y="879475"/>
                      </a:cubicBezTo>
                      <a:cubicBezTo>
                        <a:pt x="4059238" y="900113"/>
                        <a:pt x="4083050" y="933450"/>
                        <a:pt x="4111625" y="955675"/>
                      </a:cubicBezTo>
                      <a:cubicBezTo>
                        <a:pt x="4140200" y="977900"/>
                        <a:pt x="4168775" y="990600"/>
                        <a:pt x="4197350" y="1012825"/>
                      </a:cubicBezTo>
                      <a:cubicBezTo>
                        <a:pt x="4225925" y="1035050"/>
                        <a:pt x="4267200" y="1062038"/>
                        <a:pt x="4283075" y="1089025"/>
                      </a:cubicBezTo>
                      <a:cubicBezTo>
                        <a:pt x="4298950" y="1116013"/>
                        <a:pt x="4291013" y="1149350"/>
                        <a:pt x="4292600" y="1174750"/>
                      </a:cubicBezTo>
                      <a:cubicBezTo>
                        <a:pt x="4294188" y="1200150"/>
                        <a:pt x="4289425" y="1243013"/>
                        <a:pt x="4273550" y="1270000"/>
                      </a:cubicBezTo>
                      <a:close/>
                    </a:path>
                  </a:pathLst>
                </a:custGeom>
                <a:blipFill>
                  <a:blip r:embed="rId14" cstate="print"/>
                  <a:stretch>
                    <a:fillRect/>
                  </a:stretch>
                </a:blip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</p:grpSp>
      </p:grpSp>
      <p:pic>
        <p:nvPicPr>
          <p:cNvPr id="24" name="Image 23" descr="Image10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428892" y="322016"/>
            <a:ext cx="4143372" cy="5000640"/>
          </a:xfrm>
          <a:prstGeom prst="rect">
            <a:avLst/>
          </a:prstGeom>
        </p:spPr>
      </p:pic>
      <p:pic>
        <p:nvPicPr>
          <p:cNvPr id="25" name="Image 24" descr="Image11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2428892" y="322016"/>
            <a:ext cx="4143372" cy="5000640"/>
          </a:xfrm>
          <a:prstGeom prst="rect">
            <a:avLst/>
          </a:prstGeom>
        </p:spPr>
      </p:pic>
      <p:pic>
        <p:nvPicPr>
          <p:cNvPr id="26" name="Image 25" descr="Image12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2428892" y="322016"/>
            <a:ext cx="4143372" cy="5000640"/>
          </a:xfrm>
          <a:prstGeom prst="rect">
            <a:avLst/>
          </a:prstGeom>
        </p:spPr>
      </p:pic>
      <p:pic>
        <p:nvPicPr>
          <p:cNvPr id="27" name="Image 26" descr="Image13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428892" y="322016"/>
            <a:ext cx="4143372" cy="5000640"/>
          </a:xfrm>
          <a:prstGeom prst="rect">
            <a:avLst/>
          </a:prstGeom>
        </p:spPr>
      </p:pic>
      <p:pic>
        <p:nvPicPr>
          <p:cNvPr id="28" name="Image 27" descr="Image14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2428892" y="322016"/>
            <a:ext cx="4143372" cy="5000640"/>
          </a:xfrm>
          <a:prstGeom prst="rect">
            <a:avLst/>
          </a:prstGeom>
        </p:spPr>
      </p:pic>
      <p:pic>
        <p:nvPicPr>
          <p:cNvPr id="29" name="Image 28" descr="Image15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2428892" y="322017"/>
            <a:ext cx="4143372" cy="5000640"/>
          </a:xfrm>
          <a:prstGeom prst="rect">
            <a:avLst/>
          </a:prstGeom>
        </p:spPr>
      </p:pic>
      <p:grpSp>
        <p:nvGrpSpPr>
          <p:cNvPr id="34" name="Groupe 33"/>
          <p:cNvGrpSpPr/>
          <p:nvPr/>
        </p:nvGrpSpPr>
        <p:grpSpPr>
          <a:xfrm>
            <a:off x="2428860" y="285752"/>
            <a:ext cx="4143340" cy="5072078"/>
            <a:chOff x="2500298" y="357170"/>
            <a:chExt cx="3857652" cy="5072078"/>
          </a:xfrm>
        </p:grpSpPr>
        <p:pic>
          <p:nvPicPr>
            <p:cNvPr id="35" name="Image 34" descr="yvr32fdn.jpg"/>
            <p:cNvPicPr>
              <a:picLocks noChangeAspect="1"/>
            </p:cNvPicPr>
            <p:nvPr/>
          </p:nvPicPr>
          <p:blipFill>
            <a:blip r:embed="rId21" cstate="print"/>
            <a:srcRect l="47812" r="625"/>
            <a:stretch>
              <a:fillRect/>
            </a:stretch>
          </p:blipFill>
          <p:spPr>
            <a:xfrm>
              <a:off x="2500298" y="357170"/>
              <a:ext cx="3857652" cy="5072078"/>
            </a:xfrm>
            <a:prstGeom prst="rect">
              <a:avLst/>
            </a:prstGeom>
          </p:spPr>
        </p:pic>
        <p:grpSp>
          <p:nvGrpSpPr>
            <p:cNvPr id="36" name="Groupe 40"/>
            <p:cNvGrpSpPr/>
            <p:nvPr/>
          </p:nvGrpSpPr>
          <p:grpSpPr>
            <a:xfrm>
              <a:off x="3271826" y="1815385"/>
              <a:ext cx="2314592" cy="2352638"/>
              <a:chOff x="1285851" y="1142988"/>
              <a:chExt cx="3071835" cy="3865296"/>
            </a:xfrm>
            <a:effectLst>
              <a:outerShdw blurRad="76200" dist="12700" dir="8100000" sy="-23000" kx="800400" algn="br" rotWithShape="0">
                <a:prstClr val="black">
                  <a:alpha val="58000"/>
                </a:prstClr>
              </a:outerShdw>
            </a:effectLst>
          </p:grpSpPr>
          <p:sp>
            <p:nvSpPr>
              <p:cNvPr id="37" name="Ellipse 36"/>
              <p:cNvSpPr/>
              <p:nvPr/>
            </p:nvSpPr>
            <p:spPr>
              <a:xfrm rot="20984906" flipH="1">
                <a:off x="3376395" y="2341128"/>
                <a:ext cx="263310" cy="445036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38" name="Forme libre 37"/>
              <p:cNvSpPr/>
              <p:nvPr/>
            </p:nvSpPr>
            <p:spPr>
              <a:xfrm flipH="1">
                <a:off x="2714612" y="1142988"/>
                <a:ext cx="1643074" cy="1643074"/>
              </a:xfrm>
              <a:custGeom>
                <a:avLst/>
                <a:gdLst>
                  <a:gd name="connsiteX0" fmla="*/ 2763837 w 3157537"/>
                  <a:gd name="connsiteY0" fmla="*/ 2249487 h 3081337"/>
                  <a:gd name="connsiteX1" fmla="*/ 3097212 w 3157537"/>
                  <a:gd name="connsiteY1" fmla="*/ 2230437 h 3081337"/>
                  <a:gd name="connsiteX2" fmla="*/ 3125787 w 3157537"/>
                  <a:gd name="connsiteY2" fmla="*/ 1801812 h 3081337"/>
                  <a:gd name="connsiteX3" fmla="*/ 3125787 w 3157537"/>
                  <a:gd name="connsiteY3" fmla="*/ 1458912 h 3081337"/>
                  <a:gd name="connsiteX4" fmla="*/ 3116262 w 3157537"/>
                  <a:gd name="connsiteY4" fmla="*/ 1458912 h 3081337"/>
                  <a:gd name="connsiteX5" fmla="*/ 2849562 w 3157537"/>
                  <a:gd name="connsiteY5" fmla="*/ 1458912 h 3081337"/>
                  <a:gd name="connsiteX6" fmla="*/ 2763837 w 3157537"/>
                  <a:gd name="connsiteY6" fmla="*/ 1458912 h 3081337"/>
                  <a:gd name="connsiteX7" fmla="*/ 2763837 w 3157537"/>
                  <a:gd name="connsiteY7" fmla="*/ 1449387 h 3081337"/>
                  <a:gd name="connsiteX8" fmla="*/ 2725737 w 3157537"/>
                  <a:gd name="connsiteY8" fmla="*/ 1306512 h 3081337"/>
                  <a:gd name="connsiteX9" fmla="*/ 2630487 w 3157537"/>
                  <a:gd name="connsiteY9" fmla="*/ 954087 h 3081337"/>
                  <a:gd name="connsiteX10" fmla="*/ 2392362 w 3157537"/>
                  <a:gd name="connsiteY10" fmla="*/ 487362 h 3081337"/>
                  <a:gd name="connsiteX11" fmla="*/ 1982787 w 3157537"/>
                  <a:gd name="connsiteY11" fmla="*/ 163512 h 3081337"/>
                  <a:gd name="connsiteX12" fmla="*/ 1592262 w 3157537"/>
                  <a:gd name="connsiteY12" fmla="*/ 49212 h 3081337"/>
                  <a:gd name="connsiteX13" fmla="*/ 1077912 w 3157537"/>
                  <a:gd name="connsiteY13" fmla="*/ 20637 h 3081337"/>
                  <a:gd name="connsiteX14" fmla="*/ 668337 w 3157537"/>
                  <a:gd name="connsiteY14" fmla="*/ 173037 h 3081337"/>
                  <a:gd name="connsiteX15" fmla="*/ 354012 w 3157537"/>
                  <a:gd name="connsiteY15" fmla="*/ 401637 h 3081337"/>
                  <a:gd name="connsiteX16" fmla="*/ 153987 w 3157537"/>
                  <a:gd name="connsiteY16" fmla="*/ 639762 h 3081337"/>
                  <a:gd name="connsiteX17" fmla="*/ 115887 w 3157537"/>
                  <a:gd name="connsiteY17" fmla="*/ 706437 h 3081337"/>
                  <a:gd name="connsiteX18" fmla="*/ 77787 w 3157537"/>
                  <a:gd name="connsiteY18" fmla="*/ 725487 h 3081337"/>
                  <a:gd name="connsiteX19" fmla="*/ 20637 w 3157537"/>
                  <a:gd name="connsiteY19" fmla="*/ 754062 h 3081337"/>
                  <a:gd name="connsiteX20" fmla="*/ 1587 w 3157537"/>
                  <a:gd name="connsiteY20" fmla="*/ 792162 h 3081337"/>
                  <a:gd name="connsiteX21" fmla="*/ 30162 w 3157537"/>
                  <a:gd name="connsiteY21" fmla="*/ 830262 h 3081337"/>
                  <a:gd name="connsiteX22" fmla="*/ 125412 w 3157537"/>
                  <a:gd name="connsiteY22" fmla="*/ 896937 h 3081337"/>
                  <a:gd name="connsiteX23" fmla="*/ 325437 w 3157537"/>
                  <a:gd name="connsiteY23" fmla="*/ 1049337 h 3081337"/>
                  <a:gd name="connsiteX24" fmla="*/ 668337 w 3157537"/>
                  <a:gd name="connsiteY24" fmla="*/ 1344612 h 3081337"/>
                  <a:gd name="connsiteX25" fmla="*/ 954087 w 3157537"/>
                  <a:gd name="connsiteY25" fmla="*/ 1677987 h 3081337"/>
                  <a:gd name="connsiteX26" fmla="*/ 1382712 w 3157537"/>
                  <a:gd name="connsiteY26" fmla="*/ 2154237 h 3081337"/>
                  <a:gd name="connsiteX27" fmla="*/ 1658937 w 3157537"/>
                  <a:gd name="connsiteY27" fmla="*/ 2525712 h 3081337"/>
                  <a:gd name="connsiteX28" fmla="*/ 1839912 w 3157537"/>
                  <a:gd name="connsiteY28" fmla="*/ 2773362 h 3081337"/>
                  <a:gd name="connsiteX29" fmla="*/ 1992312 w 3157537"/>
                  <a:gd name="connsiteY29" fmla="*/ 2973387 h 3081337"/>
                  <a:gd name="connsiteX30" fmla="*/ 2078037 w 3157537"/>
                  <a:gd name="connsiteY30" fmla="*/ 3049587 h 3081337"/>
                  <a:gd name="connsiteX31" fmla="*/ 2144712 w 3157537"/>
                  <a:gd name="connsiteY31" fmla="*/ 3078162 h 3081337"/>
                  <a:gd name="connsiteX32" fmla="*/ 2192337 w 3157537"/>
                  <a:gd name="connsiteY32" fmla="*/ 3068637 h 3081337"/>
                  <a:gd name="connsiteX33" fmla="*/ 2201862 w 3157537"/>
                  <a:gd name="connsiteY33" fmla="*/ 3030537 h 3081337"/>
                  <a:gd name="connsiteX34" fmla="*/ 2392362 w 3157537"/>
                  <a:gd name="connsiteY34" fmla="*/ 2849562 h 3081337"/>
                  <a:gd name="connsiteX35" fmla="*/ 2487612 w 3157537"/>
                  <a:gd name="connsiteY35" fmla="*/ 2811462 h 3081337"/>
                  <a:gd name="connsiteX36" fmla="*/ 2611437 w 3157537"/>
                  <a:gd name="connsiteY36" fmla="*/ 2640012 h 3081337"/>
                  <a:gd name="connsiteX37" fmla="*/ 2687637 w 3157537"/>
                  <a:gd name="connsiteY37" fmla="*/ 2535237 h 3081337"/>
                  <a:gd name="connsiteX38" fmla="*/ 2735262 w 3157537"/>
                  <a:gd name="connsiteY38" fmla="*/ 2420937 h 3081337"/>
                  <a:gd name="connsiteX39" fmla="*/ 2754312 w 3157537"/>
                  <a:gd name="connsiteY39" fmla="*/ 2344737 h 3081337"/>
                  <a:gd name="connsiteX40" fmla="*/ 2754312 w 3157537"/>
                  <a:gd name="connsiteY40" fmla="*/ 2306637 h 3081337"/>
                  <a:gd name="connsiteX41" fmla="*/ 2763837 w 3157537"/>
                  <a:gd name="connsiteY41" fmla="*/ 2249487 h 30813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3157537" h="3081337">
                    <a:moveTo>
                      <a:pt x="2763837" y="2249487"/>
                    </a:moveTo>
                    <a:cubicBezTo>
                      <a:pt x="2900362" y="2277268"/>
                      <a:pt x="3036887" y="2305050"/>
                      <a:pt x="3097212" y="2230437"/>
                    </a:cubicBezTo>
                    <a:cubicBezTo>
                      <a:pt x="3157537" y="2155825"/>
                      <a:pt x="3121025" y="1930399"/>
                      <a:pt x="3125787" y="1801812"/>
                    </a:cubicBezTo>
                    <a:cubicBezTo>
                      <a:pt x="3130549" y="1673225"/>
                      <a:pt x="3127375" y="1516062"/>
                      <a:pt x="3125787" y="1458912"/>
                    </a:cubicBezTo>
                    <a:cubicBezTo>
                      <a:pt x="3124200" y="1401762"/>
                      <a:pt x="3116262" y="1458912"/>
                      <a:pt x="3116262" y="1458912"/>
                    </a:cubicBezTo>
                    <a:lnTo>
                      <a:pt x="2849562" y="1458912"/>
                    </a:lnTo>
                    <a:cubicBezTo>
                      <a:pt x="2790825" y="1458912"/>
                      <a:pt x="2778124" y="1460499"/>
                      <a:pt x="2763837" y="1458912"/>
                    </a:cubicBezTo>
                    <a:cubicBezTo>
                      <a:pt x="2749550" y="1457325"/>
                      <a:pt x="2770187" y="1474787"/>
                      <a:pt x="2763837" y="1449387"/>
                    </a:cubicBezTo>
                    <a:cubicBezTo>
                      <a:pt x="2757487" y="1423987"/>
                      <a:pt x="2747962" y="1389062"/>
                      <a:pt x="2725737" y="1306512"/>
                    </a:cubicBezTo>
                    <a:cubicBezTo>
                      <a:pt x="2703512" y="1223962"/>
                      <a:pt x="2686049" y="1090612"/>
                      <a:pt x="2630487" y="954087"/>
                    </a:cubicBezTo>
                    <a:cubicBezTo>
                      <a:pt x="2574925" y="817562"/>
                      <a:pt x="2500312" y="619124"/>
                      <a:pt x="2392362" y="487362"/>
                    </a:cubicBezTo>
                    <a:cubicBezTo>
                      <a:pt x="2284412" y="355600"/>
                      <a:pt x="2116137" y="236537"/>
                      <a:pt x="1982787" y="163512"/>
                    </a:cubicBezTo>
                    <a:cubicBezTo>
                      <a:pt x="1849437" y="90487"/>
                      <a:pt x="1743075" y="73025"/>
                      <a:pt x="1592262" y="49212"/>
                    </a:cubicBezTo>
                    <a:cubicBezTo>
                      <a:pt x="1441449" y="25399"/>
                      <a:pt x="1231899" y="0"/>
                      <a:pt x="1077912" y="20637"/>
                    </a:cubicBezTo>
                    <a:cubicBezTo>
                      <a:pt x="923925" y="41274"/>
                      <a:pt x="788987" y="109537"/>
                      <a:pt x="668337" y="173037"/>
                    </a:cubicBezTo>
                    <a:cubicBezTo>
                      <a:pt x="547687" y="236537"/>
                      <a:pt x="439737" y="323850"/>
                      <a:pt x="354012" y="401637"/>
                    </a:cubicBezTo>
                    <a:cubicBezTo>
                      <a:pt x="268287" y="479424"/>
                      <a:pt x="193674" y="588962"/>
                      <a:pt x="153987" y="639762"/>
                    </a:cubicBezTo>
                    <a:cubicBezTo>
                      <a:pt x="114300" y="690562"/>
                      <a:pt x="128587" y="692150"/>
                      <a:pt x="115887" y="706437"/>
                    </a:cubicBezTo>
                    <a:cubicBezTo>
                      <a:pt x="103187" y="720725"/>
                      <a:pt x="77787" y="725487"/>
                      <a:pt x="77787" y="725487"/>
                    </a:cubicBezTo>
                    <a:cubicBezTo>
                      <a:pt x="61912" y="733424"/>
                      <a:pt x="33337" y="742950"/>
                      <a:pt x="20637" y="754062"/>
                    </a:cubicBezTo>
                    <a:cubicBezTo>
                      <a:pt x="7937" y="765174"/>
                      <a:pt x="0" y="779462"/>
                      <a:pt x="1587" y="792162"/>
                    </a:cubicBezTo>
                    <a:cubicBezTo>
                      <a:pt x="3174" y="804862"/>
                      <a:pt x="9525" y="812800"/>
                      <a:pt x="30162" y="830262"/>
                    </a:cubicBezTo>
                    <a:cubicBezTo>
                      <a:pt x="50799" y="847724"/>
                      <a:pt x="76200" y="860425"/>
                      <a:pt x="125412" y="896937"/>
                    </a:cubicBezTo>
                    <a:cubicBezTo>
                      <a:pt x="174625" y="933450"/>
                      <a:pt x="234950" y="974725"/>
                      <a:pt x="325437" y="1049337"/>
                    </a:cubicBezTo>
                    <a:cubicBezTo>
                      <a:pt x="415924" y="1123949"/>
                      <a:pt x="563562" y="1239837"/>
                      <a:pt x="668337" y="1344612"/>
                    </a:cubicBezTo>
                    <a:cubicBezTo>
                      <a:pt x="773112" y="1449387"/>
                      <a:pt x="835025" y="1543050"/>
                      <a:pt x="954087" y="1677987"/>
                    </a:cubicBezTo>
                    <a:cubicBezTo>
                      <a:pt x="1073149" y="1812924"/>
                      <a:pt x="1265237" y="2012950"/>
                      <a:pt x="1382712" y="2154237"/>
                    </a:cubicBezTo>
                    <a:cubicBezTo>
                      <a:pt x="1500187" y="2295524"/>
                      <a:pt x="1582737" y="2422525"/>
                      <a:pt x="1658937" y="2525712"/>
                    </a:cubicBezTo>
                    <a:cubicBezTo>
                      <a:pt x="1735137" y="2628899"/>
                      <a:pt x="1784350" y="2698750"/>
                      <a:pt x="1839912" y="2773362"/>
                    </a:cubicBezTo>
                    <a:cubicBezTo>
                      <a:pt x="1895474" y="2847974"/>
                      <a:pt x="1952625" y="2927350"/>
                      <a:pt x="1992312" y="2973387"/>
                    </a:cubicBezTo>
                    <a:cubicBezTo>
                      <a:pt x="2031999" y="3019424"/>
                      <a:pt x="2052637" y="3032124"/>
                      <a:pt x="2078037" y="3049587"/>
                    </a:cubicBezTo>
                    <a:cubicBezTo>
                      <a:pt x="2103437" y="3067050"/>
                      <a:pt x="2125662" y="3074987"/>
                      <a:pt x="2144712" y="3078162"/>
                    </a:cubicBezTo>
                    <a:cubicBezTo>
                      <a:pt x="2163762" y="3081337"/>
                      <a:pt x="2182812" y="3076574"/>
                      <a:pt x="2192337" y="3068637"/>
                    </a:cubicBezTo>
                    <a:cubicBezTo>
                      <a:pt x="2201862" y="3060700"/>
                      <a:pt x="2168525" y="3067050"/>
                      <a:pt x="2201862" y="3030537"/>
                    </a:cubicBezTo>
                    <a:cubicBezTo>
                      <a:pt x="2235200" y="2994025"/>
                      <a:pt x="2344737" y="2886075"/>
                      <a:pt x="2392362" y="2849562"/>
                    </a:cubicBezTo>
                    <a:cubicBezTo>
                      <a:pt x="2439987" y="2813050"/>
                      <a:pt x="2451100" y="2846387"/>
                      <a:pt x="2487612" y="2811462"/>
                    </a:cubicBezTo>
                    <a:cubicBezTo>
                      <a:pt x="2524124" y="2776537"/>
                      <a:pt x="2611437" y="2640012"/>
                      <a:pt x="2611437" y="2640012"/>
                    </a:cubicBezTo>
                    <a:cubicBezTo>
                      <a:pt x="2644775" y="2593975"/>
                      <a:pt x="2667000" y="2571750"/>
                      <a:pt x="2687637" y="2535237"/>
                    </a:cubicBezTo>
                    <a:cubicBezTo>
                      <a:pt x="2708275" y="2498725"/>
                      <a:pt x="2724150" y="2452687"/>
                      <a:pt x="2735262" y="2420937"/>
                    </a:cubicBezTo>
                    <a:cubicBezTo>
                      <a:pt x="2746374" y="2389187"/>
                      <a:pt x="2751137" y="2363787"/>
                      <a:pt x="2754312" y="2344737"/>
                    </a:cubicBezTo>
                    <a:cubicBezTo>
                      <a:pt x="2757487" y="2325687"/>
                      <a:pt x="2754312" y="2306637"/>
                      <a:pt x="2754312" y="2306637"/>
                    </a:cubicBezTo>
                    <a:lnTo>
                      <a:pt x="2763837" y="2249487"/>
                    </a:lnTo>
                    <a:close/>
                  </a:path>
                </a:pathLst>
              </a:custGeom>
              <a:blipFill>
                <a:blip r:embed="rId22" cstate="print">
                  <a:duotone>
                    <a:prstClr val="black"/>
                    <a:schemeClr val="accent3">
                      <a:tint val="45000"/>
                      <a:satMod val="400000"/>
                    </a:schemeClr>
                  </a:duotone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grpSp>
            <p:nvGrpSpPr>
              <p:cNvPr id="39" name="Groupe 25"/>
              <p:cNvGrpSpPr/>
              <p:nvPr/>
            </p:nvGrpSpPr>
            <p:grpSpPr>
              <a:xfrm>
                <a:off x="1285851" y="1285863"/>
                <a:ext cx="1587244" cy="3722421"/>
                <a:chOff x="1285851" y="1285863"/>
                <a:chExt cx="1587244" cy="3722421"/>
              </a:xfrm>
            </p:grpSpPr>
            <p:pic>
              <p:nvPicPr>
                <p:cNvPr id="40" name="Image 39" descr="Image34.jpg"/>
                <p:cNvPicPr>
                  <a:picLocks noChangeAspect="1"/>
                </p:cNvPicPr>
                <p:nvPr/>
              </p:nvPicPr>
              <p:blipFill>
                <a:blip r:embed="rId12" cstate="print">
                  <a:lum/>
                </a:blip>
                <a:srcRect l="7262" t="25638" r="89893" b="2498"/>
                <a:stretch>
                  <a:fillRect/>
                </a:stretch>
              </p:blipFill>
              <p:spPr>
                <a:xfrm>
                  <a:off x="2714612" y="1714492"/>
                  <a:ext cx="158483" cy="3293792"/>
                </a:xfrm>
                <a:prstGeom prst="can">
                  <a:avLst/>
                </a:prstGeom>
              </p:spPr>
            </p:pic>
            <p:grpSp>
              <p:nvGrpSpPr>
                <p:cNvPr id="41" name="Groupe 24"/>
                <p:cNvGrpSpPr/>
                <p:nvPr/>
              </p:nvGrpSpPr>
              <p:grpSpPr>
                <a:xfrm>
                  <a:off x="1285851" y="1285863"/>
                  <a:ext cx="1500201" cy="1643075"/>
                  <a:chOff x="928662" y="785798"/>
                  <a:chExt cx="3475037" cy="4527565"/>
                </a:xfrm>
              </p:grpSpPr>
              <p:sp>
                <p:nvSpPr>
                  <p:cNvPr id="42" name="Forme libre 41"/>
                  <p:cNvSpPr/>
                  <p:nvPr/>
                </p:nvSpPr>
                <p:spPr>
                  <a:xfrm>
                    <a:off x="2679700" y="4473575"/>
                    <a:ext cx="368300" cy="839788"/>
                  </a:xfrm>
                  <a:custGeom>
                    <a:avLst/>
                    <a:gdLst>
                      <a:gd name="connsiteX0" fmla="*/ 368300 w 368300"/>
                      <a:gd name="connsiteY0" fmla="*/ 155575 h 839788"/>
                      <a:gd name="connsiteX1" fmla="*/ 320675 w 368300"/>
                      <a:gd name="connsiteY1" fmla="*/ 412750 h 839788"/>
                      <a:gd name="connsiteX2" fmla="*/ 254000 w 368300"/>
                      <a:gd name="connsiteY2" fmla="*/ 793750 h 839788"/>
                      <a:gd name="connsiteX3" fmla="*/ 34925 w 368300"/>
                      <a:gd name="connsiteY3" fmla="*/ 688975 h 839788"/>
                      <a:gd name="connsiteX4" fmla="*/ 44450 w 368300"/>
                      <a:gd name="connsiteY4" fmla="*/ 98425 h 839788"/>
                      <a:gd name="connsiteX5" fmla="*/ 53975 w 368300"/>
                      <a:gd name="connsiteY5" fmla="*/ 98425 h 8397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368300" h="839788">
                        <a:moveTo>
                          <a:pt x="368300" y="155575"/>
                        </a:moveTo>
                        <a:cubicBezTo>
                          <a:pt x="354012" y="230981"/>
                          <a:pt x="339725" y="306387"/>
                          <a:pt x="320675" y="412750"/>
                        </a:cubicBezTo>
                        <a:cubicBezTo>
                          <a:pt x="301625" y="519113"/>
                          <a:pt x="301625" y="747713"/>
                          <a:pt x="254000" y="793750"/>
                        </a:cubicBezTo>
                        <a:cubicBezTo>
                          <a:pt x="206375" y="839788"/>
                          <a:pt x="69850" y="804863"/>
                          <a:pt x="34925" y="688975"/>
                        </a:cubicBezTo>
                        <a:cubicBezTo>
                          <a:pt x="0" y="573088"/>
                          <a:pt x="41275" y="196850"/>
                          <a:pt x="44450" y="98425"/>
                        </a:cubicBezTo>
                        <a:cubicBezTo>
                          <a:pt x="47625" y="0"/>
                          <a:pt x="50800" y="49212"/>
                          <a:pt x="53975" y="98425"/>
                        </a:cubicBezTo>
                      </a:path>
                    </a:pathLst>
                  </a:custGeom>
                  <a:ln>
                    <a:solidFill>
                      <a:srgbClr val="F5CB77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43" name="Forme libre 42"/>
                  <p:cNvSpPr/>
                  <p:nvPr/>
                </p:nvSpPr>
                <p:spPr>
                  <a:xfrm>
                    <a:off x="928662" y="785798"/>
                    <a:ext cx="3475037" cy="4443412"/>
                  </a:xfrm>
                  <a:custGeom>
                    <a:avLst/>
                    <a:gdLst>
                      <a:gd name="connsiteX0" fmla="*/ 3460750 w 3475037"/>
                      <a:gd name="connsiteY0" fmla="*/ 2568575 h 4443412"/>
                      <a:gd name="connsiteX1" fmla="*/ 3403600 w 3475037"/>
                      <a:gd name="connsiteY1" fmla="*/ 3073400 h 4443412"/>
                      <a:gd name="connsiteX2" fmla="*/ 3203575 w 3475037"/>
                      <a:gd name="connsiteY2" fmla="*/ 3759200 h 4443412"/>
                      <a:gd name="connsiteX3" fmla="*/ 2917825 w 3475037"/>
                      <a:gd name="connsiteY3" fmla="*/ 4206875 h 4443412"/>
                      <a:gd name="connsiteX4" fmla="*/ 2794000 w 3475037"/>
                      <a:gd name="connsiteY4" fmla="*/ 4359275 h 4443412"/>
                      <a:gd name="connsiteX5" fmla="*/ 2593975 w 3475037"/>
                      <a:gd name="connsiteY5" fmla="*/ 4435475 h 4443412"/>
                      <a:gd name="connsiteX6" fmla="*/ 2355850 w 3475037"/>
                      <a:gd name="connsiteY6" fmla="*/ 4406900 h 4443412"/>
                      <a:gd name="connsiteX7" fmla="*/ 2251075 w 3475037"/>
                      <a:gd name="connsiteY7" fmla="*/ 4302125 h 4443412"/>
                      <a:gd name="connsiteX8" fmla="*/ 2012950 w 3475037"/>
                      <a:gd name="connsiteY8" fmla="*/ 4121150 h 4443412"/>
                      <a:gd name="connsiteX9" fmla="*/ 1565275 w 3475037"/>
                      <a:gd name="connsiteY9" fmla="*/ 3635375 h 4443412"/>
                      <a:gd name="connsiteX10" fmla="*/ 1193800 w 3475037"/>
                      <a:gd name="connsiteY10" fmla="*/ 3159125 h 4443412"/>
                      <a:gd name="connsiteX11" fmla="*/ 746125 w 3475037"/>
                      <a:gd name="connsiteY11" fmla="*/ 2473325 h 4443412"/>
                      <a:gd name="connsiteX12" fmla="*/ 279400 w 3475037"/>
                      <a:gd name="connsiteY12" fmla="*/ 1835150 h 4443412"/>
                      <a:gd name="connsiteX13" fmla="*/ 69850 w 3475037"/>
                      <a:gd name="connsiteY13" fmla="*/ 1520825 h 4443412"/>
                      <a:gd name="connsiteX14" fmla="*/ 3175 w 3475037"/>
                      <a:gd name="connsiteY14" fmla="*/ 1282700 h 4443412"/>
                      <a:gd name="connsiteX15" fmla="*/ 50800 w 3475037"/>
                      <a:gd name="connsiteY15" fmla="*/ 1206500 h 4443412"/>
                      <a:gd name="connsiteX16" fmla="*/ 69850 w 3475037"/>
                      <a:gd name="connsiteY16" fmla="*/ 1130300 h 4443412"/>
                      <a:gd name="connsiteX17" fmla="*/ 165100 w 3475037"/>
                      <a:gd name="connsiteY17" fmla="*/ 882650 h 4443412"/>
                      <a:gd name="connsiteX18" fmla="*/ 488950 w 3475037"/>
                      <a:gd name="connsiteY18" fmla="*/ 501650 h 4443412"/>
                      <a:gd name="connsiteX19" fmla="*/ 1089025 w 3475037"/>
                      <a:gd name="connsiteY19" fmla="*/ 111125 h 4443412"/>
                      <a:gd name="connsiteX20" fmla="*/ 1603375 w 3475037"/>
                      <a:gd name="connsiteY20" fmla="*/ 6350 h 4443412"/>
                      <a:gd name="connsiteX21" fmla="*/ 2098675 w 3475037"/>
                      <a:gd name="connsiteY21" fmla="*/ 73025 h 4443412"/>
                      <a:gd name="connsiteX22" fmla="*/ 2574925 w 3475037"/>
                      <a:gd name="connsiteY22" fmla="*/ 311150 h 4443412"/>
                      <a:gd name="connsiteX23" fmla="*/ 3089275 w 3475037"/>
                      <a:gd name="connsiteY23" fmla="*/ 844550 h 4443412"/>
                      <a:gd name="connsiteX24" fmla="*/ 3317875 w 3475037"/>
                      <a:gd name="connsiteY24" fmla="*/ 1416050 h 4443412"/>
                      <a:gd name="connsiteX25" fmla="*/ 3451225 w 3475037"/>
                      <a:gd name="connsiteY25" fmla="*/ 2054225 h 4443412"/>
                      <a:gd name="connsiteX26" fmla="*/ 3460750 w 3475037"/>
                      <a:gd name="connsiteY26" fmla="*/ 2568575 h 444341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3475037" h="4443412">
                        <a:moveTo>
                          <a:pt x="3460750" y="2568575"/>
                        </a:moveTo>
                        <a:cubicBezTo>
                          <a:pt x="3452813" y="2738437"/>
                          <a:pt x="3446463" y="2874963"/>
                          <a:pt x="3403600" y="3073400"/>
                        </a:cubicBezTo>
                        <a:cubicBezTo>
                          <a:pt x="3360738" y="3271838"/>
                          <a:pt x="3284537" y="3570288"/>
                          <a:pt x="3203575" y="3759200"/>
                        </a:cubicBezTo>
                        <a:cubicBezTo>
                          <a:pt x="3122613" y="3948112"/>
                          <a:pt x="2986087" y="4106863"/>
                          <a:pt x="2917825" y="4206875"/>
                        </a:cubicBezTo>
                        <a:cubicBezTo>
                          <a:pt x="2849563" y="4306887"/>
                          <a:pt x="2847975" y="4321175"/>
                          <a:pt x="2794000" y="4359275"/>
                        </a:cubicBezTo>
                        <a:cubicBezTo>
                          <a:pt x="2740025" y="4397375"/>
                          <a:pt x="2667000" y="4427538"/>
                          <a:pt x="2593975" y="4435475"/>
                        </a:cubicBezTo>
                        <a:cubicBezTo>
                          <a:pt x="2520950" y="4443412"/>
                          <a:pt x="2413000" y="4429125"/>
                          <a:pt x="2355850" y="4406900"/>
                        </a:cubicBezTo>
                        <a:cubicBezTo>
                          <a:pt x="2298700" y="4384675"/>
                          <a:pt x="2308225" y="4349750"/>
                          <a:pt x="2251075" y="4302125"/>
                        </a:cubicBezTo>
                        <a:cubicBezTo>
                          <a:pt x="2193925" y="4254500"/>
                          <a:pt x="2127250" y="4232275"/>
                          <a:pt x="2012950" y="4121150"/>
                        </a:cubicBezTo>
                        <a:cubicBezTo>
                          <a:pt x="1898650" y="4010025"/>
                          <a:pt x="1701800" y="3795712"/>
                          <a:pt x="1565275" y="3635375"/>
                        </a:cubicBezTo>
                        <a:cubicBezTo>
                          <a:pt x="1428750" y="3475038"/>
                          <a:pt x="1330325" y="3352800"/>
                          <a:pt x="1193800" y="3159125"/>
                        </a:cubicBezTo>
                        <a:cubicBezTo>
                          <a:pt x="1057275" y="2965450"/>
                          <a:pt x="898525" y="2693987"/>
                          <a:pt x="746125" y="2473325"/>
                        </a:cubicBezTo>
                        <a:cubicBezTo>
                          <a:pt x="593725" y="2252663"/>
                          <a:pt x="392112" y="1993900"/>
                          <a:pt x="279400" y="1835150"/>
                        </a:cubicBezTo>
                        <a:cubicBezTo>
                          <a:pt x="166688" y="1676400"/>
                          <a:pt x="115887" y="1612900"/>
                          <a:pt x="69850" y="1520825"/>
                        </a:cubicBezTo>
                        <a:cubicBezTo>
                          <a:pt x="23813" y="1428750"/>
                          <a:pt x="6350" y="1335087"/>
                          <a:pt x="3175" y="1282700"/>
                        </a:cubicBezTo>
                        <a:cubicBezTo>
                          <a:pt x="0" y="1230313"/>
                          <a:pt x="39688" y="1231900"/>
                          <a:pt x="50800" y="1206500"/>
                        </a:cubicBezTo>
                        <a:cubicBezTo>
                          <a:pt x="61912" y="1181100"/>
                          <a:pt x="50800" y="1184275"/>
                          <a:pt x="69850" y="1130300"/>
                        </a:cubicBezTo>
                        <a:cubicBezTo>
                          <a:pt x="88900" y="1076325"/>
                          <a:pt x="95250" y="987425"/>
                          <a:pt x="165100" y="882650"/>
                        </a:cubicBezTo>
                        <a:cubicBezTo>
                          <a:pt x="234950" y="777875"/>
                          <a:pt x="334963" y="630238"/>
                          <a:pt x="488950" y="501650"/>
                        </a:cubicBezTo>
                        <a:cubicBezTo>
                          <a:pt x="642938" y="373063"/>
                          <a:pt x="903288" y="193675"/>
                          <a:pt x="1089025" y="111125"/>
                        </a:cubicBezTo>
                        <a:cubicBezTo>
                          <a:pt x="1274762" y="28575"/>
                          <a:pt x="1435100" y="12700"/>
                          <a:pt x="1603375" y="6350"/>
                        </a:cubicBezTo>
                        <a:cubicBezTo>
                          <a:pt x="1771650" y="0"/>
                          <a:pt x="1936750" y="22225"/>
                          <a:pt x="2098675" y="73025"/>
                        </a:cubicBezTo>
                        <a:cubicBezTo>
                          <a:pt x="2260600" y="123825"/>
                          <a:pt x="2409825" y="182563"/>
                          <a:pt x="2574925" y="311150"/>
                        </a:cubicBezTo>
                        <a:cubicBezTo>
                          <a:pt x="2740025" y="439738"/>
                          <a:pt x="2965450" y="660400"/>
                          <a:pt x="3089275" y="844550"/>
                        </a:cubicBezTo>
                        <a:cubicBezTo>
                          <a:pt x="3213100" y="1028700"/>
                          <a:pt x="3257550" y="1214438"/>
                          <a:pt x="3317875" y="1416050"/>
                        </a:cubicBezTo>
                        <a:cubicBezTo>
                          <a:pt x="3378200" y="1617663"/>
                          <a:pt x="3427413" y="1863725"/>
                          <a:pt x="3451225" y="2054225"/>
                        </a:cubicBezTo>
                        <a:cubicBezTo>
                          <a:pt x="3475037" y="2244725"/>
                          <a:pt x="3468687" y="2398713"/>
                          <a:pt x="3460750" y="2568575"/>
                        </a:cubicBezTo>
                        <a:close/>
                      </a:path>
                    </a:pathLst>
                  </a:custGeom>
                  <a:blipFill>
                    <a:blip r:embed="rId23" cstate="print">
                      <a:lum/>
                    </a:blip>
                    <a:stretch>
                      <a:fillRect/>
                    </a:stretch>
                  </a:blip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</p:grpSp>
          </p:grpSp>
        </p:grpSp>
      </p:grpSp>
      <p:pic>
        <p:nvPicPr>
          <p:cNvPr id="30" name="Image 29" descr="Image16.jp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2428892" y="322015"/>
            <a:ext cx="4143372" cy="5009879"/>
          </a:xfrm>
          <a:prstGeom prst="rect">
            <a:avLst/>
          </a:prstGeom>
        </p:spPr>
      </p:pic>
      <p:pic>
        <p:nvPicPr>
          <p:cNvPr id="31" name="Image 30" descr="Image17.jp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2428892" y="322016"/>
            <a:ext cx="4143372" cy="5017226"/>
          </a:xfrm>
          <a:prstGeom prst="rect">
            <a:avLst/>
          </a:prstGeom>
        </p:spPr>
      </p:pic>
      <p:pic>
        <p:nvPicPr>
          <p:cNvPr id="32" name="Image 31" descr="Image18.jpg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2428860" y="305874"/>
            <a:ext cx="4143404" cy="5016782"/>
          </a:xfrm>
          <a:prstGeom prst="rect">
            <a:avLst/>
          </a:prstGeom>
        </p:spPr>
      </p:pic>
      <p:pic>
        <p:nvPicPr>
          <p:cNvPr id="5" name="Image 4" descr="caramel.png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-71470" y="0"/>
            <a:ext cx="9215470" cy="5738713"/>
          </a:xfrm>
          <a:prstGeom prst="rect">
            <a:avLst/>
          </a:prstGeom>
        </p:spPr>
      </p:pic>
      <p:sp>
        <p:nvSpPr>
          <p:cNvPr id="4" name="Cadre 3"/>
          <p:cNvSpPr/>
          <p:nvPr/>
        </p:nvSpPr>
        <p:spPr>
          <a:xfrm>
            <a:off x="2143108" y="99582"/>
            <a:ext cx="4714908" cy="5544000"/>
          </a:xfrm>
          <a:prstGeom prst="frame">
            <a:avLst>
              <a:gd name="adj1" fmla="val 5375"/>
            </a:avLst>
          </a:prstGeom>
          <a:blipFill>
            <a:blip r:embed="rId28" cstate="print"/>
            <a:stretch>
              <a:fillRect/>
            </a:stretch>
          </a:blipFill>
          <a:ln w="158750">
            <a:gradFill flip="none" rotWithShape="1"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2700000" scaled="1"/>
              <a:tileRect/>
            </a:gra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52" name="Forme libre 51"/>
          <p:cNvSpPr/>
          <p:nvPr/>
        </p:nvSpPr>
        <p:spPr>
          <a:xfrm>
            <a:off x="7500958" y="714360"/>
            <a:ext cx="1220063" cy="1714512"/>
          </a:xfrm>
          <a:custGeom>
            <a:avLst/>
            <a:gdLst>
              <a:gd name="connsiteX0" fmla="*/ 817419 w 1648691"/>
              <a:gd name="connsiteY0" fmla="*/ 2309751 h 2319647"/>
              <a:gd name="connsiteX1" fmla="*/ 639289 w 1648691"/>
              <a:gd name="connsiteY1" fmla="*/ 2286000 h 2319647"/>
              <a:gd name="connsiteX2" fmla="*/ 389907 w 1648691"/>
              <a:gd name="connsiteY2" fmla="*/ 2107870 h 2319647"/>
              <a:gd name="connsiteX3" fmla="*/ 81149 w 1648691"/>
              <a:gd name="connsiteY3" fmla="*/ 1490353 h 2319647"/>
              <a:gd name="connsiteX4" fmla="*/ 33647 w 1648691"/>
              <a:gd name="connsiteY4" fmla="*/ 742208 h 2319647"/>
              <a:gd name="connsiteX5" fmla="*/ 283029 w 1648691"/>
              <a:gd name="connsiteY5" fmla="*/ 207818 h 2319647"/>
              <a:gd name="connsiteX6" fmla="*/ 758042 w 1648691"/>
              <a:gd name="connsiteY6" fmla="*/ 17813 h 2319647"/>
              <a:gd name="connsiteX7" fmla="*/ 1173678 w 1648691"/>
              <a:gd name="connsiteY7" fmla="*/ 100940 h 2319647"/>
              <a:gd name="connsiteX8" fmla="*/ 1541814 w 1648691"/>
              <a:gd name="connsiteY8" fmla="*/ 492826 h 2319647"/>
              <a:gd name="connsiteX9" fmla="*/ 1636816 w 1648691"/>
              <a:gd name="connsiteY9" fmla="*/ 1050966 h 2319647"/>
              <a:gd name="connsiteX10" fmla="*/ 1470562 w 1648691"/>
              <a:gd name="connsiteY10" fmla="*/ 1739735 h 2319647"/>
              <a:gd name="connsiteX11" fmla="*/ 1197429 w 1648691"/>
              <a:gd name="connsiteY11" fmla="*/ 2107870 h 2319647"/>
              <a:gd name="connsiteX12" fmla="*/ 924297 w 1648691"/>
              <a:gd name="connsiteY12" fmla="*/ 2286000 h 2319647"/>
              <a:gd name="connsiteX13" fmla="*/ 817419 w 1648691"/>
              <a:gd name="connsiteY13" fmla="*/ 2309751 h 2319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648691" h="2319647">
                <a:moveTo>
                  <a:pt x="817419" y="2309751"/>
                </a:moveTo>
                <a:cubicBezTo>
                  <a:pt x="769918" y="2309751"/>
                  <a:pt x="710541" y="2319647"/>
                  <a:pt x="639289" y="2286000"/>
                </a:cubicBezTo>
                <a:cubicBezTo>
                  <a:pt x="568037" y="2252353"/>
                  <a:pt x="482930" y="2240478"/>
                  <a:pt x="389907" y="2107870"/>
                </a:cubicBezTo>
                <a:cubicBezTo>
                  <a:pt x="296884" y="1975262"/>
                  <a:pt x="140526" y="1717963"/>
                  <a:pt x="81149" y="1490353"/>
                </a:cubicBezTo>
                <a:cubicBezTo>
                  <a:pt x="21772" y="1262743"/>
                  <a:pt x="0" y="955964"/>
                  <a:pt x="33647" y="742208"/>
                </a:cubicBezTo>
                <a:cubicBezTo>
                  <a:pt x="67294" y="528452"/>
                  <a:pt x="162297" y="328550"/>
                  <a:pt x="283029" y="207818"/>
                </a:cubicBezTo>
                <a:cubicBezTo>
                  <a:pt x="403761" y="87086"/>
                  <a:pt x="609600" y="35626"/>
                  <a:pt x="758042" y="17813"/>
                </a:cubicBezTo>
                <a:cubicBezTo>
                  <a:pt x="906484" y="0"/>
                  <a:pt x="1043049" y="21771"/>
                  <a:pt x="1173678" y="100940"/>
                </a:cubicBezTo>
                <a:cubicBezTo>
                  <a:pt x="1304307" y="180109"/>
                  <a:pt x="1464624" y="334488"/>
                  <a:pt x="1541814" y="492826"/>
                </a:cubicBezTo>
                <a:cubicBezTo>
                  <a:pt x="1619004" y="651164"/>
                  <a:pt x="1648691" y="843148"/>
                  <a:pt x="1636816" y="1050966"/>
                </a:cubicBezTo>
                <a:cubicBezTo>
                  <a:pt x="1624941" y="1258784"/>
                  <a:pt x="1543793" y="1563584"/>
                  <a:pt x="1470562" y="1739735"/>
                </a:cubicBezTo>
                <a:cubicBezTo>
                  <a:pt x="1397331" y="1915886"/>
                  <a:pt x="1288473" y="2016826"/>
                  <a:pt x="1197429" y="2107870"/>
                </a:cubicBezTo>
                <a:cubicBezTo>
                  <a:pt x="1106385" y="2198914"/>
                  <a:pt x="987632" y="2252353"/>
                  <a:pt x="924297" y="2286000"/>
                </a:cubicBezTo>
                <a:cubicBezTo>
                  <a:pt x="860962" y="2319647"/>
                  <a:pt x="864920" y="2309751"/>
                  <a:pt x="817419" y="2309751"/>
                </a:cubicBezTo>
                <a:close/>
              </a:path>
            </a:pathLst>
          </a:custGeom>
          <a:blipFill>
            <a:blip r:embed="rId2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Forme libre 52"/>
          <p:cNvSpPr/>
          <p:nvPr/>
        </p:nvSpPr>
        <p:spPr>
          <a:xfrm>
            <a:off x="500034" y="3214690"/>
            <a:ext cx="1313272" cy="2017502"/>
          </a:xfrm>
          <a:custGeom>
            <a:avLst/>
            <a:gdLst>
              <a:gd name="connsiteX0" fmla="*/ 813459 w 1670462"/>
              <a:gd name="connsiteY0" fmla="*/ 2493817 h 2517568"/>
              <a:gd name="connsiteX1" fmla="*/ 1240971 w 1670462"/>
              <a:gd name="connsiteY1" fmla="*/ 2327563 h 2517568"/>
              <a:gd name="connsiteX2" fmla="*/ 1537854 w 1670462"/>
              <a:gd name="connsiteY2" fmla="*/ 1840675 h 2517568"/>
              <a:gd name="connsiteX3" fmla="*/ 1668483 w 1670462"/>
              <a:gd name="connsiteY3" fmla="*/ 1211282 h 2517568"/>
              <a:gd name="connsiteX4" fmla="*/ 1549730 w 1670462"/>
              <a:gd name="connsiteY4" fmla="*/ 451262 h 2517568"/>
              <a:gd name="connsiteX5" fmla="*/ 1169719 w 1670462"/>
              <a:gd name="connsiteY5" fmla="*/ 106877 h 2517568"/>
              <a:gd name="connsiteX6" fmla="*/ 754083 w 1670462"/>
              <a:gd name="connsiteY6" fmla="*/ 11875 h 2517568"/>
              <a:gd name="connsiteX7" fmla="*/ 290945 w 1670462"/>
              <a:gd name="connsiteY7" fmla="*/ 178129 h 2517568"/>
              <a:gd name="connsiteX8" fmla="*/ 53439 w 1670462"/>
              <a:gd name="connsiteY8" fmla="*/ 712519 h 2517568"/>
              <a:gd name="connsiteX9" fmla="*/ 17813 w 1670462"/>
              <a:gd name="connsiteY9" fmla="*/ 1318160 h 2517568"/>
              <a:gd name="connsiteX10" fmla="*/ 160317 w 1670462"/>
              <a:gd name="connsiteY10" fmla="*/ 1923802 h 2517568"/>
              <a:gd name="connsiteX11" fmla="*/ 421574 w 1670462"/>
              <a:gd name="connsiteY11" fmla="*/ 2303812 h 2517568"/>
              <a:gd name="connsiteX12" fmla="*/ 670956 w 1670462"/>
              <a:gd name="connsiteY12" fmla="*/ 2470067 h 2517568"/>
              <a:gd name="connsiteX13" fmla="*/ 813459 w 1670462"/>
              <a:gd name="connsiteY13" fmla="*/ 2493817 h 2517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670462" h="2517568">
                <a:moveTo>
                  <a:pt x="813459" y="2493817"/>
                </a:moveTo>
                <a:cubicBezTo>
                  <a:pt x="908461" y="2470066"/>
                  <a:pt x="1120239" y="2436420"/>
                  <a:pt x="1240971" y="2327563"/>
                </a:cubicBezTo>
                <a:cubicBezTo>
                  <a:pt x="1361703" y="2218706"/>
                  <a:pt x="1466602" y="2026722"/>
                  <a:pt x="1537854" y="1840675"/>
                </a:cubicBezTo>
                <a:cubicBezTo>
                  <a:pt x="1609106" y="1654628"/>
                  <a:pt x="1666504" y="1442851"/>
                  <a:pt x="1668483" y="1211282"/>
                </a:cubicBezTo>
                <a:cubicBezTo>
                  <a:pt x="1670462" y="979713"/>
                  <a:pt x="1632857" y="635330"/>
                  <a:pt x="1549730" y="451262"/>
                </a:cubicBezTo>
                <a:cubicBezTo>
                  <a:pt x="1466603" y="267195"/>
                  <a:pt x="1302327" y="180108"/>
                  <a:pt x="1169719" y="106877"/>
                </a:cubicBezTo>
                <a:cubicBezTo>
                  <a:pt x="1037111" y="33646"/>
                  <a:pt x="900545" y="0"/>
                  <a:pt x="754083" y="11875"/>
                </a:cubicBezTo>
                <a:cubicBezTo>
                  <a:pt x="607621" y="23750"/>
                  <a:pt x="407719" y="61355"/>
                  <a:pt x="290945" y="178129"/>
                </a:cubicBezTo>
                <a:cubicBezTo>
                  <a:pt x="174171" y="294903"/>
                  <a:pt x="98961" y="522514"/>
                  <a:pt x="53439" y="712519"/>
                </a:cubicBezTo>
                <a:cubicBezTo>
                  <a:pt x="7917" y="902524"/>
                  <a:pt x="0" y="1116280"/>
                  <a:pt x="17813" y="1318160"/>
                </a:cubicBezTo>
                <a:cubicBezTo>
                  <a:pt x="35626" y="1520040"/>
                  <a:pt x="93024" y="1759527"/>
                  <a:pt x="160317" y="1923802"/>
                </a:cubicBezTo>
                <a:cubicBezTo>
                  <a:pt x="227610" y="2088077"/>
                  <a:pt x="336468" y="2212768"/>
                  <a:pt x="421574" y="2303812"/>
                </a:cubicBezTo>
                <a:cubicBezTo>
                  <a:pt x="506680" y="2394856"/>
                  <a:pt x="597725" y="2440379"/>
                  <a:pt x="670956" y="2470067"/>
                </a:cubicBezTo>
                <a:cubicBezTo>
                  <a:pt x="744187" y="2499755"/>
                  <a:pt x="718457" y="2517568"/>
                  <a:pt x="813459" y="2493817"/>
                </a:cubicBezTo>
                <a:close/>
              </a:path>
            </a:pathLst>
          </a:custGeom>
          <a:blipFill>
            <a:blip r:embed="rId3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54" name="Groupe 53"/>
          <p:cNvGrpSpPr/>
          <p:nvPr/>
        </p:nvGrpSpPr>
        <p:grpSpPr>
          <a:xfrm>
            <a:off x="214282" y="500046"/>
            <a:ext cx="1785982" cy="2428892"/>
            <a:chOff x="4143372" y="1643054"/>
            <a:chExt cx="3000396" cy="3532957"/>
          </a:xfrm>
        </p:grpSpPr>
        <p:sp>
          <p:nvSpPr>
            <p:cNvPr id="55" name="Forme libre 54"/>
            <p:cNvSpPr/>
            <p:nvPr/>
          </p:nvSpPr>
          <p:spPr>
            <a:xfrm>
              <a:off x="5715008" y="1643054"/>
              <a:ext cx="1428760" cy="1866647"/>
            </a:xfrm>
            <a:custGeom>
              <a:avLst/>
              <a:gdLst>
                <a:gd name="connsiteX0" fmla="*/ 2782785 w 3665517"/>
                <a:gd name="connsiteY0" fmla="*/ 281049 h 5581403"/>
                <a:gd name="connsiteX1" fmla="*/ 3008416 w 3665517"/>
                <a:gd name="connsiteY1" fmla="*/ 435429 h 5581403"/>
                <a:gd name="connsiteX2" fmla="*/ 3222172 w 3665517"/>
                <a:gd name="connsiteY2" fmla="*/ 613558 h 5581403"/>
                <a:gd name="connsiteX3" fmla="*/ 3388426 w 3665517"/>
                <a:gd name="connsiteY3" fmla="*/ 957943 h 5581403"/>
                <a:gd name="connsiteX4" fmla="*/ 3483429 w 3665517"/>
                <a:gd name="connsiteY4" fmla="*/ 1266701 h 5581403"/>
                <a:gd name="connsiteX5" fmla="*/ 3602182 w 3665517"/>
                <a:gd name="connsiteY5" fmla="*/ 1349829 h 5581403"/>
                <a:gd name="connsiteX6" fmla="*/ 3661559 w 3665517"/>
                <a:gd name="connsiteY6" fmla="*/ 1504208 h 5581403"/>
                <a:gd name="connsiteX7" fmla="*/ 3578431 w 3665517"/>
                <a:gd name="connsiteY7" fmla="*/ 1634836 h 5581403"/>
                <a:gd name="connsiteX8" fmla="*/ 3400302 w 3665517"/>
                <a:gd name="connsiteY8" fmla="*/ 1706088 h 5581403"/>
                <a:gd name="connsiteX9" fmla="*/ 3412177 w 3665517"/>
                <a:gd name="connsiteY9" fmla="*/ 1777340 h 5581403"/>
                <a:gd name="connsiteX10" fmla="*/ 3281548 w 3665517"/>
                <a:gd name="connsiteY10" fmla="*/ 1824842 h 5581403"/>
                <a:gd name="connsiteX11" fmla="*/ 3139044 w 3665517"/>
                <a:gd name="connsiteY11" fmla="*/ 1943595 h 5581403"/>
                <a:gd name="connsiteX12" fmla="*/ 2972790 w 3665517"/>
                <a:gd name="connsiteY12" fmla="*/ 2038597 h 5581403"/>
                <a:gd name="connsiteX13" fmla="*/ 2759034 w 3665517"/>
                <a:gd name="connsiteY13" fmla="*/ 2026722 h 5581403"/>
                <a:gd name="connsiteX14" fmla="*/ 2533403 w 3665517"/>
                <a:gd name="connsiteY14" fmla="*/ 2050473 h 5581403"/>
                <a:gd name="connsiteX15" fmla="*/ 2462151 w 3665517"/>
                <a:gd name="connsiteY15" fmla="*/ 2050473 h 5581403"/>
                <a:gd name="connsiteX16" fmla="*/ 2474026 w 3665517"/>
                <a:gd name="connsiteY16" fmla="*/ 2145475 h 5581403"/>
                <a:gd name="connsiteX17" fmla="*/ 2628405 w 3665517"/>
                <a:gd name="connsiteY17" fmla="*/ 2323605 h 5581403"/>
                <a:gd name="connsiteX18" fmla="*/ 2770909 w 3665517"/>
                <a:gd name="connsiteY18" fmla="*/ 2572987 h 5581403"/>
                <a:gd name="connsiteX19" fmla="*/ 2830286 w 3665517"/>
                <a:gd name="connsiteY19" fmla="*/ 2798618 h 5581403"/>
                <a:gd name="connsiteX20" fmla="*/ 2901538 w 3665517"/>
                <a:gd name="connsiteY20" fmla="*/ 2810494 h 5581403"/>
                <a:gd name="connsiteX21" fmla="*/ 3020291 w 3665517"/>
                <a:gd name="connsiteY21" fmla="*/ 2929247 h 5581403"/>
                <a:gd name="connsiteX22" fmla="*/ 3067793 w 3665517"/>
                <a:gd name="connsiteY22" fmla="*/ 3083626 h 5581403"/>
                <a:gd name="connsiteX23" fmla="*/ 2949039 w 3665517"/>
                <a:gd name="connsiteY23" fmla="*/ 3333008 h 5581403"/>
                <a:gd name="connsiteX24" fmla="*/ 2842161 w 3665517"/>
                <a:gd name="connsiteY24" fmla="*/ 3439886 h 5581403"/>
                <a:gd name="connsiteX25" fmla="*/ 2842161 w 3665517"/>
                <a:gd name="connsiteY25" fmla="*/ 3463636 h 5581403"/>
                <a:gd name="connsiteX26" fmla="*/ 2842161 w 3665517"/>
                <a:gd name="connsiteY26" fmla="*/ 3713018 h 5581403"/>
                <a:gd name="connsiteX27" fmla="*/ 2865912 w 3665517"/>
                <a:gd name="connsiteY27" fmla="*/ 3986151 h 5581403"/>
                <a:gd name="connsiteX28" fmla="*/ 2889663 w 3665517"/>
                <a:gd name="connsiteY28" fmla="*/ 4199907 h 5581403"/>
                <a:gd name="connsiteX29" fmla="*/ 2937164 w 3665517"/>
                <a:gd name="connsiteY29" fmla="*/ 4378036 h 5581403"/>
                <a:gd name="connsiteX30" fmla="*/ 3020291 w 3665517"/>
                <a:gd name="connsiteY30" fmla="*/ 4366161 h 5581403"/>
                <a:gd name="connsiteX31" fmla="*/ 3127169 w 3665517"/>
                <a:gd name="connsiteY31" fmla="*/ 4330535 h 5581403"/>
                <a:gd name="connsiteX32" fmla="*/ 3293424 w 3665517"/>
                <a:gd name="connsiteY32" fmla="*/ 4306784 h 5581403"/>
                <a:gd name="connsiteX33" fmla="*/ 3495304 w 3665517"/>
                <a:gd name="connsiteY33" fmla="*/ 4449288 h 5581403"/>
                <a:gd name="connsiteX34" fmla="*/ 3542805 w 3665517"/>
                <a:gd name="connsiteY34" fmla="*/ 4758047 h 5581403"/>
                <a:gd name="connsiteX35" fmla="*/ 3435928 w 3665517"/>
                <a:gd name="connsiteY35" fmla="*/ 5019304 h 5581403"/>
                <a:gd name="connsiteX36" fmla="*/ 3222172 w 3665517"/>
                <a:gd name="connsiteY36" fmla="*/ 5233060 h 5581403"/>
                <a:gd name="connsiteX37" fmla="*/ 2604655 w 3665517"/>
                <a:gd name="connsiteY37" fmla="*/ 5494317 h 5581403"/>
                <a:gd name="connsiteX38" fmla="*/ 2022764 w 3665517"/>
                <a:gd name="connsiteY38" fmla="*/ 5565569 h 5581403"/>
                <a:gd name="connsiteX39" fmla="*/ 1559626 w 3665517"/>
                <a:gd name="connsiteY39" fmla="*/ 5577444 h 5581403"/>
                <a:gd name="connsiteX40" fmla="*/ 1322120 w 3665517"/>
                <a:gd name="connsiteY40" fmla="*/ 5553694 h 5581403"/>
                <a:gd name="connsiteX41" fmla="*/ 953985 w 3665517"/>
                <a:gd name="connsiteY41" fmla="*/ 5411190 h 5581403"/>
                <a:gd name="connsiteX42" fmla="*/ 538348 w 3665517"/>
                <a:gd name="connsiteY42" fmla="*/ 5114307 h 5581403"/>
                <a:gd name="connsiteX43" fmla="*/ 146463 w 3665517"/>
                <a:gd name="connsiteY43" fmla="*/ 4306784 h 5581403"/>
                <a:gd name="connsiteX44" fmla="*/ 15834 w 3665517"/>
                <a:gd name="connsiteY44" fmla="*/ 3368634 h 5581403"/>
                <a:gd name="connsiteX45" fmla="*/ 51460 w 3665517"/>
                <a:gd name="connsiteY45" fmla="*/ 2608613 h 5581403"/>
                <a:gd name="connsiteX46" fmla="*/ 241465 w 3665517"/>
                <a:gd name="connsiteY46" fmla="*/ 1967345 h 5581403"/>
                <a:gd name="connsiteX47" fmla="*/ 573974 w 3665517"/>
                <a:gd name="connsiteY47" fmla="*/ 1551709 h 5581403"/>
                <a:gd name="connsiteX48" fmla="*/ 847107 w 3665517"/>
                <a:gd name="connsiteY48" fmla="*/ 1290452 h 5581403"/>
                <a:gd name="connsiteX49" fmla="*/ 1025237 w 3665517"/>
                <a:gd name="connsiteY49" fmla="*/ 1219200 h 5581403"/>
                <a:gd name="connsiteX50" fmla="*/ 1132115 w 3665517"/>
                <a:gd name="connsiteY50" fmla="*/ 1029195 h 5581403"/>
                <a:gd name="connsiteX51" fmla="*/ 1227117 w 3665517"/>
                <a:gd name="connsiteY51" fmla="*/ 720436 h 5581403"/>
                <a:gd name="connsiteX52" fmla="*/ 1452748 w 3665517"/>
                <a:gd name="connsiteY52" fmla="*/ 399803 h 5581403"/>
                <a:gd name="connsiteX53" fmla="*/ 1809008 w 3665517"/>
                <a:gd name="connsiteY53" fmla="*/ 209797 h 5581403"/>
                <a:gd name="connsiteX54" fmla="*/ 2189018 w 3665517"/>
                <a:gd name="connsiteY54" fmla="*/ 138545 h 5581403"/>
                <a:gd name="connsiteX55" fmla="*/ 2402774 w 3665517"/>
                <a:gd name="connsiteY55" fmla="*/ 126670 h 5581403"/>
                <a:gd name="connsiteX56" fmla="*/ 2402774 w 3665517"/>
                <a:gd name="connsiteY56" fmla="*/ 126670 h 5581403"/>
                <a:gd name="connsiteX57" fmla="*/ 2474026 w 3665517"/>
                <a:gd name="connsiteY57" fmla="*/ 67294 h 5581403"/>
                <a:gd name="connsiteX58" fmla="*/ 2580904 w 3665517"/>
                <a:gd name="connsiteY58" fmla="*/ 31668 h 5581403"/>
                <a:gd name="connsiteX59" fmla="*/ 2699657 w 3665517"/>
                <a:gd name="connsiteY59" fmla="*/ 7917 h 5581403"/>
                <a:gd name="connsiteX60" fmla="*/ 2794660 w 3665517"/>
                <a:gd name="connsiteY60" fmla="*/ 43543 h 5581403"/>
                <a:gd name="connsiteX61" fmla="*/ 2782785 w 3665517"/>
                <a:gd name="connsiteY61" fmla="*/ 281049 h 5581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665517" h="5581403">
                  <a:moveTo>
                    <a:pt x="2782785" y="281049"/>
                  </a:moveTo>
                  <a:cubicBezTo>
                    <a:pt x="2818411" y="346363"/>
                    <a:pt x="2935185" y="380011"/>
                    <a:pt x="3008416" y="435429"/>
                  </a:cubicBezTo>
                  <a:cubicBezTo>
                    <a:pt x="3081647" y="490847"/>
                    <a:pt x="3158837" y="526472"/>
                    <a:pt x="3222172" y="613558"/>
                  </a:cubicBezTo>
                  <a:cubicBezTo>
                    <a:pt x="3285507" y="700644"/>
                    <a:pt x="3344883" y="849086"/>
                    <a:pt x="3388426" y="957943"/>
                  </a:cubicBezTo>
                  <a:cubicBezTo>
                    <a:pt x="3431969" y="1066800"/>
                    <a:pt x="3447803" y="1201387"/>
                    <a:pt x="3483429" y="1266701"/>
                  </a:cubicBezTo>
                  <a:cubicBezTo>
                    <a:pt x="3519055" y="1332015"/>
                    <a:pt x="3572494" y="1310244"/>
                    <a:pt x="3602182" y="1349829"/>
                  </a:cubicBezTo>
                  <a:cubicBezTo>
                    <a:pt x="3631870" y="1389414"/>
                    <a:pt x="3665517" y="1456707"/>
                    <a:pt x="3661559" y="1504208"/>
                  </a:cubicBezTo>
                  <a:cubicBezTo>
                    <a:pt x="3657601" y="1551709"/>
                    <a:pt x="3621974" y="1601189"/>
                    <a:pt x="3578431" y="1634836"/>
                  </a:cubicBezTo>
                  <a:cubicBezTo>
                    <a:pt x="3534888" y="1668483"/>
                    <a:pt x="3428011" y="1682337"/>
                    <a:pt x="3400302" y="1706088"/>
                  </a:cubicBezTo>
                  <a:cubicBezTo>
                    <a:pt x="3372593" y="1729839"/>
                    <a:pt x="3431969" y="1757548"/>
                    <a:pt x="3412177" y="1777340"/>
                  </a:cubicBezTo>
                  <a:cubicBezTo>
                    <a:pt x="3392385" y="1797132"/>
                    <a:pt x="3327070" y="1797133"/>
                    <a:pt x="3281548" y="1824842"/>
                  </a:cubicBezTo>
                  <a:cubicBezTo>
                    <a:pt x="3236026" y="1852551"/>
                    <a:pt x="3190504" y="1907969"/>
                    <a:pt x="3139044" y="1943595"/>
                  </a:cubicBezTo>
                  <a:cubicBezTo>
                    <a:pt x="3087584" y="1979221"/>
                    <a:pt x="3036125" y="2024743"/>
                    <a:pt x="2972790" y="2038597"/>
                  </a:cubicBezTo>
                  <a:cubicBezTo>
                    <a:pt x="2909455" y="2052451"/>
                    <a:pt x="2832265" y="2024743"/>
                    <a:pt x="2759034" y="2026722"/>
                  </a:cubicBezTo>
                  <a:cubicBezTo>
                    <a:pt x="2685803" y="2028701"/>
                    <a:pt x="2582883" y="2046515"/>
                    <a:pt x="2533403" y="2050473"/>
                  </a:cubicBezTo>
                  <a:cubicBezTo>
                    <a:pt x="2483923" y="2054431"/>
                    <a:pt x="2472047" y="2034639"/>
                    <a:pt x="2462151" y="2050473"/>
                  </a:cubicBezTo>
                  <a:cubicBezTo>
                    <a:pt x="2452255" y="2066307"/>
                    <a:pt x="2446317" y="2099953"/>
                    <a:pt x="2474026" y="2145475"/>
                  </a:cubicBezTo>
                  <a:cubicBezTo>
                    <a:pt x="2501735" y="2190997"/>
                    <a:pt x="2578925" y="2252353"/>
                    <a:pt x="2628405" y="2323605"/>
                  </a:cubicBezTo>
                  <a:cubicBezTo>
                    <a:pt x="2677885" y="2394857"/>
                    <a:pt x="2737262" y="2493818"/>
                    <a:pt x="2770909" y="2572987"/>
                  </a:cubicBezTo>
                  <a:cubicBezTo>
                    <a:pt x="2804556" y="2652156"/>
                    <a:pt x="2808515" y="2759034"/>
                    <a:pt x="2830286" y="2798618"/>
                  </a:cubicBezTo>
                  <a:cubicBezTo>
                    <a:pt x="2852057" y="2838202"/>
                    <a:pt x="2869871" y="2788723"/>
                    <a:pt x="2901538" y="2810494"/>
                  </a:cubicBezTo>
                  <a:cubicBezTo>
                    <a:pt x="2933205" y="2832265"/>
                    <a:pt x="2992582" y="2883725"/>
                    <a:pt x="3020291" y="2929247"/>
                  </a:cubicBezTo>
                  <a:cubicBezTo>
                    <a:pt x="3048000" y="2974769"/>
                    <a:pt x="3079668" y="3016333"/>
                    <a:pt x="3067793" y="3083626"/>
                  </a:cubicBezTo>
                  <a:cubicBezTo>
                    <a:pt x="3055918" y="3150919"/>
                    <a:pt x="2986644" y="3273631"/>
                    <a:pt x="2949039" y="3333008"/>
                  </a:cubicBezTo>
                  <a:cubicBezTo>
                    <a:pt x="2911434" y="3392385"/>
                    <a:pt x="2859974" y="3418115"/>
                    <a:pt x="2842161" y="3439886"/>
                  </a:cubicBezTo>
                  <a:cubicBezTo>
                    <a:pt x="2824348" y="3461657"/>
                    <a:pt x="2842161" y="3463636"/>
                    <a:pt x="2842161" y="3463636"/>
                  </a:cubicBezTo>
                  <a:cubicBezTo>
                    <a:pt x="2842161" y="3509158"/>
                    <a:pt x="2838203" y="3625932"/>
                    <a:pt x="2842161" y="3713018"/>
                  </a:cubicBezTo>
                  <a:cubicBezTo>
                    <a:pt x="2846120" y="3800104"/>
                    <a:pt x="2857995" y="3905003"/>
                    <a:pt x="2865912" y="3986151"/>
                  </a:cubicBezTo>
                  <a:cubicBezTo>
                    <a:pt x="2873829" y="4067299"/>
                    <a:pt x="2877788" y="4134593"/>
                    <a:pt x="2889663" y="4199907"/>
                  </a:cubicBezTo>
                  <a:cubicBezTo>
                    <a:pt x="2901538" y="4265221"/>
                    <a:pt x="2915393" y="4350327"/>
                    <a:pt x="2937164" y="4378036"/>
                  </a:cubicBezTo>
                  <a:cubicBezTo>
                    <a:pt x="2958935" y="4405745"/>
                    <a:pt x="2988624" y="4374078"/>
                    <a:pt x="3020291" y="4366161"/>
                  </a:cubicBezTo>
                  <a:cubicBezTo>
                    <a:pt x="3051958" y="4358244"/>
                    <a:pt x="3081647" y="4340431"/>
                    <a:pt x="3127169" y="4330535"/>
                  </a:cubicBezTo>
                  <a:cubicBezTo>
                    <a:pt x="3172691" y="4320639"/>
                    <a:pt x="3232068" y="4286992"/>
                    <a:pt x="3293424" y="4306784"/>
                  </a:cubicBezTo>
                  <a:cubicBezTo>
                    <a:pt x="3354780" y="4326576"/>
                    <a:pt x="3453741" y="4374078"/>
                    <a:pt x="3495304" y="4449288"/>
                  </a:cubicBezTo>
                  <a:cubicBezTo>
                    <a:pt x="3536867" y="4524498"/>
                    <a:pt x="3552701" y="4663044"/>
                    <a:pt x="3542805" y="4758047"/>
                  </a:cubicBezTo>
                  <a:cubicBezTo>
                    <a:pt x="3532909" y="4853050"/>
                    <a:pt x="3489367" y="4940135"/>
                    <a:pt x="3435928" y="5019304"/>
                  </a:cubicBezTo>
                  <a:cubicBezTo>
                    <a:pt x="3382489" y="5098473"/>
                    <a:pt x="3360718" y="5153891"/>
                    <a:pt x="3222172" y="5233060"/>
                  </a:cubicBezTo>
                  <a:cubicBezTo>
                    <a:pt x="3083626" y="5312229"/>
                    <a:pt x="2804556" y="5438899"/>
                    <a:pt x="2604655" y="5494317"/>
                  </a:cubicBezTo>
                  <a:cubicBezTo>
                    <a:pt x="2404754" y="5549735"/>
                    <a:pt x="2196936" y="5551714"/>
                    <a:pt x="2022764" y="5565569"/>
                  </a:cubicBezTo>
                  <a:cubicBezTo>
                    <a:pt x="1848592" y="5579424"/>
                    <a:pt x="1676400" y="5579423"/>
                    <a:pt x="1559626" y="5577444"/>
                  </a:cubicBezTo>
                  <a:cubicBezTo>
                    <a:pt x="1442852" y="5575465"/>
                    <a:pt x="1423060" y="5581403"/>
                    <a:pt x="1322120" y="5553694"/>
                  </a:cubicBezTo>
                  <a:cubicBezTo>
                    <a:pt x="1221180" y="5525985"/>
                    <a:pt x="1084614" y="5484421"/>
                    <a:pt x="953985" y="5411190"/>
                  </a:cubicBezTo>
                  <a:cubicBezTo>
                    <a:pt x="823356" y="5337959"/>
                    <a:pt x="672935" y="5298375"/>
                    <a:pt x="538348" y="5114307"/>
                  </a:cubicBezTo>
                  <a:cubicBezTo>
                    <a:pt x="403761" y="4930239"/>
                    <a:pt x="233549" y="4597729"/>
                    <a:pt x="146463" y="4306784"/>
                  </a:cubicBezTo>
                  <a:cubicBezTo>
                    <a:pt x="59377" y="4015839"/>
                    <a:pt x="31668" y="3651662"/>
                    <a:pt x="15834" y="3368634"/>
                  </a:cubicBezTo>
                  <a:cubicBezTo>
                    <a:pt x="0" y="3085606"/>
                    <a:pt x="13855" y="2842161"/>
                    <a:pt x="51460" y="2608613"/>
                  </a:cubicBezTo>
                  <a:cubicBezTo>
                    <a:pt x="89065" y="2375065"/>
                    <a:pt x="154379" y="2143496"/>
                    <a:pt x="241465" y="1967345"/>
                  </a:cubicBezTo>
                  <a:cubicBezTo>
                    <a:pt x="328551" y="1791194"/>
                    <a:pt x="473034" y="1664524"/>
                    <a:pt x="573974" y="1551709"/>
                  </a:cubicBezTo>
                  <a:cubicBezTo>
                    <a:pt x="674914" y="1438894"/>
                    <a:pt x="771897" y="1345870"/>
                    <a:pt x="847107" y="1290452"/>
                  </a:cubicBezTo>
                  <a:cubicBezTo>
                    <a:pt x="922318" y="1235034"/>
                    <a:pt x="977736" y="1262743"/>
                    <a:pt x="1025237" y="1219200"/>
                  </a:cubicBezTo>
                  <a:cubicBezTo>
                    <a:pt x="1072738" y="1175657"/>
                    <a:pt x="1098468" y="1112322"/>
                    <a:pt x="1132115" y="1029195"/>
                  </a:cubicBezTo>
                  <a:cubicBezTo>
                    <a:pt x="1165762" y="946068"/>
                    <a:pt x="1173678" y="825335"/>
                    <a:pt x="1227117" y="720436"/>
                  </a:cubicBezTo>
                  <a:cubicBezTo>
                    <a:pt x="1280556" y="615537"/>
                    <a:pt x="1355766" y="484910"/>
                    <a:pt x="1452748" y="399803"/>
                  </a:cubicBezTo>
                  <a:cubicBezTo>
                    <a:pt x="1549730" y="314696"/>
                    <a:pt x="1686296" y="253340"/>
                    <a:pt x="1809008" y="209797"/>
                  </a:cubicBezTo>
                  <a:cubicBezTo>
                    <a:pt x="1931720" y="166254"/>
                    <a:pt x="2090057" y="152399"/>
                    <a:pt x="2189018" y="138545"/>
                  </a:cubicBezTo>
                  <a:cubicBezTo>
                    <a:pt x="2287979" y="124691"/>
                    <a:pt x="2402774" y="126670"/>
                    <a:pt x="2402774" y="126670"/>
                  </a:cubicBezTo>
                  <a:lnTo>
                    <a:pt x="2402774" y="126670"/>
                  </a:lnTo>
                  <a:cubicBezTo>
                    <a:pt x="2414649" y="116774"/>
                    <a:pt x="2444338" y="83128"/>
                    <a:pt x="2474026" y="67294"/>
                  </a:cubicBezTo>
                  <a:cubicBezTo>
                    <a:pt x="2503714" y="51460"/>
                    <a:pt x="2543299" y="41564"/>
                    <a:pt x="2580904" y="31668"/>
                  </a:cubicBezTo>
                  <a:cubicBezTo>
                    <a:pt x="2618509" y="21772"/>
                    <a:pt x="2664031" y="5938"/>
                    <a:pt x="2699657" y="7917"/>
                  </a:cubicBezTo>
                  <a:cubicBezTo>
                    <a:pt x="2735283" y="9896"/>
                    <a:pt x="2780805" y="0"/>
                    <a:pt x="2794660" y="43543"/>
                  </a:cubicBezTo>
                  <a:cubicBezTo>
                    <a:pt x="2808515" y="87086"/>
                    <a:pt x="2747159" y="215735"/>
                    <a:pt x="2782785" y="281049"/>
                  </a:cubicBezTo>
                  <a:close/>
                </a:path>
              </a:pathLst>
            </a:custGeom>
            <a:blipFill>
              <a:blip r:embed="rId31" cstate="print"/>
              <a:stretch>
                <a:fillRect/>
              </a:stretch>
            </a:blip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6" name="Forme libre 55"/>
            <p:cNvSpPr/>
            <p:nvPr/>
          </p:nvSpPr>
          <p:spPr>
            <a:xfrm flipH="1">
              <a:off x="4143372" y="1714492"/>
              <a:ext cx="1428760" cy="1866647"/>
            </a:xfrm>
            <a:custGeom>
              <a:avLst/>
              <a:gdLst>
                <a:gd name="connsiteX0" fmla="*/ 2782785 w 3665517"/>
                <a:gd name="connsiteY0" fmla="*/ 281049 h 5581403"/>
                <a:gd name="connsiteX1" fmla="*/ 3008416 w 3665517"/>
                <a:gd name="connsiteY1" fmla="*/ 435429 h 5581403"/>
                <a:gd name="connsiteX2" fmla="*/ 3222172 w 3665517"/>
                <a:gd name="connsiteY2" fmla="*/ 613558 h 5581403"/>
                <a:gd name="connsiteX3" fmla="*/ 3388426 w 3665517"/>
                <a:gd name="connsiteY3" fmla="*/ 957943 h 5581403"/>
                <a:gd name="connsiteX4" fmla="*/ 3483429 w 3665517"/>
                <a:gd name="connsiteY4" fmla="*/ 1266701 h 5581403"/>
                <a:gd name="connsiteX5" fmla="*/ 3602182 w 3665517"/>
                <a:gd name="connsiteY5" fmla="*/ 1349829 h 5581403"/>
                <a:gd name="connsiteX6" fmla="*/ 3661559 w 3665517"/>
                <a:gd name="connsiteY6" fmla="*/ 1504208 h 5581403"/>
                <a:gd name="connsiteX7" fmla="*/ 3578431 w 3665517"/>
                <a:gd name="connsiteY7" fmla="*/ 1634836 h 5581403"/>
                <a:gd name="connsiteX8" fmla="*/ 3400302 w 3665517"/>
                <a:gd name="connsiteY8" fmla="*/ 1706088 h 5581403"/>
                <a:gd name="connsiteX9" fmla="*/ 3412177 w 3665517"/>
                <a:gd name="connsiteY9" fmla="*/ 1777340 h 5581403"/>
                <a:gd name="connsiteX10" fmla="*/ 3281548 w 3665517"/>
                <a:gd name="connsiteY10" fmla="*/ 1824842 h 5581403"/>
                <a:gd name="connsiteX11" fmla="*/ 3139044 w 3665517"/>
                <a:gd name="connsiteY11" fmla="*/ 1943595 h 5581403"/>
                <a:gd name="connsiteX12" fmla="*/ 2972790 w 3665517"/>
                <a:gd name="connsiteY12" fmla="*/ 2038597 h 5581403"/>
                <a:gd name="connsiteX13" fmla="*/ 2759034 w 3665517"/>
                <a:gd name="connsiteY13" fmla="*/ 2026722 h 5581403"/>
                <a:gd name="connsiteX14" fmla="*/ 2533403 w 3665517"/>
                <a:gd name="connsiteY14" fmla="*/ 2050473 h 5581403"/>
                <a:gd name="connsiteX15" fmla="*/ 2462151 w 3665517"/>
                <a:gd name="connsiteY15" fmla="*/ 2050473 h 5581403"/>
                <a:gd name="connsiteX16" fmla="*/ 2474026 w 3665517"/>
                <a:gd name="connsiteY16" fmla="*/ 2145475 h 5581403"/>
                <a:gd name="connsiteX17" fmla="*/ 2628405 w 3665517"/>
                <a:gd name="connsiteY17" fmla="*/ 2323605 h 5581403"/>
                <a:gd name="connsiteX18" fmla="*/ 2770909 w 3665517"/>
                <a:gd name="connsiteY18" fmla="*/ 2572987 h 5581403"/>
                <a:gd name="connsiteX19" fmla="*/ 2830286 w 3665517"/>
                <a:gd name="connsiteY19" fmla="*/ 2798618 h 5581403"/>
                <a:gd name="connsiteX20" fmla="*/ 2901538 w 3665517"/>
                <a:gd name="connsiteY20" fmla="*/ 2810494 h 5581403"/>
                <a:gd name="connsiteX21" fmla="*/ 3020291 w 3665517"/>
                <a:gd name="connsiteY21" fmla="*/ 2929247 h 5581403"/>
                <a:gd name="connsiteX22" fmla="*/ 3067793 w 3665517"/>
                <a:gd name="connsiteY22" fmla="*/ 3083626 h 5581403"/>
                <a:gd name="connsiteX23" fmla="*/ 2949039 w 3665517"/>
                <a:gd name="connsiteY23" fmla="*/ 3333008 h 5581403"/>
                <a:gd name="connsiteX24" fmla="*/ 2842161 w 3665517"/>
                <a:gd name="connsiteY24" fmla="*/ 3439886 h 5581403"/>
                <a:gd name="connsiteX25" fmla="*/ 2842161 w 3665517"/>
                <a:gd name="connsiteY25" fmla="*/ 3463636 h 5581403"/>
                <a:gd name="connsiteX26" fmla="*/ 2842161 w 3665517"/>
                <a:gd name="connsiteY26" fmla="*/ 3713018 h 5581403"/>
                <a:gd name="connsiteX27" fmla="*/ 2865912 w 3665517"/>
                <a:gd name="connsiteY27" fmla="*/ 3986151 h 5581403"/>
                <a:gd name="connsiteX28" fmla="*/ 2889663 w 3665517"/>
                <a:gd name="connsiteY28" fmla="*/ 4199907 h 5581403"/>
                <a:gd name="connsiteX29" fmla="*/ 2937164 w 3665517"/>
                <a:gd name="connsiteY29" fmla="*/ 4378036 h 5581403"/>
                <a:gd name="connsiteX30" fmla="*/ 3020291 w 3665517"/>
                <a:gd name="connsiteY30" fmla="*/ 4366161 h 5581403"/>
                <a:gd name="connsiteX31" fmla="*/ 3127169 w 3665517"/>
                <a:gd name="connsiteY31" fmla="*/ 4330535 h 5581403"/>
                <a:gd name="connsiteX32" fmla="*/ 3293424 w 3665517"/>
                <a:gd name="connsiteY32" fmla="*/ 4306784 h 5581403"/>
                <a:gd name="connsiteX33" fmla="*/ 3495304 w 3665517"/>
                <a:gd name="connsiteY33" fmla="*/ 4449288 h 5581403"/>
                <a:gd name="connsiteX34" fmla="*/ 3542805 w 3665517"/>
                <a:gd name="connsiteY34" fmla="*/ 4758047 h 5581403"/>
                <a:gd name="connsiteX35" fmla="*/ 3435928 w 3665517"/>
                <a:gd name="connsiteY35" fmla="*/ 5019304 h 5581403"/>
                <a:gd name="connsiteX36" fmla="*/ 3222172 w 3665517"/>
                <a:gd name="connsiteY36" fmla="*/ 5233060 h 5581403"/>
                <a:gd name="connsiteX37" fmla="*/ 2604655 w 3665517"/>
                <a:gd name="connsiteY37" fmla="*/ 5494317 h 5581403"/>
                <a:gd name="connsiteX38" fmla="*/ 2022764 w 3665517"/>
                <a:gd name="connsiteY38" fmla="*/ 5565569 h 5581403"/>
                <a:gd name="connsiteX39" fmla="*/ 1559626 w 3665517"/>
                <a:gd name="connsiteY39" fmla="*/ 5577444 h 5581403"/>
                <a:gd name="connsiteX40" fmla="*/ 1322120 w 3665517"/>
                <a:gd name="connsiteY40" fmla="*/ 5553694 h 5581403"/>
                <a:gd name="connsiteX41" fmla="*/ 953985 w 3665517"/>
                <a:gd name="connsiteY41" fmla="*/ 5411190 h 5581403"/>
                <a:gd name="connsiteX42" fmla="*/ 538348 w 3665517"/>
                <a:gd name="connsiteY42" fmla="*/ 5114307 h 5581403"/>
                <a:gd name="connsiteX43" fmla="*/ 146463 w 3665517"/>
                <a:gd name="connsiteY43" fmla="*/ 4306784 h 5581403"/>
                <a:gd name="connsiteX44" fmla="*/ 15834 w 3665517"/>
                <a:gd name="connsiteY44" fmla="*/ 3368634 h 5581403"/>
                <a:gd name="connsiteX45" fmla="*/ 51460 w 3665517"/>
                <a:gd name="connsiteY45" fmla="*/ 2608613 h 5581403"/>
                <a:gd name="connsiteX46" fmla="*/ 241465 w 3665517"/>
                <a:gd name="connsiteY46" fmla="*/ 1967345 h 5581403"/>
                <a:gd name="connsiteX47" fmla="*/ 573974 w 3665517"/>
                <a:gd name="connsiteY47" fmla="*/ 1551709 h 5581403"/>
                <a:gd name="connsiteX48" fmla="*/ 847107 w 3665517"/>
                <a:gd name="connsiteY48" fmla="*/ 1290452 h 5581403"/>
                <a:gd name="connsiteX49" fmla="*/ 1025237 w 3665517"/>
                <a:gd name="connsiteY49" fmla="*/ 1219200 h 5581403"/>
                <a:gd name="connsiteX50" fmla="*/ 1132115 w 3665517"/>
                <a:gd name="connsiteY50" fmla="*/ 1029195 h 5581403"/>
                <a:gd name="connsiteX51" fmla="*/ 1227117 w 3665517"/>
                <a:gd name="connsiteY51" fmla="*/ 720436 h 5581403"/>
                <a:gd name="connsiteX52" fmla="*/ 1452748 w 3665517"/>
                <a:gd name="connsiteY52" fmla="*/ 399803 h 5581403"/>
                <a:gd name="connsiteX53" fmla="*/ 1809008 w 3665517"/>
                <a:gd name="connsiteY53" fmla="*/ 209797 h 5581403"/>
                <a:gd name="connsiteX54" fmla="*/ 2189018 w 3665517"/>
                <a:gd name="connsiteY54" fmla="*/ 138545 h 5581403"/>
                <a:gd name="connsiteX55" fmla="*/ 2402774 w 3665517"/>
                <a:gd name="connsiteY55" fmla="*/ 126670 h 5581403"/>
                <a:gd name="connsiteX56" fmla="*/ 2402774 w 3665517"/>
                <a:gd name="connsiteY56" fmla="*/ 126670 h 5581403"/>
                <a:gd name="connsiteX57" fmla="*/ 2474026 w 3665517"/>
                <a:gd name="connsiteY57" fmla="*/ 67294 h 5581403"/>
                <a:gd name="connsiteX58" fmla="*/ 2580904 w 3665517"/>
                <a:gd name="connsiteY58" fmla="*/ 31668 h 5581403"/>
                <a:gd name="connsiteX59" fmla="*/ 2699657 w 3665517"/>
                <a:gd name="connsiteY59" fmla="*/ 7917 h 5581403"/>
                <a:gd name="connsiteX60" fmla="*/ 2794660 w 3665517"/>
                <a:gd name="connsiteY60" fmla="*/ 43543 h 5581403"/>
                <a:gd name="connsiteX61" fmla="*/ 2782785 w 3665517"/>
                <a:gd name="connsiteY61" fmla="*/ 281049 h 5581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3665517" h="5581403">
                  <a:moveTo>
                    <a:pt x="2782785" y="281049"/>
                  </a:moveTo>
                  <a:cubicBezTo>
                    <a:pt x="2818411" y="346363"/>
                    <a:pt x="2935185" y="380011"/>
                    <a:pt x="3008416" y="435429"/>
                  </a:cubicBezTo>
                  <a:cubicBezTo>
                    <a:pt x="3081647" y="490847"/>
                    <a:pt x="3158837" y="526472"/>
                    <a:pt x="3222172" y="613558"/>
                  </a:cubicBezTo>
                  <a:cubicBezTo>
                    <a:pt x="3285507" y="700644"/>
                    <a:pt x="3344883" y="849086"/>
                    <a:pt x="3388426" y="957943"/>
                  </a:cubicBezTo>
                  <a:cubicBezTo>
                    <a:pt x="3431969" y="1066800"/>
                    <a:pt x="3447803" y="1201387"/>
                    <a:pt x="3483429" y="1266701"/>
                  </a:cubicBezTo>
                  <a:cubicBezTo>
                    <a:pt x="3519055" y="1332015"/>
                    <a:pt x="3572494" y="1310244"/>
                    <a:pt x="3602182" y="1349829"/>
                  </a:cubicBezTo>
                  <a:cubicBezTo>
                    <a:pt x="3631870" y="1389414"/>
                    <a:pt x="3665517" y="1456707"/>
                    <a:pt x="3661559" y="1504208"/>
                  </a:cubicBezTo>
                  <a:cubicBezTo>
                    <a:pt x="3657601" y="1551709"/>
                    <a:pt x="3621974" y="1601189"/>
                    <a:pt x="3578431" y="1634836"/>
                  </a:cubicBezTo>
                  <a:cubicBezTo>
                    <a:pt x="3534888" y="1668483"/>
                    <a:pt x="3428011" y="1682337"/>
                    <a:pt x="3400302" y="1706088"/>
                  </a:cubicBezTo>
                  <a:cubicBezTo>
                    <a:pt x="3372593" y="1729839"/>
                    <a:pt x="3431969" y="1757548"/>
                    <a:pt x="3412177" y="1777340"/>
                  </a:cubicBezTo>
                  <a:cubicBezTo>
                    <a:pt x="3392385" y="1797132"/>
                    <a:pt x="3327070" y="1797133"/>
                    <a:pt x="3281548" y="1824842"/>
                  </a:cubicBezTo>
                  <a:cubicBezTo>
                    <a:pt x="3236026" y="1852551"/>
                    <a:pt x="3190504" y="1907969"/>
                    <a:pt x="3139044" y="1943595"/>
                  </a:cubicBezTo>
                  <a:cubicBezTo>
                    <a:pt x="3087584" y="1979221"/>
                    <a:pt x="3036125" y="2024743"/>
                    <a:pt x="2972790" y="2038597"/>
                  </a:cubicBezTo>
                  <a:cubicBezTo>
                    <a:pt x="2909455" y="2052451"/>
                    <a:pt x="2832265" y="2024743"/>
                    <a:pt x="2759034" y="2026722"/>
                  </a:cubicBezTo>
                  <a:cubicBezTo>
                    <a:pt x="2685803" y="2028701"/>
                    <a:pt x="2582883" y="2046515"/>
                    <a:pt x="2533403" y="2050473"/>
                  </a:cubicBezTo>
                  <a:cubicBezTo>
                    <a:pt x="2483923" y="2054431"/>
                    <a:pt x="2472047" y="2034639"/>
                    <a:pt x="2462151" y="2050473"/>
                  </a:cubicBezTo>
                  <a:cubicBezTo>
                    <a:pt x="2452255" y="2066307"/>
                    <a:pt x="2446317" y="2099953"/>
                    <a:pt x="2474026" y="2145475"/>
                  </a:cubicBezTo>
                  <a:cubicBezTo>
                    <a:pt x="2501735" y="2190997"/>
                    <a:pt x="2578925" y="2252353"/>
                    <a:pt x="2628405" y="2323605"/>
                  </a:cubicBezTo>
                  <a:cubicBezTo>
                    <a:pt x="2677885" y="2394857"/>
                    <a:pt x="2737262" y="2493818"/>
                    <a:pt x="2770909" y="2572987"/>
                  </a:cubicBezTo>
                  <a:cubicBezTo>
                    <a:pt x="2804556" y="2652156"/>
                    <a:pt x="2808515" y="2759034"/>
                    <a:pt x="2830286" y="2798618"/>
                  </a:cubicBezTo>
                  <a:cubicBezTo>
                    <a:pt x="2852057" y="2838202"/>
                    <a:pt x="2869871" y="2788723"/>
                    <a:pt x="2901538" y="2810494"/>
                  </a:cubicBezTo>
                  <a:cubicBezTo>
                    <a:pt x="2933205" y="2832265"/>
                    <a:pt x="2992582" y="2883725"/>
                    <a:pt x="3020291" y="2929247"/>
                  </a:cubicBezTo>
                  <a:cubicBezTo>
                    <a:pt x="3048000" y="2974769"/>
                    <a:pt x="3079668" y="3016333"/>
                    <a:pt x="3067793" y="3083626"/>
                  </a:cubicBezTo>
                  <a:cubicBezTo>
                    <a:pt x="3055918" y="3150919"/>
                    <a:pt x="2986644" y="3273631"/>
                    <a:pt x="2949039" y="3333008"/>
                  </a:cubicBezTo>
                  <a:cubicBezTo>
                    <a:pt x="2911434" y="3392385"/>
                    <a:pt x="2859974" y="3418115"/>
                    <a:pt x="2842161" y="3439886"/>
                  </a:cubicBezTo>
                  <a:cubicBezTo>
                    <a:pt x="2824348" y="3461657"/>
                    <a:pt x="2842161" y="3463636"/>
                    <a:pt x="2842161" y="3463636"/>
                  </a:cubicBezTo>
                  <a:cubicBezTo>
                    <a:pt x="2842161" y="3509158"/>
                    <a:pt x="2838203" y="3625932"/>
                    <a:pt x="2842161" y="3713018"/>
                  </a:cubicBezTo>
                  <a:cubicBezTo>
                    <a:pt x="2846120" y="3800104"/>
                    <a:pt x="2857995" y="3905003"/>
                    <a:pt x="2865912" y="3986151"/>
                  </a:cubicBezTo>
                  <a:cubicBezTo>
                    <a:pt x="2873829" y="4067299"/>
                    <a:pt x="2877788" y="4134593"/>
                    <a:pt x="2889663" y="4199907"/>
                  </a:cubicBezTo>
                  <a:cubicBezTo>
                    <a:pt x="2901538" y="4265221"/>
                    <a:pt x="2915393" y="4350327"/>
                    <a:pt x="2937164" y="4378036"/>
                  </a:cubicBezTo>
                  <a:cubicBezTo>
                    <a:pt x="2958935" y="4405745"/>
                    <a:pt x="2988624" y="4374078"/>
                    <a:pt x="3020291" y="4366161"/>
                  </a:cubicBezTo>
                  <a:cubicBezTo>
                    <a:pt x="3051958" y="4358244"/>
                    <a:pt x="3081647" y="4340431"/>
                    <a:pt x="3127169" y="4330535"/>
                  </a:cubicBezTo>
                  <a:cubicBezTo>
                    <a:pt x="3172691" y="4320639"/>
                    <a:pt x="3232068" y="4286992"/>
                    <a:pt x="3293424" y="4306784"/>
                  </a:cubicBezTo>
                  <a:cubicBezTo>
                    <a:pt x="3354780" y="4326576"/>
                    <a:pt x="3453741" y="4374078"/>
                    <a:pt x="3495304" y="4449288"/>
                  </a:cubicBezTo>
                  <a:cubicBezTo>
                    <a:pt x="3536867" y="4524498"/>
                    <a:pt x="3552701" y="4663044"/>
                    <a:pt x="3542805" y="4758047"/>
                  </a:cubicBezTo>
                  <a:cubicBezTo>
                    <a:pt x="3532909" y="4853050"/>
                    <a:pt x="3489367" y="4940135"/>
                    <a:pt x="3435928" y="5019304"/>
                  </a:cubicBezTo>
                  <a:cubicBezTo>
                    <a:pt x="3382489" y="5098473"/>
                    <a:pt x="3360718" y="5153891"/>
                    <a:pt x="3222172" y="5233060"/>
                  </a:cubicBezTo>
                  <a:cubicBezTo>
                    <a:pt x="3083626" y="5312229"/>
                    <a:pt x="2804556" y="5438899"/>
                    <a:pt x="2604655" y="5494317"/>
                  </a:cubicBezTo>
                  <a:cubicBezTo>
                    <a:pt x="2404754" y="5549735"/>
                    <a:pt x="2196936" y="5551714"/>
                    <a:pt x="2022764" y="5565569"/>
                  </a:cubicBezTo>
                  <a:cubicBezTo>
                    <a:pt x="1848592" y="5579424"/>
                    <a:pt x="1676400" y="5579423"/>
                    <a:pt x="1559626" y="5577444"/>
                  </a:cubicBezTo>
                  <a:cubicBezTo>
                    <a:pt x="1442852" y="5575465"/>
                    <a:pt x="1423060" y="5581403"/>
                    <a:pt x="1322120" y="5553694"/>
                  </a:cubicBezTo>
                  <a:cubicBezTo>
                    <a:pt x="1221180" y="5525985"/>
                    <a:pt x="1084614" y="5484421"/>
                    <a:pt x="953985" y="5411190"/>
                  </a:cubicBezTo>
                  <a:cubicBezTo>
                    <a:pt x="823356" y="5337959"/>
                    <a:pt x="672935" y="5298375"/>
                    <a:pt x="538348" y="5114307"/>
                  </a:cubicBezTo>
                  <a:cubicBezTo>
                    <a:pt x="403761" y="4930239"/>
                    <a:pt x="233549" y="4597729"/>
                    <a:pt x="146463" y="4306784"/>
                  </a:cubicBezTo>
                  <a:cubicBezTo>
                    <a:pt x="59377" y="4015839"/>
                    <a:pt x="31668" y="3651662"/>
                    <a:pt x="15834" y="3368634"/>
                  </a:cubicBezTo>
                  <a:cubicBezTo>
                    <a:pt x="0" y="3085606"/>
                    <a:pt x="13855" y="2842161"/>
                    <a:pt x="51460" y="2608613"/>
                  </a:cubicBezTo>
                  <a:cubicBezTo>
                    <a:pt x="89065" y="2375065"/>
                    <a:pt x="154379" y="2143496"/>
                    <a:pt x="241465" y="1967345"/>
                  </a:cubicBezTo>
                  <a:cubicBezTo>
                    <a:pt x="328551" y="1791194"/>
                    <a:pt x="473034" y="1664524"/>
                    <a:pt x="573974" y="1551709"/>
                  </a:cubicBezTo>
                  <a:cubicBezTo>
                    <a:pt x="674914" y="1438894"/>
                    <a:pt x="771897" y="1345870"/>
                    <a:pt x="847107" y="1290452"/>
                  </a:cubicBezTo>
                  <a:cubicBezTo>
                    <a:pt x="922318" y="1235034"/>
                    <a:pt x="977736" y="1262743"/>
                    <a:pt x="1025237" y="1219200"/>
                  </a:cubicBezTo>
                  <a:cubicBezTo>
                    <a:pt x="1072738" y="1175657"/>
                    <a:pt x="1098468" y="1112322"/>
                    <a:pt x="1132115" y="1029195"/>
                  </a:cubicBezTo>
                  <a:cubicBezTo>
                    <a:pt x="1165762" y="946068"/>
                    <a:pt x="1173678" y="825335"/>
                    <a:pt x="1227117" y="720436"/>
                  </a:cubicBezTo>
                  <a:cubicBezTo>
                    <a:pt x="1280556" y="615537"/>
                    <a:pt x="1355766" y="484910"/>
                    <a:pt x="1452748" y="399803"/>
                  </a:cubicBezTo>
                  <a:cubicBezTo>
                    <a:pt x="1549730" y="314696"/>
                    <a:pt x="1686296" y="253340"/>
                    <a:pt x="1809008" y="209797"/>
                  </a:cubicBezTo>
                  <a:cubicBezTo>
                    <a:pt x="1931720" y="166254"/>
                    <a:pt x="2090057" y="152399"/>
                    <a:pt x="2189018" y="138545"/>
                  </a:cubicBezTo>
                  <a:cubicBezTo>
                    <a:pt x="2287979" y="124691"/>
                    <a:pt x="2402774" y="126670"/>
                    <a:pt x="2402774" y="126670"/>
                  </a:cubicBezTo>
                  <a:lnTo>
                    <a:pt x="2402774" y="126670"/>
                  </a:lnTo>
                  <a:cubicBezTo>
                    <a:pt x="2414649" y="116774"/>
                    <a:pt x="2444338" y="83128"/>
                    <a:pt x="2474026" y="67294"/>
                  </a:cubicBezTo>
                  <a:cubicBezTo>
                    <a:pt x="2503714" y="51460"/>
                    <a:pt x="2543299" y="41564"/>
                    <a:pt x="2580904" y="31668"/>
                  </a:cubicBezTo>
                  <a:cubicBezTo>
                    <a:pt x="2618509" y="21772"/>
                    <a:pt x="2664031" y="5938"/>
                    <a:pt x="2699657" y="7917"/>
                  </a:cubicBezTo>
                  <a:cubicBezTo>
                    <a:pt x="2735283" y="9896"/>
                    <a:pt x="2780805" y="0"/>
                    <a:pt x="2794660" y="43543"/>
                  </a:cubicBezTo>
                  <a:cubicBezTo>
                    <a:pt x="2808515" y="87086"/>
                    <a:pt x="2747159" y="215735"/>
                    <a:pt x="2782785" y="281049"/>
                  </a:cubicBezTo>
                  <a:close/>
                </a:path>
              </a:pathLst>
            </a:custGeom>
            <a:blipFill>
              <a:blip r:embed="rId31" cstate="print"/>
              <a:stretch>
                <a:fillRect/>
              </a:stretch>
            </a:blip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0" name="Rectangle à coins arrondis 59"/>
            <p:cNvSpPr/>
            <p:nvPr/>
          </p:nvSpPr>
          <p:spPr>
            <a:xfrm>
              <a:off x="5429256" y="2500310"/>
              <a:ext cx="500066" cy="414334"/>
            </a:xfrm>
            <a:prstGeom prst="roundRect">
              <a:avLst>
                <a:gd name="adj" fmla="val 3329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2" name="Image 3" descr="Image34.jpg"/>
            <p:cNvPicPr>
              <a:picLocks noChangeAspect="1"/>
            </p:cNvPicPr>
            <p:nvPr/>
          </p:nvPicPr>
          <p:blipFill>
            <a:blip r:embed="rId12" cstate="print"/>
            <a:srcRect l="7262" t="25638" r="89893" b="2498"/>
            <a:stretch>
              <a:fillRect/>
            </a:stretch>
          </p:blipFill>
          <p:spPr>
            <a:xfrm flipH="1">
              <a:off x="5572132" y="2296004"/>
              <a:ext cx="214314" cy="2880007"/>
            </a:xfrm>
            <a:prstGeom prst="can">
              <a:avLst/>
            </a:prstGeom>
          </p:spPr>
        </p:pic>
      </p:grpSp>
      <p:sp>
        <p:nvSpPr>
          <p:cNvPr id="63" name="Forme libre 62"/>
          <p:cNvSpPr/>
          <p:nvPr/>
        </p:nvSpPr>
        <p:spPr>
          <a:xfrm>
            <a:off x="7286644" y="2714625"/>
            <a:ext cx="1714512" cy="2143140"/>
          </a:xfrm>
          <a:custGeom>
            <a:avLst/>
            <a:gdLst>
              <a:gd name="connsiteX0" fmla="*/ 1692234 w 1715985"/>
              <a:gd name="connsiteY0" fmla="*/ 170213 h 2491839"/>
              <a:gd name="connsiteX1" fmla="*/ 1680359 w 1715985"/>
              <a:gd name="connsiteY1" fmla="*/ 288966 h 2491839"/>
              <a:gd name="connsiteX2" fmla="*/ 1478478 w 1715985"/>
              <a:gd name="connsiteY2" fmla="*/ 692727 h 2491839"/>
              <a:gd name="connsiteX3" fmla="*/ 1371600 w 1715985"/>
              <a:gd name="connsiteY3" fmla="*/ 942109 h 2491839"/>
              <a:gd name="connsiteX4" fmla="*/ 1240972 w 1715985"/>
              <a:gd name="connsiteY4" fmla="*/ 1595252 h 2491839"/>
              <a:gd name="connsiteX5" fmla="*/ 1157844 w 1715985"/>
              <a:gd name="connsiteY5" fmla="*/ 2010888 h 2491839"/>
              <a:gd name="connsiteX6" fmla="*/ 1074717 w 1715985"/>
              <a:gd name="connsiteY6" fmla="*/ 2414649 h 2491839"/>
              <a:gd name="connsiteX7" fmla="*/ 1027216 w 1715985"/>
              <a:gd name="connsiteY7" fmla="*/ 2474026 h 2491839"/>
              <a:gd name="connsiteX8" fmla="*/ 979714 w 1715985"/>
              <a:gd name="connsiteY8" fmla="*/ 2438400 h 2491839"/>
              <a:gd name="connsiteX9" fmla="*/ 908462 w 1715985"/>
              <a:gd name="connsiteY9" fmla="*/ 2402774 h 2491839"/>
              <a:gd name="connsiteX10" fmla="*/ 730333 w 1715985"/>
              <a:gd name="connsiteY10" fmla="*/ 2331522 h 2491839"/>
              <a:gd name="connsiteX11" fmla="*/ 564078 w 1715985"/>
              <a:gd name="connsiteY11" fmla="*/ 2284021 h 2491839"/>
              <a:gd name="connsiteX12" fmla="*/ 528452 w 1715985"/>
              <a:gd name="connsiteY12" fmla="*/ 2272145 h 2491839"/>
              <a:gd name="connsiteX13" fmla="*/ 433449 w 1715985"/>
              <a:gd name="connsiteY13" fmla="*/ 2117766 h 2491839"/>
              <a:gd name="connsiteX14" fmla="*/ 184068 w 1715985"/>
              <a:gd name="connsiteY14" fmla="*/ 1630878 h 2491839"/>
              <a:gd name="connsiteX15" fmla="*/ 29688 w 1715985"/>
              <a:gd name="connsiteY15" fmla="*/ 1286493 h 2491839"/>
              <a:gd name="connsiteX16" fmla="*/ 41564 w 1715985"/>
              <a:gd name="connsiteY16" fmla="*/ 847106 h 2491839"/>
              <a:gd name="connsiteX17" fmla="*/ 279070 w 1715985"/>
              <a:gd name="connsiteY17" fmla="*/ 324592 h 2491839"/>
              <a:gd name="connsiteX18" fmla="*/ 730333 w 1715985"/>
              <a:gd name="connsiteY18" fmla="*/ 63335 h 2491839"/>
              <a:gd name="connsiteX19" fmla="*/ 1110343 w 1715985"/>
              <a:gd name="connsiteY19" fmla="*/ 15834 h 2491839"/>
              <a:gd name="connsiteX20" fmla="*/ 1537855 w 1715985"/>
              <a:gd name="connsiteY20" fmla="*/ 158337 h 2491839"/>
              <a:gd name="connsiteX21" fmla="*/ 1597231 w 1715985"/>
              <a:gd name="connsiteY21" fmla="*/ 158337 h 2491839"/>
              <a:gd name="connsiteX22" fmla="*/ 1632857 w 1715985"/>
              <a:gd name="connsiteY22" fmla="*/ 170213 h 2491839"/>
              <a:gd name="connsiteX23" fmla="*/ 1692234 w 1715985"/>
              <a:gd name="connsiteY23" fmla="*/ 170213 h 24918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715985" h="2491839">
                <a:moveTo>
                  <a:pt x="1692234" y="170213"/>
                </a:moveTo>
                <a:cubicBezTo>
                  <a:pt x="1700151" y="190005"/>
                  <a:pt x="1715985" y="201880"/>
                  <a:pt x="1680359" y="288966"/>
                </a:cubicBezTo>
                <a:cubicBezTo>
                  <a:pt x="1644733" y="376052"/>
                  <a:pt x="1529938" y="583870"/>
                  <a:pt x="1478478" y="692727"/>
                </a:cubicBezTo>
                <a:cubicBezTo>
                  <a:pt x="1427018" y="801584"/>
                  <a:pt x="1411184" y="791688"/>
                  <a:pt x="1371600" y="942109"/>
                </a:cubicBezTo>
                <a:cubicBezTo>
                  <a:pt x="1332016" y="1092530"/>
                  <a:pt x="1240972" y="1595252"/>
                  <a:pt x="1240972" y="1595252"/>
                </a:cubicBezTo>
                <a:cubicBezTo>
                  <a:pt x="1205346" y="1773382"/>
                  <a:pt x="1185553" y="1874322"/>
                  <a:pt x="1157844" y="2010888"/>
                </a:cubicBezTo>
                <a:cubicBezTo>
                  <a:pt x="1130135" y="2147454"/>
                  <a:pt x="1096488" y="2337459"/>
                  <a:pt x="1074717" y="2414649"/>
                </a:cubicBezTo>
                <a:cubicBezTo>
                  <a:pt x="1052946" y="2491839"/>
                  <a:pt x="1043050" y="2470068"/>
                  <a:pt x="1027216" y="2474026"/>
                </a:cubicBezTo>
                <a:cubicBezTo>
                  <a:pt x="1011382" y="2477984"/>
                  <a:pt x="999506" y="2450275"/>
                  <a:pt x="979714" y="2438400"/>
                </a:cubicBezTo>
                <a:cubicBezTo>
                  <a:pt x="959922" y="2426525"/>
                  <a:pt x="950026" y="2420587"/>
                  <a:pt x="908462" y="2402774"/>
                </a:cubicBezTo>
                <a:cubicBezTo>
                  <a:pt x="866899" y="2384961"/>
                  <a:pt x="787730" y="2351314"/>
                  <a:pt x="730333" y="2331522"/>
                </a:cubicBezTo>
                <a:cubicBezTo>
                  <a:pt x="672936" y="2311730"/>
                  <a:pt x="597725" y="2293917"/>
                  <a:pt x="564078" y="2284021"/>
                </a:cubicBezTo>
                <a:cubicBezTo>
                  <a:pt x="530431" y="2274125"/>
                  <a:pt x="550224" y="2299854"/>
                  <a:pt x="528452" y="2272145"/>
                </a:cubicBezTo>
                <a:cubicBezTo>
                  <a:pt x="506681" y="2244436"/>
                  <a:pt x="490846" y="2224644"/>
                  <a:pt x="433449" y="2117766"/>
                </a:cubicBezTo>
                <a:cubicBezTo>
                  <a:pt x="376052" y="2010888"/>
                  <a:pt x="251362" y="1769424"/>
                  <a:pt x="184068" y="1630878"/>
                </a:cubicBezTo>
                <a:cubicBezTo>
                  <a:pt x="116775" y="1492333"/>
                  <a:pt x="53439" y="1417122"/>
                  <a:pt x="29688" y="1286493"/>
                </a:cubicBezTo>
                <a:cubicBezTo>
                  <a:pt x="5937" y="1155864"/>
                  <a:pt x="0" y="1007423"/>
                  <a:pt x="41564" y="847106"/>
                </a:cubicBezTo>
                <a:cubicBezTo>
                  <a:pt x="83128" y="686789"/>
                  <a:pt x="164275" y="455220"/>
                  <a:pt x="279070" y="324592"/>
                </a:cubicBezTo>
                <a:cubicBezTo>
                  <a:pt x="393865" y="193964"/>
                  <a:pt x="591788" y="114795"/>
                  <a:pt x="730333" y="63335"/>
                </a:cubicBezTo>
                <a:cubicBezTo>
                  <a:pt x="868879" y="11875"/>
                  <a:pt x="975756" y="0"/>
                  <a:pt x="1110343" y="15834"/>
                </a:cubicBezTo>
                <a:cubicBezTo>
                  <a:pt x="1244930" y="31668"/>
                  <a:pt x="1456707" y="134587"/>
                  <a:pt x="1537855" y="158337"/>
                </a:cubicBezTo>
                <a:cubicBezTo>
                  <a:pt x="1619003" y="182087"/>
                  <a:pt x="1581397" y="156358"/>
                  <a:pt x="1597231" y="158337"/>
                </a:cubicBezTo>
                <a:cubicBezTo>
                  <a:pt x="1613065" y="160316"/>
                  <a:pt x="1617023" y="168234"/>
                  <a:pt x="1632857" y="170213"/>
                </a:cubicBezTo>
                <a:cubicBezTo>
                  <a:pt x="1648691" y="172192"/>
                  <a:pt x="1684317" y="150421"/>
                  <a:pt x="1692234" y="170213"/>
                </a:cubicBezTo>
                <a:close/>
              </a:path>
            </a:pathLst>
          </a:custGeom>
          <a:blipFill>
            <a:blip r:embed="rId3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advClick="0" advTm="11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5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95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5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6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15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7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2500"/>
                            </p:stCondLst>
                            <p:childTnLst>
                              <p:par>
                                <p:cTn id="6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8000"/>
                            </p:stCondLst>
                            <p:childTnLst>
                              <p:par>
                                <p:cTn id="7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3500"/>
                            </p:stCondLst>
                            <p:childTnLst>
                              <p:par>
                                <p:cTn id="7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Image 30" descr="Image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357170"/>
            <a:ext cx="1139952" cy="15118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grpSp>
        <p:nvGrpSpPr>
          <p:cNvPr id="79" name="Groupe 78"/>
          <p:cNvGrpSpPr/>
          <p:nvPr/>
        </p:nvGrpSpPr>
        <p:grpSpPr>
          <a:xfrm>
            <a:off x="0" y="4786326"/>
            <a:ext cx="9144000" cy="928674"/>
            <a:chOff x="0" y="3839776"/>
            <a:chExt cx="9429720" cy="1875224"/>
          </a:xfrm>
          <a:scene3d>
            <a:camera prst="orthographicFront">
              <a:rot lat="0" lon="21299999" rev="0"/>
            </a:camera>
            <a:lightRig rig="threePt" dir="t"/>
          </a:scene3d>
        </p:grpSpPr>
        <p:pic>
          <p:nvPicPr>
            <p:cNvPr id="75" name="Image 74" descr="S_S_Stone43l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3839776"/>
              <a:ext cx="2357422" cy="1875224"/>
            </a:xfrm>
            <a:prstGeom prst="rect">
              <a:avLst/>
            </a:prstGeom>
          </p:spPr>
        </p:pic>
        <p:pic>
          <p:nvPicPr>
            <p:cNvPr id="76" name="Image 75" descr="S_S_Stone43l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357422" y="3839776"/>
              <a:ext cx="2357422" cy="1875224"/>
            </a:xfrm>
            <a:prstGeom prst="rect">
              <a:avLst/>
            </a:prstGeom>
          </p:spPr>
        </p:pic>
        <p:pic>
          <p:nvPicPr>
            <p:cNvPr id="77" name="Image 76" descr="S_S_Stone43l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14876" y="3839776"/>
              <a:ext cx="2357422" cy="1875224"/>
            </a:xfrm>
            <a:prstGeom prst="rect">
              <a:avLst/>
            </a:prstGeom>
          </p:spPr>
        </p:pic>
        <p:pic>
          <p:nvPicPr>
            <p:cNvPr id="78" name="Image 77" descr="S_S_Stone43l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72298" y="3839776"/>
              <a:ext cx="2357422" cy="1875224"/>
            </a:xfrm>
            <a:prstGeom prst="rect">
              <a:avLst/>
            </a:prstGeom>
          </p:spPr>
        </p:pic>
      </p:grpSp>
      <p:pic>
        <p:nvPicPr>
          <p:cNvPr id="23" name="Image 22" descr="d714f67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472" y="1214426"/>
            <a:ext cx="7521850" cy="4500574"/>
          </a:xfrm>
          <a:prstGeom prst="rect">
            <a:avLst/>
          </a:prstGeom>
        </p:spPr>
      </p:pic>
      <p:grpSp>
        <p:nvGrpSpPr>
          <p:cNvPr id="8" name="Groupe 7"/>
          <p:cNvGrpSpPr/>
          <p:nvPr/>
        </p:nvGrpSpPr>
        <p:grpSpPr>
          <a:xfrm>
            <a:off x="4286248" y="571484"/>
            <a:ext cx="2071702" cy="2220863"/>
            <a:chOff x="214282" y="285732"/>
            <a:chExt cx="4495800" cy="4649755"/>
          </a:xfrm>
        </p:grpSpPr>
        <p:sp>
          <p:nvSpPr>
            <p:cNvPr id="9" name="Forme libre 8"/>
            <p:cNvSpPr/>
            <p:nvPr/>
          </p:nvSpPr>
          <p:spPr>
            <a:xfrm>
              <a:off x="1962000" y="4464000"/>
              <a:ext cx="333375" cy="471487"/>
            </a:xfrm>
            <a:custGeom>
              <a:avLst/>
              <a:gdLst>
                <a:gd name="connsiteX0" fmla="*/ 34925 w 333375"/>
                <a:gd name="connsiteY0" fmla="*/ 44450 h 471487"/>
                <a:gd name="connsiteX1" fmla="*/ 63500 w 333375"/>
                <a:gd name="connsiteY1" fmla="*/ 225425 h 471487"/>
                <a:gd name="connsiteX2" fmla="*/ 158750 w 333375"/>
                <a:gd name="connsiteY2" fmla="*/ 406400 h 471487"/>
                <a:gd name="connsiteX3" fmla="*/ 215900 w 333375"/>
                <a:gd name="connsiteY3" fmla="*/ 387350 h 471487"/>
                <a:gd name="connsiteX4" fmla="*/ 273050 w 333375"/>
                <a:gd name="connsiteY4" fmla="*/ 215900 h 471487"/>
                <a:gd name="connsiteX5" fmla="*/ 273050 w 333375"/>
                <a:gd name="connsiteY5" fmla="*/ 44450 h 471487"/>
                <a:gd name="connsiteX6" fmla="*/ 330200 w 333375"/>
                <a:gd name="connsiteY6" fmla="*/ 53975 h 471487"/>
                <a:gd name="connsiteX7" fmla="*/ 292100 w 333375"/>
                <a:gd name="connsiteY7" fmla="*/ 368300 h 471487"/>
                <a:gd name="connsiteX8" fmla="*/ 187325 w 333375"/>
                <a:gd name="connsiteY8" fmla="*/ 463550 h 471487"/>
                <a:gd name="connsiteX9" fmla="*/ 82550 w 333375"/>
                <a:gd name="connsiteY9" fmla="*/ 415925 h 471487"/>
                <a:gd name="connsiteX10" fmla="*/ 15875 w 333375"/>
                <a:gd name="connsiteY10" fmla="*/ 225425 h 471487"/>
                <a:gd name="connsiteX11" fmla="*/ 34925 w 333375"/>
                <a:gd name="connsiteY11" fmla="*/ 44450 h 471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33375" h="471487">
                  <a:moveTo>
                    <a:pt x="34925" y="44450"/>
                  </a:moveTo>
                  <a:cubicBezTo>
                    <a:pt x="42862" y="44450"/>
                    <a:pt x="42863" y="165100"/>
                    <a:pt x="63500" y="225425"/>
                  </a:cubicBezTo>
                  <a:cubicBezTo>
                    <a:pt x="84137" y="285750"/>
                    <a:pt x="133350" y="379413"/>
                    <a:pt x="158750" y="406400"/>
                  </a:cubicBezTo>
                  <a:cubicBezTo>
                    <a:pt x="184150" y="433388"/>
                    <a:pt x="196850" y="419100"/>
                    <a:pt x="215900" y="387350"/>
                  </a:cubicBezTo>
                  <a:cubicBezTo>
                    <a:pt x="234950" y="355600"/>
                    <a:pt x="263525" y="273050"/>
                    <a:pt x="273050" y="215900"/>
                  </a:cubicBezTo>
                  <a:cubicBezTo>
                    <a:pt x="282575" y="158750"/>
                    <a:pt x="263525" y="71437"/>
                    <a:pt x="273050" y="44450"/>
                  </a:cubicBezTo>
                  <a:cubicBezTo>
                    <a:pt x="282575" y="17463"/>
                    <a:pt x="327025" y="0"/>
                    <a:pt x="330200" y="53975"/>
                  </a:cubicBezTo>
                  <a:cubicBezTo>
                    <a:pt x="333375" y="107950"/>
                    <a:pt x="315913" y="300038"/>
                    <a:pt x="292100" y="368300"/>
                  </a:cubicBezTo>
                  <a:cubicBezTo>
                    <a:pt x="268288" y="436563"/>
                    <a:pt x="222250" y="455613"/>
                    <a:pt x="187325" y="463550"/>
                  </a:cubicBezTo>
                  <a:cubicBezTo>
                    <a:pt x="152400" y="471487"/>
                    <a:pt x="111125" y="455613"/>
                    <a:pt x="82550" y="415925"/>
                  </a:cubicBezTo>
                  <a:cubicBezTo>
                    <a:pt x="53975" y="376238"/>
                    <a:pt x="31750" y="287338"/>
                    <a:pt x="15875" y="225425"/>
                  </a:cubicBezTo>
                  <a:cubicBezTo>
                    <a:pt x="0" y="163513"/>
                    <a:pt x="26988" y="44450"/>
                    <a:pt x="34925" y="44450"/>
                  </a:cubicBezTo>
                  <a:close/>
                </a:path>
              </a:pathLst>
            </a:custGeom>
            <a:blipFill>
              <a:blip r:embed="rId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Forme libre 9"/>
            <p:cNvSpPr/>
            <p:nvPr/>
          </p:nvSpPr>
          <p:spPr>
            <a:xfrm>
              <a:off x="214282" y="285732"/>
              <a:ext cx="4495800" cy="4429125"/>
            </a:xfrm>
            <a:custGeom>
              <a:avLst/>
              <a:gdLst>
                <a:gd name="connsiteX0" fmla="*/ 1812925 w 4495800"/>
                <a:gd name="connsiteY0" fmla="*/ 4364037 h 4429125"/>
                <a:gd name="connsiteX1" fmla="*/ 2603500 w 4495800"/>
                <a:gd name="connsiteY1" fmla="*/ 4421187 h 4429125"/>
                <a:gd name="connsiteX2" fmla="*/ 3241675 w 4495800"/>
                <a:gd name="connsiteY2" fmla="*/ 4411662 h 4429125"/>
                <a:gd name="connsiteX3" fmla="*/ 3698875 w 4495800"/>
                <a:gd name="connsiteY3" fmla="*/ 4325937 h 4429125"/>
                <a:gd name="connsiteX4" fmla="*/ 4079875 w 4495800"/>
                <a:gd name="connsiteY4" fmla="*/ 4116387 h 4429125"/>
                <a:gd name="connsiteX5" fmla="*/ 4279900 w 4495800"/>
                <a:gd name="connsiteY5" fmla="*/ 3630612 h 4429125"/>
                <a:gd name="connsiteX6" fmla="*/ 4337050 w 4495800"/>
                <a:gd name="connsiteY6" fmla="*/ 2801937 h 4429125"/>
                <a:gd name="connsiteX7" fmla="*/ 4270375 w 4495800"/>
                <a:gd name="connsiteY7" fmla="*/ 2058987 h 4429125"/>
                <a:gd name="connsiteX8" fmla="*/ 4241800 w 4495800"/>
                <a:gd name="connsiteY8" fmla="*/ 1954212 h 4429125"/>
                <a:gd name="connsiteX9" fmla="*/ 4260850 w 4495800"/>
                <a:gd name="connsiteY9" fmla="*/ 1925637 h 4429125"/>
                <a:gd name="connsiteX10" fmla="*/ 4318000 w 4495800"/>
                <a:gd name="connsiteY10" fmla="*/ 1858962 h 4429125"/>
                <a:gd name="connsiteX11" fmla="*/ 4451350 w 4495800"/>
                <a:gd name="connsiteY11" fmla="*/ 1687512 h 4429125"/>
                <a:gd name="connsiteX12" fmla="*/ 4489450 w 4495800"/>
                <a:gd name="connsiteY12" fmla="*/ 1487487 h 4429125"/>
                <a:gd name="connsiteX13" fmla="*/ 4413250 w 4495800"/>
                <a:gd name="connsiteY13" fmla="*/ 1287462 h 4429125"/>
                <a:gd name="connsiteX14" fmla="*/ 4165600 w 4495800"/>
                <a:gd name="connsiteY14" fmla="*/ 1144587 h 4429125"/>
                <a:gd name="connsiteX15" fmla="*/ 4117975 w 4495800"/>
                <a:gd name="connsiteY15" fmla="*/ 1125537 h 4429125"/>
                <a:gd name="connsiteX16" fmla="*/ 4108450 w 4495800"/>
                <a:gd name="connsiteY16" fmla="*/ 1087437 h 4429125"/>
                <a:gd name="connsiteX17" fmla="*/ 4117975 w 4495800"/>
                <a:gd name="connsiteY17" fmla="*/ 877887 h 4429125"/>
                <a:gd name="connsiteX18" fmla="*/ 4098925 w 4495800"/>
                <a:gd name="connsiteY18" fmla="*/ 554037 h 4429125"/>
                <a:gd name="connsiteX19" fmla="*/ 3994150 w 4495800"/>
                <a:gd name="connsiteY19" fmla="*/ 315912 h 4429125"/>
                <a:gd name="connsiteX20" fmla="*/ 3841750 w 4495800"/>
                <a:gd name="connsiteY20" fmla="*/ 239712 h 4429125"/>
                <a:gd name="connsiteX21" fmla="*/ 3670300 w 4495800"/>
                <a:gd name="connsiteY21" fmla="*/ 258762 h 4429125"/>
                <a:gd name="connsiteX22" fmla="*/ 3470275 w 4495800"/>
                <a:gd name="connsiteY22" fmla="*/ 344487 h 4429125"/>
                <a:gd name="connsiteX23" fmla="*/ 3403600 w 4495800"/>
                <a:gd name="connsiteY23" fmla="*/ 392112 h 4429125"/>
                <a:gd name="connsiteX24" fmla="*/ 3327400 w 4495800"/>
                <a:gd name="connsiteY24" fmla="*/ 401637 h 4429125"/>
                <a:gd name="connsiteX25" fmla="*/ 3317875 w 4495800"/>
                <a:gd name="connsiteY25" fmla="*/ 373062 h 4429125"/>
                <a:gd name="connsiteX26" fmla="*/ 3279775 w 4495800"/>
                <a:gd name="connsiteY26" fmla="*/ 287337 h 4429125"/>
                <a:gd name="connsiteX27" fmla="*/ 3194050 w 4495800"/>
                <a:gd name="connsiteY27" fmla="*/ 173037 h 4429125"/>
                <a:gd name="connsiteX28" fmla="*/ 3003550 w 4495800"/>
                <a:gd name="connsiteY28" fmla="*/ 39687 h 4429125"/>
                <a:gd name="connsiteX29" fmla="*/ 2889250 w 4495800"/>
                <a:gd name="connsiteY29" fmla="*/ 1587 h 4429125"/>
                <a:gd name="connsiteX30" fmla="*/ 2698750 w 4495800"/>
                <a:gd name="connsiteY30" fmla="*/ 49212 h 4429125"/>
                <a:gd name="connsiteX31" fmla="*/ 2479675 w 4495800"/>
                <a:gd name="connsiteY31" fmla="*/ 211137 h 4429125"/>
                <a:gd name="connsiteX32" fmla="*/ 2298700 w 4495800"/>
                <a:gd name="connsiteY32" fmla="*/ 401637 h 4429125"/>
                <a:gd name="connsiteX33" fmla="*/ 2212975 w 4495800"/>
                <a:gd name="connsiteY33" fmla="*/ 534987 h 4429125"/>
                <a:gd name="connsiteX34" fmla="*/ 2165350 w 4495800"/>
                <a:gd name="connsiteY34" fmla="*/ 620712 h 4429125"/>
                <a:gd name="connsiteX35" fmla="*/ 2146300 w 4495800"/>
                <a:gd name="connsiteY35" fmla="*/ 611187 h 4429125"/>
                <a:gd name="connsiteX36" fmla="*/ 2041525 w 4495800"/>
                <a:gd name="connsiteY36" fmla="*/ 620712 h 4429125"/>
                <a:gd name="connsiteX37" fmla="*/ 1660525 w 4495800"/>
                <a:gd name="connsiteY37" fmla="*/ 649287 h 4429125"/>
                <a:gd name="connsiteX38" fmla="*/ 1393825 w 4495800"/>
                <a:gd name="connsiteY38" fmla="*/ 696912 h 4429125"/>
                <a:gd name="connsiteX39" fmla="*/ 1289050 w 4495800"/>
                <a:gd name="connsiteY39" fmla="*/ 706437 h 4429125"/>
                <a:gd name="connsiteX40" fmla="*/ 1193800 w 4495800"/>
                <a:gd name="connsiteY40" fmla="*/ 706437 h 4429125"/>
                <a:gd name="connsiteX41" fmla="*/ 1060450 w 4495800"/>
                <a:gd name="connsiteY41" fmla="*/ 658812 h 4429125"/>
                <a:gd name="connsiteX42" fmla="*/ 869950 w 4495800"/>
                <a:gd name="connsiteY42" fmla="*/ 544512 h 4429125"/>
                <a:gd name="connsiteX43" fmla="*/ 688975 w 4495800"/>
                <a:gd name="connsiteY43" fmla="*/ 477837 h 4429125"/>
                <a:gd name="connsiteX44" fmla="*/ 527050 w 4495800"/>
                <a:gd name="connsiteY44" fmla="*/ 449262 h 4429125"/>
                <a:gd name="connsiteX45" fmla="*/ 346075 w 4495800"/>
                <a:gd name="connsiteY45" fmla="*/ 458787 h 4429125"/>
                <a:gd name="connsiteX46" fmla="*/ 231775 w 4495800"/>
                <a:gd name="connsiteY46" fmla="*/ 563562 h 4429125"/>
                <a:gd name="connsiteX47" fmla="*/ 174625 w 4495800"/>
                <a:gd name="connsiteY47" fmla="*/ 849312 h 4429125"/>
                <a:gd name="connsiteX48" fmla="*/ 174625 w 4495800"/>
                <a:gd name="connsiteY48" fmla="*/ 1163637 h 4429125"/>
                <a:gd name="connsiteX49" fmla="*/ 203200 w 4495800"/>
                <a:gd name="connsiteY49" fmla="*/ 1373187 h 4429125"/>
                <a:gd name="connsiteX50" fmla="*/ 231775 w 4495800"/>
                <a:gd name="connsiteY50" fmla="*/ 1516062 h 4429125"/>
                <a:gd name="connsiteX51" fmla="*/ 212725 w 4495800"/>
                <a:gd name="connsiteY51" fmla="*/ 1525587 h 4429125"/>
                <a:gd name="connsiteX52" fmla="*/ 184150 w 4495800"/>
                <a:gd name="connsiteY52" fmla="*/ 1611312 h 4429125"/>
                <a:gd name="connsiteX53" fmla="*/ 98425 w 4495800"/>
                <a:gd name="connsiteY53" fmla="*/ 1935162 h 4429125"/>
                <a:gd name="connsiteX54" fmla="*/ 41275 w 4495800"/>
                <a:gd name="connsiteY54" fmla="*/ 2287587 h 4429125"/>
                <a:gd name="connsiteX55" fmla="*/ 22225 w 4495800"/>
                <a:gd name="connsiteY55" fmla="*/ 2582862 h 4429125"/>
                <a:gd name="connsiteX56" fmla="*/ 174625 w 4495800"/>
                <a:gd name="connsiteY56" fmla="*/ 2944812 h 4429125"/>
                <a:gd name="connsiteX57" fmla="*/ 384175 w 4495800"/>
                <a:gd name="connsiteY57" fmla="*/ 3354387 h 4429125"/>
                <a:gd name="connsiteX58" fmla="*/ 631825 w 4495800"/>
                <a:gd name="connsiteY58" fmla="*/ 3763962 h 4429125"/>
                <a:gd name="connsiteX59" fmla="*/ 993775 w 4495800"/>
                <a:gd name="connsiteY59" fmla="*/ 4078287 h 4429125"/>
                <a:gd name="connsiteX60" fmla="*/ 1479550 w 4495800"/>
                <a:gd name="connsiteY60" fmla="*/ 4306887 h 4429125"/>
                <a:gd name="connsiteX61" fmla="*/ 1812925 w 4495800"/>
                <a:gd name="connsiteY61" fmla="*/ 4364037 h 4429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4495800" h="4429125">
                  <a:moveTo>
                    <a:pt x="1812925" y="4364037"/>
                  </a:moveTo>
                  <a:cubicBezTo>
                    <a:pt x="2000250" y="4383087"/>
                    <a:pt x="2365375" y="4413250"/>
                    <a:pt x="2603500" y="4421187"/>
                  </a:cubicBezTo>
                  <a:cubicBezTo>
                    <a:pt x="2841625" y="4429125"/>
                    <a:pt x="3059113" y="4427537"/>
                    <a:pt x="3241675" y="4411662"/>
                  </a:cubicBezTo>
                  <a:cubicBezTo>
                    <a:pt x="3424237" y="4395787"/>
                    <a:pt x="3559175" y="4375150"/>
                    <a:pt x="3698875" y="4325937"/>
                  </a:cubicBezTo>
                  <a:cubicBezTo>
                    <a:pt x="3838575" y="4276725"/>
                    <a:pt x="3983038" y="4232274"/>
                    <a:pt x="4079875" y="4116387"/>
                  </a:cubicBezTo>
                  <a:cubicBezTo>
                    <a:pt x="4176712" y="4000500"/>
                    <a:pt x="4237038" y="3849687"/>
                    <a:pt x="4279900" y="3630612"/>
                  </a:cubicBezTo>
                  <a:cubicBezTo>
                    <a:pt x="4322763" y="3411537"/>
                    <a:pt x="4338638" y="3063875"/>
                    <a:pt x="4337050" y="2801937"/>
                  </a:cubicBezTo>
                  <a:cubicBezTo>
                    <a:pt x="4335463" y="2540000"/>
                    <a:pt x="4286250" y="2200274"/>
                    <a:pt x="4270375" y="2058987"/>
                  </a:cubicBezTo>
                  <a:cubicBezTo>
                    <a:pt x="4254500" y="1917700"/>
                    <a:pt x="4243387" y="1976437"/>
                    <a:pt x="4241800" y="1954212"/>
                  </a:cubicBezTo>
                  <a:cubicBezTo>
                    <a:pt x="4240213" y="1931987"/>
                    <a:pt x="4248150" y="1941512"/>
                    <a:pt x="4260850" y="1925637"/>
                  </a:cubicBezTo>
                  <a:cubicBezTo>
                    <a:pt x="4273550" y="1909762"/>
                    <a:pt x="4286250" y="1898650"/>
                    <a:pt x="4318000" y="1858962"/>
                  </a:cubicBezTo>
                  <a:cubicBezTo>
                    <a:pt x="4349750" y="1819275"/>
                    <a:pt x="4422775" y="1749424"/>
                    <a:pt x="4451350" y="1687512"/>
                  </a:cubicBezTo>
                  <a:cubicBezTo>
                    <a:pt x="4479925" y="1625600"/>
                    <a:pt x="4495800" y="1554162"/>
                    <a:pt x="4489450" y="1487487"/>
                  </a:cubicBezTo>
                  <a:cubicBezTo>
                    <a:pt x="4483100" y="1420812"/>
                    <a:pt x="4467225" y="1344612"/>
                    <a:pt x="4413250" y="1287462"/>
                  </a:cubicBezTo>
                  <a:cubicBezTo>
                    <a:pt x="4359275" y="1230312"/>
                    <a:pt x="4214812" y="1171574"/>
                    <a:pt x="4165600" y="1144587"/>
                  </a:cubicBezTo>
                  <a:cubicBezTo>
                    <a:pt x="4116388" y="1117600"/>
                    <a:pt x="4127500" y="1135062"/>
                    <a:pt x="4117975" y="1125537"/>
                  </a:cubicBezTo>
                  <a:cubicBezTo>
                    <a:pt x="4108450" y="1116012"/>
                    <a:pt x="4108450" y="1128712"/>
                    <a:pt x="4108450" y="1087437"/>
                  </a:cubicBezTo>
                  <a:cubicBezTo>
                    <a:pt x="4108450" y="1046162"/>
                    <a:pt x="4119562" y="966787"/>
                    <a:pt x="4117975" y="877887"/>
                  </a:cubicBezTo>
                  <a:cubicBezTo>
                    <a:pt x="4116388" y="788987"/>
                    <a:pt x="4119562" y="647699"/>
                    <a:pt x="4098925" y="554037"/>
                  </a:cubicBezTo>
                  <a:cubicBezTo>
                    <a:pt x="4078288" y="460375"/>
                    <a:pt x="4037012" y="368299"/>
                    <a:pt x="3994150" y="315912"/>
                  </a:cubicBezTo>
                  <a:cubicBezTo>
                    <a:pt x="3951288" y="263525"/>
                    <a:pt x="3895725" y="249237"/>
                    <a:pt x="3841750" y="239712"/>
                  </a:cubicBezTo>
                  <a:cubicBezTo>
                    <a:pt x="3787775" y="230187"/>
                    <a:pt x="3732212" y="241300"/>
                    <a:pt x="3670300" y="258762"/>
                  </a:cubicBezTo>
                  <a:cubicBezTo>
                    <a:pt x="3608388" y="276224"/>
                    <a:pt x="3514725" y="322262"/>
                    <a:pt x="3470275" y="344487"/>
                  </a:cubicBezTo>
                  <a:cubicBezTo>
                    <a:pt x="3425825" y="366712"/>
                    <a:pt x="3427413" y="382587"/>
                    <a:pt x="3403600" y="392112"/>
                  </a:cubicBezTo>
                  <a:cubicBezTo>
                    <a:pt x="3379788" y="401637"/>
                    <a:pt x="3341687" y="404812"/>
                    <a:pt x="3327400" y="401637"/>
                  </a:cubicBezTo>
                  <a:cubicBezTo>
                    <a:pt x="3313113" y="398462"/>
                    <a:pt x="3325812" y="392112"/>
                    <a:pt x="3317875" y="373062"/>
                  </a:cubicBezTo>
                  <a:cubicBezTo>
                    <a:pt x="3309938" y="354012"/>
                    <a:pt x="3300413" y="320675"/>
                    <a:pt x="3279775" y="287337"/>
                  </a:cubicBezTo>
                  <a:cubicBezTo>
                    <a:pt x="3259138" y="254000"/>
                    <a:pt x="3240087" y="214312"/>
                    <a:pt x="3194050" y="173037"/>
                  </a:cubicBezTo>
                  <a:cubicBezTo>
                    <a:pt x="3148013" y="131762"/>
                    <a:pt x="3054350" y="68262"/>
                    <a:pt x="3003550" y="39687"/>
                  </a:cubicBezTo>
                  <a:cubicBezTo>
                    <a:pt x="2952750" y="11112"/>
                    <a:pt x="2940050" y="0"/>
                    <a:pt x="2889250" y="1587"/>
                  </a:cubicBezTo>
                  <a:cubicBezTo>
                    <a:pt x="2838450" y="3175"/>
                    <a:pt x="2767013" y="14287"/>
                    <a:pt x="2698750" y="49212"/>
                  </a:cubicBezTo>
                  <a:cubicBezTo>
                    <a:pt x="2630487" y="84137"/>
                    <a:pt x="2546350" y="152400"/>
                    <a:pt x="2479675" y="211137"/>
                  </a:cubicBezTo>
                  <a:cubicBezTo>
                    <a:pt x="2413000" y="269874"/>
                    <a:pt x="2343150" y="347662"/>
                    <a:pt x="2298700" y="401637"/>
                  </a:cubicBezTo>
                  <a:cubicBezTo>
                    <a:pt x="2254250" y="455612"/>
                    <a:pt x="2235200" y="498475"/>
                    <a:pt x="2212975" y="534987"/>
                  </a:cubicBezTo>
                  <a:cubicBezTo>
                    <a:pt x="2190750" y="571499"/>
                    <a:pt x="2176462" y="608012"/>
                    <a:pt x="2165350" y="620712"/>
                  </a:cubicBezTo>
                  <a:cubicBezTo>
                    <a:pt x="2154238" y="633412"/>
                    <a:pt x="2166937" y="611187"/>
                    <a:pt x="2146300" y="611187"/>
                  </a:cubicBezTo>
                  <a:cubicBezTo>
                    <a:pt x="2125663" y="611187"/>
                    <a:pt x="2041525" y="620712"/>
                    <a:pt x="2041525" y="620712"/>
                  </a:cubicBezTo>
                  <a:cubicBezTo>
                    <a:pt x="1960563" y="627062"/>
                    <a:pt x="1768475" y="636587"/>
                    <a:pt x="1660525" y="649287"/>
                  </a:cubicBezTo>
                  <a:cubicBezTo>
                    <a:pt x="1552575" y="661987"/>
                    <a:pt x="1455738" y="687387"/>
                    <a:pt x="1393825" y="696912"/>
                  </a:cubicBezTo>
                  <a:cubicBezTo>
                    <a:pt x="1331913" y="706437"/>
                    <a:pt x="1322387" y="704850"/>
                    <a:pt x="1289050" y="706437"/>
                  </a:cubicBezTo>
                  <a:cubicBezTo>
                    <a:pt x="1255713" y="708024"/>
                    <a:pt x="1231900" y="714374"/>
                    <a:pt x="1193800" y="706437"/>
                  </a:cubicBezTo>
                  <a:cubicBezTo>
                    <a:pt x="1155700" y="698500"/>
                    <a:pt x="1114425" y="685799"/>
                    <a:pt x="1060450" y="658812"/>
                  </a:cubicBezTo>
                  <a:cubicBezTo>
                    <a:pt x="1006475" y="631825"/>
                    <a:pt x="931862" y="574674"/>
                    <a:pt x="869950" y="544512"/>
                  </a:cubicBezTo>
                  <a:cubicBezTo>
                    <a:pt x="808038" y="514350"/>
                    <a:pt x="746125" y="493712"/>
                    <a:pt x="688975" y="477837"/>
                  </a:cubicBezTo>
                  <a:cubicBezTo>
                    <a:pt x="631825" y="461962"/>
                    <a:pt x="584200" y="452437"/>
                    <a:pt x="527050" y="449262"/>
                  </a:cubicBezTo>
                  <a:cubicBezTo>
                    <a:pt x="469900" y="446087"/>
                    <a:pt x="395288" y="439737"/>
                    <a:pt x="346075" y="458787"/>
                  </a:cubicBezTo>
                  <a:cubicBezTo>
                    <a:pt x="296863" y="477837"/>
                    <a:pt x="260350" y="498475"/>
                    <a:pt x="231775" y="563562"/>
                  </a:cubicBezTo>
                  <a:cubicBezTo>
                    <a:pt x="203200" y="628649"/>
                    <a:pt x="184150" y="749300"/>
                    <a:pt x="174625" y="849312"/>
                  </a:cubicBezTo>
                  <a:cubicBezTo>
                    <a:pt x="165100" y="949324"/>
                    <a:pt x="169863" y="1076325"/>
                    <a:pt x="174625" y="1163637"/>
                  </a:cubicBezTo>
                  <a:cubicBezTo>
                    <a:pt x="179387" y="1250949"/>
                    <a:pt x="193675" y="1314450"/>
                    <a:pt x="203200" y="1373187"/>
                  </a:cubicBezTo>
                  <a:cubicBezTo>
                    <a:pt x="212725" y="1431925"/>
                    <a:pt x="230188" y="1490662"/>
                    <a:pt x="231775" y="1516062"/>
                  </a:cubicBezTo>
                  <a:cubicBezTo>
                    <a:pt x="233363" y="1541462"/>
                    <a:pt x="220662" y="1509712"/>
                    <a:pt x="212725" y="1525587"/>
                  </a:cubicBezTo>
                  <a:cubicBezTo>
                    <a:pt x="204788" y="1541462"/>
                    <a:pt x="203200" y="1543050"/>
                    <a:pt x="184150" y="1611312"/>
                  </a:cubicBezTo>
                  <a:cubicBezTo>
                    <a:pt x="165100" y="1679574"/>
                    <a:pt x="122237" y="1822450"/>
                    <a:pt x="98425" y="1935162"/>
                  </a:cubicBezTo>
                  <a:cubicBezTo>
                    <a:pt x="74613" y="2047874"/>
                    <a:pt x="53975" y="2179637"/>
                    <a:pt x="41275" y="2287587"/>
                  </a:cubicBezTo>
                  <a:cubicBezTo>
                    <a:pt x="28575" y="2395537"/>
                    <a:pt x="0" y="2473325"/>
                    <a:pt x="22225" y="2582862"/>
                  </a:cubicBezTo>
                  <a:cubicBezTo>
                    <a:pt x="44450" y="2692399"/>
                    <a:pt x="114300" y="2816225"/>
                    <a:pt x="174625" y="2944812"/>
                  </a:cubicBezTo>
                  <a:cubicBezTo>
                    <a:pt x="234950" y="3073400"/>
                    <a:pt x="307975" y="3217862"/>
                    <a:pt x="384175" y="3354387"/>
                  </a:cubicBezTo>
                  <a:cubicBezTo>
                    <a:pt x="460375" y="3490912"/>
                    <a:pt x="530225" y="3643312"/>
                    <a:pt x="631825" y="3763962"/>
                  </a:cubicBezTo>
                  <a:cubicBezTo>
                    <a:pt x="733425" y="3884612"/>
                    <a:pt x="852488" y="3987800"/>
                    <a:pt x="993775" y="4078287"/>
                  </a:cubicBezTo>
                  <a:cubicBezTo>
                    <a:pt x="1135063" y="4168775"/>
                    <a:pt x="1341437" y="4257674"/>
                    <a:pt x="1479550" y="4306887"/>
                  </a:cubicBezTo>
                  <a:cubicBezTo>
                    <a:pt x="1617663" y="4356100"/>
                    <a:pt x="1625600" y="4344987"/>
                    <a:pt x="1812925" y="4364037"/>
                  </a:cubicBezTo>
                  <a:close/>
                </a:path>
              </a:pathLst>
            </a:cu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32" name="Image 31" descr="Image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572396" y="1357302"/>
            <a:ext cx="1097280" cy="135331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 prst="convex"/>
          </a:sp3d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Image 93" descr="Image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3656" y="330838"/>
            <a:ext cx="4140046" cy="5072098"/>
          </a:xfrm>
          <a:prstGeom prst="rect">
            <a:avLst/>
          </a:prstGeom>
        </p:spPr>
      </p:pic>
      <p:pic>
        <p:nvPicPr>
          <p:cNvPr id="80" name="Image 79" descr="Image1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00298" y="330838"/>
            <a:ext cx="4143372" cy="5072078"/>
          </a:xfrm>
          <a:prstGeom prst="rect">
            <a:avLst/>
          </a:prstGeom>
        </p:spPr>
      </p:pic>
      <p:pic>
        <p:nvPicPr>
          <p:cNvPr id="81" name="Image 80" descr="Image2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00298" y="330837"/>
            <a:ext cx="4143372" cy="5072079"/>
          </a:xfrm>
          <a:prstGeom prst="rect">
            <a:avLst/>
          </a:prstGeom>
        </p:spPr>
      </p:pic>
      <p:grpSp>
        <p:nvGrpSpPr>
          <p:cNvPr id="66" name="Groupe 65"/>
          <p:cNvGrpSpPr/>
          <p:nvPr/>
        </p:nvGrpSpPr>
        <p:grpSpPr>
          <a:xfrm>
            <a:off x="2500298" y="357190"/>
            <a:ext cx="4143372" cy="5072078"/>
            <a:chOff x="2500298" y="285732"/>
            <a:chExt cx="3714776" cy="5214954"/>
          </a:xfrm>
        </p:grpSpPr>
        <p:pic>
          <p:nvPicPr>
            <p:cNvPr id="61" name="Image 60" descr="3wqvfbd2.jpg"/>
            <p:cNvPicPr>
              <a:picLocks noChangeAspect="1"/>
            </p:cNvPicPr>
            <p:nvPr/>
          </p:nvPicPr>
          <p:blipFill>
            <a:blip r:embed="rId6" cstate="print"/>
            <a:srcRect l="42813"/>
            <a:stretch>
              <a:fillRect/>
            </a:stretch>
          </p:blipFill>
          <p:spPr>
            <a:xfrm>
              <a:off x="2500298" y="285732"/>
              <a:ext cx="3714776" cy="5214954"/>
            </a:xfrm>
            <a:prstGeom prst="rect">
              <a:avLst/>
            </a:prstGeom>
          </p:spPr>
        </p:pic>
        <p:grpSp>
          <p:nvGrpSpPr>
            <p:cNvPr id="62" name="Groupe 2"/>
            <p:cNvGrpSpPr/>
            <p:nvPr/>
          </p:nvGrpSpPr>
          <p:grpSpPr>
            <a:xfrm flipH="1">
              <a:off x="4327241" y="2697647"/>
              <a:ext cx="1157072" cy="2639260"/>
              <a:chOff x="3786182" y="500046"/>
              <a:chExt cx="2227263" cy="5035471"/>
            </a:xfrm>
            <a:effectLst>
              <a:outerShdw blurRad="76200" dir="18900000" sy="23000" kx="-1200000" algn="bl" rotWithShape="0">
                <a:prstClr val="black">
                  <a:alpha val="58000"/>
                </a:prstClr>
              </a:outerShdw>
            </a:effectLst>
          </p:grpSpPr>
          <p:pic>
            <p:nvPicPr>
              <p:cNvPr id="63" name="Image 3" descr="Image34.jpg"/>
              <p:cNvPicPr>
                <a:picLocks noChangeAspect="1"/>
              </p:cNvPicPr>
              <p:nvPr/>
            </p:nvPicPr>
            <p:blipFill>
              <a:blip r:embed="rId7" cstate="print"/>
              <a:srcRect l="7262" t="25638" r="89893" b="2498"/>
              <a:stretch>
                <a:fillRect/>
              </a:stretch>
            </p:blipFill>
            <p:spPr>
              <a:xfrm>
                <a:off x="3786182" y="1428740"/>
                <a:ext cx="216705" cy="4106777"/>
              </a:xfrm>
              <a:prstGeom prst="can">
                <a:avLst/>
              </a:prstGeom>
            </p:spPr>
          </p:pic>
          <p:sp>
            <p:nvSpPr>
              <p:cNvPr id="64" name="Forme libre 63"/>
              <p:cNvSpPr/>
              <p:nvPr/>
            </p:nvSpPr>
            <p:spPr>
              <a:xfrm>
                <a:off x="3929058" y="500046"/>
                <a:ext cx="2084387" cy="2424112"/>
              </a:xfrm>
              <a:custGeom>
                <a:avLst/>
                <a:gdLst>
                  <a:gd name="connsiteX0" fmla="*/ 39687 w 2084387"/>
                  <a:gd name="connsiteY0" fmla="*/ 954087 h 2424112"/>
                  <a:gd name="connsiteX1" fmla="*/ 230187 w 2084387"/>
                  <a:gd name="connsiteY1" fmla="*/ 468312 h 2424112"/>
                  <a:gd name="connsiteX2" fmla="*/ 744537 w 2084387"/>
                  <a:gd name="connsiteY2" fmla="*/ 115887 h 2424112"/>
                  <a:gd name="connsiteX3" fmla="*/ 1116012 w 2084387"/>
                  <a:gd name="connsiteY3" fmla="*/ 1587 h 2424112"/>
                  <a:gd name="connsiteX4" fmla="*/ 1525587 w 2084387"/>
                  <a:gd name="connsiteY4" fmla="*/ 125412 h 2424112"/>
                  <a:gd name="connsiteX5" fmla="*/ 1839912 w 2084387"/>
                  <a:gd name="connsiteY5" fmla="*/ 354012 h 2424112"/>
                  <a:gd name="connsiteX6" fmla="*/ 2011362 w 2084387"/>
                  <a:gd name="connsiteY6" fmla="*/ 687387 h 2424112"/>
                  <a:gd name="connsiteX7" fmla="*/ 2030412 w 2084387"/>
                  <a:gd name="connsiteY7" fmla="*/ 763587 h 2424112"/>
                  <a:gd name="connsiteX8" fmla="*/ 2078037 w 2084387"/>
                  <a:gd name="connsiteY8" fmla="*/ 801687 h 2424112"/>
                  <a:gd name="connsiteX9" fmla="*/ 2068512 w 2084387"/>
                  <a:gd name="connsiteY9" fmla="*/ 849312 h 2424112"/>
                  <a:gd name="connsiteX10" fmla="*/ 2011362 w 2084387"/>
                  <a:gd name="connsiteY10" fmla="*/ 925512 h 2424112"/>
                  <a:gd name="connsiteX11" fmla="*/ 1858962 w 2084387"/>
                  <a:gd name="connsiteY11" fmla="*/ 1144587 h 2424112"/>
                  <a:gd name="connsiteX12" fmla="*/ 1573212 w 2084387"/>
                  <a:gd name="connsiteY12" fmla="*/ 1611312 h 2424112"/>
                  <a:gd name="connsiteX13" fmla="*/ 1258887 w 2084387"/>
                  <a:gd name="connsiteY13" fmla="*/ 2020887 h 2424112"/>
                  <a:gd name="connsiteX14" fmla="*/ 1039812 w 2084387"/>
                  <a:gd name="connsiteY14" fmla="*/ 2249487 h 2424112"/>
                  <a:gd name="connsiteX15" fmla="*/ 801687 w 2084387"/>
                  <a:gd name="connsiteY15" fmla="*/ 2392362 h 2424112"/>
                  <a:gd name="connsiteX16" fmla="*/ 401637 w 2084387"/>
                  <a:gd name="connsiteY16" fmla="*/ 2420937 h 2424112"/>
                  <a:gd name="connsiteX17" fmla="*/ 296862 w 2084387"/>
                  <a:gd name="connsiteY17" fmla="*/ 2373312 h 2424112"/>
                  <a:gd name="connsiteX18" fmla="*/ 125412 w 2084387"/>
                  <a:gd name="connsiteY18" fmla="*/ 2116137 h 2424112"/>
                  <a:gd name="connsiteX19" fmla="*/ 30162 w 2084387"/>
                  <a:gd name="connsiteY19" fmla="*/ 1887537 h 2424112"/>
                  <a:gd name="connsiteX20" fmla="*/ 1587 w 2084387"/>
                  <a:gd name="connsiteY20" fmla="*/ 1306512 h 2424112"/>
                  <a:gd name="connsiteX21" fmla="*/ 39687 w 2084387"/>
                  <a:gd name="connsiteY21" fmla="*/ 954087 h 24241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2084387" h="2424112">
                    <a:moveTo>
                      <a:pt x="39687" y="954087"/>
                    </a:moveTo>
                    <a:cubicBezTo>
                      <a:pt x="77787" y="814387"/>
                      <a:pt x="112712" y="608012"/>
                      <a:pt x="230187" y="468312"/>
                    </a:cubicBezTo>
                    <a:cubicBezTo>
                      <a:pt x="347662" y="328612"/>
                      <a:pt x="596899" y="193675"/>
                      <a:pt x="744537" y="115887"/>
                    </a:cubicBezTo>
                    <a:cubicBezTo>
                      <a:pt x="892175" y="38099"/>
                      <a:pt x="985837" y="0"/>
                      <a:pt x="1116012" y="1587"/>
                    </a:cubicBezTo>
                    <a:cubicBezTo>
                      <a:pt x="1246187" y="3175"/>
                      <a:pt x="1404937" y="66675"/>
                      <a:pt x="1525587" y="125412"/>
                    </a:cubicBezTo>
                    <a:cubicBezTo>
                      <a:pt x="1646237" y="184149"/>
                      <a:pt x="1758950" y="260350"/>
                      <a:pt x="1839912" y="354012"/>
                    </a:cubicBezTo>
                    <a:cubicBezTo>
                      <a:pt x="1920874" y="447674"/>
                      <a:pt x="1979612" y="619125"/>
                      <a:pt x="2011362" y="687387"/>
                    </a:cubicBezTo>
                    <a:cubicBezTo>
                      <a:pt x="2043112" y="755650"/>
                      <a:pt x="2019300" y="744537"/>
                      <a:pt x="2030412" y="763587"/>
                    </a:cubicBezTo>
                    <a:cubicBezTo>
                      <a:pt x="2041524" y="782637"/>
                      <a:pt x="2071687" y="787399"/>
                      <a:pt x="2078037" y="801687"/>
                    </a:cubicBezTo>
                    <a:cubicBezTo>
                      <a:pt x="2084387" y="815975"/>
                      <a:pt x="2079624" y="828675"/>
                      <a:pt x="2068512" y="849312"/>
                    </a:cubicBezTo>
                    <a:cubicBezTo>
                      <a:pt x="2057400" y="869949"/>
                      <a:pt x="2046287" y="876300"/>
                      <a:pt x="2011362" y="925512"/>
                    </a:cubicBezTo>
                    <a:cubicBezTo>
                      <a:pt x="1976437" y="974725"/>
                      <a:pt x="1931987" y="1030287"/>
                      <a:pt x="1858962" y="1144587"/>
                    </a:cubicBezTo>
                    <a:cubicBezTo>
                      <a:pt x="1785937" y="1258887"/>
                      <a:pt x="1673224" y="1465262"/>
                      <a:pt x="1573212" y="1611312"/>
                    </a:cubicBezTo>
                    <a:cubicBezTo>
                      <a:pt x="1473200" y="1757362"/>
                      <a:pt x="1347787" y="1914525"/>
                      <a:pt x="1258887" y="2020887"/>
                    </a:cubicBezTo>
                    <a:cubicBezTo>
                      <a:pt x="1169987" y="2127249"/>
                      <a:pt x="1116012" y="2187574"/>
                      <a:pt x="1039812" y="2249487"/>
                    </a:cubicBezTo>
                    <a:cubicBezTo>
                      <a:pt x="963612" y="2311400"/>
                      <a:pt x="908050" y="2363787"/>
                      <a:pt x="801687" y="2392362"/>
                    </a:cubicBezTo>
                    <a:cubicBezTo>
                      <a:pt x="695325" y="2420937"/>
                      <a:pt x="485774" y="2424112"/>
                      <a:pt x="401637" y="2420937"/>
                    </a:cubicBezTo>
                    <a:cubicBezTo>
                      <a:pt x="317500" y="2417762"/>
                      <a:pt x="342900" y="2424112"/>
                      <a:pt x="296862" y="2373312"/>
                    </a:cubicBezTo>
                    <a:cubicBezTo>
                      <a:pt x="250825" y="2322512"/>
                      <a:pt x="169862" y="2197100"/>
                      <a:pt x="125412" y="2116137"/>
                    </a:cubicBezTo>
                    <a:cubicBezTo>
                      <a:pt x="80962" y="2035175"/>
                      <a:pt x="50799" y="2022474"/>
                      <a:pt x="30162" y="1887537"/>
                    </a:cubicBezTo>
                    <a:cubicBezTo>
                      <a:pt x="9525" y="1752600"/>
                      <a:pt x="0" y="1458912"/>
                      <a:pt x="1587" y="1306512"/>
                    </a:cubicBezTo>
                    <a:cubicBezTo>
                      <a:pt x="3174" y="1154112"/>
                      <a:pt x="1587" y="1093787"/>
                      <a:pt x="39687" y="954087"/>
                    </a:cubicBezTo>
                    <a:close/>
                  </a:path>
                </a:pathLst>
              </a:custGeom>
              <a:blipFill>
                <a:blip r:embed="rId8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  <p:pic>
        <p:nvPicPr>
          <p:cNvPr id="82" name="Image 81" descr="Image21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00298" y="330837"/>
            <a:ext cx="4143372" cy="5072079"/>
          </a:xfrm>
          <a:prstGeom prst="rect">
            <a:avLst/>
          </a:prstGeom>
        </p:spPr>
      </p:pic>
      <p:pic>
        <p:nvPicPr>
          <p:cNvPr id="83" name="Image 82" descr="Image22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500298" y="330838"/>
            <a:ext cx="4143372" cy="5072078"/>
          </a:xfrm>
          <a:prstGeom prst="rect">
            <a:avLst/>
          </a:prstGeom>
        </p:spPr>
      </p:pic>
      <p:grpSp>
        <p:nvGrpSpPr>
          <p:cNvPr id="53" name="Groupe 52"/>
          <p:cNvGrpSpPr/>
          <p:nvPr/>
        </p:nvGrpSpPr>
        <p:grpSpPr>
          <a:xfrm>
            <a:off x="2500362" y="357170"/>
            <a:ext cx="4143340" cy="5072098"/>
            <a:chOff x="4572000" y="571484"/>
            <a:chExt cx="3429024" cy="4857784"/>
          </a:xfrm>
        </p:grpSpPr>
        <p:pic>
          <p:nvPicPr>
            <p:cNvPr id="54" name="Image 53" descr="9pkympds.jpg"/>
            <p:cNvPicPr>
              <a:picLocks noChangeAspect="1"/>
            </p:cNvPicPr>
            <p:nvPr/>
          </p:nvPicPr>
          <p:blipFill>
            <a:blip r:embed="rId11" cstate="print"/>
            <a:srcRect l="40000" t="10000" r="15000" b="5000"/>
            <a:stretch>
              <a:fillRect/>
            </a:stretch>
          </p:blipFill>
          <p:spPr>
            <a:xfrm>
              <a:off x="4572000" y="571484"/>
              <a:ext cx="3429024" cy="4857784"/>
            </a:xfrm>
            <a:prstGeom prst="rect">
              <a:avLst/>
            </a:prstGeom>
          </p:spPr>
        </p:pic>
        <p:grpSp>
          <p:nvGrpSpPr>
            <p:cNvPr id="55" name="Groupe 24"/>
            <p:cNvGrpSpPr/>
            <p:nvPr/>
          </p:nvGrpSpPr>
          <p:grpSpPr>
            <a:xfrm>
              <a:off x="6215071" y="2214559"/>
              <a:ext cx="1357320" cy="2150795"/>
              <a:chOff x="3286116" y="428608"/>
              <a:chExt cx="2143140" cy="4079610"/>
            </a:xfrm>
          </p:grpSpPr>
          <p:sp>
            <p:nvSpPr>
              <p:cNvPr id="56" name="Corde 55"/>
              <p:cNvSpPr/>
              <p:nvPr/>
            </p:nvSpPr>
            <p:spPr>
              <a:xfrm rot="19898693">
                <a:off x="4208788" y="1904969"/>
                <a:ext cx="285752" cy="168234"/>
              </a:xfrm>
              <a:prstGeom prst="chord">
                <a:avLst>
                  <a:gd name="adj1" fmla="val 646637"/>
                  <a:gd name="adj2" fmla="val 17183766"/>
                </a:avLst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grpSp>
            <p:nvGrpSpPr>
              <p:cNvPr id="57" name="Groupe 21"/>
              <p:cNvGrpSpPr/>
              <p:nvPr/>
            </p:nvGrpSpPr>
            <p:grpSpPr>
              <a:xfrm>
                <a:off x="3286116" y="428608"/>
                <a:ext cx="2143140" cy="4079610"/>
                <a:chOff x="2786050" y="1428740"/>
                <a:chExt cx="2143140" cy="4079610"/>
              </a:xfrm>
              <a:effectLst>
                <a:outerShdw blurRad="76200" dir="13500000" sy="23000" kx="1200000" algn="br" rotWithShape="0">
                  <a:prstClr val="black">
                    <a:alpha val="50000"/>
                  </a:prstClr>
                </a:outerShdw>
              </a:effectLst>
            </p:grpSpPr>
            <p:sp>
              <p:nvSpPr>
                <p:cNvPr id="58" name="Forme libre 57"/>
                <p:cNvSpPr/>
                <p:nvPr/>
              </p:nvSpPr>
              <p:spPr>
                <a:xfrm>
                  <a:off x="2786050" y="1428740"/>
                  <a:ext cx="2082812" cy="1836745"/>
                </a:xfrm>
                <a:custGeom>
                  <a:avLst/>
                  <a:gdLst>
                    <a:gd name="connsiteX0" fmla="*/ 3248025 w 3697287"/>
                    <a:gd name="connsiteY0" fmla="*/ 2420937 h 3348037"/>
                    <a:gd name="connsiteX1" fmla="*/ 3638550 w 3697287"/>
                    <a:gd name="connsiteY1" fmla="*/ 2420937 h 3348037"/>
                    <a:gd name="connsiteX2" fmla="*/ 3600450 w 3697287"/>
                    <a:gd name="connsiteY2" fmla="*/ 2420937 h 3348037"/>
                    <a:gd name="connsiteX3" fmla="*/ 3609975 w 3697287"/>
                    <a:gd name="connsiteY3" fmla="*/ 1954212 h 3348037"/>
                    <a:gd name="connsiteX4" fmla="*/ 3619500 w 3697287"/>
                    <a:gd name="connsiteY4" fmla="*/ 1544637 h 3348037"/>
                    <a:gd name="connsiteX5" fmla="*/ 3581400 w 3697287"/>
                    <a:gd name="connsiteY5" fmla="*/ 1544637 h 3348037"/>
                    <a:gd name="connsiteX6" fmla="*/ 3552825 w 3697287"/>
                    <a:gd name="connsiteY6" fmla="*/ 1544637 h 3348037"/>
                    <a:gd name="connsiteX7" fmla="*/ 3419475 w 3697287"/>
                    <a:gd name="connsiteY7" fmla="*/ 1544637 h 3348037"/>
                    <a:gd name="connsiteX8" fmla="*/ 3343275 w 3697287"/>
                    <a:gd name="connsiteY8" fmla="*/ 1544637 h 3348037"/>
                    <a:gd name="connsiteX9" fmla="*/ 3286125 w 3697287"/>
                    <a:gd name="connsiteY9" fmla="*/ 1544637 h 3348037"/>
                    <a:gd name="connsiteX10" fmla="*/ 3257550 w 3697287"/>
                    <a:gd name="connsiteY10" fmla="*/ 1544637 h 3348037"/>
                    <a:gd name="connsiteX11" fmla="*/ 3257550 w 3697287"/>
                    <a:gd name="connsiteY11" fmla="*/ 1544637 h 3348037"/>
                    <a:gd name="connsiteX12" fmla="*/ 3248025 w 3697287"/>
                    <a:gd name="connsiteY12" fmla="*/ 1525587 h 3348037"/>
                    <a:gd name="connsiteX13" fmla="*/ 3219450 w 3697287"/>
                    <a:gd name="connsiteY13" fmla="*/ 1316037 h 3348037"/>
                    <a:gd name="connsiteX14" fmla="*/ 3009900 w 3697287"/>
                    <a:gd name="connsiteY14" fmla="*/ 782637 h 3348037"/>
                    <a:gd name="connsiteX15" fmla="*/ 2676525 w 3697287"/>
                    <a:gd name="connsiteY15" fmla="*/ 382587 h 3348037"/>
                    <a:gd name="connsiteX16" fmla="*/ 2133600 w 3697287"/>
                    <a:gd name="connsiteY16" fmla="*/ 96837 h 3348037"/>
                    <a:gd name="connsiteX17" fmla="*/ 1552575 w 3697287"/>
                    <a:gd name="connsiteY17" fmla="*/ 1587 h 3348037"/>
                    <a:gd name="connsiteX18" fmla="*/ 1028700 w 3697287"/>
                    <a:gd name="connsiteY18" fmla="*/ 87312 h 3348037"/>
                    <a:gd name="connsiteX19" fmla="*/ 552450 w 3697287"/>
                    <a:gd name="connsiteY19" fmla="*/ 334962 h 3348037"/>
                    <a:gd name="connsiteX20" fmla="*/ 276225 w 3697287"/>
                    <a:gd name="connsiteY20" fmla="*/ 601662 h 3348037"/>
                    <a:gd name="connsiteX21" fmla="*/ 171450 w 3697287"/>
                    <a:gd name="connsiteY21" fmla="*/ 763587 h 3348037"/>
                    <a:gd name="connsiteX22" fmla="*/ 66675 w 3697287"/>
                    <a:gd name="connsiteY22" fmla="*/ 858837 h 3348037"/>
                    <a:gd name="connsiteX23" fmla="*/ 19050 w 3697287"/>
                    <a:gd name="connsiteY23" fmla="*/ 887412 h 3348037"/>
                    <a:gd name="connsiteX24" fmla="*/ 0 w 3697287"/>
                    <a:gd name="connsiteY24" fmla="*/ 906462 h 3348037"/>
                    <a:gd name="connsiteX25" fmla="*/ 19050 w 3697287"/>
                    <a:gd name="connsiteY25" fmla="*/ 954087 h 3348037"/>
                    <a:gd name="connsiteX26" fmla="*/ 28575 w 3697287"/>
                    <a:gd name="connsiteY26" fmla="*/ 982662 h 3348037"/>
                    <a:gd name="connsiteX27" fmla="*/ 95250 w 3697287"/>
                    <a:gd name="connsiteY27" fmla="*/ 1039812 h 3348037"/>
                    <a:gd name="connsiteX28" fmla="*/ 228600 w 3697287"/>
                    <a:gd name="connsiteY28" fmla="*/ 1116012 h 3348037"/>
                    <a:gd name="connsiteX29" fmla="*/ 457200 w 3697287"/>
                    <a:gd name="connsiteY29" fmla="*/ 1306512 h 3348037"/>
                    <a:gd name="connsiteX30" fmla="*/ 762000 w 3697287"/>
                    <a:gd name="connsiteY30" fmla="*/ 1592262 h 3348037"/>
                    <a:gd name="connsiteX31" fmla="*/ 1238250 w 3697287"/>
                    <a:gd name="connsiteY31" fmla="*/ 2049462 h 3348037"/>
                    <a:gd name="connsiteX32" fmla="*/ 1647825 w 3697287"/>
                    <a:gd name="connsiteY32" fmla="*/ 2506662 h 3348037"/>
                    <a:gd name="connsiteX33" fmla="*/ 2038350 w 3697287"/>
                    <a:gd name="connsiteY33" fmla="*/ 2963862 h 3348037"/>
                    <a:gd name="connsiteX34" fmla="*/ 2286000 w 3697287"/>
                    <a:gd name="connsiteY34" fmla="*/ 3173412 h 3348037"/>
                    <a:gd name="connsiteX35" fmla="*/ 2428875 w 3697287"/>
                    <a:gd name="connsiteY35" fmla="*/ 3306762 h 3348037"/>
                    <a:gd name="connsiteX36" fmla="*/ 2524125 w 3697287"/>
                    <a:gd name="connsiteY36" fmla="*/ 3344862 h 3348037"/>
                    <a:gd name="connsiteX37" fmla="*/ 2600325 w 3697287"/>
                    <a:gd name="connsiteY37" fmla="*/ 3325812 h 3348037"/>
                    <a:gd name="connsiteX38" fmla="*/ 2667000 w 3697287"/>
                    <a:gd name="connsiteY38" fmla="*/ 3230562 h 3348037"/>
                    <a:gd name="connsiteX39" fmla="*/ 2752725 w 3697287"/>
                    <a:gd name="connsiteY39" fmla="*/ 3173412 h 3348037"/>
                    <a:gd name="connsiteX40" fmla="*/ 2924175 w 3697287"/>
                    <a:gd name="connsiteY40" fmla="*/ 3040062 h 3348037"/>
                    <a:gd name="connsiteX41" fmla="*/ 3095625 w 3697287"/>
                    <a:gd name="connsiteY41" fmla="*/ 2820987 h 3348037"/>
                    <a:gd name="connsiteX42" fmla="*/ 3209925 w 3697287"/>
                    <a:gd name="connsiteY42" fmla="*/ 2620962 h 3348037"/>
                    <a:gd name="connsiteX43" fmla="*/ 3228975 w 3697287"/>
                    <a:gd name="connsiteY43" fmla="*/ 2497137 h 3348037"/>
                    <a:gd name="connsiteX44" fmla="*/ 3248025 w 3697287"/>
                    <a:gd name="connsiteY44" fmla="*/ 2420937 h 33480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</a:cxnLst>
                  <a:rect l="l" t="t" r="r" b="b"/>
                  <a:pathLst>
                    <a:path w="3697287" h="3348037">
                      <a:moveTo>
                        <a:pt x="3248025" y="2420937"/>
                      </a:moveTo>
                      <a:cubicBezTo>
                        <a:pt x="3316288" y="2408237"/>
                        <a:pt x="3638550" y="2420937"/>
                        <a:pt x="3638550" y="2420937"/>
                      </a:cubicBezTo>
                      <a:cubicBezTo>
                        <a:pt x="3697287" y="2420937"/>
                        <a:pt x="3605212" y="2498724"/>
                        <a:pt x="3600450" y="2420937"/>
                      </a:cubicBezTo>
                      <a:cubicBezTo>
                        <a:pt x="3595688" y="2343150"/>
                        <a:pt x="3606800" y="2100262"/>
                        <a:pt x="3609975" y="1954212"/>
                      </a:cubicBezTo>
                      <a:cubicBezTo>
                        <a:pt x="3613150" y="1808162"/>
                        <a:pt x="3624262" y="1612899"/>
                        <a:pt x="3619500" y="1544637"/>
                      </a:cubicBezTo>
                      <a:cubicBezTo>
                        <a:pt x="3614738" y="1476375"/>
                        <a:pt x="3581400" y="1544637"/>
                        <a:pt x="3581400" y="1544637"/>
                      </a:cubicBezTo>
                      <a:lnTo>
                        <a:pt x="3552825" y="1544637"/>
                      </a:lnTo>
                      <a:lnTo>
                        <a:pt x="3419475" y="1544637"/>
                      </a:lnTo>
                      <a:lnTo>
                        <a:pt x="3343275" y="1544637"/>
                      </a:lnTo>
                      <a:lnTo>
                        <a:pt x="3286125" y="1544637"/>
                      </a:lnTo>
                      <a:lnTo>
                        <a:pt x="3257550" y="1544637"/>
                      </a:lnTo>
                      <a:lnTo>
                        <a:pt x="3257550" y="1544637"/>
                      </a:lnTo>
                      <a:cubicBezTo>
                        <a:pt x="3255963" y="1541462"/>
                        <a:pt x="3254375" y="1563687"/>
                        <a:pt x="3248025" y="1525587"/>
                      </a:cubicBezTo>
                      <a:cubicBezTo>
                        <a:pt x="3241675" y="1487487"/>
                        <a:pt x="3259137" y="1439862"/>
                        <a:pt x="3219450" y="1316037"/>
                      </a:cubicBezTo>
                      <a:cubicBezTo>
                        <a:pt x="3179763" y="1192212"/>
                        <a:pt x="3100388" y="938212"/>
                        <a:pt x="3009900" y="782637"/>
                      </a:cubicBezTo>
                      <a:cubicBezTo>
                        <a:pt x="2919413" y="627062"/>
                        <a:pt x="2822575" y="496887"/>
                        <a:pt x="2676525" y="382587"/>
                      </a:cubicBezTo>
                      <a:cubicBezTo>
                        <a:pt x="2530475" y="268287"/>
                        <a:pt x="2320925" y="160337"/>
                        <a:pt x="2133600" y="96837"/>
                      </a:cubicBezTo>
                      <a:cubicBezTo>
                        <a:pt x="1946275" y="33337"/>
                        <a:pt x="1736725" y="3174"/>
                        <a:pt x="1552575" y="1587"/>
                      </a:cubicBezTo>
                      <a:cubicBezTo>
                        <a:pt x="1368425" y="0"/>
                        <a:pt x="1195388" y="31750"/>
                        <a:pt x="1028700" y="87312"/>
                      </a:cubicBezTo>
                      <a:cubicBezTo>
                        <a:pt x="862013" y="142875"/>
                        <a:pt x="677863" y="249237"/>
                        <a:pt x="552450" y="334962"/>
                      </a:cubicBezTo>
                      <a:cubicBezTo>
                        <a:pt x="427038" y="420687"/>
                        <a:pt x="339725" y="530225"/>
                        <a:pt x="276225" y="601662"/>
                      </a:cubicBezTo>
                      <a:cubicBezTo>
                        <a:pt x="212725" y="673099"/>
                        <a:pt x="206375" y="720725"/>
                        <a:pt x="171450" y="763587"/>
                      </a:cubicBezTo>
                      <a:cubicBezTo>
                        <a:pt x="136525" y="806449"/>
                        <a:pt x="92075" y="838199"/>
                        <a:pt x="66675" y="858837"/>
                      </a:cubicBezTo>
                      <a:cubicBezTo>
                        <a:pt x="41275" y="879475"/>
                        <a:pt x="30163" y="879475"/>
                        <a:pt x="19050" y="887412"/>
                      </a:cubicBezTo>
                      <a:cubicBezTo>
                        <a:pt x="7938" y="895350"/>
                        <a:pt x="0" y="895350"/>
                        <a:pt x="0" y="906462"/>
                      </a:cubicBezTo>
                      <a:cubicBezTo>
                        <a:pt x="0" y="917574"/>
                        <a:pt x="14287" y="941387"/>
                        <a:pt x="19050" y="954087"/>
                      </a:cubicBezTo>
                      <a:cubicBezTo>
                        <a:pt x="23813" y="966787"/>
                        <a:pt x="15875" y="968375"/>
                        <a:pt x="28575" y="982662"/>
                      </a:cubicBezTo>
                      <a:cubicBezTo>
                        <a:pt x="41275" y="996950"/>
                        <a:pt x="61913" y="1017587"/>
                        <a:pt x="95250" y="1039812"/>
                      </a:cubicBezTo>
                      <a:cubicBezTo>
                        <a:pt x="128587" y="1062037"/>
                        <a:pt x="168275" y="1071562"/>
                        <a:pt x="228600" y="1116012"/>
                      </a:cubicBezTo>
                      <a:cubicBezTo>
                        <a:pt x="288925" y="1160462"/>
                        <a:pt x="368300" y="1227137"/>
                        <a:pt x="457200" y="1306512"/>
                      </a:cubicBezTo>
                      <a:cubicBezTo>
                        <a:pt x="546100" y="1385887"/>
                        <a:pt x="762000" y="1592262"/>
                        <a:pt x="762000" y="1592262"/>
                      </a:cubicBezTo>
                      <a:cubicBezTo>
                        <a:pt x="892175" y="1716087"/>
                        <a:pt x="1090612" y="1897062"/>
                        <a:pt x="1238250" y="2049462"/>
                      </a:cubicBezTo>
                      <a:cubicBezTo>
                        <a:pt x="1385888" y="2201862"/>
                        <a:pt x="1514475" y="2354262"/>
                        <a:pt x="1647825" y="2506662"/>
                      </a:cubicBezTo>
                      <a:cubicBezTo>
                        <a:pt x="1781175" y="2659062"/>
                        <a:pt x="1931988" y="2852737"/>
                        <a:pt x="2038350" y="2963862"/>
                      </a:cubicBezTo>
                      <a:cubicBezTo>
                        <a:pt x="2144712" y="3074987"/>
                        <a:pt x="2220913" y="3116262"/>
                        <a:pt x="2286000" y="3173412"/>
                      </a:cubicBezTo>
                      <a:cubicBezTo>
                        <a:pt x="2351087" y="3230562"/>
                        <a:pt x="2389188" y="3278187"/>
                        <a:pt x="2428875" y="3306762"/>
                      </a:cubicBezTo>
                      <a:cubicBezTo>
                        <a:pt x="2468563" y="3335337"/>
                        <a:pt x="2495550" y="3341687"/>
                        <a:pt x="2524125" y="3344862"/>
                      </a:cubicBezTo>
                      <a:cubicBezTo>
                        <a:pt x="2552700" y="3348037"/>
                        <a:pt x="2576513" y="3344862"/>
                        <a:pt x="2600325" y="3325812"/>
                      </a:cubicBezTo>
                      <a:cubicBezTo>
                        <a:pt x="2624137" y="3306762"/>
                        <a:pt x="2641600" y="3255962"/>
                        <a:pt x="2667000" y="3230562"/>
                      </a:cubicBezTo>
                      <a:cubicBezTo>
                        <a:pt x="2692400" y="3205162"/>
                        <a:pt x="2709863" y="3205162"/>
                        <a:pt x="2752725" y="3173412"/>
                      </a:cubicBezTo>
                      <a:cubicBezTo>
                        <a:pt x="2795587" y="3141662"/>
                        <a:pt x="2867025" y="3098799"/>
                        <a:pt x="2924175" y="3040062"/>
                      </a:cubicBezTo>
                      <a:cubicBezTo>
                        <a:pt x="2981325" y="2981325"/>
                        <a:pt x="3048000" y="2890837"/>
                        <a:pt x="3095625" y="2820987"/>
                      </a:cubicBezTo>
                      <a:cubicBezTo>
                        <a:pt x="3143250" y="2751137"/>
                        <a:pt x="3187700" y="2674937"/>
                        <a:pt x="3209925" y="2620962"/>
                      </a:cubicBezTo>
                      <a:cubicBezTo>
                        <a:pt x="3232150" y="2566987"/>
                        <a:pt x="3224213" y="2524124"/>
                        <a:pt x="3228975" y="2497137"/>
                      </a:cubicBezTo>
                      <a:cubicBezTo>
                        <a:pt x="3233737" y="2470150"/>
                        <a:pt x="3179762" y="2433637"/>
                        <a:pt x="3248025" y="2420937"/>
                      </a:cubicBezTo>
                      <a:close/>
                    </a:path>
                  </a:pathLst>
                </a:custGeom>
                <a:blipFill>
                  <a:blip r:embed="rId12" cstate="print"/>
                  <a:stretch>
                    <a:fillRect/>
                  </a:stretch>
                </a:blip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pic>
              <p:nvPicPr>
                <p:cNvPr id="59" name="Image 58" descr="Image34.jpg"/>
                <p:cNvPicPr>
                  <a:picLocks noChangeAspect="1"/>
                </p:cNvPicPr>
                <p:nvPr/>
              </p:nvPicPr>
              <p:blipFill>
                <a:blip r:embed="rId7" cstate="print"/>
                <a:srcRect l="7262" t="25638" r="89893" b="2498"/>
                <a:stretch>
                  <a:fillRect/>
                </a:stretch>
              </p:blipFill>
              <p:spPr>
                <a:xfrm>
                  <a:off x="4770707" y="2214558"/>
                  <a:ext cx="158483" cy="3293792"/>
                </a:xfrm>
                <a:prstGeom prst="can">
                  <a:avLst/>
                </a:prstGeom>
                <a:effectLst/>
              </p:spPr>
            </p:pic>
          </p:grpSp>
        </p:grpSp>
      </p:grpSp>
      <p:pic>
        <p:nvPicPr>
          <p:cNvPr id="84" name="Image 83" descr="Image23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500298" y="330837"/>
            <a:ext cx="4143372" cy="5072079"/>
          </a:xfrm>
          <a:prstGeom prst="rect">
            <a:avLst/>
          </a:prstGeom>
        </p:spPr>
      </p:pic>
      <p:pic>
        <p:nvPicPr>
          <p:cNvPr id="85" name="Image 84" descr="Image24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500298" y="330838"/>
            <a:ext cx="4143372" cy="5072078"/>
          </a:xfrm>
          <a:prstGeom prst="rect">
            <a:avLst/>
          </a:prstGeom>
        </p:spPr>
      </p:pic>
      <p:grpSp>
        <p:nvGrpSpPr>
          <p:cNvPr id="52" name="Groupe 51"/>
          <p:cNvGrpSpPr/>
          <p:nvPr/>
        </p:nvGrpSpPr>
        <p:grpSpPr>
          <a:xfrm>
            <a:off x="2500298" y="357170"/>
            <a:ext cx="4143340" cy="5072098"/>
            <a:chOff x="2500298" y="285732"/>
            <a:chExt cx="3786214" cy="5214974"/>
          </a:xfrm>
        </p:grpSpPr>
        <p:pic>
          <p:nvPicPr>
            <p:cNvPr id="46" name="Image 45" descr="ge6rtbs1.gif"/>
            <p:cNvPicPr>
              <a:picLocks noChangeAspect="1"/>
            </p:cNvPicPr>
            <p:nvPr/>
          </p:nvPicPr>
          <p:blipFill>
            <a:blip r:embed="rId15" cstate="print"/>
            <a:srcRect l="13749" r="26250"/>
            <a:stretch>
              <a:fillRect/>
            </a:stretch>
          </p:blipFill>
          <p:spPr>
            <a:xfrm>
              <a:off x="2500298" y="285732"/>
              <a:ext cx="3786214" cy="5214974"/>
            </a:xfrm>
            <a:prstGeom prst="rect">
              <a:avLst/>
            </a:prstGeom>
          </p:spPr>
        </p:pic>
        <p:grpSp>
          <p:nvGrpSpPr>
            <p:cNvPr id="47" name="Groupe 9"/>
            <p:cNvGrpSpPr/>
            <p:nvPr/>
          </p:nvGrpSpPr>
          <p:grpSpPr>
            <a:xfrm flipH="1">
              <a:off x="3000363" y="1928806"/>
              <a:ext cx="1472213" cy="3441527"/>
              <a:chOff x="5572132" y="642922"/>
              <a:chExt cx="2116694" cy="5072078"/>
            </a:xfrm>
          </p:grpSpPr>
          <p:sp>
            <p:nvSpPr>
              <p:cNvPr id="48" name="Forme libre 47"/>
              <p:cNvSpPr/>
              <p:nvPr/>
            </p:nvSpPr>
            <p:spPr>
              <a:xfrm>
                <a:off x="5760000" y="642922"/>
                <a:ext cx="1928826" cy="2733699"/>
              </a:xfrm>
              <a:custGeom>
                <a:avLst/>
                <a:gdLst>
                  <a:gd name="connsiteX0" fmla="*/ 52387 w 3408362"/>
                  <a:gd name="connsiteY0" fmla="*/ 3192462 h 4254499"/>
                  <a:gd name="connsiteX1" fmla="*/ 252412 w 3408362"/>
                  <a:gd name="connsiteY1" fmla="*/ 3697287 h 4254499"/>
                  <a:gd name="connsiteX2" fmla="*/ 585787 w 3408362"/>
                  <a:gd name="connsiteY2" fmla="*/ 4097337 h 4254499"/>
                  <a:gd name="connsiteX3" fmla="*/ 700087 w 3408362"/>
                  <a:gd name="connsiteY3" fmla="*/ 4240212 h 4254499"/>
                  <a:gd name="connsiteX4" fmla="*/ 985837 w 3408362"/>
                  <a:gd name="connsiteY4" fmla="*/ 4154487 h 4254499"/>
                  <a:gd name="connsiteX5" fmla="*/ 1443037 w 3408362"/>
                  <a:gd name="connsiteY5" fmla="*/ 3640137 h 4254499"/>
                  <a:gd name="connsiteX6" fmla="*/ 1928812 w 3408362"/>
                  <a:gd name="connsiteY6" fmla="*/ 3049587 h 4254499"/>
                  <a:gd name="connsiteX7" fmla="*/ 2462212 w 3408362"/>
                  <a:gd name="connsiteY7" fmla="*/ 2449512 h 4254499"/>
                  <a:gd name="connsiteX8" fmla="*/ 3024187 w 3408362"/>
                  <a:gd name="connsiteY8" fmla="*/ 1944687 h 4254499"/>
                  <a:gd name="connsiteX9" fmla="*/ 3348037 w 3408362"/>
                  <a:gd name="connsiteY9" fmla="*/ 1458912 h 4254499"/>
                  <a:gd name="connsiteX10" fmla="*/ 3386137 w 3408362"/>
                  <a:gd name="connsiteY10" fmla="*/ 906462 h 4254499"/>
                  <a:gd name="connsiteX11" fmla="*/ 3224212 w 3408362"/>
                  <a:gd name="connsiteY11" fmla="*/ 392112 h 4254499"/>
                  <a:gd name="connsiteX12" fmla="*/ 2662237 w 3408362"/>
                  <a:gd name="connsiteY12" fmla="*/ 106362 h 4254499"/>
                  <a:gd name="connsiteX13" fmla="*/ 1833562 w 3408362"/>
                  <a:gd name="connsiteY13" fmla="*/ 49212 h 4254499"/>
                  <a:gd name="connsiteX14" fmla="*/ 966787 w 3408362"/>
                  <a:gd name="connsiteY14" fmla="*/ 401637 h 4254499"/>
                  <a:gd name="connsiteX15" fmla="*/ 442912 w 3408362"/>
                  <a:gd name="connsiteY15" fmla="*/ 944562 h 4254499"/>
                  <a:gd name="connsiteX16" fmla="*/ 100012 w 3408362"/>
                  <a:gd name="connsiteY16" fmla="*/ 1658937 h 4254499"/>
                  <a:gd name="connsiteX17" fmla="*/ 4762 w 3408362"/>
                  <a:gd name="connsiteY17" fmla="*/ 2468562 h 4254499"/>
                  <a:gd name="connsiteX18" fmla="*/ 52387 w 3408362"/>
                  <a:gd name="connsiteY18" fmla="*/ 3192462 h 42544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408362" h="4254499">
                    <a:moveTo>
                      <a:pt x="52387" y="3192462"/>
                    </a:moveTo>
                    <a:cubicBezTo>
                      <a:pt x="93662" y="3397249"/>
                      <a:pt x="163512" y="3546474"/>
                      <a:pt x="252412" y="3697287"/>
                    </a:cubicBezTo>
                    <a:cubicBezTo>
                      <a:pt x="341312" y="3848100"/>
                      <a:pt x="511175" y="4006850"/>
                      <a:pt x="585787" y="4097337"/>
                    </a:cubicBezTo>
                    <a:cubicBezTo>
                      <a:pt x="660399" y="4187824"/>
                      <a:pt x="633412" y="4230687"/>
                      <a:pt x="700087" y="4240212"/>
                    </a:cubicBezTo>
                    <a:cubicBezTo>
                      <a:pt x="766762" y="4249737"/>
                      <a:pt x="862012" y="4254499"/>
                      <a:pt x="985837" y="4154487"/>
                    </a:cubicBezTo>
                    <a:cubicBezTo>
                      <a:pt x="1109662" y="4054475"/>
                      <a:pt x="1285875" y="3824287"/>
                      <a:pt x="1443037" y="3640137"/>
                    </a:cubicBezTo>
                    <a:cubicBezTo>
                      <a:pt x="1600199" y="3455987"/>
                      <a:pt x="1758950" y="3248024"/>
                      <a:pt x="1928812" y="3049587"/>
                    </a:cubicBezTo>
                    <a:cubicBezTo>
                      <a:pt x="2098674" y="2851150"/>
                      <a:pt x="2279650" y="2633662"/>
                      <a:pt x="2462212" y="2449512"/>
                    </a:cubicBezTo>
                    <a:cubicBezTo>
                      <a:pt x="2644774" y="2265362"/>
                      <a:pt x="2876549" y="2109787"/>
                      <a:pt x="3024187" y="1944687"/>
                    </a:cubicBezTo>
                    <a:cubicBezTo>
                      <a:pt x="3171825" y="1779587"/>
                      <a:pt x="3287712" y="1631950"/>
                      <a:pt x="3348037" y="1458912"/>
                    </a:cubicBezTo>
                    <a:cubicBezTo>
                      <a:pt x="3408362" y="1285874"/>
                      <a:pt x="3406775" y="1084262"/>
                      <a:pt x="3386137" y="906462"/>
                    </a:cubicBezTo>
                    <a:cubicBezTo>
                      <a:pt x="3365500" y="728662"/>
                      <a:pt x="3344862" y="525462"/>
                      <a:pt x="3224212" y="392112"/>
                    </a:cubicBezTo>
                    <a:cubicBezTo>
                      <a:pt x="3103562" y="258762"/>
                      <a:pt x="2894012" y="163512"/>
                      <a:pt x="2662237" y="106362"/>
                    </a:cubicBezTo>
                    <a:cubicBezTo>
                      <a:pt x="2430462" y="49212"/>
                      <a:pt x="2116137" y="0"/>
                      <a:pt x="1833562" y="49212"/>
                    </a:cubicBezTo>
                    <a:cubicBezTo>
                      <a:pt x="1550987" y="98425"/>
                      <a:pt x="1198562" y="252412"/>
                      <a:pt x="966787" y="401637"/>
                    </a:cubicBezTo>
                    <a:cubicBezTo>
                      <a:pt x="735012" y="550862"/>
                      <a:pt x="587374" y="735012"/>
                      <a:pt x="442912" y="944562"/>
                    </a:cubicBezTo>
                    <a:cubicBezTo>
                      <a:pt x="298450" y="1154112"/>
                      <a:pt x="173037" y="1404937"/>
                      <a:pt x="100012" y="1658937"/>
                    </a:cubicBezTo>
                    <a:cubicBezTo>
                      <a:pt x="26987" y="1912937"/>
                      <a:pt x="9525" y="2211387"/>
                      <a:pt x="4762" y="2468562"/>
                    </a:cubicBezTo>
                    <a:cubicBezTo>
                      <a:pt x="0" y="2725737"/>
                      <a:pt x="11112" y="2987675"/>
                      <a:pt x="52387" y="3192462"/>
                    </a:cubicBezTo>
                    <a:close/>
                  </a:path>
                </a:pathLst>
              </a:custGeom>
              <a:blipFill>
                <a:blip r:embed="rId16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49" name="Rectangle 48"/>
              <p:cNvSpPr/>
              <p:nvPr/>
            </p:nvSpPr>
            <p:spPr>
              <a:xfrm>
                <a:off x="5572132" y="1714492"/>
                <a:ext cx="357190" cy="428628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50" name="Image 49" descr="Image34.jpg"/>
              <p:cNvPicPr>
                <a:picLocks noChangeAspect="1"/>
              </p:cNvPicPr>
              <p:nvPr/>
            </p:nvPicPr>
            <p:blipFill>
              <a:blip r:embed="rId7" cstate="print"/>
              <a:srcRect l="7262" t="25638" r="89893" b="2498"/>
              <a:stretch>
                <a:fillRect/>
              </a:stretch>
            </p:blipFill>
            <p:spPr>
              <a:xfrm>
                <a:off x="5572132" y="1608223"/>
                <a:ext cx="216705" cy="4106777"/>
              </a:xfrm>
              <a:prstGeom prst="can">
                <a:avLst/>
              </a:prstGeom>
            </p:spPr>
          </p:pic>
          <p:sp>
            <p:nvSpPr>
              <p:cNvPr id="51" name="Forme libre 50"/>
              <p:cNvSpPr/>
              <p:nvPr/>
            </p:nvSpPr>
            <p:spPr>
              <a:xfrm>
                <a:off x="6134100" y="2695575"/>
                <a:ext cx="339725" cy="796925"/>
              </a:xfrm>
              <a:custGeom>
                <a:avLst/>
                <a:gdLst>
                  <a:gd name="connsiteX0" fmla="*/ 142875 w 339725"/>
                  <a:gd name="connsiteY0" fmla="*/ 0 h 796925"/>
                  <a:gd name="connsiteX1" fmla="*/ 257175 w 339725"/>
                  <a:gd name="connsiteY1" fmla="*/ 219075 h 796925"/>
                  <a:gd name="connsiteX2" fmla="*/ 333375 w 339725"/>
                  <a:gd name="connsiteY2" fmla="*/ 485775 h 796925"/>
                  <a:gd name="connsiteX3" fmla="*/ 295275 w 339725"/>
                  <a:gd name="connsiteY3" fmla="*/ 733425 h 796925"/>
                  <a:gd name="connsiteX4" fmla="*/ 171450 w 339725"/>
                  <a:gd name="connsiteY4" fmla="*/ 790575 h 796925"/>
                  <a:gd name="connsiteX5" fmla="*/ 66675 w 339725"/>
                  <a:gd name="connsiteY5" fmla="*/ 771525 h 796925"/>
                  <a:gd name="connsiteX6" fmla="*/ 38100 w 339725"/>
                  <a:gd name="connsiteY6" fmla="*/ 666750 h 796925"/>
                  <a:gd name="connsiteX7" fmla="*/ 28575 w 339725"/>
                  <a:gd name="connsiteY7" fmla="*/ 514350 h 796925"/>
                  <a:gd name="connsiteX8" fmla="*/ 0 w 339725"/>
                  <a:gd name="connsiteY8" fmla="*/ 447675 h 796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9725" h="796925">
                    <a:moveTo>
                      <a:pt x="142875" y="0"/>
                    </a:moveTo>
                    <a:cubicBezTo>
                      <a:pt x="184150" y="69056"/>
                      <a:pt x="225425" y="138113"/>
                      <a:pt x="257175" y="219075"/>
                    </a:cubicBezTo>
                    <a:cubicBezTo>
                      <a:pt x="288925" y="300038"/>
                      <a:pt x="327025" y="400050"/>
                      <a:pt x="333375" y="485775"/>
                    </a:cubicBezTo>
                    <a:cubicBezTo>
                      <a:pt x="339725" y="571500"/>
                      <a:pt x="322262" y="682625"/>
                      <a:pt x="295275" y="733425"/>
                    </a:cubicBezTo>
                    <a:cubicBezTo>
                      <a:pt x="268288" y="784225"/>
                      <a:pt x="209550" y="784225"/>
                      <a:pt x="171450" y="790575"/>
                    </a:cubicBezTo>
                    <a:cubicBezTo>
                      <a:pt x="133350" y="796925"/>
                      <a:pt x="88900" y="792162"/>
                      <a:pt x="66675" y="771525"/>
                    </a:cubicBezTo>
                    <a:cubicBezTo>
                      <a:pt x="44450" y="750888"/>
                      <a:pt x="44450" y="709612"/>
                      <a:pt x="38100" y="666750"/>
                    </a:cubicBezTo>
                    <a:cubicBezTo>
                      <a:pt x="31750" y="623888"/>
                      <a:pt x="34925" y="550862"/>
                      <a:pt x="28575" y="514350"/>
                    </a:cubicBezTo>
                    <a:cubicBezTo>
                      <a:pt x="22225" y="477838"/>
                      <a:pt x="11112" y="462756"/>
                      <a:pt x="0" y="447675"/>
                    </a:cubicBezTo>
                  </a:path>
                </a:pathLst>
              </a:custGeom>
              <a:ln w="19050"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  <p:pic>
        <p:nvPicPr>
          <p:cNvPr id="86" name="Image 85" descr="Image25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2500298" y="330837"/>
            <a:ext cx="4143372" cy="5072079"/>
          </a:xfrm>
          <a:prstGeom prst="rect">
            <a:avLst/>
          </a:prstGeom>
        </p:spPr>
      </p:pic>
      <p:grpSp>
        <p:nvGrpSpPr>
          <p:cNvPr id="40" name="Groupe 39"/>
          <p:cNvGrpSpPr/>
          <p:nvPr/>
        </p:nvGrpSpPr>
        <p:grpSpPr>
          <a:xfrm>
            <a:off x="2500298" y="357170"/>
            <a:ext cx="4143340" cy="5072098"/>
            <a:chOff x="762000" y="0"/>
            <a:chExt cx="4357315" cy="4585510"/>
          </a:xfrm>
        </p:grpSpPr>
        <p:pic>
          <p:nvPicPr>
            <p:cNvPr id="41" name="Image 40" descr="jag81yds.jpg"/>
            <p:cNvPicPr>
              <a:picLocks noChangeAspect="1"/>
            </p:cNvPicPr>
            <p:nvPr/>
          </p:nvPicPr>
          <p:blipFill>
            <a:blip r:embed="rId18" cstate="print"/>
            <a:srcRect b="3768"/>
            <a:stretch>
              <a:fillRect/>
            </a:stretch>
          </p:blipFill>
          <p:spPr>
            <a:xfrm>
              <a:off x="762000" y="0"/>
              <a:ext cx="4357315" cy="4585510"/>
            </a:xfrm>
            <a:prstGeom prst="rect">
              <a:avLst/>
            </a:prstGeom>
          </p:spPr>
        </p:pic>
        <p:grpSp>
          <p:nvGrpSpPr>
            <p:cNvPr id="42" name="Groupe 67"/>
            <p:cNvGrpSpPr/>
            <p:nvPr/>
          </p:nvGrpSpPr>
          <p:grpSpPr>
            <a:xfrm>
              <a:off x="2357422" y="2071682"/>
              <a:ext cx="1230053" cy="2286015"/>
              <a:chOff x="6429388" y="714360"/>
              <a:chExt cx="1587243" cy="4008172"/>
            </a:xfrm>
            <a:effectLst>
              <a:outerShdw blurRad="76200" dir="18900000" sy="23000" kx="-1200000" algn="bl" rotWithShape="0">
                <a:prstClr val="black">
                  <a:alpha val="61000"/>
                </a:prstClr>
              </a:outerShdw>
            </a:effectLst>
          </p:grpSpPr>
          <p:sp>
            <p:nvSpPr>
              <p:cNvPr id="43" name="Forme libre 42"/>
              <p:cNvSpPr/>
              <p:nvPr/>
            </p:nvSpPr>
            <p:spPr>
              <a:xfrm>
                <a:off x="6429388" y="714360"/>
                <a:ext cx="1458893" cy="2071701"/>
              </a:xfrm>
              <a:custGeom>
                <a:avLst/>
                <a:gdLst>
                  <a:gd name="connsiteX0" fmla="*/ 3236912 w 4102099"/>
                  <a:gd name="connsiteY0" fmla="*/ 5159375 h 5170487"/>
                  <a:gd name="connsiteX1" fmla="*/ 3360737 w 4102099"/>
                  <a:gd name="connsiteY1" fmla="*/ 5016500 h 5170487"/>
                  <a:gd name="connsiteX2" fmla="*/ 3741737 w 4102099"/>
                  <a:gd name="connsiteY2" fmla="*/ 4654550 h 5170487"/>
                  <a:gd name="connsiteX3" fmla="*/ 3817937 w 4102099"/>
                  <a:gd name="connsiteY3" fmla="*/ 4511675 h 5170487"/>
                  <a:gd name="connsiteX4" fmla="*/ 3998912 w 4102099"/>
                  <a:gd name="connsiteY4" fmla="*/ 4206875 h 5170487"/>
                  <a:gd name="connsiteX5" fmla="*/ 4037012 w 4102099"/>
                  <a:gd name="connsiteY5" fmla="*/ 4044950 h 5170487"/>
                  <a:gd name="connsiteX6" fmla="*/ 4075112 w 4102099"/>
                  <a:gd name="connsiteY6" fmla="*/ 2959100 h 5170487"/>
                  <a:gd name="connsiteX7" fmla="*/ 4056062 w 4102099"/>
                  <a:gd name="connsiteY7" fmla="*/ 2149475 h 5170487"/>
                  <a:gd name="connsiteX8" fmla="*/ 3798887 w 4102099"/>
                  <a:gd name="connsiteY8" fmla="*/ 1292225 h 5170487"/>
                  <a:gd name="connsiteX9" fmla="*/ 3351212 w 4102099"/>
                  <a:gd name="connsiteY9" fmla="*/ 635000 h 5170487"/>
                  <a:gd name="connsiteX10" fmla="*/ 2789237 w 4102099"/>
                  <a:gd name="connsiteY10" fmla="*/ 234950 h 5170487"/>
                  <a:gd name="connsiteX11" fmla="*/ 2265362 w 4102099"/>
                  <a:gd name="connsiteY11" fmla="*/ 53975 h 5170487"/>
                  <a:gd name="connsiteX12" fmla="*/ 1760537 w 4102099"/>
                  <a:gd name="connsiteY12" fmla="*/ 15875 h 5170487"/>
                  <a:gd name="connsiteX13" fmla="*/ 1236662 w 4102099"/>
                  <a:gd name="connsiteY13" fmla="*/ 149225 h 5170487"/>
                  <a:gd name="connsiteX14" fmla="*/ 769937 w 4102099"/>
                  <a:gd name="connsiteY14" fmla="*/ 406400 h 5170487"/>
                  <a:gd name="connsiteX15" fmla="*/ 474662 w 4102099"/>
                  <a:gd name="connsiteY15" fmla="*/ 663575 h 5170487"/>
                  <a:gd name="connsiteX16" fmla="*/ 207962 w 4102099"/>
                  <a:gd name="connsiteY16" fmla="*/ 1006475 h 5170487"/>
                  <a:gd name="connsiteX17" fmla="*/ 169862 w 4102099"/>
                  <a:gd name="connsiteY17" fmla="*/ 1139825 h 5170487"/>
                  <a:gd name="connsiteX18" fmla="*/ 74612 w 4102099"/>
                  <a:gd name="connsiteY18" fmla="*/ 1216025 h 5170487"/>
                  <a:gd name="connsiteX19" fmla="*/ 7937 w 4102099"/>
                  <a:gd name="connsiteY19" fmla="*/ 1263650 h 5170487"/>
                  <a:gd name="connsiteX20" fmla="*/ 26987 w 4102099"/>
                  <a:gd name="connsiteY20" fmla="*/ 1311275 h 5170487"/>
                  <a:gd name="connsiteX21" fmla="*/ 169862 w 4102099"/>
                  <a:gd name="connsiteY21" fmla="*/ 1416050 h 5170487"/>
                  <a:gd name="connsiteX22" fmla="*/ 455612 w 4102099"/>
                  <a:gd name="connsiteY22" fmla="*/ 1587500 h 5170487"/>
                  <a:gd name="connsiteX23" fmla="*/ 1055687 w 4102099"/>
                  <a:gd name="connsiteY23" fmla="*/ 2063750 h 5170487"/>
                  <a:gd name="connsiteX24" fmla="*/ 1655762 w 4102099"/>
                  <a:gd name="connsiteY24" fmla="*/ 2701925 h 5170487"/>
                  <a:gd name="connsiteX25" fmla="*/ 2141537 w 4102099"/>
                  <a:gd name="connsiteY25" fmla="*/ 3349625 h 5170487"/>
                  <a:gd name="connsiteX26" fmla="*/ 2560637 w 4102099"/>
                  <a:gd name="connsiteY26" fmla="*/ 3997325 h 5170487"/>
                  <a:gd name="connsiteX27" fmla="*/ 2922587 w 4102099"/>
                  <a:gd name="connsiteY27" fmla="*/ 4606925 h 5170487"/>
                  <a:gd name="connsiteX28" fmla="*/ 3122612 w 4102099"/>
                  <a:gd name="connsiteY28" fmla="*/ 4978400 h 5170487"/>
                  <a:gd name="connsiteX29" fmla="*/ 3189287 w 4102099"/>
                  <a:gd name="connsiteY29" fmla="*/ 5083175 h 5170487"/>
                  <a:gd name="connsiteX30" fmla="*/ 3236912 w 4102099"/>
                  <a:gd name="connsiteY30" fmla="*/ 5159375 h 5170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4102099" h="5170487">
                    <a:moveTo>
                      <a:pt x="3236912" y="5159375"/>
                    </a:moveTo>
                    <a:cubicBezTo>
                      <a:pt x="3265487" y="5148263"/>
                      <a:pt x="3276600" y="5100637"/>
                      <a:pt x="3360737" y="5016500"/>
                    </a:cubicBezTo>
                    <a:cubicBezTo>
                      <a:pt x="3444874" y="4932363"/>
                      <a:pt x="3665537" y="4738687"/>
                      <a:pt x="3741737" y="4654550"/>
                    </a:cubicBezTo>
                    <a:cubicBezTo>
                      <a:pt x="3817937" y="4570413"/>
                      <a:pt x="3775075" y="4586287"/>
                      <a:pt x="3817937" y="4511675"/>
                    </a:cubicBezTo>
                    <a:cubicBezTo>
                      <a:pt x="3860799" y="4437063"/>
                      <a:pt x="3962400" y="4284662"/>
                      <a:pt x="3998912" y="4206875"/>
                    </a:cubicBezTo>
                    <a:cubicBezTo>
                      <a:pt x="4035424" y="4129088"/>
                      <a:pt x="4024312" y="4252912"/>
                      <a:pt x="4037012" y="4044950"/>
                    </a:cubicBezTo>
                    <a:cubicBezTo>
                      <a:pt x="4049712" y="3836988"/>
                      <a:pt x="4071937" y="3275012"/>
                      <a:pt x="4075112" y="2959100"/>
                    </a:cubicBezTo>
                    <a:cubicBezTo>
                      <a:pt x="4078287" y="2643188"/>
                      <a:pt x="4102099" y="2427287"/>
                      <a:pt x="4056062" y="2149475"/>
                    </a:cubicBezTo>
                    <a:cubicBezTo>
                      <a:pt x="4010025" y="1871663"/>
                      <a:pt x="3916362" y="1544637"/>
                      <a:pt x="3798887" y="1292225"/>
                    </a:cubicBezTo>
                    <a:cubicBezTo>
                      <a:pt x="3681412" y="1039813"/>
                      <a:pt x="3519487" y="811212"/>
                      <a:pt x="3351212" y="635000"/>
                    </a:cubicBezTo>
                    <a:cubicBezTo>
                      <a:pt x="3182937" y="458788"/>
                      <a:pt x="2970212" y="331787"/>
                      <a:pt x="2789237" y="234950"/>
                    </a:cubicBezTo>
                    <a:cubicBezTo>
                      <a:pt x="2608262" y="138113"/>
                      <a:pt x="2436812" y="90487"/>
                      <a:pt x="2265362" y="53975"/>
                    </a:cubicBezTo>
                    <a:cubicBezTo>
                      <a:pt x="2093912" y="17463"/>
                      <a:pt x="1931987" y="0"/>
                      <a:pt x="1760537" y="15875"/>
                    </a:cubicBezTo>
                    <a:cubicBezTo>
                      <a:pt x="1589087" y="31750"/>
                      <a:pt x="1401762" y="84138"/>
                      <a:pt x="1236662" y="149225"/>
                    </a:cubicBezTo>
                    <a:cubicBezTo>
                      <a:pt x="1071562" y="214313"/>
                      <a:pt x="896937" y="320675"/>
                      <a:pt x="769937" y="406400"/>
                    </a:cubicBezTo>
                    <a:cubicBezTo>
                      <a:pt x="642937" y="492125"/>
                      <a:pt x="568324" y="563563"/>
                      <a:pt x="474662" y="663575"/>
                    </a:cubicBezTo>
                    <a:cubicBezTo>
                      <a:pt x="381000" y="763587"/>
                      <a:pt x="258762" y="927100"/>
                      <a:pt x="207962" y="1006475"/>
                    </a:cubicBezTo>
                    <a:cubicBezTo>
                      <a:pt x="157162" y="1085850"/>
                      <a:pt x="192087" y="1104900"/>
                      <a:pt x="169862" y="1139825"/>
                    </a:cubicBezTo>
                    <a:cubicBezTo>
                      <a:pt x="147637" y="1174750"/>
                      <a:pt x="101600" y="1195387"/>
                      <a:pt x="74612" y="1216025"/>
                    </a:cubicBezTo>
                    <a:cubicBezTo>
                      <a:pt x="47624" y="1236663"/>
                      <a:pt x="15874" y="1247775"/>
                      <a:pt x="7937" y="1263650"/>
                    </a:cubicBezTo>
                    <a:cubicBezTo>
                      <a:pt x="0" y="1279525"/>
                      <a:pt x="0" y="1285875"/>
                      <a:pt x="26987" y="1311275"/>
                    </a:cubicBezTo>
                    <a:cubicBezTo>
                      <a:pt x="53975" y="1336675"/>
                      <a:pt x="98425" y="1370013"/>
                      <a:pt x="169862" y="1416050"/>
                    </a:cubicBezTo>
                    <a:cubicBezTo>
                      <a:pt x="241299" y="1462087"/>
                      <a:pt x="307975" y="1479550"/>
                      <a:pt x="455612" y="1587500"/>
                    </a:cubicBezTo>
                    <a:cubicBezTo>
                      <a:pt x="603249" y="1695450"/>
                      <a:pt x="855662" y="1878013"/>
                      <a:pt x="1055687" y="2063750"/>
                    </a:cubicBezTo>
                    <a:cubicBezTo>
                      <a:pt x="1255712" y="2249487"/>
                      <a:pt x="1474787" y="2487613"/>
                      <a:pt x="1655762" y="2701925"/>
                    </a:cubicBezTo>
                    <a:cubicBezTo>
                      <a:pt x="1836737" y="2916238"/>
                      <a:pt x="1990725" y="3133725"/>
                      <a:pt x="2141537" y="3349625"/>
                    </a:cubicBezTo>
                    <a:cubicBezTo>
                      <a:pt x="2292349" y="3565525"/>
                      <a:pt x="2430462" y="3787775"/>
                      <a:pt x="2560637" y="3997325"/>
                    </a:cubicBezTo>
                    <a:cubicBezTo>
                      <a:pt x="2690812" y="4206875"/>
                      <a:pt x="2828924" y="4443412"/>
                      <a:pt x="2922587" y="4606925"/>
                    </a:cubicBezTo>
                    <a:cubicBezTo>
                      <a:pt x="3016250" y="4770438"/>
                      <a:pt x="3078162" y="4899025"/>
                      <a:pt x="3122612" y="4978400"/>
                    </a:cubicBezTo>
                    <a:cubicBezTo>
                      <a:pt x="3167062" y="5057775"/>
                      <a:pt x="3170237" y="5054600"/>
                      <a:pt x="3189287" y="5083175"/>
                    </a:cubicBezTo>
                    <a:cubicBezTo>
                      <a:pt x="3208337" y="5111750"/>
                      <a:pt x="3208337" y="5170487"/>
                      <a:pt x="3236912" y="5159375"/>
                    </a:cubicBezTo>
                    <a:close/>
                  </a:path>
                </a:pathLst>
              </a:custGeom>
              <a:blipFill>
                <a:blip r:embed="rId19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44" name="Image 43" descr="Image34.jpg"/>
              <p:cNvPicPr>
                <a:picLocks noChangeAspect="1"/>
              </p:cNvPicPr>
              <p:nvPr/>
            </p:nvPicPr>
            <p:blipFill>
              <a:blip r:embed="rId7" cstate="print"/>
              <a:srcRect l="7262" t="25638" r="89893" b="2498"/>
              <a:stretch>
                <a:fillRect/>
              </a:stretch>
            </p:blipFill>
            <p:spPr>
              <a:xfrm>
                <a:off x="7858148" y="1428740"/>
                <a:ext cx="158483" cy="3293792"/>
              </a:xfrm>
              <a:prstGeom prst="can">
                <a:avLst/>
              </a:prstGeom>
            </p:spPr>
          </p:pic>
        </p:grpSp>
      </p:grpSp>
      <p:pic>
        <p:nvPicPr>
          <p:cNvPr id="88" name="Image 87" descr="Image27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2500298" y="330838"/>
            <a:ext cx="4143372" cy="5072078"/>
          </a:xfrm>
          <a:prstGeom prst="rect">
            <a:avLst/>
          </a:prstGeom>
        </p:spPr>
      </p:pic>
      <p:pic>
        <p:nvPicPr>
          <p:cNvPr id="89" name="Image 88" descr="Image28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2500298" y="330838"/>
            <a:ext cx="4143372" cy="5063316"/>
          </a:xfrm>
          <a:prstGeom prst="rect">
            <a:avLst/>
          </a:prstGeom>
        </p:spPr>
      </p:pic>
      <p:grpSp>
        <p:nvGrpSpPr>
          <p:cNvPr id="33" name="Groupe 32"/>
          <p:cNvGrpSpPr/>
          <p:nvPr/>
        </p:nvGrpSpPr>
        <p:grpSpPr>
          <a:xfrm>
            <a:off x="2500298" y="357170"/>
            <a:ext cx="4143340" cy="5256000"/>
            <a:chOff x="1571604" y="0"/>
            <a:chExt cx="3429024" cy="4429136"/>
          </a:xfrm>
        </p:grpSpPr>
        <p:pic>
          <p:nvPicPr>
            <p:cNvPr id="34" name="Image 33" descr="nz3zsupi.gif"/>
            <p:cNvPicPr>
              <a:picLocks noChangeAspect="1"/>
            </p:cNvPicPr>
            <p:nvPr/>
          </p:nvPicPr>
          <p:blipFill>
            <a:blip r:embed="rId22" cstate="print"/>
            <a:srcRect l="14166" r="25833"/>
            <a:stretch>
              <a:fillRect/>
            </a:stretch>
          </p:blipFill>
          <p:spPr>
            <a:xfrm>
              <a:off x="1571604" y="0"/>
              <a:ext cx="3429024" cy="4286260"/>
            </a:xfrm>
            <a:prstGeom prst="rect">
              <a:avLst/>
            </a:prstGeom>
          </p:spPr>
        </p:pic>
        <p:grpSp>
          <p:nvGrpSpPr>
            <p:cNvPr id="35" name="Groupe 61"/>
            <p:cNvGrpSpPr/>
            <p:nvPr/>
          </p:nvGrpSpPr>
          <p:grpSpPr>
            <a:xfrm>
              <a:off x="3143240" y="2500310"/>
              <a:ext cx="1214446" cy="1928827"/>
              <a:chOff x="928662" y="1357302"/>
              <a:chExt cx="1663730" cy="3003321"/>
            </a:xfrm>
            <a:effectLst>
              <a:outerShdw blurRad="76200" dir="13500000" sy="23000" kx="1200000" algn="br" rotWithShape="0">
                <a:prstClr val="black">
                  <a:alpha val="60000"/>
                </a:prstClr>
              </a:outerShdw>
            </a:effectLst>
          </p:grpSpPr>
          <p:grpSp>
            <p:nvGrpSpPr>
              <p:cNvPr id="36" name="Groupe 14"/>
              <p:cNvGrpSpPr/>
              <p:nvPr/>
            </p:nvGrpSpPr>
            <p:grpSpPr>
              <a:xfrm>
                <a:off x="928662" y="1357302"/>
                <a:ext cx="1500198" cy="1752607"/>
                <a:chOff x="571472" y="785798"/>
                <a:chExt cx="2801938" cy="3181367"/>
              </a:xfrm>
            </p:grpSpPr>
            <p:sp>
              <p:nvSpPr>
                <p:cNvPr id="38" name="Forme libre 37"/>
                <p:cNvSpPr/>
                <p:nvPr/>
              </p:nvSpPr>
              <p:spPr>
                <a:xfrm>
                  <a:off x="571472" y="785798"/>
                  <a:ext cx="2801938" cy="2862263"/>
                </a:xfrm>
                <a:custGeom>
                  <a:avLst/>
                  <a:gdLst>
                    <a:gd name="connsiteX0" fmla="*/ 2773363 w 2801938"/>
                    <a:gd name="connsiteY0" fmla="*/ 1911350 h 2862263"/>
                    <a:gd name="connsiteX1" fmla="*/ 2611438 w 2801938"/>
                    <a:gd name="connsiteY1" fmla="*/ 2206625 h 2862263"/>
                    <a:gd name="connsiteX2" fmla="*/ 2535238 w 2801938"/>
                    <a:gd name="connsiteY2" fmla="*/ 2368550 h 2862263"/>
                    <a:gd name="connsiteX3" fmla="*/ 2392363 w 2801938"/>
                    <a:gd name="connsiteY3" fmla="*/ 2597150 h 2862263"/>
                    <a:gd name="connsiteX4" fmla="*/ 2230438 w 2801938"/>
                    <a:gd name="connsiteY4" fmla="*/ 2806700 h 2862263"/>
                    <a:gd name="connsiteX5" fmla="*/ 2049463 w 2801938"/>
                    <a:gd name="connsiteY5" fmla="*/ 2854325 h 2862263"/>
                    <a:gd name="connsiteX6" fmla="*/ 1820863 w 2801938"/>
                    <a:gd name="connsiteY6" fmla="*/ 2759075 h 2862263"/>
                    <a:gd name="connsiteX7" fmla="*/ 1401763 w 2801938"/>
                    <a:gd name="connsiteY7" fmla="*/ 2397125 h 2862263"/>
                    <a:gd name="connsiteX8" fmla="*/ 868363 w 2801938"/>
                    <a:gd name="connsiteY8" fmla="*/ 1816100 h 2862263"/>
                    <a:gd name="connsiteX9" fmla="*/ 563563 w 2801938"/>
                    <a:gd name="connsiteY9" fmla="*/ 1444625 h 2862263"/>
                    <a:gd name="connsiteX10" fmla="*/ 230188 w 2801938"/>
                    <a:gd name="connsiteY10" fmla="*/ 1120775 h 2862263"/>
                    <a:gd name="connsiteX11" fmla="*/ 49213 w 2801938"/>
                    <a:gd name="connsiteY11" fmla="*/ 892175 h 2862263"/>
                    <a:gd name="connsiteX12" fmla="*/ 1588 w 2801938"/>
                    <a:gd name="connsiteY12" fmla="*/ 787400 h 2862263"/>
                    <a:gd name="connsiteX13" fmla="*/ 39688 w 2801938"/>
                    <a:gd name="connsiteY13" fmla="*/ 701675 h 2862263"/>
                    <a:gd name="connsiteX14" fmla="*/ 220663 w 2801938"/>
                    <a:gd name="connsiteY14" fmla="*/ 482600 h 2862263"/>
                    <a:gd name="connsiteX15" fmla="*/ 439738 w 2801938"/>
                    <a:gd name="connsiteY15" fmla="*/ 282575 h 2862263"/>
                    <a:gd name="connsiteX16" fmla="*/ 839788 w 2801938"/>
                    <a:gd name="connsiteY16" fmla="*/ 73025 h 2862263"/>
                    <a:gd name="connsiteX17" fmla="*/ 1373188 w 2801938"/>
                    <a:gd name="connsiteY17" fmla="*/ 6350 h 2862263"/>
                    <a:gd name="connsiteX18" fmla="*/ 1830388 w 2801938"/>
                    <a:gd name="connsiteY18" fmla="*/ 111125 h 2862263"/>
                    <a:gd name="connsiteX19" fmla="*/ 2182813 w 2801938"/>
                    <a:gd name="connsiteY19" fmla="*/ 339725 h 2862263"/>
                    <a:gd name="connsiteX20" fmla="*/ 2535238 w 2801938"/>
                    <a:gd name="connsiteY20" fmla="*/ 787400 h 2862263"/>
                    <a:gd name="connsiteX21" fmla="*/ 2678113 w 2801938"/>
                    <a:gd name="connsiteY21" fmla="*/ 1330325 h 2862263"/>
                    <a:gd name="connsiteX22" fmla="*/ 2754313 w 2801938"/>
                    <a:gd name="connsiteY22" fmla="*/ 1682750 h 2862263"/>
                    <a:gd name="connsiteX23" fmla="*/ 2782888 w 2801938"/>
                    <a:gd name="connsiteY23" fmla="*/ 1806575 h 2862263"/>
                    <a:gd name="connsiteX24" fmla="*/ 2773363 w 2801938"/>
                    <a:gd name="connsiteY24" fmla="*/ 1911350 h 28622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</a:cxnLst>
                  <a:rect l="l" t="t" r="r" b="b"/>
                  <a:pathLst>
                    <a:path w="2801938" h="2862263">
                      <a:moveTo>
                        <a:pt x="2773363" y="1911350"/>
                      </a:moveTo>
                      <a:cubicBezTo>
                        <a:pt x="2744788" y="1978025"/>
                        <a:pt x="2651125" y="2130425"/>
                        <a:pt x="2611438" y="2206625"/>
                      </a:cubicBezTo>
                      <a:cubicBezTo>
                        <a:pt x="2571751" y="2282825"/>
                        <a:pt x="2571751" y="2303462"/>
                        <a:pt x="2535238" y="2368550"/>
                      </a:cubicBezTo>
                      <a:cubicBezTo>
                        <a:pt x="2498725" y="2433638"/>
                        <a:pt x="2443163" y="2524125"/>
                        <a:pt x="2392363" y="2597150"/>
                      </a:cubicBezTo>
                      <a:cubicBezTo>
                        <a:pt x="2341563" y="2670175"/>
                        <a:pt x="2287588" y="2763837"/>
                        <a:pt x="2230438" y="2806700"/>
                      </a:cubicBezTo>
                      <a:cubicBezTo>
                        <a:pt x="2173288" y="2849563"/>
                        <a:pt x="2117726" y="2862263"/>
                        <a:pt x="2049463" y="2854325"/>
                      </a:cubicBezTo>
                      <a:cubicBezTo>
                        <a:pt x="1981201" y="2846388"/>
                        <a:pt x="1928813" y="2835275"/>
                        <a:pt x="1820863" y="2759075"/>
                      </a:cubicBezTo>
                      <a:cubicBezTo>
                        <a:pt x="1712913" y="2682875"/>
                        <a:pt x="1560513" y="2554288"/>
                        <a:pt x="1401763" y="2397125"/>
                      </a:cubicBezTo>
                      <a:cubicBezTo>
                        <a:pt x="1243013" y="2239962"/>
                        <a:pt x="1008063" y="1974850"/>
                        <a:pt x="868363" y="1816100"/>
                      </a:cubicBezTo>
                      <a:cubicBezTo>
                        <a:pt x="728663" y="1657350"/>
                        <a:pt x="669925" y="1560512"/>
                        <a:pt x="563563" y="1444625"/>
                      </a:cubicBezTo>
                      <a:cubicBezTo>
                        <a:pt x="457201" y="1328738"/>
                        <a:pt x="315913" y="1212850"/>
                        <a:pt x="230188" y="1120775"/>
                      </a:cubicBezTo>
                      <a:cubicBezTo>
                        <a:pt x="144463" y="1028700"/>
                        <a:pt x="87313" y="947737"/>
                        <a:pt x="49213" y="892175"/>
                      </a:cubicBezTo>
                      <a:cubicBezTo>
                        <a:pt x="11113" y="836613"/>
                        <a:pt x="3176" y="819150"/>
                        <a:pt x="1588" y="787400"/>
                      </a:cubicBezTo>
                      <a:cubicBezTo>
                        <a:pt x="0" y="755650"/>
                        <a:pt x="3176" y="752475"/>
                        <a:pt x="39688" y="701675"/>
                      </a:cubicBezTo>
                      <a:cubicBezTo>
                        <a:pt x="76200" y="650875"/>
                        <a:pt x="153988" y="552450"/>
                        <a:pt x="220663" y="482600"/>
                      </a:cubicBezTo>
                      <a:cubicBezTo>
                        <a:pt x="287338" y="412750"/>
                        <a:pt x="336551" y="350838"/>
                        <a:pt x="439738" y="282575"/>
                      </a:cubicBezTo>
                      <a:cubicBezTo>
                        <a:pt x="542926" y="214313"/>
                        <a:pt x="684213" y="119062"/>
                        <a:pt x="839788" y="73025"/>
                      </a:cubicBezTo>
                      <a:cubicBezTo>
                        <a:pt x="995363" y="26988"/>
                        <a:pt x="1208088" y="0"/>
                        <a:pt x="1373188" y="6350"/>
                      </a:cubicBezTo>
                      <a:cubicBezTo>
                        <a:pt x="1538288" y="12700"/>
                        <a:pt x="1695451" y="55563"/>
                        <a:pt x="1830388" y="111125"/>
                      </a:cubicBezTo>
                      <a:cubicBezTo>
                        <a:pt x="1965326" y="166688"/>
                        <a:pt x="2065338" y="227013"/>
                        <a:pt x="2182813" y="339725"/>
                      </a:cubicBezTo>
                      <a:cubicBezTo>
                        <a:pt x="2300288" y="452437"/>
                        <a:pt x="2452688" y="622300"/>
                        <a:pt x="2535238" y="787400"/>
                      </a:cubicBezTo>
                      <a:cubicBezTo>
                        <a:pt x="2617788" y="952500"/>
                        <a:pt x="2641600" y="1181100"/>
                        <a:pt x="2678113" y="1330325"/>
                      </a:cubicBezTo>
                      <a:cubicBezTo>
                        <a:pt x="2714626" y="1479550"/>
                        <a:pt x="2736851" y="1603375"/>
                        <a:pt x="2754313" y="1682750"/>
                      </a:cubicBezTo>
                      <a:cubicBezTo>
                        <a:pt x="2771775" y="1762125"/>
                        <a:pt x="2778126" y="1774825"/>
                        <a:pt x="2782888" y="1806575"/>
                      </a:cubicBezTo>
                      <a:cubicBezTo>
                        <a:pt x="2787650" y="1838325"/>
                        <a:pt x="2801938" y="1844675"/>
                        <a:pt x="2773363" y="1911350"/>
                      </a:cubicBezTo>
                      <a:close/>
                    </a:path>
                  </a:pathLst>
                </a:custGeom>
                <a:blipFill>
                  <a:blip r:embed="rId23" cstate="print"/>
                  <a:stretch>
                    <a:fillRect/>
                  </a:stretch>
                </a:blip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39" name="Forme libre 38"/>
                <p:cNvSpPr/>
                <p:nvPr/>
              </p:nvSpPr>
              <p:spPr>
                <a:xfrm>
                  <a:off x="2062141" y="2724153"/>
                  <a:ext cx="428625" cy="1243012"/>
                </a:xfrm>
                <a:custGeom>
                  <a:avLst/>
                  <a:gdLst>
                    <a:gd name="connsiteX0" fmla="*/ 428625 w 428625"/>
                    <a:gd name="connsiteY0" fmla="*/ 0 h 1243012"/>
                    <a:gd name="connsiteX1" fmla="*/ 295275 w 428625"/>
                    <a:gd name="connsiteY1" fmla="*/ 219075 h 1243012"/>
                    <a:gd name="connsiteX2" fmla="*/ 200025 w 428625"/>
                    <a:gd name="connsiteY2" fmla="*/ 419100 h 1243012"/>
                    <a:gd name="connsiteX3" fmla="*/ 95250 w 428625"/>
                    <a:gd name="connsiteY3" fmla="*/ 628650 h 1243012"/>
                    <a:gd name="connsiteX4" fmla="*/ 9525 w 428625"/>
                    <a:gd name="connsiteY4" fmla="*/ 1019175 h 1243012"/>
                    <a:gd name="connsiteX5" fmla="*/ 152400 w 428625"/>
                    <a:gd name="connsiteY5" fmla="*/ 1228725 h 1243012"/>
                    <a:gd name="connsiteX6" fmla="*/ 323850 w 428625"/>
                    <a:gd name="connsiteY6" fmla="*/ 1104900 h 1243012"/>
                    <a:gd name="connsiteX7" fmla="*/ 390525 w 428625"/>
                    <a:gd name="connsiteY7" fmla="*/ 923925 h 1243012"/>
                    <a:gd name="connsiteX8" fmla="*/ 381000 w 428625"/>
                    <a:gd name="connsiteY8" fmla="*/ 676275 h 1243012"/>
                    <a:gd name="connsiteX9" fmla="*/ 323850 w 428625"/>
                    <a:gd name="connsiteY9" fmla="*/ 295275 h 1243012"/>
                    <a:gd name="connsiteX10" fmla="*/ 323850 w 428625"/>
                    <a:gd name="connsiteY10" fmla="*/ 0 h 1243012"/>
                    <a:gd name="connsiteX11" fmla="*/ 323850 w 428625"/>
                    <a:gd name="connsiteY11" fmla="*/ 0 h 12430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428625" h="1243012">
                      <a:moveTo>
                        <a:pt x="428625" y="0"/>
                      </a:moveTo>
                      <a:cubicBezTo>
                        <a:pt x="381000" y="74612"/>
                        <a:pt x="333375" y="149225"/>
                        <a:pt x="295275" y="219075"/>
                      </a:cubicBezTo>
                      <a:cubicBezTo>
                        <a:pt x="257175" y="288925"/>
                        <a:pt x="233362" y="350838"/>
                        <a:pt x="200025" y="419100"/>
                      </a:cubicBezTo>
                      <a:cubicBezTo>
                        <a:pt x="166688" y="487362"/>
                        <a:pt x="127000" y="528638"/>
                        <a:pt x="95250" y="628650"/>
                      </a:cubicBezTo>
                      <a:cubicBezTo>
                        <a:pt x="63500" y="728662"/>
                        <a:pt x="0" y="919163"/>
                        <a:pt x="9525" y="1019175"/>
                      </a:cubicBezTo>
                      <a:cubicBezTo>
                        <a:pt x="19050" y="1119187"/>
                        <a:pt x="100013" y="1214438"/>
                        <a:pt x="152400" y="1228725"/>
                      </a:cubicBezTo>
                      <a:cubicBezTo>
                        <a:pt x="204787" y="1243012"/>
                        <a:pt x="284163" y="1155700"/>
                        <a:pt x="323850" y="1104900"/>
                      </a:cubicBezTo>
                      <a:cubicBezTo>
                        <a:pt x="363537" y="1054100"/>
                        <a:pt x="381000" y="995363"/>
                        <a:pt x="390525" y="923925"/>
                      </a:cubicBezTo>
                      <a:cubicBezTo>
                        <a:pt x="400050" y="852488"/>
                        <a:pt x="392113" y="781050"/>
                        <a:pt x="381000" y="676275"/>
                      </a:cubicBezTo>
                      <a:cubicBezTo>
                        <a:pt x="369887" y="571500"/>
                        <a:pt x="333375" y="407988"/>
                        <a:pt x="323850" y="295275"/>
                      </a:cubicBezTo>
                      <a:cubicBezTo>
                        <a:pt x="314325" y="182563"/>
                        <a:pt x="323850" y="0"/>
                        <a:pt x="323850" y="0"/>
                      </a:cubicBezTo>
                      <a:lnTo>
                        <a:pt x="323850" y="0"/>
                      </a:lnTo>
                    </a:path>
                  </a:pathLst>
                </a:custGeom>
                <a:ln w="9525">
                  <a:solidFill>
                    <a:schemeClr val="bg2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pic>
            <p:nvPicPr>
              <p:cNvPr id="37" name="Image 36" descr="Image34.jpg"/>
              <p:cNvPicPr>
                <a:picLocks noChangeAspect="1"/>
              </p:cNvPicPr>
              <p:nvPr/>
            </p:nvPicPr>
            <p:blipFill>
              <a:blip r:embed="rId7" cstate="print"/>
              <a:srcRect l="7262" t="25638" r="89893" b="2498"/>
              <a:stretch>
                <a:fillRect/>
              </a:stretch>
            </p:blipFill>
            <p:spPr>
              <a:xfrm>
                <a:off x="2357428" y="1857370"/>
                <a:ext cx="234964" cy="2503253"/>
              </a:xfrm>
              <a:prstGeom prst="can">
                <a:avLst/>
              </a:prstGeom>
              <a:effectLst>
                <a:outerShdw blurRad="50800" dist="50800" dir="5400000" algn="ctr" rotWithShape="0">
                  <a:srgbClr val="000000">
                    <a:alpha val="47000"/>
                  </a:srgbClr>
                </a:outerShdw>
              </a:effectLst>
            </p:spPr>
          </p:pic>
        </p:grpSp>
      </p:grpSp>
      <p:pic>
        <p:nvPicPr>
          <p:cNvPr id="90" name="Image 89" descr="Image29.jp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2500298" y="330838"/>
            <a:ext cx="4143372" cy="5098430"/>
          </a:xfrm>
          <a:prstGeom prst="rect">
            <a:avLst/>
          </a:prstGeom>
        </p:spPr>
      </p:pic>
      <p:grpSp>
        <p:nvGrpSpPr>
          <p:cNvPr id="30" name="Groupe 29"/>
          <p:cNvGrpSpPr/>
          <p:nvPr/>
        </p:nvGrpSpPr>
        <p:grpSpPr>
          <a:xfrm>
            <a:off x="2500298" y="357170"/>
            <a:ext cx="4143340" cy="5072098"/>
            <a:chOff x="2500298" y="357170"/>
            <a:chExt cx="3857652" cy="5156720"/>
          </a:xfrm>
        </p:grpSpPr>
        <p:pic>
          <p:nvPicPr>
            <p:cNvPr id="23" name="Image 22" descr="pdkx6sdb.jpg"/>
            <p:cNvPicPr>
              <a:picLocks noChangeAspect="1"/>
            </p:cNvPicPr>
            <p:nvPr/>
          </p:nvPicPr>
          <p:blipFill>
            <a:blip r:embed="rId25" cstate="print"/>
            <a:srcRect t="18750" r="52813"/>
            <a:stretch>
              <a:fillRect/>
            </a:stretch>
          </p:blipFill>
          <p:spPr>
            <a:xfrm>
              <a:off x="2500298" y="357170"/>
              <a:ext cx="3857652" cy="5156720"/>
            </a:xfrm>
            <a:prstGeom prst="rect">
              <a:avLst/>
            </a:prstGeom>
          </p:spPr>
        </p:pic>
        <p:grpSp>
          <p:nvGrpSpPr>
            <p:cNvPr id="28" name="Groupe 27"/>
            <p:cNvGrpSpPr/>
            <p:nvPr/>
          </p:nvGrpSpPr>
          <p:grpSpPr>
            <a:xfrm>
              <a:off x="3071802" y="1785930"/>
              <a:ext cx="785818" cy="1761690"/>
              <a:chOff x="3048929" y="1071550"/>
              <a:chExt cx="1094443" cy="2404632"/>
            </a:xfrm>
            <a:effectLst>
              <a:outerShdw blurRad="76200" dist="12700" dir="8100000" sy="-23000" kx="800400" algn="br" rotWithShape="0">
                <a:prstClr val="black">
                  <a:alpha val="54000"/>
                </a:prstClr>
              </a:outerShdw>
            </a:effectLst>
          </p:grpSpPr>
          <p:sp>
            <p:nvSpPr>
              <p:cNvPr id="25" name="Ellipse 24"/>
              <p:cNvSpPr/>
              <p:nvPr/>
            </p:nvSpPr>
            <p:spPr>
              <a:xfrm rot="20496456" flipH="1">
                <a:off x="3460730" y="1954839"/>
                <a:ext cx="172732" cy="287908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6" name="Forme libre 25"/>
              <p:cNvSpPr/>
              <p:nvPr/>
            </p:nvSpPr>
            <p:spPr>
              <a:xfrm flipH="1">
                <a:off x="3058802" y="1071550"/>
                <a:ext cx="1084570" cy="1090892"/>
              </a:xfrm>
              <a:custGeom>
                <a:avLst/>
                <a:gdLst>
                  <a:gd name="connsiteX0" fmla="*/ 2763837 w 3157537"/>
                  <a:gd name="connsiteY0" fmla="*/ 2249487 h 3081337"/>
                  <a:gd name="connsiteX1" fmla="*/ 3097212 w 3157537"/>
                  <a:gd name="connsiteY1" fmla="*/ 2230437 h 3081337"/>
                  <a:gd name="connsiteX2" fmla="*/ 3125787 w 3157537"/>
                  <a:gd name="connsiteY2" fmla="*/ 1801812 h 3081337"/>
                  <a:gd name="connsiteX3" fmla="*/ 3125787 w 3157537"/>
                  <a:gd name="connsiteY3" fmla="*/ 1458912 h 3081337"/>
                  <a:gd name="connsiteX4" fmla="*/ 3116262 w 3157537"/>
                  <a:gd name="connsiteY4" fmla="*/ 1458912 h 3081337"/>
                  <a:gd name="connsiteX5" fmla="*/ 2849562 w 3157537"/>
                  <a:gd name="connsiteY5" fmla="*/ 1458912 h 3081337"/>
                  <a:gd name="connsiteX6" fmla="*/ 2763837 w 3157537"/>
                  <a:gd name="connsiteY6" fmla="*/ 1458912 h 3081337"/>
                  <a:gd name="connsiteX7" fmla="*/ 2763837 w 3157537"/>
                  <a:gd name="connsiteY7" fmla="*/ 1449387 h 3081337"/>
                  <a:gd name="connsiteX8" fmla="*/ 2725737 w 3157537"/>
                  <a:gd name="connsiteY8" fmla="*/ 1306512 h 3081337"/>
                  <a:gd name="connsiteX9" fmla="*/ 2630487 w 3157537"/>
                  <a:gd name="connsiteY9" fmla="*/ 954087 h 3081337"/>
                  <a:gd name="connsiteX10" fmla="*/ 2392362 w 3157537"/>
                  <a:gd name="connsiteY10" fmla="*/ 487362 h 3081337"/>
                  <a:gd name="connsiteX11" fmla="*/ 1982787 w 3157537"/>
                  <a:gd name="connsiteY11" fmla="*/ 163512 h 3081337"/>
                  <a:gd name="connsiteX12" fmla="*/ 1592262 w 3157537"/>
                  <a:gd name="connsiteY12" fmla="*/ 49212 h 3081337"/>
                  <a:gd name="connsiteX13" fmla="*/ 1077912 w 3157537"/>
                  <a:gd name="connsiteY13" fmla="*/ 20637 h 3081337"/>
                  <a:gd name="connsiteX14" fmla="*/ 668337 w 3157537"/>
                  <a:gd name="connsiteY14" fmla="*/ 173037 h 3081337"/>
                  <a:gd name="connsiteX15" fmla="*/ 354012 w 3157537"/>
                  <a:gd name="connsiteY15" fmla="*/ 401637 h 3081337"/>
                  <a:gd name="connsiteX16" fmla="*/ 153987 w 3157537"/>
                  <a:gd name="connsiteY16" fmla="*/ 639762 h 3081337"/>
                  <a:gd name="connsiteX17" fmla="*/ 115887 w 3157537"/>
                  <a:gd name="connsiteY17" fmla="*/ 706437 h 3081337"/>
                  <a:gd name="connsiteX18" fmla="*/ 77787 w 3157537"/>
                  <a:gd name="connsiteY18" fmla="*/ 725487 h 3081337"/>
                  <a:gd name="connsiteX19" fmla="*/ 20637 w 3157537"/>
                  <a:gd name="connsiteY19" fmla="*/ 754062 h 3081337"/>
                  <a:gd name="connsiteX20" fmla="*/ 1587 w 3157537"/>
                  <a:gd name="connsiteY20" fmla="*/ 792162 h 3081337"/>
                  <a:gd name="connsiteX21" fmla="*/ 30162 w 3157537"/>
                  <a:gd name="connsiteY21" fmla="*/ 830262 h 3081337"/>
                  <a:gd name="connsiteX22" fmla="*/ 125412 w 3157537"/>
                  <a:gd name="connsiteY22" fmla="*/ 896937 h 3081337"/>
                  <a:gd name="connsiteX23" fmla="*/ 325437 w 3157537"/>
                  <a:gd name="connsiteY23" fmla="*/ 1049337 h 3081337"/>
                  <a:gd name="connsiteX24" fmla="*/ 668337 w 3157537"/>
                  <a:gd name="connsiteY24" fmla="*/ 1344612 h 3081337"/>
                  <a:gd name="connsiteX25" fmla="*/ 954087 w 3157537"/>
                  <a:gd name="connsiteY25" fmla="*/ 1677987 h 3081337"/>
                  <a:gd name="connsiteX26" fmla="*/ 1382712 w 3157537"/>
                  <a:gd name="connsiteY26" fmla="*/ 2154237 h 3081337"/>
                  <a:gd name="connsiteX27" fmla="*/ 1658937 w 3157537"/>
                  <a:gd name="connsiteY27" fmla="*/ 2525712 h 3081337"/>
                  <a:gd name="connsiteX28" fmla="*/ 1839912 w 3157537"/>
                  <a:gd name="connsiteY28" fmla="*/ 2773362 h 3081337"/>
                  <a:gd name="connsiteX29" fmla="*/ 1992312 w 3157537"/>
                  <a:gd name="connsiteY29" fmla="*/ 2973387 h 3081337"/>
                  <a:gd name="connsiteX30" fmla="*/ 2078037 w 3157537"/>
                  <a:gd name="connsiteY30" fmla="*/ 3049587 h 3081337"/>
                  <a:gd name="connsiteX31" fmla="*/ 2144712 w 3157537"/>
                  <a:gd name="connsiteY31" fmla="*/ 3078162 h 3081337"/>
                  <a:gd name="connsiteX32" fmla="*/ 2192337 w 3157537"/>
                  <a:gd name="connsiteY32" fmla="*/ 3068637 h 3081337"/>
                  <a:gd name="connsiteX33" fmla="*/ 2201862 w 3157537"/>
                  <a:gd name="connsiteY33" fmla="*/ 3030537 h 3081337"/>
                  <a:gd name="connsiteX34" fmla="*/ 2392362 w 3157537"/>
                  <a:gd name="connsiteY34" fmla="*/ 2849562 h 3081337"/>
                  <a:gd name="connsiteX35" fmla="*/ 2487612 w 3157537"/>
                  <a:gd name="connsiteY35" fmla="*/ 2811462 h 3081337"/>
                  <a:gd name="connsiteX36" fmla="*/ 2611437 w 3157537"/>
                  <a:gd name="connsiteY36" fmla="*/ 2640012 h 3081337"/>
                  <a:gd name="connsiteX37" fmla="*/ 2687637 w 3157537"/>
                  <a:gd name="connsiteY37" fmla="*/ 2535237 h 3081337"/>
                  <a:gd name="connsiteX38" fmla="*/ 2735262 w 3157537"/>
                  <a:gd name="connsiteY38" fmla="*/ 2420937 h 3081337"/>
                  <a:gd name="connsiteX39" fmla="*/ 2754312 w 3157537"/>
                  <a:gd name="connsiteY39" fmla="*/ 2344737 h 3081337"/>
                  <a:gd name="connsiteX40" fmla="*/ 2754312 w 3157537"/>
                  <a:gd name="connsiteY40" fmla="*/ 2306637 h 3081337"/>
                  <a:gd name="connsiteX41" fmla="*/ 2763837 w 3157537"/>
                  <a:gd name="connsiteY41" fmla="*/ 2249487 h 30813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3157537" h="3081337">
                    <a:moveTo>
                      <a:pt x="2763837" y="2249487"/>
                    </a:moveTo>
                    <a:cubicBezTo>
                      <a:pt x="2900362" y="2277268"/>
                      <a:pt x="3036887" y="2305050"/>
                      <a:pt x="3097212" y="2230437"/>
                    </a:cubicBezTo>
                    <a:cubicBezTo>
                      <a:pt x="3157537" y="2155825"/>
                      <a:pt x="3121025" y="1930399"/>
                      <a:pt x="3125787" y="1801812"/>
                    </a:cubicBezTo>
                    <a:cubicBezTo>
                      <a:pt x="3130549" y="1673225"/>
                      <a:pt x="3127375" y="1516062"/>
                      <a:pt x="3125787" y="1458912"/>
                    </a:cubicBezTo>
                    <a:cubicBezTo>
                      <a:pt x="3124200" y="1401762"/>
                      <a:pt x="3116262" y="1458912"/>
                      <a:pt x="3116262" y="1458912"/>
                    </a:cubicBezTo>
                    <a:lnTo>
                      <a:pt x="2849562" y="1458912"/>
                    </a:lnTo>
                    <a:cubicBezTo>
                      <a:pt x="2790825" y="1458912"/>
                      <a:pt x="2778124" y="1460499"/>
                      <a:pt x="2763837" y="1458912"/>
                    </a:cubicBezTo>
                    <a:cubicBezTo>
                      <a:pt x="2749550" y="1457325"/>
                      <a:pt x="2770187" y="1474787"/>
                      <a:pt x="2763837" y="1449387"/>
                    </a:cubicBezTo>
                    <a:cubicBezTo>
                      <a:pt x="2757487" y="1423987"/>
                      <a:pt x="2747962" y="1389062"/>
                      <a:pt x="2725737" y="1306512"/>
                    </a:cubicBezTo>
                    <a:cubicBezTo>
                      <a:pt x="2703512" y="1223962"/>
                      <a:pt x="2686049" y="1090612"/>
                      <a:pt x="2630487" y="954087"/>
                    </a:cubicBezTo>
                    <a:cubicBezTo>
                      <a:pt x="2574925" y="817562"/>
                      <a:pt x="2500312" y="619124"/>
                      <a:pt x="2392362" y="487362"/>
                    </a:cubicBezTo>
                    <a:cubicBezTo>
                      <a:pt x="2284412" y="355600"/>
                      <a:pt x="2116137" y="236537"/>
                      <a:pt x="1982787" y="163512"/>
                    </a:cubicBezTo>
                    <a:cubicBezTo>
                      <a:pt x="1849437" y="90487"/>
                      <a:pt x="1743075" y="73025"/>
                      <a:pt x="1592262" y="49212"/>
                    </a:cubicBezTo>
                    <a:cubicBezTo>
                      <a:pt x="1441449" y="25399"/>
                      <a:pt x="1231899" y="0"/>
                      <a:pt x="1077912" y="20637"/>
                    </a:cubicBezTo>
                    <a:cubicBezTo>
                      <a:pt x="923925" y="41274"/>
                      <a:pt x="788987" y="109537"/>
                      <a:pt x="668337" y="173037"/>
                    </a:cubicBezTo>
                    <a:cubicBezTo>
                      <a:pt x="547687" y="236537"/>
                      <a:pt x="439737" y="323850"/>
                      <a:pt x="354012" y="401637"/>
                    </a:cubicBezTo>
                    <a:cubicBezTo>
                      <a:pt x="268287" y="479424"/>
                      <a:pt x="193674" y="588962"/>
                      <a:pt x="153987" y="639762"/>
                    </a:cubicBezTo>
                    <a:cubicBezTo>
                      <a:pt x="114300" y="690562"/>
                      <a:pt x="128587" y="692150"/>
                      <a:pt x="115887" y="706437"/>
                    </a:cubicBezTo>
                    <a:cubicBezTo>
                      <a:pt x="103187" y="720725"/>
                      <a:pt x="77787" y="725487"/>
                      <a:pt x="77787" y="725487"/>
                    </a:cubicBezTo>
                    <a:cubicBezTo>
                      <a:pt x="61912" y="733424"/>
                      <a:pt x="33337" y="742950"/>
                      <a:pt x="20637" y="754062"/>
                    </a:cubicBezTo>
                    <a:cubicBezTo>
                      <a:pt x="7937" y="765174"/>
                      <a:pt x="0" y="779462"/>
                      <a:pt x="1587" y="792162"/>
                    </a:cubicBezTo>
                    <a:cubicBezTo>
                      <a:pt x="3174" y="804862"/>
                      <a:pt x="9525" y="812800"/>
                      <a:pt x="30162" y="830262"/>
                    </a:cubicBezTo>
                    <a:cubicBezTo>
                      <a:pt x="50799" y="847724"/>
                      <a:pt x="76200" y="860425"/>
                      <a:pt x="125412" y="896937"/>
                    </a:cubicBezTo>
                    <a:cubicBezTo>
                      <a:pt x="174625" y="933450"/>
                      <a:pt x="234950" y="974725"/>
                      <a:pt x="325437" y="1049337"/>
                    </a:cubicBezTo>
                    <a:cubicBezTo>
                      <a:pt x="415924" y="1123949"/>
                      <a:pt x="563562" y="1239837"/>
                      <a:pt x="668337" y="1344612"/>
                    </a:cubicBezTo>
                    <a:cubicBezTo>
                      <a:pt x="773112" y="1449387"/>
                      <a:pt x="835025" y="1543050"/>
                      <a:pt x="954087" y="1677987"/>
                    </a:cubicBezTo>
                    <a:cubicBezTo>
                      <a:pt x="1073149" y="1812924"/>
                      <a:pt x="1265237" y="2012950"/>
                      <a:pt x="1382712" y="2154237"/>
                    </a:cubicBezTo>
                    <a:cubicBezTo>
                      <a:pt x="1500187" y="2295524"/>
                      <a:pt x="1582737" y="2422525"/>
                      <a:pt x="1658937" y="2525712"/>
                    </a:cubicBezTo>
                    <a:cubicBezTo>
                      <a:pt x="1735137" y="2628899"/>
                      <a:pt x="1784350" y="2698750"/>
                      <a:pt x="1839912" y="2773362"/>
                    </a:cubicBezTo>
                    <a:cubicBezTo>
                      <a:pt x="1895474" y="2847974"/>
                      <a:pt x="1952625" y="2927350"/>
                      <a:pt x="1992312" y="2973387"/>
                    </a:cubicBezTo>
                    <a:cubicBezTo>
                      <a:pt x="2031999" y="3019424"/>
                      <a:pt x="2052637" y="3032124"/>
                      <a:pt x="2078037" y="3049587"/>
                    </a:cubicBezTo>
                    <a:cubicBezTo>
                      <a:pt x="2103437" y="3067050"/>
                      <a:pt x="2125662" y="3074987"/>
                      <a:pt x="2144712" y="3078162"/>
                    </a:cubicBezTo>
                    <a:cubicBezTo>
                      <a:pt x="2163762" y="3081337"/>
                      <a:pt x="2182812" y="3076574"/>
                      <a:pt x="2192337" y="3068637"/>
                    </a:cubicBezTo>
                    <a:cubicBezTo>
                      <a:pt x="2201862" y="3060700"/>
                      <a:pt x="2168525" y="3067050"/>
                      <a:pt x="2201862" y="3030537"/>
                    </a:cubicBezTo>
                    <a:cubicBezTo>
                      <a:pt x="2235200" y="2994025"/>
                      <a:pt x="2344737" y="2886075"/>
                      <a:pt x="2392362" y="2849562"/>
                    </a:cubicBezTo>
                    <a:cubicBezTo>
                      <a:pt x="2439987" y="2813050"/>
                      <a:pt x="2451100" y="2846387"/>
                      <a:pt x="2487612" y="2811462"/>
                    </a:cubicBezTo>
                    <a:cubicBezTo>
                      <a:pt x="2524124" y="2776537"/>
                      <a:pt x="2611437" y="2640012"/>
                      <a:pt x="2611437" y="2640012"/>
                    </a:cubicBezTo>
                    <a:cubicBezTo>
                      <a:pt x="2644775" y="2593975"/>
                      <a:pt x="2667000" y="2571750"/>
                      <a:pt x="2687637" y="2535237"/>
                    </a:cubicBezTo>
                    <a:cubicBezTo>
                      <a:pt x="2708275" y="2498725"/>
                      <a:pt x="2724150" y="2452687"/>
                      <a:pt x="2735262" y="2420937"/>
                    </a:cubicBezTo>
                    <a:cubicBezTo>
                      <a:pt x="2746374" y="2389187"/>
                      <a:pt x="2751137" y="2363787"/>
                      <a:pt x="2754312" y="2344737"/>
                    </a:cubicBezTo>
                    <a:cubicBezTo>
                      <a:pt x="2757487" y="2325687"/>
                      <a:pt x="2754312" y="2306637"/>
                      <a:pt x="2754312" y="2306637"/>
                    </a:cubicBezTo>
                    <a:lnTo>
                      <a:pt x="2763837" y="2249487"/>
                    </a:lnTo>
                    <a:close/>
                  </a:path>
                </a:pathLst>
              </a:custGeom>
              <a:blipFill>
                <a:blip r:embed="rId26" cstate="print"/>
                <a:stretch>
                  <a:fillRect/>
                </a:stretch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27" name="Image 26" descr="Image34.jpg"/>
              <p:cNvPicPr>
                <a:picLocks noChangeAspect="1"/>
              </p:cNvPicPr>
              <p:nvPr/>
            </p:nvPicPr>
            <p:blipFill>
              <a:blip r:embed="rId7" cstate="print"/>
              <a:srcRect l="7262" t="25638" r="89893" b="2498"/>
              <a:stretch>
                <a:fillRect/>
              </a:stretch>
            </p:blipFill>
            <p:spPr>
              <a:xfrm flipH="1">
                <a:off x="3048929" y="1464271"/>
                <a:ext cx="100254" cy="2011911"/>
              </a:xfrm>
              <a:prstGeom prst="can">
                <a:avLst/>
              </a:prstGeom>
              <a:effectLst/>
            </p:spPr>
          </p:pic>
        </p:grpSp>
      </p:grpSp>
      <p:pic>
        <p:nvPicPr>
          <p:cNvPr id="91" name="Image 90" descr="Image30.jpg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2500298" y="330838"/>
            <a:ext cx="4143372" cy="5098430"/>
          </a:xfrm>
          <a:prstGeom prst="rect">
            <a:avLst/>
          </a:prstGeom>
        </p:spPr>
      </p:pic>
      <p:pic>
        <p:nvPicPr>
          <p:cNvPr id="92" name="Image 91" descr="Image31.jpg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2500298" y="330838"/>
            <a:ext cx="4143372" cy="5098430"/>
          </a:xfrm>
          <a:prstGeom prst="rect">
            <a:avLst/>
          </a:prstGeom>
        </p:spPr>
      </p:pic>
      <p:pic>
        <p:nvPicPr>
          <p:cNvPr id="93" name="Image 92" descr="Image32.jpg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2500298" y="330838"/>
            <a:ext cx="4143372" cy="5072078"/>
          </a:xfrm>
          <a:prstGeom prst="rect">
            <a:avLst/>
          </a:prstGeom>
        </p:spPr>
      </p:pic>
      <p:pic>
        <p:nvPicPr>
          <p:cNvPr id="95" name="Image 94" descr="Image1-.png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  <a:ln>
            <a:noFill/>
          </a:ln>
        </p:spPr>
      </p:pic>
      <p:sp>
        <p:nvSpPr>
          <p:cNvPr id="96" name="Cadre 95"/>
          <p:cNvSpPr/>
          <p:nvPr/>
        </p:nvSpPr>
        <p:spPr>
          <a:xfrm>
            <a:off x="2143108" y="99582"/>
            <a:ext cx="4714908" cy="5544000"/>
          </a:xfrm>
          <a:prstGeom prst="frame">
            <a:avLst>
              <a:gd name="adj1" fmla="val 5375"/>
            </a:avLst>
          </a:prstGeom>
          <a:blipFill>
            <a:blip r:embed="rId31" cstate="print"/>
            <a:stretch>
              <a:fillRect/>
            </a:stretch>
          </a:blipFill>
          <a:ln w="158750"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45000">
                  <a:schemeClr val="accent2">
                    <a:lumMod val="75000"/>
                  </a:schemeClr>
                </a:gs>
                <a:gs pos="70000">
                  <a:srgbClr val="FF0300"/>
                </a:gs>
                <a:gs pos="100000">
                  <a:srgbClr val="800000"/>
                </a:gs>
              </a:gsLst>
              <a:lin ang="2700000" scaled="0"/>
              <a:tileRect/>
            </a:gra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99" name="Image 98" descr="Image3.jpg"/>
          <p:cNvPicPr>
            <a:picLocks noChangeAspect="1"/>
          </p:cNvPicPr>
          <p:nvPr/>
        </p:nvPicPr>
        <p:blipFill>
          <a:blip r:embed="rId32" cstate="print"/>
          <a:stretch>
            <a:fillRect/>
          </a:stretch>
        </p:blipFill>
        <p:spPr>
          <a:xfrm>
            <a:off x="7572396" y="3643318"/>
            <a:ext cx="1036320" cy="151180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 prst="convex"/>
          </a:sp3d>
        </p:spPr>
      </p:pic>
      <p:grpSp>
        <p:nvGrpSpPr>
          <p:cNvPr id="69" name="Groupe 68"/>
          <p:cNvGrpSpPr/>
          <p:nvPr/>
        </p:nvGrpSpPr>
        <p:grpSpPr>
          <a:xfrm>
            <a:off x="7072330" y="928674"/>
            <a:ext cx="1876581" cy="2265744"/>
            <a:chOff x="7072330" y="928674"/>
            <a:chExt cx="1876581" cy="2265744"/>
          </a:xfrm>
        </p:grpSpPr>
        <p:sp>
          <p:nvSpPr>
            <p:cNvPr id="60" name="Forme libre 59"/>
            <p:cNvSpPr/>
            <p:nvPr/>
          </p:nvSpPr>
          <p:spPr>
            <a:xfrm>
              <a:off x="7072330" y="928675"/>
              <a:ext cx="894457" cy="1224000"/>
            </a:xfrm>
            <a:custGeom>
              <a:avLst/>
              <a:gdLst>
                <a:gd name="connsiteX0" fmla="*/ 11875 w 1801091"/>
                <a:gd name="connsiteY0" fmla="*/ 314697 h 2329543"/>
                <a:gd name="connsiteX1" fmla="*/ 83127 w 1801091"/>
                <a:gd name="connsiteY1" fmla="*/ 279071 h 2329543"/>
                <a:gd name="connsiteX2" fmla="*/ 308758 w 1801091"/>
                <a:gd name="connsiteY2" fmla="*/ 148442 h 2329543"/>
                <a:gd name="connsiteX3" fmla="*/ 570016 w 1801091"/>
                <a:gd name="connsiteY3" fmla="*/ 41564 h 2329543"/>
                <a:gd name="connsiteX4" fmla="*/ 1009403 w 1801091"/>
                <a:gd name="connsiteY4" fmla="*/ 41564 h 2329543"/>
                <a:gd name="connsiteX5" fmla="*/ 1472540 w 1801091"/>
                <a:gd name="connsiteY5" fmla="*/ 290946 h 2329543"/>
                <a:gd name="connsiteX6" fmla="*/ 1757548 w 1801091"/>
                <a:gd name="connsiteY6" fmla="*/ 813461 h 2329543"/>
                <a:gd name="connsiteX7" fmla="*/ 1733797 w 1801091"/>
                <a:gd name="connsiteY7" fmla="*/ 1395351 h 2329543"/>
                <a:gd name="connsiteX8" fmla="*/ 1626919 w 1801091"/>
                <a:gd name="connsiteY8" fmla="*/ 1644733 h 2329543"/>
                <a:gd name="connsiteX9" fmla="*/ 1567543 w 1801091"/>
                <a:gd name="connsiteY9" fmla="*/ 1953492 h 2329543"/>
                <a:gd name="connsiteX10" fmla="*/ 1448790 w 1801091"/>
                <a:gd name="connsiteY10" fmla="*/ 2095996 h 2329543"/>
                <a:gd name="connsiteX11" fmla="*/ 1104405 w 1801091"/>
                <a:gd name="connsiteY11" fmla="*/ 2309751 h 2329543"/>
                <a:gd name="connsiteX12" fmla="*/ 985652 w 1801091"/>
                <a:gd name="connsiteY12" fmla="*/ 2214749 h 2329543"/>
                <a:gd name="connsiteX13" fmla="*/ 902525 w 1801091"/>
                <a:gd name="connsiteY13" fmla="*/ 2012868 h 2329543"/>
                <a:gd name="connsiteX14" fmla="*/ 688769 w 1801091"/>
                <a:gd name="connsiteY14" fmla="*/ 1514105 h 2329543"/>
                <a:gd name="connsiteX15" fmla="*/ 344384 w 1801091"/>
                <a:gd name="connsiteY15" fmla="*/ 920338 h 2329543"/>
                <a:gd name="connsiteX16" fmla="*/ 166255 w 1801091"/>
                <a:gd name="connsiteY16" fmla="*/ 659081 h 2329543"/>
                <a:gd name="connsiteX17" fmla="*/ 47501 w 1801091"/>
                <a:gd name="connsiteY17" fmla="*/ 480951 h 2329543"/>
                <a:gd name="connsiteX18" fmla="*/ 11875 w 1801091"/>
                <a:gd name="connsiteY18" fmla="*/ 397824 h 2329543"/>
                <a:gd name="connsiteX19" fmla="*/ 11875 w 1801091"/>
                <a:gd name="connsiteY19" fmla="*/ 314697 h 232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01091" h="2329543">
                  <a:moveTo>
                    <a:pt x="11875" y="314697"/>
                  </a:moveTo>
                  <a:cubicBezTo>
                    <a:pt x="23750" y="294905"/>
                    <a:pt x="33647" y="306780"/>
                    <a:pt x="83127" y="279071"/>
                  </a:cubicBezTo>
                  <a:cubicBezTo>
                    <a:pt x="132608" y="251362"/>
                    <a:pt x="227610" y="188026"/>
                    <a:pt x="308758" y="148442"/>
                  </a:cubicBezTo>
                  <a:cubicBezTo>
                    <a:pt x="389906" y="108858"/>
                    <a:pt x="453242" y="59377"/>
                    <a:pt x="570016" y="41564"/>
                  </a:cubicBezTo>
                  <a:cubicBezTo>
                    <a:pt x="686790" y="23751"/>
                    <a:pt x="858982" y="0"/>
                    <a:pt x="1009403" y="41564"/>
                  </a:cubicBezTo>
                  <a:cubicBezTo>
                    <a:pt x="1159824" y="83128"/>
                    <a:pt x="1347849" y="162297"/>
                    <a:pt x="1472540" y="290946"/>
                  </a:cubicBezTo>
                  <a:cubicBezTo>
                    <a:pt x="1597231" y="419596"/>
                    <a:pt x="1714005" y="629394"/>
                    <a:pt x="1757548" y="813461"/>
                  </a:cubicBezTo>
                  <a:cubicBezTo>
                    <a:pt x="1801091" y="997528"/>
                    <a:pt x="1755568" y="1256806"/>
                    <a:pt x="1733797" y="1395351"/>
                  </a:cubicBezTo>
                  <a:cubicBezTo>
                    <a:pt x="1712026" y="1533896"/>
                    <a:pt x="1654628" y="1551710"/>
                    <a:pt x="1626919" y="1644733"/>
                  </a:cubicBezTo>
                  <a:cubicBezTo>
                    <a:pt x="1599210" y="1737756"/>
                    <a:pt x="1597231" y="1878281"/>
                    <a:pt x="1567543" y="1953492"/>
                  </a:cubicBezTo>
                  <a:cubicBezTo>
                    <a:pt x="1537855" y="2028703"/>
                    <a:pt x="1525980" y="2036620"/>
                    <a:pt x="1448790" y="2095996"/>
                  </a:cubicBezTo>
                  <a:cubicBezTo>
                    <a:pt x="1371600" y="2155373"/>
                    <a:pt x="1181595" y="2289959"/>
                    <a:pt x="1104405" y="2309751"/>
                  </a:cubicBezTo>
                  <a:cubicBezTo>
                    <a:pt x="1027215" y="2329543"/>
                    <a:pt x="1019299" y="2264230"/>
                    <a:pt x="985652" y="2214749"/>
                  </a:cubicBezTo>
                  <a:cubicBezTo>
                    <a:pt x="952005" y="2165269"/>
                    <a:pt x="952005" y="2129642"/>
                    <a:pt x="902525" y="2012868"/>
                  </a:cubicBezTo>
                  <a:cubicBezTo>
                    <a:pt x="853045" y="1896094"/>
                    <a:pt x="781793" y="1696193"/>
                    <a:pt x="688769" y="1514105"/>
                  </a:cubicBezTo>
                  <a:cubicBezTo>
                    <a:pt x="595746" y="1332017"/>
                    <a:pt x="431470" y="1062842"/>
                    <a:pt x="344384" y="920338"/>
                  </a:cubicBezTo>
                  <a:cubicBezTo>
                    <a:pt x="257298" y="777834"/>
                    <a:pt x="215736" y="732312"/>
                    <a:pt x="166255" y="659081"/>
                  </a:cubicBezTo>
                  <a:cubicBezTo>
                    <a:pt x="116775" y="585850"/>
                    <a:pt x="73231" y="524494"/>
                    <a:pt x="47501" y="480951"/>
                  </a:cubicBezTo>
                  <a:cubicBezTo>
                    <a:pt x="21771" y="437408"/>
                    <a:pt x="21771" y="419595"/>
                    <a:pt x="11875" y="397824"/>
                  </a:cubicBezTo>
                  <a:cubicBezTo>
                    <a:pt x="1979" y="376053"/>
                    <a:pt x="0" y="334489"/>
                    <a:pt x="11875" y="314697"/>
                  </a:cubicBezTo>
                  <a:close/>
                </a:path>
              </a:pathLst>
            </a:custGeom>
            <a:blipFill>
              <a:blip r:embed="rId3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5" name="Forme libre 64"/>
            <p:cNvSpPr/>
            <p:nvPr/>
          </p:nvSpPr>
          <p:spPr>
            <a:xfrm>
              <a:off x="8143900" y="928674"/>
              <a:ext cx="805011" cy="1198969"/>
            </a:xfrm>
            <a:custGeom>
              <a:avLst/>
              <a:gdLst>
                <a:gd name="connsiteX0" fmla="*/ 1609107 w 1620982"/>
                <a:gd name="connsiteY0" fmla="*/ 197923 h 2299855"/>
                <a:gd name="connsiteX1" fmla="*/ 1490354 w 1620982"/>
                <a:gd name="connsiteY1" fmla="*/ 174172 h 2299855"/>
                <a:gd name="connsiteX2" fmla="*/ 1324099 w 1620982"/>
                <a:gd name="connsiteY2" fmla="*/ 79169 h 2299855"/>
                <a:gd name="connsiteX3" fmla="*/ 944089 w 1620982"/>
                <a:gd name="connsiteY3" fmla="*/ 7917 h 2299855"/>
                <a:gd name="connsiteX4" fmla="*/ 480951 w 1620982"/>
                <a:gd name="connsiteY4" fmla="*/ 126671 h 2299855"/>
                <a:gd name="connsiteX5" fmla="*/ 124691 w 1620982"/>
                <a:gd name="connsiteY5" fmla="*/ 542307 h 2299855"/>
                <a:gd name="connsiteX6" fmla="*/ 5938 w 1620982"/>
                <a:gd name="connsiteY6" fmla="*/ 1052946 h 2299855"/>
                <a:gd name="connsiteX7" fmla="*/ 160317 w 1620982"/>
                <a:gd name="connsiteY7" fmla="*/ 1599211 h 2299855"/>
                <a:gd name="connsiteX8" fmla="*/ 338447 w 1620982"/>
                <a:gd name="connsiteY8" fmla="*/ 2002972 h 2299855"/>
                <a:gd name="connsiteX9" fmla="*/ 421574 w 1620982"/>
                <a:gd name="connsiteY9" fmla="*/ 2121725 h 2299855"/>
                <a:gd name="connsiteX10" fmla="*/ 670956 w 1620982"/>
                <a:gd name="connsiteY10" fmla="*/ 2216728 h 2299855"/>
                <a:gd name="connsiteX11" fmla="*/ 801585 w 1620982"/>
                <a:gd name="connsiteY11" fmla="*/ 2276104 h 2299855"/>
                <a:gd name="connsiteX12" fmla="*/ 872837 w 1620982"/>
                <a:gd name="connsiteY12" fmla="*/ 2276104 h 2299855"/>
                <a:gd name="connsiteX13" fmla="*/ 908463 w 1620982"/>
                <a:gd name="connsiteY13" fmla="*/ 2228603 h 2299855"/>
                <a:gd name="connsiteX14" fmla="*/ 979715 w 1620982"/>
                <a:gd name="connsiteY14" fmla="*/ 1848593 h 2299855"/>
                <a:gd name="connsiteX15" fmla="*/ 1145969 w 1620982"/>
                <a:gd name="connsiteY15" fmla="*/ 1278577 h 2299855"/>
                <a:gd name="connsiteX16" fmla="*/ 1371600 w 1620982"/>
                <a:gd name="connsiteY16" fmla="*/ 732312 h 2299855"/>
                <a:gd name="connsiteX17" fmla="*/ 1490354 w 1620982"/>
                <a:gd name="connsiteY17" fmla="*/ 411679 h 2299855"/>
                <a:gd name="connsiteX18" fmla="*/ 1549730 w 1620982"/>
                <a:gd name="connsiteY18" fmla="*/ 304801 h 2299855"/>
                <a:gd name="connsiteX19" fmla="*/ 1561606 w 1620982"/>
                <a:gd name="connsiteY19" fmla="*/ 269175 h 2299855"/>
                <a:gd name="connsiteX20" fmla="*/ 1609107 w 1620982"/>
                <a:gd name="connsiteY20" fmla="*/ 197923 h 2299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620982" h="2299855">
                  <a:moveTo>
                    <a:pt x="1609107" y="197923"/>
                  </a:moveTo>
                  <a:cubicBezTo>
                    <a:pt x="1597232" y="182089"/>
                    <a:pt x="1537855" y="193964"/>
                    <a:pt x="1490354" y="174172"/>
                  </a:cubicBezTo>
                  <a:cubicBezTo>
                    <a:pt x="1442853" y="154380"/>
                    <a:pt x="1415143" y="106878"/>
                    <a:pt x="1324099" y="79169"/>
                  </a:cubicBezTo>
                  <a:cubicBezTo>
                    <a:pt x="1233055" y="51460"/>
                    <a:pt x="1084614" y="0"/>
                    <a:pt x="944089" y="7917"/>
                  </a:cubicBezTo>
                  <a:cubicBezTo>
                    <a:pt x="803564" y="15834"/>
                    <a:pt x="617517" y="37606"/>
                    <a:pt x="480951" y="126671"/>
                  </a:cubicBezTo>
                  <a:cubicBezTo>
                    <a:pt x="344385" y="215736"/>
                    <a:pt x="203860" y="387928"/>
                    <a:pt x="124691" y="542307"/>
                  </a:cubicBezTo>
                  <a:cubicBezTo>
                    <a:pt x="45522" y="696686"/>
                    <a:pt x="0" y="876795"/>
                    <a:pt x="5938" y="1052946"/>
                  </a:cubicBezTo>
                  <a:cubicBezTo>
                    <a:pt x="11876" y="1229097"/>
                    <a:pt x="104899" y="1440874"/>
                    <a:pt x="160317" y="1599211"/>
                  </a:cubicBezTo>
                  <a:cubicBezTo>
                    <a:pt x="215735" y="1757548"/>
                    <a:pt x="294904" y="1915886"/>
                    <a:pt x="338447" y="2002972"/>
                  </a:cubicBezTo>
                  <a:cubicBezTo>
                    <a:pt x="381990" y="2090058"/>
                    <a:pt x="366156" y="2086099"/>
                    <a:pt x="421574" y="2121725"/>
                  </a:cubicBezTo>
                  <a:cubicBezTo>
                    <a:pt x="476992" y="2157351"/>
                    <a:pt x="607621" y="2190998"/>
                    <a:pt x="670956" y="2216728"/>
                  </a:cubicBezTo>
                  <a:cubicBezTo>
                    <a:pt x="734291" y="2242458"/>
                    <a:pt x="767938" y="2266208"/>
                    <a:pt x="801585" y="2276104"/>
                  </a:cubicBezTo>
                  <a:cubicBezTo>
                    <a:pt x="835232" y="2286000"/>
                    <a:pt x="855024" y="2284021"/>
                    <a:pt x="872837" y="2276104"/>
                  </a:cubicBezTo>
                  <a:cubicBezTo>
                    <a:pt x="890650" y="2268187"/>
                    <a:pt x="890650" y="2299855"/>
                    <a:pt x="908463" y="2228603"/>
                  </a:cubicBezTo>
                  <a:cubicBezTo>
                    <a:pt x="926276" y="2157351"/>
                    <a:pt x="940131" y="2006931"/>
                    <a:pt x="979715" y="1848593"/>
                  </a:cubicBezTo>
                  <a:cubicBezTo>
                    <a:pt x="1019299" y="1690255"/>
                    <a:pt x="1080655" y="1464624"/>
                    <a:pt x="1145969" y="1278577"/>
                  </a:cubicBezTo>
                  <a:cubicBezTo>
                    <a:pt x="1211283" y="1092530"/>
                    <a:pt x="1314203" y="876795"/>
                    <a:pt x="1371600" y="732312"/>
                  </a:cubicBezTo>
                  <a:cubicBezTo>
                    <a:pt x="1428997" y="587829"/>
                    <a:pt x="1460666" y="482931"/>
                    <a:pt x="1490354" y="411679"/>
                  </a:cubicBezTo>
                  <a:cubicBezTo>
                    <a:pt x="1520042" y="340427"/>
                    <a:pt x="1537855" y="328552"/>
                    <a:pt x="1549730" y="304801"/>
                  </a:cubicBezTo>
                  <a:cubicBezTo>
                    <a:pt x="1561605" y="281050"/>
                    <a:pt x="1553689" y="285009"/>
                    <a:pt x="1561606" y="269175"/>
                  </a:cubicBezTo>
                  <a:cubicBezTo>
                    <a:pt x="1569523" y="253341"/>
                    <a:pt x="1620982" y="213757"/>
                    <a:pt x="1609107" y="197923"/>
                  </a:cubicBezTo>
                  <a:close/>
                </a:path>
              </a:pathLst>
            </a:custGeom>
            <a:blipFill>
              <a:blip r:embed="rId3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8" name="Rectangle à coins arrondis 67"/>
            <p:cNvSpPr/>
            <p:nvPr/>
          </p:nvSpPr>
          <p:spPr>
            <a:xfrm>
              <a:off x="7929586" y="1357302"/>
              <a:ext cx="285752" cy="414334"/>
            </a:xfrm>
            <a:prstGeom prst="round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7" name="Image 3" descr="Image34.jp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 l="7262" t="25638" r="89893" b="2498"/>
            <a:stretch>
              <a:fillRect/>
            </a:stretch>
          </p:blipFill>
          <p:spPr>
            <a:xfrm flipH="1">
              <a:off x="8001024" y="1214426"/>
              <a:ext cx="127570" cy="1979992"/>
            </a:xfrm>
            <a:prstGeom prst="can">
              <a:avLst/>
            </a:prstGeom>
          </p:spPr>
        </p:pic>
      </p:grpSp>
      <p:sp>
        <p:nvSpPr>
          <p:cNvPr id="70" name="Forme libre 69"/>
          <p:cNvSpPr/>
          <p:nvPr/>
        </p:nvSpPr>
        <p:spPr>
          <a:xfrm>
            <a:off x="500034" y="3571880"/>
            <a:ext cx="1316724" cy="1696956"/>
          </a:xfrm>
          <a:custGeom>
            <a:avLst/>
            <a:gdLst>
              <a:gd name="connsiteX0" fmla="*/ 847107 w 1688275"/>
              <a:gd name="connsiteY0" fmla="*/ 2293916 h 2295895"/>
              <a:gd name="connsiteX1" fmla="*/ 1072738 w 1688275"/>
              <a:gd name="connsiteY1" fmla="*/ 2222665 h 2295895"/>
              <a:gd name="connsiteX2" fmla="*/ 1322120 w 1688275"/>
              <a:gd name="connsiteY2" fmla="*/ 1997033 h 2295895"/>
              <a:gd name="connsiteX3" fmla="*/ 1630878 w 1688275"/>
              <a:gd name="connsiteY3" fmla="*/ 1343890 h 2295895"/>
              <a:gd name="connsiteX4" fmla="*/ 1630878 w 1688275"/>
              <a:gd name="connsiteY4" fmla="*/ 714498 h 2295895"/>
              <a:gd name="connsiteX5" fmla="*/ 1286494 w 1688275"/>
              <a:gd name="connsiteY5" fmla="*/ 156358 h 2295895"/>
              <a:gd name="connsiteX6" fmla="*/ 823356 w 1688275"/>
              <a:gd name="connsiteY6" fmla="*/ 1979 h 2295895"/>
              <a:gd name="connsiteX7" fmla="*/ 372094 w 1688275"/>
              <a:gd name="connsiteY7" fmla="*/ 144483 h 2295895"/>
              <a:gd name="connsiteX8" fmla="*/ 87086 w 1688275"/>
              <a:gd name="connsiteY8" fmla="*/ 560119 h 2295895"/>
              <a:gd name="connsiteX9" fmla="*/ 15834 w 1688275"/>
              <a:gd name="connsiteY9" fmla="*/ 1118259 h 2295895"/>
              <a:gd name="connsiteX10" fmla="*/ 182089 w 1688275"/>
              <a:gd name="connsiteY10" fmla="*/ 1759527 h 2295895"/>
              <a:gd name="connsiteX11" fmla="*/ 467096 w 1688275"/>
              <a:gd name="connsiteY11" fmla="*/ 2127662 h 2295895"/>
              <a:gd name="connsiteX12" fmla="*/ 657102 w 1688275"/>
              <a:gd name="connsiteY12" fmla="*/ 2234540 h 2295895"/>
              <a:gd name="connsiteX13" fmla="*/ 847107 w 1688275"/>
              <a:gd name="connsiteY13" fmla="*/ 2293916 h 2295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688275" h="2295895">
                <a:moveTo>
                  <a:pt x="847107" y="2293916"/>
                </a:moveTo>
                <a:cubicBezTo>
                  <a:pt x="916380" y="2291937"/>
                  <a:pt x="993569" y="2272145"/>
                  <a:pt x="1072738" y="2222665"/>
                </a:cubicBezTo>
                <a:cubicBezTo>
                  <a:pt x="1151907" y="2173185"/>
                  <a:pt x="1229097" y="2143495"/>
                  <a:pt x="1322120" y="1997033"/>
                </a:cubicBezTo>
                <a:cubicBezTo>
                  <a:pt x="1415143" y="1850571"/>
                  <a:pt x="1579418" y="1557646"/>
                  <a:pt x="1630878" y="1343890"/>
                </a:cubicBezTo>
                <a:cubicBezTo>
                  <a:pt x="1682338" y="1130134"/>
                  <a:pt x="1688275" y="912420"/>
                  <a:pt x="1630878" y="714498"/>
                </a:cubicBezTo>
                <a:cubicBezTo>
                  <a:pt x="1573481" y="516576"/>
                  <a:pt x="1421081" y="275111"/>
                  <a:pt x="1286494" y="156358"/>
                </a:cubicBezTo>
                <a:cubicBezTo>
                  <a:pt x="1151907" y="37605"/>
                  <a:pt x="975756" y="3958"/>
                  <a:pt x="823356" y="1979"/>
                </a:cubicBezTo>
                <a:cubicBezTo>
                  <a:pt x="670956" y="0"/>
                  <a:pt x="494805" y="51460"/>
                  <a:pt x="372094" y="144483"/>
                </a:cubicBezTo>
                <a:cubicBezTo>
                  <a:pt x="249383" y="237506"/>
                  <a:pt x="146463" y="397823"/>
                  <a:pt x="87086" y="560119"/>
                </a:cubicBezTo>
                <a:cubicBezTo>
                  <a:pt x="27709" y="722415"/>
                  <a:pt x="0" y="918358"/>
                  <a:pt x="15834" y="1118259"/>
                </a:cubicBezTo>
                <a:cubicBezTo>
                  <a:pt x="31668" y="1318160"/>
                  <a:pt x="106879" y="1591293"/>
                  <a:pt x="182089" y="1759527"/>
                </a:cubicBezTo>
                <a:cubicBezTo>
                  <a:pt x="257299" y="1927761"/>
                  <a:pt x="387927" y="2048493"/>
                  <a:pt x="467096" y="2127662"/>
                </a:cubicBezTo>
                <a:cubicBezTo>
                  <a:pt x="546265" y="2206831"/>
                  <a:pt x="595746" y="2204852"/>
                  <a:pt x="657102" y="2234540"/>
                </a:cubicBezTo>
                <a:cubicBezTo>
                  <a:pt x="718458" y="2264228"/>
                  <a:pt x="777834" y="2295895"/>
                  <a:pt x="847107" y="2293916"/>
                </a:cubicBezTo>
                <a:close/>
              </a:path>
            </a:pathLst>
          </a:custGeom>
          <a:blipFill>
            <a:blip r:embed="rId3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1" name="Forme libre 70"/>
          <p:cNvSpPr/>
          <p:nvPr/>
        </p:nvSpPr>
        <p:spPr>
          <a:xfrm>
            <a:off x="500066" y="500047"/>
            <a:ext cx="1285851" cy="1714512"/>
          </a:xfrm>
          <a:custGeom>
            <a:avLst/>
            <a:gdLst>
              <a:gd name="connsiteX0" fmla="*/ 817419 w 1648691"/>
              <a:gd name="connsiteY0" fmla="*/ 2309751 h 2319647"/>
              <a:gd name="connsiteX1" fmla="*/ 639289 w 1648691"/>
              <a:gd name="connsiteY1" fmla="*/ 2286000 h 2319647"/>
              <a:gd name="connsiteX2" fmla="*/ 389907 w 1648691"/>
              <a:gd name="connsiteY2" fmla="*/ 2107870 h 2319647"/>
              <a:gd name="connsiteX3" fmla="*/ 81149 w 1648691"/>
              <a:gd name="connsiteY3" fmla="*/ 1490353 h 2319647"/>
              <a:gd name="connsiteX4" fmla="*/ 33647 w 1648691"/>
              <a:gd name="connsiteY4" fmla="*/ 742208 h 2319647"/>
              <a:gd name="connsiteX5" fmla="*/ 283029 w 1648691"/>
              <a:gd name="connsiteY5" fmla="*/ 207818 h 2319647"/>
              <a:gd name="connsiteX6" fmla="*/ 758042 w 1648691"/>
              <a:gd name="connsiteY6" fmla="*/ 17813 h 2319647"/>
              <a:gd name="connsiteX7" fmla="*/ 1173678 w 1648691"/>
              <a:gd name="connsiteY7" fmla="*/ 100940 h 2319647"/>
              <a:gd name="connsiteX8" fmla="*/ 1541814 w 1648691"/>
              <a:gd name="connsiteY8" fmla="*/ 492826 h 2319647"/>
              <a:gd name="connsiteX9" fmla="*/ 1636816 w 1648691"/>
              <a:gd name="connsiteY9" fmla="*/ 1050966 h 2319647"/>
              <a:gd name="connsiteX10" fmla="*/ 1470562 w 1648691"/>
              <a:gd name="connsiteY10" fmla="*/ 1739735 h 2319647"/>
              <a:gd name="connsiteX11" fmla="*/ 1197429 w 1648691"/>
              <a:gd name="connsiteY11" fmla="*/ 2107870 h 2319647"/>
              <a:gd name="connsiteX12" fmla="*/ 924297 w 1648691"/>
              <a:gd name="connsiteY12" fmla="*/ 2286000 h 2319647"/>
              <a:gd name="connsiteX13" fmla="*/ 817419 w 1648691"/>
              <a:gd name="connsiteY13" fmla="*/ 2309751 h 2319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648691" h="2319647">
                <a:moveTo>
                  <a:pt x="817419" y="2309751"/>
                </a:moveTo>
                <a:cubicBezTo>
                  <a:pt x="769918" y="2309751"/>
                  <a:pt x="710541" y="2319647"/>
                  <a:pt x="639289" y="2286000"/>
                </a:cubicBezTo>
                <a:cubicBezTo>
                  <a:pt x="568037" y="2252353"/>
                  <a:pt x="482930" y="2240478"/>
                  <a:pt x="389907" y="2107870"/>
                </a:cubicBezTo>
                <a:cubicBezTo>
                  <a:pt x="296884" y="1975262"/>
                  <a:pt x="140526" y="1717963"/>
                  <a:pt x="81149" y="1490353"/>
                </a:cubicBezTo>
                <a:cubicBezTo>
                  <a:pt x="21772" y="1262743"/>
                  <a:pt x="0" y="955964"/>
                  <a:pt x="33647" y="742208"/>
                </a:cubicBezTo>
                <a:cubicBezTo>
                  <a:pt x="67294" y="528452"/>
                  <a:pt x="162297" y="328550"/>
                  <a:pt x="283029" y="207818"/>
                </a:cubicBezTo>
                <a:cubicBezTo>
                  <a:pt x="403761" y="87086"/>
                  <a:pt x="609600" y="35626"/>
                  <a:pt x="758042" y="17813"/>
                </a:cubicBezTo>
                <a:cubicBezTo>
                  <a:pt x="906484" y="0"/>
                  <a:pt x="1043049" y="21771"/>
                  <a:pt x="1173678" y="100940"/>
                </a:cubicBezTo>
                <a:cubicBezTo>
                  <a:pt x="1304307" y="180109"/>
                  <a:pt x="1464624" y="334488"/>
                  <a:pt x="1541814" y="492826"/>
                </a:cubicBezTo>
                <a:cubicBezTo>
                  <a:pt x="1619004" y="651164"/>
                  <a:pt x="1648691" y="843148"/>
                  <a:pt x="1636816" y="1050966"/>
                </a:cubicBezTo>
                <a:cubicBezTo>
                  <a:pt x="1624941" y="1258784"/>
                  <a:pt x="1543793" y="1563584"/>
                  <a:pt x="1470562" y="1739735"/>
                </a:cubicBezTo>
                <a:cubicBezTo>
                  <a:pt x="1397331" y="1915886"/>
                  <a:pt x="1288473" y="2016826"/>
                  <a:pt x="1197429" y="2107870"/>
                </a:cubicBezTo>
                <a:cubicBezTo>
                  <a:pt x="1106385" y="2198914"/>
                  <a:pt x="987632" y="2252353"/>
                  <a:pt x="924297" y="2286000"/>
                </a:cubicBezTo>
                <a:cubicBezTo>
                  <a:pt x="860962" y="2319647"/>
                  <a:pt x="864920" y="2309751"/>
                  <a:pt x="817419" y="2309751"/>
                </a:cubicBezTo>
                <a:close/>
              </a:path>
            </a:pathLst>
          </a:custGeom>
          <a:blipFill>
            <a:blip r:embed="rId3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advTm="12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5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95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5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6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15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7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2500"/>
                            </p:stCondLst>
                            <p:childTnLst>
                              <p:par>
                                <p:cTn id="6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8000"/>
                            </p:stCondLst>
                            <p:childTnLst>
                              <p:par>
                                <p:cTn id="7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3500"/>
                            </p:stCondLst>
                            <p:childTnLst>
                              <p:par>
                                <p:cTn id="7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9000"/>
                            </p:stCondLst>
                            <p:childTnLst>
                              <p:par>
                                <p:cTn id="8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16" descr="pt1323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2191" y="315635"/>
            <a:ext cx="4232655" cy="5113633"/>
          </a:xfrm>
          <a:prstGeom prst="rect">
            <a:avLst/>
          </a:prstGeom>
        </p:spPr>
      </p:pic>
      <p:pic>
        <p:nvPicPr>
          <p:cNvPr id="18" name="Image 17" descr="P1100948.jpg"/>
          <p:cNvPicPr>
            <a:picLocks noChangeAspect="1"/>
          </p:cNvPicPr>
          <p:nvPr/>
        </p:nvPicPr>
        <p:blipFill>
          <a:blip r:embed="rId4" cstate="print"/>
          <a:srcRect l="-7879" r="-7879"/>
          <a:stretch>
            <a:fillRect/>
          </a:stretch>
        </p:blipFill>
        <p:spPr>
          <a:xfrm>
            <a:off x="2350036" y="315635"/>
            <a:ext cx="4214810" cy="5113633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19" name="Image 18" descr="1172779730_f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50004" y="315635"/>
            <a:ext cx="4214842" cy="5113633"/>
          </a:xfrm>
          <a:prstGeom prst="rect">
            <a:avLst/>
          </a:prstGeom>
        </p:spPr>
      </p:pic>
      <p:pic>
        <p:nvPicPr>
          <p:cNvPr id="20" name="Image 19" descr="orelhao-birigui.jpg"/>
          <p:cNvPicPr>
            <a:picLocks noChangeAspect="1"/>
          </p:cNvPicPr>
          <p:nvPr/>
        </p:nvPicPr>
        <p:blipFill>
          <a:blip r:embed="rId6" cstate="print"/>
          <a:srcRect l="8112" r="13478"/>
          <a:stretch>
            <a:fillRect/>
          </a:stretch>
        </p:blipFill>
        <p:spPr>
          <a:xfrm>
            <a:off x="2350036" y="315635"/>
            <a:ext cx="4214842" cy="5113633"/>
          </a:xfrm>
          <a:prstGeom prst="rect">
            <a:avLst/>
          </a:prstGeom>
        </p:spPr>
      </p:pic>
      <p:pic>
        <p:nvPicPr>
          <p:cNvPr id="21" name="Image 20" descr="image.jpg"/>
          <p:cNvPicPr>
            <a:picLocks noChangeAspect="1"/>
          </p:cNvPicPr>
          <p:nvPr/>
        </p:nvPicPr>
        <p:blipFill>
          <a:blip r:embed="rId7" cstate="print"/>
          <a:srcRect r="36955"/>
          <a:stretch>
            <a:fillRect/>
          </a:stretch>
        </p:blipFill>
        <p:spPr>
          <a:xfrm>
            <a:off x="2350036" y="315635"/>
            <a:ext cx="4214842" cy="5113633"/>
          </a:xfrm>
          <a:prstGeom prst="rect">
            <a:avLst/>
          </a:prstGeom>
        </p:spPr>
      </p:pic>
      <p:pic>
        <p:nvPicPr>
          <p:cNvPr id="22" name="Image 21" descr="Hollande_Cabines_Telephoniques_2.jpg"/>
          <p:cNvPicPr>
            <a:picLocks noChangeAspect="1"/>
          </p:cNvPicPr>
          <p:nvPr/>
        </p:nvPicPr>
        <p:blipFill>
          <a:blip r:embed="rId8" cstate="print"/>
          <a:srcRect l="49421"/>
          <a:stretch>
            <a:fillRect/>
          </a:stretch>
        </p:blipFill>
        <p:spPr>
          <a:xfrm>
            <a:off x="2350036" y="315635"/>
            <a:ext cx="4214842" cy="5113633"/>
          </a:xfrm>
          <a:prstGeom prst="rect">
            <a:avLst/>
          </a:prstGeom>
        </p:spPr>
      </p:pic>
      <p:pic>
        <p:nvPicPr>
          <p:cNvPr id="23" name="Image 22" descr="brazil22.jpg"/>
          <p:cNvPicPr>
            <a:picLocks noChangeAspect="1"/>
          </p:cNvPicPr>
          <p:nvPr/>
        </p:nvPicPr>
        <p:blipFill>
          <a:blip r:embed="rId9" cstate="print"/>
          <a:srcRect t="16796" r="75309" b="4479"/>
          <a:stretch>
            <a:fillRect/>
          </a:stretch>
        </p:blipFill>
        <p:spPr>
          <a:xfrm>
            <a:off x="2353440" y="315635"/>
            <a:ext cx="4211406" cy="5113633"/>
          </a:xfrm>
          <a:prstGeom prst="rect">
            <a:avLst/>
          </a:prstGeom>
        </p:spPr>
      </p:pic>
      <p:pic>
        <p:nvPicPr>
          <p:cNvPr id="24" name="Image 23" descr="brazil22.jpg"/>
          <p:cNvPicPr>
            <a:picLocks noChangeAspect="1"/>
          </p:cNvPicPr>
          <p:nvPr/>
        </p:nvPicPr>
        <p:blipFill>
          <a:blip r:embed="rId9" cstate="print"/>
          <a:srcRect l="25137" t="21274" r="50152" b="344"/>
          <a:stretch>
            <a:fillRect/>
          </a:stretch>
        </p:blipFill>
        <p:spPr>
          <a:xfrm>
            <a:off x="2350036" y="315636"/>
            <a:ext cx="4214810" cy="5042610"/>
          </a:xfrm>
          <a:prstGeom prst="rect">
            <a:avLst/>
          </a:prstGeom>
        </p:spPr>
      </p:pic>
      <p:pic>
        <p:nvPicPr>
          <p:cNvPr id="25" name="Image 24" descr="brazil22.jpg"/>
          <p:cNvPicPr>
            <a:picLocks noChangeAspect="1"/>
          </p:cNvPicPr>
          <p:nvPr/>
        </p:nvPicPr>
        <p:blipFill>
          <a:blip r:embed="rId9" cstate="print"/>
          <a:srcRect l="50274" t="11197" r="25015" b="11542"/>
          <a:stretch>
            <a:fillRect/>
          </a:stretch>
        </p:blipFill>
        <p:spPr>
          <a:xfrm>
            <a:off x="2352878" y="315635"/>
            <a:ext cx="4212000" cy="5052719"/>
          </a:xfrm>
          <a:prstGeom prst="rect">
            <a:avLst/>
          </a:prstGeom>
        </p:spPr>
      </p:pic>
      <p:pic>
        <p:nvPicPr>
          <p:cNvPr id="26" name="Image 25" descr="brazil22.jpg"/>
          <p:cNvPicPr>
            <a:picLocks noChangeAspect="1"/>
          </p:cNvPicPr>
          <p:nvPr/>
        </p:nvPicPr>
        <p:blipFill>
          <a:blip r:embed="rId9" cstate="print"/>
          <a:srcRect l="75411" t="8958" r="-122" b="11542"/>
          <a:stretch>
            <a:fillRect/>
          </a:stretch>
        </p:blipFill>
        <p:spPr>
          <a:xfrm>
            <a:off x="2350036" y="315636"/>
            <a:ext cx="4214842" cy="5042630"/>
          </a:xfrm>
          <a:prstGeom prst="rect">
            <a:avLst/>
          </a:prstGeom>
        </p:spPr>
      </p:pic>
      <p:pic>
        <p:nvPicPr>
          <p:cNvPr id="27" name="Image 26" descr="04gibraltar (1).jpg"/>
          <p:cNvPicPr>
            <a:picLocks noChangeAspect="1"/>
          </p:cNvPicPr>
          <p:nvPr/>
        </p:nvPicPr>
        <p:blipFill>
          <a:blip r:embed="rId10" cstate="print"/>
          <a:srcRect l="40567" b="4250"/>
          <a:stretch>
            <a:fillRect/>
          </a:stretch>
        </p:blipFill>
        <p:spPr>
          <a:xfrm>
            <a:off x="2350035" y="315636"/>
            <a:ext cx="4222229" cy="5072057"/>
          </a:xfrm>
          <a:prstGeom prst="rect">
            <a:avLst/>
          </a:prstGeom>
        </p:spPr>
      </p:pic>
      <p:grpSp>
        <p:nvGrpSpPr>
          <p:cNvPr id="28" name="Groupe 27"/>
          <p:cNvGrpSpPr/>
          <p:nvPr/>
        </p:nvGrpSpPr>
        <p:grpSpPr>
          <a:xfrm>
            <a:off x="-35626" y="-47501"/>
            <a:ext cx="9167751" cy="5759532"/>
            <a:chOff x="-35626" y="-47501"/>
            <a:chExt cx="9167751" cy="5759532"/>
          </a:xfrm>
        </p:grpSpPr>
        <p:sp>
          <p:nvSpPr>
            <p:cNvPr id="15" name="Forme libre 14"/>
            <p:cNvSpPr/>
            <p:nvPr/>
          </p:nvSpPr>
          <p:spPr>
            <a:xfrm>
              <a:off x="-35626" y="-47501"/>
              <a:ext cx="9167751" cy="5759532"/>
            </a:xfrm>
            <a:custGeom>
              <a:avLst/>
              <a:gdLst>
                <a:gd name="connsiteX0" fmla="*/ 2256312 w 9167751"/>
                <a:gd name="connsiteY0" fmla="*/ 225631 h 5759532"/>
                <a:gd name="connsiteX1" fmla="*/ 6804561 w 9167751"/>
                <a:gd name="connsiteY1" fmla="*/ 237506 h 5759532"/>
                <a:gd name="connsiteX2" fmla="*/ 6804561 w 9167751"/>
                <a:gd name="connsiteY2" fmla="*/ 5605153 h 5759532"/>
                <a:gd name="connsiteX3" fmla="*/ 2232561 w 9167751"/>
                <a:gd name="connsiteY3" fmla="*/ 5593278 h 5759532"/>
                <a:gd name="connsiteX4" fmla="*/ 2256312 w 9167751"/>
                <a:gd name="connsiteY4" fmla="*/ 47501 h 5759532"/>
                <a:gd name="connsiteX5" fmla="*/ 9167751 w 9167751"/>
                <a:gd name="connsiteY5" fmla="*/ 0 h 5759532"/>
                <a:gd name="connsiteX6" fmla="*/ 9167751 w 9167751"/>
                <a:gd name="connsiteY6" fmla="*/ 5747657 h 5759532"/>
                <a:gd name="connsiteX7" fmla="*/ 11875 w 9167751"/>
                <a:gd name="connsiteY7" fmla="*/ 5759532 h 5759532"/>
                <a:gd name="connsiteX8" fmla="*/ 0 w 9167751"/>
                <a:gd name="connsiteY8" fmla="*/ 11875 h 5759532"/>
                <a:gd name="connsiteX9" fmla="*/ 2256312 w 9167751"/>
                <a:gd name="connsiteY9" fmla="*/ 23750 h 5759532"/>
                <a:gd name="connsiteX10" fmla="*/ 2256312 w 9167751"/>
                <a:gd name="connsiteY10" fmla="*/ 23750 h 57595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67751" h="5759532">
                  <a:moveTo>
                    <a:pt x="2256312" y="225631"/>
                  </a:moveTo>
                  <a:lnTo>
                    <a:pt x="6804561" y="237506"/>
                  </a:lnTo>
                  <a:lnTo>
                    <a:pt x="6804561" y="5605153"/>
                  </a:lnTo>
                  <a:lnTo>
                    <a:pt x="2232561" y="5593278"/>
                  </a:lnTo>
                  <a:lnTo>
                    <a:pt x="2256312" y="47501"/>
                  </a:lnTo>
                  <a:lnTo>
                    <a:pt x="9167751" y="0"/>
                  </a:lnTo>
                  <a:lnTo>
                    <a:pt x="9167751" y="5747657"/>
                  </a:lnTo>
                  <a:lnTo>
                    <a:pt x="11875" y="5759532"/>
                  </a:lnTo>
                  <a:cubicBezTo>
                    <a:pt x="7917" y="3843646"/>
                    <a:pt x="3958" y="1927761"/>
                    <a:pt x="0" y="11875"/>
                  </a:cubicBezTo>
                  <a:lnTo>
                    <a:pt x="2256312" y="23750"/>
                  </a:lnTo>
                  <a:lnTo>
                    <a:pt x="2256312" y="23750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" name="Cadre 13"/>
            <p:cNvSpPr/>
            <p:nvPr/>
          </p:nvSpPr>
          <p:spPr>
            <a:xfrm>
              <a:off x="2143108" y="99582"/>
              <a:ext cx="4714908" cy="5544000"/>
            </a:xfrm>
            <a:prstGeom prst="frame">
              <a:avLst>
                <a:gd name="adj1" fmla="val 5375"/>
              </a:avLst>
            </a:prstGeom>
            <a:blipFill>
              <a:blip r:embed="rId11" cstate="print"/>
              <a:stretch>
                <a:fillRect/>
              </a:stretch>
            </a:blipFill>
            <a:ln w="158750">
              <a:gradFill flip="none" rotWithShape="1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8100000" scaled="1"/>
                <a:tileRect/>
              </a:gradFill>
            </a:ln>
            <a:scene3d>
              <a:camera prst="orthographicFront"/>
              <a:lightRig rig="threePt" dir="t"/>
            </a:scene3d>
            <a:sp3d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pic>
        <p:nvPicPr>
          <p:cNvPr id="29" name="Image 28" descr="17a93495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14282" y="3143252"/>
            <a:ext cx="1453946" cy="17859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" name="Image 29" descr="images (2)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215206" y="3286128"/>
            <a:ext cx="1446608" cy="192881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1" name="Image 30" descr="images.jpe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428596" y="285732"/>
            <a:ext cx="1214446" cy="16213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32" name="Image 31" descr="orelhia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7358082" y="500046"/>
            <a:ext cx="1285868" cy="17127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advTm="5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5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95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7d80yiu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1905831"/>
            <a:ext cx="1500166" cy="3809169"/>
          </a:xfrm>
          <a:prstGeom prst="rect">
            <a:avLst/>
          </a:prstGeom>
          <a:effectLst>
            <a:outerShdw blurRad="76200" dist="127000" dir="18900000" sy="23000" kx="-1200000" algn="bl" rotWithShape="0">
              <a:prstClr val="black">
                <a:alpha val="52000"/>
              </a:prstClr>
            </a:outerShdw>
          </a:effectLst>
        </p:spPr>
      </p:pic>
      <p:pic>
        <p:nvPicPr>
          <p:cNvPr id="2" name="Image 1" descr="Image34.jpg"/>
          <p:cNvPicPr>
            <a:picLocks noChangeAspect="1"/>
          </p:cNvPicPr>
          <p:nvPr/>
        </p:nvPicPr>
        <p:blipFill>
          <a:blip r:embed="rId4" cstate="print"/>
          <a:srcRect l="50938" t="8750" r="2172" b="11250"/>
          <a:stretch>
            <a:fillRect/>
          </a:stretch>
        </p:blipFill>
        <p:spPr>
          <a:xfrm>
            <a:off x="5000628" y="357170"/>
            <a:ext cx="3571900" cy="4572032"/>
          </a:xfrm>
          <a:prstGeom prst="roundRect">
            <a:avLst/>
          </a:prstGeom>
          <a:ln w="228600" cap="sq" cmpd="thickThin">
            <a:gradFill flip="none" rotWithShape="1">
              <a:gsLst>
                <a:gs pos="0">
                  <a:srgbClr val="00B0F0"/>
                </a:gs>
                <a:gs pos="25000">
                  <a:srgbClr val="21D6E0"/>
                </a:gs>
                <a:gs pos="75000">
                  <a:srgbClr val="0066FF"/>
                </a:gs>
                <a:gs pos="100000">
                  <a:srgbClr val="0000FF"/>
                </a:gs>
              </a:gsLst>
              <a:lin ang="18900000" scaled="1"/>
              <a:tileRect/>
            </a:gradFill>
            <a:prstDash val="solid"/>
            <a:miter lim="800000"/>
          </a:ln>
          <a:effectLst>
            <a:outerShdw blurRad="50800" dist="114300" dir="18900000" algn="bl" rotWithShape="0">
              <a:prstClr val="black">
                <a:alpha val="72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</p:pic>
      <p:grpSp>
        <p:nvGrpSpPr>
          <p:cNvPr id="4" name="Groupe 2"/>
          <p:cNvGrpSpPr/>
          <p:nvPr/>
        </p:nvGrpSpPr>
        <p:grpSpPr>
          <a:xfrm flipH="1">
            <a:off x="1928794" y="1571616"/>
            <a:ext cx="1071570" cy="4185778"/>
            <a:chOff x="3786182" y="500046"/>
            <a:chExt cx="2227263" cy="6556578"/>
          </a:xfrm>
          <a:effectLst>
            <a:outerShdw blurRad="76200" dist="203200" dir="18900000" sy="23000" kx="-1200000" algn="bl" rotWithShape="0">
              <a:prstClr val="black">
                <a:alpha val="58000"/>
              </a:prstClr>
            </a:outerShdw>
          </a:effectLst>
        </p:grpSpPr>
        <p:pic>
          <p:nvPicPr>
            <p:cNvPr id="5" name="Image 3" descr="Image34.jpg"/>
            <p:cNvPicPr>
              <a:picLocks noChangeAspect="1"/>
            </p:cNvPicPr>
            <p:nvPr/>
          </p:nvPicPr>
          <p:blipFill>
            <a:blip r:embed="rId4" cstate="print"/>
            <a:srcRect l="7262" t="25638" r="89893" b="2498"/>
            <a:stretch>
              <a:fillRect/>
            </a:stretch>
          </p:blipFill>
          <p:spPr>
            <a:xfrm>
              <a:off x="3786182" y="1428741"/>
              <a:ext cx="296968" cy="5627883"/>
            </a:xfrm>
            <a:prstGeom prst="can">
              <a:avLst/>
            </a:prstGeom>
          </p:spPr>
        </p:pic>
        <p:sp>
          <p:nvSpPr>
            <p:cNvPr id="6" name="Forme libre 5"/>
            <p:cNvSpPr/>
            <p:nvPr/>
          </p:nvSpPr>
          <p:spPr>
            <a:xfrm>
              <a:off x="3929058" y="500046"/>
              <a:ext cx="2084387" cy="2424112"/>
            </a:xfrm>
            <a:custGeom>
              <a:avLst/>
              <a:gdLst>
                <a:gd name="connsiteX0" fmla="*/ 39687 w 2084387"/>
                <a:gd name="connsiteY0" fmla="*/ 954087 h 2424112"/>
                <a:gd name="connsiteX1" fmla="*/ 230187 w 2084387"/>
                <a:gd name="connsiteY1" fmla="*/ 468312 h 2424112"/>
                <a:gd name="connsiteX2" fmla="*/ 744537 w 2084387"/>
                <a:gd name="connsiteY2" fmla="*/ 115887 h 2424112"/>
                <a:gd name="connsiteX3" fmla="*/ 1116012 w 2084387"/>
                <a:gd name="connsiteY3" fmla="*/ 1587 h 2424112"/>
                <a:gd name="connsiteX4" fmla="*/ 1525587 w 2084387"/>
                <a:gd name="connsiteY4" fmla="*/ 125412 h 2424112"/>
                <a:gd name="connsiteX5" fmla="*/ 1839912 w 2084387"/>
                <a:gd name="connsiteY5" fmla="*/ 354012 h 2424112"/>
                <a:gd name="connsiteX6" fmla="*/ 2011362 w 2084387"/>
                <a:gd name="connsiteY6" fmla="*/ 687387 h 2424112"/>
                <a:gd name="connsiteX7" fmla="*/ 2030412 w 2084387"/>
                <a:gd name="connsiteY7" fmla="*/ 763587 h 2424112"/>
                <a:gd name="connsiteX8" fmla="*/ 2078037 w 2084387"/>
                <a:gd name="connsiteY8" fmla="*/ 801687 h 2424112"/>
                <a:gd name="connsiteX9" fmla="*/ 2068512 w 2084387"/>
                <a:gd name="connsiteY9" fmla="*/ 849312 h 2424112"/>
                <a:gd name="connsiteX10" fmla="*/ 2011362 w 2084387"/>
                <a:gd name="connsiteY10" fmla="*/ 925512 h 2424112"/>
                <a:gd name="connsiteX11" fmla="*/ 1858962 w 2084387"/>
                <a:gd name="connsiteY11" fmla="*/ 1144587 h 2424112"/>
                <a:gd name="connsiteX12" fmla="*/ 1573212 w 2084387"/>
                <a:gd name="connsiteY12" fmla="*/ 1611312 h 2424112"/>
                <a:gd name="connsiteX13" fmla="*/ 1258887 w 2084387"/>
                <a:gd name="connsiteY13" fmla="*/ 2020887 h 2424112"/>
                <a:gd name="connsiteX14" fmla="*/ 1039812 w 2084387"/>
                <a:gd name="connsiteY14" fmla="*/ 2249487 h 2424112"/>
                <a:gd name="connsiteX15" fmla="*/ 801687 w 2084387"/>
                <a:gd name="connsiteY15" fmla="*/ 2392362 h 2424112"/>
                <a:gd name="connsiteX16" fmla="*/ 401637 w 2084387"/>
                <a:gd name="connsiteY16" fmla="*/ 2420937 h 2424112"/>
                <a:gd name="connsiteX17" fmla="*/ 296862 w 2084387"/>
                <a:gd name="connsiteY17" fmla="*/ 2373312 h 2424112"/>
                <a:gd name="connsiteX18" fmla="*/ 125412 w 2084387"/>
                <a:gd name="connsiteY18" fmla="*/ 2116137 h 2424112"/>
                <a:gd name="connsiteX19" fmla="*/ 30162 w 2084387"/>
                <a:gd name="connsiteY19" fmla="*/ 1887537 h 2424112"/>
                <a:gd name="connsiteX20" fmla="*/ 1587 w 2084387"/>
                <a:gd name="connsiteY20" fmla="*/ 1306512 h 2424112"/>
                <a:gd name="connsiteX21" fmla="*/ 39687 w 2084387"/>
                <a:gd name="connsiteY21" fmla="*/ 954087 h 24241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084387" h="2424112">
                  <a:moveTo>
                    <a:pt x="39687" y="954087"/>
                  </a:moveTo>
                  <a:cubicBezTo>
                    <a:pt x="77787" y="814387"/>
                    <a:pt x="112712" y="608012"/>
                    <a:pt x="230187" y="468312"/>
                  </a:cubicBezTo>
                  <a:cubicBezTo>
                    <a:pt x="347662" y="328612"/>
                    <a:pt x="596899" y="193675"/>
                    <a:pt x="744537" y="115887"/>
                  </a:cubicBezTo>
                  <a:cubicBezTo>
                    <a:pt x="892175" y="38099"/>
                    <a:pt x="985837" y="0"/>
                    <a:pt x="1116012" y="1587"/>
                  </a:cubicBezTo>
                  <a:cubicBezTo>
                    <a:pt x="1246187" y="3175"/>
                    <a:pt x="1404937" y="66675"/>
                    <a:pt x="1525587" y="125412"/>
                  </a:cubicBezTo>
                  <a:cubicBezTo>
                    <a:pt x="1646237" y="184149"/>
                    <a:pt x="1758950" y="260350"/>
                    <a:pt x="1839912" y="354012"/>
                  </a:cubicBezTo>
                  <a:cubicBezTo>
                    <a:pt x="1920874" y="447674"/>
                    <a:pt x="1979612" y="619125"/>
                    <a:pt x="2011362" y="687387"/>
                  </a:cubicBezTo>
                  <a:cubicBezTo>
                    <a:pt x="2043112" y="755650"/>
                    <a:pt x="2019300" y="744537"/>
                    <a:pt x="2030412" y="763587"/>
                  </a:cubicBezTo>
                  <a:cubicBezTo>
                    <a:pt x="2041524" y="782637"/>
                    <a:pt x="2071687" y="787399"/>
                    <a:pt x="2078037" y="801687"/>
                  </a:cubicBezTo>
                  <a:cubicBezTo>
                    <a:pt x="2084387" y="815975"/>
                    <a:pt x="2079624" y="828675"/>
                    <a:pt x="2068512" y="849312"/>
                  </a:cubicBezTo>
                  <a:cubicBezTo>
                    <a:pt x="2057400" y="869949"/>
                    <a:pt x="2046287" y="876300"/>
                    <a:pt x="2011362" y="925512"/>
                  </a:cubicBezTo>
                  <a:cubicBezTo>
                    <a:pt x="1976437" y="974725"/>
                    <a:pt x="1931987" y="1030287"/>
                    <a:pt x="1858962" y="1144587"/>
                  </a:cubicBezTo>
                  <a:cubicBezTo>
                    <a:pt x="1785937" y="1258887"/>
                    <a:pt x="1673224" y="1465262"/>
                    <a:pt x="1573212" y="1611312"/>
                  </a:cubicBezTo>
                  <a:cubicBezTo>
                    <a:pt x="1473200" y="1757362"/>
                    <a:pt x="1347787" y="1914525"/>
                    <a:pt x="1258887" y="2020887"/>
                  </a:cubicBezTo>
                  <a:cubicBezTo>
                    <a:pt x="1169987" y="2127249"/>
                    <a:pt x="1116012" y="2187574"/>
                    <a:pt x="1039812" y="2249487"/>
                  </a:cubicBezTo>
                  <a:cubicBezTo>
                    <a:pt x="963612" y="2311400"/>
                    <a:pt x="908050" y="2363787"/>
                    <a:pt x="801687" y="2392362"/>
                  </a:cubicBezTo>
                  <a:cubicBezTo>
                    <a:pt x="695325" y="2420937"/>
                    <a:pt x="485774" y="2424112"/>
                    <a:pt x="401637" y="2420937"/>
                  </a:cubicBezTo>
                  <a:cubicBezTo>
                    <a:pt x="317500" y="2417762"/>
                    <a:pt x="342900" y="2424112"/>
                    <a:pt x="296862" y="2373312"/>
                  </a:cubicBezTo>
                  <a:cubicBezTo>
                    <a:pt x="250825" y="2322512"/>
                    <a:pt x="169862" y="2197100"/>
                    <a:pt x="125412" y="2116137"/>
                  </a:cubicBezTo>
                  <a:cubicBezTo>
                    <a:pt x="80962" y="2035175"/>
                    <a:pt x="50799" y="2022474"/>
                    <a:pt x="30162" y="1887537"/>
                  </a:cubicBezTo>
                  <a:cubicBezTo>
                    <a:pt x="9525" y="1752600"/>
                    <a:pt x="0" y="1458912"/>
                    <a:pt x="1587" y="1306512"/>
                  </a:cubicBezTo>
                  <a:cubicBezTo>
                    <a:pt x="3174" y="1154112"/>
                    <a:pt x="1587" y="1093787"/>
                    <a:pt x="39687" y="954087"/>
                  </a:cubicBez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7" name="Rectangle 6"/>
          <p:cNvSpPr/>
          <p:nvPr/>
        </p:nvSpPr>
        <p:spPr>
          <a:xfrm>
            <a:off x="3071802" y="714360"/>
            <a:ext cx="1357322" cy="157163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sz="3600" b="1" dirty="0" smtClean="0">
              <a:solidFill>
                <a:schemeClr val="accent2">
                  <a:lumMod val="50000"/>
                </a:schemeClr>
              </a:solidFill>
              <a:latin typeface="Edwardian Script ITC" pitchFamily="66" charset="0"/>
            </a:endParaRPr>
          </a:p>
          <a:p>
            <a:pPr algn="ctr"/>
            <a:endParaRPr lang="fr-FR" sz="3600" b="1" dirty="0" smtClean="0">
              <a:solidFill>
                <a:schemeClr val="accent2">
                  <a:lumMod val="50000"/>
                </a:schemeClr>
              </a:solidFill>
              <a:latin typeface="Edwardian Script ITC" pitchFamily="66" charset="0"/>
            </a:endParaRPr>
          </a:p>
          <a:p>
            <a:pPr algn="ctr"/>
            <a:endParaRPr lang="fr-FR" sz="3600" b="1" dirty="0" smtClean="0"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2">
                  <a:lumMod val="50000"/>
                </a:schemeClr>
              </a:solidFill>
              <a:latin typeface="French Script MT" pitchFamily="66" charset="0"/>
            </a:endParaRPr>
          </a:p>
          <a:p>
            <a:pPr algn="ctr"/>
            <a:endParaRPr lang="fr-FR" sz="3600" b="1" dirty="0" smtClean="0">
              <a:solidFill>
                <a:schemeClr val="accent2">
                  <a:lumMod val="50000"/>
                </a:schemeClr>
              </a:solidFill>
              <a:latin typeface="Edwardian Script ITC" pitchFamily="66" charset="0"/>
            </a:endParaRPr>
          </a:p>
          <a:p>
            <a:pPr algn="ctr"/>
            <a:r>
              <a:rPr lang="fr-FR" sz="3600" b="1" dirty="0" smtClean="0">
                <a:solidFill>
                  <a:schemeClr val="accent2">
                    <a:lumMod val="50000"/>
                  </a:schemeClr>
                </a:solidFill>
                <a:latin typeface="Edwardian Script ITC" pitchFamily="66" charset="0"/>
              </a:rPr>
              <a:t>Mireille</a:t>
            </a:r>
            <a:endParaRPr lang="fr-FR" sz="3600" b="1" dirty="0">
              <a:solidFill>
                <a:schemeClr val="accent2">
                  <a:lumMod val="50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e 10"/>
          <p:cNvGrpSpPr/>
          <p:nvPr/>
        </p:nvGrpSpPr>
        <p:grpSpPr>
          <a:xfrm>
            <a:off x="0" y="0"/>
            <a:ext cx="9144000" cy="5715000"/>
            <a:chOff x="0" y="0"/>
            <a:chExt cx="9144000" cy="6858000"/>
          </a:xfrm>
        </p:grpSpPr>
        <p:pic>
          <p:nvPicPr>
            <p:cNvPr id="2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sp>
          <p:nvSpPr>
            <p:cNvPr id="5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pic>
          <p:nvPicPr>
            <p:cNvPr id="6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/>
              <a:r>
                <a:rPr lang="fr-CA" sz="3000" dirty="0">
                  <a:solidFill>
                    <a:schemeClr val="accent5">
                      <a:lumMod val="75000"/>
                    </a:schemeClr>
                  </a:solidFill>
                  <a:latin typeface="Calibri" pitchFamily="34" charset="0"/>
                </a:rPr>
                <a:t> </a:t>
              </a:r>
              <a:r>
                <a:rPr lang="fr-CA" sz="3300" b="1" dirty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http://</a:t>
              </a:r>
              <a:r>
                <a:rPr lang="fr-CA" sz="3300" b="1" dirty="0" smtClean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ppsmania.fr</a:t>
              </a:r>
            </a:p>
          </p:txBody>
        </p:sp>
        <p:sp>
          <p:nvSpPr>
            <p:cNvPr id="9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85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fr-FR" sz="22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0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fr-FR" sz="21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SMANIA logo fi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PPSMANIA logo fin</Template>
  <TotalTime>610</TotalTime>
  <Words>20</Words>
  <Application>Microsoft Office PowerPoint</Application>
  <PresentationFormat>Affichage à l'écran (16:10)</PresentationFormat>
  <Paragraphs>11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PPSMANIA logo fin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66</cp:revision>
  <dcterms:created xsi:type="dcterms:W3CDTF">2013-05-18T18:34:51Z</dcterms:created>
  <dcterms:modified xsi:type="dcterms:W3CDTF">2013-05-25T14:42:31Z</dcterms:modified>
</cp:coreProperties>
</file>