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6" r:id="rId3"/>
    <p:sldId id="262" r:id="rId4"/>
    <p:sldId id="264" r:id="rId5"/>
    <p:sldId id="263" r:id="rId6"/>
    <p:sldId id="268" r:id="rId7"/>
    <p:sldId id="269" r:id="rId8"/>
    <p:sldId id="272" r:id="rId9"/>
    <p:sldId id="259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B3FF"/>
    <a:srgbClr val="0000FF"/>
    <a:srgbClr val="232323"/>
    <a:srgbClr val="996633"/>
    <a:srgbClr val="633523"/>
    <a:srgbClr val="663300"/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2009" autoAdjust="0"/>
  </p:normalViewPr>
  <p:slideViewPr>
    <p:cSldViewPr>
      <p:cViewPr>
        <p:scale>
          <a:sx n="86" d="100"/>
          <a:sy n="86" d="100"/>
        </p:scale>
        <p:origin x="60" y="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87ECE-1FE1-4577-91BB-BC5824732D8F}" type="datetimeFigureOut">
              <a:rPr lang="fr-FR" smtClean="0"/>
              <a:pPr/>
              <a:t>31/12/2022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94A5B-64B7-4BD7-A9E5-BFA245A569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826C-376C-4B8B-8F33-0CA8AD3B6117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FD3A0-F5D5-4DED-90E1-67BC784A6F23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534CA-1DEB-4B36-A7DF-291AE61715AC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7552B-BB4C-4B3F-BD39-FBF77F757F63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4C09E-95FA-45A1-AE0F-D8722501111F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973E5-1B72-45C9-BC5A-EF3E39CF3A16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7FD21-B6E9-4343-879F-E298530E81B1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8B2C-9B17-436F-B053-3D124245070D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185A8-242B-4D08-9040-C3C9B84EC8DF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C7B4E-FFCF-4F4D-B037-AE57672F44A3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866CB-6199-46BE-BCF6-6A8E73958BB9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058DD-03FC-4AA8-A536-6BEF4DBB87EB}" type="datetime2">
              <a:rPr lang="fr-FR" smtClean="0"/>
              <a:pPr/>
              <a:t>samedi 31 décembre 2022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A6A18-816C-48DE-AF16-ABCD4862AA3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18" Type="http://schemas.openxmlformats.org/officeDocument/2006/relationships/image" Target="../media/image3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17" Type="http://schemas.openxmlformats.org/officeDocument/2006/relationships/image" Target="../media/image31.gif"/><Relationship Id="rId2" Type="http://schemas.openxmlformats.org/officeDocument/2006/relationships/image" Target="../media/image16.jpeg"/><Relationship Id="rId16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5" Type="http://schemas.openxmlformats.org/officeDocument/2006/relationships/image" Target="../media/image29.jpeg"/><Relationship Id="rId10" Type="http://schemas.openxmlformats.org/officeDocument/2006/relationships/image" Target="../media/image24.jpe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6.jpeg"/><Relationship Id="rId18" Type="http://schemas.openxmlformats.org/officeDocument/2006/relationships/image" Target="../media/image40.jpeg"/><Relationship Id="rId3" Type="http://schemas.openxmlformats.org/officeDocument/2006/relationships/image" Target="../media/image18.png"/><Relationship Id="rId7" Type="http://schemas.openxmlformats.org/officeDocument/2006/relationships/image" Target="../media/image36.gif"/><Relationship Id="rId12" Type="http://schemas.openxmlformats.org/officeDocument/2006/relationships/image" Target="../media/image25.jpeg"/><Relationship Id="rId17" Type="http://schemas.openxmlformats.org/officeDocument/2006/relationships/image" Target="../media/image39.jpeg"/><Relationship Id="rId2" Type="http://schemas.openxmlformats.org/officeDocument/2006/relationships/image" Target="../media/image16.jpeg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11" Type="http://schemas.openxmlformats.org/officeDocument/2006/relationships/image" Target="../media/image24.jpeg"/><Relationship Id="rId5" Type="http://schemas.openxmlformats.org/officeDocument/2006/relationships/image" Target="../media/image34.jpeg"/><Relationship Id="rId15" Type="http://schemas.openxmlformats.org/officeDocument/2006/relationships/image" Target="../media/image37.gif"/><Relationship Id="rId10" Type="http://schemas.openxmlformats.org/officeDocument/2006/relationships/image" Target="../media/image22.jpeg"/><Relationship Id="rId4" Type="http://schemas.openxmlformats.org/officeDocument/2006/relationships/image" Target="../media/image33.jpeg"/><Relationship Id="rId9" Type="http://schemas.openxmlformats.org/officeDocument/2006/relationships/image" Target="../media/image21.jpeg"/><Relationship Id="rId14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43.jpeg"/><Relationship Id="rId3" Type="http://schemas.openxmlformats.org/officeDocument/2006/relationships/image" Target="../media/image41.jpeg"/><Relationship Id="rId7" Type="http://schemas.openxmlformats.org/officeDocument/2006/relationships/image" Target="../media/image22.jpeg"/><Relationship Id="rId12" Type="http://schemas.openxmlformats.org/officeDocument/2006/relationships/image" Target="../media/image42.gif"/><Relationship Id="rId17" Type="http://schemas.openxmlformats.org/officeDocument/2006/relationships/image" Target="../media/image47.jpeg"/><Relationship Id="rId2" Type="http://schemas.openxmlformats.org/officeDocument/2006/relationships/image" Target="../media/image16.jpeg"/><Relationship Id="rId16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7.jpeg"/><Relationship Id="rId5" Type="http://schemas.openxmlformats.org/officeDocument/2006/relationships/image" Target="../media/image20.jpeg"/><Relationship Id="rId15" Type="http://schemas.openxmlformats.org/officeDocument/2006/relationships/image" Target="../media/image45.jpeg"/><Relationship Id="rId10" Type="http://schemas.openxmlformats.org/officeDocument/2006/relationships/image" Target="../media/image26.jpeg"/><Relationship Id="rId4" Type="http://schemas.openxmlformats.org/officeDocument/2006/relationships/image" Target="../media/image18.png"/><Relationship Id="rId9" Type="http://schemas.openxmlformats.org/officeDocument/2006/relationships/image" Target="../media/image25.jpeg"/><Relationship Id="rId14" Type="http://schemas.openxmlformats.org/officeDocument/2006/relationships/image" Target="../media/image4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50.jpeg"/><Relationship Id="rId3" Type="http://schemas.openxmlformats.org/officeDocument/2006/relationships/image" Target="../media/image48.jpeg"/><Relationship Id="rId7" Type="http://schemas.openxmlformats.org/officeDocument/2006/relationships/image" Target="../media/image22.jpeg"/><Relationship Id="rId12" Type="http://schemas.openxmlformats.org/officeDocument/2006/relationships/image" Target="../media/image49.jpeg"/><Relationship Id="rId2" Type="http://schemas.openxmlformats.org/officeDocument/2006/relationships/image" Target="../media/image16.jpeg"/><Relationship Id="rId16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7.jpeg"/><Relationship Id="rId5" Type="http://schemas.openxmlformats.org/officeDocument/2006/relationships/image" Target="../media/image20.jpeg"/><Relationship Id="rId15" Type="http://schemas.openxmlformats.org/officeDocument/2006/relationships/image" Target="../media/image52.gif"/><Relationship Id="rId10" Type="http://schemas.openxmlformats.org/officeDocument/2006/relationships/image" Target="../media/image26.jpeg"/><Relationship Id="rId4" Type="http://schemas.openxmlformats.org/officeDocument/2006/relationships/image" Target="../media/image18.png"/><Relationship Id="rId9" Type="http://schemas.openxmlformats.org/officeDocument/2006/relationships/image" Target="../media/image25.jpeg"/><Relationship Id="rId14" Type="http://schemas.openxmlformats.org/officeDocument/2006/relationships/image" Target="../media/image5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7.jpeg"/><Relationship Id="rId18" Type="http://schemas.openxmlformats.org/officeDocument/2006/relationships/image" Target="../media/image60.jpeg"/><Relationship Id="rId3" Type="http://schemas.openxmlformats.org/officeDocument/2006/relationships/image" Target="../media/image54.jpeg"/><Relationship Id="rId7" Type="http://schemas.openxmlformats.org/officeDocument/2006/relationships/image" Target="../media/image20.jpeg"/><Relationship Id="rId12" Type="http://schemas.openxmlformats.org/officeDocument/2006/relationships/image" Target="../media/image26.jpeg"/><Relationship Id="rId17" Type="http://schemas.openxmlformats.org/officeDocument/2006/relationships/image" Target="../media/image59.jpeg"/><Relationship Id="rId2" Type="http://schemas.openxmlformats.org/officeDocument/2006/relationships/image" Target="../media/image16.jpeg"/><Relationship Id="rId16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11" Type="http://schemas.openxmlformats.org/officeDocument/2006/relationships/image" Target="../media/image25.jpeg"/><Relationship Id="rId5" Type="http://schemas.openxmlformats.org/officeDocument/2006/relationships/image" Target="../media/image55.jpeg"/><Relationship Id="rId15" Type="http://schemas.openxmlformats.org/officeDocument/2006/relationships/image" Target="../media/image57.jpeg"/><Relationship Id="rId10" Type="http://schemas.openxmlformats.org/officeDocument/2006/relationships/image" Target="../media/image24.jpeg"/><Relationship Id="rId4" Type="http://schemas.openxmlformats.org/officeDocument/2006/relationships/image" Target="../media/image18.png"/><Relationship Id="rId9" Type="http://schemas.openxmlformats.org/officeDocument/2006/relationships/image" Target="../media/image22.jpeg"/><Relationship Id="rId14" Type="http://schemas.openxmlformats.org/officeDocument/2006/relationships/image" Target="../media/image5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63.jpeg"/><Relationship Id="rId3" Type="http://schemas.openxmlformats.org/officeDocument/2006/relationships/image" Target="../media/image61.jpeg"/><Relationship Id="rId7" Type="http://schemas.openxmlformats.org/officeDocument/2006/relationships/image" Target="../media/image21.jpeg"/><Relationship Id="rId12" Type="http://schemas.openxmlformats.org/officeDocument/2006/relationships/image" Target="../media/image27.jpeg"/><Relationship Id="rId2" Type="http://schemas.openxmlformats.org/officeDocument/2006/relationships/image" Target="../media/image16.jpeg"/><Relationship Id="rId16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26.jpeg"/><Relationship Id="rId5" Type="http://schemas.openxmlformats.org/officeDocument/2006/relationships/image" Target="../media/image18.png"/><Relationship Id="rId15" Type="http://schemas.openxmlformats.org/officeDocument/2006/relationships/image" Target="../media/image65.png"/><Relationship Id="rId10" Type="http://schemas.openxmlformats.org/officeDocument/2006/relationships/image" Target="../media/image25.jpeg"/><Relationship Id="rId4" Type="http://schemas.openxmlformats.org/officeDocument/2006/relationships/image" Target="../media/image62.jpeg"/><Relationship Id="rId9" Type="http://schemas.openxmlformats.org/officeDocument/2006/relationships/image" Target="../media/image24.jpeg"/><Relationship Id="rId14" Type="http://schemas.openxmlformats.org/officeDocument/2006/relationships/image" Target="../media/image6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75.jpeg"/><Relationship Id="rId3" Type="http://schemas.openxmlformats.org/officeDocument/2006/relationships/image" Target="../media/image67.gif"/><Relationship Id="rId7" Type="http://schemas.openxmlformats.org/officeDocument/2006/relationships/image" Target="../media/image71.gif"/><Relationship Id="rId12" Type="http://schemas.openxmlformats.org/officeDocument/2006/relationships/image" Target="../media/image7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gif"/><Relationship Id="rId11" Type="http://schemas.openxmlformats.org/officeDocument/2006/relationships/image" Target="../media/image73.gif"/><Relationship Id="rId5" Type="http://schemas.openxmlformats.org/officeDocument/2006/relationships/image" Target="../media/image69.gif"/><Relationship Id="rId10" Type="http://schemas.openxmlformats.org/officeDocument/2006/relationships/image" Target="../media/image72.gif"/><Relationship Id="rId4" Type="http://schemas.openxmlformats.org/officeDocument/2006/relationships/image" Target="../media/image68.gif"/><Relationship Id="rId9" Type="http://schemas.openxmlformats.org/officeDocument/2006/relationships/image" Target="../media/image12.jpeg"/><Relationship Id="rId14" Type="http://schemas.openxmlformats.org/officeDocument/2006/relationships/image" Target="../media/image7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84303" y="3143198"/>
            <a:ext cx="3775393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dirty="0">
                <a:blipFill>
                  <a:blip r:embed="rId4"/>
                  <a:stretch>
                    <a:fillRect/>
                  </a:stretch>
                </a:blipFill>
              </a:rPr>
              <a:t>2022</a:t>
            </a:r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1643042" y="1571612"/>
            <a:ext cx="5786478" cy="3727467"/>
          </a:xfrm>
          <a:prstGeom prst="rect">
            <a:avLst/>
          </a:prstGeom>
        </p:spPr>
        <p:txBody>
          <a:bodyPr numCol="1">
            <a:prstTxWarp prst="textTriangleInverted">
              <a:avLst/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9600" b="0" i="0" u="none" strike="noStrike" kern="1200" cap="none" spc="0" normalizeH="0" baseline="0" noProof="0" dirty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+mj-lt"/>
                <a:ea typeface="+mj-ea"/>
                <a:cs typeface="+mj-cs"/>
              </a:rPr>
              <a:t>Adieux</a:t>
            </a:r>
            <a:br>
              <a:rPr kumimoji="0" lang="fr-FR" sz="9600" b="0" i="0" u="none" strike="noStrike" kern="1200" cap="none" spc="0" normalizeH="0" baseline="0" noProof="0" dirty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9600" b="0" i="0" u="none" strike="noStrike" kern="1200" cap="none" spc="0" normalizeH="0" baseline="0" noProof="0" dirty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-2970992" y="0"/>
            <a:ext cx="3250826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rgbClr val="FF0000"/>
                </a:solidFill>
                <a:latin typeface="French Script MT" pitchFamily="66" charset="0"/>
              </a:rPr>
              <a:t>Janvier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285984" y="-1571660"/>
            <a:ext cx="315022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rgbClr val="FFFF00"/>
                </a:solidFill>
                <a:latin typeface="French Script MT" pitchFamily="66" charset="0"/>
              </a:rPr>
              <a:t>Février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-2372686" y="5842337"/>
            <a:ext cx="287450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rgbClr val="00B0F0"/>
                </a:solidFill>
                <a:latin typeface="French Script MT" pitchFamily="66" charset="0"/>
              </a:rPr>
              <a:t>Mars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9144000" y="1857364"/>
            <a:ext cx="2225096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chemeClr val="tx2">
                    <a:lumMod val="40000"/>
                    <a:lumOff val="60000"/>
                  </a:schemeClr>
                </a:solidFill>
                <a:latin typeface="French Script MT" pitchFamily="66" charset="0"/>
              </a:rPr>
              <a:t>Avril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9144000" y="5643578"/>
            <a:ext cx="241444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chemeClr val="bg2">
                    <a:lumMod val="50000"/>
                  </a:schemeClr>
                </a:solidFill>
                <a:latin typeface="French Script MT" pitchFamily="66" charset="0"/>
              </a:rPr>
              <a:t>Mai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-2020347" y="4572008"/>
            <a:ext cx="2133726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chemeClr val="accent2">
                    <a:lumMod val="60000"/>
                    <a:lumOff val="40000"/>
                  </a:schemeClr>
                </a:solidFill>
                <a:latin typeface="French Script MT" pitchFamily="66" charset="0"/>
              </a:rPr>
              <a:t>Juin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643702" y="-1571660"/>
            <a:ext cx="2904770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rgbClr val="92D050"/>
                </a:solidFill>
                <a:latin typeface="French Script MT" pitchFamily="66" charset="0"/>
              </a:rPr>
              <a:t>Juillet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072330" y="6858000"/>
            <a:ext cx="2230098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chemeClr val="accent4">
                    <a:lumMod val="75000"/>
                  </a:schemeClr>
                </a:solidFill>
                <a:latin typeface="French Script MT" pitchFamily="66" charset="0"/>
              </a:rPr>
              <a:t>Août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9144000" y="285728"/>
            <a:ext cx="456246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rgbClr val="FFC000"/>
                </a:solidFill>
                <a:latin typeface="French Script MT" pitchFamily="66" charset="0"/>
              </a:rPr>
              <a:t>Septembre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9144000" y="4357694"/>
            <a:ext cx="341151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chemeClr val="accent5">
                    <a:lumMod val="75000"/>
                  </a:schemeClr>
                </a:solidFill>
                <a:latin typeface="French Script MT" pitchFamily="66" charset="0"/>
              </a:rPr>
              <a:t>Octobre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-4357750" y="1214422"/>
            <a:ext cx="4653838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rgbClr val="33CC33"/>
                </a:solidFill>
                <a:latin typeface="French Script MT" pitchFamily="66" charset="0"/>
              </a:rPr>
              <a:t>Novembre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819146" y="4357694"/>
            <a:ext cx="491147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>
                <a:solidFill>
                  <a:schemeClr val="bg1"/>
                </a:solidFill>
              </a:rPr>
              <a:t>Décembre</a:t>
            </a:r>
          </a:p>
          <a:p>
            <a:endParaRPr lang="fr-FR" sz="8800" dirty="0">
              <a:solidFill>
                <a:schemeClr val="bg1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3312692" y="3286124"/>
            <a:ext cx="2473754" cy="1446550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</a:bodyPr>
          <a:lstStyle/>
          <a:p>
            <a:endParaRPr lang="fr-FR" sz="8800" dirty="0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17" name="Text Box 59" descr="sparklebkgrx411"/>
          <p:cNvSpPr txBox="1">
            <a:spLocks noChangeArrowheads="1"/>
          </p:cNvSpPr>
          <p:nvPr/>
        </p:nvSpPr>
        <p:spPr bwMode="auto">
          <a:xfrm>
            <a:off x="1143667" y="241092"/>
            <a:ext cx="67691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8000" b="1" dirty="0">
                <a:blipFill>
                  <a:blip r:embed="rId6"/>
                  <a:stretch>
                    <a:fillRect/>
                  </a:stretch>
                </a:blipFill>
                <a:latin typeface="DenverOutline" pitchFamily="2" charset="0"/>
              </a:rPr>
              <a:t>Et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8000" b="1" dirty="0">
                <a:blipFill>
                  <a:blip r:embed="rId6"/>
                  <a:stretch>
                    <a:fillRect/>
                  </a:stretch>
                </a:blipFill>
                <a:latin typeface="DenverOutline" pitchFamily="2" charset="0"/>
              </a:rPr>
              <a:t>BIENVENUE</a:t>
            </a:r>
          </a:p>
          <a:p>
            <a:pPr algn="ctr" eaLnBrk="0" hangingPunct="0">
              <a:spcBef>
                <a:spcPct val="50000"/>
              </a:spcBef>
            </a:pPr>
            <a:r>
              <a:rPr lang="it-IT" sz="8000" b="1" dirty="0">
                <a:blipFill>
                  <a:blip r:embed="rId6"/>
                  <a:stretch>
                    <a:fillRect/>
                  </a:stretch>
                </a:blipFill>
                <a:latin typeface="DenverOutline" pitchFamily="2" charset="0"/>
              </a:rPr>
              <a:t>A</a:t>
            </a:r>
            <a:endParaRPr lang="tr-TR" sz="8000" dirty="0">
              <a:blipFill>
                <a:blip r:embed="rId6"/>
                <a:stretch>
                  <a:fillRect/>
                </a:stretch>
              </a:blipFill>
              <a:latin typeface="DenverOutline" pitchFamily="2" charset="0"/>
            </a:endParaRPr>
          </a:p>
        </p:txBody>
      </p:sp>
      <p:sp>
        <p:nvSpPr>
          <p:cNvPr id="18" name="Ellipse 17"/>
          <p:cNvSpPr/>
          <p:nvPr/>
        </p:nvSpPr>
        <p:spPr>
          <a:xfrm>
            <a:off x="2073487" y="1724149"/>
            <a:ext cx="5572164" cy="4143404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CurveUp">
              <a:avLst/>
            </a:prstTxWarp>
          </a:bodyPr>
          <a:lstStyle/>
          <a:p>
            <a:pPr algn="ctr"/>
            <a:r>
              <a:rPr lang="fr-FR" sz="9600" dirty="0">
                <a:blipFill>
                  <a:blip r:embed="rId8"/>
                  <a:stretch>
                    <a:fillRect/>
                  </a:stretch>
                </a:blipFill>
                <a:latin typeface="AbottOldStyle" pitchFamily="2" charset="0"/>
              </a:rPr>
              <a:t>2</a:t>
            </a:r>
            <a:r>
              <a:rPr lang="fr-FR" sz="9600" dirty="0">
                <a:blipFill>
                  <a:blip r:embed="rId9"/>
                  <a:stretch>
                    <a:fillRect/>
                  </a:stretch>
                </a:blipFill>
                <a:latin typeface="AbottOldStyle" pitchFamily="2" charset="0"/>
              </a:rPr>
              <a:t>0</a:t>
            </a:r>
            <a:r>
              <a:rPr lang="fr-FR" sz="9600" dirty="0">
                <a:blipFill>
                  <a:blip r:embed="rId10"/>
                  <a:stretch>
                    <a:fillRect/>
                  </a:stretch>
                </a:blipFill>
                <a:latin typeface="AbottOldStyle" pitchFamily="2" charset="0"/>
              </a:rPr>
              <a:t>23</a:t>
            </a:r>
            <a:endParaRPr lang="fr-FR" sz="9600" dirty="0">
              <a:blipFill>
                <a:blip r:embed="rId11"/>
                <a:stretch>
                  <a:fillRect/>
                </a:stretch>
              </a:blipFill>
              <a:latin typeface="AbottOldStyle" pitchFamily="2" charset="0"/>
            </a:endParaRPr>
          </a:p>
        </p:txBody>
      </p:sp>
      <p:pic>
        <p:nvPicPr>
          <p:cNvPr id="19" name="Picture 65" descr="fmgvt6wx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000364" y="4678362"/>
            <a:ext cx="2808288" cy="217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oupe 25">
            <a:extLst>
              <a:ext uri="{FF2B5EF4-FFF2-40B4-BE49-F238E27FC236}">
                <a16:creationId xmlns:a16="http://schemas.microsoft.com/office/drawing/2014/main" id="{B46FC778-5CEF-4ABA-8FE4-D164720967BE}"/>
              </a:ext>
            </a:extLst>
          </p:cNvPr>
          <p:cNvGrpSpPr/>
          <p:nvPr/>
        </p:nvGrpSpPr>
        <p:grpSpPr>
          <a:xfrm>
            <a:off x="0" y="0"/>
            <a:ext cx="8964488" cy="6858000"/>
            <a:chOff x="0" y="0"/>
            <a:chExt cx="9144000" cy="6858000"/>
          </a:xfrm>
        </p:grpSpPr>
        <p:pic>
          <p:nvPicPr>
            <p:cNvPr id="27" name="Image 26" descr="eda148b5.jpg">
              <a:extLst>
                <a:ext uri="{FF2B5EF4-FFF2-40B4-BE49-F238E27FC236}">
                  <a16:creationId xmlns:a16="http://schemas.microsoft.com/office/drawing/2014/main" id="{B8074A49-6091-4CA3-93A5-9593FA5B67E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flipH="1">
              <a:off x="0" y="0"/>
              <a:ext cx="4572000" cy="6858000"/>
            </a:xfrm>
            <a:prstGeom prst="rect">
              <a:avLst/>
            </a:prstGeom>
          </p:spPr>
        </p:pic>
        <p:pic>
          <p:nvPicPr>
            <p:cNvPr id="33" name="Image 32" descr="eda148b5.jpg">
              <a:extLst>
                <a:ext uri="{FF2B5EF4-FFF2-40B4-BE49-F238E27FC236}">
                  <a16:creationId xmlns:a16="http://schemas.microsoft.com/office/drawing/2014/main" id="{93093D1B-D36D-40AF-9E7C-D97E80F7795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72000" y="0"/>
              <a:ext cx="4572000" cy="6858000"/>
            </a:xfrm>
            <a:prstGeom prst="rect">
              <a:avLst/>
            </a:prstGeom>
          </p:spPr>
        </p:pic>
      </p:grpSp>
      <p:sp>
        <p:nvSpPr>
          <p:cNvPr id="34" name="Forme libre 30">
            <a:extLst>
              <a:ext uri="{FF2B5EF4-FFF2-40B4-BE49-F238E27FC236}">
                <a16:creationId xmlns:a16="http://schemas.microsoft.com/office/drawing/2014/main" id="{34F9B528-34F2-4B43-8495-C5ED7C66AB72}"/>
              </a:ext>
            </a:extLst>
          </p:cNvPr>
          <p:cNvSpPr/>
          <p:nvPr/>
        </p:nvSpPr>
        <p:spPr>
          <a:xfrm>
            <a:off x="13668" y="0"/>
            <a:ext cx="9130332" cy="7530599"/>
          </a:xfrm>
          <a:custGeom>
            <a:avLst/>
            <a:gdLst>
              <a:gd name="connsiteX0" fmla="*/ 2117 w 9146117"/>
              <a:gd name="connsiteY0" fmla="*/ 6887633 h 6887633"/>
              <a:gd name="connsiteX1" fmla="*/ 14817 w 9146117"/>
              <a:gd name="connsiteY1" fmla="*/ 6227233 h 6887633"/>
              <a:gd name="connsiteX2" fmla="*/ 78317 w 9146117"/>
              <a:gd name="connsiteY2" fmla="*/ 6252633 h 6887633"/>
              <a:gd name="connsiteX3" fmla="*/ 167217 w 9146117"/>
              <a:gd name="connsiteY3" fmla="*/ 6163733 h 6887633"/>
              <a:gd name="connsiteX4" fmla="*/ 243417 w 9146117"/>
              <a:gd name="connsiteY4" fmla="*/ 6265333 h 6887633"/>
              <a:gd name="connsiteX5" fmla="*/ 370417 w 9146117"/>
              <a:gd name="connsiteY5" fmla="*/ 6214533 h 6887633"/>
              <a:gd name="connsiteX6" fmla="*/ 421217 w 9146117"/>
              <a:gd name="connsiteY6" fmla="*/ 6125633 h 6887633"/>
              <a:gd name="connsiteX7" fmla="*/ 459317 w 9146117"/>
              <a:gd name="connsiteY7" fmla="*/ 6112933 h 6887633"/>
              <a:gd name="connsiteX8" fmla="*/ 510117 w 9146117"/>
              <a:gd name="connsiteY8" fmla="*/ 6125633 h 6887633"/>
              <a:gd name="connsiteX9" fmla="*/ 586317 w 9146117"/>
              <a:gd name="connsiteY9" fmla="*/ 6138333 h 6887633"/>
              <a:gd name="connsiteX10" fmla="*/ 662517 w 9146117"/>
              <a:gd name="connsiteY10" fmla="*/ 6011333 h 6887633"/>
              <a:gd name="connsiteX11" fmla="*/ 802217 w 9146117"/>
              <a:gd name="connsiteY11" fmla="*/ 6062133 h 6887633"/>
              <a:gd name="connsiteX12" fmla="*/ 878417 w 9146117"/>
              <a:gd name="connsiteY12" fmla="*/ 5985933 h 6887633"/>
              <a:gd name="connsiteX13" fmla="*/ 980017 w 9146117"/>
              <a:gd name="connsiteY13" fmla="*/ 6049433 h 6887633"/>
              <a:gd name="connsiteX14" fmla="*/ 1043517 w 9146117"/>
              <a:gd name="connsiteY14" fmla="*/ 5935133 h 6887633"/>
              <a:gd name="connsiteX15" fmla="*/ 1030817 w 9146117"/>
              <a:gd name="connsiteY15" fmla="*/ 5693833 h 6887633"/>
              <a:gd name="connsiteX16" fmla="*/ 1119717 w 9146117"/>
              <a:gd name="connsiteY16" fmla="*/ 5668433 h 6887633"/>
              <a:gd name="connsiteX17" fmla="*/ 1183217 w 9146117"/>
              <a:gd name="connsiteY17" fmla="*/ 5554133 h 6887633"/>
              <a:gd name="connsiteX18" fmla="*/ 1297517 w 9146117"/>
              <a:gd name="connsiteY18" fmla="*/ 5554133 h 6887633"/>
              <a:gd name="connsiteX19" fmla="*/ 1399117 w 9146117"/>
              <a:gd name="connsiteY19" fmla="*/ 5477933 h 6887633"/>
              <a:gd name="connsiteX20" fmla="*/ 1386417 w 9146117"/>
              <a:gd name="connsiteY20" fmla="*/ 5338233 h 6887633"/>
              <a:gd name="connsiteX21" fmla="*/ 1488017 w 9146117"/>
              <a:gd name="connsiteY21" fmla="*/ 5338233 h 6887633"/>
              <a:gd name="connsiteX22" fmla="*/ 1513417 w 9146117"/>
              <a:gd name="connsiteY22" fmla="*/ 5109633 h 6887633"/>
              <a:gd name="connsiteX23" fmla="*/ 1602317 w 9146117"/>
              <a:gd name="connsiteY23" fmla="*/ 5020733 h 6887633"/>
              <a:gd name="connsiteX24" fmla="*/ 1538817 w 9146117"/>
              <a:gd name="connsiteY24" fmla="*/ 4588933 h 6887633"/>
              <a:gd name="connsiteX25" fmla="*/ 1322917 w 9146117"/>
              <a:gd name="connsiteY25" fmla="*/ 3877733 h 6887633"/>
              <a:gd name="connsiteX26" fmla="*/ 1208617 w 9146117"/>
              <a:gd name="connsiteY26" fmla="*/ 3484033 h 6887633"/>
              <a:gd name="connsiteX27" fmla="*/ 1132417 w 9146117"/>
              <a:gd name="connsiteY27" fmla="*/ 3331633 h 6887633"/>
              <a:gd name="connsiteX28" fmla="*/ 1195917 w 9146117"/>
              <a:gd name="connsiteY28" fmla="*/ 3255433 h 6887633"/>
              <a:gd name="connsiteX29" fmla="*/ 1157817 w 9146117"/>
              <a:gd name="connsiteY29" fmla="*/ 3153833 h 6887633"/>
              <a:gd name="connsiteX30" fmla="*/ 1221317 w 9146117"/>
              <a:gd name="connsiteY30" fmla="*/ 3077633 h 6887633"/>
              <a:gd name="connsiteX31" fmla="*/ 1729317 w 9146117"/>
              <a:gd name="connsiteY31" fmla="*/ 2518833 h 6887633"/>
              <a:gd name="connsiteX32" fmla="*/ 2211917 w 9146117"/>
              <a:gd name="connsiteY32" fmla="*/ 1972733 h 6887633"/>
              <a:gd name="connsiteX33" fmla="*/ 2592917 w 9146117"/>
              <a:gd name="connsiteY33" fmla="*/ 1452033 h 6887633"/>
              <a:gd name="connsiteX34" fmla="*/ 2719917 w 9146117"/>
              <a:gd name="connsiteY34" fmla="*/ 1299633 h 6887633"/>
              <a:gd name="connsiteX35" fmla="*/ 2732617 w 9146117"/>
              <a:gd name="connsiteY35" fmla="*/ 1312333 h 6887633"/>
              <a:gd name="connsiteX36" fmla="*/ 3126317 w 9146117"/>
              <a:gd name="connsiteY36" fmla="*/ 1769533 h 6887633"/>
              <a:gd name="connsiteX37" fmla="*/ 3837517 w 9146117"/>
              <a:gd name="connsiteY37" fmla="*/ 2226733 h 6887633"/>
              <a:gd name="connsiteX38" fmla="*/ 4675717 w 9146117"/>
              <a:gd name="connsiteY38" fmla="*/ 2404533 h 6887633"/>
              <a:gd name="connsiteX39" fmla="*/ 5386917 w 9146117"/>
              <a:gd name="connsiteY39" fmla="*/ 2328333 h 6887633"/>
              <a:gd name="connsiteX40" fmla="*/ 6060017 w 9146117"/>
              <a:gd name="connsiteY40" fmla="*/ 2010833 h 6887633"/>
              <a:gd name="connsiteX41" fmla="*/ 6479117 w 9146117"/>
              <a:gd name="connsiteY41" fmla="*/ 1680633 h 6887633"/>
              <a:gd name="connsiteX42" fmla="*/ 6631517 w 9146117"/>
              <a:gd name="connsiteY42" fmla="*/ 1566333 h 6887633"/>
              <a:gd name="connsiteX43" fmla="*/ 6707717 w 9146117"/>
              <a:gd name="connsiteY43" fmla="*/ 1667933 h 6887633"/>
              <a:gd name="connsiteX44" fmla="*/ 7101417 w 9146117"/>
              <a:gd name="connsiteY44" fmla="*/ 2150533 h 6887633"/>
              <a:gd name="connsiteX45" fmla="*/ 7558617 w 9146117"/>
              <a:gd name="connsiteY45" fmla="*/ 2645833 h 6887633"/>
              <a:gd name="connsiteX46" fmla="*/ 7888817 w 9146117"/>
              <a:gd name="connsiteY46" fmla="*/ 3014133 h 6887633"/>
              <a:gd name="connsiteX47" fmla="*/ 8015817 w 9146117"/>
              <a:gd name="connsiteY47" fmla="*/ 3153833 h 6887633"/>
              <a:gd name="connsiteX48" fmla="*/ 8003117 w 9146117"/>
              <a:gd name="connsiteY48" fmla="*/ 3204633 h 6887633"/>
              <a:gd name="connsiteX49" fmla="*/ 8003117 w 9146117"/>
              <a:gd name="connsiteY49" fmla="*/ 3242733 h 6887633"/>
              <a:gd name="connsiteX50" fmla="*/ 8015817 w 9146117"/>
              <a:gd name="connsiteY50" fmla="*/ 3318933 h 6887633"/>
              <a:gd name="connsiteX51" fmla="*/ 7926917 w 9146117"/>
              <a:gd name="connsiteY51" fmla="*/ 3636433 h 6887633"/>
              <a:gd name="connsiteX52" fmla="*/ 7749117 w 9146117"/>
              <a:gd name="connsiteY52" fmla="*/ 4157133 h 6887633"/>
              <a:gd name="connsiteX53" fmla="*/ 7634817 w 9146117"/>
              <a:gd name="connsiteY53" fmla="*/ 4576233 h 6887633"/>
              <a:gd name="connsiteX54" fmla="*/ 7545917 w 9146117"/>
              <a:gd name="connsiteY54" fmla="*/ 4969933 h 6887633"/>
              <a:gd name="connsiteX55" fmla="*/ 7647517 w 9146117"/>
              <a:gd name="connsiteY55" fmla="*/ 5058833 h 6887633"/>
              <a:gd name="connsiteX56" fmla="*/ 7634817 w 9146117"/>
              <a:gd name="connsiteY56" fmla="*/ 5249333 h 6887633"/>
              <a:gd name="connsiteX57" fmla="*/ 7787217 w 9146117"/>
              <a:gd name="connsiteY57" fmla="*/ 5389033 h 6887633"/>
              <a:gd name="connsiteX58" fmla="*/ 7761817 w 9146117"/>
              <a:gd name="connsiteY58" fmla="*/ 5465233 h 6887633"/>
              <a:gd name="connsiteX59" fmla="*/ 7888817 w 9146117"/>
              <a:gd name="connsiteY59" fmla="*/ 5554133 h 6887633"/>
              <a:gd name="connsiteX60" fmla="*/ 7952317 w 9146117"/>
              <a:gd name="connsiteY60" fmla="*/ 5503333 h 6887633"/>
              <a:gd name="connsiteX61" fmla="*/ 7990417 w 9146117"/>
              <a:gd name="connsiteY61" fmla="*/ 5630333 h 6887633"/>
              <a:gd name="connsiteX62" fmla="*/ 8104717 w 9146117"/>
              <a:gd name="connsiteY62" fmla="*/ 5655733 h 6887633"/>
              <a:gd name="connsiteX63" fmla="*/ 8104717 w 9146117"/>
              <a:gd name="connsiteY63" fmla="*/ 5909733 h 6887633"/>
              <a:gd name="connsiteX64" fmla="*/ 8231717 w 9146117"/>
              <a:gd name="connsiteY64" fmla="*/ 6074833 h 6887633"/>
              <a:gd name="connsiteX65" fmla="*/ 8485717 w 9146117"/>
              <a:gd name="connsiteY65" fmla="*/ 5985933 h 6887633"/>
              <a:gd name="connsiteX66" fmla="*/ 8561917 w 9146117"/>
              <a:gd name="connsiteY66" fmla="*/ 6138333 h 6887633"/>
              <a:gd name="connsiteX67" fmla="*/ 8688917 w 9146117"/>
              <a:gd name="connsiteY67" fmla="*/ 6100233 h 6887633"/>
              <a:gd name="connsiteX68" fmla="*/ 8790517 w 9146117"/>
              <a:gd name="connsiteY68" fmla="*/ 6239933 h 6887633"/>
              <a:gd name="connsiteX69" fmla="*/ 8917517 w 9146117"/>
              <a:gd name="connsiteY69" fmla="*/ 6227233 h 6887633"/>
              <a:gd name="connsiteX70" fmla="*/ 8993717 w 9146117"/>
              <a:gd name="connsiteY70" fmla="*/ 6112933 h 6887633"/>
              <a:gd name="connsiteX71" fmla="*/ 9057217 w 9146117"/>
              <a:gd name="connsiteY71" fmla="*/ 6227233 h 6887633"/>
              <a:gd name="connsiteX72" fmla="*/ 9133417 w 9146117"/>
              <a:gd name="connsiteY72" fmla="*/ 6189133 h 6887633"/>
              <a:gd name="connsiteX73" fmla="*/ 9133417 w 9146117"/>
              <a:gd name="connsiteY73" fmla="*/ 5731933 h 6887633"/>
              <a:gd name="connsiteX74" fmla="*/ 9108017 w 9146117"/>
              <a:gd name="connsiteY74" fmla="*/ 4474633 h 6887633"/>
              <a:gd name="connsiteX75" fmla="*/ 9133417 w 9146117"/>
              <a:gd name="connsiteY75" fmla="*/ 2366433 h 6887633"/>
              <a:gd name="connsiteX76" fmla="*/ 9133417 w 9146117"/>
              <a:gd name="connsiteY76" fmla="*/ 639233 h 6887633"/>
              <a:gd name="connsiteX77" fmla="*/ 9133417 w 9146117"/>
              <a:gd name="connsiteY77" fmla="*/ 283633 h 6887633"/>
              <a:gd name="connsiteX78" fmla="*/ 9133417 w 9146117"/>
              <a:gd name="connsiteY78" fmla="*/ 42333 h 6887633"/>
              <a:gd name="connsiteX79" fmla="*/ 9095317 w 9146117"/>
              <a:gd name="connsiteY79" fmla="*/ 29633 h 6887633"/>
              <a:gd name="connsiteX80" fmla="*/ 8917517 w 9146117"/>
              <a:gd name="connsiteY80" fmla="*/ 16933 h 6887633"/>
              <a:gd name="connsiteX81" fmla="*/ 5526617 w 9146117"/>
              <a:gd name="connsiteY81" fmla="*/ 16933 h 6887633"/>
              <a:gd name="connsiteX82" fmla="*/ 3710517 w 9146117"/>
              <a:gd name="connsiteY82" fmla="*/ 29633 h 6887633"/>
              <a:gd name="connsiteX83" fmla="*/ 1424517 w 9146117"/>
              <a:gd name="connsiteY83" fmla="*/ 29633 h 6887633"/>
              <a:gd name="connsiteX84" fmla="*/ 675217 w 9146117"/>
              <a:gd name="connsiteY84" fmla="*/ 42333 h 6887633"/>
              <a:gd name="connsiteX85" fmla="*/ 243417 w 9146117"/>
              <a:gd name="connsiteY85" fmla="*/ 42333 h 6887633"/>
              <a:gd name="connsiteX86" fmla="*/ 116417 w 9146117"/>
              <a:gd name="connsiteY86" fmla="*/ 42333 h 6887633"/>
              <a:gd name="connsiteX87" fmla="*/ 2117 w 9146117"/>
              <a:gd name="connsiteY87" fmla="*/ 42333 h 6887633"/>
              <a:gd name="connsiteX88" fmla="*/ 2117 w 9146117"/>
              <a:gd name="connsiteY88" fmla="*/ 156633 h 6887633"/>
              <a:gd name="connsiteX89" fmla="*/ 2117 w 9146117"/>
              <a:gd name="connsiteY89" fmla="*/ 804333 h 6887633"/>
              <a:gd name="connsiteX90" fmla="*/ 2117 w 9146117"/>
              <a:gd name="connsiteY90" fmla="*/ 1820333 h 6887633"/>
              <a:gd name="connsiteX91" fmla="*/ 2117 w 9146117"/>
              <a:gd name="connsiteY91" fmla="*/ 3509433 h 6887633"/>
              <a:gd name="connsiteX92" fmla="*/ 2117 w 9146117"/>
              <a:gd name="connsiteY92" fmla="*/ 5350933 h 6887633"/>
              <a:gd name="connsiteX93" fmla="*/ 2117 w 9146117"/>
              <a:gd name="connsiteY93" fmla="*/ 5858933 h 6887633"/>
              <a:gd name="connsiteX94" fmla="*/ 14817 w 9146117"/>
              <a:gd name="connsiteY94" fmla="*/ 6214533 h 6887633"/>
              <a:gd name="connsiteX95" fmla="*/ 14817 w 9146117"/>
              <a:gd name="connsiteY95" fmla="*/ 6227233 h 6887633"/>
              <a:gd name="connsiteX96" fmla="*/ 14817 w 9146117"/>
              <a:gd name="connsiteY96" fmla="*/ 6227233 h 6887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9146117" h="6887633">
                <a:moveTo>
                  <a:pt x="2117" y="6887633"/>
                </a:moveTo>
                <a:cubicBezTo>
                  <a:pt x="2117" y="6610349"/>
                  <a:pt x="2117" y="6333066"/>
                  <a:pt x="14817" y="6227233"/>
                </a:cubicBezTo>
                <a:cubicBezTo>
                  <a:pt x="27517" y="6121400"/>
                  <a:pt x="52917" y="6263216"/>
                  <a:pt x="78317" y="6252633"/>
                </a:cubicBezTo>
                <a:cubicBezTo>
                  <a:pt x="103717" y="6242050"/>
                  <a:pt x="139700" y="6161616"/>
                  <a:pt x="167217" y="6163733"/>
                </a:cubicBezTo>
                <a:cubicBezTo>
                  <a:pt x="194734" y="6165850"/>
                  <a:pt x="209550" y="6256866"/>
                  <a:pt x="243417" y="6265333"/>
                </a:cubicBezTo>
                <a:cubicBezTo>
                  <a:pt x="277284" y="6273800"/>
                  <a:pt x="340784" y="6237816"/>
                  <a:pt x="370417" y="6214533"/>
                </a:cubicBezTo>
                <a:cubicBezTo>
                  <a:pt x="400050" y="6191250"/>
                  <a:pt x="406400" y="6142566"/>
                  <a:pt x="421217" y="6125633"/>
                </a:cubicBezTo>
                <a:cubicBezTo>
                  <a:pt x="436034" y="6108700"/>
                  <a:pt x="444500" y="6112933"/>
                  <a:pt x="459317" y="6112933"/>
                </a:cubicBezTo>
                <a:cubicBezTo>
                  <a:pt x="474134" y="6112933"/>
                  <a:pt x="488950" y="6121400"/>
                  <a:pt x="510117" y="6125633"/>
                </a:cubicBezTo>
                <a:cubicBezTo>
                  <a:pt x="531284" y="6129866"/>
                  <a:pt x="560917" y="6157383"/>
                  <a:pt x="586317" y="6138333"/>
                </a:cubicBezTo>
                <a:cubicBezTo>
                  <a:pt x="611717" y="6119283"/>
                  <a:pt x="626534" y="6024033"/>
                  <a:pt x="662517" y="6011333"/>
                </a:cubicBezTo>
                <a:cubicBezTo>
                  <a:pt x="698500" y="5998633"/>
                  <a:pt x="766234" y="6066366"/>
                  <a:pt x="802217" y="6062133"/>
                </a:cubicBezTo>
                <a:cubicBezTo>
                  <a:pt x="838200" y="6057900"/>
                  <a:pt x="848784" y="5988050"/>
                  <a:pt x="878417" y="5985933"/>
                </a:cubicBezTo>
                <a:cubicBezTo>
                  <a:pt x="908050" y="5983816"/>
                  <a:pt x="952500" y="6057900"/>
                  <a:pt x="980017" y="6049433"/>
                </a:cubicBezTo>
                <a:cubicBezTo>
                  <a:pt x="1007534" y="6040966"/>
                  <a:pt x="1035050" y="5994400"/>
                  <a:pt x="1043517" y="5935133"/>
                </a:cubicBezTo>
                <a:cubicBezTo>
                  <a:pt x="1051984" y="5875866"/>
                  <a:pt x="1018117" y="5738283"/>
                  <a:pt x="1030817" y="5693833"/>
                </a:cubicBezTo>
                <a:cubicBezTo>
                  <a:pt x="1043517" y="5649383"/>
                  <a:pt x="1094317" y="5691716"/>
                  <a:pt x="1119717" y="5668433"/>
                </a:cubicBezTo>
                <a:cubicBezTo>
                  <a:pt x="1145117" y="5645150"/>
                  <a:pt x="1153584" y="5573183"/>
                  <a:pt x="1183217" y="5554133"/>
                </a:cubicBezTo>
                <a:cubicBezTo>
                  <a:pt x="1212850" y="5535083"/>
                  <a:pt x="1261534" y="5566833"/>
                  <a:pt x="1297517" y="5554133"/>
                </a:cubicBezTo>
                <a:cubicBezTo>
                  <a:pt x="1333500" y="5541433"/>
                  <a:pt x="1384300" y="5513916"/>
                  <a:pt x="1399117" y="5477933"/>
                </a:cubicBezTo>
                <a:cubicBezTo>
                  <a:pt x="1413934" y="5441950"/>
                  <a:pt x="1371600" y="5361516"/>
                  <a:pt x="1386417" y="5338233"/>
                </a:cubicBezTo>
                <a:cubicBezTo>
                  <a:pt x="1401234" y="5314950"/>
                  <a:pt x="1466850" y="5376333"/>
                  <a:pt x="1488017" y="5338233"/>
                </a:cubicBezTo>
                <a:cubicBezTo>
                  <a:pt x="1509184" y="5300133"/>
                  <a:pt x="1494367" y="5162550"/>
                  <a:pt x="1513417" y="5109633"/>
                </a:cubicBezTo>
                <a:cubicBezTo>
                  <a:pt x="1532467" y="5056716"/>
                  <a:pt x="1598084" y="5107516"/>
                  <a:pt x="1602317" y="5020733"/>
                </a:cubicBezTo>
                <a:cubicBezTo>
                  <a:pt x="1606550" y="4933950"/>
                  <a:pt x="1585384" y="4779433"/>
                  <a:pt x="1538817" y="4588933"/>
                </a:cubicBezTo>
                <a:cubicBezTo>
                  <a:pt x="1492250" y="4398433"/>
                  <a:pt x="1377950" y="4061883"/>
                  <a:pt x="1322917" y="3877733"/>
                </a:cubicBezTo>
                <a:cubicBezTo>
                  <a:pt x="1267884" y="3693583"/>
                  <a:pt x="1240367" y="3575050"/>
                  <a:pt x="1208617" y="3484033"/>
                </a:cubicBezTo>
                <a:cubicBezTo>
                  <a:pt x="1176867" y="3393016"/>
                  <a:pt x="1134534" y="3369733"/>
                  <a:pt x="1132417" y="3331633"/>
                </a:cubicBezTo>
                <a:cubicBezTo>
                  <a:pt x="1130300" y="3293533"/>
                  <a:pt x="1191684" y="3285066"/>
                  <a:pt x="1195917" y="3255433"/>
                </a:cubicBezTo>
                <a:cubicBezTo>
                  <a:pt x="1200150" y="3225800"/>
                  <a:pt x="1153584" y="3183466"/>
                  <a:pt x="1157817" y="3153833"/>
                </a:cubicBezTo>
                <a:cubicBezTo>
                  <a:pt x="1162050" y="3124200"/>
                  <a:pt x="1126067" y="3183466"/>
                  <a:pt x="1221317" y="3077633"/>
                </a:cubicBezTo>
                <a:cubicBezTo>
                  <a:pt x="1316567" y="2971800"/>
                  <a:pt x="1564217" y="2702983"/>
                  <a:pt x="1729317" y="2518833"/>
                </a:cubicBezTo>
                <a:cubicBezTo>
                  <a:pt x="1894417" y="2334683"/>
                  <a:pt x="2067984" y="2150533"/>
                  <a:pt x="2211917" y="1972733"/>
                </a:cubicBezTo>
                <a:cubicBezTo>
                  <a:pt x="2355850" y="1794933"/>
                  <a:pt x="2508250" y="1564216"/>
                  <a:pt x="2592917" y="1452033"/>
                </a:cubicBezTo>
                <a:cubicBezTo>
                  <a:pt x="2677584" y="1339850"/>
                  <a:pt x="2696634" y="1322916"/>
                  <a:pt x="2719917" y="1299633"/>
                </a:cubicBezTo>
                <a:lnTo>
                  <a:pt x="2732617" y="1312333"/>
                </a:lnTo>
                <a:cubicBezTo>
                  <a:pt x="2800350" y="1390650"/>
                  <a:pt x="2942167" y="1617133"/>
                  <a:pt x="3126317" y="1769533"/>
                </a:cubicBezTo>
                <a:cubicBezTo>
                  <a:pt x="3310467" y="1921933"/>
                  <a:pt x="3579284" y="2120900"/>
                  <a:pt x="3837517" y="2226733"/>
                </a:cubicBezTo>
                <a:cubicBezTo>
                  <a:pt x="4095750" y="2332566"/>
                  <a:pt x="4417484" y="2387600"/>
                  <a:pt x="4675717" y="2404533"/>
                </a:cubicBezTo>
                <a:cubicBezTo>
                  <a:pt x="4933950" y="2421466"/>
                  <a:pt x="5156200" y="2393950"/>
                  <a:pt x="5386917" y="2328333"/>
                </a:cubicBezTo>
                <a:cubicBezTo>
                  <a:pt x="5617634" y="2262716"/>
                  <a:pt x="5877984" y="2118783"/>
                  <a:pt x="6060017" y="2010833"/>
                </a:cubicBezTo>
                <a:cubicBezTo>
                  <a:pt x="6242050" y="1902883"/>
                  <a:pt x="6383867" y="1754716"/>
                  <a:pt x="6479117" y="1680633"/>
                </a:cubicBezTo>
                <a:cubicBezTo>
                  <a:pt x="6574367" y="1606550"/>
                  <a:pt x="6593417" y="1568450"/>
                  <a:pt x="6631517" y="1566333"/>
                </a:cubicBezTo>
                <a:cubicBezTo>
                  <a:pt x="6669617" y="1564216"/>
                  <a:pt x="6629400" y="1570566"/>
                  <a:pt x="6707717" y="1667933"/>
                </a:cubicBezTo>
                <a:cubicBezTo>
                  <a:pt x="6786034" y="1765300"/>
                  <a:pt x="6959600" y="1987550"/>
                  <a:pt x="7101417" y="2150533"/>
                </a:cubicBezTo>
                <a:cubicBezTo>
                  <a:pt x="7243234" y="2313516"/>
                  <a:pt x="7427384" y="2501900"/>
                  <a:pt x="7558617" y="2645833"/>
                </a:cubicBezTo>
                <a:cubicBezTo>
                  <a:pt x="7689850" y="2789766"/>
                  <a:pt x="7812617" y="2929466"/>
                  <a:pt x="7888817" y="3014133"/>
                </a:cubicBezTo>
                <a:cubicBezTo>
                  <a:pt x="7965017" y="3098800"/>
                  <a:pt x="7996767" y="3122083"/>
                  <a:pt x="8015817" y="3153833"/>
                </a:cubicBezTo>
                <a:cubicBezTo>
                  <a:pt x="8034867" y="3185583"/>
                  <a:pt x="8005234" y="3189816"/>
                  <a:pt x="8003117" y="3204633"/>
                </a:cubicBezTo>
                <a:cubicBezTo>
                  <a:pt x="8001000" y="3219450"/>
                  <a:pt x="8001000" y="3223683"/>
                  <a:pt x="8003117" y="3242733"/>
                </a:cubicBezTo>
                <a:cubicBezTo>
                  <a:pt x="8005234" y="3261783"/>
                  <a:pt x="8028517" y="3253316"/>
                  <a:pt x="8015817" y="3318933"/>
                </a:cubicBezTo>
                <a:cubicBezTo>
                  <a:pt x="8003117" y="3384550"/>
                  <a:pt x="7971367" y="3496733"/>
                  <a:pt x="7926917" y="3636433"/>
                </a:cubicBezTo>
                <a:cubicBezTo>
                  <a:pt x="7882467" y="3776133"/>
                  <a:pt x="7797800" y="4000500"/>
                  <a:pt x="7749117" y="4157133"/>
                </a:cubicBezTo>
                <a:cubicBezTo>
                  <a:pt x="7700434" y="4313766"/>
                  <a:pt x="7668684" y="4440766"/>
                  <a:pt x="7634817" y="4576233"/>
                </a:cubicBezTo>
                <a:cubicBezTo>
                  <a:pt x="7600950" y="4711700"/>
                  <a:pt x="7543800" y="4889500"/>
                  <a:pt x="7545917" y="4969933"/>
                </a:cubicBezTo>
                <a:cubicBezTo>
                  <a:pt x="7548034" y="5050366"/>
                  <a:pt x="7632700" y="5012266"/>
                  <a:pt x="7647517" y="5058833"/>
                </a:cubicBezTo>
                <a:cubicBezTo>
                  <a:pt x="7662334" y="5105400"/>
                  <a:pt x="7611534" y="5194300"/>
                  <a:pt x="7634817" y="5249333"/>
                </a:cubicBezTo>
                <a:cubicBezTo>
                  <a:pt x="7658100" y="5304366"/>
                  <a:pt x="7766050" y="5353050"/>
                  <a:pt x="7787217" y="5389033"/>
                </a:cubicBezTo>
                <a:cubicBezTo>
                  <a:pt x="7808384" y="5425016"/>
                  <a:pt x="7744884" y="5437716"/>
                  <a:pt x="7761817" y="5465233"/>
                </a:cubicBezTo>
                <a:cubicBezTo>
                  <a:pt x="7778750" y="5492750"/>
                  <a:pt x="7857067" y="5547783"/>
                  <a:pt x="7888817" y="5554133"/>
                </a:cubicBezTo>
                <a:cubicBezTo>
                  <a:pt x="7920567" y="5560483"/>
                  <a:pt x="7935384" y="5490633"/>
                  <a:pt x="7952317" y="5503333"/>
                </a:cubicBezTo>
                <a:cubicBezTo>
                  <a:pt x="7969250" y="5516033"/>
                  <a:pt x="7965017" y="5604933"/>
                  <a:pt x="7990417" y="5630333"/>
                </a:cubicBezTo>
                <a:cubicBezTo>
                  <a:pt x="8015817" y="5655733"/>
                  <a:pt x="8085667" y="5609166"/>
                  <a:pt x="8104717" y="5655733"/>
                </a:cubicBezTo>
                <a:cubicBezTo>
                  <a:pt x="8123767" y="5702300"/>
                  <a:pt x="8083550" y="5839883"/>
                  <a:pt x="8104717" y="5909733"/>
                </a:cubicBezTo>
                <a:cubicBezTo>
                  <a:pt x="8125884" y="5979583"/>
                  <a:pt x="8168217" y="6062133"/>
                  <a:pt x="8231717" y="6074833"/>
                </a:cubicBezTo>
                <a:cubicBezTo>
                  <a:pt x="8295217" y="6087533"/>
                  <a:pt x="8430684" y="5975350"/>
                  <a:pt x="8485717" y="5985933"/>
                </a:cubicBezTo>
                <a:cubicBezTo>
                  <a:pt x="8540750" y="5996516"/>
                  <a:pt x="8528050" y="6119283"/>
                  <a:pt x="8561917" y="6138333"/>
                </a:cubicBezTo>
                <a:cubicBezTo>
                  <a:pt x="8595784" y="6157383"/>
                  <a:pt x="8650817" y="6083300"/>
                  <a:pt x="8688917" y="6100233"/>
                </a:cubicBezTo>
                <a:cubicBezTo>
                  <a:pt x="8727017" y="6117166"/>
                  <a:pt x="8752417" y="6218766"/>
                  <a:pt x="8790517" y="6239933"/>
                </a:cubicBezTo>
                <a:cubicBezTo>
                  <a:pt x="8828617" y="6261100"/>
                  <a:pt x="8883650" y="6248400"/>
                  <a:pt x="8917517" y="6227233"/>
                </a:cubicBezTo>
                <a:cubicBezTo>
                  <a:pt x="8951384" y="6206066"/>
                  <a:pt x="8970434" y="6112933"/>
                  <a:pt x="8993717" y="6112933"/>
                </a:cubicBezTo>
                <a:cubicBezTo>
                  <a:pt x="9017000" y="6112933"/>
                  <a:pt x="9033934" y="6214533"/>
                  <a:pt x="9057217" y="6227233"/>
                </a:cubicBezTo>
                <a:cubicBezTo>
                  <a:pt x="9080500" y="6239933"/>
                  <a:pt x="9120717" y="6271683"/>
                  <a:pt x="9133417" y="6189133"/>
                </a:cubicBezTo>
                <a:cubicBezTo>
                  <a:pt x="9146117" y="6106583"/>
                  <a:pt x="9137650" y="6017683"/>
                  <a:pt x="9133417" y="5731933"/>
                </a:cubicBezTo>
                <a:cubicBezTo>
                  <a:pt x="9129184" y="5446183"/>
                  <a:pt x="9108017" y="5035550"/>
                  <a:pt x="9108017" y="4474633"/>
                </a:cubicBezTo>
                <a:cubicBezTo>
                  <a:pt x="9108017" y="3913716"/>
                  <a:pt x="9129184" y="3005666"/>
                  <a:pt x="9133417" y="2366433"/>
                </a:cubicBezTo>
                <a:cubicBezTo>
                  <a:pt x="9137650" y="1727200"/>
                  <a:pt x="9133417" y="639233"/>
                  <a:pt x="9133417" y="639233"/>
                </a:cubicBezTo>
                <a:lnTo>
                  <a:pt x="9133417" y="283633"/>
                </a:lnTo>
                <a:cubicBezTo>
                  <a:pt x="9133417" y="184150"/>
                  <a:pt x="9139767" y="84666"/>
                  <a:pt x="9133417" y="42333"/>
                </a:cubicBezTo>
                <a:cubicBezTo>
                  <a:pt x="9127067" y="0"/>
                  <a:pt x="9131300" y="33866"/>
                  <a:pt x="9095317" y="29633"/>
                </a:cubicBezTo>
                <a:cubicBezTo>
                  <a:pt x="9059334" y="25400"/>
                  <a:pt x="8917517" y="16933"/>
                  <a:pt x="8917517" y="16933"/>
                </a:cubicBezTo>
                <a:lnTo>
                  <a:pt x="5526617" y="16933"/>
                </a:lnTo>
                <a:lnTo>
                  <a:pt x="3710517" y="29633"/>
                </a:lnTo>
                <a:lnTo>
                  <a:pt x="1424517" y="29633"/>
                </a:lnTo>
                <a:cubicBezTo>
                  <a:pt x="918634" y="31750"/>
                  <a:pt x="872067" y="40216"/>
                  <a:pt x="675217" y="42333"/>
                </a:cubicBezTo>
                <a:cubicBezTo>
                  <a:pt x="478367" y="44450"/>
                  <a:pt x="243417" y="42333"/>
                  <a:pt x="243417" y="42333"/>
                </a:cubicBezTo>
                <a:lnTo>
                  <a:pt x="116417" y="42333"/>
                </a:lnTo>
                <a:cubicBezTo>
                  <a:pt x="76200" y="42333"/>
                  <a:pt x="21167" y="23283"/>
                  <a:pt x="2117" y="42333"/>
                </a:cubicBezTo>
                <a:lnTo>
                  <a:pt x="2117" y="156633"/>
                </a:lnTo>
                <a:lnTo>
                  <a:pt x="2117" y="804333"/>
                </a:lnTo>
                <a:lnTo>
                  <a:pt x="2117" y="1820333"/>
                </a:lnTo>
                <a:lnTo>
                  <a:pt x="2117" y="3509433"/>
                </a:lnTo>
                <a:lnTo>
                  <a:pt x="2117" y="5350933"/>
                </a:lnTo>
                <a:cubicBezTo>
                  <a:pt x="2117" y="5742516"/>
                  <a:pt x="0" y="5715000"/>
                  <a:pt x="2117" y="5858933"/>
                </a:cubicBezTo>
                <a:cubicBezTo>
                  <a:pt x="4234" y="6002866"/>
                  <a:pt x="12700" y="6153150"/>
                  <a:pt x="14817" y="6214533"/>
                </a:cubicBezTo>
                <a:cubicBezTo>
                  <a:pt x="16934" y="6275916"/>
                  <a:pt x="14817" y="6227233"/>
                  <a:pt x="14817" y="6227233"/>
                </a:cubicBezTo>
                <a:lnTo>
                  <a:pt x="14817" y="6227233"/>
                </a:lnTo>
              </a:path>
            </a:pathLst>
          </a:cu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36512" y="21636"/>
            <a:ext cx="7479642" cy="6143668"/>
          </a:xfrm>
          <a:prstGeom prst="rect">
            <a:avLst/>
          </a:prstGeom>
        </p:spPr>
        <p:txBody>
          <a:bodyPr wrap="square">
            <a:prstTxWarp prst="textCurveDown">
              <a:avLst/>
            </a:prstTxWarp>
            <a:spAutoFit/>
          </a:bodyPr>
          <a:lstStyle/>
          <a:p>
            <a:pPr algn="ctr"/>
            <a:r>
              <a:rPr lang="fr-FR" sz="9600" dirty="0">
                <a:blipFill>
                  <a:blip r:embed="rId15"/>
                  <a:stretch>
                    <a:fillRect/>
                  </a:stretch>
                </a:blipFill>
                <a:latin typeface="CommercialScriptTwo" pitchFamily="2" charset="0"/>
              </a:rPr>
              <a:t>Bonne Année</a:t>
            </a:r>
          </a:p>
          <a:p>
            <a:pPr algn="ctr"/>
            <a:endParaRPr lang="fr-FR" sz="9600" dirty="0">
              <a:blipFill>
                <a:blip r:embed="rId16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algn="ctr"/>
            <a:r>
              <a:rPr lang="fr-FR" sz="8800" dirty="0">
                <a:blipFill>
                  <a:blip r:embed="rId17"/>
                  <a:stretch>
                    <a:fillRect/>
                  </a:stretch>
                </a:blipFill>
                <a:latin typeface="CommercialScriptTwo" pitchFamily="2" charset="0"/>
              </a:rPr>
              <a:t>2023</a:t>
            </a:r>
          </a:p>
        </p:txBody>
      </p:sp>
      <p:sp>
        <p:nvSpPr>
          <p:cNvPr id="25" name="Espace réservé de la date 1">
            <a:extLst>
              <a:ext uri="{FF2B5EF4-FFF2-40B4-BE49-F238E27FC236}">
                <a16:creationId xmlns:a16="http://schemas.microsoft.com/office/drawing/2014/main" id="{4FC7A996-0839-4417-ADB1-C4FE6727DF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8964488" cy="365125"/>
          </a:xfrm>
        </p:spPr>
        <p:txBody>
          <a:bodyPr/>
          <a:lstStyle/>
          <a:p>
            <a:fld id="{35F7FD21-B6E9-4343-879F-E298530E81B1}" type="datetime2">
              <a:rPr lang="fr-FR" smtClean="0"/>
              <a:pPr/>
              <a:t>samedi 31 décembre 2022</a:t>
            </a:fld>
            <a:endParaRPr lang="fr-FR" dirty="0"/>
          </a:p>
        </p:txBody>
      </p:sp>
    </p:spTree>
  </p:cSld>
  <p:clrMapOvr>
    <a:masterClrMapping/>
  </p:clrMapOvr>
  <p:transition advTm="45000">
    <p:sndAc>
      <p:stSnd>
        <p:snd r:embed="rId2" name="les  Enfantastiques bonne Anné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60"/>
                            </p:stCondLst>
                            <p:childTnLst>
                              <p:par>
                                <p:cTn id="10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26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6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260"/>
                            </p:stCondLst>
                            <p:childTnLst>
                              <p:par>
                                <p:cTn id="3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260"/>
                            </p:stCondLst>
                            <p:childTnLst>
                              <p:par>
                                <p:cTn id="4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260"/>
                            </p:stCondLst>
                            <p:childTnLst>
                              <p:par>
                                <p:cTn id="4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260"/>
                            </p:stCondLst>
                            <p:childTnLst>
                              <p:par>
                                <p:cTn id="5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260"/>
                            </p:stCondLst>
                            <p:childTnLst>
                              <p:par>
                                <p:cTn id="6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8260"/>
                            </p:stCondLst>
                            <p:childTnLst>
                              <p:par>
                                <p:cTn id="6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1260"/>
                            </p:stCondLst>
                            <p:childTnLst>
                              <p:par>
                                <p:cTn id="7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4260"/>
                            </p:stCondLst>
                            <p:childTnLst>
                              <p:par>
                                <p:cTn id="8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260"/>
                            </p:stCondLst>
                            <p:childTnLst>
                              <p:par>
                                <p:cTn id="8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0260"/>
                            </p:stCondLst>
                            <p:childTnLst>
                              <p:par>
                                <p:cTn id="9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3260"/>
                            </p:stCondLst>
                            <p:childTnLst>
                              <p:par>
                                <p:cTn id="10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3260"/>
                            </p:stCondLst>
                            <p:childTnLst>
                              <p:par>
                                <p:cTn id="11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3260"/>
                            </p:stCondLst>
                            <p:childTnLst>
                              <p:par>
                                <p:cTn id="1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6260"/>
                            </p:stCondLst>
                            <p:childTnLst>
                              <p:par>
                                <p:cTn id="12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8260"/>
                            </p:stCondLst>
                            <p:childTnLst>
                              <p:par>
                                <p:cTn id="1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5" grpId="1"/>
      <p:bldP spid="16" grpId="0"/>
      <p:bldP spid="17" grpId="0"/>
      <p:bldP spid="17" grpId="1"/>
      <p:bldP spid="18" grpId="0" animBg="1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orme libre 26"/>
          <p:cNvSpPr/>
          <p:nvPr/>
        </p:nvSpPr>
        <p:spPr>
          <a:xfrm>
            <a:off x="5929322" y="1571612"/>
            <a:ext cx="571504" cy="1607896"/>
          </a:xfrm>
          <a:custGeom>
            <a:avLst/>
            <a:gdLst>
              <a:gd name="connsiteX0" fmla="*/ 1318986 w 3458029"/>
              <a:gd name="connsiteY0" fmla="*/ 1340757 h 6711042"/>
              <a:gd name="connsiteX1" fmla="*/ 1308100 w 3458029"/>
              <a:gd name="connsiteY1" fmla="*/ 1416957 h 6711042"/>
              <a:gd name="connsiteX2" fmla="*/ 1253672 w 3458029"/>
              <a:gd name="connsiteY2" fmla="*/ 1406071 h 6711042"/>
              <a:gd name="connsiteX3" fmla="*/ 1188357 w 3458029"/>
              <a:gd name="connsiteY3" fmla="*/ 1525814 h 6711042"/>
              <a:gd name="connsiteX4" fmla="*/ 1101272 w 3458029"/>
              <a:gd name="connsiteY4" fmla="*/ 1536700 h 6711042"/>
              <a:gd name="connsiteX5" fmla="*/ 883557 w 3458029"/>
              <a:gd name="connsiteY5" fmla="*/ 1656443 h 6711042"/>
              <a:gd name="connsiteX6" fmla="*/ 742043 w 3458029"/>
              <a:gd name="connsiteY6" fmla="*/ 1993900 h 6711042"/>
              <a:gd name="connsiteX7" fmla="*/ 676729 w 3458029"/>
              <a:gd name="connsiteY7" fmla="*/ 2146300 h 6711042"/>
              <a:gd name="connsiteX8" fmla="*/ 687615 w 3458029"/>
              <a:gd name="connsiteY8" fmla="*/ 2189843 h 6711042"/>
              <a:gd name="connsiteX9" fmla="*/ 633186 w 3458029"/>
              <a:gd name="connsiteY9" fmla="*/ 2309586 h 6711042"/>
              <a:gd name="connsiteX10" fmla="*/ 654957 w 3458029"/>
              <a:gd name="connsiteY10" fmla="*/ 2451100 h 6711042"/>
              <a:gd name="connsiteX11" fmla="*/ 676729 w 3458029"/>
              <a:gd name="connsiteY11" fmla="*/ 2549071 h 6711042"/>
              <a:gd name="connsiteX12" fmla="*/ 600529 w 3458029"/>
              <a:gd name="connsiteY12" fmla="*/ 2690586 h 6711042"/>
              <a:gd name="connsiteX13" fmla="*/ 611415 w 3458029"/>
              <a:gd name="connsiteY13" fmla="*/ 2766786 h 6711042"/>
              <a:gd name="connsiteX14" fmla="*/ 546100 w 3458029"/>
              <a:gd name="connsiteY14" fmla="*/ 2984500 h 6711042"/>
              <a:gd name="connsiteX15" fmla="*/ 524329 w 3458029"/>
              <a:gd name="connsiteY15" fmla="*/ 3158671 h 6711042"/>
              <a:gd name="connsiteX16" fmla="*/ 633186 w 3458029"/>
              <a:gd name="connsiteY16" fmla="*/ 3485243 h 6711042"/>
              <a:gd name="connsiteX17" fmla="*/ 709386 w 3458029"/>
              <a:gd name="connsiteY17" fmla="*/ 3648528 h 6711042"/>
              <a:gd name="connsiteX18" fmla="*/ 752929 w 3458029"/>
              <a:gd name="connsiteY18" fmla="*/ 3942443 h 6711042"/>
              <a:gd name="connsiteX19" fmla="*/ 850900 w 3458029"/>
              <a:gd name="connsiteY19" fmla="*/ 4356100 h 6711042"/>
              <a:gd name="connsiteX20" fmla="*/ 916215 w 3458029"/>
              <a:gd name="connsiteY20" fmla="*/ 4497614 h 6711042"/>
              <a:gd name="connsiteX21" fmla="*/ 927100 w 3458029"/>
              <a:gd name="connsiteY21" fmla="*/ 4682671 h 6711042"/>
              <a:gd name="connsiteX22" fmla="*/ 861786 w 3458029"/>
              <a:gd name="connsiteY22" fmla="*/ 4933043 h 6711042"/>
              <a:gd name="connsiteX23" fmla="*/ 807357 w 3458029"/>
              <a:gd name="connsiteY23" fmla="*/ 5139871 h 6711042"/>
              <a:gd name="connsiteX24" fmla="*/ 785586 w 3458029"/>
              <a:gd name="connsiteY24" fmla="*/ 5281386 h 6711042"/>
              <a:gd name="connsiteX25" fmla="*/ 731157 w 3458029"/>
              <a:gd name="connsiteY25" fmla="*/ 5390243 h 6711042"/>
              <a:gd name="connsiteX26" fmla="*/ 698500 w 3458029"/>
              <a:gd name="connsiteY26" fmla="*/ 5542643 h 6711042"/>
              <a:gd name="connsiteX27" fmla="*/ 622300 w 3458029"/>
              <a:gd name="connsiteY27" fmla="*/ 5618843 h 6711042"/>
              <a:gd name="connsiteX28" fmla="*/ 600529 w 3458029"/>
              <a:gd name="connsiteY28" fmla="*/ 5793014 h 6711042"/>
              <a:gd name="connsiteX29" fmla="*/ 567872 w 3458029"/>
              <a:gd name="connsiteY29" fmla="*/ 5858328 h 6711042"/>
              <a:gd name="connsiteX30" fmla="*/ 556986 w 3458029"/>
              <a:gd name="connsiteY30" fmla="*/ 5923643 h 6711042"/>
              <a:gd name="connsiteX31" fmla="*/ 491672 w 3458029"/>
              <a:gd name="connsiteY31" fmla="*/ 6021614 h 6711042"/>
              <a:gd name="connsiteX32" fmla="*/ 404586 w 3458029"/>
              <a:gd name="connsiteY32" fmla="*/ 6086928 h 6711042"/>
              <a:gd name="connsiteX33" fmla="*/ 382815 w 3458029"/>
              <a:gd name="connsiteY33" fmla="*/ 6141357 h 6711042"/>
              <a:gd name="connsiteX34" fmla="*/ 241300 w 3458029"/>
              <a:gd name="connsiteY34" fmla="*/ 6261100 h 6711042"/>
              <a:gd name="connsiteX35" fmla="*/ 78015 w 3458029"/>
              <a:gd name="connsiteY35" fmla="*/ 6380843 h 6711042"/>
              <a:gd name="connsiteX36" fmla="*/ 34472 w 3458029"/>
              <a:gd name="connsiteY36" fmla="*/ 6511471 h 6711042"/>
              <a:gd name="connsiteX37" fmla="*/ 12700 w 3458029"/>
              <a:gd name="connsiteY37" fmla="*/ 6555014 h 6711042"/>
              <a:gd name="connsiteX38" fmla="*/ 110672 w 3458029"/>
              <a:gd name="connsiteY38" fmla="*/ 6631214 h 6711042"/>
              <a:gd name="connsiteX39" fmla="*/ 284843 w 3458029"/>
              <a:gd name="connsiteY39" fmla="*/ 6707414 h 6711042"/>
              <a:gd name="connsiteX40" fmla="*/ 763815 w 3458029"/>
              <a:gd name="connsiteY40" fmla="*/ 6609443 h 6711042"/>
              <a:gd name="connsiteX41" fmla="*/ 916215 w 3458029"/>
              <a:gd name="connsiteY41" fmla="*/ 6424386 h 6711042"/>
              <a:gd name="connsiteX42" fmla="*/ 1123043 w 3458029"/>
              <a:gd name="connsiteY42" fmla="*/ 6348186 h 6711042"/>
              <a:gd name="connsiteX43" fmla="*/ 1199243 w 3458029"/>
              <a:gd name="connsiteY43" fmla="*/ 6217557 h 6711042"/>
              <a:gd name="connsiteX44" fmla="*/ 1199243 w 3458029"/>
              <a:gd name="connsiteY44" fmla="*/ 6119586 h 6711042"/>
              <a:gd name="connsiteX45" fmla="*/ 1253672 w 3458029"/>
              <a:gd name="connsiteY45" fmla="*/ 5999843 h 6711042"/>
              <a:gd name="connsiteX46" fmla="*/ 1231900 w 3458029"/>
              <a:gd name="connsiteY46" fmla="*/ 5890986 h 6711042"/>
              <a:gd name="connsiteX47" fmla="*/ 1275443 w 3458029"/>
              <a:gd name="connsiteY47" fmla="*/ 5782128 h 6711042"/>
              <a:gd name="connsiteX48" fmla="*/ 1395186 w 3458029"/>
              <a:gd name="connsiteY48" fmla="*/ 5640614 h 6711042"/>
              <a:gd name="connsiteX49" fmla="*/ 1449615 w 3458029"/>
              <a:gd name="connsiteY49" fmla="*/ 5564414 h 6711042"/>
              <a:gd name="connsiteX50" fmla="*/ 1482272 w 3458029"/>
              <a:gd name="connsiteY50" fmla="*/ 5651500 h 6711042"/>
              <a:gd name="connsiteX51" fmla="*/ 1438729 w 3458029"/>
              <a:gd name="connsiteY51" fmla="*/ 5673271 h 6711042"/>
              <a:gd name="connsiteX52" fmla="*/ 1547586 w 3458029"/>
              <a:gd name="connsiteY52" fmla="*/ 5738586 h 6711042"/>
              <a:gd name="connsiteX53" fmla="*/ 1656443 w 3458029"/>
              <a:gd name="connsiteY53" fmla="*/ 5793014 h 6711042"/>
              <a:gd name="connsiteX54" fmla="*/ 1645557 w 3458029"/>
              <a:gd name="connsiteY54" fmla="*/ 5945414 h 6711042"/>
              <a:gd name="connsiteX55" fmla="*/ 1623786 w 3458029"/>
              <a:gd name="connsiteY55" fmla="*/ 6097814 h 6711042"/>
              <a:gd name="connsiteX56" fmla="*/ 1602015 w 3458029"/>
              <a:gd name="connsiteY56" fmla="*/ 6217557 h 6711042"/>
              <a:gd name="connsiteX57" fmla="*/ 1765300 w 3458029"/>
              <a:gd name="connsiteY57" fmla="*/ 6326414 h 6711042"/>
              <a:gd name="connsiteX58" fmla="*/ 2102757 w 3458029"/>
              <a:gd name="connsiteY58" fmla="*/ 6315528 h 6711042"/>
              <a:gd name="connsiteX59" fmla="*/ 2189843 w 3458029"/>
              <a:gd name="connsiteY59" fmla="*/ 6206671 h 6711042"/>
              <a:gd name="connsiteX60" fmla="*/ 2200729 w 3458029"/>
              <a:gd name="connsiteY60" fmla="*/ 6065157 h 6711042"/>
              <a:gd name="connsiteX61" fmla="*/ 2113643 w 3458029"/>
              <a:gd name="connsiteY61" fmla="*/ 5847443 h 6711042"/>
              <a:gd name="connsiteX62" fmla="*/ 2168072 w 3458029"/>
              <a:gd name="connsiteY62" fmla="*/ 5782128 h 6711042"/>
              <a:gd name="connsiteX63" fmla="*/ 2178957 w 3458029"/>
              <a:gd name="connsiteY63" fmla="*/ 5553528 h 6711042"/>
              <a:gd name="connsiteX64" fmla="*/ 1993900 w 3458029"/>
              <a:gd name="connsiteY64" fmla="*/ 5455557 h 6711042"/>
              <a:gd name="connsiteX65" fmla="*/ 1993900 w 3458029"/>
              <a:gd name="connsiteY65" fmla="*/ 5357586 h 6711042"/>
              <a:gd name="connsiteX66" fmla="*/ 1917700 w 3458029"/>
              <a:gd name="connsiteY66" fmla="*/ 5216071 h 6711042"/>
              <a:gd name="connsiteX67" fmla="*/ 1950357 w 3458029"/>
              <a:gd name="connsiteY67" fmla="*/ 5074557 h 6711042"/>
              <a:gd name="connsiteX68" fmla="*/ 1808843 w 3458029"/>
              <a:gd name="connsiteY68" fmla="*/ 4922157 h 6711042"/>
              <a:gd name="connsiteX69" fmla="*/ 1874157 w 3458029"/>
              <a:gd name="connsiteY69" fmla="*/ 4845957 h 6711042"/>
              <a:gd name="connsiteX70" fmla="*/ 1841500 w 3458029"/>
              <a:gd name="connsiteY70" fmla="*/ 4617357 h 6711042"/>
              <a:gd name="connsiteX71" fmla="*/ 2015672 w 3458029"/>
              <a:gd name="connsiteY71" fmla="*/ 4225471 h 6711042"/>
              <a:gd name="connsiteX72" fmla="*/ 2168072 w 3458029"/>
              <a:gd name="connsiteY72" fmla="*/ 3888014 h 6711042"/>
              <a:gd name="connsiteX73" fmla="*/ 2211615 w 3458029"/>
              <a:gd name="connsiteY73" fmla="*/ 3681186 h 6711042"/>
              <a:gd name="connsiteX74" fmla="*/ 2298700 w 3458029"/>
              <a:gd name="connsiteY74" fmla="*/ 3583214 h 6711042"/>
              <a:gd name="connsiteX75" fmla="*/ 2429329 w 3458029"/>
              <a:gd name="connsiteY75" fmla="*/ 3354614 h 6711042"/>
              <a:gd name="connsiteX76" fmla="*/ 2461986 w 3458029"/>
              <a:gd name="connsiteY76" fmla="*/ 3256643 h 6711042"/>
              <a:gd name="connsiteX77" fmla="*/ 2559957 w 3458029"/>
              <a:gd name="connsiteY77" fmla="*/ 3245757 h 6711042"/>
              <a:gd name="connsiteX78" fmla="*/ 2614386 w 3458029"/>
              <a:gd name="connsiteY78" fmla="*/ 3234871 h 6711042"/>
              <a:gd name="connsiteX79" fmla="*/ 2636157 w 3458029"/>
              <a:gd name="connsiteY79" fmla="*/ 3398157 h 6711042"/>
              <a:gd name="connsiteX80" fmla="*/ 2690586 w 3458029"/>
              <a:gd name="connsiteY80" fmla="*/ 3626757 h 6711042"/>
              <a:gd name="connsiteX81" fmla="*/ 2745015 w 3458029"/>
              <a:gd name="connsiteY81" fmla="*/ 3811814 h 6711042"/>
              <a:gd name="connsiteX82" fmla="*/ 2940957 w 3458029"/>
              <a:gd name="connsiteY82" fmla="*/ 3768271 h 6711042"/>
              <a:gd name="connsiteX83" fmla="*/ 3115129 w 3458029"/>
              <a:gd name="connsiteY83" fmla="*/ 3735614 h 6711042"/>
              <a:gd name="connsiteX84" fmla="*/ 3191329 w 3458029"/>
              <a:gd name="connsiteY84" fmla="*/ 3681186 h 6711042"/>
              <a:gd name="connsiteX85" fmla="*/ 3147786 w 3458029"/>
              <a:gd name="connsiteY85" fmla="*/ 3507014 h 6711042"/>
              <a:gd name="connsiteX86" fmla="*/ 3115129 w 3458029"/>
              <a:gd name="connsiteY86" fmla="*/ 3311071 h 6711042"/>
              <a:gd name="connsiteX87" fmla="*/ 3245757 w 3458029"/>
              <a:gd name="connsiteY87" fmla="*/ 3332843 h 6711042"/>
              <a:gd name="connsiteX88" fmla="*/ 3430815 w 3458029"/>
              <a:gd name="connsiteY88" fmla="*/ 3300186 h 6711042"/>
              <a:gd name="connsiteX89" fmla="*/ 3409043 w 3458029"/>
              <a:gd name="connsiteY89" fmla="*/ 3071586 h 6711042"/>
              <a:gd name="connsiteX90" fmla="*/ 3321957 w 3458029"/>
              <a:gd name="connsiteY90" fmla="*/ 2592614 h 6711042"/>
              <a:gd name="connsiteX91" fmla="*/ 3169557 w 3458029"/>
              <a:gd name="connsiteY91" fmla="*/ 2070100 h 6711042"/>
              <a:gd name="connsiteX92" fmla="*/ 2995386 w 3458029"/>
              <a:gd name="connsiteY92" fmla="*/ 1710871 h 6711042"/>
              <a:gd name="connsiteX93" fmla="*/ 2908300 w 3458029"/>
              <a:gd name="connsiteY93" fmla="*/ 1525814 h 6711042"/>
              <a:gd name="connsiteX94" fmla="*/ 2755900 w 3458029"/>
              <a:gd name="connsiteY94" fmla="*/ 1384300 h 6711042"/>
              <a:gd name="connsiteX95" fmla="*/ 2396672 w 3458029"/>
              <a:gd name="connsiteY95" fmla="*/ 1362528 h 6711042"/>
              <a:gd name="connsiteX96" fmla="*/ 2168072 w 3458029"/>
              <a:gd name="connsiteY96" fmla="*/ 1351643 h 6711042"/>
              <a:gd name="connsiteX97" fmla="*/ 2091872 w 3458029"/>
              <a:gd name="connsiteY97" fmla="*/ 1351643 h 6711042"/>
              <a:gd name="connsiteX98" fmla="*/ 2037443 w 3458029"/>
              <a:gd name="connsiteY98" fmla="*/ 1286328 h 6711042"/>
              <a:gd name="connsiteX99" fmla="*/ 1993900 w 3458029"/>
              <a:gd name="connsiteY99" fmla="*/ 1231900 h 6711042"/>
              <a:gd name="connsiteX100" fmla="*/ 2015672 w 3458029"/>
              <a:gd name="connsiteY100" fmla="*/ 1133928 h 6711042"/>
              <a:gd name="connsiteX101" fmla="*/ 2091872 w 3458029"/>
              <a:gd name="connsiteY101" fmla="*/ 1035957 h 6711042"/>
              <a:gd name="connsiteX102" fmla="*/ 2200729 w 3458029"/>
              <a:gd name="connsiteY102" fmla="*/ 927100 h 6711042"/>
              <a:gd name="connsiteX103" fmla="*/ 2211615 w 3458029"/>
              <a:gd name="connsiteY103" fmla="*/ 796471 h 6711042"/>
              <a:gd name="connsiteX104" fmla="*/ 2244272 w 3458029"/>
              <a:gd name="connsiteY104" fmla="*/ 535214 h 6711042"/>
              <a:gd name="connsiteX105" fmla="*/ 2091872 w 3458029"/>
              <a:gd name="connsiteY105" fmla="*/ 273957 h 6711042"/>
              <a:gd name="connsiteX106" fmla="*/ 1808843 w 3458029"/>
              <a:gd name="connsiteY106" fmla="*/ 99786 h 6711042"/>
              <a:gd name="connsiteX107" fmla="*/ 1645557 w 3458029"/>
              <a:gd name="connsiteY107" fmla="*/ 56243 h 6711042"/>
              <a:gd name="connsiteX108" fmla="*/ 1558472 w 3458029"/>
              <a:gd name="connsiteY108" fmla="*/ 1814 h 6711042"/>
              <a:gd name="connsiteX109" fmla="*/ 1340757 w 3458029"/>
              <a:gd name="connsiteY109" fmla="*/ 67128 h 6711042"/>
              <a:gd name="connsiteX110" fmla="*/ 1329872 w 3458029"/>
              <a:gd name="connsiteY110" fmla="*/ 88900 h 6711042"/>
              <a:gd name="connsiteX111" fmla="*/ 1231900 w 3458029"/>
              <a:gd name="connsiteY111" fmla="*/ 154214 h 6711042"/>
              <a:gd name="connsiteX112" fmla="*/ 1155700 w 3458029"/>
              <a:gd name="connsiteY112" fmla="*/ 208643 h 6711042"/>
              <a:gd name="connsiteX113" fmla="*/ 1068615 w 3458029"/>
              <a:gd name="connsiteY113" fmla="*/ 284843 h 6711042"/>
              <a:gd name="connsiteX114" fmla="*/ 1144815 w 3458029"/>
              <a:gd name="connsiteY114" fmla="*/ 295728 h 6711042"/>
              <a:gd name="connsiteX115" fmla="*/ 1101272 w 3458029"/>
              <a:gd name="connsiteY115" fmla="*/ 371928 h 6711042"/>
              <a:gd name="connsiteX116" fmla="*/ 1057729 w 3458029"/>
              <a:gd name="connsiteY116" fmla="*/ 459014 h 6711042"/>
              <a:gd name="connsiteX117" fmla="*/ 1025072 w 3458029"/>
              <a:gd name="connsiteY117" fmla="*/ 622300 h 6711042"/>
              <a:gd name="connsiteX118" fmla="*/ 1068615 w 3458029"/>
              <a:gd name="connsiteY118" fmla="*/ 774700 h 6711042"/>
              <a:gd name="connsiteX119" fmla="*/ 981529 w 3458029"/>
              <a:gd name="connsiteY119" fmla="*/ 905328 h 6711042"/>
              <a:gd name="connsiteX120" fmla="*/ 1090386 w 3458029"/>
              <a:gd name="connsiteY120" fmla="*/ 1025071 h 6711042"/>
              <a:gd name="connsiteX121" fmla="*/ 1123043 w 3458029"/>
              <a:gd name="connsiteY121" fmla="*/ 1133928 h 6711042"/>
              <a:gd name="connsiteX122" fmla="*/ 1221015 w 3458029"/>
              <a:gd name="connsiteY122" fmla="*/ 1221014 h 6711042"/>
              <a:gd name="connsiteX123" fmla="*/ 1275443 w 3458029"/>
              <a:gd name="connsiteY123" fmla="*/ 1297214 h 6711042"/>
              <a:gd name="connsiteX124" fmla="*/ 1318986 w 3458029"/>
              <a:gd name="connsiteY124" fmla="*/ 1340757 h 671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3458029" h="6711042">
                <a:moveTo>
                  <a:pt x="1318986" y="1340757"/>
                </a:moveTo>
                <a:cubicBezTo>
                  <a:pt x="1318986" y="1373414"/>
                  <a:pt x="1318986" y="1406071"/>
                  <a:pt x="1308100" y="1416957"/>
                </a:cubicBezTo>
                <a:cubicBezTo>
                  <a:pt x="1297214" y="1427843"/>
                  <a:pt x="1273629" y="1387928"/>
                  <a:pt x="1253672" y="1406071"/>
                </a:cubicBezTo>
                <a:cubicBezTo>
                  <a:pt x="1233715" y="1424214"/>
                  <a:pt x="1213757" y="1504043"/>
                  <a:pt x="1188357" y="1525814"/>
                </a:cubicBezTo>
                <a:cubicBezTo>
                  <a:pt x="1162957" y="1547585"/>
                  <a:pt x="1152072" y="1514929"/>
                  <a:pt x="1101272" y="1536700"/>
                </a:cubicBezTo>
                <a:cubicBezTo>
                  <a:pt x="1050472" y="1558471"/>
                  <a:pt x="943429" y="1580243"/>
                  <a:pt x="883557" y="1656443"/>
                </a:cubicBezTo>
                <a:cubicBezTo>
                  <a:pt x="823685" y="1732643"/>
                  <a:pt x="776514" y="1912257"/>
                  <a:pt x="742043" y="1993900"/>
                </a:cubicBezTo>
                <a:cubicBezTo>
                  <a:pt x="707572" y="2075543"/>
                  <a:pt x="685800" y="2113643"/>
                  <a:pt x="676729" y="2146300"/>
                </a:cubicBezTo>
                <a:cubicBezTo>
                  <a:pt x="667658" y="2178957"/>
                  <a:pt x="694872" y="2162629"/>
                  <a:pt x="687615" y="2189843"/>
                </a:cubicBezTo>
                <a:cubicBezTo>
                  <a:pt x="680358" y="2217057"/>
                  <a:pt x="638629" y="2266043"/>
                  <a:pt x="633186" y="2309586"/>
                </a:cubicBezTo>
                <a:cubicBezTo>
                  <a:pt x="627743" y="2353129"/>
                  <a:pt x="647700" y="2411186"/>
                  <a:pt x="654957" y="2451100"/>
                </a:cubicBezTo>
                <a:cubicBezTo>
                  <a:pt x="662214" y="2491014"/>
                  <a:pt x="685800" y="2509157"/>
                  <a:pt x="676729" y="2549071"/>
                </a:cubicBezTo>
                <a:cubicBezTo>
                  <a:pt x="667658" y="2588985"/>
                  <a:pt x="611415" y="2654300"/>
                  <a:pt x="600529" y="2690586"/>
                </a:cubicBezTo>
                <a:cubicBezTo>
                  <a:pt x="589643" y="2726872"/>
                  <a:pt x="620487" y="2717800"/>
                  <a:pt x="611415" y="2766786"/>
                </a:cubicBezTo>
                <a:cubicBezTo>
                  <a:pt x="602343" y="2815772"/>
                  <a:pt x="560614" y="2919186"/>
                  <a:pt x="546100" y="2984500"/>
                </a:cubicBezTo>
                <a:cubicBezTo>
                  <a:pt x="531586" y="3049814"/>
                  <a:pt x="509815" y="3075214"/>
                  <a:pt x="524329" y="3158671"/>
                </a:cubicBezTo>
                <a:cubicBezTo>
                  <a:pt x="538843" y="3242128"/>
                  <a:pt x="602343" y="3403600"/>
                  <a:pt x="633186" y="3485243"/>
                </a:cubicBezTo>
                <a:cubicBezTo>
                  <a:pt x="664029" y="3566886"/>
                  <a:pt x="689429" y="3572328"/>
                  <a:pt x="709386" y="3648528"/>
                </a:cubicBezTo>
                <a:cubicBezTo>
                  <a:pt x="729343" y="3724728"/>
                  <a:pt x="729343" y="3824514"/>
                  <a:pt x="752929" y="3942443"/>
                </a:cubicBezTo>
                <a:cubicBezTo>
                  <a:pt x="776515" y="4060372"/>
                  <a:pt x="823686" y="4263572"/>
                  <a:pt x="850900" y="4356100"/>
                </a:cubicBezTo>
                <a:cubicBezTo>
                  <a:pt x="878114" y="4448628"/>
                  <a:pt x="903515" y="4443186"/>
                  <a:pt x="916215" y="4497614"/>
                </a:cubicBezTo>
                <a:cubicBezTo>
                  <a:pt x="928915" y="4552043"/>
                  <a:pt x="936171" y="4610100"/>
                  <a:pt x="927100" y="4682671"/>
                </a:cubicBezTo>
                <a:cubicBezTo>
                  <a:pt x="918029" y="4755242"/>
                  <a:pt x="881743" y="4856843"/>
                  <a:pt x="861786" y="4933043"/>
                </a:cubicBezTo>
                <a:cubicBezTo>
                  <a:pt x="841829" y="5009243"/>
                  <a:pt x="820057" y="5081814"/>
                  <a:pt x="807357" y="5139871"/>
                </a:cubicBezTo>
                <a:cubicBezTo>
                  <a:pt x="794657" y="5197928"/>
                  <a:pt x="798286" y="5239657"/>
                  <a:pt x="785586" y="5281386"/>
                </a:cubicBezTo>
                <a:cubicBezTo>
                  <a:pt x="772886" y="5323115"/>
                  <a:pt x="745671" y="5346700"/>
                  <a:pt x="731157" y="5390243"/>
                </a:cubicBezTo>
                <a:cubicBezTo>
                  <a:pt x="716643" y="5433786"/>
                  <a:pt x="716643" y="5504543"/>
                  <a:pt x="698500" y="5542643"/>
                </a:cubicBezTo>
                <a:cubicBezTo>
                  <a:pt x="680357" y="5580743"/>
                  <a:pt x="638628" y="5577115"/>
                  <a:pt x="622300" y="5618843"/>
                </a:cubicBezTo>
                <a:cubicBezTo>
                  <a:pt x="605972" y="5660571"/>
                  <a:pt x="609600" y="5753100"/>
                  <a:pt x="600529" y="5793014"/>
                </a:cubicBezTo>
                <a:cubicBezTo>
                  <a:pt x="591458" y="5832928"/>
                  <a:pt x="575129" y="5836557"/>
                  <a:pt x="567872" y="5858328"/>
                </a:cubicBezTo>
                <a:cubicBezTo>
                  <a:pt x="560615" y="5880099"/>
                  <a:pt x="569686" y="5896429"/>
                  <a:pt x="556986" y="5923643"/>
                </a:cubicBezTo>
                <a:cubicBezTo>
                  <a:pt x="544286" y="5950857"/>
                  <a:pt x="517072" y="5994400"/>
                  <a:pt x="491672" y="6021614"/>
                </a:cubicBezTo>
                <a:cubicBezTo>
                  <a:pt x="466272" y="6048828"/>
                  <a:pt x="422729" y="6066971"/>
                  <a:pt x="404586" y="6086928"/>
                </a:cubicBezTo>
                <a:cubicBezTo>
                  <a:pt x="386443" y="6106885"/>
                  <a:pt x="410029" y="6112328"/>
                  <a:pt x="382815" y="6141357"/>
                </a:cubicBezTo>
                <a:cubicBezTo>
                  <a:pt x="355601" y="6170386"/>
                  <a:pt x="292100" y="6221186"/>
                  <a:pt x="241300" y="6261100"/>
                </a:cubicBezTo>
                <a:cubicBezTo>
                  <a:pt x="190500" y="6301014"/>
                  <a:pt x="112486" y="6339115"/>
                  <a:pt x="78015" y="6380843"/>
                </a:cubicBezTo>
                <a:cubicBezTo>
                  <a:pt x="43544" y="6422571"/>
                  <a:pt x="45358" y="6482443"/>
                  <a:pt x="34472" y="6511471"/>
                </a:cubicBezTo>
                <a:cubicBezTo>
                  <a:pt x="23586" y="6540500"/>
                  <a:pt x="0" y="6535057"/>
                  <a:pt x="12700" y="6555014"/>
                </a:cubicBezTo>
                <a:cubicBezTo>
                  <a:pt x="25400" y="6574971"/>
                  <a:pt x="65315" y="6605814"/>
                  <a:pt x="110672" y="6631214"/>
                </a:cubicBezTo>
                <a:cubicBezTo>
                  <a:pt x="156029" y="6656614"/>
                  <a:pt x="175986" y="6711042"/>
                  <a:pt x="284843" y="6707414"/>
                </a:cubicBezTo>
                <a:cubicBezTo>
                  <a:pt x="393700" y="6703786"/>
                  <a:pt x="658586" y="6656614"/>
                  <a:pt x="763815" y="6609443"/>
                </a:cubicBezTo>
                <a:cubicBezTo>
                  <a:pt x="869044" y="6562272"/>
                  <a:pt x="856344" y="6467929"/>
                  <a:pt x="916215" y="6424386"/>
                </a:cubicBezTo>
                <a:cubicBezTo>
                  <a:pt x="976086" y="6380843"/>
                  <a:pt x="1075872" y="6382658"/>
                  <a:pt x="1123043" y="6348186"/>
                </a:cubicBezTo>
                <a:cubicBezTo>
                  <a:pt x="1170214" y="6313715"/>
                  <a:pt x="1186543" y="6255657"/>
                  <a:pt x="1199243" y="6217557"/>
                </a:cubicBezTo>
                <a:cubicBezTo>
                  <a:pt x="1211943" y="6179457"/>
                  <a:pt x="1190172" y="6155872"/>
                  <a:pt x="1199243" y="6119586"/>
                </a:cubicBezTo>
                <a:cubicBezTo>
                  <a:pt x="1208314" y="6083300"/>
                  <a:pt x="1248229" y="6037943"/>
                  <a:pt x="1253672" y="5999843"/>
                </a:cubicBezTo>
                <a:cubicBezTo>
                  <a:pt x="1259115" y="5961743"/>
                  <a:pt x="1228272" y="5927272"/>
                  <a:pt x="1231900" y="5890986"/>
                </a:cubicBezTo>
                <a:cubicBezTo>
                  <a:pt x="1235528" y="5854700"/>
                  <a:pt x="1248229" y="5823857"/>
                  <a:pt x="1275443" y="5782128"/>
                </a:cubicBezTo>
                <a:cubicBezTo>
                  <a:pt x="1302657" y="5740399"/>
                  <a:pt x="1366157" y="5676900"/>
                  <a:pt x="1395186" y="5640614"/>
                </a:cubicBezTo>
                <a:cubicBezTo>
                  <a:pt x="1424215" y="5604328"/>
                  <a:pt x="1435101" y="5562600"/>
                  <a:pt x="1449615" y="5564414"/>
                </a:cubicBezTo>
                <a:cubicBezTo>
                  <a:pt x="1464129" y="5566228"/>
                  <a:pt x="1484086" y="5633357"/>
                  <a:pt x="1482272" y="5651500"/>
                </a:cubicBezTo>
                <a:cubicBezTo>
                  <a:pt x="1480458" y="5669643"/>
                  <a:pt x="1427843" y="5658757"/>
                  <a:pt x="1438729" y="5673271"/>
                </a:cubicBezTo>
                <a:cubicBezTo>
                  <a:pt x="1449615" y="5687785"/>
                  <a:pt x="1511300" y="5718629"/>
                  <a:pt x="1547586" y="5738586"/>
                </a:cubicBezTo>
                <a:cubicBezTo>
                  <a:pt x="1583872" y="5758543"/>
                  <a:pt x="1640115" y="5758543"/>
                  <a:pt x="1656443" y="5793014"/>
                </a:cubicBezTo>
                <a:cubicBezTo>
                  <a:pt x="1672771" y="5827485"/>
                  <a:pt x="1651000" y="5894614"/>
                  <a:pt x="1645557" y="5945414"/>
                </a:cubicBezTo>
                <a:cubicBezTo>
                  <a:pt x="1640114" y="5996214"/>
                  <a:pt x="1631043" y="6052457"/>
                  <a:pt x="1623786" y="6097814"/>
                </a:cubicBezTo>
                <a:cubicBezTo>
                  <a:pt x="1616529" y="6143171"/>
                  <a:pt x="1578429" y="6179457"/>
                  <a:pt x="1602015" y="6217557"/>
                </a:cubicBezTo>
                <a:cubicBezTo>
                  <a:pt x="1625601" y="6255657"/>
                  <a:pt x="1681843" y="6310086"/>
                  <a:pt x="1765300" y="6326414"/>
                </a:cubicBezTo>
                <a:cubicBezTo>
                  <a:pt x="1848757" y="6342743"/>
                  <a:pt x="2032000" y="6335485"/>
                  <a:pt x="2102757" y="6315528"/>
                </a:cubicBezTo>
                <a:cubicBezTo>
                  <a:pt x="2173514" y="6295571"/>
                  <a:pt x="2173514" y="6248399"/>
                  <a:pt x="2189843" y="6206671"/>
                </a:cubicBezTo>
                <a:cubicBezTo>
                  <a:pt x="2206172" y="6164943"/>
                  <a:pt x="2213429" y="6125028"/>
                  <a:pt x="2200729" y="6065157"/>
                </a:cubicBezTo>
                <a:cubicBezTo>
                  <a:pt x="2188029" y="6005286"/>
                  <a:pt x="2119086" y="5894614"/>
                  <a:pt x="2113643" y="5847443"/>
                </a:cubicBezTo>
                <a:cubicBezTo>
                  <a:pt x="2108200" y="5800272"/>
                  <a:pt x="2157186" y="5831114"/>
                  <a:pt x="2168072" y="5782128"/>
                </a:cubicBezTo>
                <a:cubicBezTo>
                  <a:pt x="2178958" y="5733142"/>
                  <a:pt x="2207986" y="5607957"/>
                  <a:pt x="2178957" y="5553528"/>
                </a:cubicBezTo>
                <a:cubicBezTo>
                  <a:pt x="2149928" y="5499100"/>
                  <a:pt x="2024743" y="5488214"/>
                  <a:pt x="1993900" y="5455557"/>
                </a:cubicBezTo>
                <a:cubicBezTo>
                  <a:pt x="1963057" y="5422900"/>
                  <a:pt x="2006600" y="5397500"/>
                  <a:pt x="1993900" y="5357586"/>
                </a:cubicBezTo>
                <a:cubicBezTo>
                  <a:pt x="1981200" y="5317672"/>
                  <a:pt x="1924957" y="5263243"/>
                  <a:pt x="1917700" y="5216071"/>
                </a:cubicBezTo>
                <a:cubicBezTo>
                  <a:pt x="1910443" y="5168900"/>
                  <a:pt x="1968500" y="5123543"/>
                  <a:pt x="1950357" y="5074557"/>
                </a:cubicBezTo>
                <a:cubicBezTo>
                  <a:pt x="1932214" y="5025571"/>
                  <a:pt x="1821543" y="4960257"/>
                  <a:pt x="1808843" y="4922157"/>
                </a:cubicBezTo>
                <a:cubicBezTo>
                  <a:pt x="1796143" y="4884057"/>
                  <a:pt x="1868714" y="4896757"/>
                  <a:pt x="1874157" y="4845957"/>
                </a:cubicBezTo>
                <a:cubicBezTo>
                  <a:pt x="1879600" y="4795157"/>
                  <a:pt x="1817914" y="4720771"/>
                  <a:pt x="1841500" y="4617357"/>
                </a:cubicBezTo>
                <a:cubicBezTo>
                  <a:pt x="1865086" y="4513943"/>
                  <a:pt x="1961243" y="4347028"/>
                  <a:pt x="2015672" y="4225471"/>
                </a:cubicBezTo>
                <a:cubicBezTo>
                  <a:pt x="2070101" y="4103914"/>
                  <a:pt x="2135415" y="3978728"/>
                  <a:pt x="2168072" y="3888014"/>
                </a:cubicBezTo>
                <a:cubicBezTo>
                  <a:pt x="2200729" y="3797300"/>
                  <a:pt x="2189844" y="3731986"/>
                  <a:pt x="2211615" y="3681186"/>
                </a:cubicBezTo>
                <a:cubicBezTo>
                  <a:pt x="2233386" y="3630386"/>
                  <a:pt x="2262414" y="3637643"/>
                  <a:pt x="2298700" y="3583214"/>
                </a:cubicBezTo>
                <a:cubicBezTo>
                  <a:pt x="2334986" y="3528785"/>
                  <a:pt x="2402115" y="3409042"/>
                  <a:pt x="2429329" y="3354614"/>
                </a:cubicBezTo>
                <a:cubicBezTo>
                  <a:pt x="2456543" y="3300186"/>
                  <a:pt x="2440215" y="3274786"/>
                  <a:pt x="2461986" y="3256643"/>
                </a:cubicBezTo>
                <a:cubicBezTo>
                  <a:pt x="2483757" y="3238500"/>
                  <a:pt x="2534557" y="3249386"/>
                  <a:pt x="2559957" y="3245757"/>
                </a:cubicBezTo>
                <a:cubicBezTo>
                  <a:pt x="2585357" y="3242128"/>
                  <a:pt x="2601686" y="3209471"/>
                  <a:pt x="2614386" y="3234871"/>
                </a:cubicBezTo>
                <a:cubicBezTo>
                  <a:pt x="2627086" y="3260271"/>
                  <a:pt x="2623457" y="3332843"/>
                  <a:pt x="2636157" y="3398157"/>
                </a:cubicBezTo>
                <a:cubicBezTo>
                  <a:pt x="2648857" y="3463471"/>
                  <a:pt x="2672443" y="3557814"/>
                  <a:pt x="2690586" y="3626757"/>
                </a:cubicBezTo>
                <a:cubicBezTo>
                  <a:pt x="2708729" y="3695700"/>
                  <a:pt x="2703287" y="3788228"/>
                  <a:pt x="2745015" y="3811814"/>
                </a:cubicBezTo>
                <a:cubicBezTo>
                  <a:pt x="2786743" y="3835400"/>
                  <a:pt x="2879271" y="3780971"/>
                  <a:pt x="2940957" y="3768271"/>
                </a:cubicBezTo>
                <a:cubicBezTo>
                  <a:pt x="3002643" y="3755571"/>
                  <a:pt x="3073400" y="3750128"/>
                  <a:pt x="3115129" y="3735614"/>
                </a:cubicBezTo>
                <a:cubicBezTo>
                  <a:pt x="3156858" y="3721100"/>
                  <a:pt x="3185886" y="3719286"/>
                  <a:pt x="3191329" y="3681186"/>
                </a:cubicBezTo>
                <a:cubicBezTo>
                  <a:pt x="3196772" y="3643086"/>
                  <a:pt x="3160486" y="3568700"/>
                  <a:pt x="3147786" y="3507014"/>
                </a:cubicBezTo>
                <a:cubicBezTo>
                  <a:pt x="3135086" y="3445328"/>
                  <a:pt x="3098801" y="3340099"/>
                  <a:pt x="3115129" y="3311071"/>
                </a:cubicBezTo>
                <a:cubicBezTo>
                  <a:pt x="3131457" y="3282043"/>
                  <a:pt x="3193143" y="3334657"/>
                  <a:pt x="3245757" y="3332843"/>
                </a:cubicBezTo>
                <a:cubicBezTo>
                  <a:pt x="3298371" y="3331029"/>
                  <a:pt x="3403601" y="3343729"/>
                  <a:pt x="3430815" y="3300186"/>
                </a:cubicBezTo>
                <a:cubicBezTo>
                  <a:pt x="3458029" y="3256643"/>
                  <a:pt x="3427186" y="3189515"/>
                  <a:pt x="3409043" y="3071586"/>
                </a:cubicBezTo>
                <a:cubicBezTo>
                  <a:pt x="3390900" y="2953657"/>
                  <a:pt x="3361871" y="2759528"/>
                  <a:pt x="3321957" y="2592614"/>
                </a:cubicBezTo>
                <a:cubicBezTo>
                  <a:pt x="3282043" y="2425700"/>
                  <a:pt x="3223986" y="2217057"/>
                  <a:pt x="3169557" y="2070100"/>
                </a:cubicBezTo>
                <a:cubicBezTo>
                  <a:pt x="3115129" y="1923143"/>
                  <a:pt x="3038929" y="1801585"/>
                  <a:pt x="2995386" y="1710871"/>
                </a:cubicBezTo>
                <a:cubicBezTo>
                  <a:pt x="2951843" y="1620157"/>
                  <a:pt x="2948214" y="1580243"/>
                  <a:pt x="2908300" y="1525814"/>
                </a:cubicBezTo>
                <a:cubicBezTo>
                  <a:pt x="2868386" y="1471386"/>
                  <a:pt x="2841171" y="1411514"/>
                  <a:pt x="2755900" y="1384300"/>
                </a:cubicBezTo>
                <a:cubicBezTo>
                  <a:pt x="2670629" y="1357086"/>
                  <a:pt x="2396672" y="1362528"/>
                  <a:pt x="2396672" y="1362528"/>
                </a:cubicBezTo>
                <a:lnTo>
                  <a:pt x="2168072" y="1351643"/>
                </a:lnTo>
                <a:cubicBezTo>
                  <a:pt x="2117272" y="1349829"/>
                  <a:pt x="2113643" y="1362529"/>
                  <a:pt x="2091872" y="1351643"/>
                </a:cubicBezTo>
                <a:cubicBezTo>
                  <a:pt x="2070101" y="1340757"/>
                  <a:pt x="2053772" y="1306285"/>
                  <a:pt x="2037443" y="1286328"/>
                </a:cubicBezTo>
                <a:cubicBezTo>
                  <a:pt x="2021114" y="1266371"/>
                  <a:pt x="1997528" y="1257300"/>
                  <a:pt x="1993900" y="1231900"/>
                </a:cubicBezTo>
                <a:cubicBezTo>
                  <a:pt x="1990272" y="1206500"/>
                  <a:pt x="1999343" y="1166585"/>
                  <a:pt x="2015672" y="1133928"/>
                </a:cubicBezTo>
                <a:cubicBezTo>
                  <a:pt x="2032001" y="1101271"/>
                  <a:pt x="2061029" y="1070428"/>
                  <a:pt x="2091872" y="1035957"/>
                </a:cubicBezTo>
                <a:cubicBezTo>
                  <a:pt x="2122715" y="1001486"/>
                  <a:pt x="2180772" y="967014"/>
                  <a:pt x="2200729" y="927100"/>
                </a:cubicBezTo>
                <a:cubicBezTo>
                  <a:pt x="2220686" y="887186"/>
                  <a:pt x="2204358" y="861785"/>
                  <a:pt x="2211615" y="796471"/>
                </a:cubicBezTo>
                <a:cubicBezTo>
                  <a:pt x="2218872" y="731157"/>
                  <a:pt x="2264229" y="622300"/>
                  <a:pt x="2244272" y="535214"/>
                </a:cubicBezTo>
                <a:cubicBezTo>
                  <a:pt x="2224315" y="448128"/>
                  <a:pt x="2164443" y="346528"/>
                  <a:pt x="2091872" y="273957"/>
                </a:cubicBezTo>
                <a:cubicBezTo>
                  <a:pt x="2019301" y="201386"/>
                  <a:pt x="1883229" y="136072"/>
                  <a:pt x="1808843" y="99786"/>
                </a:cubicBezTo>
                <a:cubicBezTo>
                  <a:pt x="1734457" y="63500"/>
                  <a:pt x="1687285" y="72572"/>
                  <a:pt x="1645557" y="56243"/>
                </a:cubicBezTo>
                <a:cubicBezTo>
                  <a:pt x="1603829" y="39914"/>
                  <a:pt x="1609272" y="0"/>
                  <a:pt x="1558472" y="1814"/>
                </a:cubicBezTo>
                <a:cubicBezTo>
                  <a:pt x="1507672" y="3628"/>
                  <a:pt x="1378857" y="52614"/>
                  <a:pt x="1340757" y="67128"/>
                </a:cubicBezTo>
                <a:cubicBezTo>
                  <a:pt x="1302657" y="81642"/>
                  <a:pt x="1348015" y="74386"/>
                  <a:pt x="1329872" y="88900"/>
                </a:cubicBezTo>
                <a:cubicBezTo>
                  <a:pt x="1311729" y="103414"/>
                  <a:pt x="1260929" y="134257"/>
                  <a:pt x="1231900" y="154214"/>
                </a:cubicBezTo>
                <a:cubicBezTo>
                  <a:pt x="1202871" y="174171"/>
                  <a:pt x="1182914" y="186872"/>
                  <a:pt x="1155700" y="208643"/>
                </a:cubicBezTo>
                <a:cubicBezTo>
                  <a:pt x="1128486" y="230415"/>
                  <a:pt x="1070429" y="270329"/>
                  <a:pt x="1068615" y="284843"/>
                </a:cubicBezTo>
                <a:cubicBezTo>
                  <a:pt x="1066801" y="299357"/>
                  <a:pt x="1139372" y="281214"/>
                  <a:pt x="1144815" y="295728"/>
                </a:cubicBezTo>
                <a:cubicBezTo>
                  <a:pt x="1150258" y="310242"/>
                  <a:pt x="1115786" y="344714"/>
                  <a:pt x="1101272" y="371928"/>
                </a:cubicBezTo>
                <a:cubicBezTo>
                  <a:pt x="1086758" y="399142"/>
                  <a:pt x="1070429" y="417285"/>
                  <a:pt x="1057729" y="459014"/>
                </a:cubicBezTo>
                <a:cubicBezTo>
                  <a:pt x="1045029" y="500743"/>
                  <a:pt x="1023258" y="569686"/>
                  <a:pt x="1025072" y="622300"/>
                </a:cubicBezTo>
                <a:cubicBezTo>
                  <a:pt x="1026886" y="674914"/>
                  <a:pt x="1075872" y="727529"/>
                  <a:pt x="1068615" y="774700"/>
                </a:cubicBezTo>
                <a:cubicBezTo>
                  <a:pt x="1061358" y="821871"/>
                  <a:pt x="977900" y="863599"/>
                  <a:pt x="981529" y="905328"/>
                </a:cubicBezTo>
                <a:cubicBezTo>
                  <a:pt x="985158" y="947057"/>
                  <a:pt x="1066800" y="986971"/>
                  <a:pt x="1090386" y="1025071"/>
                </a:cubicBezTo>
                <a:cubicBezTo>
                  <a:pt x="1113972" y="1063171"/>
                  <a:pt x="1101272" y="1101271"/>
                  <a:pt x="1123043" y="1133928"/>
                </a:cubicBezTo>
                <a:cubicBezTo>
                  <a:pt x="1144814" y="1166585"/>
                  <a:pt x="1195615" y="1193800"/>
                  <a:pt x="1221015" y="1221014"/>
                </a:cubicBezTo>
                <a:cubicBezTo>
                  <a:pt x="1246415" y="1248228"/>
                  <a:pt x="1275443" y="1297214"/>
                  <a:pt x="1275443" y="1297214"/>
                </a:cubicBezTo>
                <a:lnTo>
                  <a:pt x="1318986" y="1340757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2428860" y="2285992"/>
            <a:ext cx="439959" cy="683845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Forme libre 27"/>
          <p:cNvSpPr/>
          <p:nvPr/>
        </p:nvSpPr>
        <p:spPr>
          <a:xfrm>
            <a:off x="2000232" y="1571612"/>
            <a:ext cx="1368580" cy="1502900"/>
          </a:xfrm>
          <a:custGeom>
            <a:avLst/>
            <a:gdLst>
              <a:gd name="connsiteX0" fmla="*/ 5020128 w 5622470"/>
              <a:gd name="connsiteY0" fmla="*/ 5577115 h 6825343"/>
              <a:gd name="connsiteX1" fmla="*/ 5128985 w 5622470"/>
              <a:gd name="connsiteY1" fmla="*/ 5544458 h 6825343"/>
              <a:gd name="connsiteX2" fmla="*/ 5248728 w 5622470"/>
              <a:gd name="connsiteY2" fmla="*/ 5479143 h 6825343"/>
              <a:gd name="connsiteX3" fmla="*/ 5390242 w 5622470"/>
              <a:gd name="connsiteY3" fmla="*/ 5435601 h 6825343"/>
              <a:gd name="connsiteX4" fmla="*/ 5379357 w 5622470"/>
              <a:gd name="connsiteY4" fmla="*/ 5239658 h 6825343"/>
              <a:gd name="connsiteX5" fmla="*/ 5128985 w 5622470"/>
              <a:gd name="connsiteY5" fmla="*/ 4575629 h 6825343"/>
              <a:gd name="connsiteX6" fmla="*/ 5020128 w 5622470"/>
              <a:gd name="connsiteY6" fmla="*/ 4368801 h 6825343"/>
              <a:gd name="connsiteX7" fmla="*/ 5009242 w 5622470"/>
              <a:gd name="connsiteY7" fmla="*/ 4270829 h 6825343"/>
              <a:gd name="connsiteX8" fmla="*/ 4954814 w 5622470"/>
              <a:gd name="connsiteY8" fmla="*/ 4205515 h 6825343"/>
              <a:gd name="connsiteX9" fmla="*/ 4911271 w 5622470"/>
              <a:gd name="connsiteY9" fmla="*/ 4064001 h 6825343"/>
              <a:gd name="connsiteX10" fmla="*/ 4845957 w 5622470"/>
              <a:gd name="connsiteY10" fmla="*/ 3944258 h 6825343"/>
              <a:gd name="connsiteX11" fmla="*/ 4780642 w 5622470"/>
              <a:gd name="connsiteY11" fmla="*/ 3791858 h 6825343"/>
              <a:gd name="connsiteX12" fmla="*/ 4595585 w 5622470"/>
              <a:gd name="connsiteY12" fmla="*/ 3356429 h 6825343"/>
              <a:gd name="connsiteX13" fmla="*/ 4377871 w 5622470"/>
              <a:gd name="connsiteY13" fmla="*/ 2779486 h 6825343"/>
              <a:gd name="connsiteX14" fmla="*/ 4225471 w 5622470"/>
              <a:gd name="connsiteY14" fmla="*/ 2463801 h 6825343"/>
              <a:gd name="connsiteX15" fmla="*/ 4094842 w 5622470"/>
              <a:gd name="connsiteY15" fmla="*/ 2137229 h 6825343"/>
              <a:gd name="connsiteX16" fmla="*/ 4040414 w 5622470"/>
              <a:gd name="connsiteY16" fmla="*/ 1973943 h 6825343"/>
              <a:gd name="connsiteX17" fmla="*/ 3953328 w 5622470"/>
              <a:gd name="connsiteY17" fmla="*/ 1832429 h 6825343"/>
              <a:gd name="connsiteX18" fmla="*/ 3844471 w 5622470"/>
              <a:gd name="connsiteY18" fmla="*/ 1603829 h 6825343"/>
              <a:gd name="connsiteX19" fmla="*/ 3779157 w 5622470"/>
              <a:gd name="connsiteY19" fmla="*/ 1494972 h 6825343"/>
              <a:gd name="connsiteX20" fmla="*/ 3757385 w 5622470"/>
              <a:gd name="connsiteY20" fmla="*/ 1582058 h 6825343"/>
              <a:gd name="connsiteX21" fmla="*/ 3746499 w 5622470"/>
              <a:gd name="connsiteY21" fmla="*/ 1462315 h 6825343"/>
              <a:gd name="connsiteX22" fmla="*/ 3822699 w 5622470"/>
              <a:gd name="connsiteY22" fmla="*/ 1299029 h 6825343"/>
              <a:gd name="connsiteX23" fmla="*/ 3779157 w 5622470"/>
              <a:gd name="connsiteY23" fmla="*/ 645886 h 6825343"/>
              <a:gd name="connsiteX24" fmla="*/ 3539671 w 5622470"/>
              <a:gd name="connsiteY24" fmla="*/ 232229 h 6825343"/>
              <a:gd name="connsiteX25" fmla="*/ 3223985 w 5622470"/>
              <a:gd name="connsiteY25" fmla="*/ 36286 h 6825343"/>
              <a:gd name="connsiteX26" fmla="*/ 2875642 w 5622470"/>
              <a:gd name="connsiteY26" fmla="*/ 14515 h 6825343"/>
              <a:gd name="connsiteX27" fmla="*/ 2723242 w 5622470"/>
              <a:gd name="connsiteY27" fmla="*/ 58058 h 6825343"/>
              <a:gd name="connsiteX28" fmla="*/ 2647042 w 5622470"/>
              <a:gd name="connsiteY28" fmla="*/ 145143 h 6825343"/>
              <a:gd name="connsiteX29" fmla="*/ 2538185 w 5622470"/>
              <a:gd name="connsiteY29" fmla="*/ 166915 h 6825343"/>
              <a:gd name="connsiteX30" fmla="*/ 2451099 w 5622470"/>
              <a:gd name="connsiteY30" fmla="*/ 275772 h 6825343"/>
              <a:gd name="connsiteX31" fmla="*/ 2364014 w 5622470"/>
              <a:gd name="connsiteY31" fmla="*/ 341086 h 6825343"/>
              <a:gd name="connsiteX32" fmla="*/ 2266042 w 5622470"/>
              <a:gd name="connsiteY32" fmla="*/ 569686 h 6825343"/>
              <a:gd name="connsiteX33" fmla="*/ 2200728 w 5622470"/>
              <a:gd name="connsiteY33" fmla="*/ 678543 h 6825343"/>
              <a:gd name="connsiteX34" fmla="*/ 2178957 w 5622470"/>
              <a:gd name="connsiteY34" fmla="*/ 830943 h 6825343"/>
              <a:gd name="connsiteX35" fmla="*/ 2146299 w 5622470"/>
              <a:gd name="connsiteY35" fmla="*/ 907143 h 6825343"/>
              <a:gd name="connsiteX36" fmla="*/ 2189842 w 5622470"/>
              <a:gd name="connsiteY36" fmla="*/ 950686 h 6825343"/>
              <a:gd name="connsiteX37" fmla="*/ 2135414 w 5622470"/>
              <a:gd name="connsiteY37" fmla="*/ 961572 h 6825343"/>
              <a:gd name="connsiteX38" fmla="*/ 2048328 w 5622470"/>
              <a:gd name="connsiteY38" fmla="*/ 1124858 h 6825343"/>
              <a:gd name="connsiteX39" fmla="*/ 1993899 w 5622470"/>
              <a:gd name="connsiteY39" fmla="*/ 1407886 h 6825343"/>
              <a:gd name="connsiteX40" fmla="*/ 2037442 w 5622470"/>
              <a:gd name="connsiteY40" fmla="*/ 1592943 h 6825343"/>
              <a:gd name="connsiteX41" fmla="*/ 2037442 w 5622470"/>
              <a:gd name="connsiteY41" fmla="*/ 1701801 h 6825343"/>
              <a:gd name="connsiteX42" fmla="*/ 1950357 w 5622470"/>
              <a:gd name="connsiteY42" fmla="*/ 1723572 h 6825343"/>
              <a:gd name="connsiteX43" fmla="*/ 1885042 w 5622470"/>
              <a:gd name="connsiteY43" fmla="*/ 1886858 h 6825343"/>
              <a:gd name="connsiteX44" fmla="*/ 1678214 w 5622470"/>
              <a:gd name="connsiteY44" fmla="*/ 2496458 h 6825343"/>
              <a:gd name="connsiteX45" fmla="*/ 1253671 w 5622470"/>
              <a:gd name="connsiteY45" fmla="*/ 3628572 h 6825343"/>
              <a:gd name="connsiteX46" fmla="*/ 992414 w 5622470"/>
              <a:gd name="connsiteY46" fmla="*/ 4379686 h 6825343"/>
              <a:gd name="connsiteX47" fmla="*/ 785585 w 5622470"/>
              <a:gd name="connsiteY47" fmla="*/ 5076372 h 6825343"/>
              <a:gd name="connsiteX48" fmla="*/ 665842 w 5622470"/>
              <a:gd name="connsiteY48" fmla="*/ 5381172 h 6825343"/>
              <a:gd name="connsiteX49" fmla="*/ 633185 w 5622470"/>
              <a:gd name="connsiteY49" fmla="*/ 5598886 h 6825343"/>
              <a:gd name="connsiteX50" fmla="*/ 709385 w 5622470"/>
              <a:gd name="connsiteY50" fmla="*/ 5664201 h 6825343"/>
              <a:gd name="connsiteX51" fmla="*/ 589642 w 5622470"/>
              <a:gd name="connsiteY51" fmla="*/ 5707743 h 6825343"/>
              <a:gd name="connsiteX52" fmla="*/ 382814 w 5622470"/>
              <a:gd name="connsiteY52" fmla="*/ 5925458 h 6825343"/>
              <a:gd name="connsiteX53" fmla="*/ 132442 w 5622470"/>
              <a:gd name="connsiteY53" fmla="*/ 6208486 h 6825343"/>
              <a:gd name="connsiteX54" fmla="*/ 1814 w 5622470"/>
              <a:gd name="connsiteY54" fmla="*/ 6328229 h 6825343"/>
              <a:gd name="connsiteX55" fmla="*/ 143328 w 5622470"/>
              <a:gd name="connsiteY55" fmla="*/ 6415315 h 6825343"/>
              <a:gd name="connsiteX56" fmla="*/ 230414 w 5622470"/>
              <a:gd name="connsiteY56" fmla="*/ 6502401 h 6825343"/>
              <a:gd name="connsiteX57" fmla="*/ 317499 w 5622470"/>
              <a:gd name="connsiteY57" fmla="*/ 6469743 h 6825343"/>
              <a:gd name="connsiteX58" fmla="*/ 361042 w 5622470"/>
              <a:gd name="connsiteY58" fmla="*/ 6415315 h 6825343"/>
              <a:gd name="connsiteX59" fmla="*/ 426357 w 5622470"/>
              <a:gd name="connsiteY59" fmla="*/ 6469743 h 6825343"/>
              <a:gd name="connsiteX60" fmla="*/ 513442 w 5622470"/>
              <a:gd name="connsiteY60" fmla="*/ 6545943 h 6825343"/>
              <a:gd name="connsiteX61" fmla="*/ 665842 w 5622470"/>
              <a:gd name="connsiteY61" fmla="*/ 6567715 h 6825343"/>
              <a:gd name="connsiteX62" fmla="*/ 807357 w 5622470"/>
              <a:gd name="connsiteY62" fmla="*/ 6643915 h 6825343"/>
              <a:gd name="connsiteX63" fmla="*/ 927099 w 5622470"/>
              <a:gd name="connsiteY63" fmla="*/ 6633029 h 6825343"/>
              <a:gd name="connsiteX64" fmla="*/ 1035957 w 5622470"/>
              <a:gd name="connsiteY64" fmla="*/ 6676572 h 6825343"/>
              <a:gd name="connsiteX65" fmla="*/ 1112157 w 5622470"/>
              <a:gd name="connsiteY65" fmla="*/ 6687458 h 6825343"/>
              <a:gd name="connsiteX66" fmla="*/ 1231899 w 5622470"/>
              <a:gd name="connsiteY66" fmla="*/ 6752772 h 6825343"/>
              <a:gd name="connsiteX67" fmla="*/ 1308099 w 5622470"/>
              <a:gd name="connsiteY67" fmla="*/ 6796315 h 6825343"/>
              <a:gd name="connsiteX68" fmla="*/ 1482271 w 5622470"/>
              <a:gd name="connsiteY68" fmla="*/ 6818086 h 6825343"/>
              <a:gd name="connsiteX69" fmla="*/ 1547585 w 5622470"/>
              <a:gd name="connsiteY69" fmla="*/ 6752772 h 6825343"/>
              <a:gd name="connsiteX70" fmla="*/ 1852385 w 5622470"/>
              <a:gd name="connsiteY70" fmla="*/ 6774543 h 6825343"/>
              <a:gd name="connsiteX71" fmla="*/ 2059214 w 5622470"/>
              <a:gd name="connsiteY71" fmla="*/ 6774543 h 6825343"/>
              <a:gd name="connsiteX72" fmla="*/ 2200728 w 5622470"/>
              <a:gd name="connsiteY72" fmla="*/ 6720115 h 6825343"/>
              <a:gd name="connsiteX73" fmla="*/ 2364014 w 5622470"/>
              <a:gd name="connsiteY73" fmla="*/ 6698343 h 6825343"/>
              <a:gd name="connsiteX74" fmla="*/ 2799442 w 5622470"/>
              <a:gd name="connsiteY74" fmla="*/ 6774543 h 6825343"/>
              <a:gd name="connsiteX75" fmla="*/ 2940957 w 5622470"/>
              <a:gd name="connsiteY75" fmla="*/ 6687458 h 6825343"/>
              <a:gd name="connsiteX76" fmla="*/ 2962728 w 5622470"/>
              <a:gd name="connsiteY76" fmla="*/ 6654801 h 6825343"/>
              <a:gd name="connsiteX77" fmla="*/ 3115128 w 5622470"/>
              <a:gd name="connsiteY77" fmla="*/ 6643915 h 6825343"/>
              <a:gd name="connsiteX78" fmla="*/ 3136899 w 5622470"/>
              <a:gd name="connsiteY78" fmla="*/ 6600372 h 6825343"/>
              <a:gd name="connsiteX79" fmla="*/ 3311071 w 5622470"/>
              <a:gd name="connsiteY79" fmla="*/ 6578601 h 6825343"/>
              <a:gd name="connsiteX80" fmla="*/ 3398157 w 5622470"/>
              <a:gd name="connsiteY80" fmla="*/ 6567715 h 6825343"/>
              <a:gd name="connsiteX81" fmla="*/ 3539671 w 5622470"/>
              <a:gd name="connsiteY81" fmla="*/ 6709229 h 6825343"/>
              <a:gd name="connsiteX82" fmla="*/ 3550557 w 5622470"/>
              <a:gd name="connsiteY82" fmla="*/ 6774543 h 6825343"/>
              <a:gd name="connsiteX83" fmla="*/ 3757385 w 5622470"/>
              <a:gd name="connsiteY83" fmla="*/ 6763658 h 6825343"/>
              <a:gd name="connsiteX84" fmla="*/ 3811814 w 5622470"/>
              <a:gd name="connsiteY84" fmla="*/ 6633029 h 6825343"/>
              <a:gd name="connsiteX85" fmla="*/ 3996871 w 5622470"/>
              <a:gd name="connsiteY85" fmla="*/ 6567715 h 6825343"/>
              <a:gd name="connsiteX86" fmla="*/ 4018642 w 5622470"/>
              <a:gd name="connsiteY86" fmla="*/ 6720115 h 6825343"/>
              <a:gd name="connsiteX87" fmla="*/ 4192814 w 5622470"/>
              <a:gd name="connsiteY87" fmla="*/ 6796315 h 6825343"/>
              <a:gd name="connsiteX88" fmla="*/ 4606471 w 5622470"/>
              <a:gd name="connsiteY88" fmla="*/ 6731001 h 6825343"/>
              <a:gd name="connsiteX89" fmla="*/ 4704442 w 5622470"/>
              <a:gd name="connsiteY89" fmla="*/ 6665686 h 6825343"/>
              <a:gd name="connsiteX90" fmla="*/ 4737099 w 5622470"/>
              <a:gd name="connsiteY90" fmla="*/ 6741886 h 6825343"/>
              <a:gd name="connsiteX91" fmla="*/ 4976585 w 5622470"/>
              <a:gd name="connsiteY91" fmla="*/ 6720115 h 6825343"/>
              <a:gd name="connsiteX92" fmla="*/ 5085442 w 5622470"/>
              <a:gd name="connsiteY92" fmla="*/ 6676572 h 6825343"/>
              <a:gd name="connsiteX93" fmla="*/ 5379357 w 5622470"/>
              <a:gd name="connsiteY93" fmla="*/ 6600372 h 6825343"/>
              <a:gd name="connsiteX94" fmla="*/ 5531757 w 5622470"/>
              <a:gd name="connsiteY94" fmla="*/ 6491515 h 6825343"/>
              <a:gd name="connsiteX95" fmla="*/ 5553528 w 5622470"/>
              <a:gd name="connsiteY95" fmla="*/ 6458858 h 6825343"/>
              <a:gd name="connsiteX96" fmla="*/ 5618842 w 5622470"/>
              <a:gd name="connsiteY96" fmla="*/ 6447972 h 6825343"/>
              <a:gd name="connsiteX97" fmla="*/ 5531757 w 5622470"/>
              <a:gd name="connsiteY97" fmla="*/ 6339115 h 6825343"/>
              <a:gd name="connsiteX98" fmla="*/ 5553528 w 5622470"/>
              <a:gd name="connsiteY98" fmla="*/ 6273801 h 6825343"/>
              <a:gd name="connsiteX99" fmla="*/ 5455557 w 5622470"/>
              <a:gd name="connsiteY99" fmla="*/ 6121401 h 6825343"/>
              <a:gd name="connsiteX100" fmla="*/ 5281385 w 5622470"/>
              <a:gd name="connsiteY100" fmla="*/ 5838372 h 6825343"/>
              <a:gd name="connsiteX101" fmla="*/ 5128985 w 5622470"/>
              <a:gd name="connsiteY101" fmla="*/ 5685972 h 6825343"/>
              <a:gd name="connsiteX102" fmla="*/ 5052785 w 5622470"/>
              <a:gd name="connsiteY102" fmla="*/ 5653315 h 6825343"/>
              <a:gd name="connsiteX103" fmla="*/ 5020128 w 5622470"/>
              <a:gd name="connsiteY103" fmla="*/ 5577115 h 6825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5622470" h="6825343">
                <a:moveTo>
                  <a:pt x="5020128" y="5577115"/>
                </a:moveTo>
                <a:cubicBezTo>
                  <a:pt x="5032828" y="5558972"/>
                  <a:pt x="5090885" y="5560787"/>
                  <a:pt x="5128985" y="5544458"/>
                </a:cubicBezTo>
                <a:cubicBezTo>
                  <a:pt x="5167085" y="5528129"/>
                  <a:pt x="5205185" y="5497286"/>
                  <a:pt x="5248728" y="5479143"/>
                </a:cubicBezTo>
                <a:cubicBezTo>
                  <a:pt x="5292271" y="5461000"/>
                  <a:pt x="5368471" y="5475515"/>
                  <a:pt x="5390242" y="5435601"/>
                </a:cubicBezTo>
                <a:cubicBezTo>
                  <a:pt x="5412014" y="5395687"/>
                  <a:pt x="5422900" y="5382987"/>
                  <a:pt x="5379357" y="5239658"/>
                </a:cubicBezTo>
                <a:cubicBezTo>
                  <a:pt x="5335814" y="5096329"/>
                  <a:pt x="5188857" y="4720772"/>
                  <a:pt x="5128985" y="4575629"/>
                </a:cubicBezTo>
                <a:cubicBezTo>
                  <a:pt x="5069114" y="4430486"/>
                  <a:pt x="5040085" y="4419601"/>
                  <a:pt x="5020128" y="4368801"/>
                </a:cubicBezTo>
                <a:cubicBezTo>
                  <a:pt x="5000171" y="4318001"/>
                  <a:pt x="5020128" y="4298043"/>
                  <a:pt x="5009242" y="4270829"/>
                </a:cubicBezTo>
                <a:cubicBezTo>
                  <a:pt x="4998356" y="4243615"/>
                  <a:pt x="4971142" y="4239986"/>
                  <a:pt x="4954814" y="4205515"/>
                </a:cubicBezTo>
                <a:cubicBezTo>
                  <a:pt x="4938486" y="4171044"/>
                  <a:pt x="4929414" y="4107544"/>
                  <a:pt x="4911271" y="4064001"/>
                </a:cubicBezTo>
                <a:cubicBezTo>
                  <a:pt x="4893128" y="4020458"/>
                  <a:pt x="4867728" y="3989615"/>
                  <a:pt x="4845957" y="3944258"/>
                </a:cubicBezTo>
                <a:cubicBezTo>
                  <a:pt x="4824186" y="3898901"/>
                  <a:pt x="4780642" y="3791858"/>
                  <a:pt x="4780642" y="3791858"/>
                </a:cubicBezTo>
                <a:cubicBezTo>
                  <a:pt x="4738913" y="3693886"/>
                  <a:pt x="4662713" y="3525158"/>
                  <a:pt x="4595585" y="3356429"/>
                </a:cubicBezTo>
                <a:cubicBezTo>
                  <a:pt x="4528457" y="3187700"/>
                  <a:pt x="4439557" y="2928257"/>
                  <a:pt x="4377871" y="2779486"/>
                </a:cubicBezTo>
                <a:cubicBezTo>
                  <a:pt x="4316185" y="2630715"/>
                  <a:pt x="4272642" y="2570844"/>
                  <a:pt x="4225471" y="2463801"/>
                </a:cubicBezTo>
                <a:cubicBezTo>
                  <a:pt x="4178300" y="2356758"/>
                  <a:pt x="4125685" y="2218872"/>
                  <a:pt x="4094842" y="2137229"/>
                </a:cubicBezTo>
                <a:cubicBezTo>
                  <a:pt x="4063999" y="2055586"/>
                  <a:pt x="4064000" y="2024743"/>
                  <a:pt x="4040414" y="1973943"/>
                </a:cubicBezTo>
                <a:cubicBezTo>
                  <a:pt x="4016828" y="1923143"/>
                  <a:pt x="3985985" y="1894115"/>
                  <a:pt x="3953328" y="1832429"/>
                </a:cubicBezTo>
                <a:cubicBezTo>
                  <a:pt x="3920671" y="1770743"/>
                  <a:pt x="3873499" y="1660072"/>
                  <a:pt x="3844471" y="1603829"/>
                </a:cubicBezTo>
                <a:cubicBezTo>
                  <a:pt x="3815443" y="1547586"/>
                  <a:pt x="3793671" y="1498600"/>
                  <a:pt x="3779157" y="1494972"/>
                </a:cubicBezTo>
                <a:cubicBezTo>
                  <a:pt x="3764643" y="1491344"/>
                  <a:pt x="3762828" y="1587501"/>
                  <a:pt x="3757385" y="1582058"/>
                </a:cubicBezTo>
                <a:cubicBezTo>
                  <a:pt x="3751942" y="1576615"/>
                  <a:pt x="3735613" y="1509487"/>
                  <a:pt x="3746499" y="1462315"/>
                </a:cubicBezTo>
                <a:cubicBezTo>
                  <a:pt x="3757385" y="1415144"/>
                  <a:pt x="3817256" y="1435100"/>
                  <a:pt x="3822699" y="1299029"/>
                </a:cubicBezTo>
                <a:cubicBezTo>
                  <a:pt x="3828142" y="1162958"/>
                  <a:pt x="3826328" y="823686"/>
                  <a:pt x="3779157" y="645886"/>
                </a:cubicBezTo>
                <a:cubicBezTo>
                  <a:pt x="3731986" y="468086"/>
                  <a:pt x="3632200" y="333829"/>
                  <a:pt x="3539671" y="232229"/>
                </a:cubicBezTo>
                <a:cubicBezTo>
                  <a:pt x="3447142" y="130629"/>
                  <a:pt x="3334657" y="72572"/>
                  <a:pt x="3223985" y="36286"/>
                </a:cubicBezTo>
                <a:cubicBezTo>
                  <a:pt x="3113314" y="0"/>
                  <a:pt x="2959099" y="10886"/>
                  <a:pt x="2875642" y="14515"/>
                </a:cubicBezTo>
                <a:cubicBezTo>
                  <a:pt x="2792185" y="18144"/>
                  <a:pt x="2761342" y="36287"/>
                  <a:pt x="2723242" y="58058"/>
                </a:cubicBezTo>
                <a:cubicBezTo>
                  <a:pt x="2685142" y="79829"/>
                  <a:pt x="2677885" y="127000"/>
                  <a:pt x="2647042" y="145143"/>
                </a:cubicBezTo>
                <a:cubicBezTo>
                  <a:pt x="2616199" y="163286"/>
                  <a:pt x="2570842" y="145144"/>
                  <a:pt x="2538185" y="166915"/>
                </a:cubicBezTo>
                <a:cubicBezTo>
                  <a:pt x="2505528" y="188686"/>
                  <a:pt x="2480127" y="246744"/>
                  <a:pt x="2451099" y="275772"/>
                </a:cubicBezTo>
                <a:cubicBezTo>
                  <a:pt x="2422071" y="304800"/>
                  <a:pt x="2394857" y="292100"/>
                  <a:pt x="2364014" y="341086"/>
                </a:cubicBezTo>
                <a:cubicBezTo>
                  <a:pt x="2333171" y="390072"/>
                  <a:pt x="2293256" y="513443"/>
                  <a:pt x="2266042" y="569686"/>
                </a:cubicBezTo>
                <a:cubicBezTo>
                  <a:pt x="2238828" y="625929"/>
                  <a:pt x="2215242" y="635000"/>
                  <a:pt x="2200728" y="678543"/>
                </a:cubicBezTo>
                <a:cubicBezTo>
                  <a:pt x="2186214" y="722086"/>
                  <a:pt x="2188029" y="792843"/>
                  <a:pt x="2178957" y="830943"/>
                </a:cubicBezTo>
                <a:cubicBezTo>
                  <a:pt x="2169886" y="869043"/>
                  <a:pt x="2144485" y="887186"/>
                  <a:pt x="2146299" y="907143"/>
                </a:cubicBezTo>
                <a:cubicBezTo>
                  <a:pt x="2148113" y="927100"/>
                  <a:pt x="2191656" y="941615"/>
                  <a:pt x="2189842" y="950686"/>
                </a:cubicBezTo>
                <a:cubicBezTo>
                  <a:pt x="2188028" y="959757"/>
                  <a:pt x="2159000" y="932543"/>
                  <a:pt x="2135414" y="961572"/>
                </a:cubicBezTo>
                <a:cubicBezTo>
                  <a:pt x="2111828" y="990601"/>
                  <a:pt x="2071914" y="1050472"/>
                  <a:pt x="2048328" y="1124858"/>
                </a:cubicBezTo>
                <a:cubicBezTo>
                  <a:pt x="2024742" y="1199244"/>
                  <a:pt x="1995713" y="1329872"/>
                  <a:pt x="1993899" y="1407886"/>
                </a:cubicBezTo>
                <a:cubicBezTo>
                  <a:pt x="1992085" y="1485900"/>
                  <a:pt x="2030185" y="1543957"/>
                  <a:pt x="2037442" y="1592943"/>
                </a:cubicBezTo>
                <a:cubicBezTo>
                  <a:pt x="2044699" y="1641929"/>
                  <a:pt x="2051956" y="1680030"/>
                  <a:pt x="2037442" y="1701801"/>
                </a:cubicBezTo>
                <a:cubicBezTo>
                  <a:pt x="2022928" y="1723572"/>
                  <a:pt x="1975757" y="1692729"/>
                  <a:pt x="1950357" y="1723572"/>
                </a:cubicBezTo>
                <a:cubicBezTo>
                  <a:pt x="1924957" y="1754415"/>
                  <a:pt x="1930399" y="1758044"/>
                  <a:pt x="1885042" y="1886858"/>
                </a:cubicBezTo>
                <a:cubicBezTo>
                  <a:pt x="1839685" y="2015672"/>
                  <a:pt x="1783442" y="2206172"/>
                  <a:pt x="1678214" y="2496458"/>
                </a:cubicBezTo>
                <a:cubicBezTo>
                  <a:pt x="1572986" y="2786744"/>
                  <a:pt x="1367971" y="3314701"/>
                  <a:pt x="1253671" y="3628572"/>
                </a:cubicBezTo>
                <a:cubicBezTo>
                  <a:pt x="1139371" y="3942443"/>
                  <a:pt x="1070428" y="4138386"/>
                  <a:pt x="992414" y="4379686"/>
                </a:cubicBezTo>
                <a:cubicBezTo>
                  <a:pt x="914400" y="4620986"/>
                  <a:pt x="840014" y="4909458"/>
                  <a:pt x="785585" y="5076372"/>
                </a:cubicBezTo>
                <a:cubicBezTo>
                  <a:pt x="731156" y="5243286"/>
                  <a:pt x="691242" y="5294086"/>
                  <a:pt x="665842" y="5381172"/>
                </a:cubicBezTo>
                <a:cubicBezTo>
                  <a:pt x="640442" y="5468258"/>
                  <a:pt x="625928" y="5551715"/>
                  <a:pt x="633185" y="5598886"/>
                </a:cubicBezTo>
                <a:cubicBezTo>
                  <a:pt x="640442" y="5646058"/>
                  <a:pt x="716642" y="5646058"/>
                  <a:pt x="709385" y="5664201"/>
                </a:cubicBezTo>
                <a:cubicBezTo>
                  <a:pt x="702128" y="5682344"/>
                  <a:pt x="644070" y="5664200"/>
                  <a:pt x="589642" y="5707743"/>
                </a:cubicBezTo>
                <a:cubicBezTo>
                  <a:pt x="535214" y="5751286"/>
                  <a:pt x="459014" y="5842001"/>
                  <a:pt x="382814" y="5925458"/>
                </a:cubicBezTo>
                <a:cubicBezTo>
                  <a:pt x="306614" y="6008915"/>
                  <a:pt x="195942" y="6141358"/>
                  <a:pt x="132442" y="6208486"/>
                </a:cubicBezTo>
                <a:cubicBezTo>
                  <a:pt x="68942" y="6275614"/>
                  <a:pt x="0" y="6293758"/>
                  <a:pt x="1814" y="6328229"/>
                </a:cubicBezTo>
                <a:cubicBezTo>
                  <a:pt x="3628" y="6362700"/>
                  <a:pt x="105228" y="6386286"/>
                  <a:pt x="143328" y="6415315"/>
                </a:cubicBezTo>
                <a:cubicBezTo>
                  <a:pt x="181428" y="6444344"/>
                  <a:pt x="201386" y="6493330"/>
                  <a:pt x="230414" y="6502401"/>
                </a:cubicBezTo>
                <a:cubicBezTo>
                  <a:pt x="259442" y="6511472"/>
                  <a:pt x="295728" y="6484257"/>
                  <a:pt x="317499" y="6469743"/>
                </a:cubicBezTo>
                <a:cubicBezTo>
                  <a:pt x="339270" y="6455229"/>
                  <a:pt x="342899" y="6415315"/>
                  <a:pt x="361042" y="6415315"/>
                </a:cubicBezTo>
                <a:cubicBezTo>
                  <a:pt x="379185" y="6415315"/>
                  <a:pt x="400957" y="6447972"/>
                  <a:pt x="426357" y="6469743"/>
                </a:cubicBezTo>
                <a:cubicBezTo>
                  <a:pt x="451757" y="6491514"/>
                  <a:pt x="473528" y="6529614"/>
                  <a:pt x="513442" y="6545943"/>
                </a:cubicBezTo>
                <a:cubicBezTo>
                  <a:pt x="553356" y="6562272"/>
                  <a:pt x="616856" y="6551386"/>
                  <a:pt x="665842" y="6567715"/>
                </a:cubicBezTo>
                <a:cubicBezTo>
                  <a:pt x="714828" y="6584044"/>
                  <a:pt x="763814" y="6633029"/>
                  <a:pt x="807357" y="6643915"/>
                </a:cubicBezTo>
                <a:cubicBezTo>
                  <a:pt x="850900" y="6654801"/>
                  <a:pt x="888999" y="6627586"/>
                  <a:pt x="927099" y="6633029"/>
                </a:cubicBezTo>
                <a:cubicBezTo>
                  <a:pt x="965199" y="6638472"/>
                  <a:pt x="1005114" y="6667501"/>
                  <a:pt x="1035957" y="6676572"/>
                </a:cubicBezTo>
                <a:cubicBezTo>
                  <a:pt x="1066800" y="6685643"/>
                  <a:pt x="1079500" y="6674758"/>
                  <a:pt x="1112157" y="6687458"/>
                </a:cubicBezTo>
                <a:cubicBezTo>
                  <a:pt x="1144814" y="6700158"/>
                  <a:pt x="1199242" y="6734629"/>
                  <a:pt x="1231899" y="6752772"/>
                </a:cubicBezTo>
                <a:cubicBezTo>
                  <a:pt x="1264556" y="6770915"/>
                  <a:pt x="1266370" y="6785429"/>
                  <a:pt x="1308099" y="6796315"/>
                </a:cubicBezTo>
                <a:cubicBezTo>
                  <a:pt x="1349828" y="6807201"/>
                  <a:pt x="1442357" y="6825343"/>
                  <a:pt x="1482271" y="6818086"/>
                </a:cubicBezTo>
                <a:cubicBezTo>
                  <a:pt x="1522185" y="6810829"/>
                  <a:pt x="1485899" y="6760029"/>
                  <a:pt x="1547585" y="6752772"/>
                </a:cubicBezTo>
                <a:cubicBezTo>
                  <a:pt x="1609271" y="6745515"/>
                  <a:pt x="1767114" y="6770915"/>
                  <a:pt x="1852385" y="6774543"/>
                </a:cubicBezTo>
                <a:cubicBezTo>
                  <a:pt x="1937656" y="6778171"/>
                  <a:pt x="2001157" y="6783614"/>
                  <a:pt x="2059214" y="6774543"/>
                </a:cubicBezTo>
                <a:cubicBezTo>
                  <a:pt x="2117271" y="6765472"/>
                  <a:pt x="2149928" y="6732815"/>
                  <a:pt x="2200728" y="6720115"/>
                </a:cubicBezTo>
                <a:cubicBezTo>
                  <a:pt x="2251528" y="6707415"/>
                  <a:pt x="2264228" y="6689272"/>
                  <a:pt x="2364014" y="6698343"/>
                </a:cubicBezTo>
                <a:cubicBezTo>
                  <a:pt x="2463800" y="6707414"/>
                  <a:pt x="2703285" y="6776357"/>
                  <a:pt x="2799442" y="6774543"/>
                </a:cubicBezTo>
                <a:cubicBezTo>
                  <a:pt x="2895599" y="6772729"/>
                  <a:pt x="2913743" y="6707415"/>
                  <a:pt x="2940957" y="6687458"/>
                </a:cubicBezTo>
                <a:cubicBezTo>
                  <a:pt x="2968171" y="6667501"/>
                  <a:pt x="2933700" y="6662058"/>
                  <a:pt x="2962728" y="6654801"/>
                </a:cubicBezTo>
                <a:cubicBezTo>
                  <a:pt x="2991756" y="6647544"/>
                  <a:pt x="3086099" y="6652987"/>
                  <a:pt x="3115128" y="6643915"/>
                </a:cubicBezTo>
                <a:cubicBezTo>
                  <a:pt x="3144157" y="6634843"/>
                  <a:pt x="3104242" y="6611258"/>
                  <a:pt x="3136899" y="6600372"/>
                </a:cubicBezTo>
                <a:cubicBezTo>
                  <a:pt x="3169556" y="6589486"/>
                  <a:pt x="3311071" y="6578601"/>
                  <a:pt x="3311071" y="6578601"/>
                </a:cubicBezTo>
                <a:cubicBezTo>
                  <a:pt x="3354614" y="6573158"/>
                  <a:pt x="3360057" y="6545944"/>
                  <a:pt x="3398157" y="6567715"/>
                </a:cubicBezTo>
                <a:cubicBezTo>
                  <a:pt x="3436257" y="6589486"/>
                  <a:pt x="3514271" y="6674758"/>
                  <a:pt x="3539671" y="6709229"/>
                </a:cubicBezTo>
                <a:cubicBezTo>
                  <a:pt x="3565071" y="6743700"/>
                  <a:pt x="3514271" y="6765472"/>
                  <a:pt x="3550557" y="6774543"/>
                </a:cubicBezTo>
                <a:cubicBezTo>
                  <a:pt x="3586843" y="6783614"/>
                  <a:pt x="3713842" y="6787244"/>
                  <a:pt x="3757385" y="6763658"/>
                </a:cubicBezTo>
                <a:cubicBezTo>
                  <a:pt x="3800928" y="6740072"/>
                  <a:pt x="3771900" y="6665686"/>
                  <a:pt x="3811814" y="6633029"/>
                </a:cubicBezTo>
                <a:cubicBezTo>
                  <a:pt x="3851728" y="6600372"/>
                  <a:pt x="3962400" y="6553201"/>
                  <a:pt x="3996871" y="6567715"/>
                </a:cubicBezTo>
                <a:cubicBezTo>
                  <a:pt x="4031342" y="6582229"/>
                  <a:pt x="3985985" y="6682015"/>
                  <a:pt x="4018642" y="6720115"/>
                </a:cubicBezTo>
                <a:cubicBezTo>
                  <a:pt x="4051299" y="6758215"/>
                  <a:pt x="4094843" y="6794501"/>
                  <a:pt x="4192814" y="6796315"/>
                </a:cubicBezTo>
                <a:cubicBezTo>
                  <a:pt x="4290786" y="6798129"/>
                  <a:pt x="4521200" y="6752772"/>
                  <a:pt x="4606471" y="6731001"/>
                </a:cubicBezTo>
                <a:cubicBezTo>
                  <a:pt x="4691742" y="6709230"/>
                  <a:pt x="4682671" y="6663872"/>
                  <a:pt x="4704442" y="6665686"/>
                </a:cubicBezTo>
                <a:cubicBezTo>
                  <a:pt x="4726213" y="6667500"/>
                  <a:pt x="4691742" y="6732815"/>
                  <a:pt x="4737099" y="6741886"/>
                </a:cubicBezTo>
                <a:cubicBezTo>
                  <a:pt x="4782456" y="6750958"/>
                  <a:pt x="4918528" y="6731001"/>
                  <a:pt x="4976585" y="6720115"/>
                </a:cubicBezTo>
                <a:cubicBezTo>
                  <a:pt x="5034642" y="6709229"/>
                  <a:pt x="5018313" y="6696529"/>
                  <a:pt x="5085442" y="6676572"/>
                </a:cubicBezTo>
                <a:cubicBezTo>
                  <a:pt x="5152571" y="6656615"/>
                  <a:pt x="5304971" y="6631215"/>
                  <a:pt x="5379357" y="6600372"/>
                </a:cubicBezTo>
                <a:cubicBezTo>
                  <a:pt x="5453743" y="6569529"/>
                  <a:pt x="5502729" y="6515101"/>
                  <a:pt x="5531757" y="6491515"/>
                </a:cubicBezTo>
                <a:cubicBezTo>
                  <a:pt x="5560785" y="6467929"/>
                  <a:pt x="5539014" y="6466115"/>
                  <a:pt x="5553528" y="6458858"/>
                </a:cubicBezTo>
                <a:cubicBezTo>
                  <a:pt x="5568042" y="6451601"/>
                  <a:pt x="5622470" y="6467929"/>
                  <a:pt x="5618842" y="6447972"/>
                </a:cubicBezTo>
                <a:cubicBezTo>
                  <a:pt x="5615214" y="6428015"/>
                  <a:pt x="5542643" y="6368144"/>
                  <a:pt x="5531757" y="6339115"/>
                </a:cubicBezTo>
                <a:cubicBezTo>
                  <a:pt x="5520871" y="6310086"/>
                  <a:pt x="5566228" y="6310087"/>
                  <a:pt x="5553528" y="6273801"/>
                </a:cubicBezTo>
                <a:cubicBezTo>
                  <a:pt x="5540828" y="6237515"/>
                  <a:pt x="5500914" y="6193973"/>
                  <a:pt x="5455557" y="6121401"/>
                </a:cubicBezTo>
                <a:cubicBezTo>
                  <a:pt x="5410200" y="6048830"/>
                  <a:pt x="5335814" y="5910944"/>
                  <a:pt x="5281385" y="5838372"/>
                </a:cubicBezTo>
                <a:cubicBezTo>
                  <a:pt x="5226956" y="5765801"/>
                  <a:pt x="5167085" y="5716815"/>
                  <a:pt x="5128985" y="5685972"/>
                </a:cubicBezTo>
                <a:cubicBezTo>
                  <a:pt x="5090885" y="5655129"/>
                  <a:pt x="5076371" y="5669643"/>
                  <a:pt x="5052785" y="5653315"/>
                </a:cubicBezTo>
                <a:cubicBezTo>
                  <a:pt x="5029199" y="5636987"/>
                  <a:pt x="5007428" y="5595258"/>
                  <a:pt x="5020128" y="5577115"/>
                </a:cubicBez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>
            <a:off x="8293243" y="2928934"/>
            <a:ext cx="850757" cy="1357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>
            <a:off x="7215206" y="2571744"/>
            <a:ext cx="636443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500034" y="2714620"/>
            <a:ext cx="653268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1643042" y="2428868"/>
            <a:ext cx="551524" cy="85725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" name="Groupe 11"/>
          <p:cNvGrpSpPr/>
          <p:nvPr/>
        </p:nvGrpSpPr>
        <p:grpSpPr>
          <a:xfrm>
            <a:off x="4299610" y="785794"/>
            <a:ext cx="471028" cy="283578"/>
            <a:chOff x="3143240" y="482600"/>
            <a:chExt cx="2714644" cy="1752600"/>
          </a:xfrm>
        </p:grpSpPr>
        <p:sp>
          <p:nvSpPr>
            <p:cNvPr id="13" name="Cylindre 12"/>
            <p:cNvSpPr/>
            <p:nvPr/>
          </p:nvSpPr>
          <p:spPr>
            <a:xfrm rot="5400000">
              <a:off x="4357686" y="-24"/>
              <a:ext cx="285752" cy="2714644"/>
            </a:xfrm>
            <a:prstGeom prst="can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3340100" y="482600"/>
              <a:ext cx="2413000" cy="1752600"/>
            </a:xfrm>
            <a:custGeom>
              <a:avLst/>
              <a:gdLst>
                <a:gd name="connsiteX0" fmla="*/ 723900 w 2413000"/>
                <a:gd name="connsiteY0" fmla="*/ 0 h 1752600"/>
                <a:gd name="connsiteX1" fmla="*/ 723900 w 2413000"/>
                <a:gd name="connsiteY1" fmla="*/ 1739900 h 1752600"/>
                <a:gd name="connsiteX2" fmla="*/ 0 w 2413000"/>
                <a:gd name="connsiteY2" fmla="*/ 1727200 h 1752600"/>
                <a:gd name="connsiteX3" fmla="*/ 533400 w 2413000"/>
                <a:gd name="connsiteY3" fmla="*/ 12700 h 1752600"/>
                <a:gd name="connsiteX4" fmla="*/ 1816100 w 2413000"/>
                <a:gd name="connsiteY4" fmla="*/ 12700 h 1752600"/>
                <a:gd name="connsiteX5" fmla="*/ 2413000 w 2413000"/>
                <a:gd name="connsiteY5" fmla="*/ 1752600 h 1752600"/>
                <a:gd name="connsiteX6" fmla="*/ 1689100 w 2413000"/>
                <a:gd name="connsiteY6" fmla="*/ 1739900 h 1752600"/>
                <a:gd name="connsiteX7" fmla="*/ 1663700 w 2413000"/>
                <a:gd name="connsiteY7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13000" h="1752600">
                  <a:moveTo>
                    <a:pt x="723900" y="0"/>
                  </a:moveTo>
                  <a:lnTo>
                    <a:pt x="723900" y="1739900"/>
                  </a:lnTo>
                  <a:lnTo>
                    <a:pt x="0" y="1727200"/>
                  </a:lnTo>
                  <a:lnTo>
                    <a:pt x="533400" y="12700"/>
                  </a:lnTo>
                  <a:lnTo>
                    <a:pt x="1816100" y="12700"/>
                  </a:lnTo>
                  <a:lnTo>
                    <a:pt x="2413000" y="1752600"/>
                  </a:lnTo>
                  <a:lnTo>
                    <a:pt x="1689100" y="1739900"/>
                  </a:lnTo>
                  <a:lnTo>
                    <a:pt x="1663700" y="0"/>
                  </a:lnTo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100648" y="500042"/>
              <a:ext cx="914400" cy="171451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22" name="Image 21" descr="violet-41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3041627" y="744531"/>
            <a:ext cx="3071834" cy="3297236"/>
          </a:xfrm>
          <a:prstGeom prst="rect">
            <a:avLst/>
          </a:prstGeom>
        </p:spPr>
      </p:pic>
      <p:sp>
        <p:nvSpPr>
          <p:cNvPr id="34" name="Cadre 33"/>
          <p:cNvSpPr/>
          <p:nvPr/>
        </p:nvSpPr>
        <p:spPr>
          <a:xfrm>
            <a:off x="3143240" y="1000108"/>
            <a:ext cx="2786082" cy="2928958"/>
          </a:xfrm>
          <a:prstGeom prst="fram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952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16" name="Groupe 15"/>
          <p:cNvGrpSpPr/>
          <p:nvPr/>
        </p:nvGrpSpPr>
        <p:grpSpPr>
          <a:xfrm>
            <a:off x="3786182" y="3786190"/>
            <a:ext cx="1428760" cy="571504"/>
            <a:chOff x="714348" y="3143248"/>
            <a:chExt cx="7643866" cy="3409952"/>
          </a:xfrm>
        </p:grpSpPr>
        <p:sp>
          <p:nvSpPr>
            <p:cNvPr id="17" name="Rectangle 16"/>
            <p:cNvSpPr/>
            <p:nvPr/>
          </p:nvSpPr>
          <p:spPr>
            <a:xfrm>
              <a:off x="4071934" y="3714752"/>
              <a:ext cx="842400" cy="1571636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 rot="840000">
              <a:off x="990252" y="3526100"/>
              <a:ext cx="876300" cy="2984500"/>
            </a:xfrm>
            <a:custGeom>
              <a:avLst/>
              <a:gdLst>
                <a:gd name="connsiteX0" fmla="*/ 12700 w 876300"/>
                <a:gd name="connsiteY0" fmla="*/ 215900 h 2984500"/>
                <a:gd name="connsiteX1" fmla="*/ 876300 w 876300"/>
                <a:gd name="connsiteY1" fmla="*/ 0 h 2984500"/>
                <a:gd name="connsiteX2" fmla="*/ 812800 w 876300"/>
                <a:gd name="connsiteY2" fmla="*/ 2832100 h 2984500"/>
                <a:gd name="connsiteX3" fmla="*/ 0 w 876300"/>
                <a:gd name="connsiteY3" fmla="*/ 2984500 h 2984500"/>
                <a:gd name="connsiteX4" fmla="*/ 12700 w 876300"/>
                <a:gd name="connsiteY4" fmla="*/ 21590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6300" h="2984500">
                  <a:moveTo>
                    <a:pt x="12700" y="215900"/>
                  </a:moveTo>
                  <a:lnTo>
                    <a:pt x="876300" y="0"/>
                  </a:lnTo>
                  <a:lnTo>
                    <a:pt x="812800" y="2832100"/>
                  </a:lnTo>
                  <a:lnTo>
                    <a:pt x="0" y="2984500"/>
                  </a:lnTo>
                  <a:cubicBezTo>
                    <a:pt x="4233" y="2061633"/>
                    <a:pt x="8467" y="1138767"/>
                    <a:pt x="12700" y="215900"/>
                  </a:cubicBezTo>
                  <a:close/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698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 rot="-840000">
              <a:off x="7365507" y="3644900"/>
              <a:ext cx="838200" cy="2908300"/>
            </a:xfrm>
            <a:custGeom>
              <a:avLst/>
              <a:gdLst>
                <a:gd name="connsiteX0" fmla="*/ 800100 w 838200"/>
                <a:gd name="connsiteY0" fmla="*/ 2908300 h 2908300"/>
                <a:gd name="connsiteX1" fmla="*/ 0 w 838200"/>
                <a:gd name="connsiteY1" fmla="*/ 2730500 h 2908300"/>
                <a:gd name="connsiteX2" fmla="*/ 63500 w 838200"/>
                <a:gd name="connsiteY2" fmla="*/ 0 h 2908300"/>
                <a:gd name="connsiteX3" fmla="*/ 838200 w 838200"/>
                <a:gd name="connsiteY3" fmla="*/ 152400 h 2908300"/>
                <a:gd name="connsiteX4" fmla="*/ 800100 w 838200"/>
                <a:gd name="connsiteY4" fmla="*/ 2908300 h 290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8200" h="2908300">
                  <a:moveTo>
                    <a:pt x="800100" y="2908300"/>
                  </a:moveTo>
                  <a:lnTo>
                    <a:pt x="0" y="2730500"/>
                  </a:lnTo>
                  <a:lnTo>
                    <a:pt x="63500" y="0"/>
                  </a:lnTo>
                  <a:lnTo>
                    <a:pt x="838200" y="152400"/>
                  </a:lnTo>
                  <a:lnTo>
                    <a:pt x="800100" y="2908300"/>
                  </a:lnTo>
                  <a:close/>
                </a:path>
              </a:pathLst>
            </a:custGeom>
            <a:blipFill>
              <a:blip r:embed="rId13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14348" y="3143248"/>
              <a:ext cx="7643866" cy="9144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21" name="Image 20" descr="44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533492" y="1357297"/>
            <a:ext cx="1967202" cy="2106473"/>
          </a:xfrm>
          <a:prstGeom prst="rect">
            <a:avLst/>
          </a:prstGeom>
        </p:spPr>
      </p:pic>
      <p:grpSp>
        <p:nvGrpSpPr>
          <p:cNvPr id="31" name="Groupe 30"/>
          <p:cNvGrpSpPr/>
          <p:nvPr/>
        </p:nvGrpSpPr>
        <p:grpSpPr>
          <a:xfrm>
            <a:off x="1071538" y="1214422"/>
            <a:ext cx="1500198" cy="3073909"/>
            <a:chOff x="3143240" y="357166"/>
            <a:chExt cx="3221567" cy="6002867"/>
          </a:xfrm>
        </p:grpSpPr>
        <p:pic>
          <p:nvPicPr>
            <p:cNvPr id="32" name="Image 31" descr="1152-1497.jpg"/>
            <p:cNvPicPr>
              <a:picLocks noChangeAspect="1"/>
            </p:cNvPicPr>
            <p:nvPr/>
          </p:nvPicPr>
          <p:blipFill>
            <a:blip r:embed="rId15" cstate="print"/>
            <a:srcRect l="48386" t="43908" r="32259" b="48559"/>
            <a:stretch>
              <a:fillRect/>
            </a:stretch>
          </p:blipFill>
          <p:spPr>
            <a:xfrm>
              <a:off x="5000628" y="2928934"/>
              <a:ext cx="857256" cy="500066"/>
            </a:xfrm>
            <a:prstGeom prst="rect">
              <a:avLst/>
            </a:prstGeom>
          </p:spPr>
        </p:pic>
        <p:sp>
          <p:nvSpPr>
            <p:cNvPr id="33" name="Forme libre 32"/>
            <p:cNvSpPr/>
            <p:nvPr/>
          </p:nvSpPr>
          <p:spPr>
            <a:xfrm>
              <a:off x="3143240" y="357166"/>
              <a:ext cx="3221567" cy="6002867"/>
            </a:xfrm>
            <a:custGeom>
              <a:avLst/>
              <a:gdLst>
                <a:gd name="connsiteX0" fmla="*/ 1475317 w 3221567"/>
                <a:gd name="connsiteY0" fmla="*/ 2904067 h 6002867"/>
                <a:gd name="connsiteX1" fmla="*/ 1246717 w 3221567"/>
                <a:gd name="connsiteY1" fmla="*/ 2662767 h 6002867"/>
                <a:gd name="connsiteX2" fmla="*/ 1297517 w 3221567"/>
                <a:gd name="connsiteY2" fmla="*/ 2662767 h 6002867"/>
                <a:gd name="connsiteX3" fmla="*/ 1399117 w 3221567"/>
                <a:gd name="connsiteY3" fmla="*/ 2561167 h 6002867"/>
                <a:gd name="connsiteX4" fmla="*/ 1513417 w 3221567"/>
                <a:gd name="connsiteY4" fmla="*/ 2815167 h 6002867"/>
                <a:gd name="connsiteX5" fmla="*/ 1500717 w 3221567"/>
                <a:gd name="connsiteY5" fmla="*/ 2992967 h 6002867"/>
                <a:gd name="connsiteX6" fmla="*/ 1424517 w 3221567"/>
                <a:gd name="connsiteY6" fmla="*/ 3056467 h 6002867"/>
                <a:gd name="connsiteX7" fmla="*/ 1234017 w 3221567"/>
                <a:gd name="connsiteY7" fmla="*/ 3399367 h 6002867"/>
                <a:gd name="connsiteX8" fmla="*/ 1399117 w 3221567"/>
                <a:gd name="connsiteY8" fmla="*/ 3551767 h 6002867"/>
                <a:gd name="connsiteX9" fmla="*/ 1259417 w 3221567"/>
                <a:gd name="connsiteY9" fmla="*/ 3983567 h 6002867"/>
                <a:gd name="connsiteX10" fmla="*/ 1411817 w 3221567"/>
                <a:gd name="connsiteY10" fmla="*/ 4047067 h 6002867"/>
                <a:gd name="connsiteX11" fmla="*/ 1462617 w 3221567"/>
                <a:gd name="connsiteY11" fmla="*/ 4453467 h 6002867"/>
                <a:gd name="connsiteX12" fmla="*/ 1348317 w 3221567"/>
                <a:gd name="connsiteY12" fmla="*/ 4783667 h 6002867"/>
                <a:gd name="connsiteX13" fmla="*/ 1335617 w 3221567"/>
                <a:gd name="connsiteY13" fmla="*/ 5113867 h 6002867"/>
                <a:gd name="connsiteX14" fmla="*/ 1399117 w 3221567"/>
                <a:gd name="connsiteY14" fmla="*/ 5215467 h 6002867"/>
                <a:gd name="connsiteX15" fmla="*/ 1310217 w 3221567"/>
                <a:gd name="connsiteY15" fmla="*/ 5342467 h 6002867"/>
                <a:gd name="connsiteX16" fmla="*/ 1272117 w 3221567"/>
                <a:gd name="connsiteY16" fmla="*/ 5685367 h 6002867"/>
                <a:gd name="connsiteX17" fmla="*/ 1259417 w 3221567"/>
                <a:gd name="connsiteY17" fmla="*/ 5812367 h 6002867"/>
                <a:gd name="connsiteX18" fmla="*/ 1272117 w 3221567"/>
                <a:gd name="connsiteY18" fmla="*/ 5913967 h 6002867"/>
                <a:gd name="connsiteX19" fmla="*/ 1399117 w 3221567"/>
                <a:gd name="connsiteY19" fmla="*/ 5926667 h 6002867"/>
                <a:gd name="connsiteX20" fmla="*/ 1437217 w 3221567"/>
                <a:gd name="connsiteY20" fmla="*/ 5977467 h 6002867"/>
                <a:gd name="connsiteX21" fmla="*/ 1576917 w 3221567"/>
                <a:gd name="connsiteY21" fmla="*/ 5977467 h 6002867"/>
                <a:gd name="connsiteX22" fmla="*/ 1678517 w 3221567"/>
                <a:gd name="connsiteY22" fmla="*/ 5825067 h 6002867"/>
                <a:gd name="connsiteX23" fmla="*/ 1678517 w 3221567"/>
                <a:gd name="connsiteY23" fmla="*/ 5685367 h 6002867"/>
                <a:gd name="connsiteX24" fmla="*/ 1780117 w 3221567"/>
                <a:gd name="connsiteY24" fmla="*/ 5685367 h 6002867"/>
                <a:gd name="connsiteX25" fmla="*/ 1843617 w 3221567"/>
                <a:gd name="connsiteY25" fmla="*/ 5494867 h 6002867"/>
                <a:gd name="connsiteX26" fmla="*/ 1830917 w 3221567"/>
                <a:gd name="connsiteY26" fmla="*/ 5139267 h 6002867"/>
                <a:gd name="connsiteX27" fmla="*/ 1907117 w 3221567"/>
                <a:gd name="connsiteY27" fmla="*/ 4847167 h 6002867"/>
                <a:gd name="connsiteX28" fmla="*/ 1932517 w 3221567"/>
                <a:gd name="connsiteY28" fmla="*/ 5113867 h 6002867"/>
                <a:gd name="connsiteX29" fmla="*/ 1881717 w 3221567"/>
                <a:gd name="connsiteY29" fmla="*/ 5278967 h 6002867"/>
                <a:gd name="connsiteX30" fmla="*/ 1907117 w 3221567"/>
                <a:gd name="connsiteY30" fmla="*/ 5507567 h 6002867"/>
                <a:gd name="connsiteX31" fmla="*/ 1919817 w 3221567"/>
                <a:gd name="connsiteY31" fmla="*/ 5685367 h 6002867"/>
                <a:gd name="connsiteX32" fmla="*/ 2161117 w 3221567"/>
                <a:gd name="connsiteY32" fmla="*/ 5837767 h 6002867"/>
                <a:gd name="connsiteX33" fmla="*/ 2389717 w 3221567"/>
                <a:gd name="connsiteY33" fmla="*/ 5926667 h 6002867"/>
                <a:gd name="connsiteX34" fmla="*/ 2605617 w 3221567"/>
                <a:gd name="connsiteY34" fmla="*/ 5913967 h 6002867"/>
                <a:gd name="connsiteX35" fmla="*/ 2656417 w 3221567"/>
                <a:gd name="connsiteY35" fmla="*/ 5825067 h 6002867"/>
                <a:gd name="connsiteX36" fmla="*/ 2504017 w 3221567"/>
                <a:gd name="connsiteY36" fmla="*/ 5748867 h 6002867"/>
                <a:gd name="connsiteX37" fmla="*/ 2351617 w 3221567"/>
                <a:gd name="connsiteY37" fmla="*/ 5634567 h 6002867"/>
                <a:gd name="connsiteX38" fmla="*/ 2326217 w 3221567"/>
                <a:gd name="connsiteY38" fmla="*/ 5342467 h 6002867"/>
                <a:gd name="connsiteX39" fmla="*/ 2440517 w 3221567"/>
                <a:gd name="connsiteY39" fmla="*/ 5278967 h 6002867"/>
                <a:gd name="connsiteX40" fmla="*/ 2313517 w 3221567"/>
                <a:gd name="connsiteY40" fmla="*/ 4923367 h 6002867"/>
                <a:gd name="connsiteX41" fmla="*/ 2338917 w 3221567"/>
                <a:gd name="connsiteY41" fmla="*/ 4491567 h 6002867"/>
                <a:gd name="connsiteX42" fmla="*/ 2364317 w 3221567"/>
                <a:gd name="connsiteY42" fmla="*/ 4288367 h 6002867"/>
                <a:gd name="connsiteX43" fmla="*/ 2453217 w 3221567"/>
                <a:gd name="connsiteY43" fmla="*/ 4313767 h 6002867"/>
                <a:gd name="connsiteX44" fmla="*/ 2529417 w 3221567"/>
                <a:gd name="connsiteY44" fmla="*/ 4313767 h 6002867"/>
                <a:gd name="connsiteX45" fmla="*/ 2618317 w 3221567"/>
                <a:gd name="connsiteY45" fmla="*/ 4262967 h 6002867"/>
                <a:gd name="connsiteX46" fmla="*/ 2631017 w 3221567"/>
                <a:gd name="connsiteY46" fmla="*/ 4047067 h 6002867"/>
                <a:gd name="connsiteX47" fmla="*/ 2643717 w 3221567"/>
                <a:gd name="connsiteY47" fmla="*/ 3373967 h 6002867"/>
                <a:gd name="connsiteX48" fmla="*/ 2656417 w 3221567"/>
                <a:gd name="connsiteY48" fmla="*/ 2611967 h 6002867"/>
                <a:gd name="connsiteX49" fmla="*/ 2719917 w 3221567"/>
                <a:gd name="connsiteY49" fmla="*/ 2535767 h 6002867"/>
                <a:gd name="connsiteX50" fmla="*/ 2796117 w 3221567"/>
                <a:gd name="connsiteY50" fmla="*/ 2548467 h 6002867"/>
                <a:gd name="connsiteX51" fmla="*/ 2758017 w 3221567"/>
                <a:gd name="connsiteY51" fmla="*/ 2370667 h 6002867"/>
                <a:gd name="connsiteX52" fmla="*/ 2643717 w 3221567"/>
                <a:gd name="connsiteY52" fmla="*/ 2370667 h 6002867"/>
                <a:gd name="connsiteX53" fmla="*/ 2694517 w 3221567"/>
                <a:gd name="connsiteY53" fmla="*/ 2967567 h 6002867"/>
                <a:gd name="connsiteX54" fmla="*/ 2694517 w 3221567"/>
                <a:gd name="connsiteY54" fmla="*/ 3031067 h 6002867"/>
                <a:gd name="connsiteX55" fmla="*/ 2834217 w 3221567"/>
                <a:gd name="connsiteY55" fmla="*/ 2967567 h 6002867"/>
                <a:gd name="connsiteX56" fmla="*/ 3012017 w 3221567"/>
                <a:gd name="connsiteY56" fmla="*/ 2777067 h 6002867"/>
                <a:gd name="connsiteX57" fmla="*/ 3202517 w 3221567"/>
                <a:gd name="connsiteY57" fmla="*/ 2396067 h 6002867"/>
                <a:gd name="connsiteX58" fmla="*/ 3126317 w 3221567"/>
                <a:gd name="connsiteY58" fmla="*/ 2281767 h 6002867"/>
                <a:gd name="connsiteX59" fmla="*/ 2910417 w 3221567"/>
                <a:gd name="connsiteY59" fmla="*/ 1989667 h 6002867"/>
                <a:gd name="connsiteX60" fmla="*/ 2910417 w 3221567"/>
                <a:gd name="connsiteY60" fmla="*/ 1989667 h 6002867"/>
                <a:gd name="connsiteX61" fmla="*/ 2999317 w 3221567"/>
                <a:gd name="connsiteY61" fmla="*/ 1761067 h 6002867"/>
                <a:gd name="connsiteX62" fmla="*/ 2872317 w 3221567"/>
                <a:gd name="connsiteY62" fmla="*/ 1684867 h 6002867"/>
                <a:gd name="connsiteX63" fmla="*/ 2783417 w 3221567"/>
                <a:gd name="connsiteY63" fmla="*/ 1672167 h 6002867"/>
                <a:gd name="connsiteX64" fmla="*/ 2707217 w 3221567"/>
                <a:gd name="connsiteY64" fmla="*/ 1608667 h 6002867"/>
                <a:gd name="connsiteX65" fmla="*/ 2402417 w 3221567"/>
                <a:gd name="connsiteY65" fmla="*/ 1557867 h 6002867"/>
                <a:gd name="connsiteX66" fmla="*/ 2402417 w 3221567"/>
                <a:gd name="connsiteY66" fmla="*/ 1557867 h 6002867"/>
                <a:gd name="connsiteX67" fmla="*/ 2389717 w 3221567"/>
                <a:gd name="connsiteY67" fmla="*/ 1405467 h 6002867"/>
                <a:gd name="connsiteX68" fmla="*/ 2275417 w 3221567"/>
                <a:gd name="connsiteY68" fmla="*/ 1392767 h 6002867"/>
                <a:gd name="connsiteX69" fmla="*/ 2288117 w 3221567"/>
                <a:gd name="connsiteY69" fmla="*/ 1291167 h 6002867"/>
                <a:gd name="connsiteX70" fmla="*/ 2351617 w 3221567"/>
                <a:gd name="connsiteY70" fmla="*/ 1164167 h 6002867"/>
                <a:gd name="connsiteX71" fmla="*/ 2389717 w 3221567"/>
                <a:gd name="connsiteY71" fmla="*/ 1049867 h 6002867"/>
                <a:gd name="connsiteX72" fmla="*/ 2516717 w 3221567"/>
                <a:gd name="connsiteY72" fmla="*/ 999067 h 6002867"/>
                <a:gd name="connsiteX73" fmla="*/ 2631017 w 3221567"/>
                <a:gd name="connsiteY73" fmla="*/ 922867 h 6002867"/>
                <a:gd name="connsiteX74" fmla="*/ 2440517 w 3221567"/>
                <a:gd name="connsiteY74" fmla="*/ 478367 h 6002867"/>
                <a:gd name="connsiteX75" fmla="*/ 2338917 w 3221567"/>
                <a:gd name="connsiteY75" fmla="*/ 465667 h 6002867"/>
                <a:gd name="connsiteX76" fmla="*/ 2250017 w 3221567"/>
                <a:gd name="connsiteY76" fmla="*/ 351367 h 6002867"/>
                <a:gd name="connsiteX77" fmla="*/ 2364317 w 3221567"/>
                <a:gd name="connsiteY77" fmla="*/ 287867 h 6002867"/>
                <a:gd name="connsiteX78" fmla="*/ 2415117 w 3221567"/>
                <a:gd name="connsiteY78" fmla="*/ 59267 h 6002867"/>
                <a:gd name="connsiteX79" fmla="*/ 2275417 w 3221567"/>
                <a:gd name="connsiteY79" fmla="*/ 46567 h 6002867"/>
                <a:gd name="connsiteX80" fmla="*/ 2237317 w 3221567"/>
                <a:gd name="connsiteY80" fmla="*/ 8467 h 6002867"/>
                <a:gd name="connsiteX81" fmla="*/ 2097617 w 3221567"/>
                <a:gd name="connsiteY81" fmla="*/ 97367 h 6002867"/>
                <a:gd name="connsiteX82" fmla="*/ 2059517 w 3221567"/>
                <a:gd name="connsiteY82" fmla="*/ 46567 h 6002867"/>
                <a:gd name="connsiteX83" fmla="*/ 1881717 w 3221567"/>
                <a:gd name="connsiteY83" fmla="*/ 122767 h 6002867"/>
                <a:gd name="connsiteX84" fmla="*/ 1818217 w 3221567"/>
                <a:gd name="connsiteY84" fmla="*/ 376767 h 6002867"/>
                <a:gd name="connsiteX85" fmla="*/ 1691217 w 3221567"/>
                <a:gd name="connsiteY85" fmla="*/ 427567 h 6002867"/>
                <a:gd name="connsiteX86" fmla="*/ 1564217 w 3221567"/>
                <a:gd name="connsiteY86" fmla="*/ 630767 h 6002867"/>
                <a:gd name="connsiteX87" fmla="*/ 1653117 w 3221567"/>
                <a:gd name="connsiteY87" fmla="*/ 694267 h 6002867"/>
                <a:gd name="connsiteX88" fmla="*/ 1691217 w 3221567"/>
                <a:gd name="connsiteY88" fmla="*/ 833967 h 6002867"/>
                <a:gd name="connsiteX89" fmla="*/ 1729317 w 3221567"/>
                <a:gd name="connsiteY89" fmla="*/ 960967 h 6002867"/>
                <a:gd name="connsiteX90" fmla="*/ 1742017 w 3221567"/>
                <a:gd name="connsiteY90" fmla="*/ 1100667 h 6002867"/>
                <a:gd name="connsiteX91" fmla="*/ 1792817 w 3221567"/>
                <a:gd name="connsiteY91" fmla="*/ 1138767 h 6002867"/>
                <a:gd name="connsiteX92" fmla="*/ 1830917 w 3221567"/>
                <a:gd name="connsiteY92" fmla="*/ 1341967 h 6002867"/>
                <a:gd name="connsiteX93" fmla="*/ 1754717 w 3221567"/>
                <a:gd name="connsiteY93" fmla="*/ 1468967 h 6002867"/>
                <a:gd name="connsiteX94" fmla="*/ 1475317 w 3221567"/>
                <a:gd name="connsiteY94" fmla="*/ 1468967 h 6002867"/>
                <a:gd name="connsiteX95" fmla="*/ 1119717 w 3221567"/>
                <a:gd name="connsiteY95" fmla="*/ 1532467 h 6002867"/>
                <a:gd name="connsiteX96" fmla="*/ 1183217 w 3221567"/>
                <a:gd name="connsiteY96" fmla="*/ 1824567 h 6002867"/>
                <a:gd name="connsiteX97" fmla="*/ 1272117 w 3221567"/>
                <a:gd name="connsiteY97" fmla="*/ 1964267 h 6002867"/>
                <a:gd name="connsiteX98" fmla="*/ 1272117 w 3221567"/>
                <a:gd name="connsiteY98" fmla="*/ 2142067 h 6002867"/>
                <a:gd name="connsiteX99" fmla="*/ 1221317 w 3221567"/>
                <a:gd name="connsiteY99" fmla="*/ 2142067 h 6002867"/>
                <a:gd name="connsiteX100" fmla="*/ 1195917 w 3221567"/>
                <a:gd name="connsiteY100" fmla="*/ 2205567 h 6002867"/>
                <a:gd name="connsiteX101" fmla="*/ 980017 w 3221567"/>
                <a:gd name="connsiteY101" fmla="*/ 2154767 h 6002867"/>
                <a:gd name="connsiteX102" fmla="*/ 802217 w 3221567"/>
                <a:gd name="connsiteY102" fmla="*/ 2040467 h 6002867"/>
                <a:gd name="connsiteX103" fmla="*/ 738717 w 3221567"/>
                <a:gd name="connsiteY103" fmla="*/ 2078567 h 6002867"/>
                <a:gd name="connsiteX104" fmla="*/ 548217 w 3221567"/>
                <a:gd name="connsiteY104" fmla="*/ 1888067 h 6002867"/>
                <a:gd name="connsiteX105" fmla="*/ 395817 w 3221567"/>
                <a:gd name="connsiteY105" fmla="*/ 1722967 h 6002867"/>
                <a:gd name="connsiteX106" fmla="*/ 306917 w 3221567"/>
                <a:gd name="connsiteY106" fmla="*/ 1595967 h 6002867"/>
                <a:gd name="connsiteX107" fmla="*/ 306917 w 3221567"/>
                <a:gd name="connsiteY107" fmla="*/ 1532467 h 6002867"/>
                <a:gd name="connsiteX108" fmla="*/ 179917 w 3221567"/>
                <a:gd name="connsiteY108" fmla="*/ 1367367 h 6002867"/>
                <a:gd name="connsiteX109" fmla="*/ 65617 w 3221567"/>
                <a:gd name="connsiteY109" fmla="*/ 1392767 h 6002867"/>
                <a:gd name="connsiteX110" fmla="*/ 14817 w 3221567"/>
                <a:gd name="connsiteY110" fmla="*/ 1494367 h 6002867"/>
                <a:gd name="connsiteX111" fmla="*/ 154517 w 3221567"/>
                <a:gd name="connsiteY111" fmla="*/ 1634067 h 6002867"/>
                <a:gd name="connsiteX112" fmla="*/ 218017 w 3221567"/>
                <a:gd name="connsiteY112" fmla="*/ 1646767 h 6002867"/>
                <a:gd name="connsiteX113" fmla="*/ 395817 w 3221567"/>
                <a:gd name="connsiteY113" fmla="*/ 1824567 h 6002867"/>
                <a:gd name="connsiteX114" fmla="*/ 649817 w 3221567"/>
                <a:gd name="connsiteY114" fmla="*/ 2091267 h 6002867"/>
                <a:gd name="connsiteX115" fmla="*/ 637117 w 3221567"/>
                <a:gd name="connsiteY115" fmla="*/ 2180167 h 6002867"/>
                <a:gd name="connsiteX116" fmla="*/ 738717 w 3221567"/>
                <a:gd name="connsiteY116" fmla="*/ 2332567 h 6002867"/>
                <a:gd name="connsiteX117" fmla="*/ 802217 w 3221567"/>
                <a:gd name="connsiteY117" fmla="*/ 2345267 h 6002867"/>
                <a:gd name="connsiteX118" fmla="*/ 802217 w 3221567"/>
                <a:gd name="connsiteY118" fmla="*/ 2459567 h 6002867"/>
                <a:gd name="connsiteX119" fmla="*/ 878417 w 3221567"/>
                <a:gd name="connsiteY119" fmla="*/ 2510367 h 6002867"/>
                <a:gd name="connsiteX120" fmla="*/ 1107017 w 3221567"/>
                <a:gd name="connsiteY120" fmla="*/ 2637367 h 6002867"/>
                <a:gd name="connsiteX121" fmla="*/ 1157817 w 3221567"/>
                <a:gd name="connsiteY121" fmla="*/ 2650067 h 6002867"/>
                <a:gd name="connsiteX122" fmla="*/ 1475317 w 3221567"/>
                <a:gd name="connsiteY122" fmla="*/ 2980267 h 6002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3221567" h="6002867">
                  <a:moveTo>
                    <a:pt x="1475317" y="2904067"/>
                  </a:moveTo>
                  <a:cubicBezTo>
                    <a:pt x="1375833" y="2803525"/>
                    <a:pt x="1276350" y="2702983"/>
                    <a:pt x="1246717" y="2662767"/>
                  </a:cubicBezTo>
                  <a:cubicBezTo>
                    <a:pt x="1217084" y="2622551"/>
                    <a:pt x="1272117" y="2679700"/>
                    <a:pt x="1297517" y="2662767"/>
                  </a:cubicBezTo>
                  <a:cubicBezTo>
                    <a:pt x="1322917" y="2645834"/>
                    <a:pt x="1363134" y="2535767"/>
                    <a:pt x="1399117" y="2561167"/>
                  </a:cubicBezTo>
                  <a:cubicBezTo>
                    <a:pt x="1435100" y="2586567"/>
                    <a:pt x="1496484" y="2743200"/>
                    <a:pt x="1513417" y="2815167"/>
                  </a:cubicBezTo>
                  <a:cubicBezTo>
                    <a:pt x="1530350" y="2887134"/>
                    <a:pt x="1515534" y="2952750"/>
                    <a:pt x="1500717" y="2992967"/>
                  </a:cubicBezTo>
                  <a:cubicBezTo>
                    <a:pt x="1485900" y="3033184"/>
                    <a:pt x="1468967" y="2988734"/>
                    <a:pt x="1424517" y="3056467"/>
                  </a:cubicBezTo>
                  <a:cubicBezTo>
                    <a:pt x="1380067" y="3124200"/>
                    <a:pt x="1238250" y="3316817"/>
                    <a:pt x="1234017" y="3399367"/>
                  </a:cubicBezTo>
                  <a:cubicBezTo>
                    <a:pt x="1229784" y="3481917"/>
                    <a:pt x="1394884" y="3454400"/>
                    <a:pt x="1399117" y="3551767"/>
                  </a:cubicBezTo>
                  <a:cubicBezTo>
                    <a:pt x="1403350" y="3649134"/>
                    <a:pt x="1257300" y="3901017"/>
                    <a:pt x="1259417" y="3983567"/>
                  </a:cubicBezTo>
                  <a:cubicBezTo>
                    <a:pt x="1261534" y="4066117"/>
                    <a:pt x="1377950" y="3968750"/>
                    <a:pt x="1411817" y="4047067"/>
                  </a:cubicBezTo>
                  <a:cubicBezTo>
                    <a:pt x="1445684" y="4125384"/>
                    <a:pt x="1473200" y="4330700"/>
                    <a:pt x="1462617" y="4453467"/>
                  </a:cubicBezTo>
                  <a:cubicBezTo>
                    <a:pt x="1452034" y="4576234"/>
                    <a:pt x="1369484" y="4673600"/>
                    <a:pt x="1348317" y="4783667"/>
                  </a:cubicBezTo>
                  <a:cubicBezTo>
                    <a:pt x="1327150" y="4893734"/>
                    <a:pt x="1327150" y="5041900"/>
                    <a:pt x="1335617" y="5113867"/>
                  </a:cubicBezTo>
                  <a:cubicBezTo>
                    <a:pt x="1344084" y="5185834"/>
                    <a:pt x="1403350" y="5177367"/>
                    <a:pt x="1399117" y="5215467"/>
                  </a:cubicBezTo>
                  <a:cubicBezTo>
                    <a:pt x="1394884" y="5253567"/>
                    <a:pt x="1331384" y="5264150"/>
                    <a:pt x="1310217" y="5342467"/>
                  </a:cubicBezTo>
                  <a:cubicBezTo>
                    <a:pt x="1289050" y="5420784"/>
                    <a:pt x="1280584" y="5607050"/>
                    <a:pt x="1272117" y="5685367"/>
                  </a:cubicBezTo>
                  <a:cubicBezTo>
                    <a:pt x="1263650" y="5763684"/>
                    <a:pt x="1259417" y="5774267"/>
                    <a:pt x="1259417" y="5812367"/>
                  </a:cubicBezTo>
                  <a:cubicBezTo>
                    <a:pt x="1259417" y="5850467"/>
                    <a:pt x="1248834" y="5894917"/>
                    <a:pt x="1272117" y="5913967"/>
                  </a:cubicBezTo>
                  <a:cubicBezTo>
                    <a:pt x="1295400" y="5933017"/>
                    <a:pt x="1371600" y="5916084"/>
                    <a:pt x="1399117" y="5926667"/>
                  </a:cubicBezTo>
                  <a:cubicBezTo>
                    <a:pt x="1426634" y="5937250"/>
                    <a:pt x="1407584" y="5969000"/>
                    <a:pt x="1437217" y="5977467"/>
                  </a:cubicBezTo>
                  <a:cubicBezTo>
                    <a:pt x="1466850" y="5985934"/>
                    <a:pt x="1536700" y="6002867"/>
                    <a:pt x="1576917" y="5977467"/>
                  </a:cubicBezTo>
                  <a:cubicBezTo>
                    <a:pt x="1617134" y="5952067"/>
                    <a:pt x="1661584" y="5873750"/>
                    <a:pt x="1678517" y="5825067"/>
                  </a:cubicBezTo>
                  <a:cubicBezTo>
                    <a:pt x="1695450" y="5776384"/>
                    <a:pt x="1661584" y="5708650"/>
                    <a:pt x="1678517" y="5685367"/>
                  </a:cubicBezTo>
                  <a:cubicBezTo>
                    <a:pt x="1695450" y="5662084"/>
                    <a:pt x="1752600" y="5717117"/>
                    <a:pt x="1780117" y="5685367"/>
                  </a:cubicBezTo>
                  <a:cubicBezTo>
                    <a:pt x="1807634" y="5653617"/>
                    <a:pt x="1835150" y="5585884"/>
                    <a:pt x="1843617" y="5494867"/>
                  </a:cubicBezTo>
                  <a:cubicBezTo>
                    <a:pt x="1852084" y="5403850"/>
                    <a:pt x="1820334" y="5247217"/>
                    <a:pt x="1830917" y="5139267"/>
                  </a:cubicBezTo>
                  <a:cubicBezTo>
                    <a:pt x="1841500" y="5031317"/>
                    <a:pt x="1890184" y="4851400"/>
                    <a:pt x="1907117" y="4847167"/>
                  </a:cubicBezTo>
                  <a:cubicBezTo>
                    <a:pt x="1924050" y="4842934"/>
                    <a:pt x="1936750" y="5041900"/>
                    <a:pt x="1932517" y="5113867"/>
                  </a:cubicBezTo>
                  <a:cubicBezTo>
                    <a:pt x="1928284" y="5185834"/>
                    <a:pt x="1885950" y="5213350"/>
                    <a:pt x="1881717" y="5278967"/>
                  </a:cubicBezTo>
                  <a:cubicBezTo>
                    <a:pt x="1877484" y="5344584"/>
                    <a:pt x="1900767" y="5439834"/>
                    <a:pt x="1907117" y="5507567"/>
                  </a:cubicBezTo>
                  <a:cubicBezTo>
                    <a:pt x="1913467" y="5575300"/>
                    <a:pt x="1877484" y="5630334"/>
                    <a:pt x="1919817" y="5685367"/>
                  </a:cubicBezTo>
                  <a:cubicBezTo>
                    <a:pt x="1962150" y="5740400"/>
                    <a:pt x="2082800" y="5797550"/>
                    <a:pt x="2161117" y="5837767"/>
                  </a:cubicBezTo>
                  <a:cubicBezTo>
                    <a:pt x="2239434" y="5877984"/>
                    <a:pt x="2315634" y="5913967"/>
                    <a:pt x="2389717" y="5926667"/>
                  </a:cubicBezTo>
                  <a:cubicBezTo>
                    <a:pt x="2463800" y="5939367"/>
                    <a:pt x="2561167" y="5930900"/>
                    <a:pt x="2605617" y="5913967"/>
                  </a:cubicBezTo>
                  <a:cubicBezTo>
                    <a:pt x="2650067" y="5897034"/>
                    <a:pt x="2673350" y="5852584"/>
                    <a:pt x="2656417" y="5825067"/>
                  </a:cubicBezTo>
                  <a:cubicBezTo>
                    <a:pt x="2639484" y="5797550"/>
                    <a:pt x="2554817" y="5780617"/>
                    <a:pt x="2504017" y="5748867"/>
                  </a:cubicBezTo>
                  <a:cubicBezTo>
                    <a:pt x="2453217" y="5717117"/>
                    <a:pt x="2381250" y="5702300"/>
                    <a:pt x="2351617" y="5634567"/>
                  </a:cubicBezTo>
                  <a:cubicBezTo>
                    <a:pt x="2321984" y="5566834"/>
                    <a:pt x="2311400" y="5401734"/>
                    <a:pt x="2326217" y="5342467"/>
                  </a:cubicBezTo>
                  <a:cubicBezTo>
                    <a:pt x="2341034" y="5283200"/>
                    <a:pt x="2442634" y="5348817"/>
                    <a:pt x="2440517" y="5278967"/>
                  </a:cubicBezTo>
                  <a:cubicBezTo>
                    <a:pt x="2438400" y="5209117"/>
                    <a:pt x="2330450" y="5054600"/>
                    <a:pt x="2313517" y="4923367"/>
                  </a:cubicBezTo>
                  <a:cubicBezTo>
                    <a:pt x="2296584" y="4792134"/>
                    <a:pt x="2330450" y="4597400"/>
                    <a:pt x="2338917" y="4491567"/>
                  </a:cubicBezTo>
                  <a:cubicBezTo>
                    <a:pt x="2347384" y="4385734"/>
                    <a:pt x="2345267" y="4318000"/>
                    <a:pt x="2364317" y="4288367"/>
                  </a:cubicBezTo>
                  <a:cubicBezTo>
                    <a:pt x="2383367" y="4258734"/>
                    <a:pt x="2425700" y="4309534"/>
                    <a:pt x="2453217" y="4313767"/>
                  </a:cubicBezTo>
                  <a:cubicBezTo>
                    <a:pt x="2480734" y="4318000"/>
                    <a:pt x="2501900" y="4322234"/>
                    <a:pt x="2529417" y="4313767"/>
                  </a:cubicBezTo>
                  <a:cubicBezTo>
                    <a:pt x="2556934" y="4305300"/>
                    <a:pt x="2601384" y="4307417"/>
                    <a:pt x="2618317" y="4262967"/>
                  </a:cubicBezTo>
                  <a:cubicBezTo>
                    <a:pt x="2635250" y="4218517"/>
                    <a:pt x="2626784" y="4195234"/>
                    <a:pt x="2631017" y="4047067"/>
                  </a:cubicBezTo>
                  <a:cubicBezTo>
                    <a:pt x="2635250" y="3898900"/>
                    <a:pt x="2639484" y="3613150"/>
                    <a:pt x="2643717" y="3373967"/>
                  </a:cubicBezTo>
                  <a:cubicBezTo>
                    <a:pt x="2647950" y="3134784"/>
                    <a:pt x="2643717" y="2751667"/>
                    <a:pt x="2656417" y="2611967"/>
                  </a:cubicBezTo>
                  <a:cubicBezTo>
                    <a:pt x="2669117" y="2472267"/>
                    <a:pt x="2696634" y="2546350"/>
                    <a:pt x="2719917" y="2535767"/>
                  </a:cubicBezTo>
                  <a:cubicBezTo>
                    <a:pt x="2743200" y="2525184"/>
                    <a:pt x="2789767" y="2575984"/>
                    <a:pt x="2796117" y="2548467"/>
                  </a:cubicBezTo>
                  <a:cubicBezTo>
                    <a:pt x="2802467" y="2520950"/>
                    <a:pt x="2783417" y="2400300"/>
                    <a:pt x="2758017" y="2370667"/>
                  </a:cubicBezTo>
                  <a:cubicBezTo>
                    <a:pt x="2732617" y="2341034"/>
                    <a:pt x="2654300" y="2271184"/>
                    <a:pt x="2643717" y="2370667"/>
                  </a:cubicBezTo>
                  <a:cubicBezTo>
                    <a:pt x="2633134" y="2470150"/>
                    <a:pt x="2686050" y="2857500"/>
                    <a:pt x="2694517" y="2967567"/>
                  </a:cubicBezTo>
                  <a:cubicBezTo>
                    <a:pt x="2702984" y="3077634"/>
                    <a:pt x="2671234" y="3031067"/>
                    <a:pt x="2694517" y="3031067"/>
                  </a:cubicBezTo>
                  <a:cubicBezTo>
                    <a:pt x="2717800" y="3031067"/>
                    <a:pt x="2781300" y="3009900"/>
                    <a:pt x="2834217" y="2967567"/>
                  </a:cubicBezTo>
                  <a:cubicBezTo>
                    <a:pt x="2887134" y="2925234"/>
                    <a:pt x="2950634" y="2872317"/>
                    <a:pt x="3012017" y="2777067"/>
                  </a:cubicBezTo>
                  <a:cubicBezTo>
                    <a:pt x="3073400" y="2681817"/>
                    <a:pt x="3183467" y="2478617"/>
                    <a:pt x="3202517" y="2396067"/>
                  </a:cubicBezTo>
                  <a:cubicBezTo>
                    <a:pt x="3221567" y="2313517"/>
                    <a:pt x="3175000" y="2349500"/>
                    <a:pt x="3126317" y="2281767"/>
                  </a:cubicBezTo>
                  <a:cubicBezTo>
                    <a:pt x="3077634" y="2214034"/>
                    <a:pt x="2910417" y="1989667"/>
                    <a:pt x="2910417" y="1989667"/>
                  </a:cubicBezTo>
                  <a:lnTo>
                    <a:pt x="2910417" y="1989667"/>
                  </a:lnTo>
                  <a:cubicBezTo>
                    <a:pt x="2925234" y="1951567"/>
                    <a:pt x="3005667" y="1811867"/>
                    <a:pt x="2999317" y="1761067"/>
                  </a:cubicBezTo>
                  <a:cubicBezTo>
                    <a:pt x="2992967" y="1710267"/>
                    <a:pt x="2908300" y="1699684"/>
                    <a:pt x="2872317" y="1684867"/>
                  </a:cubicBezTo>
                  <a:cubicBezTo>
                    <a:pt x="2836334" y="1670050"/>
                    <a:pt x="2810934" y="1684867"/>
                    <a:pt x="2783417" y="1672167"/>
                  </a:cubicBezTo>
                  <a:cubicBezTo>
                    <a:pt x="2755900" y="1659467"/>
                    <a:pt x="2770717" y="1627717"/>
                    <a:pt x="2707217" y="1608667"/>
                  </a:cubicBezTo>
                  <a:cubicBezTo>
                    <a:pt x="2643717" y="1589617"/>
                    <a:pt x="2402417" y="1557867"/>
                    <a:pt x="2402417" y="1557867"/>
                  </a:cubicBezTo>
                  <a:lnTo>
                    <a:pt x="2402417" y="1557867"/>
                  </a:lnTo>
                  <a:cubicBezTo>
                    <a:pt x="2400300" y="1532467"/>
                    <a:pt x="2410884" y="1432984"/>
                    <a:pt x="2389717" y="1405467"/>
                  </a:cubicBezTo>
                  <a:cubicBezTo>
                    <a:pt x="2368550" y="1377950"/>
                    <a:pt x="2292350" y="1411817"/>
                    <a:pt x="2275417" y="1392767"/>
                  </a:cubicBezTo>
                  <a:cubicBezTo>
                    <a:pt x="2258484" y="1373717"/>
                    <a:pt x="2275417" y="1329267"/>
                    <a:pt x="2288117" y="1291167"/>
                  </a:cubicBezTo>
                  <a:cubicBezTo>
                    <a:pt x="2300817" y="1253067"/>
                    <a:pt x="2334684" y="1204384"/>
                    <a:pt x="2351617" y="1164167"/>
                  </a:cubicBezTo>
                  <a:cubicBezTo>
                    <a:pt x="2368550" y="1123950"/>
                    <a:pt x="2362200" y="1077384"/>
                    <a:pt x="2389717" y="1049867"/>
                  </a:cubicBezTo>
                  <a:cubicBezTo>
                    <a:pt x="2417234" y="1022350"/>
                    <a:pt x="2476500" y="1020234"/>
                    <a:pt x="2516717" y="999067"/>
                  </a:cubicBezTo>
                  <a:cubicBezTo>
                    <a:pt x="2556934" y="977900"/>
                    <a:pt x="2643717" y="1009650"/>
                    <a:pt x="2631017" y="922867"/>
                  </a:cubicBezTo>
                  <a:cubicBezTo>
                    <a:pt x="2618317" y="836084"/>
                    <a:pt x="2489200" y="554567"/>
                    <a:pt x="2440517" y="478367"/>
                  </a:cubicBezTo>
                  <a:cubicBezTo>
                    <a:pt x="2391834" y="402167"/>
                    <a:pt x="2370667" y="486834"/>
                    <a:pt x="2338917" y="465667"/>
                  </a:cubicBezTo>
                  <a:cubicBezTo>
                    <a:pt x="2307167" y="444500"/>
                    <a:pt x="2245784" y="381000"/>
                    <a:pt x="2250017" y="351367"/>
                  </a:cubicBezTo>
                  <a:cubicBezTo>
                    <a:pt x="2254250" y="321734"/>
                    <a:pt x="2336800" y="336550"/>
                    <a:pt x="2364317" y="287867"/>
                  </a:cubicBezTo>
                  <a:cubicBezTo>
                    <a:pt x="2391834" y="239184"/>
                    <a:pt x="2429934" y="99484"/>
                    <a:pt x="2415117" y="59267"/>
                  </a:cubicBezTo>
                  <a:cubicBezTo>
                    <a:pt x="2400300" y="19050"/>
                    <a:pt x="2305050" y="55034"/>
                    <a:pt x="2275417" y="46567"/>
                  </a:cubicBezTo>
                  <a:cubicBezTo>
                    <a:pt x="2245784" y="38100"/>
                    <a:pt x="2266950" y="0"/>
                    <a:pt x="2237317" y="8467"/>
                  </a:cubicBezTo>
                  <a:cubicBezTo>
                    <a:pt x="2207684" y="16934"/>
                    <a:pt x="2127250" y="91017"/>
                    <a:pt x="2097617" y="97367"/>
                  </a:cubicBezTo>
                  <a:cubicBezTo>
                    <a:pt x="2067984" y="103717"/>
                    <a:pt x="2095500" y="42334"/>
                    <a:pt x="2059517" y="46567"/>
                  </a:cubicBezTo>
                  <a:cubicBezTo>
                    <a:pt x="2023534" y="50800"/>
                    <a:pt x="1921934" y="67734"/>
                    <a:pt x="1881717" y="122767"/>
                  </a:cubicBezTo>
                  <a:cubicBezTo>
                    <a:pt x="1841500" y="177800"/>
                    <a:pt x="1849967" y="325967"/>
                    <a:pt x="1818217" y="376767"/>
                  </a:cubicBezTo>
                  <a:cubicBezTo>
                    <a:pt x="1786467" y="427567"/>
                    <a:pt x="1733550" y="385234"/>
                    <a:pt x="1691217" y="427567"/>
                  </a:cubicBezTo>
                  <a:cubicBezTo>
                    <a:pt x="1648884" y="469900"/>
                    <a:pt x="1570567" y="586317"/>
                    <a:pt x="1564217" y="630767"/>
                  </a:cubicBezTo>
                  <a:cubicBezTo>
                    <a:pt x="1557867" y="675217"/>
                    <a:pt x="1631950" y="660400"/>
                    <a:pt x="1653117" y="694267"/>
                  </a:cubicBezTo>
                  <a:cubicBezTo>
                    <a:pt x="1674284" y="728134"/>
                    <a:pt x="1678517" y="789517"/>
                    <a:pt x="1691217" y="833967"/>
                  </a:cubicBezTo>
                  <a:cubicBezTo>
                    <a:pt x="1703917" y="878417"/>
                    <a:pt x="1720850" y="916517"/>
                    <a:pt x="1729317" y="960967"/>
                  </a:cubicBezTo>
                  <a:cubicBezTo>
                    <a:pt x="1737784" y="1005417"/>
                    <a:pt x="1731434" y="1071034"/>
                    <a:pt x="1742017" y="1100667"/>
                  </a:cubicBezTo>
                  <a:cubicBezTo>
                    <a:pt x="1752600" y="1130300"/>
                    <a:pt x="1778000" y="1098550"/>
                    <a:pt x="1792817" y="1138767"/>
                  </a:cubicBezTo>
                  <a:cubicBezTo>
                    <a:pt x="1807634" y="1178984"/>
                    <a:pt x="1837267" y="1286934"/>
                    <a:pt x="1830917" y="1341967"/>
                  </a:cubicBezTo>
                  <a:cubicBezTo>
                    <a:pt x="1824567" y="1397000"/>
                    <a:pt x="1813984" y="1447800"/>
                    <a:pt x="1754717" y="1468967"/>
                  </a:cubicBezTo>
                  <a:cubicBezTo>
                    <a:pt x="1695450" y="1490134"/>
                    <a:pt x="1581150" y="1458384"/>
                    <a:pt x="1475317" y="1468967"/>
                  </a:cubicBezTo>
                  <a:cubicBezTo>
                    <a:pt x="1369484" y="1479550"/>
                    <a:pt x="1168400" y="1473200"/>
                    <a:pt x="1119717" y="1532467"/>
                  </a:cubicBezTo>
                  <a:cubicBezTo>
                    <a:pt x="1071034" y="1591734"/>
                    <a:pt x="1157817" y="1752600"/>
                    <a:pt x="1183217" y="1824567"/>
                  </a:cubicBezTo>
                  <a:cubicBezTo>
                    <a:pt x="1208617" y="1896534"/>
                    <a:pt x="1257300" y="1911350"/>
                    <a:pt x="1272117" y="1964267"/>
                  </a:cubicBezTo>
                  <a:cubicBezTo>
                    <a:pt x="1286934" y="2017184"/>
                    <a:pt x="1280584" y="2112434"/>
                    <a:pt x="1272117" y="2142067"/>
                  </a:cubicBezTo>
                  <a:cubicBezTo>
                    <a:pt x="1263650" y="2171700"/>
                    <a:pt x="1234017" y="2131484"/>
                    <a:pt x="1221317" y="2142067"/>
                  </a:cubicBezTo>
                  <a:cubicBezTo>
                    <a:pt x="1208617" y="2152650"/>
                    <a:pt x="1236134" y="2203450"/>
                    <a:pt x="1195917" y="2205567"/>
                  </a:cubicBezTo>
                  <a:cubicBezTo>
                    <a:pt x="1155700" y="2207684"/>
                    <a:pt x="1045634" y="2182284"/>
                    <a:pt x="980017" y="2154767"/>
                  </a:cubicBezTo>
                  <a:cubicBezTo>
                    <a:pt x="914400" y="2127250"/>
                    <a:pt x="842434" y="2053167"/>
                    <a:pt x="802217" y="2040467"/>
                  </a:cubicBezTo>
                  <a:cubicBezTo>
                    <a:pt x="762000" y="2027767"/>
                    <a:pt x="781050" y="2103967"/>
                    <a:pt x="738717" y="2078567"/>
                  </a:cubicBezTo>
                  <a:cubicBezTo>
                    <a:pt x="696384" y="2053167"/>
                    <a:pt x="605367" y="1947334"/>
                    <a:pt x="548217" y="1888067"/>
                  </a:cubicBezTo>
                  <a:cubicBezTo>
                    <a:pt x="491067" y="1828800"/>
                    <a:pt x="436034" y="1771650"/>
                    <a:pt x="395817" y="1722967"/>
                  </a:cubicBezTo>
                  <a:cubicBezTo>
                    <a:pt x="355600" y="1674284"/>
                    <a:pt x="321734" y="1627717"/>
                    <a:pt x="306917" y="1595967"/>
                  </a:cubicBezTo>
                  <a:cubicBezTo>
                    <a:pt x="292100" y="1564217"/>
                    <a:pt x="328084" y="1570567"/>
                    <a:pt x="306917" y="1532467"/>
                  </a:cubicBezTo>
                  <a:cubicBezTo>
                    <a:pt x="285750" y="1494367"/>
                    <a:pt x="220134" y="1390650"/>
                    <a:pt x="179917" y="1367367"/>
                  </a:cubicBezTo>
                  <a:cubicBezTo>
                    <a:pt x="139700" y="1344084"/>
                    <a:pt x="93134" y="1371600"/>
                    <a:pt x="65617" y="1392767"/>
                  </a:cubicBezTo>
                  <a:cubicBezTo>
                    <a:pt x="38100" y="1413934"/>
                    <a:pt x="0" y="1454150"/>
                    <a:pt x="14817" y="1494367"/>
                  </a:cubicBezTo>
                  <a:cubicBezTo>
                    <a:pt x="29634" y="1534584"/>
                    <a:pt x="120650" y="1608667"/>
                    <a:pt x="154517" y="1634067"/>
                  </a:cubicBezTo>
                  <a:cubicBezTo>
                    <a:pt x="188384" y="1659467"/>
                    <a:pt x="177800" y="1615017"/>
                    <a:pt x="218017" y="1646767"/>
                  </a:cubicBezTo>
                  <a:cubicBezTo>
                    <a:pt x="258234" y="1678517"/>
                    <a:pt x="323850" y="1750484"/>
                    <a:pt x="395817" y="1824567"/>
                  </a:cubicBezTo>
                  <a:cubicBezTo>
                    <a:pt x="467784" y="1898650"/>
                    <a:pt x="609600" y="2032000"/>
                    <a:pt x="649817" y="2091267"/>
                  </a:cubicBezTo>
                  <a:cubicBezTo>
                    <a:pt x="690034" y="2150534"/>
                    <a:pt x="622300" y="2139950"/>
                    <a:pt x="637117" y="2180167"/>
                  </a:cubicBezTo>
                  <a:cubicBezTo>
                    <a:pt x="651934" y="2220384"/>
                    <a:pt x="711200" y="2305050"/>
                    <a:pt x="738717" y="2332567"/>
                  </a:cubicBezTo>
                  <a:cubicBezTo>
                    <a:pt x="766234" y="2360084"/>
                    <a:pt x="791634" y="2324100"/>
                    <a:pt x="802217" y="2345267"/>
                  </a:cubicBezTo>
                  <a:cubicBezTo>
                    <a:pt x="812800" y="2366434"/>
                    <a:pt x="789517" y="2432050"/>
                    <a:pt x="802217" y="2459567"/>
                  </a:cubicBezTo>
                  <a:cubicBezTo>
                    <a:pt x="814917" y="2487084"/>
                    <a:pt x="827617" y="2480734"/>
                    <a:pt x="878417" y="2510367"/>
                  </a:cubicBezTo>
                  <a:cubicBezTo>
                    <a:pt x="929217" y="2540000"/>
                    <a:pt x="1060450" y="2614084"/>
                    <a:pt x="1107017" y="2637367"/>
                  </a:cubicBezTo>
                  <a:cubicBezTo>
                    <a:pt x="1153584" y="2660650"/>
                    <a:pt x="1096434" y="2592917"/>
                    <a:pt x="1157817" y="2650067"/>
                  </a:cubicBezTo>
                  <a:cubicBezTo>
                    <a:pt x="1219200" y="2707217"/>
                    <a:pt x="1347258" y="2843742"/>
                    <a:pt x="1475317" y="2980267"/>
                  </a:cubicBezTo>
                </a:path>
              </a:pathLst>
            </a:cu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29" name="Image 28" descr="5gp3umlw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86116" y="500042"/>
            <a:ext cx="2476500" cy="487680"/>
          </a:xfrm>
          <a:prstGeom prst="rect">
            <a:avLst/>
          </a:prstGeom>
        </p:spPr>
      </p:pic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>
          <a:xfrm>
            <a:off x="2285984" y="0"/>
            <a:ext cx="5829312" cy="365125"/>
          </a:xfrm>
          <a:noFill/>
        </p:spPr>
        <p:txBody>
          <a:bodyPr/>
          <a:lstStyle/>
          <a:p>
            <a:r>
              <a:rPr lang="fr-FR" sz="4000" dirty="0"/>
              <a:t> </a:t>
            </a:r>
            <a:fld id="{10D48230-EAFC-421E-A3F3-2125A3351FAC}" type="datetime2">
              <a:rPr lang="fr-FR" sz="400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8900000" scaled="1"/>
                  <a:tileRect/>
                </a:gradFill>
              </a:rPr>
              <a:pPr/>
              <a:t>samedi 31 décembre 2022</a:t>
            </a:fld>
            <a:endParaRPr lang="fr-FR" sz="40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8900000" scaled="1"/>
                <a:tileRect/>
              </a:gradFill>
            </a:endParaRPr>
          </a:p>
        </p:txBody>
      </p:sp>
      <p:grpSp>
        <p:nvGrpSpPr>
          <p:cNvPr id="23" name="Groupe 22"/>
          <p:cNvGrpSpPr/>
          <p:nvPr/>
        </p:nvGrpSpPr>
        <p:grpSpPr>
          <a:xfrm>
            <a:off x="6072198" y="1571612"/>
            <a:ext cx="1928826" cy="2867048"/>
            <a:chOff x="942975" y="419100"/>
            <a:chExt cx="7077075" cy="6057900"/>
          </a:xfrm>
          <a:blipFill>
            <a:blip r:embed="rId18"/>
            <a:stretch>
              <a:fillRect/>
            </a:stretch>
          </a:blipFill>
        </p:grpSpPr>
        <p:sp>
          <p:nvSpPr>
            <p:cNvPr id="24" name="Forme libre 23"/>
            <p:cNvSpPr/>
            <p:nvPr/>
          </p:nvSpPr>
          <p:spPr>
            <a:xfrm>
              <a:off x="7134225" y="3686175"/>
              <a:ext cx="314325" cy="371475"/>
            </a:xfrm>
            <a:custGeom>
              <a:avLst/>
              <a:gdLst>
                <a:gd name="connsiteX0" fmla="*/ 0 w 314325"/>
                <a:gd name="connsiteY0" fmla="*/ 19050 h 371475"/>
                <a:gd name="connsiteX1" fmla="*/ 285750 w 314325"/>
                <a:gd name="connsiteY1" fmla="*/ 0 h 371475"/>
                <a:gd name="connsiteX2" fmla="*/ 314325 w 314325"/>
                <a:gd name="connsiteY2" fmla="*/ 371475 h 371475"/>
                <a:gd name="connsiteX3" fmla="*/ 0 w 314325"/>
                <a:gd name="connsiteY3" fmla="*/ 19050 h 371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4325" h="371475">
                  <a:moveTo>
                    <a:pt x="0" y="19050"/>
                  </a:moveTo>
                  <a:lnTo>
                    <a:pt x="285750" y="0"/>
                  </a:lnTo>
                  <a:lnTo>
                    <a:pt x="314325" y="371475"/>
                  </a:lnTo>
                  <a:lnTo>
                    <a:pt x="0" y="19050"/>
                  </a:lnTo>
                  <a:close/>
                </a:path>
              </a:pathLst>
            </a:custGeom>
            <a:grpFill/>
            <a:ln w="3175">
              <a:solidFill>
                <a:srgbClr val="FFFFFF">
                  <a:alpha val="4902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5" name="Forme libre 24"/>
            <p:cNvSpPr/>
            <p:nvPr/>
          </p:nvSpPr>
          <p:spPr>
            <a:xfrm>
              <a:off x="1543050" y="3581400"/>
              <a:ext cx="742950" cy="1219200"/>
            </a:xfrm>
            <a:custGeom>
              <a:avLst/>
              <a:gdLst>
                <a:gd name="connsiteX0" fmla="*/ 742950 w 742950"/>
                <a:gd name="connsiteY0" fmla="*/ 0 h 1219200"/>
                <a:gd name="connsiteX1" fmla="*/ 266700 w 742950"/>
                <a:gd name="connsiteY1" fmla="*/ 276225 h 1219200"/>
                <a:gd name="connsiteX2" fmla="*/ 276225 w 742950"/>
                <a:gd name="connsiteY2" fmla="*/ 371475 h 1219200"/>
                <a:gd name="connsiteX3" fmla="*/ 0 w 742950"/>
                <a:gd name="connsiteY3" fmla="*/ 1219200 h 1219200"/>
                <a:gd name="connsiteX4" fmla="*/ 742950 w 742950"/>
                <a:gd name="connsiteY4" fmla="*/ 0 h 1219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2950" h="1219200">
                  <a:moveTo>
                    <a:pt x="742950" y="0"/>
                  </a:moveTo>
                  <a:lnTo>
                    <a:pt x="266700" y="276225"/>
                  </a:lnTo>
                  <a:lnTo>
                    <a:pt x="276225" y="371475"/>
                  </a:lnTo>
                  <a:lnTo>
                    <a:pt x="0" y="1219200"/>
                  </a:lnTo>
                  <a:lnTo>
                    <a:pt x="742950" y="0"/>
                  </a:lnTo>
                  <a:close/>
                </a:path>
              </a:pathLst>
            </a:custGeom>
            <a:grpFill/>
            <a:ln w="3175">
              <a:solidFill>
                <a:srgbClr val="FFFFFF">
                  <a:alpha val="4902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6" name="Forme libre 25"/>
            <p:cNvSpPr/>
            <p:nvPr/>
          </p:nvSpPr>
          <p:spPr>
            <a:xfrm>
              <a:off x="942975" y="419100"/>
              <a:ext cx="7077075" cy="6057900"/>
            </a:xfrm>
            <a:custGeom>
              <a:avLst/>
              <a:gdLst>
                <a:gd name="connsiteX0" fmla="*/ 1371600 w 7077075"/>
                <a:gd name="connsiteY0" fmla="*/ 3171825 h 6057900"/>
                <a:gd name="connsiteX1" fmla="*/ 1362075 w 7077075"/>
                <a:gd name="connsiteY1" fmla="*/ 3105150 h 6057900"/>
                <a:gd name="connsiteX2" fmla="*/ 1647825 w 7077075"/>
                <a:gd name="connsiteY2" fmla="*/ 2847975 h 6057900"/>
                <a:gd name="connsiteX3" fmla="*/ 2133600 w 7077075"/>
                <a:gd name="connsiteY3" fmla="*/ 2390775 h 6057900"/>
                <a:gd name="connsiteX4" fmla="*/ 2447925 w 7077075"/>
                <a:gd name="connsiteY4" fmla="*/ 2047875 h 6057900"/>
                <a:gd name="connsiteX5" fmla="*/ 2543175 w 7077075"/>
                <a:gd name="connsiteY5" fmla="*/ 2000250 h 6057900"/>
                <a:gd name="connsiteX6" fmla="*/ 2590800 w 7077075"/>
                <a:gd name="connsiteY6" fmla="*/ 1990725 h 6057900"/>
                <a:gd name="connsiteX7" fmla="*/ 2705100 w 7077075"/>
                <a:gd name="connsiteY7" fmla="*/ 2038350 h 6057900"/>
                <a:gd name="connsiteX8" fmla="*/ 2771775 w 7077075"/>
                <a:gd name="connsiteY8" fmla="*/ 1981200 h 6057900"/>
                <a:gd name="connsiteX9" fmla="*/ 2752725 w 7077075"/>
                <a:gd name="connsiteY9" fmla="*/ 2095500 h 6057900"/>
                <a:gd name="connsiteX10" fmla="*/ 2828925 w 7077075"/>
                <a:gd name="connsiteY10" fmla="*/ 2162175 h 6057900"/>
                <a:gd name="connsiteX11" fmla="*/ 2828925 w 7077075"/>
                <a:gd name="connsiteY11" fmla="*/ 2209800 h 6057900"/>
                <a:gd name="connsiteX12" fmla="*/ 2876550 w 7077075"/>
                <a:gd name="connsiteY12" fmla="*/ 2295525 h 6057900"/>
                <a:gd name="connsiteX13" fmla="*/ 2809875 w 7077075"/>
                <a:gd name="connsiteY13" fmla="*/ 2295525 h 6057900"/>
                <a:gd name="connsiteX14" fmla="*/ 2809875 w 7077075"/>
                <a:gd name="connsiteY14" fmla="*/ 2352675 h 6057900"/>
                <a:gd name="connsiteX15" fmla="*/ 2647950 w 7077075"/>
                <a:gd name="connsiteY15" fmla="*/ 2381250 h 6057900"/>
                <a:gd name="connsiteX16" fmla="*/ 2238375 w 7077075"/>
                <a:gd name="connsiteY16" fmla="*/ 2581275 h 6057900"/>
                <a:gd name="connsiteX17" fmla="*/ 2200275 w 7077075"/>
                <a:gd name="connsiteY17" fmla="*/ 2628900 h 6057900"/>
                <a:gd name="connsiteX18" fmla="*/ 2076450 w 7077075"/>
                <a:gd name="connsiteY18" fmla="*/ 2695575 h 6057900"/>
                <a:gd name="connsiteX19" fmla="*/ 1752600 w 7077075"/>
                <a:gd name="connsiteY19" fmla="*/ 2914650 h 6057900"/>
                <a:gd name="connsiteX20" fmla="*/ 1133475 w 7077075"/>
                <a:gd name="connsiteY20" fmla="*/ 3343275 h 6057900"/>
                <a:gd name="connsiteX21" fmla="*/ 723900 w 7077075"/>
                <a:gd name="connsiteY21" fmla="*/ 4057650 h 6057900"/>
                <a:gd name="connsiteX22" fmla="*/ 466725 w 7077075"/>
                <a:gd name="connsiteY22" fmla="*/ 4600575 h 6057900"/>
                <a:gd name="connsiteX23" fmla="*/ 238125 w 7077075"/>
                <a:gd name="connsiteY23" fmla="*/ 5086350 h 6057900"/>
                <a:gd name="connsiteX24" fmla="*/ 0 w 7077075"/>
                <a:gd name="connsiteY24" fmla="*/ 5410200 h 6057900"/>
                <a:gd name="connsiteX25" fmla="*/ 0 w 7077075"/>
                <a:gd name="connsiteY25" fmla="*/ 5410200 h 6057900"/>
                <a:gd name="connsiteX26" fmla="*/ 57150 w 7077075"/>
                <a:gd name="connsiteY26" fmla="*/ 5438775 h 6057900"/>
                <a:gd name="connsiteX27" fmla="*/ 409575 w 7077075"/>
                <a:gd name="connsiteY27" fmla="*/ 5600700 h 6057900"/>
                <a:gd name="connsiteX28" fmla="*/ 1200150 w 7077075"/>
                <a:gd name="connsiteY28" fmla="*/ 5724525 h 6057900"/>
                <a:gd name="connsiteX29" fmla="*/ 1885950 w 7077075"/>
                <a:gd name="connsiteY29" fmla="*/ 5800725 h 6057900"/>
                <a:gd name="connsiteX30" fmla="*/ 2114550 w 7077075"/>
                <a:gd name="connsiteY30" fmla="*/ 5838825 h 6057900"/>
                <a:gd name="connsiteX31" fmla="*/ 2505075 w 7077075"/>
                <a:gd name="connsiteY31" fmla="*/ 6010275 h 6057900"/>
                <a:gd name="connsiteX32" fmla="*/ 3248025 w 7077075"/>
                <a:gd name="connsiteY32" fmla="*/ 6029325 h 6057900"/>
                <a:gd name="connsiteX33" fmla="*/ 3924300 w 7077075"/>
                <a:gd name="connsiteY33" fmla="*/ 6029325 h 6057900"/>
                <a:gd name="connsiteX34" fmla="*/ 4657725 w 7077075"/>
                <a:gd name="connsiteY34" fmla="*/ 6019800 h 6057900"/>
                <a:gd name="connsiteX35" fmla="*/ 4772025 w 7077075"/>
                <a:gd name="connsiteY35" fmla="*/ 5800725 h 6057900"/>
                <a:gd name="connsiteX36" fmla="*/ 4962525 w 7077075"/>
                <a:gd name="connsiteY36" fmla="*/ 5800725 h 6057900"/>
                <a:gd name="connsiteX37" fmla="*/ 5143500 w 7077075"/>
                <a:gd name="connsiteY37" fmla="*/ 5781675 h 6057900"/>
                <a:gd name="connsiteX38" fmla="*/ 5619750 w 7077075"/>
                <a:gd name="connsiteY38" fmla="*/ 5819775 h 6057900"/>
                <a:gd name="connsiteX39" fmla="*/ 6391275 w 7077075"/>
                <a:gd name="connsiteY39" fmla="*/ 5715000 h 6057900"/>
                <a:gd name="connsiteX40" fmla="*/ 6562725 w 7077075"/>
                <a:gd name="connsiteY40" fmla="*/ 5695950 h 6057900"/>
                <a:gd name="connsiteX41" fmla="*/ 6791325 w 7077075"/>
                <a:gd name="connsiteY41" fmla="*/ 5553075 h 6057900"/>
                <a:gd name="connsiteX42" fmla="*/ 6981825 w 7077075"/>
                <a:gd name="connsiteY42" fmla="*/ 5486400 h 6057900"/>
                <a:gd name="connsiteX43" fmla="*/ 7067550 w 7077075"/>
                <a:gd name="connsiteY43" fmla="*/ 5438775 h 6057900"/>
                <a:gd name="connsiteX44" fmla="*/ 7038975 w 7077075"/>
                <a:gd name="connsiteY44" fmla="*/ 5248275 h 6057900"/>
                <a:gd name="connsiteX45" fmla="*/ 6981825 w 7077075"/>
                <a:gd name="connsiteY45" fmla="*/ 4953000 h 6057900"/>
                <a:gd name="connsiteX46" fmla="*/ 7038975 w 7077075"/>
                <a:gd name="connsiteY46" fmla="*/ 4933950 h 6057900"/>
                <a:gd name="connsiteX47" fmla="*/ 6991350 w 7077075"/>
                <a:gd name="connsiteY47" fmla="*/ 4848225 h 6057900"/>
                <a:gd name="connsiteX48" fmla="*/ 6915150 w 7077075"/>
                <a:gd name="connsiteY48" fmla="*/ 4705350 h 6057900"/>
                <a:gd name="connsiteX49" fmla="*/ 6848475 w 7077075"/>
                <a:gd name="connsiteY49" fmla="*/ 4324350 h 6057900"/>
                <a:gd name="connsiteX50" fmla="*/ 6753225 w 7077075"/>
                <a:gd name="connsiteY50" fmla="*/ 3943350 h 6057900"/>
                <a:gd name="connsiteX51" fmla="*/ 6553200 w 7077075"/>
                <a:gd name="connsiteY51" fmla="*/ 3495675 h 6057900"/>
                <a:gd name="connsiteX52" fmla="*/ 6200775 w 7077075"/>
                <a:gd name="connsiteY52" fmla="*/ 3200400 h 6057900"/>
                <a:gd name="connsiteX53" fmla="*/ 5486400 w 7077075"/>
                <a:gd name="connsiteY53" fmla="*/ 2781300 h 6057900"/>
                <a:gd name="connsiteX54" fmla="*/ 4953000 w 7077075"/>
                <a:gd name="connsiteY54" fmla="*/ 2495550 h 6057900"/>
                <a:gd name="connsiteX55" fmla="*/ 4524375 w 7077075"/>
                <a:gd name="connsiteY55" fmla="*/ 2333625 h 6057900"/>
                <a:gd name="connsiteX56" fmla="*/ 4505325 w 7077075"/>
                <a:gd name="connsiteY56" fmla="*/ 2209800 h 6057900"/>
                <a:gd name="connsiteX57" fmla="*/ 4600575 w 7077075"/>
                <a:gd name="connsiteY57" fmla="*/ 2162175 h 6057900"/>
                <a:gd name="connsiteX58" fmla="*/ 4657725 w 7077075"/>
                <a:gd name="connsiteY58" fmla="*/ 1971675 h 6057900"/>
                <a:gd name="connsiteX59" fmla="*/ 4886325 w 7077075"/>
                <a:gd name="connsiteY59" fmla="*/ 1962150 h 6057900"/>
                <a:gd name="connsiteX60" fmla="*/ 4991100 w 7077075"/>
                <a:gd name="connsiteY60" fmla="*/ 2047875 h 6057900"/>
                <a:gd name="connsiteX61" fmla="*/ 5305425 w 7077075"/>
                <a:gd name="connsiteY61" fmla="*/ 2257425 h 6057900"/>
                <a:gd name="connsiteX62" fmla="*/ 5467350 w 7077075"/>
                <a:gd name="connsiteY62" fmla="*/ 2400300 h 6057900"/>
                <a:gd name="connsiteX63" fmla="*/ 5562600 w 7077075"/>
                <a:gd name="connsiteY63" fmla="*/ 2428875 h 6057900"/>
                <a:gd name="connsiteX64" fmla="*/ 5638800 w 7077075"/>
                <a:gd name="connsiteY64" fmla="*/ 2524125 h 6057900"/>
                <a:gd name="connsiteX65" fmla="*/ 5838825 w 7077075"/>
                <a:gd name="connsiteY65" fmla="*/ 2647950 h 6057900"/>
                <a:gd name="connsiteX66" fmla="*/ 6105525 w 7077075"/>
                <a:gd name="connsiteY66" fmla="*/ 2838450 h 6057900"/>
                <a:gd name="connsiteX67" fmla="*/ 6238875 w 7077075"/>
                <a:gd name="connsiteY67" fmla="*/ 2924175 h 6057900"/>
                <a:gd name="connsiteX68" fmla="*/ 6267450 w 7077075"/>
                <a:gd name="connsiteY68" fmla="*/ 3019425 h 6057900"/>
                <a:gd name="connsiteX69" fmla="*/ 6343650 w 7077075"/>
                <a:gd name="connsiteY69" fmla="*/ 3095625 h 6057900"/>
                <a:gd name="connsiteX70" fmla="*/ 6419850 w 7077075"/>
                <a:gd name="connsiteY70" fmla="*/ 3181350 h 6057900"/>
                <a:gd name="connsiteX71" fmla="*/ 6343650 w 7077075"/>
                <a:gd name="connsiteY71" fmla="*/ 3238500 h 6057900"/>
                <a:gd name="connsiteX72" fmla="*/ 6391275 w 7077075"/>
                <a:gd name="connsiteY72" fmla="*/ 3400425 h 6057900"/>
                <a:gd name="connsiteX73" fmla="*/ 6657975 w 7077075"/>
                <a:gd name="connsiteY73" fmla="*/ 3352800 h 6057900"/>
                <a:gd name="connsiteX74" fmla="*/ 6724650 w 7077075"/>
                <a:gd name="connsiteY74" fmla="*/ 3162300 h 6057900"/>
                <a:gd name="connsiteX75" fmla="*/ 6619875 w 7077075"/>
                <a:gd name="connsiteY75" fmla="*/ 3009900 h 6057900"/>
                <a:gd name="connsiteX76" fmla="*/ 6477000 w 7077075"/>
                <a:gd name="connsiteY76" fmla="*/ 2828925 h 6057900"/>
                <a:gd name="connsiteX77" fmla="*/ 6296025 w 7077075"/>
                <a:gd name="connsiteY77" fmla="*/ 2676525 h 6057900"/>
                <a:gd name="connsiteX78" fmla="*/ 6153150 w 7077075"/>
                <a:gd name="connsiteY78" fmla="*/ 2514600 h 6057900"/>
                <a:gd name="connsiteX79" fmla="*/ 5991225 w 7077075"/>
                <a:gd name="connsiteY79" fmla="*/ 2314575 h 6057900"/>
                <a:gd name="connsiteX80" fmla="*/ 5734050 w 7077075"/>
                <a:gd name="connsiteY80" fmla="*/ 2143125 h 6057900"/>
                <a:gd name="connsiteX81" fmla="*/ 5619750 w 7077075"/>
                <a:gd name="connsiteY81" fmla="*/ 2095500 h 6057900"/>
                <a:gd name="connsiteX82" fmla="*/ 5410200 w 7077075"/>
                <a:gd name="connsiteY82" fmla="*/ 1952625 h 6057900"/>
                <a:gd name="connsiteX83" fmla="*/ 5238750 w 7077075"/>
                <a:gd name="connsiteY83" fmla="*/ 1809750 h 6057900"/>
                <a:gd name="connsiteX84" fmla="*/ 5343525 w 7077075"/>
                <a:gd name="connsiteY84" fmla="*/ 1809750 h 6057900"/>
                <a:gd name="connsiteX85" fmla="*/ 5324475 w 7077075"/>
                <a:gd name="connsiteY85" fmla="*/ 1762125 h 6057900"/>
                <a:gd name="connsiteX86" fmla="*/ 5381625 w 7077075"/>
                <a:gd name="connsiteY86" fmla="*/ 1771650 h 6057900"/>
                <a:gd name="connsiteX87" fmla="*/ 5591175 w 7077075"/>
                <a:gd name="connsiteY87" fmla="*/ 1895475 h 6057900"/>
                <a:gd name="connsiteX88" fmla="*/ 5772150 w 7077075"/>
                <a:gd name="connsiteY88" fmla="*/ 1876425 h 6057900"/>
                <a:gd name="connsiteX89" fmla="*/ 5572125 w 7077075"/>
                <a:gd name="connsiteY89" fmla="*/ 1800225 h 6057900"/>
                <a:gd name="connsiteX90" fmla="*/ 5505450 w 7077075"/>
                <a:gd name="connsiteY90" fmla="*/ 1724025 h 6057900"/>
                <a:gd name="connsiteX91" fmla="*/ 5334000 w 7077075"/>
                <a:gd name="connsiteY91" fmla="*/ 1609725 h 6057900"/>
                <a:gd name="connsiteX92" fmla="*/ 5210175 w 7077075"/>
                <a:gd name="connsiteY92" fmla="*/ 1571625 h 6057900"/>
                <a:gd name="connsiteX93" fmla="*/ 5200650 w 7077075"/>
                <a:gd name="connsiteY93" fmla="*/ 1533525 h 6057900"/>
                <a:gd name="connsiteX94" fmla="*/ 5295900 w 7077075"/>
                <a:gd name="connsiteY94" fmla="*/ 1543050 h 6057900"/>
                <a:gd name="connsiteX95" fmla="*/ 5391150 w 7077075"/>
                <a:gd name="connsiteY95" fmla="*/ 1485900 h 6057900"/>
                <a:gd name="connsiteX96" fmla="*/ 5286375 w 7077075"/>
                <a:gd name="connsiteY96" fmla="*/ 1447800 h 6057900"/>
                <a:gd name="connsiteX97" fmla="*/ 5162550 w 7077075"/>
                <a:gd name="connsiteY97" fmla="*/ 1447800 h 6057900"/>
                <a:gd name="connsiteX98" fmla="*/ 5095875 w 7077075"/>
                <a:gd name="connsiteY98" fmla="*/ 1419225 h 6057900"/>
                <a:gd name="connsiteX99" fmla="*/ 4981575 w 7077075"/>
                <a:gd name="connsiteY99" fmla="*/ 1447800 h 6057900"/>
                <a:gd name="connsiteX100" fmla="*/ 4829175 w 7077075"/>
                <a:gd name="connsiteY100" fmla="*/ 1419225 h 6057900"/>
                <a:gd name="connsiteX101" fmla="*/ 4905375 w 7077075"/>
                <a:gd name="connsiteY101" fmla="*/ 1371600 h 6057900"/>
                <a:gd name="connsiteX102" fmla="*/ 4876800 w 7077075"/>
                <a:gd name="connsiteY102" fmla="*/ 1295400 h 6057900"/>
                <a:gd name="connsiteX103" fmla="*/ 4752975 w 7077075"/>
                <a:gd name="connsiteY103" fmla="*/ 1314450 h 6057900"/>
                <a:gd name="connsiteX104" fmla="*/ 4705350 w 7077075"/>
                <a:gd name="connsiteY104" fmla="*/ 1276350 h 6057900"/>
                <a:gd name="connsiteX105" fmla="*/ 4752975 w 7077075"/>
                <a:gd name="connsiteY105" fmla="*/ 1200150 h 6057900"/>
                <a:gd name="connsiteX106" fmla="*/ 4648200 w 7077075"/>
                <a:gd name="connsiteY106" fmla="*/ 1190625 h 6057900"/>
                <a:gd name="connsiteX107" fmla="*/ 4562475 w 7077075"/>
                <a:gd name="connsiteY107" fmla="*/ 1162050 h 6057900"/>
                <a:gd name="connsiteX108" fmla="*/ 4600575 w 7077075"/>
                <a:gd name="connsiteY108" fmla="*/ 1104900 h 6057900"/>
                <a:gd name="connsiteX109" fmla="*/ 4676775 w 7077075"/>
                <a:gd name="connsiteY109" fmla="*/ 1047750 h 6057900"/>
                <a:gd name="connsiteX110" fmla="*/ 4533900 w 7077075"/>
                <a:gd name="connsiteY110" fmla="*/ 990600 h 6057900"/>
                <a:gd name="connsiteX111" fmla="*/ 4581525 w 7077075"/>
                <a:gd name="connsiteY111" fmla="*/ 923925 h 6057900"/>
                <a:gd name="connsiteX112" fmla="*/ 4543425 w 7077075"/>
                <a:gd name="connsiteY112" fmla="*/ 857250 h 6057900"/>
                <a:gd name="connsiteX113" fmla="*/ 4543425 w 7077075"/>
                <a:gd name="connsiteY113" fmla="*/ 733425 h 6057900"/>
                <a:gd name="connsiteX114" fmla="*/ 4695825 w 7077075"/>
                <a:gd name="connsiteY114" fmla="*/ 733425 h 6057900"/>
                <a:gd name="connsiteX115" fmla="*/ 4914900 w 7077075"/>
                <a:gd name="connsiteY115" fmla="*/ 733425 h 6057900"/>
                <a:gd name="connsiteX116" fmla="*/ 5029200 w 7077075"/>
                <a:gd name="connsiteY116" fmla="*/ 742950 h 6057900"/>
                <a:gd name="connsiteX117" fmla="*/ 5048250 w 7077075"/>
                <a:gd name="connsiteY117" fmla="*/ 704850 h 6057900"/>
                <a:gd name="connsiteX118" fmla="*/ 4895850 w 7077075"/>
                <a:gd name="connsiteY118" fmla="*/ 561975 h 6057900"/>
                <a:gd name="connsiteX119" fmla="*/ 4819650 w 7077075"/>
                <a:gd name="connsiteY119" fmla="*/ 514350 h 6057900"/>
                <a:gd name="connsiteX120" fmla="*/ 4800600 w 7077075"/>
                <a:gd name="connsiteY120" fmla="*/ 447675 h 6057900"/>
                <a:gd name="connsiteX121" fmla="*/ 4705350 w 7077075"/>
                <a:gd name="connsiteY121" fmla="*/ 409575 h 6057900"/>
                <a:gd name="connsiteX122" fmla="*/ 4714875 w 7077075"/>
                <a:gd name="connsiteY122" fmla="*/ 333375 h 6057900"/>
                <a:gd name="connsiteX123" fmla="*/ 4524375 w 7077075"/>
                <a:gd name="connsiteY123" fmla="*/ 266700 h 6057900"/>
                <a:gd name="connsiteX124" fmla="*/ 4305300 w 7077075"/>
                <a:gd name="connsiteY124" fmla="*/ 152400 h 6057900"/>
                <a:gd name="connsiteX125" fmla="*/ 3838575 w 7077075"/>
                <a:gd name="connsiteY125" fmla="*/ 19050 h 6057900"/>
                <a:gd name="connsiteX126" fmla="*/ 3514725 w 7077075"/>
                <a:gd name="connsiteY126" fmla="*/ 38100 h 6057900"/>
                <a:gd name="connsiteX127" fmla="*/ 3276600 w 7077075"/>
                <a:gd name="connsiteY127" fmla="*/ 123825 h 6057900"/>
                <a:gd name="connsiteX128" fmla="*/ 3076575 w 7077075"/>
                <a:gd name="connsiteY128" fmla="*/ 104775 h 6057900"/>
                <a:gd name="connsiteX129" fmla="*/ 2781300 w 7077075"/>
                <a:gd name="connsiteY129" fmla="*/ 57150 h 6057900"/>
                <a:gd name="connsiteX130" fmla="*/ 2638425 w 7077075"/>
                <a:gd name="connsiteY130" fmla="*/ 28575 h 6057900"/>
                <a:gd name="connsiteX131" fmla="*/ 2552700 w 7077075"/>
                <a:gd name="connsiteY131" fmla="*/ 28575 h 6057900"/>
                <a:gd name="connsiteX132" fmla="*/ 2543175 w 7077075"/>
                <a:gd name="connsiteY132" fmla="*/ 57150 h 6057900"/>
                <a:gd name="connsiteX133" fmla="*/ 2686050 w 7077075"/>
                <a:gd name="connsiteY133" fmla="*/ 161925 h 6057900"/>
                <a:gd name="connsiteX134" fmla="*/ 2924175 w 7077075"/>
                <a:gd name="connsiteY134" fmla="*/ 266700 h 6057900"/>
                <a:gd name="connsiteX135" fmla="*/ 3095625 w 7077075"/>
                <a:gd name="connsiteY135" fmla="*/ 361950 h 6057900"/>
                <a:gd name="connsiteX136" fmla="*/ 3009900 w 7077075"/>
                <a:gd name="connsiteY136" fmla="*/ 409575 h 6057900"/>
                <a:gd name="connsiteX137" fmla="*/ 2943225 w 7077075"/>
                <a:gd name="connsiteY137" fmla="*/ 457200 h 6057900"/>
                <a:gd name="connsiteX138" fmla="*/ 2962275 w 7077075"/>
                <a:gd name="connsiteY138" fmla="*/ 552450 h 6057900"/>
                <a:gd name="connsiteX139" fmla="*/ 3019425 w 7077075"/>
                <a:gd name="connsiteY139" fmla="*/ 571500 h 6057900"/>
                <a:gd name="connsiteX140" fmla="*/ 2962275 w 7077075"/>
                <a:gd name="connsiteY140" fmla="*/ 628650 h 6057900"/>
                <a:gd name="connsiteX141" fmla="*/ 2990850 w 7077075"/>
                <a:gd name="connsiteY141" fmla="*/ 704850 h 6057900"/>
                <a:gd name="connsiteX142" fmla="*/ 3009900 w 7077075"/>
                <a:gd name="connsiteY142" fmla="*/ 781050 h 6057900"/>
                <a:gd name="connsiteX143" fmla="*/ 2990850 w 7077075"/>
                <a:gd name="connsiteY143" fmla="*/ 809625 h 6057900"/>
                <a:gd name="connsiteX144" fmla="*/ 3048000 w 7077075"/>
                <a:gd name="connsiteY144" fmla="*/ 876300 h 6057900"/>
                <a:gd name="connsiteX145" fmla="*/ 3038475 w 7077075"/>
                <a:gd name="connsiteY145" fmla="*/ 933450 h 6057900"/>
                <a:gd name="connsiteX146" fmla="*/ 3009900 w 7077075"/>
                <a:gd name="connsiteY146" fmla="*/ 981075 h 6057900"/>
                <a:gd name="connsiteX147" fmla="*/ 3048000 w 7077075"/>
                <a:gd name="connsiteY147" fmla="*/ 1066800 h 6057900"/>
                <a:gd name="connsiteX148" fmla="*/ 3067050 w 7077075"/>
                <a:gd name="connsiteY148" fmla="*/ 990600 h 6057900"/>
                <a:gd name="connsiteX149" fmla="*/ 3086100 w 7077075"/>
                <a:gd name="connsiteY149" fmla="*/ 895350 h 6057900"/>
                <a:gd name="connsiteX150" fmla="*/ 3124200 w 7077075"/>
                <a:gd name="connsiteY150" fmla="*/ 876300 h 6057900"/>
                <a:gd name="connsiteX151" fmla="*/ 3171825 w 7077075"/>
                <a:gd name="connsiteY151" fmla="*/ 933450 h 6057900"/>
                <a:gd name="connsiteX152" fmla="*/ 3248025 w 7077075"/>
                <a:gd name="connsiteY152" fmla="*/ 1019175 h 6057900"/>
                <a:gd name="connsiteX153" fmla="*/ 3238500 w 7077075"/>
                <a:gd name="connsiteY153" fmla="*/ 1152525 h 6057900"/>
                <a:gd name="connsiteX154" fmla="*/ 3124200 w 7077075"/>
                <a:gd name="connsiteY154" fmla="*/ 1152525 h 6057900"/>
                <a:gd name="connsiteX155" fmla="*/ 3067050 w 7077075"/>
                <a:gd name="connsiteY155" fmla="*/ 1238250 h 6057900"/>
                <a:gd name="connsiteX156" fmla="*/ 2886075 w 7077075"/>
                <a:gd name="connsiteY156" fmla="*/ 1247775 h 6057900"/>
                <a:gd name="connsiteX157" fmla="*/ 2724150 w 7077075"/>
                <a:gd name="connsiteY157" fmla="*/ 1295400 h 6057900"/>
                <a:gd name="connsiteX158" fmla="*/ 2590800 w 7077075"/>
                <a:gd name="connsiteY158" fmla="*/ 1362075 h 6057900"/>
                <a:gd name="connsiteX159" fmla="*/ 2495550 w 7077075"/>
                <a:gd name="connsiteY159" fmla="*/ 1390650 h 6057900"/>
                <a:gd name="connsiteX160" fmla="*/ 2390775 w 7077075"/>
                <a:gd name="connsiteY160" fmla="*/ 1419225 h 6057900"/>
                <a:gd name="connsiteX161" fmla="*/ 2181225 w 7077075"/>
                <a:gd name="connsiteY161" fmla="*/ 1562100 h 6057900"/>
                <a:gd name="connsiteX162" fmla="*/ 2085975 w 7077075"/>
                <a:gd name="connsiteY162" fmla="*/ 1543050 h 6057900"/>
                <a:gd name="connsiteX163" fmla="*/ 2038350 w 7077075"/>
                <a:gd name="connsiteY163" fmla="*/ 1533525 h 6057900"/>
                <a:gd name="connsiteX164" fmla="*/ 1952625 w 7077075"/>
                <a:gd name="connsiteY164" fmla="*/ 1600200 h 6057900"/>
                <a:gd name="connsiteX165" fmla="*/ 1952625 w 7077075"/>
                <a:gd name="connsiteY165" fmla="*/ 1676400 h 6057900"/>
                <a:gd name="connsiteX166" fmla="*/ 1885950 w 7077075"/>
                <a:gd name="connsiteY166" fmla="*/ 1724025 h 6057900"/>
                <a:gd name="connsiteX167" fmla="*/ 1885950 w 7077075"/>
                <a:gd name="connsiteY167" fmla="*/ 1771650 h 6057900"/>
                <a:gd name="connsiteX168" fmla="*/ 1752600 w 7077075"/>
                <a:gd name="connsiteY168" fmla="*/ 1857375 h 6057900"/>
                <a:gd name="connsiteX169" fmla="*/ 1619250 w 7077075"/>
                <a:gd name="connsiteY169" fmla="*/ 1943100 h 6057900"/>
                <a:gd name="connsiteX170" fmla="*/ 1809750 w 7077075"/>
                <a:gd name="connsiteY170" fmla="*/ 1914525 h 6057900"/>
                <a:gd name="connsiteX171" fmla="*/ 1905000 w 7077075"/>
                <a:gd name="connsiteY171" fmla="*/ 1838325 h 6057900"/>
                <a:gd name="connsiteX172" fmla="*/ 1905000 w 7077075"/>
                <a:gd name="connsiteY172" fmla="*/ 1885950 h 6057900"/>
                <a:gd name="connsiteX173" fmla="*/ 1819275 w 7077075"/>
                <a:gd name="connsiteY173" fmla="*/ 1981200 h 6057900"/>
                <a:gd name="connsiteX174" fmla="*/ 1914525 w 7077075"/>
                <a:gd name="connsiteY174" fmla="*/ 2076450 h 6057900"/>
                <a:gd name="connsiteX175" fmla="*/ 1819275 w 7077075"/>
                <a:gd name="connsiteY175" fmla="*/ 2181225 h 6057900"/>
                <a:gd name="connsiteX176" fmla="*/ 1743075 w 7077075"/>
                <a:gd name="connsiteY176" fmla="*/ 2247900 h 6057900"/>
                <a:gd name="connsiteX177" fmla="*/ 1571625 w 7077075"/>
                <a:gd name="connsiteY177" fmla="*/ 2371725 h 6057900"/>
                <a:gd name="connsiteX178" fmla="*/ 1495425 w 7077075"/>
                <a:gd name="connsiteY178" fmla="*/ 2466975 h 6057900"/>
                <a:gd name="connsiteX179" fmla="*/ 1285875 w 7077075"/>
                <a:gd name="connsiteY179" fmla="*/ 2800350 h 6057900"/>
                <a:gd name="connsiteX180" fmla="*/ 1114425 w 7077075"/>
                <a:gd name="connsiteY180" fmla="*/ 2971800 h 6057900"/>
                <a:gd name="connsiteX181" fmla="*/ 1028700 w 7077075"/>
                <a:gd name="connsiteY181" fmla="*/ 3105150 h 6057900"/>
                <a:gd name="connsiteX182" fmla="*/ 800100 w 7077075"/>
                <a:gd name="connsiteY182" fmla="*/ 3305175 h 6057900"/>
                <a:gd name="connsiteX183" fmla="*/ 771525 w 7077075"/>
                <a:gd name="connsiteY183" fmla="*/ 3486150 h 6057900"/>
                <a:gd name="connsiteX184" fmla="*/ 857250 w 7077075"/>
                <a:gd name="connsiteY184" fmla="*/ 3590925 h 6057900"/>
                <a:gd name="connsiteX185" fmla="*/ 638175 w 7077075"/>
                <a:gd name="connsiteY185" fmla="*/ 4229100 h 6057900"/>
                <a:gd name="connsiteX186" fmla="*/ 638175 w 7077075"/>
                <a:gd name="connsiteY186" fmla="*/ 4229100 h 605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</a:cxnLst>
              <a:rect l="l" t="t" r="r" b="b"/>
              <a:pathLst>
                <a:path w="7077075" h="6057900">
                  <a:moveTo>
                    <a:pt x="1371600" y="3171825"/>
                  </a:moveTo>
                  <a:cubicBezTo>
                    <a:pt x="1343819" y="3165475"/>
                    <a:pt x="1316038" y="3159125"/>
                    <a:pt x="1362075" y="3105150"/>
                  </a:cubicBezTo>
                  <a:cubicBezTo>
                    <a:pt x="1408112" y="3051175"/>
                    <a:pt x="1519238" y="2967037"/>
                    <a:pt x="1647825" y="2847975"/>
                  </a:cubicBezTo>
                  <a:cubicBezTo>
                    <a:pt x="1776412" y="2728913"/>
                    <a:pt x="2000250" y="2524125"/>
                    <a:pt x="2133600" y="2390775"/>
                  </a:cubicBezTo>
                  <a:cubicBezTo>
                    <a:pt x="2266950" y="2257425"/>
                    <a:pt x="2379663" y="2112962"/>
                    <a:pt x="2447925" y="2047875"/>
                  </a:cubicBezTo>
                  <a:cubicBezTo>
                    <a:pt x="2516187" y="1982788"/>
                    <a:pt x="2519363" y="2009775"/>
                    <a:pt x="2543175" y="2000250"/>
                  </a:cubicBezTo>
                  <a:cubicBezTo>
                    <a:pt x="2566988" y="1990725"/>
                    <a:pt x="2563813" y="1984375"/>
                    <a:pt x="2590800" y="1990725"/>
                  </a:cubicBezTo>
                  <a:cubicBezTo>
                    <a:pt x="2617787" y="1997075"/>
                    <a:pt x="2674938" y="2039937"/>
                    <a:pt x="2705100" y="2038350"/>
                  </a:cubicBezTo>
                  <a:cubicBezTo>
                    <a:pt x="2735262" y="2036763"/>
                    <a:pt x="2763838" y="1971675"/>
                    <a:pt x="2771775" y="1981200"/>
                  </a:cubicBezTo>
                  <a:cubicBezTo>
                    <a:pt x="2779712" y="1990725"/>
                    <a:pt x="2743200" y="2065338"/>
                    <a:pt x="2752725" y="2095500"/>
                  </a:cubicBezTo>
                  <a:cubicBezTo>
                    <a:pt x="2762250" y="2125662"/>
                    <a:pt x="2816225" y="2143125"/>
                    <a:pt x="2828925" y="2162175"/>
                  </a:cubicBezTo>
                  <a:cubicBezTo>
                    <a:pt x="2841625" y="2181225"/>
                    <a:pt x="2820988" y="2187575"/>
                    <a:pt x="2828925" y="2209800"/>
                  </a:cubicBezTo>
                  <a:cubicBezTo>
                    <a:pt x="2836863" y="2232025"/>
                    <a:pt x="2879725" y="2281238"/>
                    <a:pt x="2876550" y="2295525"/>
                  </a:cubicBezTo>
                  <a:cubicBezTo>
                    <a:pt x="2873375" y="2309812"/>
                    <a:pt x="2820988" y="2286000"/>
                    <a:pt x="2809875" y="2295525"/>
                  </a:cubicBezTo>
                  <a:cubicBezTo>
                    <a:pt x="2798763" y="2305050"/>
                    <a:pt x="2836863" y="2338388"/>
                    <a:pt x="2809875" y="2352675"/>
                  </a:cubicBezTo>
                  <a:cubicBezTo>
                    <a:pt x="2782888" y="2366963"/>
                    <a:pt x="2743200" y="2343150"/>
                    <a:pt x="2647950" y="2381250"/>
                  </a:cubicBezTo>
                  <a:cubicBezTo>
                    <a:pt x="2552700" y="2419350"/>
                    <a:pt x="2312987" y="2540000"/>
                    <a:pt x="2238375" y="2581275"/>
                  </a:cubicBezTo>
                  <a:cubicBezTo>
                    <a:pt x="2163763" y="2622550"/>
                    <a:pt x="2227262" y="2609850"/>
                    <a:pt x="2200275" y="2628900"/>
                  </a:cubicBezTo>
                  <a:cubicBezTo>
                    <a:pt x="2173288" y="2647950"/>
                    <a:pt x="2151062" y="2647950"/>
                    <a:pt x="2076450" y="2695575"/>
                  </a:cubicBezTo>
                  <a:cubicBezTo>
                    <a:pt x="2001838" y="2743200"/>
                    <a:pt x="1752600" y="2914650"/>
                    <a:pt x="1752600" y="2914650"/>
                  </a:cubicBezTo>
                  <a:cubicBezTo>
                    <a:pt x="1595438" y="3022600"/>
                    <a:pt x="1304925" y="3152775"/>
                    <a:pt x="1133475" y="3343275"/>
                  </a:cubicBezTo>
                  <a:cubicBezTo>
                    <a:pt x="962025" y="3533775"/>
                    <a:pt x="835025" y="3848100"/>
                    <a:pt x="723900" y="4057650"/>
                  </a:cubicBezTo>
                  <a:cubicBezTo>
                    <a:pt x="612775" y="4267200"/>
                    <a:pt x="466725" y="4600575"/>
                    <a:pt x="466725" y="4600575"/>
                  </a:cubicBezTo>
                  <a:cubicBezTo>
                    <a:pt x="385763" y="4772025"/>
                    <a:pt x="315913" y="4951413"/>
                    <a:pt x="238125" y="5086350"/>
                  </a:cubicBezTo>
                  <a:cubicBezTo>
                    <a:pt x="160338" y="5221288"/>
                    <a:pt x="0" y="5410200"/>
                    <a:pt x="0" y="5410200"/>
                  </a:cubicBezTo>
                  <a:lnTo>
                    <a:pt x="0" y="5410200"/>
                  </a:lnTo>
                  <a:lnTo>
                    <a:pt x="57150" y="5438775"/>
                  </a:lnTo>
                  <a:cubicBezTo>
                    <a:pt x="125413" y="5470525"/>
                    <a:pt x="219075" y="5553075"/>
                    <a:pt x="409575" y="5600700"/>
                  </a:cubicBezTo>
                  <a:cubicBezTo>
                    <a:pt x="600075" y="5648325"/>
                    <a:pt x="954088" y="5691188"/>
                    <a:pt x="1200150" y="5724525"/>
                  </a:cubicBezTo>
                  <a:cubicBezTo>
                    <a:pt x="1446213" y="5757863"/>
                    <a:pt x="1733550" y="5781675"/>
                    <a:pt x="1885950" y="5800725"/>
                  </a:cubicBezTo>
                  <a:cubicBezTo>
                    <a:pt x="2038350" y="5819775"/>
                    <a:pt x="2011363" y="5803900"/>
                    <a:pt x="2114550" y="5838825"/>
                  </a:cubicBezTo>
                  <a:cubicBezTo>
                    <a:pt x="2217737" y="5873750"/>
                    <a:pt x="2316163" y="5978525"/>
                    <a:pt x="2505075" y="6010275"/>
                  </a:cubicBezTo>
                  <a:cubicBezTo>
                    <a:pt x="2693987" y="6042025"/>
                    <a:pt x="3011488" y="6026150"/>
                    <a:pt x="3248025" y="6029325"/>
                  </a:cubicBezTo>
                  <a:cubicBezTo>
                    <a:pt x="3484563" y="6032500"/>
                    <a:pt x="3924300" y="6029325"/>
                    <a:pt x="3924300" y="6029325"/>
                  </a:cubicBezTo>
                  <a:cubicBezTo>
                    <a:pt x="4159250" y="6027738"/>
                    <a:pt x="4516438" y="6057900"/>
                    <a:pt x="4657725" y="6019800"/>
                  </a:cubicBezTo>
                  <a:cubicBezTo>
                    <a:pt x="4799012" y="5981700"/>
                    <a:pt x="4721225" y="5837237"/>
                    <a:pt x="4772025" y="5800725"/>
                  </a:cubicBezTo>
                  <a:cubicBezTo>
                    <a:pt x="4822825" y="5764213"/>
                    <a:pt x="4900612" y="5803900"/>
                    <a:pt x="4962525" y="5800725"/>
                  </a:cubicBezTo>
                  <a:cubicBezTo>
                    <a:pt x="5024438" y="5797550"/>
                    <a:pt x="5033963" y="5778500"/>
                    <a:pt x="5143500" y="5781675"/>
                  </a:cubicBezTo>
                  <a:cubicBezTo>
                    <a:pt x="5253037" y="5784850"/>
                    <a:pt x="5411787" y="5830888"/>
                    <a:pt x="5619750" y="5819775"/>
                  </a:cubicBezTo>
                  <a:cubicBezTo>
                    <a:pt x="5827713" y="5808662"/>
                    <a:pt x="6234113" y="5735637"/>
                    <a:pt x="6391275" y="5715000"/>
                  </a:cubicBezTo>
                  <a:cubicBezTo>
                    <a:pt x="6548437" y="5694363"/>
                    <a:pt x="6496050" y="5722938"/>
                    <a:pt x="6562725" y="5695950"/>
                  </a:cubicBezTo>
                  <a:cubicBezTo>
                    <a:pt x="6629400" y="5668963"/>
                    <a:pt x="6721475" y="5588000"/>
                    <a:pt x="6791325" y="5553075"/>
                  </a:cubicBezTo>
                  <a:cubicBezTo>
                    <a:pt x="6861175" y="5518150"/>
                    <a:pt x="6935788" y="5505450"/>
                    <a:pt x="6981825" y="5486400"/>
                  </a:cubicBezTo>
                  <a:cubicBezTo>
                    <a:pt x="7027862" y="5467350"/>
                    <a:pt x="7058025" y="5478463"/>
                    <a:pt x="7067550" y="5438775"/>
                  </a:cubicBezTo>
                  <a:cubicBezTo>
                    <a:pt x="7077075" y="5399088"/>
                    <a:pt x="7053263" y="5329238"/>
                    <a:pt x="7038975" y="5248275"/>
                  </a:cubicBezTo>
                  <a:cubicBezTo>
                    <a:pt x="7024688" y="5167313"/>
                    <a:pt x="6981825" y="5005387"/>
                    <a:pt x="6981825" y="4953000"/>
                  </a:cubicBezTo>
                  <a:cubicBezTo>
                    <a:pt x="6981825" y="4900613"/>
                    <a:pt x="7037388" y="4951412"/>
                    <a:pt x="7038975" y="4933950"/>
                  </a:cubicBezTo>
                  <a:cubicBezTo>
                    <a:pt x="7040562" y="4916488"/>
                    <a:pt x="7011987" y="4886325"/>
                    <a:pt x="6991350" y="4848225"/>
                  </a:cubicBezTo>
                  <a:cubicBezTo>
                    <a:pt x="6970713" y="4810125"/>
                    <a:pt x="6938963" y="4792663"/>
                    <a:pt x="6915150" y="4705350"/>
                  </a:cubicBezTo>
                  <a:cubicBezTo>
                    <a:pt x="6891338" y="4618038"/>
                    <a:pt x="6875463" y="4451350"/>
                    <a:pt x="6848475" y="4324350"/>
                  </a:cubicBezTo>
                  <a:cubicBezTo>
                    <a:pt x="6821488" y="4197350"/>
                    <a:pt x="6802438" y="4081463"/>
                    <a:pt x="6753225" y="3943350"/>
                  </a:cubicBezTo>
                  <a:cubicBezTo>
                    <a:pt x="6704012" y="3805237"/>
                    <a:pt x="6645275" y="3619500"/>
                    <a:pt x="6553200" y="3495675"/>
                  </a:cubicBezTo>
                  <a:cubicBezTo>
                    <a:pt x="6461125" y="3371850"/>
                    <a:pt x="6378575" y="3319462"/>
                    <a:pt x="6200775" y="3200400"/>
                  </a:cubicBezTo>
                  <a:cubicBezTo>
                    <a:pt x="6022975" y="3081338"/>
                    <a:pt x="5694362" y="2898775"/>
                    <a:pt x="5486400" y="2781300"/>
                  </a:cubicBezTo>
                  <a:cubicBezTo>
                    <a:pt x="5278438" y="2663825"/>
                    <a:pt x="5113338" y="2570163"/>
                    <a:pt x="4953000" y="2495550"/>
                  </a:cubicBezTo>
                  <a:cubicBezTo>
                    <a:pt x="4792662" y="2420937"/>
                    <a:pt x="4598987" y="2381250"/>
                    <a:pt x="4524375" y="2333625"/>
                  </a:cubicBezTo>
                  <a:cubicBezTo>
                    <a:pt x="4449763" y="2286000"/>
                    <a:pt x="4492625" y="2238375"/>
                    <a:pt x="4505325" y="2209800"/>
                  </a:cubicBezTo>
                  <a:cubicBezTo>
                    <a:pt x="4518025" y="2181225"/>
                    <a:pt x="4575175" y="2201863"/>
                    <a:pt x="4600575" y="2162175"/>
                  </a:cubicBezTo>
                  <a:cubicBezTo>
                    <a:pt x="4625975" y="2122488"/>
                    <a:pt x="4610100" y="2005013"/>
                    <a:pt x="4657725" y="1971675"/>
                  </a:cubicBezTo>
                  <a:cubicBezTo>
                    <a:pt x="4705350" y="1938338"/>
                    <a:pt x="4830762" y="1949450"/>
                    <a:pt x="4886325" y="1962150"/>
                  </a:cubicBezTo>
                  <a:cubicBezTo>
                    <a:pt x="4941888" y="1974850"/>
                    <a:pt x="4921250" y="1998663"/>
                    <a:pt x="4991100" y="2047875"/>
                  </a:cubicBezTo>
                  <a:cubicBezTo>
                    <a:pt x="5060950" y="2097087"/>
                    <a:pt x="5226050" y="2198688"/>
                    <a:pt x="5305425" y="2257425"/>
                  </a:cubicBezTo>
                  <a:cubicBezTo>
                    <a:pt x="5384800" y="2316162"/>
                    <a:pt x="5424488" y="2371725"/>
                    <a:pt x="5467350" y="2400300"/>
                  </a:cubicBezTo>
                  <a:cubicBezTo>
                    <a:pt x="5510212" y="2428875"/>
                    <a:pt x="5534025" y="2408238"/>
                    <a:pt x="5562600" y="2428875"/>
                  </a:cubicBezTo>
                  <a:cubicBezTo>
                    <a:pt x="5591175" y="2449512"/>
                    <a:pt x="5592763" y="2487613"/>
                    <a:pt x="5638800" y="2524125"/>
                  </a:cubicBezTo>
                  <a:cubicBezTo>
                    <a:pt x="5684837" y="2560637"/>
                    <a:pt x="5761038" y="2595563"/>
                    <a:pt x="5838825" y="2647950"/>
                  </a:cubicBezTo>
                  <a:cubicBezTo>
                    <a:pt x="5916613" y="2700338"/>
                    <a:pt x="6038850" y="2792413"/>
                    <a:pt x="6105525" y="2838450"/>
                  </a:cubicBezTo>
                  <a:cubicBezTo>
                    <a:pt x="6172200" y="2884487"/>
                    <a:pt x="6211888" y="2894013"/>
                    <a:pt x="6238875" y="2924175"/>
                  </a:cubicBezTo>
                  <a:cubicBezTo>
                    <a:pt x="6265863" y="2954338"/>
                    <a:pt x="6249988" y="2990850"/>
                    <a:pt x="6267450" y="3019425"/>
                  </a:cubicBezTo>
                  <a:cubicBezTo>
                    <a:pt x="6284912" y="3048000"/>
                    <a:pt x="6318250" y="3068638"/>
                    <a:pt x="6343650" y="3095625"/>
                  </a:cubicBezTo>
                  <a:cubicBezTo>
                    <a:pt x="6369050" y="3122613"/>
                    <a:pt x="6419850" y="3157538"/>
                    <a:pt x="6419850" y="3181350"/>
                  </a:cubicBezTo>
                  <a:cubicBezTo>
                    <a:pt x="6419850" y="3205162"/>
                    <a:pt x="6348413" y="3201988"/>
                    <a:pt x="6343650" y="3238500"/>
                  </a:cubicBezTo>
                  <a:cubicBezTo>
                    <a:pt x="6338888" y="3275013"/>
                    <a:pt x="6338888" y="3381375"/>
                    <a:pt x="6391275" y="3400425"/>
                  </a:cubicBezTo>
                  <a:cubicBezTo>
                    <a:pt x="6443663" y="3419475"/>
                    <a:pt x="6602413" y="3392487"/>
                    <a:pt x="6657975" y="3352800"/>
                  </a:cubicBezTo>
                  <a:cubicBezTo>
                    <a:pt x="6713537" y="3313113"/>
                    <a:pt x="6731000" y="3219450"/>
                    <a:pt x="6724650" y="3162300"/>
                  </a:cubicBezTo>
                  <a:cubicBezTo>
                    <a:pt x="6718300" y="3105150"/>
                    <a:pt x="6661150" y="3065463"/>
                    <a:pt x="6619875" y="3009900"/>
                  </a:cubicBezTo>
                  <a:cubicBezTo>
                    <a:pt x="6578600" y="2954338"/>
                    <a:pt x="6530975" y="2884487"/>
                    <a:pt x="6477000" y="2828925"/>
                  </a:cubicBezTo>
                  <a:cubicBezTo>
                    <a:pt x="6423025" y="2773363"/>
                    <a:pt x="6350000" y="2728913"/>
                    <a:pt x="6296025" y="2676525"/>
                  </a:cubicBezTo>
                  <a:cubicBezTo>
                    <a:pt x="6242050" y="2624138"/>
                    <a:pt x="6203950" y="2574925"/>
                    <a:pt x="6153150" y="2514600"/>
                  </a:cubicBezTo>
                  <a:cubicBezTo>
                    <a:pt x="6102350" y="2454275"/>
                    <a:pt x="6061075" y="2376487"/>
                    <a:pt x="5991225" y="2314575"/>
                  </a:cubicBezTo>
                  <a:cubicBezTo>
                    <a:pt x="5921375" y="2252663"/>
                    <a:pt x="5795962" y="2179637"/>
                    <a:pt x="5734050" y="2143125"/>
                  </a:cubicBezTo>
                  <a:cubicBezTo>
                    <a:pt x="5672138" y="2106613"/>
                    <a:pt x="5673725" y="2127250"/>
                    <a:pt x="5619750" y="2095500"/>
                  </a:cubicBezTo>
                  <a:cubicBezTo>
                    <a:pt x="5565775" y="2063750"/>
                    <a:pt x="5473700" y="2000250"/>
                    <a:pt x="5410200" y="1952625"/>
                  </a:cubicBezTo>
                  <a:cubicBezTo>
                    <a:pt x="5346700" y="1905000"/>
                    <a:pt x="5249863" y="1833563"/>
                    <a:pt x="5238750" y="1809750"/>
                  </a:cubicBezTo>
                  <a:cubicBezTo>
                    <a:pt x="5227638" y="1785938"/>
                    <a:pt x="5329238" y="1817687"/>
                    <a:pt x="5343525" y="1809750"/>
                  </a:cubicBezTo>
                  <a:cubicBezTo>
                    <a:pt x="5357812" y="1801813"/>
                    <a:pt x="5318125" y="1768475"/>
                    <a:pt x="5324475" y="1762125"/>
                  </a:cubicBezTo>
                  <a:cubicBezTo>
                    <a:pt x="5330825" y="1755775"/>
                    <a:pt x="5337175" y="1749425"/>
                    <a:pt x="5381625" y="1771650"/>
                  </a:cubicBezTo>
                  <a:cubicBezTo>
                    <a:pt x="5426075" y="1793875"/>
                    <a:pt x="5526088" y="1878013"/>
                    <a:pt x="5591175" y="1895475"/>
                  </a:cubicBezTo>
                  <a:cubicBezTo>
                    <a:pt x="5656262" y="1912937"/>
                    <a:pt x="5775325" y="1892300"/>
                    <a:pt x="5772150" y="1876425"/>
                  </a:cubicBezTo>
                  <a:cubicBezTo>
                    <a:pt x="5768975" y="1860550"/>
                    <a:pt x="5616575" y="1825625"/>
                    <a:pt x="5572125" y="1800225"/>
                  </a:cubicBezTo>
                  <a:cubicBezTo>
                    <a:pt x="5527675" y="1774825"/>
                    <a:pt x="5545138" y="1755775"/>
                    <a:pt x="5505450" y="1724025"/>
                  </a:cubicBezTo>
                  <a:cubicBezTo>
                    <a:pt x="5465763" y="1692275"/>
                    <a:pt x="5383212" y="1635125"/>
                    <a:pt x="5334000" y="1609725"/>
                  </a:cubicBezTo>
                  <a:cubicBezTo>
                    <a:pt x="5284788" y="1584325"/>
                    <a:pt x="5232400" y="1584325"/>
                    <a:pt x="5210175" y="1571625"/>
                  </a:cubicBezTo>
                  <a:cubicBezTo>
                    <a:pt x="5187950" y="1558925"/>
                    <a:pt x="5186362" y="1538288"/>
                    <a:pt x="5200650" y="1533525"/>
                  </a:cubicBezTo>
                  <a:cubicBezTo>
                    <a:pt x="5214938" y="1528762"/>
                    <a:pt x="5264150" y="1550987"/>
                    <a:pt x="5295900" y="1543050"/>
                  </a:cubicBezTo>
                  <a:cubicBezTo>
                    <a:pt x="5327650" y="1535113"/>
                    <a:pt x="5392738" y="1501775"/>
                    <a:pt x="5391150" y="1485900"/>
                  </a:cubicBezTo>
                  <a:cubicBezTo>
                    <a:pt x="5389563" y="1470025"/>
                    <a:pt x="5324475" y="1454150"/>
                    <a:pt x="5286375" y="1447800"/>
                  </a:cubicBezTo>
                  <a:cubicBezTo>
                    <a:pt x="5248275" y="1441450"/>
                    <a:pt x="5194300" y="1452562"/>
                    <a:pt x="5162550" y="1447800"/>
                  </a:cubicBezTo>
                  <a:cubicBezTo>
                    <a:pt x="5130800" y="1443038"/>
                    <a:pt x="5126037" y="1419225"/>
                    <a:pt x="5095875" y="1419225"/>
                  </a:cubicBezTo>
                  <a:cubicBezTo>
                    <a:pt x="5065713" y="1419225"/>
                    <a:pt x="5026025" y="1447800"/>
                    <a:pt x="4981575" y="1447800"/>
                  </a:cubicBezTo>
                  <a:cubicBezTo>
                    <a:pt x="4937125" y="1447800"/>
                    <a:pt x="4841875" y="1431925"/>
                    <a:pt x="4829175" y="1419225"/>
                  </a:cubicBezTo>
                  <a:cubicBezTo>
                    <a:pt x="4816475" y="1406525"/>
                    <a:pt x="4897438" y="1392238"/>
                    <a:pt x="4905375" y="1371600"/>
                  </a:cubicBezTo>
                  <a:cubicBezTo>
                    <a:pt x="4913313" y="1350963"/>
                    <a:pt x="4902200" y="1304925"/>
                    <a:pt x="4876800" y="1295400"/>
                  </a:cubicBezTo>
                  <a:cubicBezTo>
                    <a:pt x="4851400" y="1285875"/>
                    <a:pt x="4781550" y="1317625"/>
                    <a:pt x="4752975" y="1314450"/>
                  </a:cubicBezTo>
                  <a:cubicBezTo>
                    <a:pt x="4724400" y="1311275"/>
                    <a:pt x="4705350" y="1295400"/>
                    <a:pt x="4705350" y="1276350"/>
                  </a:cubicBezTo>
                  <a:cubicBezTo>
                    <a:pt x="4705350" y="1257300"/>
                    <a:pt x="4762500" y="1214437"/>
                    <a:pt x="4752975" y="1200150"/>
                  </a:cubicBezTo>
                  <a:cubicBezTo>
                    <a:pt x="4743450" y="1185863"/>
                    <a:pt x="4679950" y="1196975"/>
                    <a:pt x="4648200" y="1190625"/>
                  </a:cubicBezTo>
                  <a:cubicBezTo>
                    <a:pt x="4616450" y="1184275"/>
                    <a:pt x="4570412" y="1176337"/>
                    <a:pt x="4562475" y="1162050"/>
                  </a:cubicBezTo>
                  <a:cubicBezTo>
                    <a:pt x="4554538" y="1147763"/>
                    <a:pt x="4581525" y="1123950"/>
                    <a:pt x="4600575" y="1104900"/>
                  </a:cubicBezTo>
                  <a:cubicBezTo>
                    <a:pt x="4619625" y="1085850"/>
                    <a:pt x="4687887" y="1066800"/>
                    <a:pt x="4676775" y="1047750"/>
                  </a:cubicBezTo>
                  <a:cubicBezTo>
                    <a:pt x="4665663" y="1028700"/>
                    <a:pt x="4549775" y="1011238"/>
                    <a:pt x="4533900" y="990600"/>
                  </a:cubicBezTo>
                  <a:cubicBezTo>
                    <a:pt x="4518025" y="969963"/>
                    <a:pt x="4579938" y="946150"/>
                    <a:pt x="4581525" y="923925"/>
                  </a:cubicBezTo>
                  <a:cubicBezTo>
                    <a:pt x="4583112" y="901700"/>
                    <a:pt x="4549775" y="889000"/>
                    <a:pt x="4543425" y="857250"/>
                  </a:cubicBezTo>
                  <a:cubicBezTo>
                    <a:pt x="4537075" y="825500"/>
                    <a:pt x="4518025" y="754063"/>
                    <a:pt x="4543425" y="733425"/>
                  </a:cubicBezTo>
                  <a:cubicBezTo>
                    <a:pt x="4568825" y="712787"/>
                    <a:pt x="4695825" y="733425"/>
                    <a:pt x="4695825" y="733425"/>
                  </a:cubicBezTo>
                  <a:lnTo>
                    <a:pt x="4914900" y="733425"/>
                  </a:lnTo>
                  <a:cubicBezTo>
                    <a:pt x="4970462" y="735012"/>
                    <a:pt x="5006975" y="747713"/>
                    <a:pt x="5029200" y="742950"/>
                  </a:cubicBezTo>
                  <a:cubicBezTo>
                    <a:pt x="5051425" y="738188"/>
                    <a:pt x="5070475" y="735012"/>
                    <a:pt x="5048250" y="704850"/>
                  </a:cubicBezTo>
                  <a:cubicBezTo>
                    <a:pt x="5026025" y="674688"/>
                    <a:pt x="4933950" y="593725"/>
                    <a:pt x="4895850" y="561975"/>
                  </a:cubicBezTo>
                  <a:cubicBezTo>
                    <a:pt x="4857750" y="530225"/>
                    <a:pt x="4835525" y="533400"/>
                    <a:pt x="4819650" y="514350"/>
                  </a:cubicBezTo>
                  <a:cubicBezTo>
                    <a:pt x="4803775" y="495300"/>
                    <a:pt x="4819650" y="465137"/>
                    <a:pt x="4800600" y="447675"/>
                  </a:cubicBezTo>
                  <a:cubicBezTo>
                    <a:pt x="4781550" y="430213"/>
                    <a:pt x="4719638" y="428625"/>
                    <a:pt x="4705350" y="409575"/>
                  </a:cubicBezTo>
                  <a:cubicBezTo>
                    <a:pt x="4691063" y="390525"/>
                    <a:pt x="4745037" y="357187"/>
                    <a:pt x="4714875" y="333375"/>
                  </a:cubicBezTo>
                  <a:cubicBezTo>
                    <a:pt x="4684713" y="309563"/>
                    <a:pt x="4592637" y="296862"/>
                    <a:pt x="4524375" y="266700"/>
                  </a:cubicBezTo>
                  <a:cubicBezTo>
                    <a:pt x="4456113" y="236538"/>
                    <a:pt x="4419600" y="193675"/>
                    <a:pt x="4305300" y="152400"/>
                  </a:cubicBezTo>
                  <a:cubicBezTo>
                    <a:pt x="4191000" y="111125"/>
                    <a:pt x="3970337" y="38100"/>
                    <a:pt x="3838575" y="19050"/>
                  </a:cubicBezTo>
                  <a:cubicBezTo>
                    <a:pt x="3706813" y="0"/>
                    <a:pt x="3608387" y="20638"/>
                    <a:pt x="3514725" y="38100"/>
                  </a:cubicBezTo>
                  <a:cubicBezTo>
                    <a:pt x="3421063" y="55562"/>
                    <a:pt x="3349625" y="112713"/>
                    <a:pt x="3276600" y="123825"/>
                  </a:cubicBezTo>
                  <a:cubicBezTo>
                    <a:pt x="3203575" y="134937"/>
                    <a:pt x="3159125" y="115887"/>
                    <a:pt x="3076575" y="104775"/>
                  </a:cubicBezTo>
                  <a:cubicBezTo>
                    <a:pt x="2994025" y="93663"/>
                    <a:pt x="2854325" y="69850"/>
                    <a:pt x="2781300" y="57150"/>
                  </a:cubicBezTo>
                  <a:cubicBezTo>
                    <a:pt x="2708275" y="44450"/>
                    <a:pt x="2676525" y="33338"/>
                    <a:pt x="2638425" y="28575"/>
                  </a:cubicBezTo>
                  <a:cubicBezTo>
                    <a:pt x="2600325" y="23813"/>
                    <a:pt x="2568575" y="23813"/>
                    <a:pt x="2552700" y="28575"/>
                  </a:cubicBezTo>
                  <a:cubicBezTo>
                    <a:pt x="2536825" y="33337"/>
                    <a:pt x="2520950" y="34925"/>
                    <a:pt x="2543175" y="57150"/>
                  </a:cubicBezTo>
                  <a:cubicBezTo>
                    <a:pt x="2565400" y="79375"/>
                    <a:pt x="2622550" y="127000"/>
                    <a:pt x="2686050" y="161925"/>
                  </a:cubicBezTo>
                  <a:cubicBezTo>
                    <a:pt x="2749550" y="196850"/>
                    <a:pt x="2855913" y="233363"/>
                    <a:pt x="2924175" y="266700"/>
                  </a:cubicBezTo>
                  <a:cubicBezTo>
                    <a:pt x="2992437" y="300037"/>
                    <a:pt x="3081338" y="338138"/>
                    <a:pt x="3095625" y="361950"/>
                  </a:cubicBezTo>
                  <a:cubicBezTo>
                    <a:pt x="3109912" y="385762"/>
                    <a:pt x="3035300" y="393700"/>
                    <a:pt x="3009900" y="409575"/>
                  </a:cubicBezTo>
                  <a:cubicBezTo>
                    <a:pt x="2984500" y="425450"/>
                    <a:pt x="2951163" y="433388"/>
                    <a:pt x="2943225" y="457200"/>
                  </a:cubicBezTo>
                  <a:cubicBezTo>
                    <a:pt x="2935288" y="481013"/>
                    <a:pt x="2949575" y="533400"/>
                    <a:pt x="2962275" y="552450"/>
                  </a:cubicBezTo>
                  <a:cubicBezTo>
                    <a:pt x="2974975" y="571500"/>
                    <a:pt x="3019425" y="558800"/>
                    <a:pt x="3019425" y="571500"/>
                  </a:cubicBezTo>
                  <a:cubicBezTo>
                    <a:pt x="3019425" y="584200"/>
                    <a:pt x="2967038" y="606425"/>
                    <a:pt x="2962275" y="628650"/>
                  </a:cubicBezTo>
                  <a:cubicBezTo>
                    <a:pt x="2957513" y="650875"/>
                    <a:pt x="2982913" y="679450"/>
                    <a:pt x="2990850" y="704850"/>
                  </a:cubicBezTo>
                  <a:cubicBezTo>
                    <a:pt x="2998787" y="730250"/>
                    <a:pt x="3009900" y="763588"/>
                    <a:pt x="3009900" y="781050"/>
                  </a:cubicBezTo>
                  <a:cubicBezTo>
                    <a:pt x="3009900" y="798512"/>
                    <a:pt x="2984500" y="793750"/>
                    <a:pt x="2990850" y="809625"/>
                  </a:cubicBezTo>
                  <a:cubicBezTo>
                    <a:pt x="2997200" y="825500"/>
                    <a:pt x="3040063" y="855663"/>
                    <a:pt x="3048000" y="876300"/>
                  </a:cubicBezTo>
                  <a:cubicBezTo>
                    <a:pt x="3055938" y="896938"/>
                    <a:pt x="3044825" y="915988"/>
                    <a:pt x="3038475" y="933450"/>
                  </a:cubicBezTo>
                  <a:cubicBezTo>
                    <a:pt x="3032125" y="950912"/>
                    <a:pt x="3008313" y="958850"/>
                    <a:pt x="3009900" y="981075"/>
                  </a:cubicBezTo>
                  <a:cubicBezTo>
                    <a:pt x="3011487" y="1003300"/>
                    <a:pt x="3038475" y="1065213"/>
                    <a:pt x="3048000" y="1066800"/>
                  </a:cubicBezTo>
                  <a:cubicBezTo>
                    <a:pt x="3057525" y="1068388"/>
                    <a:pt x="3060700" y="1019175"/>
                    <a:pt x="3067050" y="990600"/>
                  </a:cubicBezTo>
                  <a:cubicBezTo>
                    <a:pt x="3073400" y="962025"/>
                    <a:pt x="3076575" y="914400"/>
                    <a:pt x="3086100" y="895350"/>
                  </a:cubicBezTo>
                  <a:cubicBezTo>
                    <a:pt x="3095625" y="876300"/>
                    <a:pt x="3109912" y="869950"/>
                    <a:pt x="3124200" y="876300"/>
                  </a:cubicBezTo>
                  <a:cubicBezTo>
                    <a:pt x="3138488" y="882650"/>
                    <a:pt x="3151188" y="909638"/>
                    <a:pt x="3171825" y="933450"/>
                  </a:cubicBezTo>
                  <a:cubicBezTo>
                    <a:pt x="3192462" y="957262"/>
                    <a:pt x="3236913" y="982663"/>
                    <a:pt x="3248025" y="1019175"/>
                  </a:cubicBezTo>
                  <a:cubicBezTo>
                    <a:pt x="3259137" y="1055687"/>
                    <a:pt x="3259137" y="1130300"/>
                    <a:pt x="3238500" y="1152525"/>
                  </a:cubicBezTo>
                  <a:cubicBezTo>
                    <a:pt x="3217863" y="1174750"/>
                    <a:pt x="3152775" y="1138238"/>
                    <a:pt x="3124200" y="1152525"/>
                  </a:cubicBezTo>
                  <a:cubicBezTo>
                    <a:pt x="3095625" y="1166812"/>
                    <a:pt x="3106737" y="1222375"/>
                    <a:pt x="3067050" y="1238250"/>
                  </a:cubicBezTo>
                  <a:cubicBezTo>
                    <a:pt x="3027363" y="1254125"/>
                    <a:pt x="2943225" y="1238250"/>
                    <a:pt x="2886075" y="1247775"/>
                  </a:cubicBezTo>
                  <a:cubicBezTo>
                    <a:pt x="2828925" y="1257300"/>
                    <a:pt x="2773363" y="1276350"/>
                    <a:pt x="2724150" y="1295400"/>
                  </a:cubicBezTo>
                  <a:cubicBezTo>
                    <a:pt x="2674938" y="1314450"/>
                    <a:pt x="2628900" y="1346200"/>
                    <a:pt x="2590800" y="1362075"/>
                  </a:cubicBezTo>
                  <a:cubicBezTo>
                    <a:pt x="2552700" y="1377950"/>
                    <a:pt x="2528888" y="1381125"/>
                    <a:pt x="2495550" y="1390650"/>
                  </a:cubicBezTo>
                  <a:cubicBezTo>
                    <a:pt x="2462213" y="1400175"/>
                    <a:pt x="2443162" y="1390650"/>
                    <a:pt x="2390775" y="1419225"/>
                  </a:cubicBezTo>
                  <a:cubicBezTo>
                    <a:pt x="2338388" y="1447800"/>
                    <a:pt x="2232025" y="1541463"/>
                    <a:pt x="2181225" y="1562100"/>
                  </a:cubicBezTo>
                  <a:cubicBezTo>
                    <a:pt x="2130425" y="1582737"/>
                    <a:pt x="2085975" y="1543050"/>
                    <a:pt x="2085975" y="1543050"/>
                  </a:cubicBezTo>
                  <a:cubicBezTo>
                    <a:pt x="2062163" y="1538288"/>
                    <a:pt x="2060575" y="1524000"/>
                    <a:pt x="2038350" y="1533525"/>
                  </a:cubicBezTo>
                  <a:cubicBezTo>
                    <a:pt x="2016125" y="1543050"/>
                    <a:pt x="1966912" y="1576388"/>
                    <a:pt x="1952625" y="1600200"/>
                  </a:cubicBezTo>
                  <a:cubicBezTo>
                    <a:pt x="1938338" y="1624012"/>
                    <a:pt x="1963737" y="1655763"/>
                    <a:pt x="1952625" y="1676400"/>
                  </a:cubicBezTo>
                  <a:cubicBezTo>
                    <a:pt x="1941513" y="1697037"/>
                    <a:pt x="1897063" y="1708150"/>
                    <a:pt x="1885950" y="1724025"/>
                  </a:cubicBezTo>
                  <a:cubicBezTo>
                    <a:pt x="1874838" y="1739900"/>
                    <a:pt x="1908175" y="1749425"/>
                    <a:pt x="1885950" y="1771650"/>
                  </a:cubicBezTo>
                  <a:cubicBezTo>
                    <a:pt x="1863725" y="1793875"/>
                    <a:pt x="1752600" y="1857375"/>
                    <a:pt x="1752600" y="1857375"/>
                  </a:cubicBezTo>
                  <a:cubicBezTo>
                    <a:pt x="1708150" y="1885950"/>
                    <a:pt x="1609725" y="1933575"/>
                    <a:pt x="1619250" y="1943100"/>
                  </a:cubicBezTo>
                  <a:cubicBezTo>
                    <a:pt x="1628775" y="1952625"/>
                    <a:pt x="1762125" y="1931988"/>
                    <a:pt x="1809750" y="1914525"/>
                  </a:cubicBezTo>
                  <a:cubicBezTo>
                    <a:pt x="1857375" y="1897063"/>
                    <a:pt x="1889125" y="1843087"/>
                    <a:pt x="1905000" y="1838325"/>
                  </a:cubicBezTo>
                  <a:cubicBezTo>
                    <a:pt x="1920875" y="1833563"/>
                    <a:pt x="1919287" y="1862138"/>
                    <a:pt x="1905000" y="1885950"/>
                  </a:cubicBezTo>
                  <a:cubicBezTo>
                    <a:pt x="1890713" y="1909762"/>
                    <a:pt x="1817687" y="1949450"/>
                    <a:pt x="1819275" y="1981200"/>
                  </a:cubicBezTo>
                  <a:cubicBezTo>
                    <a:pt x="1820863" y="2012950"/>
                    <a:pt x="1914525" y="2043113"/>
                    <a:pt x="1914525" y="2076450"/>
                  </a:cubicBezTo>
                  <a:cubicBezTo>
                    <a:pt x="1914525" y="2109787"/>
                    <a:pt x="1847850" y="2152650"/>
                    <a:pt x="1819275" y="2181225"/>
                  </a:cubicBezTo>
                  <a:cubicBezTo>
                    <a:pt x="1790700" y="2209800"/>
                    <a:pt x="1784350" y="2216150"/>
                    <a:pt x="1743075" y="2247900"/>
                  </a:cubicBezTo>
                  <a:cubicBezTo>
                    <a:pt x="1701800" y="2279650"/>
                    <a:pt x="1612900" y="2335213"/>
                    <a:pt x="1571625" y="2371725"/>
                  </a:cubicBezTo>
                  <a:cubicBezTo>
                    <a:pt x="1530350" y="2408237"/>
                    <a:pt x="1543050" y="2395537"/>
                    <a:pt x="1495425" y="2466975"/>
                  </a:cubicBezTo>
                  <a:cubicBezTo>
                    <a:pt x="1447800" y="2538413"/>
                    <a:pt x="1349375" y="2716213"/>
                    <a:pt x="1285875" y="2800350"/>
                  </a:cubicBezTo>
                  <a:cubicBezTo>
                    <a:pt x="1222375" y="2884488"/>
                    <a:pt x="1157287" y="2921000"/>
                    <a:pt x="1114425" y="2971800"/>
                  </a:cubicBezTo>
                  <a:cubicBezTo>
                    <a:pt x="1071563" y="3022600"/>
                    <a:pt x="1081087" y="3049588"/>
                    <a:pt x="1028700" y="3105150"/>
                  </a:cubicBezTo>
                  <a:cubicBezTo>
                    <a:pt x="976313" y="3160712"/>
                    <a:pt x="842963" y="3241675"/>
                    <a:pt x="800100" y="3305175"/>
                  </a:cubicBezTo>
                  <a:cubicBezTo>
                    <a:pt x="757238" y="3368675"/>
                    <a:pt x="762000" y="3438525"/>
                    <a:pt x="771525" y="3486150"/>
                  </a:cubicBezTo>
                  <a:cubicBezTo>
                    <a:pt x="781050" y="3533775"/>
                    <a:pt x="879475" y="3467100"/>
                    <a:pt x="857250" y="3590925"/>
                  </a:cubicBezTo>
                  <a:cubicBezTo>
                    <a:pt x="835025" y="3714750"/>
                    <a:pt x="638175" y="4229100"/>
                    <a:pt x="638175" y="4229100"/>
                  </a:cubicBezTo>
                  <a:lnTo>
                    <a:pt x="638175" y="4229100"/>
                  </a:lnTo>
                </a:path>
              </a:pathLst>
            </a:custGeom>
            <a:grpFill/>
            <a:ln w="317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C 0.00642 0.01945 -0.01163 0.21782 -0.08628 0.26852 C -0.16059 0.31921 -0.36545 0.35463 -0.44722 0.3037 C -0.52899 0.25278 -0.58385 -0.01458 -0.57639 -0.03704 C -0.56892 -0.05949 -0.47795 0.13704 -0.40278 0.16852 C -0.3276 0.2 -0.19184 0.18032 -0.12517 0.15185 C -0.05816 0.12338 -0.00642 -0.01944 3.33333E-6 3.7037E-6 Z " pathEditMode="relative" ptsTypes="aaaaaaa">
                                      <p:cBhvr>
                                        <p:cTn id="2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6.2963E-6 C 0.00226 0.02962 0.04775 0.26828 0.11806 0.32592 C 0.18837 0.38356 0.35122 0.35902 0.42206 0.34629 C 0.49324 0.33356 0.51737 0.30208 0.54445 0.24999 C 0.57136 0.19791 0.59879 0.04374 0.58334 0.03333 C 0.56789 0.02291 0.50452 0.15578 0.4514 0.18703 C 0.3981 0.21828 0.32171 0.22685 0.2639 0.22036 C 0.20608 0.21388 0.14706 0.18448 0.10417 0.14814 C 0.06129 0.1118 -0.00225 -0.02964 5.27778E-6 -6.2963E-6 Z " pathEditMode="relative" ptsTypes="aaaaaaaaa">
                                      <p:cBhvr>
                                        <p:cTn id="2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1.png"/>
          <p:cNvPicPr>
            <a:picLocks noChangeAspect="1"/>
          </p:cNvPicPr>
          <p:nvPr/>
        </p:nvPicPr>
        <p:blipFill>
          <a:blip r:embed="rId3" cstate="print"/>
          <a:srcRect l="20554" t="10342" b="13130"/>
          <a:stretch>
            <a:fillRect/>
          </a:stretch>
        </p:blipFill>
        <p:spPr>
          <a:xfrm flipH="1">
            <a:off x="2428860" y="2285992"/>
            <a:ext cx="439959" cy="68384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" name="Groupe 27"/>
          <p:cNvGrpSpPr/>
          <p:nvPr/>
        </p:nvGrpSpPr>
        <p:grpSpPr>
          <a:xfrm>
            <a:off x="2143108" y="1357298"/>
            <a:ext cx="609103" cy="1787556"/>
            <a:chOff x="711200" y="145143"/>
            <a:chExt cx="4285342" cy="6620329"/>
          </a:xfrm>
          <a:blipFill>
            <a:blip r:embed="rId4"/>
            <a:stretch>
              <a:fillRect/>
            </a:stretch>
          </a:blipFill>
        </p:grpSpPr>
        <p:sp>
          <p:nvSpPr>
            <p:cNvPr id="30" name="Forme libre 29"/>
            <p:cNvSpPr/>
            <p:nvPr/>
          </p:nvSpPr>
          <p:spPr>
            <a:xfrm>
              <a:off x="2068286" y="1077686"/>
              <a:ext cx="370114" cy="413657"/>
            </a:xfrm>
            <a:custGeom>
              <a:avLst/>
              <a:gdLst>
                <a:gd name="connsiteX0" fmla="*/ 0 w 370114"/>
                <a:gd name="connsiteY0" fmla="*/ 0 h 413657"/>
                <a:gd name="connsiteX1" fmla="*/ 130628 w 370114"/>
                <a:gd name="connsiteY1" fmla="*/ 185057 h 413657"/>
                <a:gd name="connsiteX2" fmla="*/ 370114 w 370114"/>
                <a:gd name="connsiteY2" fmla="*/ 413657 h 4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114" h="413657">
                  <a:moveTo>
                    <a:pt x="0" y="0"/>
                  </a:moveTo>
                  <a:cubicBezTo>
                    <a:pt x="34471" y="58057"/>
                    <a:pt x="68942" y="116114"/>
                    <a:pt x="130628" y="185057"/>
                  </a:cubicBezTo>
                  <a:cubicBezTo>
                    <a:pt x="192314" y="254000"/>
                    <a:pt x="281214" y="333828"/>
                    <a:pt x="370114" y="413657"/>
                  </a:cubicBezTo>
                </a:path>
              </a:pathLst>
            </a:custGeom>
            <a:grpFill/>
            <a:ln w="317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Forme libre 30"/>
            <p:cNvSpPr/>
            <p:nvPr/>
          </p:nvSpPr>
          <p:spPr>
            <a:xfrm>
              <a:off x="711200" y="145143"/>
              <a:ext cx="4285342" cy="6620329"/>
            </a:xfrm>
            <a:custGeom>
              <a:avLst/>
              <a:gdLst>
                <a:gd name="connsiteX0" fmla="*/ 1487714 w 4285342"/>
                <a:gd name="connsiteY0" fmla="*/ 1030514 h 6620329"/>
                <a:gd name="connsiteX1" fmla="*/ 1574800 w 4285342"/>
                <a:gd name="connsiteY1" fmla="*/ 1128486 h 6620329"/>
                <a:gd name="connsiteX2" fmla="*/ 1509486 w 4285342"/>
                <a:gd name="connsiteY2" fmla="*/ 1226457 h 6620329"/>
                <a:gd name="connsiteX3" fmla="*/ 1411514 w 4285342"/>
                <a:gd name="connsiteY3" fmla="*/ 1346200 h 6620329"/>
                <a:gd name="connsiteX4" fmla="*/ 1280886 w 4285342"/>
                <a:gd name="connsiteY4" fmla="*/ 1389743 h 6620329"/>
                <a:gd name="connsiteX5" fmla="*/ 1161143 w 4285342"/>
                <a:gd name="connsiteY5" fmla="*/ 1455057 h 6620329"/>
                <a:gd name="connsiteX6" fmla="*/ 856343 w 4285342"/>
                <a:gd name="connsiteY6" fmla="*/ 1509486 h 6620329"/>
                <a:gd name="connsiteX7" fmla="*/ 714829 w 4285342"/>
                <a:gd name="connsiteY7" fmla="*/ 1585686 h 6620329"/>
                <a:gd name="connsiteX8" fmla="*/ 486229 w 4285342"/>
                <a:gd name="connsiteY8" fmla="*/ 1661886 h 6620329"/>
                <a:gd name="connsiteX9" fmla="*/ 584200 w 4285342"/>
                <a:gd name="connsiteY9" fmla="*/ 1705428 h 6620329"/>
                <a:gd name="connsiteX10" fmla="*/ 486229 w 4285342"/>
                <a:gd name="connsiteY10" fmla="*/ 1857828 h 6620329"/>
                <a:gd name="connsiteX11" fmla="*/ 290286 w 4285342"/>
                <a:gd name="connsiteY11" fmla="*/ 1836057 h 6620329"/>
                <a:gd name="connsiteX12" fmla="*/ 257629 w 4285342"/>
                <a:gd name="connsiteY12" fmla="*/ 1857828 h 6620329"/>
                <a:gd name="connsiteX13" fmla="*/ 399143 w 4285342"/>
                <a:gd name="connsiteY13" fmla="*/ 1944914 h 6620329"/>
                <a:gd name="connsiteX14" fmla="*/ 224971 w 4285342"/>
                <a:gd name="connsiteY14" fmla="*/ 2227943 h 6620329"/>
                <a:gd name="connsiteX15" fmla="*/ 94343 w 4285342"/>
                <a:gd name="connsiteY15" fmla="*/ 2423886 h 6620329"/>
                <a:gd name="connsiteX16" fmla="*/ 7257 w 4285342"/>
                <a:gd name="connsiteY16" fmla="*/ 2489200 h 6620329"/>
                <a:gd name="connsiteX17" fmla="*/ 50800 w 4285342"/>
                <a:gd name="connsiteY17" fmla="*/ 2554514 h 6620329"/>
                <a:gd name="connsiteX18" fmla="*/ 29029 w 4285342"/>
                <a:gd name="connsiteY18" fmla="*/ 2706914 h 6620329"/>
                <a:gd name="connsiteX19" fmla="*/ 83457 w 4285342"/>
                <a:gd name="connsiteY19" fmla="*/ 3000828 h 6620329"/>
                <a:gd name="connsiteX20" fmla="*/ 159657 w 4285342"/>
                <a:gd name="connsiteY20" fmla="*/ 3327400 h 6620329"/>
                <a:gd name="connsiteX21" fmla="*/ 214086 w 4285342"/>
                <a:gd name="connsiteY21" fmla="*/ 3381828 h 6620329"/>
                <a:gd name="connsiteX22" fmla="*/ 279400 w 4285342"/>
                <a:gd name="connsiteY22" fmla="*/ 3523343 h 6620329"/>
                <a:gd name="connsiteX23" fmla="*/ 290286 w 4285342"/>
                <a:gd name="connsiteY23" fmla="*/ 3675743 h 6620329"/>
                <a:gd name="connsiteX24" fmla="*/ 388257 w 4285342"/>
                <a:gd name="connsiteY24" fmla="*/ 3697514 h 6620329"/>
                <a:gd name="connsiteX25" fmla="*/ 431800 w 4285342"/>
                <a:gd name="connsiteY25" fmla="*/ 3621314 h 6620329"/>
                <a:gd name="connsiteX26" fmla="*/ 497114 w 4285342"/>
                <a:gd name="connsiteY26" fmla="*/ 3621314 h 6620329"/>
                <a:gd name="connsiteX27" fmla="*/ 486229 w 4285342"/>
                <a:gd name="connsiteY27" fmla="*/ 3730171 h 6620329"/>
                <a:gd name="connsiteX28" fmla="*/ 431800 w 4285342"/>
                <a:gd name="connsiteY28" fmla="*/ 4024086 h 6620329"/>
                <a:gd name="connsiteX29" fmla="*/ 333829 w 4285342"/>
                <a:gd name="connsiteY29" fmla="*/ 4568371 h 6620329"/>
                <a:gd name="connsiteX30" fmla="*/ 290286 w 4285342"/>
                <a:gd name="connsiteY30" fmla="*/ 5112657 h 6620329"/>
                <a:gd name="connsiteX31" fmla="*/ 290286 w 4285342"/>
                <a:gd name="connsiteY31" fmla="*/ 5384800 h 6620329"/>
                <a:gd name="connsiteX32" fmla="*/ 518886 w 4285342"/>
                <a:gd name="connsiteY32" fmla="*/ 5373914 h 6620329"/>
                <a:gd name="connsiteX33" fmla="*/ 714829 w 4285342"/>
                <a:gd name="connsiteY33" fmla="*/ 5330371 h 6620329"/>
                <a:gd name="connsiteX34" fmla="*/ 845457 w 4285342"/>
                <a:gd name="connsiteY34" fmla="*/ 5482771 h 6620329"/>
                <a:gd name="connsiteX35" fmla="*/ 965200 w 4285342"/>
                <a:gd name="connsiteY35" fmla="*/ 5461000 h 6620329"/>
                <a:gd name="connsiteX36" fmla="*/ 986971 w 4285342"/>
                <a:gd name="connsiteY36" fmla="*/ 5537200 h 6620329"/>
                <a:gd name="connsiteX37" fmla="*/ 1008743 w 4285342"/>
                <a:gd name="connsiteY37" fmla="*/ 5667828 h 6620329"/>
                <a:gd name="connsiteX38" fmla="*/ 997857 w 4285342"/>
                <a:gd name="connsiteY38" fmla="*/ 5754914 h 6620329"/>
                <a:gd name="connsiteX39" fmla="*/ 1030514 w 4285342"/>
                <a:gd name="connsiteY39" fmla="*/ 5820228 h 6620329"/>
                <a:gd name="connsiteX40" fmla="*/ 986971 w 4285342"/>
                <a:gd name="connsiteY40" fmla="*/ 5842000 h 6620329"/>
                <a:gd name="connsiteX41" fmla="*/ 1052286 w 4285342"/>
                <a:gd name="connsiteY41" fmla="*/ 5929086 h 6620329"/>
                <a:gd name="connsiteX42" fmla="*/ 965200 w 4285342"/>
                <a:gd name="connsiteY42" fmla="*/ 5972628 h 6620329"/>
                <a:gd name="connsiteX43" fmla="*/ 910771 w 4285342"/>
                <a:gd name="connsiteY43" fmla="*/ 5994400 h 6620329"/>
                <a:gd name="connsiteX44" fmla="*/ 921657 w 4285342"/>
                <a:gd name="connsiteY44" fmla="*/ 6103257 h 6620329"/>
                <a:gd name="connsiteX45" fmla="*/ 769257 w 4285342"/>
                <a:gd name="connsiteY45" fmla="*/ 6266543 h 6620329"/>
                <a:gd name="connsiteX46" fmla="*/ 616857 w 4285342"/>
                <a:gd name="connsiteY46" fmla="*/ 6375400 h 6620329"/>
                <a:gd name="connsiteX47" fmla="*/ 529771 w 4285342"/>
                <a:gd name="connsiteY47" fmla="*/ 6560457 h 6620329"/>
                <a:gd name="connsiteX48" fmla="*/ 769257 w 4285342"/>
                <a:gd name="connsiteY48" fmla="*/ 6604000 h 6620329"/>
                <a:gd name="connsiteX49" fmla="*/ 1117600 w 4285342"/>
                <a:gd name="connsiteY49" fmla="*/ 6614886 h 6620329"/>
                <a:gd name="connsiteX50" fmla="*/ 1259114 w 4285342"/>
                <a:gd name="connsiteY50" fmla="*/ 6571343 h 6620329"/>
                <a:gd name="connsiteX51" fmla="*/ 1270000 w 4285342"/>
                <a:gd name="connsiteY51" fmla="*/ 6451600 h 6620329"/>
                <a:gd name="connsiteX52" fmla="*/ 1433286 w 4285342"/>
                <a:gd name="connsiteY52" fmla="*/ 6418943 h 6620329"/>
                <a:gd name="connsiteX53" fmla="*/ 1585686 w 4285342"/>
                <a:gd name="connsiteY53" fmla="*/ 6288314 h 6620329"/>
                <a:gd name="connsiteX54" fmla="*/ 1596571 w 4285342"/>
                <a:gd name="connsiteY54" fmla="*/ 6157686 h 6620329"/>
                <a:gd name="connsiteX55" fmla="*/ 1542143 w 4285342"/>
                <a:gd name="connsiteY55" fmla="*/ 6092371 h 6620329"/>
                <a:gd name="connsiteX56" fmla="*/ 1629229 w 4285342"/>
                <a:gd name="connsiteY56" fmla="*/ 5961743 h 6620329"/>
                <a:gd name="connsiteX57" fmla="*/ 1596571 w 4285342"/>
                <a:gd name="connsiteY57" fmla="*/ 5896428 h 6620329"/>
                <a:gd name="connsiteX58" fmla="*/ 1629229 w 4285342"/>
                <a:gd name="connsiteY58" fmla="*/ 5831114 h 6620329"/>
                <a:gd name="connsiteX59" fmla="*/ 1607457 w 4285342"/>
                <a:gd name="connsiteY59" fmla="*/ 5765800 h 6620329"/>
                <a:gd name="connsiteX60" fmla="*/ 1683657 w 4285342"/>
                <a:gd name="connsiteY60" fmla="*/ 5656943 h 6620329"/>
                <a:gd name="connsiteX61" fmla="*/ 1672771 w 4285342"/>
                <a:gd name="connsiteY61" fmla="*/ 5602514 h 6620329"/>
                <a:gd name="connsiteX62" fmla="*/ 1738086 w 4285342"/>
                <a:gd name="connsiteY62" fmla="*/ 5493657 h 6620329"/>
                <a:gd name="connsiteX63" fmla="*/ 1705429 w 4285342"/>
                <a:gd name="connsiteY63" fmla="*/ 5471886 h 6620329"/>
                <a:gd name="connsiteX64" fmla="*/ 1748971 w 4285342"/>
                <a:gd name="connsiteY64" fmla="*/ 5352143 h 6620329"/>
                <a:gd name="connsiteX65" fmla="*/ 1759857 w 4285342"/>
                <a:gd name="connsiteY65" fmla="*/ 5243286 h 6620329"/>
                <a:gd name="connsiteX66" fmla="*/ 1836057 w 4285342"/>
                <a:gd name="connsiteY66" fmla="*/ 5210628 h 6620329"/>
                <a:gd name="connsiteX67" fmla="*/ 1836057 w 4285342"/>
                <a:gd name="connsiteY67" fmla="*/ 5112657 h 6620329"/>
                <a:gd name="connsiteX68" fmla="*/ 1934029 w 4285342"/>
                <a:gd name="connsiteY68" fmla="*/ 5058228 h 6620329"/>
                <a:gd name="connsiteX69" fmla="*/ 1934029 w 4285342"/>
                <a:gd name="connsiteY69" fmla="*/ 5297714 h 6620329"/>
                <a:gd name="connsiteX70" fmla="*/ 2162629 w 4285342"/>
                <a:gd name="connsiteY70" fmla="*/ 5286828 h 6620329"/>
                <a:gd name="connsiteX71" fmla="*/ 2391229 w 4285342"/>
                <a:gd name="connsiteY71" fmla="*/ 5275943 h 6620329"/>
                <a:gd name="connsiteX72" fmla="*/ 2456543 w 4285342"/>
                <a:gd name="connsiteY72" fmla="*/ 5482771 h 6620329"/>
                <a:gd name="connsiteX73" fmla="*/ 2619829 w 4285342"/>
                <a:gd name="connsiteY73" fmla="*/ 5722257 h 6620329"/>
                <a:gd name="connsiteX74" fmla="*/ 2587171 w 4285342"/>
                <a:gd name="connsiteY74" fmla="*/ 5809343 h 6620329"/>
                <a:gd name="connsiteX75" fmla="*/ 2521857 w 4285342"/>
                <a:gd name="connsiteY75" fmla="*/ 5896428 h 6620329"/>
                <a:gd name="connsiteX76" fmla="*/ 2641600 w 4285342"/>
                <a:gd name="connsiteY76" fmla="*/ 6059714 h 6620329"/>
                <a:gd name="connsiteX77" fmla="*/ 2641600 w 4285342"/>
                <a:gd name="connsiteY77" fmla="*/ 6179457 h 6620329"/>
                <a:gd name="connsiteX78" fmla="*/ 2663371 w 4285342"/>
                <a:gd name="connsiteY78" fmla="*/ 6201228 h 6620329"/>
                <a:gd name="connsiteX79" fmla="*/ 2674257 w 4285342"/>
                <a:gd name="connsiteY79" fmla="*/ 6310086 h 6620329"/>
                <a:gd name="connsiteX80" fmla="*/ 2772229 w 4285342"/>
                <a:gd name="connsiteY80" fmla="*/ 6375400 h 6620329"/>
                <a:gd name="connsiteX81" fmla="*/ 2891971 w 4285342"/>
                <a:gd name="connsiteY81" fmla="*/ 6408057 h 6620329"/>
                <a:gd name="connsiteX82" fmla="*/ 2913743 w 4285342"/>
                <a:gd name="connsiteY82" fmla="*/ 6495143 h 6620329"/>
                <a:gd name="connsiteX83" fmla="*/ 2902857 w 4285342"/>
                <a:gd name="connsiteY83" fmla="*/ 6538686 h 6620329"/>
                <a:gd name="connsiteX84" fmla="*/ 3175000 w 4285342"/>
                <a:gd name="connsiteY84" fmla="*/ 6571343 h 6620329"/>
                <a:gd name="connsiteX85" fmla="*/ 3512457 w 4285342"/>
                <a:gd name="connsiteY85" fmla="*/ 6560457 h 6620329"/>
                <a:gd name="connsiteX86" fmla="*/ 3653971 w 4285342"/>
                <a:gd name="connsiteY86" fmla="*/ 6495143 h 6620329"/>
                <a:gd name="connsiteX87" fmla="*/ 3599543 w 4285342"/>
                <a:gd name="connsiteY87" fmla="*/ 6386286 h 6620329"/>
                <a:gd name="connsiteX88" fmla="*/ 3414486 w 4285342"/>
                <a:gd name="connsiteY88" fmla="*/ 6255657 h 6620329"/>
                <a:gd name="connsiteX89" fmla="*/ 3327400 w 4285342"/>
                <a:gd name="connsiteY89" fmla="*/ 6157686 h 6620329"/>
                <a:gd name="connsiteX90" fmla="*/ 3316514 w 4285342"/>
                <a:gd name="connsiteY90" fmla="*/ 6027057 h 6620329"/>
                <a:gd name="connsiteX91" fmla="*/ 3218543 w 4285342"/>
                <a:gd name="connsiteY91" fmla="*/ 5983514 h 6620329"/>
                <a:gd name="connsiteX92" fmla="*/ 3185886 w 4285342"/>
                <a:gd name="connsiteY92" fmla="*/ 5939971 h 6620329"/>
                <a:gd name="connsiteX93" fmla="*/ 3153229 w 4285342"/>
                <a:gd name="connsiteY93" fmla="*/ 5918200 h 6620329"/>
                <a:gd name="connsiteX94" fmla="*/ 3153229 w 4285342"/>
                <a:gd name="connsiteY94" fmla="*/ 5842000 h 6620329"/>
                <a:gd name="connsiteX95" fmla="*/ 3185886 w 4285342"/>
                <a:gd name="connsiteY95" fmla="*/ 5744028 h 6620329"/>
                <a:gd name="connsiteX96" fmla="*/ 3175000 w 4285342"/>
                <a:gd name="connsiteY96" fmla="*/ 5656943 h 6620329"/>
                <a:gd name="connsiteX97" fmla="*/ 3185886 w 4285342"/>
                <a:gd name="connsiteY97" fmla="*/ 5493657 h 6620329"/>
                <a:gd name="connsiteX98" fmla="*/ 3207657 w 4285342"/>
                <a:gd name="connsiteY98" fmla="*/ 5330371 h 6620329"/>
                <a:gd name="connsiteX99" fmla="*/ 3251200 w 4285342"/>
                <a:gd name="connsiteY99" fmla="*/ 5439228 h 6620329"/>
                <a:gd name="connsiteX100" fmla="*/ 3436257 w 4285342"/>
                <a:gd name="connsiteY100" fmla="*/ 5493657 h 6620329"/>
                <a:gd name="connsiteX101" fmla="*/ 3784600 w 4285342"/>
                <a:gd name="connsiteY101" fmla="*/ 5558971 h 6620329"/>
                <a:gd name="connsiteX102" fmla="*/ 3904343 w 4285342"/>
                <a:gd name="connsiteY102" fmla="*/ 5591628 h 6620329"/>
                <a:gd name="connsiteX103" fmla="*/ 3893457 w 4285342"/>
                <a:gd name="connsiteY103" fmla="*/ 5515428 h 6620329"/>
                <a:gd name="connsiteX104" fmla="*/ 3991429 w 4285342"/>
                <a:gd name="connsiteY104" fmla="*/ 5471886 h 6620329"/>
                <a:gd name="connsiteX105" fmla="*/ 4002314 w 4285342"/>
                <a:gd name="connsiteY105" fmla="*/ 5384800 h 6620329"/>
                <a:gd name="connsiteX106" fmla="*/ 4013200 w 4285342"/>
                <a:gd name="connsiteY106" fmla="*/ 5275943 h 6620329"/>
                <a:gd name="connsiteX107" fmla="*/ 3947886 w 4285342"/>
                <a:gd name="connsiteY107" fmla="*/ 5036457 h 6620329"/>
                <a:gd name="connsiteX108" fmla="*/ 4002314 w 4285342"/>
                <a:gd name="connsiteY108" fmla="*/ 4916714 h 6620329"/>
                <a:gd name="connsiteX109" fmla="*/ 4002314 w 4285342"/>
                <a:gd name="connsiteY109" fmla="*/ 4753428 h 6620329"/>
                <a:gd name="connsiteX110" fmla="*/ 3991429 w 4285342"/>
                <a:gd name="connsiteY110" fmla="*/ 4470400 h 6620329"/>
                <a:gd name="connsiteX111" fmla="*/ 3958771 w 4285342"/>
                <a:gd name="connsiteY111" fmla="*/ 4209143 h 6620329"/>
                <a:gd name="connsiteX112" fmla="*/ 3915229 w 4285342"/>
                <a:gd name="connsiteY112" fmla="*/ 4089400 h 6620329"/>
                <a:gd name="connsiteX113" fmla="*/ 3839029 w 4285342"/>
                <a:gd name="connsiteY113" fmla="*/ 3784600 h 6620329"/>
                <a:gd name="connsiteX114" fmla="*/ 3675743 w 4285342"/>
                <a:gd name="connsiteY114" fmla="*/ 3458028 h 6620329"/>
                <a:gd name="connsiteX115" fmla="*/ 3610429 w 4285342"/>
                <a:gd name="connsiteY115" fmla="*/ 3251200 h 6620329"/>
                <a:gd name="connsiteX116" fmla="*/ 3512457 w 4285342"/>
                <a:gd name="connsiteY116" fmla="*/ 3164114 h 6620329"/>
                <a:gd name="connsiteX117" fmla="*/ 3621314 w 4285342"/>
                <a:gd name="connsiteY117" fmla="*/ 3000828 h 6620329"/>
                <a:gd name="connsiteX118" fmla="*/ 3675743 w 4285342"/>
                <a:gd name="connsiteY118" fmla="*/ 2979057 h 6620329"/>
                <a:gd name="connsiteX119" fmla="*/ 3773714 w 4285342"/>
                <a:gd name="connsiteY119" fmla="*/ 2859314 h 6620329"/>
                <a:gd name="connsiteX120" fmla="*/ 3893457 w 4285342"/>
                <a:gd name="connsiteY120" fmla="*/ 2750457 h 6620329"/>
                <a:gd name="connsiteX121" fmla="*/ 4045857 w 4285342"/>
                <a:gd name="connsiteY121" fmla="*/ 2685143 h 6620329"/>
                <a:gd name="connsiteX122" fmla="*/ 4111171 w 4285342"/>
                <a:gd name="connsiteY122" fmla="*/ 2543628 h 6620329"/>
                <a:gd name="connsiteX123" fmla="*/ 4209143 w 4285342"/>
                <a:gd name="connsiteY123" fmla="*/ 2467428 h 6620329"/>
                <a:gd name="connsiteX124" fmla="*/ 4263571 w 4285342"/>
                <a:gd name="connsiteY124" fmla="*/ 2423886 h 6620329"/>
                <a:gd name="connsiteX125" fmla="*/ 4078514 w 4285342"/>
                <a:gd name="connsiteY125" fmla="*/ 2151743 h 6620329"/>
                <a:gd name="connsiteX126" fmla="*/ 3860800 w 4285342"/>
                <a:gd name="connsiteY126" fmla="*/ 1934028 h 6620329"/>
                <a:gd name="connsiteX127" fmla="*/ 3643086 w 4285342"/>
                <a:gd name="connsiteY127" fmla="*/ 1705428 h 6620329"/>
                <a:gd name="connsiteX128" fmla="*/ 3447143 w 4285342"/>
                <a:gd name="connsiteY128" fmla="*/ 1520371 h 6620329"/>
                <a:gd name="connsiteX129" fmla="*/ 3425371 w 4285342"/>
                <a:gd name="connsiteY129" fmla="*/ 1520371 h 6620329"/>
                <a:gd name="connsiteX130" fmla="*/ 3207657 w 4285342"/>
                <a:gd name="connsiteY130" fmla="*/ 1433286 h 6620329"/>
                <a:gd name="connsiteX131" fmla="*/ 2913743 w 4285342"/>
                <a:gd name="connsiteY131" fmla="*/ 1378857 h 6620329"/>
                <a:gd name="connsiteX132" fmla="*/ 2837543 w 4285342"/>
                <a:gd name="connsiteY132" fmla="*/ 1367971 h 6620329"/>
                <a:gd name="connsiteX133" fmla="*/ 2826657 w 4285342"/>
                <a:gd name="connsiteY133" fmla="*/ 1291771 h 6620329"/>
                <a:gd name="connsiteX134" fmla="*/ 2772229 w 4285342"/>
                <a:gd name="connsiteY134" fmla="*/ 1226457 h 6620329"/>
                <a:gd name="connsiteX135" fmla="*/ 2989943 w 4285342"/>
                <a:gd name="connsiteY135" fmla="*/ 1204686 h 6620329"/>
                <a:gd name="connsiteX136" fmla="*/ 3033486 w 4285342"/>
                <a:gd name="connsiteY136" fmla="*/ 1139371 h 6620329"/>
                <a:gd name="connsiteX137" fmla="*/ 3120571 w 4285342"/>
                <a:gd name="connsiteY137" fmla="*/ 1052286 h 6620329"/>
                <a:gd name="connsiteX138" fmla="*/ 3033486 w 4285342"/>
                <a:gd name="connsiteY138" fmla="*/ 997857 h 6620329"/>
                <a:gd name="connsiteX139" fmla="*/ 2891971 w 4285342"/>
                <a:gd name="connsiteY139" fmla="*/ 1019628 h 6620329"/>
                <a:gd name="connsiteX140" fmla="*/ 2859314 w 4285342"/>
                <a:gd name="connsiteY140" fmla="*/ 1030514 h 6620329"/>
                <a:gd name="connsiteX141" fmla="*/ 2848429 w 4285342"/>
                <a:gd name="connsiteY141" fmla="*/ 954314 h 6620329"/>
                <a:gd name="connsiteX142" fmla="*/ 2870200 w 4285342"/>
                <a:gd name="connsiteY142" fmla="*/ 889000 h 6620329"/>
                <a:gd name="connsiteX143" fmla="*/ 2935514 w 4285342"/>
                <a:gd name="connsiteY143" fmla="*/ 834571 h 6620329"/>
                <a:gd name="connsiteX144" fmla="*/ 2815771 w 4285342"/>
                <a:gd name="connsiteY144" fmla="*/ 693057 h 6620329"/>
                <a:gd name="connsiteX145" fmla="*/ 2913743 w 4285342"/>
                <a:gd name="connsiteY145" fmla="*/ 638628 h 6620329"/>
                <a:gd name="connsiteX146" fmla="*/ 3044371 w 4285342"/>
                <a:gd name="connsiteY146" fmla="*/ 497114 h 6620329"/>
                <a:gd name="connsiteX147" fmla="*/ 3120571 w 4285342"/>
                <a:gd name="connsiteY147" fmla="*/ 279400 h 6620329"/>
                <a:gd name="connsiteX148" fmla="*/ 3000829 w 4285342"/>
                <a:gd name="connsiteY148" fmla="*/ 344714 h 6620329"/>
                <a:gd name="connsiteX149" fmla="*/ 2772229 w 4285342"/>
                <a:gd name="connsiteY149" fmla="*/ 355600 h 6620329"/>
                <a:gd name="connsiteX150" fmla="*/ 2652486 w 4285342"/>
                <a:gd name="connsiteY150" fmla="*/ 366486 h 6620329"/>
                <a:gd name="connsiteX151" fmla="*/ 2521857 w 4285342"/>
                <a:gd name="connsiteY151" fmla="*/ 224971 h 6620329"/>
                <a:gd name="connsiteX152" fmla="*/ 2369457 w 4285342"/>
                <a:gd name="connsiteY152" fmla="*/ 83457 h 6620329"/>
                <a:gd name="connsiteX153" fmla="*/ 2249714 w 4285342"/>
                <a:gd name="connsiteY153" fmla="*/ 18143 h 6620329"/>
                <a:gd name="connsiteX154" fmla="*/ 2217057 w 4285342"/>
                <a:gd name="connsiteY154" fmla="*/ 7257 h 6620329"/>
                <a:gd name="connsiteX155" fmla="*/ 2108200 w 4285342"/>
                <a:gd name="connsiteY155" fmla="*/ 61686 h 6620329"/>
                <a:gd name="connsiteX156" fmla="*/ 1923143 w 4285342"/>
                <a:gd name="connsiteY156" fmla="*/ 72571 h 6620329"/>
                <a:gd name="connsiteX157" fmla="*/ 1759857 w 4285342"/>
                <a:gd name="connsiteY157" fmla="*/ 39914 h 6620329"/>
                <a:gd name="connsiteX158" fmla="*/ 1694543 w 4285342"/>
                <a:gd name="connsiteY158" fmla="*/ 29028 h 6620329"/>
                <a:gd name="connsiteX159" fmla="*/ 1651000 w 4285342"/>
                <a:gd name="connsiteY159" fmla="*/ 83457 h 6620329"/>
                <a:gd name="connsiteX160" fmla="*/ 1531257 w 4285342"/>
                <a:gd name="connsiteY160" fmla="*/ 192314 h 6620329"/>
                <a:gd name="connsiteX161" fmla="*/ 1422400 w 4285342"/>
                <a:gd name="connsiteY161" fmla="*/ 301171 h 6620329"/>
                <a:gd name="connsiteX162" fmla="*/ 1367971 w 4285342"/>
                <a:gd name="connsiteY162" fmla="*/ 410028 h 6620329"/>
                <a:gd name="connsiteX163" fmla="*/ 1193800 w 4285342"/>
                <a:gd name="connsiteY163" fmla="*/ 420914 h 6620329"/>
                <a:gd name="connsiteX164" fmla="*/ 1052286 w 4285342"/>
                <a:gd name="connsiteY164" fmla="*/ 464457 h 6620329"/>
                <a:gd name="connsiteX165" fmla="*/ 878114 w 4285342"/>
                <a:gd name="connsiteY165" fmla="*/ 508000 h 6620329"/>
                <a:gd name="connsiteX166" fmla="*/ 845457 w 4285342"/>
                <a:gd name="connsiteY166" fmla="*/ 529771 h 6620329"/>
                <a:gd name="connsiteX167" fmla="*/ 997857 w 4285342"/>
                <a:gd name="connsiteY167" fmla="*/ 660400 h 6620329"/>
                <a:gd name="connsiteX168" fmla="*/ 1172029 w 4285342"/>
                <a:gd name="connsiteY168" fmla="*/ 736600 h 6620329"/>
                <a:gd name="connsiteX169" fmla="*/ 1280886 w 4285342"/>
                <a:gd name="connsiteY169" fmla="*/ 769257 h 6620329"/>
                <a:gd name="connsiteX170" fmla="*/ 1237343 w 4285342"/>
                <a:gd name="connsiteY170" fmla="*/ 878114 h 6620329"/>
                <a:gd name="connsiteX171" fmla="*/ 1324429 w 4285342"/>
                <a:gd name="connsiteY171" fmla="*/ 943428 h 6620329"/>
                <a:gd name="connsiteX172" fmla="*/ 1335314 w 4285342"/>
                <a:gd name="connsiteY172" fmla="*/ 1041400 h 6620329"/>
                <a:gd name="connsiteX173" fmla="*/ 1400629 w 4285342"/>
                <a:gd name="connsiteY173" fmla="*/ 1052286 h 6620329"/>
                <a:gd name="connsiteX174" fmla="*/ 1487714 w 4285342"/>
                <a:gd name="connsiteY174" fmla="*/ 1030514 h 662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</a:cxnLst>
              <a:rect l="l" t="t" r="r" b="b"/>
              <a:pathLst>
                <a:path w="4285342" h="6620329">
                  <a:moveTo>
                    <a:pt x="1487714" y="1030514"/>
                  </a:moveTo>
                  <a:cubicBezTo>
                    <a:pt x="1516742" y="1043214"/>
                    <a:pt x="1571171" y="1095829"/>
                    <a:pt x="1574800" y="1128486"/>
                  </a:cubicBezTo>
                  <a:cubicBezTo>
                    <a:pt x="1578429" y="1161143"/>
                    <a:pt x="1536700" y="1190171"/>
                    <a:pt x="1509486" y="1226457"/>
                  </a:cubicBezTo>
                  <a:cubicBezTo>
                    <a:pt x="1482272" y="1262743"/>
                    <a:pt x="1449614" y="1318986"/>
                    <a:pt x="1411514" y="1346200"/>
                  </a:cubicBezTo>
                  <a:cubicBezTo>
                    <a:pt x="1373414" y="1373414"/>
                    <a:pt x="1322614" y="1371600"/>
                    <a:pt x="1280886" y="1389743"/>
                  </a:cubicBezTo>
                  <a:cubicBezTo>
                    <a:pt x="1239158" y="1407886"/>
                    <a:pt x="1231900" y="1435100"/>
                    <a:pt x="1161143" y="1455057"/>
                  </a:cubicBezTo>
                  <a:cubicBezTo>
                    <a:pt x="1090386" y="1475014"/>
                    <a:pt x="930729" y="1487715"/>
                    <a:pt x="856343" y="1509486"/>
                  </a:cubicBezTo>
                  <a:cubicBezTo>
                    <a:pt x="781957" y="1531258"/>
                    <a:pt x="776515" y="1560286"/>
                    <a:pt x="714829" y="1585686"/>
                  </a:cubicBezTo>
                  <a:cubicBezTo>
                    <a:pt x="653143" y="1611086"/>
                    <a:pt x="508000" y="1641929"/>
                    <a:pt x="486229" y="1661886"/>
                  </a:cubicBezTo>
                  <a:cubicBezTo>
                    <a:pt x="464458" y="1681843"/>
                    <a:pt x="584200" y="1672771"/>
                    <a:pt x="584200" y="1705428"/>
                  </a:cubicBezTo>
                  <a:cubicBezTo>
                    <a:pt x="584200" y="1738085"/>
                    <a:pt x="535215" y="1836057"/>
                    <a:pt x="486229" y="1857828"/>
                  </a:cubicBezTo>
                  <a:cubicBezTo>
                    <a:pt x="437243" y="1879599"/>
                    <a:pt x="328386" y="1836057"/>
                    <a:pt x="290286" y="1836057"/>
                  </a:cubicBezTo>
                  <a:cubicBezTo>
                    <a:pt x="252186" y="1836057"/>
                    <a:pt x="239486" y="1839685"/>
                    <a:pt x="257629" y="1857828"/>
                  </a:cubicBezTo>
                  <a:cubicBezTo>
                    <a:pt x="275772" y="1875971"/>
                    <a:pt x="404586" y="1883228"/>
                    <a:pt x="399143" y="1944914"/>
                  </a:cubicBezTo>
                  <a:cubicBezTo>
                    <a:pt x="393700" y="2006600"/>
                    <a:pt x="275771" y="2148114"/>
                    <a:pt x="224971" y="2227943"/>
                  </a:cubicBezTo>
                  <a:cubicBezTo>
                    <a:pt x="174171" y="2307772"/>
                    <a:pt x="130629" y="2380343"/>
                    <a:pt x="94343" y="2423886"/>
                  </a:cubicBezTo>
                  <a:cubicBezTo>
                    <a:pt x="58057" y="2467429"/>
                    <a:pt x="14514" y="2467429"/>
                    <a:pt x="7257" y="2489200"/>
                  </a:cubicBezTo>
                  <a:cubicBezTo>
                    <a:pt x="0" y="2510971"/>
                    <a:pt x="47171" y="2518228"/>
                    <a:pt x="50800" y="2554514"/>
                  </a:cubicBezTo>
                  <a:cubicBezTo>
                    <a:pt x="54429" y="2590800"/>
                    <a:pt x="23586" y="2632528"/>
                    <a:pt x="29029" y="2706914"/>
                  </a:cubicBezTo>
                  <a:cubicBezTo>
                    <a:pt x="34472" y="2781300"/>
                    <a:pt x="61686" y="2897414"/>
                    <a:pt x="83457" y="3000828"/>
                  </a:cubicBezTo>
                  <a:cubicBezTo>
                    <a:pt x="105228" y="3104242"/>
                    <a:pt x="137886" y="3263900"/>
                    <a:pt x="159657" y="3327400"/>
                  </a:cubicBezTo>
                  <a:cubicBezTo>
                    <a:pt x="181428" y="3390900"/>
                    <a:pt x="194129" y="3349171"/>
                    <a:pt x="214086" y="3381828"/>
                  </a:cubicBezTo>
                  <a:cubicBezTo>
                    <a:pt x="234043" y="3414485"/>
                    <a:pt x="266700" y="3474357"/>
                    <a:pt x="279400" y="3523343"/>
                  </a:cubicBezTo>
                  <a:cubicBezTo>
                    <a:pt x="292100" y="3572329"/>
                    <a:pt x="272143" y="3646715"/>
                    <a:pt x="290286" y="3675743"/>
                  </a:cubicBezTo>
                  <a:cubicBezTo>
                    <a:pt x="308429" y="3704771"/>
                    <a:pt x="364671" y="3706585"/>
                    <a:pt x="388257" y="3697514"/>
                  </a:cubicBezTo>
                  <a:cubicBezTo>
                    <a:pt x="411843" y="3688443"/>
                    <a:pt x="413657" y="3634014"/>
                    <a:pt x="431800" y="3621314"/>
                  </a:cubicBezTo>
                  <a:cubicBezTo>
                    <a:pt x="449943" y="3608614"/>
                    <a:pt x="488043" y="3603171"/>
                    <a:pt x="497114" y="3621314"/>
                  </a:cubicBezTo>
                  <a:cubicBezTo>
                    <a:pt x="506185" y="3639457"/>
                    <a:pt x="497115" y="3663042"/>
                    <a:pt x="486229" y="3730171"/>
                  </a:cubicBezTo>
                  <a:cubicBezTo>
                    <a:pt x="475343" y="3797300"/>
                    <a:pt x="457200" y="3884386"/>
                    <a:pt x="431800" y="4024086"/>
                  </a:cubicBezTo>
                  <a:cubicBezTo>
                    <a:pt x="406400" y="4163786"/>
                    <a:pt x="357415" y="4386943"/>
                    <a:pt x="333829" y="4568371"/>
                  </a:cubicBezTo>
                  <a:cubicBezTo>
                    <a:pt x="310243" y="4749800"/>
                    <a:pt x="297543" y="4976586"/>
                    <a:pt x="290286" y="5112657"/>
                  </a:cubicBezTo>
                  <a:cubicBezTo>
                    <a:pt x="283029" y="5248728"/>
                    <a:pt x="252186" y="5341257"/>
                    <a:pt x="290286" y="5384800"/>
                  </a:cubicBezTo>
                  <a:cubicBezTo>
                    <a:pt x="328386" y="5428343"/>
                    <a:pt x="448129" y="5382985"/>
                    <a:pt x="518886" y="5373914"/>
                  </a:cubicBezTo>
                  <a:cubicBezTo>
                    <a:pt x="589643" y="5364843"/>
                    <a:pt x="660401" y="5312228"/>
                    <a:pt x="714829" y="5330371"/>
                  </a:cubicBezTo>
                  <a:cubicBezTo>
                    <a:pt x="769258" y="5348514"/>
                    <a:pt x="803729" y="5461000"/>
                    <a:pt x="845457" y="5482771"/>
                  </a:cubicBezTo>
                  <a:cubicBezTo>
                    <a:pt x="887185" y="5504542"/>
                    <a:pt x="941614" y="5451929"/>
                    <a:pt x="965200" y="5461000"/>
                  </a:cubicBezTo>
                  <a:cubicBezTo>
                    <a:pt x="988786" y="5470071"/>
                    <a:pt x="979714" y="5502729"/>
                    <a:pt x="986971" y="5537200"/>
                  </a:cubicBezTo>
                  <a:cubicBezTo>
                    <a:pt x="994228" y="5571671"/>
                    <a:pt x="1006929" y="5631542"/>
                    <a:pt x="1008743" y="5667828"/>
                  </a:cubicBezTo>
                  <a:cubicBezTo>
                    <a:pt x="1010557" y="5704114"/>
                    <a:pt x="994229" y="5729514"/>
                    <a:pt x="997857" y="5754914"/>
                  </a:cubicBezTo>
                  <a:cubicBezTo>
                    <a:pt x="1001485" y="5780314"/>
                    <a:pt x="1032328" y="5805714"/>
                    <a:pt x="1030514" y="5820228"/>
                  </a:cubicBezTo>
                  <a:cubicBezTo>
                    <a:pt x="1028700" y="5834742"/>
                    <a:pt x="983342" y="5823857"/>
                    <a:pt x="986971" y="5842000"/>
                  </a:cubicBezTo>
                  <a:cubicBezTo>
                    <a:pt x="990600" y="5860143"/>
                    <a:pt x="1055914" y="5907315"/>
                    <a:pt x="1052286" y="5929086"/>
                  </a:cubicBezTo>
                  <a:cubicBezTo>
                    <a:pt x="1048658" y="5950857"/>
                    <a:pt x="988786" y="5961742"/>
                    <a:pt x="965200" y="5972628"/>
                  </a:cubicBezTo>
                  <a:cubicBezTo>
                    <a:pt x="941614" y="5983514"/>
                    <a:pt x="918028" y="5972629"/>
                    <a:pt x="910771" y="5994400"/>
                  </a:cubicBezTo>
                  <a:cubicBezTo>
                    <a:pt x="903514" y="6016171"/>
                    <a:pt x="945243" y="6057900"/>
                    <a:pt x="921657" y="6103257"/>
                  </a:cubicBezTo>
                  <a:cubicBezTo>
                    <a:pt x="898071" y="6148614"/>
                    <a:pt x="820057" y="6221186"/>
                    <a:pt x="769257" y="6266543"/>
                  </a:cubicBezTo>
                  <a:cubicBezTo>
                    <a:pt x="718457" y="6311900"/>
                    <a:pt x="656771" y="6326414"/>
                    <a:pt x="616857" y="6375400"/>
                  </a:cubicBezTo>
                  <a:cubicBezTo>
                    <a:pt x="576943" y="6424386"/>
                    <a:pt x="504371" y="6522357"/>
                    <a:pt x="529771" y="6560457"/>
                  </a:cubicBezTo>
                  <a:cubicBezTo>
                    <a:pt x="555171" y="6598557"/>
                    <a:pt x="671286" y="6594929"/>
                    <a:pt x="769257" y="6604000"/>
                  </a:cubicBezTo>
                  <a:cubicBezTo>
                    <a:pt x="867228" y="6613071"/>
                    <a:pt x="1035957" y="6620329"/>
                    <a:pt x="1117600" y="6614886"/>
                  </a:cubicBezTo>
                  <a:cubicBezTo>
                    <a:pt x="1199243" y="6609443"/>
                    <a:pt x="1233714" y="6598557"/>
                    <a:pt x="1259114" y="6571343"/>
                  </a:cubicBezTo>
                  <a:cubicBezTo>
                    <a:pt x="1284514" y="6544129"/>
                    <a:pt x="1240971" y="6477000"/>
                    <a:pt x="1270000" y="6451600"/>
                  </a:cubicBezTo>
                  <a:cubicBezTo>
                    <a:pt x="1299029" y="6426200"/>
                    <a:pt x="1380672" y="6446157"/>
                    <a:pt x="1433286" y="6418943"/>
                  </a:cubicBezTo>
                  <a:cubicBezTo>
                    <a:pt x="1485900" y="6391729"/>
                    <a:pt x="1558472" y="6331857"/>
                    <a:pt x="1585686" y="6288314"/>
                  </a:cubicBezTo>
                  <a:cubicBezTo>
                    <a:pt x="1612900" y="6244771"/>
                    <a:pt x="1603828" y="6190343"/>
                    <a:pt x="1596571" y="6157686"/>
                  </a:cubicBezTo>
                  <a:cubicBezTo>
                    <a:pt x="1589314" y="6125029"/>
                    <a:pt x="1536700" y="6125028"/>
                    <a:pt x="1542143" y="6092371"/>
                  </a:cubicBezTo>
                  <a:cubicBezTo>
                    <a:pt x="1547586" y="6059714"/>
                    <a:pt x="1620158" y="5994400"/>
                    <a:pt x="1629229" y="5961743"/>
                  </a:cubicBezTo>
                  <a:cubicBezTo>
                    <a:pt x="1638300" y="5929086"/>
                    <a:pt x="1596571" y="5918199"/>
                    <a:pt x="1596571" y="5896428"/>
                  </a:cubicBezTo>
                  <a:cubicBezTo>
                    <a:pt x="1596571" y="5874657"/>
                    <a:pt x="1627415" y="5852885"/>
                    <a:pt x="1629229" y="5831114"/>
                  </a:cubicBezTo>
                  <a:cubicBezTo>
                    <a:pt x="1631043" y="5809343"/>
                    <a:pt x="1598386" y="5794828"/>
                    <a:pt x="1607457" y="5765800"/>
                  </a:cubicBezTo>
                  <a:cubicBezTo>
                    <a:pt x="1616528" y="5736772"/>
                    <a:pt x="1672771" y="5684157"/>
                    <a:pt x="1683657" y="5656943"/>
                  </a:cubicBezTo>
                  <a:cubicBezTo>
                    <a:pt x="1694543" y="5629729"/>
                    <a:pt x="1663700" y="5629728"/>
                    <a:pt x="1672771" y="5602514"/>
                  </a:cubicBezTo>
                  <a:cubicBezTo>
                    <a:pt x="1681842" y="5575300"/>
                    <a:pt x="1732643" y="5515428"/>
                    <a:pt x="1738086" y="5493657"/>
                  </a:cubicBezTo>
                  <a:cubicBezTo>
                    <a:pt x="1743529" y="5471886"/>
                    <a:pt x="1703615" y="5495472"/>
                    <a:pt x="1705429" y="5471886"/>
                  </a:cubicBezTo>
                  <a:cubicBezTo>
                    <a:pt x="1707243" y="5448300"/>
                    <a:pt x="1739900" y="5390243"/>
                    <a:pt x="1748971" y="5352143"/>
                  </a:cubicBezTo>
                  <a:cubicBezTo>
                    <a:pt x="1758042" y="5314043"/>
                    <a:pt x="1745343" y="5266872"/>
                    <a:pt x="1759857" y="5243286"/>
                  </a:cubicBezTo>
                  <a:cubicBezTo>
                    <a:pt x="1774371" y="5219700"/>
                    <a:pt x="1823357" y="5232399"/>
                    <a:pt x="1836057" y="5210628"/>
                  </a:cubicBezTo>
                  <a:cubicBezTo>
                    <a:pt x="1848757" y="5188857"/>
                    <a:pt x="1819728" y="5138057"/>
                    <a:pt x="1836057" y="5112657"/>
                  </a:cubicBezTo>
                  <a:cubicBezTo>
                    <a:pt x="1852386" y="5087257"/>
                    <a:pt x="1917700" y="5027385"/>
                    <a:pt x="1934029" y="5058228"/>
                  </a:cubicBezTo>
                  <a:cubicBezTo>
                    <a:pt x="1950358" y="5089071"/>
                    <a:pt x="1895929" y="5259614"/>
                    <a:pt x="1934029" y="5297714"/>
                  </a:cubicBezTo>
                  <a:cubicBezTo>
                    <a:pt x="1972129" y="5335814"/>
                    <a:pt x="2162629" y="5286828"/>
                    <a:pt x="2162629" y="5286828"/>
                  </a:cubicBezTo>
                  <a:cubicBezTo>
                    <a:pt x="2238829" y="5283199"/>
                    <a:pt x="2342243" y="5243286"/>
                    <a:pt x="2391229" y="5275943"/>
                  </a:cubicBezTo>
                  <a:cubicBezTo>
                    <a:pt x="2440215" y="5308600"/>
                    <a:pt x="2418443" y="5408385"/>
                    <a:pt x="2456543" y="5482771"/>
                  </a:cubicBezTo>
                  <a:cubicBezTo>
                    <a:pt x="2494643" y="5557157"/>
                    <a:pt x="2598058" y="5667828"/>
                    <a:pt x="2619829" y="5722257"/>
                  </a:cubicBezTo>
                  <a:cubicBezTo>
                    <a:pt x="2641600" y="5776686"/>
                    <a:pt x="2603500" y="5780315"/>
                    <a:pt x="2587171" y="5809343"/>
                  </a:cubicBezTo>
                  <a:cubicBezTo>
                    <a:pt x="2570842" y="5838371"/>
                    <a:pt x="2512786" y="5854700"/>
                    <a:pt x="2521857" y="5896428"/>
                  </a:cubicBezTo>
                  <a:cubicBezTo>
                    <a:pt x="2530928" y="5938156"/>
                    <a:pt x="2621643" y="6012543"/>
                    <a:pt x="2641600" y="6059714"/>
                  </a:cubicBezTo>
                  <a:cubicBezTo>
                    <a:pt x="2661557" y="6106885"/>
                    <a:pt x="2637971" y="6155871"/>
                    <a:pt x="2641600" y="6179457"/>
                  </a:cubicBezTo>
                  <a:cubicBezTo>
                    <a:pt x="2645229" y="6203043"/>
                    <a:pt x="2657928" y="6179457"/>
                    <a:pt x="2663371" y="6201228"/>
                  </a:cubicBezTo>
                  <a:cubicBezTo>
                    <a:pt x="2668814" y="6223000"/>
                    <a:pt x="2656114" y="6281057"/>
                    <a:pt x="2674257" y="6310086"/>
                  </a:cubicBezTo>
                  <a:cubicBezTo>
                    <a:pt x="2692400" y="6339115"/>
                    <a:pt x="2735943" y="6359071"/>
                    <a:pt x="2772229" y="6375400"/>
                  </a:cubicBezTo>
                  <a:cubicBezTo>
                    <a:pt x="2808515" y="6391729"/>
                    <a:pt x="2868385" y="6388100"/>
                    <a:pt x="2891971" y="6408057"/>
                  </a:cubicBezTo>
                  <a:cubicBezTo>
                    <a:pt x="2915557" y="6428014"/>
                    <a:pt x="2911929" y="6473372"/>
                    <a:pt x="2913743" y="6495143"/>
                  </a:cubicBezTo>
                  <a:cubicBezTo>
                    <a:pt x="2915557" y="6516914"/>
                    <a:pt x="2859314" y="6525986"/>
                    <a:pt x="2902857" y="6538686"/>
                  </a:cubicBezTo>
                  <a:cubicBezTo>
                    <a:pt x="2946400" y="6551386"/>
                    <a:pt x="3073400" y="6567715"/>
                    <a:pt x="3175000" y="6571343"/>
                  </a:cubicBezTo>
                  <a:cubicBezTo>
                    <a:pt x="3276600" y="6574971"/>
                    <a:pt x="3432629" y="6573157"/>
                    <a:pt x="3512457" y="6560457"/>
                  </a:cubicBezTo>
                  <a:cubicBezTo>
                    <a:pt x="3592285" y="6547757"/>
                    <a:pt x="3639457" y="6524171"/>
                    <a:pt x="3653971" y="6495143"/>
                  </a:cubicBezTo>
                  <a:cubicBezTo>
                    <a:pt x="3668485" y="6466115"/>
                    <a:pt x="3639457" y="6426200"/>
                    <a:pt x="3599543" y="6386286"/>
                  </a:cubicBezTo>
                  <a:cubicBezTo>
                    <a:pt x="3559629" y="6346372"/>
                    <a:pt x="3459843" y="6293757"/>
                    <a:pt x="3414486" y="6255657"/>
                  </a:cubicBezTo>
                  <a:cubicBezTo>
                    <a:pt x="3369129" y="6217557"/>
                    <a:pt x="3343729" y="6195786"/>
                    <a:pt x="3327400" y="6157686"/>
                  </a:cubicBezTo>
                  <a:cubicBezTo>
                    <a:pt x="3311071" y="6119586"/>
                    <a:pt x="3334657" y="6056086"/>
                    <a:pt x="3316514" y="6027057"/>
                  </a:cubicBezTo>
                  <a:cubicBezTo>
                    <a:pt x="3298371" y="5998028"/>
                    <a:pt x="3240314" y="5998028"/>
                    <a:pt x="3218543" y="5983514"/>
                  </a:cubicBezTo>
                  <a:cubicBezTo>
                    <a:pt x="3196772" y="5969000"/>
                    <a:pt x="3196772" y="5950857"/>
                    <a:pt x="3185886" y="5939971"/>
                  </a:cubicBezTo>
                  <a:cubicBezTo>
                    <a:pt x="3175000" y="5929085"/>
                    <a:pt x="3158672" y="5934528"/>
                    <a:pt x="3153229" y="5918200"/>
                  </a:cubicBezTo>
                  <a:cubicBezTo>
                    <a:pt x="3147786" y="5901872"/>
                    <a:pt x="3147786" y="5871029"/>
                    <a:pt x="3153229" y="5842000"/>
                  </a:cubicBezTo>
                  <a:cubicBezTo>
                    <a:pt x="3158672" y="5812971"/>
                    <a:pt x="3182257" y="5774871"/>
                    <a:pt x="3185886" y="5744028"/>
                  </a:cubicBezTo>
                  <a:cubicBezTo>
                    <a:pt x="3189515" y="5713185"/>
                    <a:pt x="3175000" y="5698671"/>
                    <a:pt x="3175000" y="5656943"/>
                  </a:cubicBezTo>
                  <a:cubicBezTo>
                    <a:pt x="3175000" y="5615215"/>
                    <a:pt x="3180443" y="5548086"/>
                    <a:pt x="3185886" y="5493657"/>
                  </a:cubicBezTo>
                  <a:cubicBezTo>
                    <a:pt x="3191329" y="5439228"/>
                    <a:pt x="3196771" y="5339443"/>
                    <a:pt x="3207657" y="5330371"/>
                  </a:cubicBezTo>
                  <a:cubicBezTo>
                    <a:pt x="3218543" y="5321300"/>
                    <a:pt x="3213100" y="5412014"/>
                    <a:pt x="3251200" y="5439228"/>
                  </a:cubicBezTo>
                  <a:cubicBezTo>
                    <a:pt x="3289300" y="5466442"/>
                    <a:pt x="3347357" y="5473700"/>
                    <a:pt x="3436257" y="5493657"/>
                  </a:cubicBezTo>
                  <a:cubicBezTo>
                    <a:pt x="3525157" y="5513614"/>
                    <a:pt x="3706586" y="5542642"/>
                    <a:pt x="3784600" y="5558971"/>
                  </a:cubicBezTo>
                  <a:cubicBezTo>
                    <a:pt x="3862614" y="5575300"/>
                    <a:pt x="3886200" y="5598885"/>
                    <a:pt x="3904343" y="5591628"/>
                  </a:cubicBezTo>
                  <a:cubicBezTo>
                    <a:pt x="3922486" y="5584371"/>
                    <a:pt x="3878943" y="5535385"/>
                    <a:pt x="3893457" y="5515428"/>
                  </a:cubicBezTo>
                  <a:cubicBezTo>
                    <a:pt x="3907971" y="5495471"/>
                    <a:pt x="3973286" y="5493657"/>
                    <a:pt x="3991429" y="5471886"/>
                  </a:cubicBezTo>
                  <a:cubicBezTo>
                    <a:pt x="4009572" y="5450115"/>
                    <a:pt x="3998686" y="5417457"/>
                    <a:pt x="4002314" y="5384800"/>
                  </a:cubicBezTo>
                  <a:cubicBezTo>
                    <a:pt x="4005942" y="5352143"/>
                    <a:pt x="4022271" y="5334000"/>
                    <a:pt x="4013200" y="5275943"/>
                  </a:cubicBezTo>
                  <a:cubicBezTo>
                    <a:pt x="4004129" y="5217886"/>
                    <a:pt x="3949700" y="5096328"/>
                    <a:pt x="3947886" y="5036457"/>
                  </a:cubicBezTo>
                  <a:cubicBezTo>
                    <a:pt x="3946072" y="4976586"/>
                    <a:pt x="3993243" y="4963885"/>
                    <a:pt x="4002314" y="4916714"/>
                  </a:cubicBezTo>
                  <a:cubicBezTo>
                    <a:pt x="4011385" y="4869543"/>
                    <a:pt x="4004128" y="4827814"/>
                    <a:pt x="4002314" y="4753428"/>
                  </a:cubicBezTo>
                  <a:cubicBezTo>
                    <a:pt x="4000500" y="4679042"/>
                    <a:pt x="3998686" y="4561114"/>
                    <a:pt x="3991429" y="4470400"/>
                  </a:cubicBezTo>
                  <a:cubicBezTo>
                    <a:pt x="3984172" y="4379686"/>
                    <a:pt x="3971471" y="4272643"/>
                    <a:pt x="3958771" y="4209143"/>
                  </a:cubicBezTo>
                  <a:cubicBezTo>
                    <a:pt x="3946071" y="4145643"/>
                    <a:pt x="3935186" y="4160157"/>
                    <a:pt x="3915229" y="4089400"/>
                  </a:cubicBezTo>
                  <a:cubicBezTo>
                    <a:pt x="3895272" y="4018643"/>
                    <a:pt x="3878943" y="3889829"/>
                    <a:pt x="3839029" y="3784600"/>
                  </a:cubicBezTo>
                  <a:cubicBezTo>
                    <a:pt x="3799115" y="3679371"/>
                    <a:pt x="3713843" y="3546928"/>
                    <a:pt x="3675743" y="3458028"/>
                  </a:cubicBezTo>
                  <a:cubicBezTo>
                    <a:pt x="3637643" y="3369128"/>
                    <a:pt x="3637643" y="3300185"/>
                    <a:pt x="3610429" y="3251200"/>
                  </a:cubicBezTo>
                  <a:cubicBezTo>
                    <a:pt x="3583215" y="3202215"/>
                    <a:pt x="3510643" y="3205843"/>
                    <a:pt x="3512457" y="3164114"/>
                  </a:cubicBezTo>
                  <a:cubicBezTo>
                    <a:pt x="3514271" y="3122385"/>
                    <a:pt x="3594100" y="3031671"/>
                    <a:pt x="3621314" y="3000828"/>
                  </a:cubicBezTo>
                  <a:cubicBezTo>
                    <a:pt x="3648528" y="2969985"/>
                    <a:pt x="3650343" y="3002643"/>
                    <a:pt x="3675743" y="2979057"/>
                  </a:cubicBezTo>
                  <a:cubicBezTo>
                    <a:pt x="3701143" y="2955471"/>
                    <a:pt x="3737428" y="2897414"/>
                    <a:pt x="3773714" y="2859314"/>
                  </a:cubicBezTo>
                  <a:cubicBezTo>
                    <a:pt x="3810000" y="2821214"/>
                    <a:pt x="3848100" y="2779486"/>
                    <a:pt x="3893457" y="2750457"/>
                  </a:cubicBezTo>
                  <a:cubicBezTo>
                    <a:pt x="3938814" y="2721429"/>
                    <a:pt x="4009571" y="2719615"/>
                    <a:pt x="4045857" y="2685143"/>
                  </a:cubicBezTo>
                  <a:cubicBezTo>
                    <a:pt x="4082143" y="2650672"/>
                    <a:pt x="4083957" y="2579914"/>
                    <a:pt x="4111171" y="2543628"/>
                  </a:cubicBezTo>
                  <a:cubicBezTo>
                    <a:pt x="4138385" y="2507342"/>
                    <a:pt x="4183743" y="2487385"/>
                    <a:pt x="4209143" y="2467428"/>
                  </a:cubicBezTo>
                  <a:cubicBezTo>
                    <a:pt x="4234543" y="2447471"/>
                    <a:pt x="4285342" y="2476500"/>
                    <a:pt x="4263571" y="2423886"/>
                  </a:cubicBezTo>
                  <a:cubicBezTo>
                    <a:pt x="4241800" y="2371272"/>
                    <a:pt x="4145642" y="2233386"/>
                    <a:pt x="4078514" y="2151743"/>
                  </a:cubicBezTo>
                  <a:cubicBezTo>
                    <a:pt x="4011386" y="2070100"/>
                    <a:pt x="3933371" y="2008414"/>
                    <a:pt x="3860800" y="1934028"/>
                  </a:cubicBezTo>
                  <a:cubicBezTo>
                    <a:pt x="3788229" y="1859642"/>
                    <a:pt x="3712029" y="1774371"/>
                    <a:pt x="3643086" y="1705428"/>
                  </a:cubicBezTo>
                  <a:cubicBezTo>
                    <a:pt x="3574143" y="1636485"/>
                    <a:pt x="3483429" y="1551214"/>
                    <a:pt x="3447143" y="1520371"/>
                  </a:cubicBezTo>
                  <a:cubicBezTo>
                    <a:pt x="3410857" y="1489528"/>
                    <a:pt x="3465285" y="1534885"/>
                    <a:pt x="3425371" y="1520371"/>
                  </a:cubicBezTo>
                  <a:cubicBezTo>
                    <a:pt x="3385457" y="1505857"/>
                    <a:pt x="3292928" y="1456872"/>
                    <a:pt x="3207657" y="1433286"/>
                  </a:cubicBezTo>
                  <a:cubicBezTo>
                    <a:pt x="3122386" y="1409700"/>
                    <a:pt x="2975429" y="1389743"/>
                    <a:pt x="2913743" y="1378857"/>
                  </a:cubicBezTo>
                  <a:cubicBezTo>
                    <a:pt x="2852057" y="1367971"/>
                    <a:pt x="2852057" y="1382485"/>
                    <a:pt x="2837543" y="1367971"/>
                  </a:cubicBezTo>
                  <a:cubicBezTo>
                    <a:pt x="2823029" y="1353457"/>
                    <a:pt x="2837543" y="1315357"/>
                    <a:pt x="2826657" y="1291771"/>
                  </a:cubicBezTo>
                  <a:cubicBezTo>
                    <a:pt x="2815771" y="1268185"/>
                    <a:pt x="2745015" y="1240971"/>
                    <a:pt x="2772229" y="1226457"/>
                  </a:cubicBezTo>
                  <a:cubicBezTo>
                    <a:pt x="2799443" y="1211943"/>
                    <a:pt x="2946400" y="1219200"/>
                    <a:pt x="2989943" y="1204686"/>
                  </a:cubicBezTo>
                  <a:cubicBezTo>
                    <a:pt x="3033486" y="1190172"/>
                    <a:pt x="3011715" y="1164771"/>
                    <a:pt x="3033486" y="1139371"/>
                  </a:cubicBezTo>
                  <a:cubicBezTo>
                    <a:pt x="3055257" y="1113971"/>
                    <a:pt x="3120571" y="1075872"/>
                    <a:pt x="3120571" y="1052286"/>
                  </a:cubicBezTo>
                  <a:cubicBezTo>
                    <a:pt x="3120571" y="1028700"/>
                    <a:pt x="3071586" y="1003300"/>
                    <a:pt x="3033486" y="997857"/>
                  </a:cubicBezTo>
                  <a:cubicBezTo>
                    <a:pt x="2995386" y="992414"/>
                    <a:pt x="2921000" y="1014185"/>
                    <a:pt x="2891971" y="1019628"/>
                  </a:cubicBezTo>
                  <a:cubicBezTo>
                    <a:pt x="2862942" y="1025071"/>
                    <a:pt x="2866571" y="1041400"/>
                    <a:pt x="2859314" y="1030514"/>
                  </a:cubicBezTo>
                  <a:cubicBezTo>
                    <a:pt x="2852057" y="1019628"/>
                    <a:pt x="2846615" y="977900"/>
                    <a:pt x="2848429" y="954314"/>
                  </a:cubicBezTo>
                  <a:cubicBezTo>
                    <a:pt x="2850243" y="930728"/>
                    <a:pt x="2855686" y="908957"/>
                    <a:pt x="2870200" y="889000"/>
                  </a:cubicBezTo>
                  <a:cubicBezTo>
                    <a:pt x="2884714" y="869043"/>
                    <a:pt x="2944586" y="867228"/>
                    <a:pt x="2935514" y="834571"/>
                  </a:cubicBezTo>
                  <a:cubicBezTo>
                    <a:pt x="2926442" y="801914"/>
                    <a:pt x="2819399" y="725714"/>
                    <a:pt x="2815771" y="693057"/>
                  </a:cubicBezTo>
                  <a:cubicBezTo>
                    <a:pt x="2812143" y="660400"/>
                    <a:pt x="2875643" y="671285"/>
                    <a:pt x="2913743" y="638628"/>
                  </a:cubicBezTo>
                  <a:cubicBezTo>
                    <a:pt x="2951843" y="605971"/>
                    <a:pt x="3009900" y="556985"/>
                    <a:pt x="3044371" y="497114"/>
                  </a:cubicBezTo>
                  <a:cubicBezTo>
                    <a:pt x="3078842" y="437243"/>
                    <a:pt x="3127828" y="304800"/>
                    <a:pt x="3120571" y="279400"/>
                  </a:cubicBezTo>
                  <a:cubicBezTo>
                    <a:pt x="3113314" y="254000"/>
                    <a:pt x="3058886" y="332014"/>
                    <a:pt x="3000829" y="344714"/>
                  </a:cubicBezTo>
                  <a:cubicBezTo>
                    <a:pt x="2942772" y="357414"/>
                    <a:pt x="2830286" y="351971"/>
                    <a:pt x="2772229" y="355600"/>
                  </a:cubicBezTo>
                  <a:cubicBezTo>
                    <a:pt x="2714172" y="359229"/>
                    <a:pt x="2694214" y="388257"/>
                    <a:pt x="2652486" y="366486"/>
                  </a:cubicBezTo>
                  <a:cubicBezTo>
                    <a:pt x="2610758" y="344715"/>
                    <a:pt x="2569028" y="272142"/>
                    <a:pt x="2521857" y="224971"/>
                  </a:cubicBezTo>
                  <a:cubicBezTo>
                    <a:pt x="2474686" y="177800"/>
                    <a:pt x="2414814" y="117928"/>
                    <a:pt x="2369457" y="83457"/>
                  </a:cubicBezTo>
                  <a:cubicBezTo>
                    <a:pt x="2324100" y="48986"/>
                    <a:pt x="2275114" y="30843"/>
                    <a:pt x="2249714" y="18143"/>
                  </a:cubicBezTo>
                  <a:cubicBezTo>
                    <a:pt x="2224314" y="5443"/>
                    <a:pt x="2240643" y="0"/>
                    <a:pt x="2217057" y="7257"/>
                  </a:cubicBezTo>
                  <a:cubicBezTo>
                    <a:pt x="2193471" y="14514"/>
                    <a:pt x="2157186" y="50800"/>
                    <a:pt x="2108200" y="61686"/>
                  </a:cubicBezTo>
                  <a:cubicBezTo>
                    <a:pt x="2059214" y="72572"/>
                    <a:pt x="1981200" y="76200"/>
                    <a:pt x="1923143" y="72571"/>
                  </a:cubicBezTo>
                  <a:cubicBezTo>
                    <a:pt x="1865086" y="68942"/>
                    <a:pt x="1797957" y="47171"/>
                    <a:pt x="1759857" y="39914"/>
                  </a:cubicBezTo>
                  <a:cubicBezTo>
                    <a:pt x="1721757" y="32657"/>
                    <a:pt x="1712686" y="21771"/>
                    <a:pt x="1694543" y="29028"/>
                  </a:cubicBezTo>
                  <a:cubicBezTo>
                    <a:pt x="1676400" y="36285"/>
                    <a:pt x="1678214" y="56243"/>
                    <a:pt x="1651000" y="83457"/>
                  </a:cubicBezTo>
                  <a:cubicBezTo>
                    <a:pt x="1623786" y="110671"/>
                    <a:pt x="1569357" y="156028"/>
                    <a:pt x="1531257" y="192314"/>
                  </a:cubicBezTo>
                  <a:cubicBezTo>
                    <a:pt x="1493157" y="228600"/>
                    <a:pt x="1449614" y="264885"/>
                    <a:pt x="1422400" y="301171"/>
                  </a:cubicBezTo>
                  <a:cubicBezTo>
                    <a:pt x="1395186" y="337457"/>
                    <a:pt x="1406071" y="390071"/>
                    <a:pt x="1367971" y="410028"/>
                  </a:cubicBezTo>
                  <a:cubicBezTo>
                    <a:pt x="1329871" y="429985"/>
                    <a:pt x="1246414" y="411843"/>
                    <a:pt x="1193800" y="420914"/>
                  </a:cubicBezTo>
                  <a:cubicBezTo>
                    <a:pt x="1141186" y="429985"/>
                    <a:pt x="1104900" y="449943"/>
                    <a:pt x="1052286" y="464457"/>
                  </a:cubicBezTo>
                  <a:cubicBezTo>
                    <a:pt x="999672" y="478971"/>
                    <a:pt x="912586" y="497114"/>
                    <a:pt x="878114" y="508000"/>
                  </a:cubicBezTo>
                  <a:cubicBezTo>
                    <a:pt x="843642" y="518886"/>
                    <a:pt x="825500" y="504371"/>
                    <a:pt x="845457" y="529771"/>
                  </a:cubicBezTo>
                  <a:cubicBezTo>
                    <a:pt x="865414" y="555171"/>
                    <a:pt x="943428" y="625929"/>
                    <a:pt x="997857" y="660400"/>
                  </a:cubicBezTo>
                  <a:cubicBezTo>
                    <a:pt x="1052286" y="694871"/>
                    <a:pt x="1124857" y="718457"/>
                    <a:pt x="1172029" y="736600"/>
                  </a:cubicBezTo>
                  <a:cubicBezTo>
                    <a:pt x="1219201" y="754743"/>
                    <a:pt x="1270000" y="745671"/>
                    <a:pt x="1280886" y="769257"/>
                  </a:cubicBezTo>
                  <a:cubicBezTo>
                    <a:pt x="1291772" y="792843"/>
                    <a:pt x="1230086" y="849086"/>
                    <a:pt x="1237343" y="878114"/>
                  </a:cubicBezTo>
                  <a:cubicBezTo>
                    <a:pt x="1244600" y="907142"/>
                    <a:pt x="1308101" y="916214"/>
                    <a:pt x="1324429" y="943428"/>
                  </a:cubicBezTo>
                  <a:cubicBezTo>
                    <a:pt x="1340758" y="970642"/>
                    <a:pt x="1322614" y="1023257"/>
                    <a:pt x="1335314" y="1041400"/>
                  </a:cubicBezTo>
                  <a:cubicBezTo>
                    <a:pt x="1348014" y="1059543"/>
                    <a:pt x="1373415" y="1050472"/>
                    <a:pt x="1400629" y="1052286"/>
                  </a:cubicBezTo>
                  <a:cubicBezTo>
                    <a:pt x="1427843" y="1054100"/>
                    <a:pt x="1458686" y="1017814"/>
                    <a:pt x="1487714" y="103051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2" name="Groupe 31"/>
          <p:cNvGrpSpPr/>
          <p:nvPr/>
        </p:nvGrpSpPr>
        <p:grpSpPr>
          <a:xfrm>
            <a:off x="6072198" y="1571612"/>
            <a:ext cx="785818" cy="1643050"/>
            <a:chOff x="0" y="0"/>
            <a:chExt cx="3712018" cy="6161315"/>
          </a:xfrm>
        </p:grpSpPr>
        <p:pic>
          <p:nvPicPr>
            <p:cNvPr id="33" name="Image 32" descr="499-1434-thickbox.jpg"/>
            <p:cNvPicPr>
              <a:picLocks noChangeAspect="1"/>
            </p:cNvPicPr>
            <p:nvPr/>
          </p:nvPicPr>
          <p:blipFill>
            <a:blip r:embed="rId5" cstate="print"/>
            <a:srcRect l="40157" t="37132" r="33071" b="52756"/>
            <a:stretch>
              <a:fillRect/>
            </a:stretch>
          </p:blipFill>
          <p:spPr>
            <a:xfrm>
              <a:off x="995144" y="2285992"/>
              <a:ext cx="2049732" cy="689817"/>
            </a:xfrm>
            <a:prstGeom prst="rect">
              <a:avLst/>
            </a:prstGeom>
          </p:spPr>
        </p:pic>
        <p:sp>
          <p:nvSpPr>
            <p:cNvPr id="35" name="Forme libre 34"/>
            <p:cNvSpPr/>
            <p:nvPr/>
          </p:nvSpPr>
          <p:spPr>
            <a:xfrm>
              <a:off x="0" y="0"/>
              <a:ext cx="3712018" cy="6161315"/>
            </a:xfrm>
            <a:custGeom>
              <a:avLst/>
              <a:gdLst>
                <a:gd name="connsiteX0" fmla="*/ 4417786 w 5736771"/>
                <a:gd name="connsiteY0" fmla="*/ 2300515 h 6161315"/>
                <a:gd name="connsiteX1" fmla="*/ 4515757 w 5736771"/>
                <a:gd name="connsiteY1" fmla="*/ 2137229 h 6161315"/>
                <a:gd name="connsiteX2" fmla="*/ 4450443 w 5736771"/>
                <a:gd name="connsiteY2" fmla="*/ 1919515 h 6161315"/>
                <a:gd name="connsiteX3" fmla="*/ 4352471 w 5736771"/>
                <a:gd name="connsiteY3" fmla="*/ 1908629 h 6161315"/>
                <a:gd name="connsiteX4" fmla="*/ 4265386 w 5736771"/>
                <a:gd name="connsiteY4" fmla="*/ 2028372 h 6161315"/>
                <a:gd name="connsiteX5" fmla="*/ 4298043 w 5736771"/>
                <a:gd name="connsiteY5" fmla="*/ 2071915 h 6161315"/>
                <a:gd name="connsiteX6" fmla="*/ 4276271 w 5736771"/>
                <a:gd name="connsiteY6" fmla="*/ 2126343 h 6161315"/>
                <a:gd name="connsiteX7" fmla="*/ 4352471 w 5736771"/>
                <a:gd name="connsiteY7" fmla="*/ 2235200 h 6161315"/>
                <a:gd name="connsiteX8" fmla="*/ 4646386 w 5736771"/>
                <a:gd name="connsiteY8" fmla="*/ 2844800 h 6161315"/>
                <a:gd name="connsiteX9" fmla="*/ 4972957 w 5736771"/>
                <a:gd name="connsiteY9" fmla="*/ 3193143 h 6161315"/>
                <a:gd name="connsiteX10" fmla="*/ 5168900 w 5736771"/>
                <a:gd name="connsiteY10" fmla="*/ 3476172 h 6161315"/>
                <a:gd name="connsiteX11" fmla="*/ 5212443 w 5736771"/>
                <a:gd name="connsiteY11" fmla="*/ 3508829 h 6161315"/>
                <a:gd name="connsiteX12" fmla="*/ 5277757 w 5736771"/>
                <a:gd name="connsiteY12" fmla="*/ 3650343 h 6161315"/>
                <a:gd name="connsiteX13" fmla="*/ 5343071 w 5736771"/>
                <a:gd name="connsiteY13" fmla="*/ 3672115 h 6161315"/>
                <a:gd name="connsiteX14" fmla="*/ 5473700 w 5736771"/>
                <a:gd name="connsiteY14" fmla="*/ 3868058 h 6161315"/>
                <a:gd name="connsiteX15" fmla="*/ 5517243 w 5736771"/>
                <a:gd name="connsiteY15" fmla="*/ 3933372 h 6161315"/>
                <a:gd name="connsiteX16" fmla="*/ 5702300 w 5736771"/>
                <a:gd name="connsiteY16" fmla="*/ 4107543 h 6161315"/>
                <a:gd name="connsiteX17" fmla="*/ 5691414 w 5736771"/>
                <a:gd name="connsiteY17" fmla="*/ 4161972 h 6161315"/>
                <a:gd name="connsiteX18" fmla="*/ 5724071 w 5736771"/>
                <a:gd name="connsiteY18" fmla="*/ 4249058 h 6161315"/>
                <a:gd name="connsiteX19" fmla="*/ 5615214 w 5736771"/>
                <a:gd name="connsiteY19" fmla="*/ 4270829 h 6161315"/>
                <a:gd name="connsiteX20" fmla="*/ 5691414 w 5736771"/>
                <a:gd name="connsiteY20" fmla="*/ 4336143 h 6161315"/>
                <a:gd name="connsiteX21" fmla="*/ 5430157 w 5736771"/>
                <a:gd name="connsiteY21" fmla="*/ 4466772 h 6161315"/>
                <a:gd name="connsiteX22" fmla="*/ 5277757 w 5736771"/>
                <a:gd name="connsiteY22" fmla="*/ 4564743 h 6161315"/>
                <a:gd name="connsiteX23" fmla="*/ 4983843 w 5736771"/>
                <a:gd name="connsiteY23" fmla="*/ 4630058 h 6161315"/>
                <a:gd name="connsiteX24" fmla="*/ 4842328 w 5736771"/>
                <a:gd name="connsiteY24" fmla="*/ 4619172 h 6161315"/>
                <a:gd name="connsiteX25" fmla="*/ 4809671 w 5736771"/>
                <a:gd name="connsiteY25" fmla="*/ 4651829 h 6161315"/>
                <a:gd name="connsiteX26" fmla="*/ 4526643 w 5736771"/>
                <a:gd name="connsiteY26" fmla="*/ 4673600 h 6161315"/>
                <a:gd name="connsiteX27" fmla="*/ 4287157 w 5736771"/>
                <a:gd name="connsiteY27" fmla="*/ 4662715 h 6161315"/>
                <a:gd name="connsiteX28" fmla="*/ 4243614 w 5736771"/>
                <a:gd name="connsiteY28" fmla="*/ 4836886 h 6161315"/>
                <a:gd name="connsiteX29" fmla="*/ 4308928 w 5736771"/>
                <a:gd name="connsiteY29" fmla="*/ 4826000 h 6161315"/>
                <a:gd name="connsiteX30" fmla="*/ 4265386 w 5736771"/>
                <a:gd name="connsiteY30" fmla="*/ 4923972 h 6161315"/>
                <a:gd name="connsiteX31" fmla="*/ 4210957 w 5736771"/>
                <a:gd name="connsiteY31" fmla="*/ 5043715 h 6161315"/>
                <a:gd name="connsiteX32" fmla="*/ 4189186 w 5736771"/>
                <a:gd name="connsiteY32" fmla="*/ 5065486 h 6161315"/>
                <a:gd name="connsiteX33" fmla="*/ 4178300 w 5736771"/>
                <a:gd name="connsiteY33" fmla="*/ 5141686 h 6161315"/>
                <a:gd name="connsiteX34" fmla="*/ 4134757 w 5736771"/>
                <a:gd name="connsiteY34" fmla="*/ 5217886 h 6161315"/>
                <a:gd name="connsiteX35" fmla="*/ 4102100 w 5736771"/>
                <a:gd name="connsiteY35" fmla="*/ 5337629 h 6161315"/>
                <a:gd name="connsiteX36" fmla="*/ 4112986 w 5736771"/>
                <a:gd name="connsiteY36" fmla="*/ 5435600 h 6161315"/>
                <a:gd name="connsiteX37" fmla="*/ 4015014 w 5736771"/>
                <a:gd name="connsiteY37" fmla="*/ 5490029 h 6161315"/>
                <a:gd name="connsiteX38" fmla="*/ 4080328 w 5736771"/>
                <a:gd name="connsiteY38" fmla="*/ 5544458 h 6161315"/>
                <a:gd name="connsiteX39" fmla="*/ 4091214 w 5736771"/>
                <a:gd name="connsiteY39" fmla="*/ 5653315 h 6161315"/>
                <a:gd name="connsiteX40" fmla="*/ 4047671 w 5736771"/>
                <a:gd name="connsiteY40" fmla="*/ 5675086 h 6161315"/>
                <a:gd name="connsiteX41" fmla="*/ 4123871 w 5736771"/>
                <a:gd name="connsiteY41" fmla="*/ 5805715 h 6161315"/>
                <a:gd name="connsiteX42" fmla="*/ 4167414 w 5736771"/>
                <a:gd name="connsiteY42" fmla="*/ 5881915 h 6161315"/>
                <a:gd name="connsiteX43" fmla="*/ 4341586 w 5736771"/>
                <a:gd name="connsiteY43" fmla="*/ 6077858 h 6161315"/>
                <a:gd name="connsiteX44" fmla="*/ 4254500 w 5736771"/>
                <a:gd name="connsiteY44" fmla="*/ 6132286 h 6161315"/>
                <a:gd name="connsiteX45" fmla="*/ 3721100 w 5736771"/>
                <a:gd name="connsiteY45" fmla="*/ 6154058 h 6161315"/>
                <a:gd name="connsiteX46" fmla="*/ 3634014 w 5736771"/>
                <a:gd name="connsiteY46" fmla="*/ 6088743 h 6161315"/>
                <a:gd name="connsiteX47" fmla="*/ 3699328 w 5736771"/>
                <a:gd name="connsiteY47" fmla="*/ 6045200 h 6161315"/>
                <a:gd name="connsiteX48" fmla="*/ 3546928 w 5736771"/>
                <a:gd name="connsiteY48" fmla="*/ 5969000 h 6161315"/>
                <a:gd name="connsiteX49" fmla="*/ 3568700 w 5736771"/>
                <a:gd name="connsiteY49" fmla="*/ 5849258 h 6161315"/>
                <a:gd name="connsiteX50" fmla="*/ 3536043 w 5736771"/>
                <a:gd name="connsiteY50" fmla="*/ 5794829 h 6161315"/>
                <a:gd name="connsiteX51" fmla="*/ 3525157 w 5736771"/>
                <a:gd name="connsiteY51" fmla="*/ 5653315 h 6161315"/>
                <a:gd name="connsiteX52" fmla="*/ 3557814 w 5736771"/>
                <a:gd name="connsiteY52" fmla="*/ 5566229 h 6161315"/>
                <a:gd name="connsiteX53" fmla="*/ 3557814 w 5736771"/>
                <a:gd name="connsiteY53" fmla="*/ 5468258 h 6161315"/>
                <a:gd name="connsiteX54" fmla="*/ 3623128 w 5736771"/>
                <a:gd name="connsiteY54" fmla="*/ 5370286 h 6161315"/>
                <a:gd name="connsiteX55" fmla="*/ 3536043 w 5736771"/>
                <a:gd name="connsiteY55" fmla="*/ 5217886 h 6161315"/>
                <a:gd name="connsiteX56" fmla="*/ 3546928 w 5736771"/>
                <a:gd name="connsiteY56" fmla="*/ 4978400 h 6161315"/>
                <a:gd name="connsiteX57" fmla="*/ 3503386 w 5736771"/>
                <a:gd name="connsiteY57" fmla="*/ 4934858 h 6161315"/>
                <a:gd name="connsiteX58" fmla="*/ 3459843 w 5736771"/>
                <a:gd name="connsiteY58" fmla="*/ 4956629 h 6161315"/>
                <a:gd name="connsiteX59" fmla="*/ 3492500 w 5736771"/>
                <a:gd name="connsiteY59" fmla="*/ 4891315 h 6161315"/>
                <a:gd name="connsiteX60" fmla="*/ 3492500 w 5736771"/>
                <a:gd name="connsiteY60" fmla="*/ 4815115 h 6161315"/>
                <a:gd name="connsiteX61" fmla="*/ 3623128 w 5736771"/>
                <a:gd name="connsiteY61" fmla="*/ 4836886 h 6161315"/>
                <a:gd name="connsiteX62" fmla="*/ 3634014 w 5736771"/>
                <a:gd name="connsiteY62" fmla="*/ 4695372 h 6161315"/>
                <a:gd name="connsiteX63" fmla="*/ 3536043 w 5736771"/>
                <a:gd name="connsiteY63" fmla="*/ 4717143 h 6161315"/>
                <a:gd name="connsiteX64" fmla="*/ 3318328 w 5736771"/>
                <a:gd name="connsiteY64" fmla="*/ 4738915 h 6161315"/>
                <a:gd name="connsiteX65" fmla="*/ 3133271 w 5736771"/>
                <a:gd name="connsiteY65" fmla="*/ 4728029 h 6161315"/>
                <a:gd name="connsiteX66" fmla="*/ 3100614 w 5736771"/>
                <a:gd name="connsiteY66" fmla="*/ 4673600 h 6161315"/>
                <a:gd name="connsiteX67" fmla="*/ 3111500 w 5736771"/>
                <a:gd name="connsiteY67" fmla="*/ 4608286 h 6161315"/>
                <a:gd name="connsiteX68" fmla="*/ 2926443 w 5736771"/>
                <a:gd name="connsiteY68" fmla="*/ 4597400 h 6161315"/>
                <a:gd name="connsiteX69" fmla="*/ 2763157 w 5736771"/>
                <a:gd name="connsiteY69" fmla="*/ 4564743 h 6161315"/>
                <a:gd name="connsiteX70" fmla="*/ 2730500 w 5736771"/>
                <a:gd name="connsiteY70" fmla="*/ 4662715 h 6161315"/>
                <a:gd name="connsiteX71" fmla="*/ 2523671 w 5736771"/>
                <a:gd name="connsiteY71" fmla="*/ 4684486 h 6161315"/>
                <a:gd name="connsiteX72" fmla="*/ 2393043 w 5736771"/>
                <a:gd name="connsiteY72" fmla="*/ 4695372 h 6161315"/>
                <a:gd name="connsiteX73" fmla="*/ 2295071 w 5736771"/>
                <a:gd name="connsiteY73" fmla="*/ 4923972 h 6161315"/>
                <a:gd name="connsiteX74" fmla="*/ 2273300 w 5736771"/>
                <a:gd name="connsiteY74" fmla="*/ 4956629 h 6161315"/>
                <a:gd name="connsiteX75" fmla="*/ 2338614 w 5736771"/>
                <a:gd name="connsiteY75" fmla="*/ 5000172 h 6161315"/>
                <a:gd name="connsiteX76" fmla="*/ 2197100 w 5736771"/>
                <a:gd name="connsiteY76" fmla="*/ 5054600 h 6161315"/>
                <a:gd name="connsiteX77" fmla="*/ 2120900 w 5736771"/>
                <a:gd name="connsiteY77" fmla="*/ 5174343 h 6161315"/>
                <a:gd name="connsiteX78" fmla="*/ 1968500 w 5736771"/>
                <a:gd name="connsiteY78" fmla="*/ 5294086 h 6161315"/>
                <a:gd name="connsiteX79" fmla="*/ 1979386 w 5736771"/>
                <a:gd name="connsiteY79" fmla="*/ 5392058 h 6161315"/>
                <a:gd name="connsiteX80" fmla="*/ 1848757 w 5736771"/>
                <a:gd name="connsiteY80" fmla="*/ 5511800 h 6161315"/>
                <a:gd name="connsiteX81" fmla="*/ 1805214 w 5736771"/>
                <a:gd name="connsiteY81" fmla="*/ 5675086 h 6161315"/>
                <a:gd name="connsiteX82" fmla="*/ 1837871 w 5736771"/>
                <a:gd name="connsiteY82" fmla="*/ 5740400 h 6161315"/>
                <a:gd name="connsiteX83" fmla="*/ 1805214 w 5736771"/>
                <a:gd name="connsiteY83" fmla="*/ 5794829 h 6161315"/>
                <a:gd name="connsiteX84" fmla="*/ 1870528 w 5736771"/>
                <a:gd name="connsiteY84" fmla="*/ 5849258 h 6161315"/>
                <a:gd name="connsiteX85" fmla="*/ 1848757 w 5736771"/>
                <a:gd name="connsiteY85" fmla="*/ 5936343 h 6161315"/>
                <a:gd name="connsiteX86" fmla="*/ 1652814 w 5736771"/>
                <a:gd name="connsiteY86" fmla="*/ 6001658 h 6161315"/>
                <a:gd name="connsiteX87" fmla="*/ 1554843 w 5736771"/>
                <a:gd name="connsiteY87" fmla="*/ 5990772 h 6161315"/>
                <a:gd name="connsiteX88" fmla="*/ 1445986 w 5736771"/>
                <a:gd name="connsiteY88" fmla="*/ 6001658 h 6161315"/>
                <a:gd name="connsiteX89" fmla="*/ 1380671 w 5736771"/>
                <a:gd name="connsiteY89" fmla="*/ 6066972 h 6161315"/>
                <a:gd name="connsiteX90" fmla="*/ 1152071 w 5736771"/>
                <a:gd name="connsiteY90" fmla="*/ 6132286 h 6161315"/>
                <a:gd name="connsiteX91" fmla="*/ 825500 w 5736771"/>
                <a:gd name="connsiteY91" fmla="*/ 6099629 h 6161315"/>
                <a:gd name="connsiteX92" fmla="*/ 640443 w 5736771"/>
                <a:gd name="connsiteY92" fmla="*/ 6056086 h 6161315"/>
                <a:gd name="connsiteX93" fmla="*/ 760186 w 5736771"/>
                <a:gd name="connsiteY93" fmla="*/ 5969000 h 6161315"/>
                <a:gd name="connsiteX94" fmla="*/ 934357 w 5736771"/>
                <a:gd name="connsiteY94" fmla="*/ 5871029 h 6161315"/>
                <a:gd name="connsiteX95" fmla="*/ 1162957 w 5736771"/>
                <a:gd name="connsiteY95" fmla="*/ 5729515 h 6161315"/>
                <a:gd name="connsiteX96" fmla="*/ 1260928 w 5736771"/>
                <a:gd name="connsiteY96" fmla="*/ 5642429 h 6161315"/>
                <a:gd name="connsiteX97" fmla="*/ 1337128 w 5736771"/>
                <a:gd name="connsiteY97" fmla="*/ 5566229 h 6161315"/>
                <a:gd name="connsiteX98" fmla="*/ 1348014 w 5736771"/>
                <a:gd name="connsiteY98" fmla="*/ 5479143 h 6161315"/>
                <a:gd name="connsiteX99" fmla="*/ 1391557 w 5736771"/>
                <a:gd name="connsiteY99" fmla="*/ 5424715 h 6161315"/>
                <a:gd name="connsiteX100" fmla="*/ 1424214 w 5736771"/>
                <a:gd name="connsiteY100" fmla="*/ 5283200 h 6161315"/>
                <a:gd name="connsiteX101" fmla="*/ 1489528 w 5736771"/>
                <a:gd name="connsiteY101" fmla="*/ 5207000 h 6161315"/>
                <a:gd name="connsiteX102" fmla="*/ 1522186 w 5736771"/>
                <a:gd name="connsiteY102" fmla="*/ 5076372 h 6161315"/>
                <a:gd name="connsiteX103" fmla="*/ 1565728 w 5736771"/>
                <a:gd name="connsiteY103" fmla="*/ 4934858 h 6161315"/>
                <a:gd name="connsiteX104" fmla="*/ 1576614 w 5736771"/>
                <a:gd name="connsiteY104" fmla="*/ 4815115 h 6161315"/>
                <a:gd name="connsiteX105" fmla="*/ 1598386 w 5736771"/>
                <a:gd name="connsiteY105" fmla="*/ 4728029 h 6161315"/>
                <a:gd name="connsiteX106" fmla="*/ 1707243 w 5736771"/>
                <a:gd name="connsiteY106" fmla="*/ 4728029 h 6161315"/>
                <a:gd name="connsiteX107" fmla="*/ 1750786 w 5736771"/>
                <a:gd name="connsiteY107" fmla="*/ 4651829 h 6161315"/>
                <a:gd name="connsiteX108" fmla="*/ 1696357 w 5736771"/>
                <a:gd name="connsiteY108" fmla="*/ 4640943 h 6161315"/>
                <a:gd name="connsiteX109" fmla="*/ 1587500 w 5736771"/>
                <a:gd name="connsiteY109" fmla="*/ 4630058 h 6161315"/>
                <a:gd name="connsiteX110" fmla="*/ 1348014 w 5736771"/>
                <a:gd name="connsiteY110" fmla="*/ 4553858 h 6161315"/>
                <a:gd name="connsiteX111" fmla="*/ 1184728 w 5736771"/>
                <a:gd name="connsiteY111" fmla="*/ 4488543 h 6161315"/>
                <a:gd name="connsiteX112" fmla="*/ 1032328 w 5736771"/>
                <a:gd name="connsiteY112" fmla="*/ 4423229 h 6161315"/>
                <a:gd name="connsiteX113" fmla="*/ 988786 w 5736771"/>
                <a:gd name="connsiteY113" fmla="*/ 4401458 h 6161315"/>
                <a:gd name="connsiteX114" fmla="*/ 1064986 w 5736771"/>
                <a:gd name="connsiteY114" fmla="*/ 4347029 h 6161315"/>
                <a:gd name="connsiteX115" fmla="*/ 1021443 w 5736771"/>
                <a:gd name="connsiteY115" fmla="*/ 4314372 h 6161315"/>
                <a:gd name="connsiteX116" fmla="*/ 1173843 w 5736771"/>
                <a:gd name="connsiteY116" fmla="*/ 4205515 h 6161315"/>
                <a:gd name="connsiteX117" fmla="*/ 1315357 w 5736771"/>
                <a:gd name="connsiteY117" fmla="*/ 4074886 h 6161315"/>
                <a:gd name="connsiteX118" fmla="*/ 1543957 w 5736771"/>
                <a:gd name="connsiteY118" fmla="*/ 3824515 h 6161315"/>
                <a:gd name="connsiteX119" fmla="*/ 2001157 w 5736771"/>
                <a:gd name="connsiteY119" fmla="*/ 3312886 h 6161315"/>
                <a:gd name="connsiteX120" fmla="*/ 2262414 w 5736771"/>
                <a:gd name="connsiteY120" fmla="*/ 3084286 h 6161315"/>
                <a:gd name="connsiteX121" fmla="*/ 2360386 w 5736771"/>
                <a:gd name="connsiteY121" fmla="*/ 2997200 h 6161315"/>
                <a:gd name="connsiteX122" fmla="*/ 2305957 w 5736771"/>
                <a:gd name="connsiteY122" fmla="*/ 2953658 h 6161315"/>
                <a:gd name="connsiteX123" fmla="*/ 2436586 w 5736771"/>
                <a:gd name="connsiteY123" fmla="*/ 2648858 h 6161315"/>
                <a:gd name="connsiteX124" fmla="*/ 2480128 w 5736771"/>
                <a:gd name="connsiteY124" fmla="*/ 2583543 h 6161315"/>
                <a:gd name="connsiteX125" fmla="*/ 2403928 w 5736771"/>
                <a:gd name="connsiteY125" fmla="*/ 2409372 h 6161315"/>
                <a:gd name="connsiteX126" fmla="*/ 2327728 w 5736771"/>
                <a:gd name="connsiteY126" fmla="*/ 2235200 h 6161315"/>
                <a:gd name="connsiteX127" fmla="*/ 2273300 w 5736771"/>
                <a:gd name="connsiteY127" fmla="*/ 2278743 h 6161315"/>
                <a:gd name="connsiteX128" fmla="*/ 2175328 w 5736771"/>
                <a:gd name="connsiteY128" fmla="*/ 2529115 h 6161315"/>
                <a:gd name="connsiteX129" fmla="*/ 1946728 w 5736771"/>
                <a:gd name="connsiteY129" fmla="*/ 2844800 h 6161315"/>
                <a:gd name="connsiteX130" fmla="*/ 1729014 w 5736771"/>
                <a:gd name="connsiteY130" fmla="*/ 3040743 h 6161315"/>
                <a:gd name="connsiteX131" fmla="*/ 1543957 w 5736771"/>
                <a:gd name="connsiteY131" fmla="*/ 3127829 h 6161315"/>
                <a:gd name="connsiteX132" fmla="*/ 1478643 w 5736771"/>
                <a:gd name="connsiteY132" fmla="*/ 3214915 h 6161315"/>
                <a:gd name="connsiteX133" fmla="*/ 1467757 w 5736771"/>
                <a:gd name="connsiteY133" fmla="*/ 3280229 h 6161315"/>
                <a:gd name="connsiteX134" fmla="*/ 1445986 w 5736771"/>
                <a:gd name="connsiteY134" fmla="*/ 3312886 h 6161315"/>
                <a:gd name="connsiteX135" fmla="*/ 1456871 w 5736771"/>
                <a:gd name="connsiteY135" fmla="*/ 3367315 h 6161315"/>
                <a:gd name="connsiteX136" fmla="*/ 1391557 w 5736771"/>
                <a:gd name="connsiteY136" fmla="*/ 3454400 h 6161315"/>
                <a:gd name="connsiteX137" fmla="*/ 1315357 w 5736771"/>
                <a:gd name="connsiteY137" fmla="*/ 3563258 h 6161315"/>
                <a:gd name="connsiteX138" fmla="*/ 1097643 w 5736771"/>
                <a:gd name="connsiteY138" fmla="*/ 3595915 h 6161315"/>
                <a:gd name="connsiteX139" fmla="*/ 977900 w 5736771"/>
                <a:gd name="connsiteY139" fmla="*/ 3617686 h 6161315"/>
                <a:gd name="connsiteX140" fmla="*/ 869043 w 5736771"/>
                <a:gd name="connsiteY140" fmla="*/ 3628572 h 6161315"/>
                <a:gd name="connsiteX141" fmla="*/ 814614 w 5736771"/>
                <a:gd name="connsiteY141" fmla="*/ 3683000 h 6161315"/>
                <a:gd name="connsiteX142" fmla="*/ 771071 w 5736771"/>
                <a:gd name="connsiteY142" fmla="*/ 3770086 h 6161315"/>
                <a:gd name="connsiteX143" fmla="*/ 683986 w 5736771"/>
                <a:gd name="connsiteY143" fmla="*/ 4020458 h 6161315"/>
                <a:gd name="connsiteX144" fmla="*/ 466271 w 5736771"/>
                <a:gd name="connsiteY144" fmla="*/ 4662715 h 6161315"/>
                <a:gd name="connsiteX145" fmla="*/ 324757 w 5736771"/>
                <a:gd name="connsiteY145" fmla="*/ 5021943 h 6161315"/>
                <a:gd name="connsiteX146" fmla="*/ 215900 w 5736771"/>
                <a:gd name="connsiteY146" fmla="*/ 5468258 h 6161315"/>
                <a:gd name="connsiteX147" fmla="*/ 107043 w 5736771"/>
                <a:gd name="connsiteY147" fmla="*/ 6034315 h 6161315"/>
                <a:gd name="connsiteX148" fmla="*/ 63500 w 5736771"/>
                <a:gd name="connsiteY148" fmla="*/ 6077858 h 6161315"/>
                <a:gd name="connsiteX149" fmla="*/ 9071 w 5736771"/>
                <a:gd name="connsiteY149" fmla="*/ 6001658 h 6161315"/>
                <a:gd name="connsiteX150" fmla="*/ 30843 w 5736771"/>
                <a:gd name="connsiteY150" fmla="*/ 5816600 h 6161315"/>
                <a:gd name="connsiteX151" fmla="*/ 194128 w 5736771"/>
                <a:gd name="connsiteY151" fmla="*/ 5087258 h 6161315"/>
                <a:gd name="connsiteX152" fmla="*/ 400957 w 5736771"/>
                <a:gd name="connsiteY152" fmla="*/ 4412343 h 6161315"/>
                <a:gd name="connsiteX153" fmla="*/ 586014 w 5736771"/>
                <a:gd name="connsiteY153" fmla="*/ 3889829 h 6161315"/>
                <a:gd name="connsiteX154" fmla="*/ 673100 w 5736771"/>
                <a:gd name="connsiteY154" fmla="*/ 3650343 h 6161315"/>
                <a:gd name="connsiteX155" fmla="*/ 651328 w 5736771"/>
                <a:gd name="connsiteY155" fmla="*/ 3563258 h 6161315"/>
                <a:gd name="connsiteX156" fmla="*/ 542471 w 5736771"/>
                <a:gd name="connsiteY156" fmla="*/ 3487058 h 6161315"/>
                <a:gd name="connsiteX157" fmla="*/ 433614 w 5736771"/>
                <a:gd name="connsiteY157" fmla="*/ 3443515 h 6161315"/>
                <a:gd name="connsiteX158" fmla="*/ 390071 w 5736771"/>
                <a:gd name="connsiteY158" fmla="*/ 3378200 h 6161315"/>
                <a:gd name="connsiteX159" fmla="*/ 411843 w 5736771"/>
                <a:gd name="connsiteY159" fmla="*/ 3236686 h 6161315"/>
                <a:gd name="connsiteX160" fmla="*/ 466271 w 5736771"/>
                <a:gd name="connsiteY160" fmla="*/ 3204029 h 6161315"/>
                <a:gd name="connsiteX161" fmla="*/ 455386 w 5736771"/>
                <a:gd name="connsiteY161" fmla="*/ 3171372 h 6161315"/>
                <a:gd name="connsiteX162" fmla="*/ 607786 w 5736771"/>
                <a:gd name="connsiteY162" fmla="*/ 3084286 h 6161315"/>
                <a:gd name="connsiteX163" fmla="*/ 727528 w 5736771"/>
                <a:gd name="connsiteY163" fmla="*/ 3062515 h 6161315"/>
                <a:gd name="connsiteX164" fmla="*/ 760186 w 5736771"/>
                <a:gd name="connsiteY164" fmla="*/ 2910115 h 6161315"/>
                <a:gd name="connsiteX165" fmla="*/ 869043 w 5736771"/>
                <a:gd name="connsiteY165" fmla="*/ 2714172 h 6161315"/>
                <a:gd name="connsiteX166" fmla="*/ 1119414 w 5736771"/>
                <a:gd name="connsiteY166" fmla="*/ 2627086 h 6161315"/>
                <a:gd name="connsiteX167" fmla="*/ 1282700 w 5736771"/>
                <a:gd name="connsiteY167" fmla="*/ 2354943 h 6161315"/>
                <a:gd name="connsiteX168" fmla="*/ 1652814 w 5736771"/>
                <a:gd name="connsiteY168" fmla="*/ 1799772 h 6161315"/>
                <a:gd name="connsiteX169" fmla="*/ 1968500 w 5736771"/>
                <a:gd name="connsiteY169" fmla="*/ 1451429 h 6161315"/>
                <a:gd name="connsiteX170" fmla="*/ 2251528 w 5736771"/>
                <a:gd name="connsiteY170" fmla="*/ 1288143 h 6161315"/>
                <a:gd name="connsiteX171" fmla="*/ 2425700 w 5736771"/>
                <a:gd name="connsiteY171" fmla="*/ 1255486 h 6161315"/>
                <a:gd name="connsiteX172" fmla="*/ 2534557 w 5736771"/>
                <a:gd name="connsiteY172" fmla="*/ 1190172 h 6161315"/>
                <a:gd name="connsiteX173" fmla="*/ 2665186 w 5736771"/>
                <a:gd name="connsiteY173" fmla="*/ 1179286 h 6161315"/>
                <a:gd name="connsiteX174" fmla="*/ 2806700 w 5736771"/>
                <a:gd name="connsiteY174" fmla="*/ 1103086 h 6161315"/>
                <a:gd name="connsiteX175" fmla="*/ 2872014 w 5736771"/>
                <a:gd name="connsiteY175" fmla="*/ 1037772 h 6161315"/>
                <a:gd name="connsiteX176" fmla="*/ 2850243 w 5736771"/>
                <a:gd name="connsiteY176" fmla="*/ 983343 h 6161315"/>
                <a:gd name="connsiteX177" fmla="*/ 2882900 w 5736771"/>
                <a:gd name="connsiteY177" fmla="*/ 928915 h 6161315"/>
                <a:gd name="connsiteX178" fmla="*/ 2861128 w 5736771"/>
                <a:gd name="connsiteY178" fmla="*/ 874486 h 6161315"/>
                <a:gd name="connsiteX179" fmla="*/ 2904671 w 5736771"/>
                <a:gd name="connsiteY179" fmla="*/ 841829 h 6161315"/>
                <a:gd name="connsiteX180" fmla="*/ 2872014 w 5736771"/>
                <a:gd name="connsiteY180" fmla="*/ 765629 h 6161315"/>
                <a:gd name="connsiteX181" fmla="*/ 2882900 w 5736771"/>
                <a:gd name="connsiteY181" fmla="*/ 743858 h 6161315"/>
                <a:gd name="connsiteX182" fmla="*/ 2839357 w 5736771"/>
                <a:gd name="connsiteY182" fmla="*/ 689429 h 6161315"/>
                <a:gd name="connsiteX183" fmla="*/ 2828471 w 5736771"/>
                <a:gd name="connsiteY183" fmla="*/ 645886 h 6161315"/>
                <a:gd name="connsiteX184" fmla="*/ 2665186 w 5736771"/>
                <a:gd name="connsiteY184" fmla="*/ 602343 h 6161315"/>
                <a:gd name="connsiteX185" fmla="*/ 2414814 w 5736771"/>
                <a:gd name="connsiteY185" fmla="*/ 526143 h 6161315"/>
                <a:gd name="connsiteX186" fmla="*/ 2273300 w 5736771"/>
                <a:gd name="connsiteY186" fmla="*/ 428172 h 6161315"/>
                <a:gd name="connsiteX187" fmla="*/ 2458357 w 5736771"/>
                <a:gd name="connsiteY187" fmla="*/ 308429 h 6161315"/>
                <a:gd name="connsiteX188" fmla="*/ 3372757 w 5736771"/>
                <a:gd name="connsiteY188" fmla="*/ 68943 h 6161315"/>
                <a:gd name="connsiteX189" fmla="*/ 3971471 w 5736771"/>
                <a:gd name="connsiteY189" fmla="*/ 3629 h 6161315"/>
                <a:gd name="connsiteX190" fmla="*/ 4319814 w 5736771"/>
                <a:gd name="connsiteY190" fmla="*/ 90715 h 6161315"/>
                <a:gd name="connsiteX191" fmla="*/ 4733471 w 5736771"/>
                <a:gd name="connsiteY191" fmla="*/ 319315 h 6161315"/>
                <a:gd name="connsiteX192" fmla="*/ 4907643 w 5736771"/>
                <a:gd name="connsiteY192" fmla="*/ 439058 h 6161315"/>
                <a:gd name="connsiteX193" fmla="*/ 5005614 w 5736771"/>
                <a:gd name="connsiteY193" fmla="*/ 504372 h 6161315"/>
                <a:gd name="connsiteX194" fmla="*/ 4951186 w 5736771"/>
                <a:gd name="connsiteY194" fmla="*/ 613229 h 6161315"/>
                <a:gd name="connsiteX195" fmla="*/ 4646386 w 5736771"/>
                <a:gd name="connsiteY195" fmla="*/ 678543 h 6161315"/>
                <a:gd name="connsiteX196" fmla="*/ 4385128 w 5736771"/>
                <a:gd name="connsiteY196" fmla="*/ 722086 h 6161315"/>
                <a:gd name="connsiteX197" fmla="*/ 4287157 w 5736771"/>
                <a:gd name="connsiteY197" fmla="*/ 722086 h 6161315"/>
                <a:gd name="connsiteX198" fmla="*/ 4145643 w 5736771"/>
                <a:gd name="connsiteY198" fmla="*/ 820058 h 6161315"/>
                <a:gd name="connsiteX199" fmla="*/ 4102100 w 5736771"/>
                <a:gd name="connsiteY199" fmla="*/ 896258 h 6161315"/>
                <a:gd name="connsiteX200" fmla="*/ 4004128 w 5736771"/>
                <a:gd name="connsiteY200" fmla="*/ 939800 h 6161315"/>
                <a:gd name="connsiteX201" fmla="*/ 4004128 w 5736771"/>
                <a:gd name="connsiteY201" fmla="*/ 1016000 h 6161315"/>
                <a:gd name="connsiteX202" fmla="*/ 4015014 w 5736771"/>
                <a:gd name="connsiteY202" fmla="*/ 1048658 h 6161315"/>
                <a:gd name="connsiteX203" fmla="*/ 4004128 w 5736771"/>
                <a:gd name="connsiteY203" fmla="*/ 1103086 h 6161315"/>
                <a:gd name="connsiteX204" fmla="*/ 4069443 w 5736771"/>
                <a:gd name="connsiteY204" fmla="*/ 1179286 h 6161315"/>
                <a:gd name="connsiteX205" fmla="*/ 4091214 w 5736771"/>
                <a:gd name="connsiteY205" fmla="*/ 1222829 h 6161315"/>
                <a:gd name="connsiteX206" fmla="*/ 4352471 w 5736771"/>
                <a:gd name="connsiteY206" fmla="*/ 1255486 h 6161315"/>
                <a:gd name="connsiteX207" fmla="*/ 4646386 w 5736771"/>
                <a:gd name="connsiteY207" fmla="*/ 1451429 h 6161315"/>
                <a:gd name="connsiteX208" fmla="*/ 5027386 w 5736771"/>
                <a:gd name="connsiteY208" fmla="*/ 1952172 h 6161315"/>
                <a:gd name="connsiteX209" fmla="*/ 5332186 w 5736771"/>
                <a:gd name="connsiteY209" fmla="*/ 2344058 h 6161315"/>
                <a:gd name="connsiteX210" fmla="*/ 5212443 w 5736771"/>
                <a:gd name="connsiteY210" fmla="*/ 2409372 h 6161315"/>
                <a:gd name="connsiteX211" fmla="*/ 5027386 w 5736771"/>
                <a:gd name="connsiteY211" fmla="*/ 2507343 h 6161315"/>
                <a:gd name="connsiteX212" fmla="*/ 5114471 w 5736771"/>
                <a:gd name="connsiteY212" fmla="*/ 2725058 h 6161315"/>
                <a:gd name="connsiteX213" fmla="*/ 5027386 w 5736771"/>
                <a:gd name="connsiteY213" fmla="*/ 2790372 h 6161315"/>
                <a:gd name="connsiteX214" fmla="*/ 4896757 w 5736771"/>
                <a:gd name="connsiteY214" fmla="*/ 2757715 h 6161315"/>
                <a:gd name="connsiteX215" fmla="*/ 4798786 w 5736771"/>
                <a:gd name="connsiteY215" fmla="*/ 2768600 h 6161315"/>
                <a:gd name="connsiteX216" fmla="*/ 4700814 w 5736771"/>
                <a:gd name="connsiteY216" fmla="*/ 2779486 h 6161315"/>
                <a:gd name="connsiteX217" fmla="*/ 4777014 w 5736771"/>
                <a:gd name="connsiteY217" fmla="*/ 2997200 h 6161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</a:cxnLst>
              <a:rect l="l" t="t" r="r" b="b"/>
              <a:pathLst>
                <a:path w="5736771" h="6161315">
                  <a:moveTo>
                    <a:pt x="4417786" y="2300515"/>
                  </a:moveTo>
                  <a:cubicBezTo>
                    <a:pt x="4464050" y="2250622"/>
                    <a:pt x="4510314" y="2200729"/>
                    <a:pt x="4515757" y="2137229"/>
                  </a:cubicBezTo>
                  <a:cubicBezTo>
                    <a:pt x="4521200" y="2073729"/>
                    <a:pt x="4477657" y="1957615"/>
                    <a:pt x="4450443" y="1919515"/>
                  </a:cubicBezTo>
                  <a:cubicBezTo>
                    <a:pt x="4423229" y="1881415"/>
                    <a:pt x="4383314" y="1890486"/>
                    <a:pt x="4352471" y="1908629"/>
                  </a:cubicBezTo>
                  <a:cubicBezTo>
                    <a:pt x="4321628" y="1926772"/>
                    <a:pt x="4274457" y="2001158"/>
                    <a:pt x="4265386" y="2028372"/>
                  </a:cubicBezTo>
                  <a:cubicBezTo>
                    <a:pt x="4256315" y="2055586"/>
                    <a:pt x="4296229" y="2055586"/>
                    <a:pt x="4298043" y="2071915"/>
                  </a:cubicBezTo>
                  <a:cubicBezTo>
                    <a:pt x="4299857" y="2088244"/>
                    <a:pt x="4267200" y="2099129"/>
                    <a:pt x="4276271" y="2126343"/>
                  </a:cubicBezTo>
                  <a:cubicBezTo>
                    <a:pt x="4285342" y="2153557"/>
                    <a:pt x="4290785" y="2115457"/>
                    <a:pt x="4352471" y="2235200"/>
                  </a:cubicBezTo>
                  <a:cubicBezTo>
                    <a:pt x="4414157" y="2354943"/>
                    <a:pt x="4542972" y="2685143"/>
                    <a:pt x="4646386" y="2844800"/>
                  </a:cubicBezTo>
                  <a:cubicBezTo>
                    <a:pt x="4749800" y="3004457"/>
                    <a:pt x="4885871" y="3087914"/>
                    <a:pt x="4972957" y="3193143"/>
                  </a:cubicBezTo>
                  <a:cubicBezTo>
                    <a:pt x="5060043" y="3298372"/>
                    <a:pt x="5128986" y="3423558"/>
                    <a:pt x="5168900" y="3476172"/>
                  </a:cubicBezTo>
                  <a:cubicBezTo>
                    <a:pt x="5208814" y="3528786"/>
                    <a:pt x="5194300" y="3479801"/>
                    <a:pt x="5212443" y="3508829"/>
                  </a:cubicBezTo>
                  <a:cubicBezTo>
                    <a:pt x="5230586" y="3537857"/>
                    <a:pt x="5255986" y="3623129"/>
                    <a:pt x="5277757" y="3650343"/>
                  </a:cubicBezTo>
                  <a:cubicBezTo>
                    <a:pt x="5299528" y="3677557"/>
                    <a:pt x="5310414" y="3635829"/>
                    <a:pt x="5343071" y="3672115"/>
                  </a:cubicBezTo>
                  <a:cubicBezTo>
                    <a:pt x="5375728" y="3708401"/>
                    <a:pt x="5473700" y="3868058"/>
                    <a:pt x="5473700" y="3868058"/>
                  </a:cubicBezTo>
                  <a:cubicBezTo>
                    <a:pt x="5502729" y="3911601"/>
                    <a:pt x="5479143" y="3893458"/>
                    <a:pt x="5517243" y="3933372"/>
                  </a:cubicBezTo>
                  <a:cubicBezTo>
                    <a:pt x="5555343" y="3973286"/>
                    <a:pt x="5673271" y="4069443"/>
                    <a:pt x="5702300" y="4107543"/>
                  </a:cubicBezTo>
                  <a:cubicBezTo>
                    <a:pt x="5731329" y="4145643"/>
                    <a:pt x="5687785" y="4138386"/>
                    <a:pt x="5691414" y="4161972"/>
                  </a:cubicBezTo>
                  <a:cubicBezTo>
                    <a:pt x="5695043" y="4185558"/>
                    <a:pt x="5736771" y="4230915"/>
                    <a:pt x="5724071" y="4249058"/>
                  </a:cubicBezTo>
                  <a:cubicBezTo>
                    <a:pt x="5711371" y="4267201"/>
                    <a:pt x="5620657" y="4256315"/>
                    <a:pt x="5615214" y="4270829"/>
                  </a:cubicBezTo>
                  <a:cubicBezTo>
                    <a:pt x="5609771" y="4285343"/>
                    <a:pt x="5722257" y="4303486"/>
                    <a:pt x="5691414" y="4336143"/>
                  </a:cubicBezTo>
                  <a:cubicBezTo>
                    <a:pt x="5660571" y="4368800"/>
                    <a:pt x="5499100" y="4428672"/>
                    <a:pt x="5430157" y="4466772"/>
                  </a:cubicBezTo>
                  <a:cubicBezTo>
                    <a:pt x="5361214" y="4504872"/>
                    <a:pt x="5352143" y="4537529"/>
                    <a:pt x="5277757" y="4564743"/>
                  </a:cubicBezTo>
                  <a:cubicBezTo>
                    <a:pt x="5203371" y="4591957"/>
                    <a:pt x="5056414" y="4620987"/>
                    <a:pt x="4983843" y="4630058"/>
                  </a:cubicBezTo>
                  <a:cubicBezTo>
                    <a:pt x="4911272" y="4639129"/>
                    <a:pt x="4871357" y="4615544"/>
                    <a:pt x="4842328" y="4619172"/>
                  </a:cubicBezTo>
                  <a:cubicBezTo>
                    <a:pt x="4813299" y="4622801"/>
                    <a:pt x="4862285" y="4642758"/>
                    <a:pt x="4809671" y="4651829"/>
                  </a:cubicBezTo>
                  <a:cubicBezTo>
                    <a:pt x="4757057" y="4660900"/>
                    <a:pt x="4613729" y="4671786"/>
                    <a:pt x="4526643" y="4673600"/>
                  </a:cubicBezTo>
                  <a:cubicBezTo>
                    <a:pt x="4439557" y="4675414"/>
                    <a:pt x="4334328" y="4635501"/>
                    <a:pt x="4287157" y="4662715"/>
                  </a:cubicBezTo>
                  <a:cubicBezTo>
                    <a:pt x="4239986" y="4689929"/>
                    <a:pt x="4239986" y="4809672"/>
                    <a:pt x="4243614" y="4836886"/>
                  </a:cubicBezTo>
                  <a:cubicBezTo>
                    <a:pt x="4247242" y="4864100"/>
                    <a:pt x="4305299" y="4811486"/>
                    <a:pt x="4308928" y="4826000"/>
                  </a:cubicBezTo>
                  <a:cubicBezTo>
                    <a:pt x="4312557" y="4840514"/>
                    <a:pt x="4281714" y="4887686"/>
                    <a:pt x="4265386" y="4923972"/>
                  </a:cubicBezTo>
                  <a:cubicBezTo>
                    <a:pt x="4249058" y="4960258"/>
                    <a:pt x="4223657" y="5020129"/>
                    <a:pt x="4210957" y="5043715"/>
                  </a:cubicBezTo>
                  <a:cubicBezTo>
                    <a:pt x="4198257" y="5067301"/>
                    <a:pt x="4194629" y="5049158"/>
                    <a:pt x="4189186" y="5065486"/>
                  </a:cubicBezTo>
                  <a:cubicBezTo>
                    <a:pt x="4183743" y="5081814"/>
                    <a:pt x="4187372" y="5116286"/>
                    <a:pt x="4178300" y="5141686"/>
                  </a:cubicBezTo>
                  <a:cubicBezTo>
                    <a:pt x="4169228" y="5167086"/>
                    <a:pt x="4147457" y="5185229"/>
                    <a:pt x="4134757" y="5217886"/>
                  </a:cubicBezTo>
                  <a:cubicBezTo>
                    <a:pt x="4122057" y="5250543"/>
                    <a:pt x="4105728" y="5301343"/>
                    <a:pt x="4102100" y="5337629"/>
                  </a:cubicBezTo>
                  <a:cubicBezTo>
                    <a:pt x="4098472" y="5373915"/>
                    <a:pt x="4127500" y="5410200"/>
                    <a:pt x="4112986" y="5435600"/>
                  </a:cubicBezTo>
                  <a:cubicBezTo>
                    <a:pt x="4098472" y="5461000"/>
                    <a:pt x="4020457" y="5471886"/>
                    <a:pt x="4015014" y="5490029"/>
                  </a:cubicBezTo>
                  <a:cubicBezTo>
                    <a:pt x="4009571" y="5508172"/>
                    <a:pt x="4067628" y="5517244"/>
                    <a:pt x="4080328" y="5544458"/>
                  </a:cubicBezTo>
                  <a:cubicBezTo>
                    <a:pt x="4093028" y="5571672"/>
                    <a:pt x="4096657" y="5631544"/>
                    <a:pt x="4091214" y="5653315"/>
                  </a:cubicBezTo>
                  <a:cubicBezTo>
                    <a:pt x="4085771" y="5675086"/>
                    <a:pt x="4042228" y="5649686"/>
                    <a:pt x="4047671" y="5675086"/>
                  </a:cubicBezTo>
                  <a:cubicBezTo>
                    <a:pt x="4053114" y="5700486"/>
                    <a:pt x="4103914" y="5771244"/>
                    <a:pt x="4123871" y="5805715"/>
                  </a:cubicBezTo>
                  <a:cubicBezTo>
                    <a:pt x="4143828" y="5840186"/>
                    <a:pt x="4131128" y="5836558"/>
                    <a:pt x="4167414" y="5881915"/>
                  </a:cubicBezTo>
                  <a:cubicBezTo>
                    <a:pt x="4203700" y="5927272"/>
                    <a:pt x="4327072" y="6036130"/>
                    <a:pt x="4341586" y="6077858"/>
                  </a:cubicBezTo>
                  <a:cubicBezTo>
                    <a:pt x="4356100" y="6119586"/>
                    <a:pt x="4357914" y="6119586"/>
                    <a:pt x="4254500" y="6132286"/>
                  </a:cubicBezTo>
                  <a:cubicBezTo>
                    <a:pt x="4151086" y="6144986"/>
                    <a:pt x="3824514" y="6161315"/>
                    <a:pt x="3721100" y="6154058"/>
                  </a:cubicBezTo>
                  <a:cubicBezTo>
                    <a:pt x="3617686" y="6146801"/>
                    <a:pt x="3637643" y="6106886"/>
                    <a:pt x="3634014" y="6088743"/>
                  </a:cubicBezTo>
                  <a:cubicBezTo>
                    <a:pt x="3630385" y="6070600"/>
                    <a:pt x="3713842" y="6065157"/>
                    <a:pt x="3699328" y="6045200"/>
                  </a:cubicBezTo>
                  <a:cubicBezTo>
                    <a:pt x="3684814" y="6025243"/>
                    <a:pt x="3568699" y="6001657"/>
                    <a:pt x="3546928" y="5969000"/>
                  </a:cubicBezTo>
                  <a:cubicBezTo>
                    <a:pt x="3525157" y="5936343"/>
                    <a:pt x="3570514" y="5878286"/>
                    <a:pt x="3568700" y="5849258"/>
                  </a:cubicBezTo>
                  <a:cubicBezTo>
                    <a:pt x="3566886" y="5820230"/>
                    <a:pt x="3543300" y="5827486"/>
                    <a:pt x="3536043" y="5794829"/>
                  </a:cubicBezTo>
                  <a:cubicBezTo>
                    <a:pt x="3528786" y="5762172"/>
                    <a:pt x="3521529" y="5691415"/>
                    <a:pt x="3525157" y="5653315"/>
                  </a:cubicBezTo>
                  <a:cubicBezTo>
                    <a:pt x="3528786" y="5615215"/>
                    <a:pt x="3552371" y="5597072"/>
                    <a:pt x="3557814" y="5566229"/>
                  </a:cubicBezTo>
                  <a:cubicBezTo>
                    <a:pt x="3563257" y="5535386"/>
                    <a:pt x="3546928" y="5500915"/>
                    <a:pt x="3557814" y="5468258"/>
                  </a:cubicBezTo>
                  <a:cubicBezTo>
                    <a:pt x="3568700" y="5435601"/>
                    <a:pt x="3626757" y="5412015"/>
                    <a:pt x="3623128" y="5370286"/>
                  </a:cubicBezTo>
                  <a:cubicBezTo>
                    <a:pt x="3619499" y="5328557"/>
                    <a:pt x="3548743" y="5283200"/>
                    <a:pt x="3536043" y="5217886"/>
                  </a:cubicBezTo>
                  <a:cubicBezTo>
                    <a:pt x="3523343" y="5152572"/>
                    <a:pt x="3552371" y="5025571"/>
                    <a:pt x="3546928" y="4978400"/>
                  </a:cubicBezTo>
                  <a:cubicBezTo>
                    <a:pt x="3541485" y="4931229"/>
                    <a:pt x="3517900" y="4938486"/>
                    <a:pt x="3503386" y="4934858"/>
                  </a:cubicBezTo>
                  <a:cubicBezTo>
                    <a:pt x="3488872" y="4931230"/>
                    <a:pt x="3461657" y="4963886"/>
                    <a:pt x="3459843" y="4956629"/>
                  </a:cubicBezTo>
                  <a:cubicBezTo>
                    <a:pt x="3458029" y="4949372"/>
                    <a:pt x="3487057" y="4914901"/>
                    <a:pt x="3492500" y="4891315"/>
                  </a:cubicBezTo>
                  <a:cubicBezTo>
                    <a:pt x="3497943" y="4867729"/>
                    <a:pt x="3470729" y="4824187"/>
                    <a:pt x="3492500" y="4815115"/>
                  </a:cubicBezTo>
                  <a:cubicBezTo>
                    <a:pt x="3514271" y="4806044"/>
                    <a:pt x="3599542" y="4856843"/>
                    <a:pt x="3623128" y="4836886"/>
                  </a:cubicBezTo>
                  <a:cubicBezTo>
                    <a:pt x="3646714" y="4816929"/>
                    <a:pt x="3648528" y="4715329"/>
                    <a:pt x="3634014" y="4695372"/>
                  </a:cubicBezTo>
                  <a:cubicBezTo>
                    <a:pt x="3619500" y="4675415"/>
                    <a:pt x="3588657" y="4709886"/>
                    <a:pt x="3536043" y="4717143"/>
                  </a:cubicBezTo>
                  <a:cubicBezTo>
                    <a:pt x="3483429" y="4724400"/>
                    <a:pt x="3385457" y="4737101"/>
                    <a:pt x="3318328" y="4738915"/>
                  </a:cubicBezTo>
                  <a:cubicBezTo>
                    <a:pt x="3251199" y="4740729"/>
                    <a:pt x="3169556" y="4738915"/>
                    <a:pt x="3133271" y="4728029"/>
                  </a:cubicBezTo>
                  <a:cubicBezTo>
                    <a:pt x="3096986" y="4717143"/>
                    <a:pt x="3104242" y="4693557"/>
                    <a:pt x="3100614" y="4673600"/>
                  </a:cubicBezTo>
                  <a:cubicBezTo>
                    <a:pt x="3096986" y="4653643"/>
                    <a:pt x="3140528" y="4620986"/>
                    <a:pt x="3111500" y="4608286"/>
                  </a:cubicBezTo>
                  <a:cubicBezTo>
                    <a:pt x="3082472" y="4595586"/>
                    <a:pt x="2984500" y="4604657"/>
                    <a:pt x="2926443" y="4597400"/>
                  </a:cubicBezTo>
                  <a:cubicBezTo>
                    <a:pt x="2868386" y="4590143"/>
                    <a:pt x="2795814" y="4553857"/>
                    <a:pt x="2763157" y="4564743"/>
                  </a:cubicBezTo>
                  <a:cubicBezTo>
                    <a:pt x="2730500" y="4575629"/>
                    <a:pt x="2770414" y="4642758"/>
                    <a:pt x="2730500" y="4662715"/>
                  </a:cubicBezTo>
                  <a:cubicBezTo>
                    <a:pt x="2690586" y="4682672"/>
                    <a:pt x="2579914" y="4679043"/>
                    <a:pt x="2523671" y="4684486"/>
                  </a:cubicBezTo>
                  <a:cubicBezTo>
                    <a:pt x="2467428" y="4689929"/>
                    <a:pt x="2431143" y="4655458"/>
                    <a:pt x="2393043" y="4695372"/>
                  </a:cubicBezTo>
                  <a:cubicBezTo>
                    <a:pt x="2354943" y="4735286"/>
                    <a:pt x="2315028" y="4880429"/>
                    <a:pt x="2295071" y="4923972"/>
                  </a:cubicBezTo>
                  <a:cubicBezTo>
                    <a:pt x="2275114" y="4967515"/>
                    <a:pt x="2266043" y="4943929"/>
                    <a:pt x="2273300" y="4956629"/>
                  </a:cubicBezTo>
                  <a:cubicBezTo>
                    <a:pt x="2280557" y="4969329"/>
                    <a:pt x="2351314" y="4983844"/>
                    <a:pt x="2338614" y="5000172"/>
                  </a:cubicBezTo>
                  <a:cubicBezTo>
                    <a:pt x="2325914" y="5016501"/>
                    <a:pt x="2233386" y="5025572"/>
                    <a:pt x="2197100" y="5054600"/>
                  </a:cubicBezTo>
                  <a:cubicBezTo>
                    <a:pt x="2160814" y="5083628"/>
                    <a:pt x="2159000" y="5134429"/>
                    <a:pt x="2120900" y="5174343"/>
                  </a:cubicBezTo>
                  <a:cubicBezTo>
                    <a:pt x="2082800" y="5214257"/>
                    <a:pt x="1992086" y="5257800"/>
                    <a:pt x="1968500" y="5294086"/>
                  </a:cubicBezTo>
                  <a:cubicBezTo>
                    <a:pt x="1944914" y="5330372"/>
                    <a:pt x="1999343" y="5355772"/>
                    <a:pt x="1979386" y="5392058"/>
                  </a:cubicBezTo>
                  <a:cubicBezTo>
                    <a:pt x="1959429" y="5428344"/>
                    <a:pt x="1877786" y="5464629"/>
                    <a:pt x="1848757" y="5511800"/>
                  </a:cubicBezTo>
                  <a:cubicBezTo>
                    <a:pt x="1819728" y="5558971"/>
                    <a:pt x="1807028" y="5636986"/>
                    <a:pt x="1805214" y="5675086"/>
                  </a:cubicBezTo>
                  <a:cubicBezTo>
                    <a:pt x="1803400" y="5713186"/>
                    <a:pt x="1837871" y="5720443"/>
                    <a:pt x="1837871" y="5740400"/>
                  </a:cubicBezTo>
                  <a:cubicBezTo>
                    <a:pt x="1837871" y="5760357"/>
                    <a:pt x="1799771" y="5776686"/>
                    <a:pt x="1805214" y="5794829"/>
                  </a:cubicBezTo>
                  <a:cubicBezTo>
                    <a:pt x="1810657" y="5812972"/>
                    <a:pt x="1863271" y="5825672"/>
                    <a:pt x="1870528" y="5849258"/>
                  </a:cubicBezTo>
                  <a:cubicBezTo>
                    <a:pt x="1877785" y="5872844"/>
                    <a:pt x="1885043" y="5910943"/>
                    <a:pt x="1848757" y="5936343"/>
                  </a:cubicBezTo>
                  <a:cubicBezTo>
                    <a:pt x="1812471" y="5961743"/>
                    <a:pt x="1701800" y="5992586"/>
                    <a:pt x="1652814" y="6001658"/>
                  </a:cubicBezTo>
                  <a:cubicBezTo>
                    <a:pt x="1603828" y="6010730"/>
                    <a:pt x="1589314" y="5990772"/>
                    <a:pt x="1554843" y="5990772"/>
                  </a:cubicBezTo>
                  <a:cubicBezTo>
                    <a:pt x="1520372" y="5990772"/>
                    <a:pt x="1475015" y="5988958"/>
                    <a:pt x="1445986" y="6001658"/>
                  </a:cubicBezTo>
                  <a:cubicBezTo>
                    <a:pt x="1416957" y="6014358"/>
                    <a:pt x="1429657" y="6045201"/>
                    <a:pt x="1380671" y="6066972"/>
                  </a:cubicBezTo>
                  <a:cubicBezTo>
                    <a:pt x="1331685" y="6088743"/>
                    <a:pt x="1244600" y="6126843"/>
                    <a:pt x="1152071" y="6132286"/>
                  </a:cubicBezTo>
                  <a:cubicBezTo>
                    <a:pt x="1059543" y="6137729"/>
                    <a:pt x="910771" y="6112329"/>
                    <a:pt x="825500" y="6099629"/>
                  </a:cubicBezTo>
                  <a:cubicBezTo>
                    <a:pt x="740229" y="6086929"/>
                    <a:pt x="651329" y="6077858"/>
                    <a:pt x="640443" y="6056086"/>
                  </a:cubicBezTo>
                  <a:cubicBezTo>
                    <a:pt x="629557" y="6034315"/>
                    <a:pt x="711200" y="5999843"/>
                    <a:pt x="760186" y="5969000"/>
                  </a:cubicBezTo>
                  <a:cubicBezTo>
                    <a:pt x="809172" y="5938157"/>
                    <a:pt x="867229" y="5910943"/>
                    <a:pt x="934357" y="5871029"/>
                  </a:cubicBezTo>
                  <a:cubicBezTo>
                    <a:pt x="1001485" y="5831115"/>
                    <a:pt x="1108529" y="5767615"/>
                    <a:pt x="1162957" y="5729515"/>
                  </a:cubicBezTo>
                  <a:cubicBezTo>
                    <a:pt x="1217385" y="5691415"/>
                    <a:pt x="1231900" y="5669643"/>
                    <a:pt x="1260928" y="5642429"/>
                  </a:cubicBezTo>
                  <a:cubicBezTo>
                    <a:pt x="1289956" y="5615215"/>
                    <a:pt x="1322614" y="5593443"/>
                    <a:pt x="1337128" y="5566229"/>
                  </a:cubicBezTo>
                  <a:cubicBezTo>
                    <a:pt x="1351642" y="5539015"/>
                    <a:pt x="1338943" y="5502729"/>
                    <a:pt x="1348014" y="5479143"/>
                  </a:cubicBezTo>
                  <a:cubicBezTo>
                    <a:pt x="1357085" y="5455557"/>
                    <a:pt x="1378857" y="5457372"/>
                    <a:pt x="1391557" y="5424715"/>
                  </a:cubicBezTo>
                  <a:cubicBezTo>
                    <a:pt x="1404257" y="5392058"/>
                    <a:pt x="1407886" y="5319486"/>
                    <a:pt x="1424214" y="5283200"/>
                  </a:cubicBezTo>
                  <a:cubicBezTo>
                    <a:pt x="1440542" y="5246914"/>
                    <a:pt x="1473199" y="5241471"/>
                    <a:pt x="1489528" y="5207000"/>
                  </a:cubicBezTo>
                  <a:cubicBezTo>
                    <a:pt x="1505857" y="5172529"/>
                    <a:pt x="1509486" y="5121729"/>
                    <a:pt x="1522186" y="5076372"/>
                  </a:cubicBezTo>
                  <a:cubicBezTo>
                    <a:pt x="1534886" y="5031015"/>
                    <a:pt x="1556657" y="4978401"/>
                    <a:pt x="1565728" y="4934858"/>
                  </a:cubicBezTo>
                  <a:cubicBezTo>
                    <a:pt x="1574799" y="4891315"/>
                    <a:pt x="1571171" y="4849587"/>
                    <a:pt x="1576614" y="4815115"/>
                  </a:cubicBezTo>
                  <a:cubicBezTo>
                    <a:pt x="1582057" y="4780644"/>
                    <a:pt x="1576615" y="4742543"/>
                    <a:pt x="1598386" y="4728029"/>
                  </a:cubicBezTo>
                  <a:cubicBezTo>
                    <a:pt x="1620158" y="4713515"/>
                    <a:pt x="1681843" y="4740729"/>
                    <a:pt x="1707243" y="4728029"/>
                  </a:cubicBezTo>
                  <a:cubicBezTo>
                    <a:pt x="1732643" y="4715329"/>
                    <a:pt x="1752600" y="4666343"/>
                    <a:pt x="1750786" y="4651829"/>
                  </a:cubicBezTo>
                  <a:cubicBezTo>
                    <a:pt x="1748972" y="4637315"/>
                    <a:pt x="1723571" y="4644571"/>
                    <a:pt x="1696357" y="4640943"/>
                  </a:cubicBezTo>
                  <a:cubicBezTo>
                    <a:pt x="1669143" y="4637315"/>
                    <a:pt x="1645557" y="4644572"/>
                    <a:pt x="1587500" y="4630058"/>
                  </a:cubicBezTo>
                  <a:cubicBezTo>
                    <a:pt x="1529443" y="4615544"/>
                    <a:pt x="1415143" y="4577444"/>
                    <a:pt x="1348014" y="4553858"/>
                  </a:cubicBezTo>
                  <a:cubicBezTo>
                    <a:pt x="1280885" y="4530272"/>
                    <a:pt x="1237342" y="4510314"/>
                    <a:pt x="1184728" y="4488543"/>
                  </a:cubicBezTo>
                  <a:cubicBezTo>
                    <a:pt x="1132114" y="4466772"/>
                    <a:pt x="1064985" y="4437743"/>
                    <a:pt x="1032328" y="4423229"/>
                  </a:cubicBezTo>
                  <a:cubicBezTo>
                    <a:pt x="999671" y="4408715"/>
                    <a:pt x="983343" y="4414158"/>
                    <a:pt x="988786" y="4401458"/>
                  </a:cubicBezTo>
                  <a:cubicBezTo>
                    <a:pt x="994229" y="4388758"/>
                    <a:pt x="1059543" y="4361543"/>
                    <a:pt x="1064986" y="4347029"/>
                  </a:cubicBezTo>
                  <a:cubicBezTo>
                    <a:pt x="1070429" y="4332515"/>
                    <a:pt x="1003300" y="4337958"/>
                    <a:pt x="1021443" y="4314372"/>
                  </a:cubicBezTo>
                  <a:cubicBezTo>
                    <a:pt x="1039586" y="4290786"/>
                    <a:pt x="1124857" y="4245429"/>
                    <a:pt x="1173843" y="4205515"/>
                  </a:cubicBezTo>
                  <a:cubicBezTo>
                    <a:pt x="1222829" y="4165601"/>
                    <a:pt x="1253671" y="4138386"/>
                    <a:pt x="1315357" y="4074886"/>
                  </a:cubicBezTo>
                  <a:cubicBezTo>
                    <a:pt x="1377043" y="4011386"/>
                    <a:pt x="1543957" y="3824515"/>
                    <a:pt x="1543957" y="3824515"/>
                  </a:cubicBezTo>
                  <a:cubicBezTo>
                    <a:pt x="1658257" y="3697515"/>
                    <a:pt x="1881414" y="3436257"/>
                    <a:pt x="2001157" y="3312886"/>
                  </a:cubicBezTo>
                  <a:cubicBezTo>
                    <a:pt x="2120900" y="3189515"/>
                    <a:pt x="2202543" y="3136900"/>
                    <a:pt x="2262414" y="3084286"/>
                  </a:cubicBezTo>
                  <a:cubicBezTo>
                    <a:pt x="2322286" y="3031672"/>
                    <a:pt x="2353129" y="3018971"/>
                    <a:pt x="2360386" y="2997200"/>
                  </a:cubicBezTo>
                  <a:cubicBezTo>
                    <a:pt x="2367643" y="2975429"/>
                    <a:pt x="2293257" y="3011715"/>
                    <a:pt x="2305957" y="2953658"/>
                  </a:cubicBezTo>
                  <a:cubicBezTo>
                    <a:pt x="2318657" y="2895601"/>
                    <a:pt x="2407558" y="2710544"/>
                    <a:pt x="2436586" y="2648858"/>
                  </a:cubicBezTo>
                  <a:cubicBezTo>
                    <a:pt x="2465614" y="2587172"/>
                    <a:pt x="2485571" y="2623457"/>
                    <a:pt x="2480128" y="2583543"/>
                  </a:cubicBezTo>
                  <a:cubicBezTo>
                    <a:pt x="2474685" y="2543629"/>
                    <a:pt x="2403928" y="2409372"/>
                    <a:pt x="2403928" y="2409372"/>
                  </a:cubicBezTo>
                  <a:cubicBezTo>
                    <a:pt x="2378528" y="2351315"/>
                    <a:pt x="2349499" y="2256971"/>
                    <a:pt x="2327728" y="2235200"/>
                  </a:cubicBezTo>
                  <a:cubicBezTo>
                    <a:pt x="2305957" y="2213429"/>
                    <a:pt x="2298700" y="2229757"/>
                    <a:pt x="2273300" y="2278743"/>
                  </a:cubicBezTo>
                  <a:cubicBezTo>
                    <a:pt x="2247900" y="2327729"/>
                    <a:pt x="2229757" y="2434772"/>
                    <a:pt x="2175328" y="2529115"/>
                  </a:cubicBezTo>
                  <a:cubicBezTo>
                    <a:pt x="2120899" y="2623458"/>
                    <a:pt x="2021114" y="2759529"/>
                    <a:pt x="1946728" y="2844800"/>
                  </a:cubicBezTo>
                  <a:cubicBezTo>
                    <a:pt x="1872342" y="2930071"/>
                    <a:pt x="1796142" y="2993572"/>
                    <a:pt x="1729014" y="3040743"/>
                  </a:cubicBezTo>
                  <a:cubicBezTo>
                    <a:pt x="1661886" y="3087914"/>
                    <a:pt x="1585686" y="3098800"/>
                    <a:pt x="1543957" y="3127829"/>
                  </a:cubicBezTo>
                  <a:cubicBezTo>
                    <a:pt x="1502229" y="3156858"/>
                    <a:pt x="1491343" y="3189515"/>
                    <a:pt x="1478643" y="3214915"/>
                  </a:cubicBezTo>
                  <a:cubicBezTo>
                    <a:pt x="1465943" y="3240315"/>
                    <a:pt x="1473200" y="3263901"/>
                    <a:pt x="1467757" y="3280229"/>
                  </a:cubicBezTo>
                  <a:cubicBezTo>
                    <a:pt x="1462314" y="3296557"/>
                    <a:pt x="1447800" y="3298372"/>
                    <a:pt x="1445986" y="3312886"/>
                  </a:cubicBezTo>
                  <a:cubicBezTo>
                    <a:pt x="1444172" y="3327400"/>
                    <a:pt x="1465942" y="3343729"/>
                    <a:pt x="1456871" y="3367315"/>
                  </a:cubicBezTo>
                  <a:cubicBezTo>
                    <a:pt x="1447800" y="3390901"/>
                    <a:pt x="1415143" y="3421743"/>
                    <a:pt x="1391557" y="3454400"/>
                  </a:cubicBezTo>
                  <a:cubicBezTo>
                    <a:pt x="1367971" y="3487057"/>
                    <a:pt x="1364343" y="3539672"/>
                    <a:pt x="1315357" y="3563258"/>
                  </a:cubicBezTo>
                  <a:cubicBezTo>
                    <a:pt x="1266371" y="3586844"/>
                    <a:pt x="1153886" y="3586844"/>
                    <a:pt x="1097643" y="3595915"/>
                  </a:cubicBezTo>
                  <a:cubicBezTo>
                    <a:pt x="1041400" y="3604986"/>
                    <a:pt x="1016000" y="3612243"/>
                    <a:pt x="977900" y="3617686"/>
                  </a:cubicBezTo>
                  <a:cubicBezTo>
                    <a:pt x="939800" y="3623129"/>
                    <a:pt x="896257" y="3617686"/>
                    <a:pt x="869043" y="3628572"/>
                  </a:cubicBezTo>
                  <a:cubicBezTo>
                    <a:pt x="841829" y="3639458"/>
                    <a:pt x="830943" y="3659414"/>
                    <a:pt x="814614" y="3683000"/>
                  </a:cubicBezTo>
                  <a:cubicBezTo>
                    <a:pt x="798285" y="3706586"/>
                    <a:pt x="792842" y="3713843"/>
                    <a:pt x="771071" y="3770086"/>
                  </a:cubicBezTo>
                  <a:cubicBezTo>
                    <a:pt x="749300" y="3826329"/>
                    <a:pt x="734786" y="3871687"/>
                    <a:pt x="683986" y="4020458"/>
                  </a:cubicBezTo>
                  <a:cubicBezTo>
                    <a:pt x="633186" y="4169230"/>
                    <a:pt x="526142" y="4495801"/>
                    <a:pt x="466271" y="4662715"/>
                  </a:cubicBezTo>
                  <a:cubicBezTo>
                    <a:pt x="406400" y="4829629"/>
                    <a:pt x="366485" y="4887686"/>
                    <a:pt x="324757" y="5021943"/>
                  </a:cubicBezTo>
                  <a:cubicBezTo>
                    <a:pt x="283029" y="5156200"/>
                    <a:pt x="252186" y="5299529"/>
                    <a:pt x="215900" y="5468258"/>
                  </a:cubicBezTo>
                  <a:cubicBezTo>
                    <a:pt x="179614" y="5636987"/>
                    <a:pt x="132443" y="5932715"/>
                    <a:pt x="107043" y="6034315"/>
                  </a:cubicBezTo>
                  <a:cubicBezTo>
                    <a:pt x="81643" y="6135915"/>
                    <a:pt x="79829" y="6083301"/>
                    <a:pt x="63500" y="6077858"/>
                  </a:cubicBezTo>
                  <a:cubicBezTo>
                    <a:pt x="47171" y="6072415"/>
                    <a:pt x="14514" y="6045201"/>
                    <a:pt x="9071" y="6001658"/>
                  </a:cubicBezTo>
                  <a:cubicBezTo>
                    <a:pt x="3628" y="5958115"/>
                    <a:pt x="0" y="5969000"/>
                    <a:pt x="30843" y="5816600"/>
                  </a:cubicBezTo>
                  <a:cubicBezTo>
                    <a:pt x="61686" y="5664200"/>
                    <a:pt x="132442" y="5321301"/>
                    <a:pt x="194128" y="5087258"/>
                  </a:cubicBezTo>
                  <a:cubicBezTo>
                    <a:pt x="255814" y="4853215"/>
                    <a:pt x="335643" y="4611914"/>
                    <a:pt x="400957" y="4412343"/>
                  </a:cubicBezTo>
                  <a:cubicBezTo>
                    <a:pt x="466271" y="4212772"/>
                    <a:pt x="540657" y="4016829"/>
                    <a:pt x="586014" y="3889829"/>
                  </a:cubicBezTo>
                  <a:cubicBezTo>
                    <a:pt x="631371" y="3762829"/>
                    <a:pt x="662214" y="3704771"/>
                    <a:pt x="673100" y="3650343"/>
                  </a:cubicBezTo>
                  <a:cubicBezTo>
                    <a:pt x="683986" y="3595915"/>
                    <a:pt x="673100" y="3590472"/>
                    <a:pt x="651328" y="3563258"/>
                  </a:cubicBezTo>
                  <a:cubicBezTo>
                    <a:pt x="629557" y="3536044"/>
                    <a:pt x="578757" y="3507015"/>
                    <a:pt x="542471" y="3487058"/>
                  </a:cubicBezTo>
                  <a:cubicBezTo>
                    <a:pt x="506185" y="3467101"/>
                    <a:pt x="459014" y="3461658"/>
                    <a:pt x="433614" y="3443515"/>
                  </a:cubicBezTo>
                  <a:cubicBezTo>
                    <a:pt x="408214" y="3425372"/>
                    <a:pt x="393699" y="3412671"/>
                    <a:pt x="390071" y="3378200"/>
                  </a:cubicBezTo>
                  <a:cubicBezTo>
                    <a:pt x="386443" y="3343729"/>
                    <a:pt x="399143" y="3265714"/>
                    <a:pt x="411843" y="3236686"/>
                  </a:cubicBezTo>
                  <a:cubicBezTo>
                    <a:pt x="424543" y="3207658"/>
                    <a:pt x="459014" y="3214915"/>
                    <a:pt x="466271" y="3204029"/>
                  </a:cubicBezTo>
                  <a:cubicBezTo>
                    <a:pt x="473528" y="3193143"/>
                    <a:pt x="431800" y="3191329"/>
                    <a:pt x="455386" y="3171372"/>
                  </a:cubicBezTo>
                  <a:cubicBezTo>
                    <a:pt x="478972" y="3151415"/>
                    <a:pt x="562429" y="3102429"/>
                    <a:pt x="607786" y="3084286"/>
                  </a:cubicBezTo>
                  <a:cubicBezTo>
                    <a:pt x="653143" y="3066143"/>
                    <a:pt x="702128" y="3091543"/>
                    <a:pt x="727528" y="3062515"/>
                  </a:cubicBezTo>
                  <a:cubicBezTo>
                    <a:pt x="752928" y="3033487"/>
                    <a:pt x="736600" y="2968172"/>
                    <a:pt x="760186" y="2910115"/>
                  </a:cubicBezTo>
                  <a:cubicBezTo>
                    <a:pt x="783772" y="2852058"/>
                    <a:pt x="809172" y="2761344"/>
                    <a:pt x="869043" y="2714172"/>
                  </a:cubicBezTo>
                  <a:cubicBezTo>
                    <a:pt x="928914" y="2667001"/>
                    <a:pt x="1050471" y="2686958"/>
                    <a:pt x="1119414" y="2627086"/>
                  </a:cubicBezTo>
                  <a:cubicBezTo>
                    <a:pt x="1188357" y="2567215"/>
                    <a:pt x="1193800" y="2492829"/>
                    <a:pt x="1282700" y="2354943"/>
                  </a:cubicBezTo>
                  <a:cubicBezTo>
                    <a:pt x="1371600" y="2217057"/>
                    <a:pt x="1538514" y="1950358"/>
                    <a:pt x="1652814" y="1799772"/>
                  </a:cubicBezTo>
                  <a:cubicBezTo>
                    <a:pt x="1767114" y="1649186"/>
                    <a:pt x="1868714" y="1536701"/>
                    <a:pt x="1968500" y="1451429"/>
                  </a:cubicBezTo>
                  <a:cubicBezTo>
                    <a:pt x="2068286" y="1366158"/>
                    <a:pt x="2175328" y="1320800"/>
                    <a:pt x="2251528" y="1288143"/>
                  </a:cubicBezTo>
                  <a:cubicBezTo>
                    <a:pt x="2327728" y="1255486"/>
                    <a:pt x="2378529" y="1271815"/>
                    <a:pt x="2425700" y="1255486"/>
                  </a:cubicBezTo>
                  <a:cubicBezTo>
                    <a:pt x="2472872" y="1239158"/>
                    <a:pt x="2494643" y="1202872"/>
                    <a:pt x="2534557" y="1190172"/>
                  </a:cubicBezTo>
                  <a:cubicBezTo>
                    <a:pt x="2574471" y="1177472"/>
                    <a:pt x="2619829" y="1193800"/>
                    <a:pt x="2665186" y="1179286"/>
                  </a:cubicBezTo>
                  <a:cubicBezTo>
                    <a:pt x="2710543" y="1164772"/>
                    <a:pt x="2772229" y="1126672"/>
                    <a:pt x="2806700" y="1103086"/>
                  </a:cubicBezTo>
                  <a:cubicBezTo>
                    <a:pt x="2841171" y="1079500"/>
                    <a:pt x="2864757" y="1057729"/>
                    <a:pt x="2872014" y="1037772"/>
                  </a:cubicBezTo>
                  <a:cubicBezTo>
                    <a:pt x="2879271" y="1017815"/>
                    <a:pt x="2848429" y="1001486"/>
                    <a:pt x="2850243" y="983343"/>
                  </a:cubicBezTo>
                  <a:cubicBezTo>
                    <a:pt x="2852057" y="965200"/>
                    <a:pt x="2881086" y="947058"/>
                    <a:pt x="2882900" y="928915"/>
                  </a:cubicBezTo>
                  <a:cubicBezTo>
                    <a:pt x="2884714" y="910772"/>
                    <a:pt x="2857500" y="889000"/>
                    <a:pt x="2861128" y="874486"/>
                  </a:cubicBezTo>
                  <a:cubicBezTo>
                    <a:pt x="2864756" y="859972"/>
                    <a:pt x="2902857" y="859972"/>
                    <a:pt x="2904671" y="841829"/>
                  </a:cubicBezTo>
                  <a:cubicBezTo>
                    <a:pt x="2906485" y="823686"/>
                    <a:pt x="2875642" y="781957"/>
                    <a:pt x="2872014" y="765629"/>
                  </a:cubicBezTo>
                  <a:cubicBezTo>
                    <a:pt x="2868386" y="749301"/>
                    <a:pt x="2888343" y="756558"/>
                    <a:pt x="2882900" y="743858"/>
                  </a:cubicBezTo>
                  <a:cubicBezTo>
                    <a:pt x="2877457" y="731158"/>
                    <a:pt x="2848428" y="705758"/>
                    <a:pt x="2839357" y="689429"/>
                  </a:cubicBezTo>
                  <a:cubicBezTo>
                    <a:pt x="2830286" y="673100"/>
                    <a:pt x="2857499" y="660400"/>
                    <a:pt x="2828471" y="645886"/>
                  </a:cubicBezTo>
                  <a:cubicBezTo>
                    <a:pt x="2799443" y="631372"/>
                    <a:pt x="2734129" y="622300"/>
                    <a:pt x="2665186" y="602343"/>
                  </a:cubicBezTo>
                  <a:cubicBezTo>
                    <a:pt x="2596243" y="582386"/>
                    <a:pt x="2480128" y="555171"/>
                    <a:pt x="2414814" y="526143"/>
                  </a:cubicBezTo>
                  <a:cubicBezTo>
                    <a:pt x="2349500" y="497115"/>
                    <a:pt x="2266043" y="464458"/>
                    <a:pt x="2273300" y="428172"/>
                  </a:cubicBezTo>
                  <a:cubicBezTo>
                    <a:pt x="2280557" y="391886"/>
                    <a:pt x="2275114" y="368301"/>
                    <a:pt x="2458357" y="308429"/>
                  </a:cubicBezTo>
                  <a:cubicBezTo>
                    <a:pt x="2641600" y="248558"/>
                    <a:pt x="3120571" y="119743"/>
                    <a:pt x="3372757" y="68943"/>
                  </a:cubicBezTo>
                  <a:cubicBezTo>
                    <a:pt x="3624943" y="18143"/>
                    <a:pt x="3813628" y="0"/>
                    <a:pt x="3971471" y="3629"/>
                  </a:cubicBezTo>
                  <a:cubicBezTo>
                    <a:pt x="4129314" y="7258"/>
                    <a:pt x="4192814" y="38101"/>
                    <a:pt x="4319814" y="90715"/>
                  </a:cubicBezTo>
                  <a:cubicBezTo>
                    <a:pt x="4446814" y="143329"/>
                    <a:pt x="4635500" y="261258"/>
                    <a:pt x="4733471" y="319315"/>
                  </a:cubicBezTo>
                  <a:cubicBezTo>
                    <a:pt x="4831442" y="377372"/>
                    <a:pt x="4862286" y="408215"/>
                    <a:pt x="4907643" y="439058"/>
                  </a:cubicBezTo>
                  <a:cubicBezTo>
                    <a:pt x="4953000" y="469901"/>
                    <a:pt x="4998357" y="475344"/>
                    <a:pt x="5005614" y="504372"/>
                  </a:cubicBezTo>
                  <a:cubicBezTo>
                    <a:pt x="5012871" y="533400"/>
                    <a:pt x="5011057" y="584201"/>
                    <a:pt x="4951186" y="613229"/>
                  </a:cubicBezTo>
                  <a:cubicBezTo>
                    <a:pt x="4891315" y="642257"/>
                    <a:pt x="4740729" y="660400"/>
                    <a:pt x="4646386" y="678543"/>
                  </a:cubicBezTo>
                  <a:cubicBezTo>
                    <a:pt x="4552043" y="696686"/>
                    <a:pt x="4444999" y="714829"/>
                    <a:pt x="4385128" y="722086"/>
                  </a:cubicBezTo>
                  <a:cubicBezTo>
                    <a:pt x="4325257" y="729343"/>
                    <a:pt x="4327071" y="705757"/>
                    <a:pt x="4287157" y="722086"/>
                  </a:cubicBezTo>
                  <a:cubicBezTo>
                    <a:pt x="4247243" y="738415"/>
                    <a:pt x="4176486" y="791030"/>
                    <a:pt x="4145643" y="820058"/>
                  </a:cubicBezTo>
                  <a:cubicBezTo>
                    <a:pt x="4114800" y="849086"/>
                    <a:pt x="4125686" y="876301"/>
                    <a:pt x="4102100" y="896258"/>
                  </a:cubicBezTo>
                  <a:cubicBezTo>
                    <a:pt x="4078514" y="916215"/>
                    <a:pt x="4020457" y="919843"/>
                    <a:pt x="4004128" y="939800"/>
                  </a:cubicBezTo>
                  <a:cubicBezTo>
                    <a:pt x="3987799" y="959757"/>
                    <a:pt x="4002314" y="997857"/>
                    <a:pt x="4004128" y="1016000"/>
                  </a:cubicBezTo>
                  <a:cubicBezTo>
                    <a:pt x="4005942" y="1034143"/>
                    <a:pt x="4015014" y="1034144"/>
                    <a:pt x="4015014" y="1048658"/>
                  </a:cubicBezTo>
                  <a:cubicBezTo>
                    <a:pt x="4015014" y="1063172"/>
                    <a:pt x="3995057" y="1081315"/>
                    <a:pt x="4004128" y="1103086"/>
                  </a:cubicBezTo>
                  <a:cubicBezTo>
                    <a:pt x="4013200" y="1124857"/>
                    <a:pt x="4054929" y="1159329"/>
                    <a:pt x="4069443" y="1179286"/>
                  </a:cubicBezTo>
                  <a:cubicBezTo>
                    <a:pt x="4083957" y="1199243"/>
                    <a:pt x="4044043" y="1210129"/>
                    <a:pt x="4091214" y="1222829"/>
                  </a:cubicBezTo>
                  <a:cubicBezTo>
                    <a:pt x="4138385" y="1235529"/>
                    <a:pt x="4259942" y="1217386"/>
                    <a:pt x="4352471" y="1255486"/>
                  </a:cubicBezTo>
                  <a:cubicBezTo>
                    <a:pt x="4445000" y="1293586"/>
                    <a:pt x="4533900" y="1335315"/>
                    <a:pt x="4646386" y="1451429"/>
                  </a:cubicBezTo>
                  <a:cubicBezTo>
                    <a:pt x="4758872" y="1567543"/>
                    <a:pt x="4913086" y="1803401"/>
                    <a:pt x="5027386" y="1952172"/>
                  </a:cubicBezTo>
                  <a:cubicBezTo>
                    <a:pt x="5141686" y="2100943"/>
                    <a:pt x="5301343" y="2267858"/>
                    <a:pt x="5332186" y="2344058"/>
                  </a:cubicBezTo>
                  <a:cubicBezTo>
                    <a:pt x="5363029" y="2420258"/>
                    <a:pt x="5212443" y="2409372"/>
                    <a:pt x="5212443" y="2409372"/>
                  </a:cubicBezTo>
                  <a:cubicBezTo>
                    <a:pt x="5161643" y="2436586"/>
                    <a:pt x="5043715" y="2454729"/>
                    <a:pt x="5027386" y="2507343"/>
                  </a:cubicBezTo>
                  <a:cubicBezTo>
                    <a:pt x="5011057" y="2559957"/>
                    <a:pt x="5114471" y="2677887"/>
                    <a:pt x="5114471" y="2725058"/>
                  </a:cubicBezTo>
                  <a:cubicBezTo>
                    <a:pt x="5114471" y="2772229"/>
                    <a:pt x="5063672" y="2784929"/>
                    <a:pt x="5027386" y="2790372"/>
                  </a:cubicBezTo>
                  <a:cubicBezTo>
                    <a:pt x="4991100" y="2795815"/>
                    <a:pt x="4934857" y="2761344"/>
                    <a:pt x="4896757" y="2757715"/>
                  </a:cubicBezTo>
                  <a:cubicBezTo>
                    <a:pt x="4858657" y="2754086"/>
                    <a:pt x="4798786" y="2768600"/>
                    <a:pt x="4798786" y="2768600"/>
                  </a:cubicBezTo>
                  <a:cubicBezTo>
                    <a:pt x="4766129" y="2772228"/>
                    <a:pt x="4704443" y="2741386"/>
                    <a:pt x="4700814" y="2779486"/>
                  </a:cubicBezTo>
                  <a:cubicBezTo>
                    <a:pt x="4697185" y="2817586"/>
                    <a:pt x="4737099" y="2907393"/>
                    <a:pt x="4777014" y="2997200"/>
                  </a:cubicBezTo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1" name="Image 20" descr="4pxn5ugn.gif"/>
          <p:cNvPicPr>
            <a:picLocks noChangeAspect="1"/>
          </p:cNvPicPr>
          <p:nvPr/>
        </p:nvPicPr>
        <p:blipFill>
          <a:blip r:embed="rId7" cstate="print"/>
          <a:srcRect t="10870" b="13043"/>
          <a:stretch>
            <a:fillRect/>
          </a:stretch>
        </p:blipFill>
        <p:spPr>
          <a:xfrm>
            <a:off x="2928926" y="1142984"/>
            <a:ext cx="3429024" cy="2857520"/>
          </a:xfrm>
          <a:prstGeom prst="rect">
            <a:avLst/>
          </a:prstGeom>
        </p:spPr>
      </p:pic>
      <p:pic>
        <p:nvPicPr>
          <p:cNvPr id="4" name="Image 3" descr="1.png"/>
          <p:cNvPicPr>
            <a:picLocks noChangeAspect="1"/>
          </p:cNvPicPr>
          <p:nvPr/>
        </p:nvPicPr>
        <p:blipFill>
          <a:blip r:embed="rId3" cstate="print"/>
          <a:srcRect l="20554" t="10342" b="13130"/>
          <a:stretch>
            <a:fillRect/>
          </a:stretch>
        </p:blipFill>
        <p:spPr>
          <a:xfrm>
            <a:off x="8293243" y="2928934"/>
            <a:ext cx="850757" cy="1357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 descr="1.png"/>
          <p:cNvPicPr>
            <a:picLocks noChangeAspect="1"/>
          </p:cNvPicPr>
          <p:nvPr/>
        </p:nvPicPr>
        <p:blipFill>
          <a:blip r:embed="rId3" cstate="print"/>
          <a:srcRect l="20554" t="10342" b="13130"/>
          <a:stretch>
            <a:fillRect/>
          </a:stretch>
        </p:blipFill>
        <p:spPr>
          <a:xfrm>
            <a:off x="7215206" y="2571744"/>
            <a:ext cx="636443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1.png"/>
          <p:cNvPicPr>
            <a:picLocks noChangeAspect="1"/>
          </p:cNvPicPr>
          <p:nvPr/>
        </p:nvPicPr>
        <p:blipFill>
          <a:blip r:embed="rId3" cstate="print"/>
          <a:srcRect l="20554" t="10342" b="13130"/>
          <a:stretch>
            <a:fillRect/>
          </a:stretch>
        </p:blipFill>
        <p:spPr>
          <a:xfrm flipH="1">
            <a:off x="500034" y="2714620"/>
            <a:ext cx="653268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 descr="1.png"/>
          <p:cNvPicPr>
            <a:picLocks noChangeAspect="1"/>
          </p:cNvPicPr>
          <p:nvPr/>
        </p:nvPicPr>
        <p:blipFill>
          <a:blip r:embed="rId3" cstate="print"/>
          <a:srcRect l="20554" t="10342" b="13130"/>
          <a:stretch>
            <a:fillRect/>
          </a:stretch>
        </p:blipFill>
        <p:spPr>
          <a:xfrm flipH="1">
            <a:off x="1643042" y="2428868"/>
            <a:ext cx="551524" cy="85725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Groupe 11"/>
          <p:cNvGrpSpPr/>
          <p:nvPr/>
        </p:nvGrpSpPr>
        <p:grpSpPr>
          <a:xfrm>
            <a:off x="4299610" y="785794"/>
            <a:ext cx="471028" cy="283578"/>
            <a:chOff x="3143240" y="482600"/>
            <a:chExt cx="2714644" cy="1752600"/>
          </a:xfrm>
        </p:grpSpPr>
        <p:sp>
          <p:nvSpPr>
            <p:cNvPr id="13" name="Cylindre 12"/>
            <p:cNvSpPr/>
            <p:nvPr/>
          </p:nvSpPr>
          <p:spPr>
            <a:xfrm rot="5400000">
              <a:off x="4357686" y="-24"/>
              <a:ext cx="285752" cy="2714644"/>
            </a:xfrm>
            <a:prstGeom prst="can">
              <a:avLst/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3340100" y="482600"/>
              <a:ext cx="2413000" cy="1752600"/>
            </a:xfrm>
            <a:custGeom>
              <a:avLst/>
              <a:gdLst>
                <a:gd name="connsiteX0" fmla="*/ 723900 w 2413000"/>
                <a:gd name="connsiteY0" fmla="*/ 0 h 1752600"/>
                <a:gd name="connsiteX1" fmla="*/ 723900 w 2413000"/>
                <a:gd name="connsiteY1" fmla="*/ 1739900 h 1752600"/>
                <a:gd name="connsiteX2" fmla="*/ 0 w 2413000"/>
                <a:gd name="connsiteY2" fmla="*/ 1727200 h 1752600"/>
                <a:gd name="connsiteX3" fmla="*/ 533400 w 2413000"/>
                <a:gd name="connsiteY3" fmla="*/ 12700 h 1752600"/>
                <a:gd name="connsiteX4" fmla="*/ 1816100 w 2413000"/>
                <a:gd name="connsiteY4" fmla="*/ 12700 h 1752600"/>
                <a:gd name="connsiteX5" fmla="*/ 2413000 w 2413000"/>
                <a:gd name="connsiteY5" fmla="*/ 1752600 h 1752600"/>
                <a:gd name="connsiteX6" fmla="*/ 1689100 w 2413000"/>
                <a:gd name="connsiteY6" fmla="*/ 1739900 h 1752600"/>
                <a:gd name="connsiteX7" fmla="*/ 1663700 w 2413000"/>
                <a:gd name="connsiteY7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13000" h="1752600">
                  <a:moveTo>
                    <a:pt x="723900" y="0"/>
                  </a:moveTo>
                  <a:lnTo>
                    <a:pt x="723900" y="1739900"/>
                  </a:lnTo>
                  <a:lnTo>
                    <a:pt x="0" y="1727200"/>
                  </a:lnTo>
                  <a:lnTo>
                    <a:pt x="533400" y="12700"/>
                  </a:lnTo>
                  <a:lnTo>
                    <a:pt x="1816100" y="12700"/>
                  </a:lnTo>
                  <a:lnTo>
                    <a:pt x="2413000" y="1752600"/>
                  </a:lnTo>
                  <a:lnTo>
                    <a:pt x="1689100" y="1739900"/>
                  </a:lnTo>
                  <a:lnTo>
                    <a:pt x="1663700" y="0"/>
                  </a:lnTo>
                </a:path>
              </a:pathLst>
            </a:custGeom>
            <a:blipFill>
              <a:blip r:embed="rId9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100648" y="500042"/>
              <a:ext cx="914400" cy="1714512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4" name="Cadre 33"/>
          <p:cNvSpPr/>
          <p:nvPr/>
        </p:nvSpPr>
        <p:spPr>
          <a:xfrm>
            <a:off x="2857488" y="1000108"/>
            <a:ext cx="3429024" cy="3143272"/>
          </a:xfrm>
          <a:prstGeom prst="frame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952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3" name="Groupe 15"/>
          <p:cNvGrpSpPr/>
          <p:nvPr/>
        </p:nvGrpSpPr>
        <p:grpSpPr>
          <a:xfrm>
            <a:off x="3857620" y="4071942"/>
            <a:ext cx="1428760" cy="571504"/>
            <a:chOff x="714348" y="3143248"/>
            <a:chExt cx="7643866" cy="3409952"/>
          </a:xfrm>
        </p:grpSpPr>
        <p:sp>
          <p:nvSpPr>
            <p:cNvPr id="17" name="Rectangle 16"/>
            <p:cNvSpPr/>
            <p:nvPr/>
          </p:nvSpPr>
          <p:spPr>
            <a:xfrm>
              <a:off x="4071934" y="3714752"/>
              <a:ext cx="842400" cy="1571636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 rot="840000">
              <a:off x="990252" y="3526100"/>
              <a:ext cx="876300" cy="2984500"/>
            </a:xfrm>
            <a:custGeom>
              <a:avLst/>
              <a:gdLst>
                <a:gd name="connsiteX0" fmla="*/ 12700 w 876300"/>
                <a:gd name="connsiteY0" fmla="*/ 215900 h 2984500"/>
                <a:gd name="connsiteX1" fmla="*/ 876300 w 876300"/>
                <a:gd name="connsiteY1" fmla="*/ 0 h 2984500"/>
                <a:gd name="connsiteX2" fmla="*/ 812800 w 876300"/>
                <a:gd name="connsiteY2" fmla="*/ 2832100 h 2984500"/>
                <a:gd name="connsiteX3" fmla="*/ 0 w 876300"/>
                <a:gd name="connsiteY3" fmla="*/ 2984500 h 2984500"/>
                <a:gd name="connsiteX4" fmla="*/ 12700 w 876300"/>
                <a:gd name="connsiteY4" fmla="*/ 21590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6300" h="2984500">
                  <a:moveTo>
                    <a:pt x="12700" y="215900"/>
                  </a:moveTo>
                  <a:lnTo>
                    <a:pt x="876300" y="0"/>
                  </a:lnTo>
                  <a:lnTo>
                    <a:pt x="812800" y="2832100"/>
                  </a:lnTo>
                  <a:lnTo>
                    <a:pt x="0" y="2984500"/>
                  </a:lnTo>
                  <a:cubicBezTo>
                    <a:pt x="4233" y="2061633"/>
                    <a:pt x="8467" y="1138767"/>
                    <a:pt x="12700" y="215900"/>
                  </a:cubicBezTo>
                  <a:close/>
                </a:path>
              </a:pathLst>
            </a:custGeom>
            <a:blipFill>
              <a:blip r:embed="rId13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698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 rot="-840000">
              <a:off x="7365507" y="3644900"/>
              <a:ext cx="838200" cy="2908300"/>
            </a:xfrm>
            <a:custGeom>
              <a:avLst/>
              <a:gdLst>
                <a:gd name="connsiteX0" fmla="*/ 800100 w 838200"/>
                <a:gd name="connsiteY0" fmla="*/ 2908300 h 2908300"/>
                <a:gd name="connsiteX1" fmla="*/ 0 w 838200"/>
                <a:gd name="connsiteY1" fmla="*/ 2730500 h 2908300"/>
                <a:gd name="connsiteX2" fmla="*/ 63500 w 838200"/>
                <a:gd name="connsiteY2" fmla="*/ 0 h 2908300"/>
                <a:gd name="connsiteX3" fmla="*/ 838200 w 838200"/>
                <a:gd name="connsiteY3" fmla="*/ 152400 h 2908300"/>
                <a:gd name="connsiteX4" fmla="*/ 800100 w 838200"/>
                <a:gd name="connsiteY4" fmla="*/ 2908300 h 290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8200" h="2908300">
                  <a:moveTo>
                    <a:pt x="800100" y="2908300"/>
                  </a:moveTo>
                  <a:lnTo>
                    <a:pt x="0" y="2730500"/>
                  </a:lnTo>
                  <a:lnTo>
                    <a:pt x="63500" y="0"/>
                  </a:lnTo>
                  <a:lnTo>
                    <a:pt x="838200" y="152400"/>
                  </a:lnTo>
                  <a:lnTo>
                    <a:pt x="800100" y="2908300"/>
                  </a:lnTo>
                  <a:close/>
                </a:path>
              </a:pathLst>
            </a:custGeom>
            <a:blipFill>
              <a:blip r:embed="rId14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14348" y="3143248"/>
              <a:ext cx="7643866" cy="91440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9" name="ZoneTexte 28"/>
          <p:cNvSpPr txBox="1"/>
          <p:nvPr/>
        </p:nvSpPr>
        <p:spPr>
          <a:xfrm>
            <a:off x="3214678" y="1583470"/>
            <a:ext cx="265008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latin typeface="Deco-A780" pitchFamily="2" charset="0"/>
              </a:rPr>
              <a:t>     Que cette Année </a:t>
            </a:r>
          </a:p>
          <a:p>
            <a:r>
              <a:rPr lang="fr-FR" sz="2000" b="1" dirty="0">
                <a:latin typeface="Deco-A780" pitchFamily="2" charset="0"/>
              </a:rPr>
              <a:t>       Qui s’annonce </a:t>
            </a:r>
          </a:p>
          <a:p>
            <a:r>
              <a:rPr lang="fr-FR" sz="2000" b="1" dirty="0">
                <a:latin typeface="Deco-A780" pitchFamily="2" charset="0"/>
              </a:rPr>
              <a:t>Soit messagère de paix:</a:t>
            </a:r>
          </a:p>
          <a:p>
            <a:r>
              <a:rPr lang="fr-FR" sz="2000" b="1" dirty="0">
                <a:latin typeface="Deco-A780" pitchFamily="2" charset="0"/>
              </a:rPr>
              <a:t>        de bonheur </a:t>
            </a:r>
          </a:p>
          <a:p>
            <a:r>
              <a:rPr lang="fr-FR" sz="2000" b="1" dirty="0">
                <a:latin typeface="Deco-A780" pitchFamily="2" charset="0"/>
              </a:rPr>
              <a:t>       et de sérénité</a:t>
            </a:r>
          </a:p>
        </p:txBody>
      </p:sp>
      <p:pic>
        <p:nvPicPr>
          <p:cNvPr id="36" name="Image 35" descr="0av9ud6e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428604"/>
            <a:ext cx="1912620" cy="1043940"/>
          </a:xfrm>
          <a:prstGeom prst="rect">
            <a:avLst/>
          </a:prstGeom>
        </p:spPr>
      </p:pic>
      <p:sp>
        <p:nvSpPr>
          <p:cNvPr id="37" name="Espace réservé de la date 36"/>
          <p:cNvSpPr>
            <a:spLocks noGrp="1"/>
          </p:cNvSpPr>
          <p:nvPr>
            <p:ph type="dt" sz="half" idx="10"/>
          </p:nvPr>
        </p:nvSpPr>
        <p:spPr>
          <a:xfrm>
            <a:off x="3071802" y="0"/>
            <a:ext cx="5829312" cy="365125"/>
          </a:xfrm>
        </p:spPr>
        <p:txBody>
          <a:bodyPr/>
          <a:lstStyle/>
          <a:p>
            <a:fld id="{97020830-A96B-488D-94BE-A6CDE8250F5F}" type="datetime2">
              <a:rPr lang="fr-FR" sz="4400" smtClean="0">
                <a:blipFill>
                  <a:blip r:embed="rId16"/>
                  <a:stretch>
                    <a:fillRect/>
                  </a:stretch>
                </a:blipFill>
              </a:rPr>
              <a:pPr/>
              <a:t>samedi 31 décembre 2022</a:t>
            </a:fld>
            <a:endParaRPr lang="fr-FR" sz="4400" dirty="0">
              <a:blipFill>
                <a:blip r:embed="rId16"/>
                <a:stretch>
                  <a:fillRect/>
                </a:stretch>
              </a:blipFill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928662" y="1714488"/>
            <a:ext cx="1692000" cy="2916000"/>
          </a:xfrm>
          <a:custGeom>
            <a:avLst/>
            <a:gdLst>
              <a:gd name="connsiteX0" fmla="*/ 1680029 w 5546272"/>
              <a:gd name="connsiteY0" fmla="*/ 3167743 h 6765472"/>
              <a:gd name="connsiteX1" fmla="*/ 1353458 w 5546272"/>
              <a:gd name="connsiteY1" fmla="*/ 3374572 h 6765472"/>
              <a:gd name="connsiteX2" fmla="*/ 918029 w 5546272"/>
              <a:gd name="connsiteY2" fmla="*/ 3864429 h 6765472"/>
              <a:gd name="connsiteX3" fmla="*/ 787401 w 5546272"/>
              <a:gd name="connsiteY3" fmla="*/ 4212772 h 6765472"/>
              <a:gd name="connsiteX4" fmla="*/ 841829 w 5546272"/>
              <a:gd name="connsiteY4" fmla="*/ 4245429 h 6765472"/>
              <a:gd name="connsiteX5" fmla="*/ 1048658 w 5546272"/>
              <a:gd name="connsiteY5" fmla="*/ 4299857 h 6765472"/>
              <a:gd name="connsiteX6" fmla="*/ 1255486 w 5546272"/>
              <a:gd name="connsiteY6" fmla="*/ 4376057 h 6765472"/>
              <a:gd name="connsiteX7" fmla="*/ 1538515 w 5546272"/>
              <a:gd name="connsiteY7" fmla="*/ 4386943 h 6765472"/>
              <a:gd name="connsiteX8" fmla="*/ 1767115 w 5546272"/>
              <a:gd name="connsiteY8" fmla="*/ 4386943 h 6765472"/>
              <a:gd name="connsiteX9" fmla="*/ 1843315 w 5546272"/>
              <a:gd name="connsiteY9" fmla="*/ 4365172 h 6765472"/>
              <a:gd name="connsiteX10" fmla="*/ 1680029 w 5546272"/>
              <a:gd name="connsiteY10" fmla="*/ 4288972 h 6765472"/>
              <a:gd name="connsiteX11" fmla="*/ 1560286 w 5546272"/>
              <a:gd name="connsiteY11" fmla="*/ 4278086 h 6765472"/>
              <a:gd name="connsiteX12" fmla="*/ 1451429 w 5546272"/>
              <a:gd name="connsiteY12" fmla="*/ 4191000 h 6765472"/>
              <a:gd name="connsiteX13" fmla="*/ 1484086 w 5546272"/>
              <a:gd name="connsiteY13" fmla="*/ 4093029 h 6765472"/>
              <a:gd name="connsiteX14" fmla="*/ 1614715 w 5546272"/>
              <a:gd name="connsiteY14" fmla="*/ 3864429 h 6765472"/>
              <a:gd name="connsiteX15" fmla="*/ 1745344 w 5546272"/>
              <a:gd name="connsiteY15" fmla="*/ 3712029 h 6765472"/>
              <a:gd name="connsiteX16" fmla="*/ 1843315 w 5546272"/>
              <a:gd name="connsiteY16" fmla="*/ 3592286 h 6765472"/>
              <a:gd name="connsiteX17" fmla="*/ 1919515 w 5546272"/>
              <a:gd name="connsiteY17" fmla="*/ 3526972 h 6765472"/>
              <a:gd name="connsiteX18" fmla="*/ 1832429 w 5546272"/>
              <a:gd name="connsiteY18" fmla="*/ 3429000 h 6765472"/>
              <a:gd name="connsiteX19" fmla="*/ 1799772 w 5546272"/>
              <a:gd name="connsiteY19" fmla="*/ 3331029 h 6765472"/>
              <a:gd name="connsiteX20" fmla="*/ 1701801 w 5546272"/>
              <a:gd name="connsiteY20" fmla="*/ 3233057 h 6765472"/>
              <a:gd name="connsiteX21" fmla="*/ 1690915 w 5546272"/>
              <a:gd name="connsiteY21" fmla="*/ 3026229 h 6765472"/>
              <a:gd name="connsiteX22" fmla="*/ 1690915 w 5546272"/>
              <a:gd name="connsiteY22" fmla="*/ 2808515 h 6765472"/>
              <a:gd name="connsiteX23" fmla="*/ 1712686 w 5546272"/>
              <a:gd name="connsiteY23" fmla="*/ 2667000 h 6765472"/>
              <a:gd name="connsiteX24" fmla="*/ 1799772 w 5546272"/>
              <a:gd name="connsiteY24" fmla="*/ 2405743 h 6765472"/>
              <a:gd name="connsiteX25" fmla="*/ 1897744 w 5546272"/>
              <a:gd name="connsiteY25" fmla="*/ 2144486 h 6765472"/>
              <a:gd name="connsiteX26" fmla="*/ 2006601 w 5546272"/>
              <a:gd name="connsiteY26" fmla="*/ 1796143 h 6765472"/>
              <a:gd name="connsiteX27" fmla="*/ 2180772 w 5546272"/>
              <a:gd name="connsiteY27" fmla="*/ 1556657 h 6765472"/>
              <a:gd name="connsiteX28" fmla="*/ 2300515 w 5546272"/>
              <a:gd name="connsiteY28" fmla="*/ 1404257 h 6765472"/>
              <a:gd name="connsiteX29" fmla="*/ 2518229 w 5546272"/>
              <a:gd name="connsiteY29" fmla="*/ 1317172 h 6765472"/>
              <a:gd name="connsiteX30" fmla="*/ 2703286 w 5546272"/>
              <a:gd name="connsiteY30" fmla="*/ 1230086 h 6765472"/>
              <a:gd name="connsiteX31" fmla="*/ 2659744 w 5546272"/>
              <a:gd name="connsiteY31" fmla="*/ 1164772 h 6765472"/>
              <a:gd name="connsiteX32" fmla="*/ 2692401 w 5546272"/>
              <a:gd name="connsiteY32" fmla="*/ 1034143 h 6765472"/>
              <a:gd name="connsiteX33" fmla="*/ 2746829 w 5546272"/>
              <a:gd name="connsiteY33" fmla="*/ 979715 h 6765472"/>
              <a:gd name="connsiteX34" fmla="*/ 2746829 w 5546272"/>
              <a:gd name="connsiteY34" fmla="*/ 838200 h 6765472"/>
              <a:gd name="connsiteX35" fmla="*/ 2779486 w 5546272"/>
              <a:gd name="connsiteY35" fmla="*/ 740229 h 6765472"/>
              <a:gd name="connsiteX36" fmla="*/ 2855686 w 5546272"/>
              <a:gd name="connsiteY36" fmla="*/ 446315 h 6765472"/>
              <a:gd name="connsiteX37" fmla="*/ 2986315 w 5546272"/>
              <a:gd name="connsiteY37" fmla="*/ 293915 h 6765472"/>
              <a:gd name="connsiteX38" fmla="*/ 3193144 w 5546272"/>
              <a:gd name="connsiteY38" fmla="*/ 97972 h 6765472"/>
              <a:gd name="connsiteX39" fmla="*/ 3432629 w 5546272"/>
              <a:gd name="connsiteY39" fmla="*/ 32657 h 6765472"/>
              <a:gd name="connsiteX40" fmla="*/ 3617686 w 5546272"/>
              <a:gd name="connsiteY40" fmla="*/ 10886 h 6765472"/>
              <a:gd name="connsiteX41" fmla="*/ 3911601 w 5546272"/>
              <a:gd name="connsiteY41" fmla="*/ 97972 h 6765472"/>
              <a:gd name="connsiteX42" fmla="*/ 4249058 w 5546272"/>
              <a:gd name="connsiteY42" fmla="*/ 424543 h 6765472"/>
              <a:gd name="connsiteX43" fmla="*/ 4325258 w 5546272"/>
              <a:gd name="connsiteY43" fmla="*/ 620486 h 6765472"/>
              <a:gd name="connsiteX44" fmla="*/ 4379686 w 5546272"/>
              <a:gd name="connsiteY44" fmla="*/ 849086 h 6765472"/>
              <a:gd name="connsiteX45" fmla="*/ 4357915 w 5546272"/>
              <a:gd name="connsiteY45" fmla="*/ 1143000 h 6765472"/>
              <a:gd name="connsiteX46" fmla="*/ 4249058 w 5546272"/>
              <a:gd name="connsiteY46" fmla="*/ 1284515 h 6765472"/>
              <a:gd name="connsiteX47" fmla="*/ 4303486 w 5546272"/>
              <a:gd name="connsiteY47" fmla="*/ 1328057 h 6765472"/>
              <a:gd name="connsiteX48" fmla="*/ 4455886 w 5546272"/>
              <a:gd name="connsiteY48" fmla="*/ 1371600 h 6765472"/>
              <a:gd name="connsiteX49" fmla="*/ 4826001 w 5546272"/>
              <a:gd name="connsiteY49" fmla="*/ 1600200 h 6765472"/>
              <a:gd name="connsiteX50" fmla="*/ 5043715 w 5546272"/>
              <a:gd name="connsiteY50" fmla="*/ 1796143 h 6765472"/>
              <a:gd name="connsiteX51" fmla="*/ 5152572 w 5546272"/>
              <a:gd name="connsiteY51" fmla="*/ 1992086 h 6765472"/>
              <a:gd name="connsiteX52" fmla="*/ 5283201 w 5546272"/>
              <a:gd name="connsiteY52" fmla="*/ 2177143 h 6765472"/>
              <a:gd name="connsiteX53" fmla="*/ 5392058 w 5546272"/>
              <a:gd name="connsiteY53" fmla="*/ 2438400 h 6765472"/>
              <a:gd name="connsiteX54" fmla="*/ 5381172 w 5546272"/>
              <a:gd name="connsiteY54" fmla="*/ 2525486 h 6765472"/>
              <a:gd name="connsiteX55" fmla="*/ 5457372 w 5546272"/>
              <a:gd name="connsiteY55" fmla="*/ 2754086 h 6765472"/>
              <a:gd name="connsiteX56" fmla="*/ 5522686 w 5546272"/>
              <a:gd name="connsiteY56" fmla="*/ 3069772 h 6765472"/>
              <a:gd name="connsiteX57" fmla="*/ 5544458 w 5546272"/>
              <a:gd name="connsiteY57" fmla="*/ 3167743 h 6765472"/>
              <a:gd name="connsiteX58" fmla="*/ 5511801 w 5546272"/>
              <a:gd name="connsiteY58" fmla="*/ 3200400 h 6765472"/>
              <a:gd name="connsiteX59" fmla="*/ 5435601 w 5546272"/>
              <a:gd name="connsiteY59" fmla="*/ 3233057 h 6765472"/>
              <a:gd name="connsiteX60" fmla="*/ 5392058 w 5546272"/>
              <a:gd name="connsiteY60" fmla="*/ 3156857 h 6765472"/>
              <a:gd name="connsiteX61" fmla="*/ 5348515 w 5546272"/>
              <a:gd name="connsiteY61" fmla="*/ 3135086 h 6765472"/>
              <a:gd name="connsiteX62" fmla="*/ 5261429 w 5546272"/>
              <a:gd name="connsiteY62" fmla="*/ 3167743 h 6765472"/>
              <a:gd name="connsiteX63" fmla="*/ 4923972 w 5546272"/>
              <a:gd name="connsiteY63" fmla="*/ 3189515 h 6765472"/>
              <a:gd name="connsiteX64" fmla="*/ 4640944 w 5546272"/>
              <a:gd name="connsiteY64" fmla="*/ 3211286 h 6765472"/>
              <a:gd name="connsiteX65" fmla="*/ 4401458 w 5546272"/>
              <a:gd name="connsiteY65" fmla="*/ 3243943 h 6765472"/>
              <a:gd name="connsiteX66" fmla="*/ 4521201 w 5546272"/>
              <a:gd name="connsiteY66" fmla="*/ 3407229 h 6765472"/>
              <a:gd name="connsiteX67" fmla="*/ 4738915 w 5546272"/>
              <a:gd name="connsiteY67" fmla="*/ 3842657 h 6765472"/>
              <a:gd name="connsiteX68" fmla="*/ 4891315 w 5546272"/>
              <a:gd name="connsiteY68" fmla="*/ 4299857 h 6765472"/>
              <a:gd name="connsiteX69" fmla="*/ 4967515 w 5546272"/>
              <a:gd name="connsiteY69" fmla="*/ 4572000 h 6765472"/>
              <a:gd name="connsiteX70" fmla="*/ 5000172 w 5546272"/>
              <a:gd name="connsiteY70" fmla="*/ 4767943 h 6765472"/>
              <a:gd name="connsiteX71" fmla="*/ 4913086 w 5546272"/>
              <a:gd name="connsiteY71" fmla="*/ 4822372 h 6765472"/>
              <a:gd name="connsiteX72" fmla="*/ 4836886 w 5546272"/>
              <a:gd name="connsiteY72" fmla="*/ 4855029 h 6765472"/>
              <a:gd name="connsiteX73" fmla="*/ 4717144 w 5546272"/>
              <a:gd name="connsiteY73" fmla="*/ 4865915 h 6765472"/>
              <a:gd name="connsiteX74" fmla="*/ 4542972 w 5546272"/>
              <a:gd name="connsiteY74" fmla="*/ 4844143 h 6765472"/>
              <a:gd name="connsiteX75" fmla="*/ 4434115 w 5546272"/>
              <a:gd name="connsiteY75" fmla="*/ 4844143 h 6765472"/>
              <a:gd name="connsiteX76" fmla="*/ 4445001 w 5546272"/>
              <a:gd name="connsiteY76" fmla="*/ 5007429 h 6765472"/>
              <a:gd name="connsiteX77" fmla="*/ 4336144 w 5546272"/>
              <a:gd name="connsiteY77" fmla="*/ 5029200 h 6765472"/>
              <a:gd name="connsiteX78" fmla="*/ 4085772 w 5546272"/>
              <a:gd name="connsiteY78" fmla="*/ 5072743 h 6765472"/>
              <a:gd name="connsiteX79" fmla="*/ 3900715 w 5546272"/>
              <a:gd name="connsiteY79" fmla="*/ 5083629 h 6765472"/>
              <a:gd name="connsiteX80" fmla="*/ 3759201 w 5546272"/>
              <a:gd name="connsiteY80" fmla="*/ 5083629 h 6765472"/>
              <a:gd name="connsiteX81" fmla="*/ 3759201 w 5546272"/>
              <a:gd name="connsiteY81" fmla="*/ 5116286 h 6765472"/>
              <a:gd name="connsiteX82" fmla="*/ 3748315 w 5546272"/>
              <a:gd name="connsiteY82" fmla="*/ 5312229 h 6765472"/>
              <a:gd name="connsiteX83" fmla="*/ 3683001 w 5546272"/>
              <a:gd name="connsiteY83" fmla="*/ 5584372 h 6765472"/>
              <a:gd name="connsiteX84" fmla="*/ 3639458 w 5546272"/>
              <a:gd name="connsiteY84" fmla="*/ 5954486 h 6765472"/>
              <a:gd name="connsiteX85" fmla="*/ 3672115 w 5546272"/>
              <a:gd name="connsiteY85" fmla="*/ 6052457 h 6765472"/>
              <a:gd name="connsiteX86" fmla="*/ 3650344 w 5546272"/>
              <a:gd name="connsiteY86" fmla="*/ 6096000 h 6765472"/>
              <a:gd name="connsiteX87" fmla="*/ 3704772 w 5546272"/>
              <a:gd name="connsiteY87" fmla="*/ 6172200 h 6765472"/>
              <a:gd name="connsiteX88" fmla="*/ 3672115 w 5546272"/>
              <a:gd name="connsiteY88" fmla="*/ 6226629 h 6765472"/>
              <a:gd name="connsiteX89" fmla="*/ 3780972 w 5546272"/>
              <a:gd name="connsiteY89" fmla="*/ 6335486 h 6765472"/>
              <a:gd name="connsiteX90" fmla="*/ 3911601 w 5546272"/>
              <a:gd name="connsiteY90" fmla="*/ 6542315 h 6765472"/>
              <a:gd name="connsiteX91" fmla="*/ 3922486 w 5546272"/>
              <a:gd name="connsiteY91" fmla="*/ 6694715 h 6765472"/>
              <a:gd name="connsiteX92" fmla="*/ 3715658 w 5546272"/>
              <a:gd name="connsiteY92" fmla="*/ 6760029 h 6765472"/>
              <a:gd name="connsiteX93" fmla="*/ 3508829 w 5546272"/>
              <a:gd name="connsiteY93" fmla="*/ 6727372 h 6765472"/>
              <a:gd name="connsiteX94" fmla="*/ 3334658 w 5546272"/>
              <a:gd name="connsiteY94" fmla="*/ 6629400 h 6765472"/>
              <a:gd name="connsiteX95" fmla="*/ 3367315 w 5546272"/>
              <a:gd name="connsiteY95" fmla="*/ 6487886 h 6765472"/>
              <a:gd name="connsiteX96" fmla="*/ 3334658 w 5546272"/>
              <a:gd name="connsiteY96" fmla="*/ 6455229 h 6765472"/>
              <a:gd name="connsiteX97" fmla="*/ 3247572 w 5546272"/>
              <a:gd name="connsiteY97" fmla="*/ 6444343 h 6765472"/>
              <a:gd name="connsiteX98" fmla="*/ 3302001 w 5546272"/>
              <a:gd name="connsiteY98" fmla="*/ 6368143 h 6765472"/>
              <a:gd name="connsiteX99" fmla="*/ 3214915 w 5546272"/>
              <a:gd name="connsiteY99" fmla="*/ 6302829 h 6765472"/>
              <a:gd name="connsiteX100" fmla="*/ 3236686 w 5546272"/>
              <a:gd name="connsiteY100" fmla="*/ 6096000 h 6765472"/>
              <a:gd name="connsiteX101" fmla="*/ 3258458 w 5546272"/>
              <a:gd name="connsiteY101" fmla="*/ 6030686 h 6765472"/>
              <a:gd name="connsiteX102" fmla="*/ 3214915 w 5546272"/>
              <a:gd name="connsiteY102" fmla="*/ 5943600 h 6765472"/>
              <a:gd name="connsiteX103" fmla="*/ 3280229 w 5546272"/>
              <a:gd name="connsiteY103" fmla="*/ 5900057 h 6765472"/>
              <a:gd name="connsiteX104" fmla="*/ 3258458 w 5546272"/>
              <a:gd name="connsiteY104" fmla="*/ 5725886 h 6765472"/>
              <a:gd name="connsiteX105" fmla="*/ 3193144 w 5546272"/>
              <a:gd name="connsiteY105" fmla="*/ 5431972 h 6765472"/>
              <a:gd name="connsiteX106" fmla="*/ 3138715 w 5546272"/>
              <a:gd name="connsiteY106" fmla="*/ 5236029 h 6765472"/>
              <a:gd name="connsiteX107" fmla="*/ 3116944 w 5546272"/>
              <a:gd name="connsiteY107" fmla="*/ 5105400 h 6765472"/>
              <a:gd name="connsiteX108" fmla="*/ 3116944 w 5546272"/>
              <a:gd name="connsiteY108" fmla="*/ 4963886 h 6765472"/>
              <a:gd name="connsiteX109" fmla="*/ 3029858 w 5546272"/>
              <a:gd name="connsiteY109" fmla="*/ 4931229 h 6765472"/>
              <a:gd name="connsiteX110" fmla="*/ 2888344 w 5546272"/>
              <a:gd name="connsiteY110" fmla="*/ 4920343 h 6765472"/>
              <a:gd name="connsiteX111" fmla="*/ 2866572 w 5546272"/>
              <a:gd name="connsiteY111" fmla="*/ 5007429 h 6765472"/>
              <a:gd name="connsiteX112" fmla="*/ 2823029 w 5546272"/>
              <a:gd name="connsiteY112" fmla="*/ 5225143 h 6765472"/>
              <a:gd name="connsiteX113" fmla="*/ 2725058 w 5546272"/>
              <a:gd name="connsiteY113" fmla="*/ 5519057 h 6765472"/>
              <a:gd name="connsiteX114" fmla="*/ 2648858 w 5546272"/>
              <a:gd name="connsiteY114" fmla="*/ 5780315 h 6765472"/>
              <a:gd name="connsiteX115" fmla="*/ 2648858 w 5546272"/>
              <a:gd name="connsiteY115" fmla="*/ 5867400 h 6765472"/>
              <a:gd name="connsiteX116" fmla="*/ 2714172 w 5546272"/>
              <a:gd name="connsiteY116" fmla="*/ 5998029 h 6765472"/>
              <a:gd name="connsiteX117" fmla="*/ 2692401 w 5546272"/>
              <a:gd name="connsiteY117" fmla="*/ 6270172 h 6765472"/>
              <a:gd name="connsiteX118" fmla="*/ 2681515 w 5546272"/>
              <a:gd name="connsiteY118" fmla="*/ 6400800 h 6765472"/>
              <a:gd name="connsiteX119" fmla="*/ 2703286 w 5546272"/>
              <a:gd name="connsiteY119" fmla="*/ 6651172 h 6765472"/>
              <a:gd name="connsiteX120" fmla="*/ 2616201 w 5546272"/>
              <a:gd name="connsiteY120" fmla="*/ 6738257 h 6765472"/>
              <a:gd name="connsiteX121" fmla="*/ 2398486 w 5546272"/>
              <a:gd name="connsiteY121" fmla="*/ 6716486 h 6765472"/>
              <a:gd name="connsiteX122" fmla="*/ 2278744 w 5546272"/>
              <a:gd name="connsiteY122" fmla="*/ 6727372 h 6765472"/>
              <a:gd name="connsiteX123" fmla="*/ 2169886 w 5546272"/>
              <a:gd name="connsiteY123" fmla="*/ 6705600 h 6765472"/>
              <a:gd name="connsiteX124" fmla="*/ 2115458 w 5546272"/>
              <a:gd name="connsiteY124" fmla="*/ 6618515 h 6765472"/>
              <a:gd name="connsiteX125" fmla="*/ 2148115 w 5546272"/>
              <a:gd name="connsiteY125" fmla="*/ 6466115 h 6765472"/>
              <a:gd name="connsiteX126" fmla="*/ 2137229 w 5546272"/>
              <a:gd name="connsiteY126" fmla="*/ 6379029 h 6765472"/>
              <a:gd name="connsiteX127" fmla="*/ 2115458 w 5546272"/>
              <a:gd name="connsiteY127" fmla="*/ 6335486 h 6765472"/>
              <a:gd name="connsiteX128" fmla="*/ 2159001 w 5546272"/>
              <a:gd name="connsiteY128" fmla="*/ 6259286 h 6765472"/>
              <a:gd name="connsiteX129" fmla="*/ 2148115 w 5546272"/>
              <a:gd name="connsiteY129" fmla="*/ 6183086 h 6765472"/>
              <a:gd name="connsiteX130" fmla="*/ 2235201 w 5546272"/>
              <a:gd name="connsiteY130" fmla="*/ 6161315 h 6765472"/>
              <a:gd name="connsiteX131" fmla="*/ 2278744 w 5546272"/>
              <a:gd name="connsiteY131" fmla="*/ 6106886 h 6765472"/>
              <a:gd name="connsiteX132" fmla="*/ 2267858 w 5546272"/>
              <a:gd name="connsiteY132" fmla="*/ 6030686 h 6765472"/>
              <a:gd name="connsiteX133" fmla="*/ 2256972 w 5546272"/>
              <a:gd name="connsiteY133" fmla="*/ 6008915 h 6765472"/>
              <a:gd name="connsiteX134" fmla="*/ 2267858 w 5546272"/>
              <a:gd name="connsiteY134" fmla="*/ 5965372 h 6765472"/>
              <a:gd name="connsiteX135" fmla="*/ 2322286 w 5546272"/>
              <a:gd name="connsiteY135" fmla="*/ 5921829 h 6765472"/>
              <a:gd name="connsiteX136" fmla="*/ 2300515 w 5546272"/>
              <a:gd name="connsiteY136" fmla="*/ 5812972 h 6765472"/>
              <a:gd name="connsiteX137" fmla="*/ 2267858 w 5546272"/>
              <a:gd name="connsiteY137" fmla="*/ 5519057 h 6765472"/>
              <a:gd name="connsiteX138" fmla="*/ 2246086 w 5546272"/>
              <a:gd name="connsiteY138" fmla="*/ 5268686 h 6765472"/>
              <a:gd name="connsiteX139" fmla="*/ 2246086 w 5546272"/>
              <a:gd name="connsiteY139" fmla="*/ 5105400 h 6765472"/>
              <a:gd name="connsiteX140" fmla="*/ 2213429 w 5546272"/>
              <a:gd name="connsiteY140" fmla="*/ 5029200 h 6765472"/>
              <a:gd name="connsiteX141" fmla="*/ 2148115 w 5546272"/>
              <a:gd name="connsiteY141" fmla="*/ 5029200 h 6765472"/>
              <a:gd name="connsiteX142" fmla="*/ 1897744 w 5546272"/>
              <a:gd name="connsiteY142" fmla="*/ 5040086 h 6765472"/>
              <a:gd name="connsiteX143" fmla="*/ 1756229 w 5546272"/>
              <a:gd name="connsiteY143" fmla="*/ 4985657 h 6765472"/>
              <a:gd name="connsiteX144" fmla="*/ 1690915 w 5546272"/>
              <a:gd name="connsiteY144" fmla="*/ 5029200 h 6765472"/>
              <a:gd name="connsiteX145" fmla="*/ 1582058 w 5546272"/>
              <a:gd name="connsiteY145" fmla="*/ 5116286 h 6765472"/>
              <a:gd name="connsiteX146" fmla="*/ 1331686 w 5546272"/>
              <a:gd name="connsiteY146" fmla="*/ 5138057 h 6765472"/>
              <a:gd name="connsiteX147" fmla="*/ 1037772 w 5546272"/>
              <a:gd name="connsiteY147" fmla="*/ 5105400 h 6765472"/>
              <a:gd name="connsiteX148" fmla="*/ 765629 w 5546272"/>
              <a:gd name="connsiteY148" fmla="*/ 5018315 h 6765472"/>
              <a:gd name="connsiteX149" fmla="*/ 624115 w 5546272"/>
              <a:gd name="connsiteY149" fmla="*/ 4985657 h 6765472"/>
              <a:gd name="connsiteX150" fmla="*/ 537029 w 5546272"/>
              <a:gd name="connsiteY150" fmla="*/ 4822372 h 6765472"/>
              <a:gd name="connsiteX151" fmla="*/ 482601 w 5546272"/>
              <a:gd name="connsiteY151" fmla="*/ 4680857 h 6765472"/>
              <a:gd name="connsiteX152" fmla="*/ 351972 w 5546272"/>
              <a:gd name="connsiteY152" fmla="*/ 4572000 h 6765472"/>
              <a:gd name="connsiteX153" fmla="*/ 112486 w 5546272"/>
              <a:gd name="connsiteY153" fmla="*/ 4495800 h 6765472"/>
              <a:gd name="connsiteX154" fmla="*/ 3629 w 5546272"/>
              <a:gd name="connsiteY154" fmla="*/ 4386943 h 6765472"/>
              <a:gd name="connsiteX155" fmla="*/ 134258 w 5546272"/>
              <a:gd name="connsiteY155" fmla="*/ 4321629 h 6765472"/>
              <a:gd name="connsiteX156" fmla="*/ 406401 w 5546272"/>
              <a:gd name="connsiteY156" fmla="*/ 4332515 h 6765472"/>
              <a:gd name="connsiteX157" fmla="*/ 613229 w 5546272"/>
              <a:gd name="connsiteY157" fmla="*/ 4343400 h 6765472"/>
              <a:gd name="connsiteX158" fmla="*/ 645886 w 5546272"/>
              <a:gd name="connsiteY158" fmla="*/ 4223657 h 6765472"/>
              <a:gd name="connsiteX159" fmla="*/ 776515 w 5546272"/>
              <a:gd name="connsiteY159" fmla="*/ 3820886 h 6765472"/>
              <a:gd name="connsiteX160" fmla="*/ 1070429 w 5546272"/>
              <a:gd name="connsiteY160" fmla="*/ 3429000 h 6765472"/>
              <a:gd name="connsiteX161" fmla="*/ 1407886 w 5546272"/>
              <a:gd name="connsiteY161" fmla="*/ 3145972 h 6765472"/>
              <a:gd name="connsiteX162" fmla="*/ 1690915 w 5546272"/>
              <a:gd name="connsiteY162" fmla="*/ 3080657 h 6765472"/>
              <a:gd name="connsiteX163" fmla="*/ 1690915 w 5546272"/>
              <a:gd name="connsiteY163" fmla="*/ 3080657 h 6765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</a:cxnLst>
            <a:rect l="l" t="t" r="r" b="b"/>
            <a:pathLst>
              <a:path w="5546272" h="6765472">
                <a:moveTo>
                  <a:pt x="1680029" y="3167743"/>
                </a:moveTo>
                <a:cubicBezTo>
                  <a:pt x="1580243" y="3213100"/>
                  <a:pt x="1480458" y="3258458"/>
                  <a:pt x="1353458" y="3374572"/>
                </a:cubicBezTo>
                <a:cubicBezTo>
                  <a:pt x="1226458" y="3490686"/>
                  <a:pt x="1012372" y="3724729"/>
                  <a:pt x="918029" y="3864429"/>
                </a:cubicBezTo>
                <a:cubicBezTo>
                  <a:pt x="823686" y="4004129"/>
                  <a:pt x="800101" y="4149272"/>
                  <a:pt x="787401" y="4212772"/>
                </a:cubicBezTo>
                <a:cubicBezTo>
                  <a:pt x="774701" y="4276272"/>
                  <a:pt x="798286" y="4230915"/>
                  <a:pt x="841829" y="4245429"/>
                </a:cubicBezTo>
                <a:cubicBezTo>
                  <a:pt x="885372" y="4259943"/>
                  <a:pt x="979715" y="4278086"/>
                  <a:pt x="1048658" y="4299857"/>
                </a:cubicBezTo>
                <a:cubicBezTo>
                  <a:pt x="1117601" y="4321628"/>
                  <a:pt x="1173843" y="4361543"/>
                  <a:pt x="1255486" y="4376057"/>
                </a:cubicBezTo>
                <a:cubicBezTo>
                  <a:pt x="1337129" y="4390571"/>
                  <a:pt x="1453244" y="4385129"/>
                  <a:pt x="1538515" y="4386943"/>
                </a:cubicBezTo>
                <a:cubicBezTo>
                  <a:pt x="1623787" y="4388757"/>
                  <a:pt x="1716315" y="4390571"/>
                  <a:pt x="1767115" y="4386943"/>
                </a:cubicBezTo>
                <a:cubicBezTo>
                  <a:pt x="1817915" y="4383315"/>
                  <a:pt x="1857829" y="4381500"/>
                  <a:pt x="1843315" y="4365172"/>
                </a:cubicBezTo>
                <a:cubicBezTo>
                  <a:pt x="1828801" y="4348844"/>
                  <a:pt x="1727200" y="4303486"/>
                  <a:pt x="1680029" y="4288972"/>
                </a:cubicBezTo>
                <a:cubicBezTo>
                  <a:pt x="1632858" y="4274458"/>
                  <a:pt x="1598386" y="4294415"/>
                  <a:pt x="1560286" y="4278086"/>
                </a:cubicBezTo>
                <a:cubicBezTo>
                  <a:pt x="1522186" y="4261757"/>
                  <a:pt x="1464129" y="4221843"/>
                  <a:pt x="1451429" y="4191000"/>
                </a:cubicBezTo>
                <a:cubicBezTo>
                  <a:pt x="1438729" y="4160157"/>
                  <a:pt x="1456872" y="4147457"/>
                  <a:pt x="1484086" y="4093029"/>
                </a:cubicBezTo>
                <a:cubicBezTo>
                  <a:pt x="1511300" y="4038601"/>
                  <a:pt x="1571172" y="3927929"/>
                  <a:pt x="1614715" y="3864429"/>
                </a:cubicBezTo>
                <a:cubicBezTo>
                  <a:pt x="1658258" y="3800929"/>
                  <a:pt x="1707244" y="3757386"/>
                  <a:pt x="1745344" y="3712029"/>
                </a:cubicBezTo>
                <a:cubicBezTo>
                  <a:pt x="1783444" y="3666672"/>
                  <a:pt x="1814287" y="3623129"/>
                  <a:pt x="1843315" y="3592286"/>
                </a:cubicBezTo>
                <a:cubicBezTo>
                  <a:pt x="1872344" y="3561443"/>
                  <a:pt x="1921329" y="3554186"/>
                  <a:pt x="1919515" y="3526972"/>
                </a:cubicBezTo>
                <a:cubicBezTo>
                  <a:pt x="1917701" y="3499758"/>
                  <a:pt x="1852386" y="3461657"/>
                  <a:pt x="1832429" y="3429000"/>
                </a:cubicBezTo>
                <a:cubicBezTo>
                  <a:pt x="1812472" y="3396343"/>
                  <a:pt x="1821543" y="3363686"/>
                  <a:pt x="1799772" y="3331029"/>
                </a:cubicBezTo>
                <a:cubicBezTo>
                  <a:pt x="1778001" y="3298372"/>
                  <a:pt x="1719944" y="3283857"/>
                  <a:pt x="1701801" y="3233057"/>
                </a:cubicBezTo>
                <a:cubicBezTo>
                  <a:pt x="1683658" y="3182257"/>
                  <a:pt x="1692729" y="3096986"/>
                  <a:pt x="1690915" y="3026229"/>
                </a:cubicBezTo>
                <a:cubicBezTo>
                  <a:pt x="1689101" y="2955472"/>
                  <a:pt x="1687287" y="2868386"/>
                  <a:pt x="1690915" y="2808515"/>
                </a:cubicBezTo>
                <a:cubicBezTo>
                  <a:pt x="1694543" y="2748644"/>
                  <a:pt x="1694543" y="2734129"/>
                  <a:pt x="1712686" y="2667000"/>
                </a:cubicBezTo>
                <a:cubicBezTo>
                  <a:pt x="1730829" y="2599871"/>
                  <a:pt x="1768929" y="2492829"/>
                  <a:pt x="1799772" y="2405743"/>
                </a:cubicBezTo>
                <a:cubicBezTo>
                  <a:pt x="1830615" y="2318657"/>
                  <a:pt x="1863273" y="2246086"/>
                  <a:pt x="1897744" y="2144486"/>
                </a:cubicBezTo>
                <a:cubicBezTo>
                  <a:pt x="1932215" y="2042886"/>
                  <a:pt x="1959430" y="1894115"/>
                  <a:pt x="2006601" y="1796143"/>
                </a:cubicBezTo>
                <a:cubicBezTo>
                  <a:pt x="2053772" y="1698172"/>
                  <a:pt x="2131786" y="1621971"/>
                  <a:pt x="2180772" y="1556657"/>
                </a:cubicBezTo>
                <a:cubicBezTo>
                  <a:pt x="2229758" y="1491343"/>
                  <a:pt x="2244272" y="1444171"/>
                  <a:pt x="2300515" y="1404257"/>
                </a:cubicBezTo>
                <a:cubicBezTo>
                  <a:pt x="2356758" y="1364343"/>
                  <a:pt x="2451101" y="1346201"/>
                  <a:pt x="2518229" y="1317172"/>
                </a:cubicBezTo>
                <a:cubicBezTo>
                  <a:pt x="2585358" y="1288144"/>
                  <a:pt x="2679700" y="1255486"/>
                  <a:pt x="2703286" y="1230086"/>
                </a:cubicBezTo>
                <a:cubicBezTo>
                  <a:pt x="2726872" y="1204686"/>
                  <a:pt x="2661558" y="1197429"/>
                  <a:pt x="2659744" y="1164772"/>
                </a:cubicBezTo>
                <a:cubicBezTo>
                  <a:pt x="2657930" y="1132115"/>
                  <a:pt x="2677887" y="1064986"/>
                  <a:pt x="2692401" y="1034143"/>
                </a:cubicBezTo>
                <a:cubicBezTo>
                  <a:pt x="2706915" y="1003300"/>
                  <a:pt x="2737758" y="1012372"/>
                  <a:pt x="2746829" y="979715"/>
                </a:cubicBezTo>
                <a:cubicBezTo>
                  <a:pt x="2755900" y="947058"/>
                  <a:pt x="2741386" y="878114"/>
                  <a:pt x="2746829" y="838200"/>
                </a:cubicBezTo>
                <a:cubicBezTo>
                  <a:pt x="2752272" y="798286"/>
                  <a:pt x="2761343" y="805543"/>
                  <a:pt x="2779486" y="740229"/>
                </a:cubicBezTo>
                <a:cubicBezTo>
                  <a:pt x="2797629" y="674915"/>
                  <a:pt x="2821215" y="520701"/>
                  <a:pt x="2855686" y="446315"/>
                </a:cubicBezTo>
                <a:cubicBezTo>
                  <a:pt x="2890157" y="371929"/>
                  <a:pt x="2930072" y="351972"/>
                  <a:pt x="2986315" y="293915"/>
                </a:cubicBezTo>
                <a:cubicBezTo>
                  <a:pt x="3042558" y="235858"/>
                  <a:pt x="3118758" y="141515"/>
                  <a:pt x="3193144" y="97972"/>
                </a:cubicBezTo>
                <a:cubicBezTo>
                  <a:pt x="3267530" y="54429"/>
                  <a:pt x="3361872" y="47171"/>
                  <a:pt x="3432629" y="32657"/>
                </a:cubicBezTo>
                <a:cubicBezTo>
                  <a:pt x="3503386" y="18143"/>
                  <a:pt x="3537857" y="0"/>
                  <a:pt x="3617686" y="10886"/>
                </a:cubicBezTo>
                <a:cubicBezTo>
                  <a:pt x="3697515" y="21772"/>
                  <a:pt x="3806372" y="29029"/>
                  <a:pt x="3911601" y="97972"/>
                </a:cubicBezTo>
                <a:cubicBezTo>
                  <a:pt x="4016830" y="166915"/>
                  <a:pt x="4180115" y="337457"/>
                  <a:pt x="4249058" y="424543"/>
                </a:cubicBezTo>
                <a:cubicBezTo>
                  <a:pt x="4318001" y="511629"/>
                  <a:pt x="4303487" y="549729"/>
                  <a:pt x="4325258" y="620486"/>
                </a:cubicBezTo>
                <a:cubicBezTo>
                  <a:pt x="4347029" y="691243"/>
                  <a:pt x="4374243" y="762000"/>
                  <a:pt x="4379686" y="849086"/>
                </a:cubicBezTo>
                <a:cubicBezTo>
                  <a:pt x="4385129" y="936172"/>
                  <a:pt x="4379686" y="1070428"/>
                  <a:pt x="4357915" y="1143000"/>
                </a:cubicBezTo>
                <a:cubicBezTo>
                  <a:pt x="4336144" y="1215572"/>
                  <a:pt x="4258129" y="1253672"/>
                  <a:pt x="4249058" y="1284515"/>
                </a:cubicBezTo>
                <a:cubicBezTo>
                  <a:pt x="4239987" y="1315358"/>
                  <a:pt x="4269015" y="1313543"/>
                  <a:pt x="4303486" y="1328057"/>
                </a:cubicBezTo>
                <a:cubicBezTo>
                  <a:pt x="4337957" y="1342571"/>
                  <a:pt x="4368800" y="1326243"/>
                  <a:pt x="4455886" y="1371600"/>
                </a:cubicBezTo>
                <a:cubicBezTo>
                  <a:pt x="4542972" y="1416957"/>
                  <a:pt x="4728030" y="1529443"/>
                  <a:pt x="4826001" y="1600200"/>
                </a:cubicBezTo>
                <a:cubicBezTo>
                  <a:pt x="4923972" y="1670957"/>
                  <a:pt x="4989287" y="1730829"/>
                  <a:pt x="5043715" y="1796143"/>
                </a:cubicBezTo>
                <a:cubicBezTo>
                  <a:pt x="5098143" y="1861457"/>
                  <a:pt x="5112658" y="1928586"/>
                  <a:pt x="5152572" y="1992086"/>
                </a:cubicBezTo>
                <a:cubicBezTo>
                  <a:pt x="5192486" y="2055586"/>
                  <a:pt x="5243287" y="2102757"/>
                  <a:pt x="5283201" y="2177143"/>
                </a:cubicBezTo>
                <a:cubicBezTo>
                  <a:pt x="5323115" y="2251529"/>
                  <a:pt x="5375730" y="2380343"/>
                  <a:pt x="5392058" y="2438400"/>
                </a:cubicBezTo>
                <a:cubicBezTo>
                  <a:pt x="5408386" y="2496457"/>
                  <a:pt x="5370286" y="2472872"/>
                  <a:pt x="5381172" y="2525486"/>
                </a:cubicBezTo>
                <a:cubicBezTo>
                  <a:pt x="5392058" y="2578100"/>
                  <a:pt x="5433786" y="2663372"/>
                  <a:pt x="5457372" y="2754086"/>
                </a:cubicBezTo>
                <a:cubicBezTo>
                  <a:pt x="5480958" y="2844800"/>
                  <a:pt x="5508172" y="3000829"/>
                  <a:pt x="5522686" y="3069772"/>
                </a:cubicBezTo>
                <a:cubicBezTo>
                  <a:pt x="5537200" y="3138715"/>
                  <a:pt x="5546272" y="3145972"/>
                  <a:pt x="5544458" y="3167743"/>
                </a:cubicBezTo>
                <a:cubicBezTo>
                  <a:pt x="5542644" y="3189514"/>
                  <a:pt x="5529944" y="3189514"/>
                  <a:pt x="5511801" y="3200400"/>
                </a:cubicBezTo>
                <a:cubicBezTo>
                  <a:pt x="5493658" y="3211286"/>
                  <a:pt x="5455558" y="3240314"/>
                  <a:pt x="5435601" y="3233057"/>
                </a:cubicBezTo>
                <a:cubicBezTo>
                  <a:pt x="5415644" y="3225800"/>
                  <a:pt x="5406572" y="3173185"/>
                  <a:pt x="5392058" y="3156857"/>
                </a:cubicBezTo>
                <a:cubicBezTo>
                  <a:pt x="5377544" y="3140529"/>
                  <a:pt x="5370286" y="3133272"/>
                  <a:pt x="5348515" y="3135086"/>
                </a:cubicBezTo>
                <a:cubicBezTo>
                  <a:pt x="5326744" y="3136900"/>
                  <a:pt x="5332186" y="3158672"/>
                  <a:pt x="5261429" y="3167743"/>
                </a:cubicBezTo>
                <a:cubicBezTo>
                  <a:pt x="5190672" y="3176814"/>
                  <a:pt x="4923972" y="3189515"/>
                  <a:pt x="4923972" y="3189515"/>
                </a:cubicBezTo>
                <a:cubicBezTo>
                  <a:pt x="4820558" y="3196772"/>
                  <a:pt x="4728030" y="3202215"/>
                  <a:pt x="4640944" y="3211286"/>
                </a:cubicBezTo>
                <a:cubicBezTo>
                  <a:pt x="4553858" y="3220357"/>
                  <a:pt x="4421415" y="3211286"/>
                  <a:pt x="4401458" y="3243943"/>
                </a:cubicBezTo>
                <a:cubicBezTo>
                  <a:pt x="4381501" y="3276600"/>
                  <a:pt x="4464958" y="3307443"/>
                  <a:pt x="4521201" y="3407229"/>
                </a:cubicBezTo>
                <a:cubicBezTo>
                  <a:pt x="4577444" y="3507015"/>
                  <a:pt x="4677229" y="3693886"/>
                  <a:pt x="4738915" y="3842657"/>
                </a:cubicBezTo>
                <a:cubicBezTo>
                  <a:pt x="4800601" y="3991428"/>
                  <a:pt x="4853215" y="4178300"/>
                  <a:pt x="4891315" y="4299857"/>
                </a:cubicBezTo>
                <a:cubicBezTo>
                  <a:pt x="4929415" y="4421414"/>
                  <a:pt x="4949372" y="4493986"/>
                  <a:pt x="4967515" y="4572000"/>
                </a:cubicBezTo>
                <a:cubicBezTo>
                  <a:pt x="4985658" y="4650014"/>
                  <a:pt x="5009243" y="4726214"/>
                  <a:pt x="5000172" y="4767943"/>
                </a:cubicBezTo>
                <a:cubicBezTo>
                  <a:pt x="4991101" y="4809672"/>
                  <a:pt x="4940300" y="4807858"/>
                  <a:pt x="4913086" y="4822372"/>
                </a:cubicBezTo>
                <a:cubicBezTo>
                  <a:pt x="4885872" y="4836886"/>
                  <a:pt x="4869543" y="4847772"/>
                  <a:pt x="4836886" y="4855029"/>
                </a:cubicBezTo>
                <a:cubicBezTo>
                  <a:pt x="4804229" y="4862286"/>
                  <a:pt x="4766130" y="4867729"/>
                  <a:pt x="4717144" y="4865915"/>
                </a:cubicBezTo>
                <a:cubicBezTo>
                  <a:pt x="4668158" y="4864101"/>
                  <a:pt x="4590143" y="4847772"/>
                  <a:pt x="4542972" y="4844143"/>
                </a:cubicBezTo>
                <a:cubicBezTo>
                  <a:pt x="4495801" y="4840514"/>
                  <a:pt x="4450444" y="4816929"/>
                  <a:pt x="4434115" y="4844143"/>
                </a:cubicBezTo>
                <a:cubicBezTo>
                  <a:pt x="4417787" y="4871357"/>
                  <a:pt x="4461330" y="4976586"/>
                  <a:pt x="4445001" y="5007429"/>
                </a:cubicBezTo>
                <a:cubicBezTo>
                  <a:pt x="4428673" y="5038272"/>
                  <a:pt x="4336144" y="5029200"/>
                  <a:pt x="4336144" y="5029200"/>
                </a:cubicBezTo>
                <a:cubicBezTo>
                  <a:pt x="4276273" y="5040086"/>
                  <a:pt x="4158343" y="5063672"/>
                  <a:pt x="4085772" y="5072743"/>
                </a:cubicBezTo>
                <a:cubicBezTo>
                  <a:pt x="4013201" y="5081814"/>
                  <a:pt x="3955143" y="5081815"/>
                  <a:pt x="3900715" y="5083629"/>
                </a:cubicBezTo>
                <a:cubicBezTo>
                  <a:pt x="3846287" y="5085443"/>
                  <a:pt x="3782787" y="5078186"/>
                  <a:pt x="3759201" y="5083629"/>
                </a:cubicBezTo>
                <a:cubicBezTo>
                  <a:pt x="3735615" y="5089072"/>
                  <a:pt x="3761015" y="5078186"/>
                  <a:pt x="3759201" y="5116286"/>
                </a:cubicBezTo>
                <a:cubicBezTo>
                  <a:pt x="3757387" y="5154386"/>
                  <a:pt x="3761015" y="5234215"/>
                  <a:pt x="3748315" y="5312229"/>
                </a:cubicBezTo>
                <a:cubicBezTo>
                  <a:pt x="3735615" y="5390243"/>
                  <a:pt x="3701144" y="5477329"/>
                  <a:pt x="3683001" y="5584372"/>
                </a:cubicBezTo>
                <a:cubicBezTo>
                  <a:pt x="3664858" y="5691415"/>
                  <a:pt x="3641272" y="5876472"/>
                  <a:pt x="3639458" y="5954486"/>
                </a:cubicBezTo>
                <a:cubicBezTo>
                  <a:pt x="3637644" y="6032500"/>
                  <a:pt x="3670301" y="6028871"/>
                  <a:pt x="3672115" y="6052457"/>
                </a:cubicBezTo>
                <a:cubicBezTo>
                  <a:pt x="3673929" y="6076043"/>
                  <a:pt x="3644901" y="6076043"/>
                  <a:pt x="3650344" y="6096000"/>
                </a:cubicBezTo>
                <a:cubicBezTo>
                  <a:pt x="3655787" y="6115957"/>
                  <a:pt x="3701144" y="6150429"/>
                  <a:pt x="3704772" y="6172200"/>
                </a:cubicBezTo>
                <a:cubicBezTo>
                  <a:pt x="3708400" y="6193971"/>
                  <a:pt x="3659415" y="6199415"/>
                  <a:pt x="3672115" y="6226629"/>
                </a:cubicBezTo>
                <a:cubicBezTo>
                  <a:pt x="3684815" y="6253843"/>
                  <a:pt x="3741058" y="6282872"/>
                  <a:pt x="3780972" y="6335486"/>
                </a:cubicBezTo>
                <a:cubicBezTo>
                  <a:pt x="3820886" y="6388100"/>
                  <a:pt x="3888015" y="6482444"/>
                  <a:pt x="3911601" y="6542315"/>
                </a:cubicBezTo>
                <a:cubicBezTo>
                  <a:pt x="3935187" y="6602187"/>
                  <a:pt x="3955143" y="6658429"/>
                  <a:pt x="3922486" y="6694715"/>
                </a:cubicBezTo>
                <a:cubicBezTo>
                  <a:pt x="3889829" y="6731001"/>
                  <a:pt x="3784601" y="6754586"/>
                  <a:pt x="3715658" y="6760029"/>
                </a:cubicBezTo>
                <a:cubicBezTo>
                  <a:pt x="3646715" y="6765472"/>
                  <a:pt x="3572329" y="6749143"/>
                  <a:pt x="3508829" y="6727372"/>
                </a:cubicBezTo>
                <a:cubicBezTo>
                  <a:pt x="3445329" y="6705601"/>
                  <a:pt x="3358244" y="6669314"/>
                  <a:pt x="3334658" y="6629400"/>
                </a:cubicBezTo>
                <a:cubicBezTo>
                  <a:pt x="3311072" y="6589486"/>
                  <a:pt x="3367315" y="6516914"/>
                  <a:pt x="3367315" y="6487886"/>
                </a:cubicBezTo>
                <a:cubicBezTo>
                  <a:pt x="3367315" y="6458858"/>
                  <a:pt x="3354615" y="6462486"/>
                  <a:pt x="3334658" y="6455229"/>
                </a:cubicBezTo>
                <a:cubicBezTo>
                  <a:pt x="3314701" y="6447972"/>
                  <a:pt x="3253015" y="6458857"/>
                  <a:pt x="3247572" y="6444343"/>
                </a:cubicBezTo>
                <a:cubicBezTo>
                  <a:pt x="3242129" y="6429829"/>
                  <a:pt x="3307444" y="6391729"/>
                  <a:pt x="3302001" y="6368143"/>
                </a:cubicBezTo>
                <a:cubicBezTo>
                  <a:pt x="3296558" y="6344557"/>
                  <a:pt x="3225801" y="6348186"/>
                  <a:pt x="3214915" y="6302829"/>
                </a:cubicBezTo>
                <a:cubicBezTo>
                  <a:pt x="3204029" y="6257472"/>
                  <a:pt x="3229429" y="6141357"/>
                  <a:pt x="3236686" y="6096000"/>
                </a:cubicBezTo>
                <a:cubicBezTo>
                  <a:pt x="3243943" y="6050643"/>
                  <a:pt x="3262086" y="6056086"/>
                  <a:pt x="3258458" y="6030686"/>
                </a:cubicBezTo>
                <a:cubicBezTo>
                  <a:pt x="3254830" y="6005286"/>
                  <a:pt x="3211287" y="5965371"/>
                  <a:pt x="3214915" y="5943600"/>
                </a:cubicBezTo>
                <a:cubicBezTo>
                  <a:pt x="3218543" y="5921829"/>
                  <a:pt x="3272972" y="5936343"/>
                  <a:pt x="3280229" y="5900057"/>
                </a:cubicBezTo>
                <a:cubicBezTo>
                  <a:pt x="3287486" y="5863771"/>
                  <a:pt x="3272972" y="5803900"/>
                  <a:pt x="3258458" y="5725886"/>
                </a:cubicBezTo>
                <a:cubicBezTo>
                  <a:pt x="3243944" y="5647872"/>
                  <a:pt x="3213101" y="5513615"/>
                  <a:pt x="3193144" y="5431972"/>
                </a:cubicBezTo>
                <a:cubicBezTo>
                  <a:pt x="3173187" y="5350329"/>
                  <a:pt x="3151415" y="5290458"/>
                  <a:pt x="3138715" y="5236029"/>
                </a:cubicBezTo>
                <a:cubicBezTo>
                  <a:pt x="3126015" y="5181600"/>
                  <a:pt x="3120573" y="5150757"/>
                  <a:pt x="3116944" y="5105400"/>
                </a:cubicBezTo>
                <a:cubicBezTo>
                  <a:pt x="3113316" y="5060043"/>
                  <a:pt x="3131458" y="4992914"/>
                  <a:pt x="3116944" y="4963886"/>
                </a:cubicBezTo>
                <a:cubicBezTo>
                  <a:pt x="3102430" y="4934858"/>
                  <a:pt x="3067958" y="4938486"/>
                  <a:pt x="3029858" y="4931229"/>
                </a:cubicBezTo>
                <a:cubicBezTo>
                  <a:pt x="2991758" y="4923972"/>
                  <a:pt x="2915558" y="4907643"/>
                  <a:pt x="2888344" y="4920343"/>
                </a:cubicBezTo>
                <a:cubicBezTo>
                  <a:pt x="2861130" y="4933043"/>
                  <a:pt x="2877458" y="4956629"/>
                  <a:pt x="2866572" y="5007429"/>
                </a:cubicBezTo>
                <a:cubicBezTo>
                  <a:pt x="2855686" y="5058229"/>
                  <a:pt x="2846615" y="5139872"/>
                  <a:pt x="2823029" y="5225143"/>
                </a:cubicBezTo>
                <a:cubicBezTo>
                  <a:pt x="2799443" y="5310414"/>
                  <a:pt x="2754086" y="5426528"/>
                  <a:pt x="2725058" y="5519057"/>
                </a:cubicBezTo>
                <a:cubicBezTo>
                  <a:pt x="2696030" y="5611586"/>
                  <a:pt x="2661558" y="5722258"/>
                  <a:pt x="2648858" y="5780315"/>
                </a:cubicBezTo>
                <a:cubicBezTo>
                  <a:pt x="2636158" y="5838372"/>
                  <a:pt x="2637972" y="5831114"/>
                  <a:pt x="2648858" y="5867400"/>
                </a:cubicBezTo>
                <a:cubicBezTo>
                  <a:pt x="2659744" y="5903686"/>
                  <a:pt x="2706915" y="5930900"/>
                  <a:pt x="2714172" y="5998029"/>
                </a:cubicBezTo>
                <a:cubicBezTo>
                  <a:pt x="2721429" y="6065158"/>
                  <a:pt x="2697844" y="6203044"/>
                  <a:pt x="2692401" y="6270172"/>
                </a:cubicBezTo>
                <a:cubicBezTo>
                  <a:pt x="2686958" y="6337300"/>
                  <a:pt x="2679701" y="6337300"/>
                  <a:pt x="2681515" y="6400800"/>
                </a:cubicBezTo>
                <a:cubicBezTo>
                  <a:pt x="2683329" y="6464300"/>
                  <a:pt x="2714172" y="6594929"/>
                  <a:pt x="2703286" y="6651172"/>
                </a:cubicBezTo>
                <a:cubicBezTo>
                  <a:pt x="2692400" y="6707415"/>
                  <a:pt x="2667001" y="6727371"/>
                  <a:pt x="2616201" y="6738257"/>
                </a:cubicBezTo>
                <a:cubicBezTo>
                  <a:pt x="2565401" y="6749143"/>
                  <a:pt x="2454729" y="6718300"/>
                  <a:pt x="2398486" y="6716486"/>
                </a:cubicBezTo>
                <a:cubicBezTo>
                  <a:pt x="2342243" y="6714672"/>
                  <a:pt x="2316844" y="6729186"/>
                  <a:pt x="2278744" y="6727372"/>
                </a:cubicBezTo>
                <a:cubicBezTo>
                  <a:pt x="2240644" y="6725558"/>
                  <a:pt x="2197100" y="6723743"/>
                  <a:pt x="2169886" y="6705600"/>
                </a:cubicBezTo>
                <a:cubicBezTo>
                  <a:pt x="2142672" y="6687457"/>
                  <a:pt x="2119086" y="6658429"/>
                  <a:pt x="2115458" y="6618515"/>
                </a:cubicBezTo>
                <a:cubicBezTo>
                  <a:pt x="2111830" y="6578601"/>
                  <a:pt x="2144487" y="6506029"/>
                  <a:pt x="2148115" y="6466115"/>
                </a:cubicBezTo>
                <a:cubicBezTo>
                  <a:pt x="2151743" y="6426201"/>
                  <a:pt x="2142672" y="6400801"/>
                  <a:pt x="2137229" y="6379029"/>
                </a:cubicBezTo>
                <a:cubicBezTo>
                  <a:pt x="2131786" y="6357258"/>
                  <a:pt x="2111829" y="6355443"/>
                  <a:pt x="2115458" y="6335486"/>
                </a:cubicBezTo>
                <a:cubicBezTo>
                  <a:pt x="2119087" y="6315529"/>
                  <a:pt x="2153558" y="6284686"/>
                  <a:pt x="2159001" y="6259286"/>
                </a:cubicBezTo>
                <a:cubicBezTo>
                  <a:pt x="2164444" y="6233886"/>
                  <a:pt x="2135415" y="6199415"/>
                  <a:pt x="2148115" y="6183086"/>
                </a:cubicBezTo>
                <a:cubicBezTo>
                  <a:pt x="2160815" y="6166758"/>
                  <a:pt x="2213430" y="6174015"/>
                  <a:pt x="2235201" y="6161315"/>
                </a:cubicBezTo>
                <a:cubicBezTo>
                  <a:pt x="2256972" y="6148615"/>
                  <a:pt x="2273301" y="6128658"/>
                  <a:pt x="2278744" y="6106886"/>
                </a:cubicBezTo>
                <a:cubicBezTo>
                  <a:pt x="2284187" y="6085115"/>
                  <a:pt x="2271487" y="6047014"/>
                  <a:pt x="2267858" y="6030686"/>
                </a:cubicBezTo>
                <a:cubicBezTo>
                  <a:pt x="2264229" y="6014358"/>
                  <a:pt x="2256972" y="6019801"/>
                  <a:pt x="2256972" y="6008915"/>
                </a:cubicBezTo>
                <a:cubicBezTo>
                  <a:pt x="2256972" y="5998029"/>
                  <a:pt x="2256972" y="5979886"/>
                  <a:pt x="2267858" y="5965372"/>
                </a:cubicBezTo>
                <a:cubicBezTo>
                  <a:pt x="2278744" y="5950858"/>
                  <a:pt x="2316843" y="5947229"/>
                  <a:pt x="2322286" y="5921829"/>
                </a:cubicBezTo>
                <a:cubicBezTo>
                  <a:pt x="2327729" y="5896429"/>
                  <a:pt x="2309586" y="5880101"/>
                  <a:pt x="2300515" y="5812972"/>
                </a:cubicBezTo>
                <a:cubicBezTo>
                  <a:pt x="2291444" y="5745843"/>
                  <a:pt x="2276929" y="5609771"/>
                  <a:pt x="2267858" y="5519057"/>
                </a:cubicBezTo>
                <a:cubicBezTo>
                  <a:pt x="2258787" y="5428343"/>
                  <a:pt x="2249715" y="5337629"/>
                  <a:pt x="2246086" y="5268686"/>
                </a:cubicBezTo>
                <a:cubicBezTo>
                  <a:pt x="2242457" y="5199743"/>
                  <a:pt x="2251529" y="5145314"/>
                  <a:pt x="2246086" y="5105400"/>
                </a:cubicBezTo>
                <a:cubicBezTo>
                  <a:pt x="2240643" y="5065486"/>
                  <a:pt x="2229758" y="5041900"/>
                  <a:pt x="2213429" y="5029200"/>
                </a:cubicBezTo>
                <a:cubicBezTo>
                  <a:pt x="2197101" y="5016500"/>
                  <a:pt x="2148115" y="5029200"/>
                  <a:pt x="2148115" y="5029200"/>
                </a:cubicBezTo>
                <a:cubicBezTo>
                  <a:pt x="2095501" y="5031014"/>
                  <a:pt x="1963058" y="5047343"/>
                  <a:pt x="1897744" y="5040086"/>
                </a:cubicBezTo>
                <a:cubicBezTo>
                  <a:pt x="1832430" y="5032829"/>
                  <a:pt x="1790700" y="4987471"/>
                  <a:pt x="1756229" y="4985657"/>
                </a:cubicBezTo>
                <a:cubicBezTo>
                  <a:pt x="1721758" y="4983843"/>
                  <a:pt x="1719943" y="5007429"/>
                  <a:pt x="1690915" y="5029200"/>
                </a:cubicBezTo>
                <a:cubicBezTo>
                  <a:pt x="1661887" y="5050971"/>
                  <a:pt x="1641929" y="5098143"/>
                  <a:pt x="1582058" y="5116286"/>
                </a:cubicBezTo>
                <a:cubicBezTo>
                  <a:pt x="1522187" y="5134429"/>
                  <a:pt x="1422400" y="5139871"/>
                  <a:pt x="1331686" y="5138057"/>
                </a:cubicBezTo>
                <a:cubicBezTo>
                  <a:pt x="1240972" y="5136243"/>
                  <a:pt x="1132115" y="5125357"/>
                  <a:pt x="1037772" y="5105400"/>
                </a:cubicBezTo>
                <a:cubicBezTo>
                  <a:pt x="943429" y="5085443"/>
                  <a:pt x="834572" y="5038272"/>
                  <a:pt x="765629" y="5018315"/>
                </a:cubicBezTo>
                <a:cubicBezTo>
                  <a:pt x="696686" y="4998358"/>
                  <a:pt x="662215" y="5018314"/>
                  <a:pt x="624115" y="4985657"/>
                </a:cubicBezTo>
                <a:cubicBezTo>
                  <a:pt x="586015" y="4953000"/>
                  <a:pt x="560615" y="4873172"/>
                  <a:pt x="537029" y="4822372"/>
                </a:cubicBezTo>
                <a:cubicBezTo>
                  <a:pt x="513443" y="4771572"/>
                  <a:pt x="513444" y="4722586"/>
                  <a:pt x="482601" y="4680857"/>
                </a:cubicBezTo>
                <a:cubicBezTo>
                  <a:pt x="451758" y="4639128"/>
                  <a:pt x="413658" y="4602843"/>
                  <a:pt x="351972" y="4572000"/>
                </a:cubicBezTo>
                <a:cubicBezTo>
                  <a:pt x="290286" y="4541157"/>
                  <a:pt x="170543" y="4526643"/>
                  <a:pt x="112486" y="4495800"/>
                </a:cubicBezTo>
                <a:cubicBezTo>
                  <a:pt x="54429" y="4464957"/>
                  <a:pt x="0" y="4415972"/>
                  <a:pt x="3629" y="4386943"/>
                </a:cubicBezTo>
                <a:cubicBezTo>
                  <a:pt x="7258" y="4357915"/>
                  <a:pt x="67129" y="4330700"/>
                  <a:pt x="134258" y="4321629"/>
                </a:cubicBezTo>
                <a:cubicBezTo>
                  <a:pt x="201387" y="4312558"/>
                  <a:pt x="406401" y="4332515"/>
                  <a:pt x="406401" y="4332515"/>
                </a:cubicBezTo>
                <a:cubicBezTo>
                  <a:pt x="486230" y="4336144"/>
                  <a:pt x="573315" y="4361543"/>
                  <a:pt x="613229" y="4343400"/>
                </a:cubicBezTo>
                <a:cubicBezTo>
                  <a:pt x="653143" y="4325257"/>
                  <a:pt x="618672" y="4310743"/>
                  <a:pt x="645886" y="4223657"/>
                </a:cubicBezTo>
                <a:cubicBezTo>
                  <a:pt x="673100" y="4136571"/>
                  <a:pt x="705758" y="3953329"/>
                  <a:pt x="776515" y="3820886"/>
                </a:cubicBezTo>
                <a:cubicBezTo>
                  <a:pt x="847272" y="3688443"/>
                  <a:pt x="965200" y="3541486"/>
                  <a:pt x="1070429" y="3429000"/>
                </a:cubicBezTo>
                <a:cubicBezTo>
                  <a:pt x="1175658" y="3316514"/>
                  <a:pt x="1304472" y="3204029"/>
                  <a:pt x="1407886" y="3145972"/>
                </a:cubicBezTo>
                <a:cubicBezTo>
                  <a:pt x="1511300" y="3087915"/>
                  <a:pt x="1690915" y="3080657"/>
                  <a:pt x="1690915" y="3080657"/>
                </a:cubicBezTo>
                <a:lnTo>
                  <a:pt x="1690915" y="3080657"/>
                </a:lnTo>
              </a:path>
            </a:pathLst>
          </a:cu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23" name="Groupe 22"/>
          <p:cNvGrpSpPr/>
          <p:nvPr/>
        </p:nvGrpSpPr>
        <p:grpSpPr>
          <a:xfrm>
            <a:off x="6786578" y="1714488"/>
            <a:ext cx="1357322" cy="2928934"/>
            <a:chOff x="3265714" y="428604"/>
            <a:chExt cx="2449294" cy="5072098"/>
          </a:xfrm>
        </p:grpSpPr>
        <p:sp>
          <p:nvSpPr>
            <p:cNvPr id="24" name="Forme libre 23"/>
            <p:cNvSpPr/>
            <p:nvPr/>
          </p:nvSpPr>
          <p:spPr>
            <a:xfrm>
              <a:off x="3265714" y="2046514"/>
              <a:ext cx="990600" cy="968829"/>
            </a:xfrm>
            <a:custGeom>
              <a:avLst/>
              <a:gdLst>
                <a:gd name="connsiteX0" fmla="*/ 990600 w 990600"/>
                <a:gd name="connsiteY0" fmla="*/ 0 h 968829"/>
                <a:gd name="connsiteX1" fmla="*/ 0 w 990600"/>
                <a:gd name="connsiteY1" fmla="*/ 968829 h 968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0600" h="968829">
                  <a:moveTo>
                    <a:pt x="990600" y="0"/>
                  </a:moveTo>
                  <a:lnTo>
                    <a:pt x="0" y="968829"/>
                  </a:lnTo>
                </a:path>
              </a:pathLst>
            </a:custGeom>
            <a:ln w="38100">
              <a:solidFill>
                <a:srgbClr val="66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5" name="Forme libre 24"/>
            <p:cNvSpPr/>
            <p:nvPr/>
          </p:nvSpPr>
          <p:spPr>
            <a:xfrm>
              <a:off x="4932000" y="1850571"/>
              <a:ext cx="716643" cy="1219200"/>
            </a:xfrm>
            <a:custGeom>
              <a:avLst/>
              <a:gdLst>
                <a:gd name="connsiteX0" fmla="*/ 566057 w 716643"/>
                <a:gd name="connsiteY0" fmla="*/ 0 h 1219200"/>
                <a:gd name="connsiteX1" fmla="*/ 685800 w 716643"/>
                <a:gd name="connsiteY1" fmla="*/ 304800 h 1219200"/>
                <a:gd name="connsiteX2" fmla="*/ 696686 w 716643"/>
                <a:gd name="connsiteY2" fmla="*/ 478972 h 1219200"/>
                <a:gd name="connsiteX3" fmla="*/ 566057 w 716643"/>
                <a:gd name="connsiteY3" fmla="*/ 685800 h 1219200"/>
                <a:gd name="connsiteX4" fmla="*/ 511629 w 716643"/>
                <a:gd name="connsiteY4" fmla="*/ 827315 h 1219200"/>
                <a:gd name="connsiteX5" fmla="*/ 457200 w 716643"/>
                <a:gd name="connsiteY5" fmla="*/ 979715 h 1219200"/>
                <a:gd name="connsiteX6" fmla="*/ 272143 w 716643"/>
                <a:gd name="connsiteY6" fmla="*/ 1099458 h 1219200"/>
                <a:gd name="connsiteX7" fmla="*/ 0 w 716643"/>
                <a:gd name="connsiteY7" fmla="*/ 1219200 h 1219200"/>
                <a:gd name="connsiteX8" fmla="*/ 0 w 716643"/>
                <a:gd name="connsiteY8" fmla="*/ 1219200 h 1219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6643" h="1219200">
                  <a:moveTo>
                    <a:pt x="566057" y="0"/>
                  </a:moveTo>
                  <a:cubicBezTo>
                    <a:pt x="615043" y="112485"/>
                    <a:pt x="664029" y="224971"/>
                    <a:pt x="685800" y="304800"/>
                  </a:cubicBezTo>
                  <a:cubicBezTo>
                    <a:pt x="707572" y="384629"/>
                    <a:pt x="716643" y="415472"/>
                    <a:pt x="696686" y="478972"/>
                  </a:cubicBezTo>
                  <a:cubicBezTo>
                    <a:pt x="676729" y="542472"/>
                    <a:pt x="596900" y="627743"/>
                    <a:pt x="566057" y="685800"/>
                  </a:cubicBezTo>
                  <a:cubicBezTo>
                    <a:pt x="535214" y="743857"/>
                    <a:pt x="529772" y="778329"/>
                    <a:pt x="511629" y="827315"/>
                  </a:cubicBezTo>
                  <a:cubicBezTo>
                    <a:pt x="493486" y="876301"/>
                    <a:pt x="497114" y="934358"/>
                    <a:pt x="457200" y="979715"/>
                  </a:cubicBezTo>
                  <a:cubicBezTo>
                    <a:pt x="417286" y="1025072"/>
                    <a:pt x="348343" y="1059544"/>
                    <a:pt x="272143" y="1099458"/>
                  </a:cubicBezTo>
                  <a:cubicBezTo>
                    <a:pt x="195943" y="1139372"/>
                    <a:pt x="0" y="1219200"/>
                    <a:pt x="0" y="1219200"/>
                  </a:cubicBezTo>
                  <a:lnTo>
                    <a:pt x="0" y="1219200"/>
                  </a:lnTo>
                </a:path>
              </a:pathLst>
            </a:custGeom>
            <a:ln w="19050">
              <a:solidFill>
                <a:srgbClr val="F8CD6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6" name="Forme libre 25"/>
            <p:cNvSpPr/>
            <p:nvPr/>
          </p:nvSpPr>
          <p:spPr>
            <a:xfrm>
              <a:off x="3500430" y="428604"/>
              <a:ext cx="2214578" cy="5072098"/>
            </a:xfrm>
            <a:custGeom>
              <a:avLst/>
              <a:gdLst>
                <a:gd name="connsiteX0" fmla="*/ 707571 w 4007757"/>
                <a:gd name="connsiteY0" fmla="*/ 2728686 h 6525986"/>
                <a:gd name="connsiteX1" fmla="*/ 598714 w 4007757"/>
                <a:gd name="connsiteY1" fmla="*/ 2815772 h 6525986"/>
                <a:gd name="connsiteX2" fmla="*/ 555171 w 4007757"/>
                <a:gd name="connsiteY2" fmla="*/ 2870200 h 6525986"/>
                <a:gd name="connsiteX3" fmla="*/ 413657 w 4007757"/>
                <a:gd name="connsiteY3" fmla="*/ 2891972 h 6525986"/>
                <a:gd name="connsiteX4" fmla="*/ 293914 w 4007757"/>
                <a:gd name="connsiteY4" fmla="*/ 2881086 h 6525986"/>
                <a:gd name="connsiteX5" fmla="*/ 152400 w 4007757"/>
                <a:gd name="connsiteY5" fmla="*/ 2924629 h 6525986"/>
                <a:gd name="connsiteX6" fmla="*/ 97971 w 4007757"/>
                <a:gd name="connsiteY6" fmla="*/ 2881086 h 6525986"/>
                <a:gd name="connsiteX7" fmla="*/ 21771 w 4007757"/>
                <a:gd name="connsiteY7" fmla="*/ 2881086 h 6525986"/>
                <a:gd name="connsiteX8" fmla="*/ 21771 w 4007757"/>
                <a:gd name="connsiteY8" fmla="*/ 2804886 h 6525986"/>
                <a:gd name="connsiteX9" fmla="*/ 54428 w 4007757"/>
                <a:gd name="connsiteY9" fmla="*/ 2739572 h 6525986"/>
                <a:gd name="connsiteX10" fmla="*/ 0 w 4007757"/>
                <a:gd name="connsiteY10" fmla="*/ 2652486 h 6525986"/>
                <a:gd name="connsiteX11" fmla="*/ 54428 w 4007757"/>
                <a:gd name="connsiteY11" fmla="*/ 2576286 h 6525986"/>
                <a:gd name="connsiteX12" fmla="*/ 119743 w 4007757"/>
                <a:gd name="connsiteY12" fmla="*/ 2467429 h 6525986"/>
                <a:gd name="connsiteX13" fmla="*/ 315685 w 4007757"/>
                <a:gd name="connsiteY13" fmla="*/ 2227943 h 6525986"/>
                <a:gd name="connsiteX14" fmla="*/ 348343 w 4007757"/>
                <a:gd name="connsiteY14" fmla="*/ 2151743 h 6525986"/>
                <a:gd name="connsiteX15" fmla="*/ 598714 w 4007757"/>
                <a:gd name="connsiteY15" fmla="*/ 2010229 h 6525986"/>
                <a:gd name="connsiteX16" fmla="*/ 859971 w 4007757"/>
                <a:gd name="connsiteY16" fmla="*/ 1955800 h 6525986"/>
                <a:gd name="connsiteX17" fmla="*/ 1175657 w 4007757"/>
                <a:gd name="connsiteY17" fmla="*/ 1857829 h 6525986"/>
                <a:gd name="connsiteX18" fmla="*/ 1295400 w 4007757"/>
                <a:gd name="connsiteY18" fmla="*/ 1748972 h 6525986"/>
                <a:gd name="connsiteX19" fmla="*/ 1230085 w 4007757"/>
                <a:gd name="connsiteY19" fmla="*/ 1640115 h 6525986"/>
                <a:gd name="connsiteX20" fmla="*/ 1164771 w 4007757"/>
                <a:gd name="connsiteY20" fmla="*/ 1531257 h 6525986"/>
                <a:gd name="connsiteX21" fmla="*/ 1088571 w 4007757"/>
                <a:gd name="connsiteY21" fmla="*/ 1509486 h 6525986"/>
                <a:gd name="connsiteX22" fmla="*/ 1023257 w 4007757"/>
                <a:gd name="connsiteY22" fmla="*/ 1465943 h 6525986"/>
                <a:gd name="connsiteX23" fmla="*/ 936171 w 4007757"/>
                <a:gd name="connsiteY23" fmla="*/ 1433286 h 6525986"/>
                <a:gd name="connsiteX24" fmla="*/ 903514 w 4007757"/>
                <a:gd name="connsiteY24" fmla="*/ 1367972 h 6525986"/>
                <a:gd name="connsiteX25" fmla="*/ 936171 w 4007757"/>
                <a:gd name="connsiteY25" fmla="*/ 1335315 h 6525986"/>
                <a:gd name="connsiteX26" fmla="*/ 1012371 w 4007757"/>
                <a:gd name="connsiteY26" fmla="*/ 1324429 h 6525986"/>
                <a:gd name="connsiteX27" fmla="*/ 947057 w 4007757"/>
                <a:gd name="connsiteY27" fmla="*/ 1248229 h 6525986"/>
                <a:gd name="connsiteX28" fmla="*/ 925285 w 4007757"/>
                <a:gd name="connsiteY28" fmla="*/ 1095829 h 6525986"/>
                <a:gd name="connsiteX29" fmla="*/ 968828 w 4007757"/>
                <a:gd name="connsiteY29" fmla="*/ 997857 h 6525986"/>
                <a:gd name="connsiteX30" fmla="*/ 1066800 w 4007757"/>
                <a:gd name="connsiteY30" fmla="*/ 910772 h 6525986"/>
                <a:gd name="connsiteX31" fmla="*/ 1197428 w 4007757"/>
                <a:gd name="connsiteY31" fmla="*/ 845457 h 6525986"/>
                <a:gd name="connsiteX32" fmla="*/ 1295400 w 4007757"/>
                <a:gd name="connsiteY32" fmla="*/ 714829 h 6525986"/>
                <a:gd name="connsiteX33" fmla="*/ 1306285 w 4007757"/>
                <a:gd name="connsiteY33" fmla="*/ 442686 h 6525986"/>
                <a:gd name="connsiteX34" fmla="*/ 1349828 w 4007757"/>
                <a:gd name="connsiteY34" fmla="*/ 192315 h 6525986"/>
                <a:gd name="connsiteX35" fmla="*/ 1404257 w 4007757"/>
                <a:gd name="connsiteY35" fmla="*/ 105229 h 6525986"/>
                <a:gd name="connsiteX36" fmla="*/ 1404257 w 4007757"/>
                <a:gd name="connsiteY36" fmla="*/ 7257 h 6525986"/>
                <a:gd name="connsiteX37" fmla="*/ 1447800 w 4007757"/>
                <a:gd name="connsiteY37" fmla="*/ 61686 h 6525986"/>
                <a:gd name="connsiteX38" fmla="*/ 1534885 w 4007757"/>
                <a:gd name="connsiteY38" fmla="*/ 170543 h 6525986"/>
                <a:gd name="connsiteX39" fmla="*/ 1752600 w 4007757"/>
                <a:gd name="connsiteY39" fmla="*/ 366486 h 6525986"/>
                <a:gd name="connsiteX40" fmla="*/ 2024743 w 4007757"/>
                <a:gd name="connsiteY40" fmla="*/ 540657 h 6525986"/>
                <a:gd name="connsiteX41" fmla="*/ 2100943 w 4007757"/>
                <a:gd name="connsiteY41" fmla="*/ 616857 h 6525986"/>
                <a:gd name="connsiteX42" fmla="*/ 2144485 w 4007757"/>
                <a:gd name="connsiteY42" fmla="*/ 747486 h 6525986"/>
                <a:gd name="connsiteX43" fmla="*/ 2177143 w 4007757"/>
                <a:gd name="connsiteY43" fmla="*/ 758372 h 6525986"/>
                <a:gd name="connsiteX44" fmla="*/ 2242457 w 4007757"/>
                <a:gd name="connsiteY44" fmla="*/ 834572 h 6525986"/>
                <a:gd name="connsiteX45" fmla="*/ 2275114 w 4007757"/>
                <a:gd name="connsiteY45" fmla="*/ 889000 h 6525986"/>
                <a:gd name="connsiteX46" fmla="*/ 2155371 w 4007757"/>
                <a:gd name="connsiteY46" fmla="*/ 921657 h 6525986"/>
                <a:gd name="connsiteX47" fmla="*/ 2209800 w 4007757"/>
                <a:gd name="connsiteY47" fmla="*/ 976086 h 6525986"/>
                <a:gd name="connsiteX48" fmla="*/ 2253343 w 4007757"/>
                <a:gd name="connsiteY48" fmla="*/ 1019629 h 6525986"/>
                <a:gd name="connsiteX49" fmla="*/ 2188028 w 4007757"/>
                <a:gd name="connsiteY49" fmla="*/ 1052286 h 6525986"/>
                <a:gd name="connsiteX50" fmla="*/ 2166257 w 4007757"/>
                <a:gd name="connsiteY50" fmla="*/ 1117600 h 6525986"/>
                <a:gd name="connsiteX51" fmla="*/ 2198914 w 4007757"/>
                <a:gd name="connsiteY51" fmla="*/ 1193800 h 6525986"/>
                <a:gd name="connsiteX52" fmla="*/ 2188028 w 4007757"/>
                <a:gd name="connsiteY52" fmla="*/ 1291772 h 6525986"/>
                <a:gd name="connsiteX53" fmla="*/ 2220685 w 4007757"/>
                <a:gd name="connsiteY53" fmla="*/ 1291772 h 6525986"/>
                <a:gd name="connsiteX54" fmla="*/ 2242457 w 4007757"/>
                <a:gd name="connsiteY54" fmla="*/ 1378857 h 6525986"/>
                <a:gd name="connsiteX55" fmla="*/ 2177143 w 4007757"/>
                <a:gd name="connsiteY55" fmla="*/ 1455057 h 6525986"/>
                <a:gd name="connsiteX56" fmla="*/ 2122714 w 4007757"/>
                <a:gd name="connsiteY56" fmla="*/ 1531257 h 6525986"/>
                <a:gd name="connsiteX57" fmla="*/ 2100943 w 4007757"/>
                <a:gd name="connsiteY57" fmla="*/ 1596572 h 6525986"/>
                <a:gd name="connsiteX58" fmla="*/ 1981200 w 4007757"/>
                <a:gd name="connsiteY58" fmla="*/ 1694543 h 6525986"/>
                <a:gd name="connsiteX59" fmla="*/ 1948543 w 4007757"/>
                <a:gd name="connsiteY59" fmla="*/ 1716315 h 6525986"/>
                <a:gd name="connsiteX60" fmla="*/ 1992085 w 4007757"/>
                <a:gd name="connsiteY60" fmla="*/ 1781629 h 6525986"/>
                <a:gd name="connsiteX61" fmla="*/ 2068285 w 4007757"/>
                <a:gd name="connsiteY61" fmla="*/ 1825172 h 6525986"/>
                <a:gd name="connsiteX62" fmla="*/ 2242457 w 4007757"/>
                <a:gd name="connsiteY62" fmla="*/ 1857829 h 6525986"/>
                <a:gd name="connsiteX63" fmla="*/ 2460171 w 4007757"/>
                <a:gd name="connsiteY63" fmla="*/ 1934029 h 6525986"/>
                <a:gd name="connsiteX64" fmla="*/ 2656114 w 4007757"/>
                <a:gd name="connsiteY64" fmla="*/ 1944915 h 6525986"/>
                <a:gd name="connsiteX65" fmla="*/ 2884714 w 4007757"/>
                <a:gd name="connsiteY65" fmla="*/ 2021115 h 6525986"/>
                <a:gd name="connsiteX66" fmla="*/ 3058885 w 4007757"/>
                <a:gd name="connsiteY66" fmla="*/ 2184400 h 6525986"/>
                <a:gd name="connsiteX67" fmla="*/ 3396343 w 4007757"/>
                <a:gd name="connsiteY67" fmla="*/ 2434772 h 6525986"/>
                <a:gd name="connsiteX68" fmla="*/ 3668485 w 4007757"/>
                <a:gd name="connsiteY68" fmla="*/ 2532743 h 6525986"/>
                <a:gd name="connsiteX69" fmla="*/ 3831771 w 4007757"/>
                <a:gd name="connsiteY69" fmla="*/ 2587172 h 6525986"/>
                <a:gd name="connsiteX70" fmla="*/ 3799114 w 4007757"/>
                <a:gd name="connsiteY70" fmla="*/ 2608943 h 6525986"/>
                <a:gd name="connsiteX71" fmla="*/ 3962400 w 4007757"/>
                <a:gd name="connsiteY71" fmla="*/ 2663372 h 6525986"/>
                <a:gd name="connsiteX72" fmla="*/ 4005943 w 4007757"/>
                <a:gd name="connsiteY72" fmla="*/ 2663372 h 6525986"/>
                <a:gd name="connsiteX73" fmla="*/ 3973285 w 4007757"/>
                <a:gd name="connsiteY73" fmla="*/ 2761343 h 6525986"/>
                <a:gd name="connsiteX74" fmla="*/ 3810000 w 4007757"/>
                <a:gd name="connsiteY74" fmla="*/ 2913743 h 6525986"/>
                <a:gd name="connsiteX75" fmla="*/ 3755571 w 4007757"/>
                <a:gd name="connsiteY75" fmla="*/ 3022600 h 6525986"/>
                <a:gd name="connsiteX76" fmla="*/ 3516085 w 4007757"/>
                <a:gd name="connsiteY76" fmla="*/ 3087915 h 6525986"/>
                <a:gd name="connsiteX77" fmla="*/ 3254828 w 4007757"/>
                <a:gd name="connsiteY77" fmla="*/ 3098800 h 6525986"/>
                <a:gd name="connsiteX78" fmla="*/ 3026228 w 4007757"/>
                <a:gd name="connsiteY78" fmla="*/ 3044372 h 6525986"/>
                <a:gd name="connsiteX79" fmla="*/ 2895600 w 4007757"/>
                <a:gd name="connsiteY79" fmla="*/ 3033486 h 6525986"/>
                <a:gd name="connsiteX80" fmla="*/ 2917371 w 4007757"/>
                <a:gd name="connsiteY80" fmla="*/ 2870200 h 6525986"/>
                <a:gd name="connsiteX81" fmla="*/ 2906485 w 4007757"/>
                <a:gd name="connsiteY81" fmla="*/ 2804886 h 6525986"/>
                <a:gd name="connsiteX82" fmla="*/ 2797628 w 4007757"/>
                <a:gd name="connsiteY82" fmla="*/ 2750457 h 6525986"/>
                <a:gd name="connsiteX83" fmla="*/ 2656114 w 4007757"/>
                <a:gd name="connsiteY83" fmla="*/ 2728686 h 6525986"/>
                <a:gd name="connsiteX84" fmla="*/ 2547257 w 4007757"/>
                <a:gd name="connsiteY84" fmla="*/ 2783115 h 6525986"/>
                <a:gd name="connsiteX85" fmla="*/ 2471057 w 4007757"/>
                <a:gd name="connsiteY85" fmla="*/ 2989943 h 6525986"/>
                <a:gd name="connsiteX86" fmla="*/ 2547257 w 4007757"/>
                <a:gd name="connsiteY86" fmla="*/ 3055257 h 6525986"/>
                <a:gd name="connsiteX87" fmla="*/ 2536371 w 4007757"/>
                <a:gd name="connsiteY87" fmla="*/ 3109686 h 6525986"/>
                <a:gd name="connsiteX88" fmla="*/ 2579914 w 4007757"/>
                <a:gd name="connsiteY88" fmla="*/ 3207657 h 6525986"/>
                <a:gd name="connsiteX89" fmla="*/ 2699657 w 4007757"/>
                <a:gd name="connsiteY89" fmla="*/ 3468915 h 6525986"/>
                <a:gd name="connsiteX90" fmla="*/ 2764971 w 4007757"/>
                <a:gd name="connsiteY90" fmla="*/ 3556000 h 6525986"/>
                <a:gd name="connsiteX91" fmla="*/ 2764971 w 4007757"/>
                <a:gd name="connsiteY91" fmla="*/ 3719286 h 6525986"/>
                <a:gd name="connsiteX92" fmla="*/ 2819400 w 4007757"/>
                <a:gd name="connsiteY92" fmla="*/ 3893457 h 6525986"/>
                <a:gd name="connsiteX93" fmla="*/ 2764971 w 4007757"/>
                <a:gd name="connsiteY93" fmla="*/ 3915229 h 6525986"/>
                <a:gd name="connsiteX94" fmla="*/ 2862943 w 4007757"/>
                <a:gd name="connsiteY94" fmla="*/ 4274457 h 6525986"/>
                <a:gd name="connsiteX95" fmla="*/ 2960914 w 4007757"/>
                <a:gd name="connsiteY95" fmla="*/ 4818743 h 6525986"/>
                <a:gd name="connsiteX96" fmla="*/ 2993571 w 4007757"/>
                <a:gd name="connsiteY96" fmla="*/ 4949372 h 6525986"/>
                <a:gd name="connsiteX97" fmla="*/ 2895600 w 4007757"/>
                <a:gd name="connsiteY97" fmla="*/ 5080000 h 6525986"/>
                <a:gd name="connsiteX98" fmla="*/ 2884714 w 4007757"/>
                <a:gd name="connsiteY98" fmla="*/ 5210629 h 6525986"/>
                <a:gd name="connsiteX99" fmla="*/ 2928257 w 4007757"/>
                <a:gd name="connsiteY99" fmla="*/ 5591629 h 6525986"/>
                <a:gd name="connsiteX100" fmla="*/ 2950028 w 4007757"/>
                <a:gd name="connsiteY100" fmla="*/ 5733143 h 6525986"/>
                <a:gd name="connsiteX101" fmla="*/ 2950028 w 4007757"/>
                <a:gd name="connsiteY101" fmla="*/ 5820229 h 6525986"/>
                <a:gd name="connsiteX102" fmla="*/ 3015343 w 4007757"/>
                <a:gd name="connsiteY102" fmla="*/ 5929086 h 6525986"/>
                <a:gd name="connsiteX103" fmla="*/ 3004457 w 4007757"/>
                <a:gd name="connsiteY103" fmla="*/ 5983515 h 6525986"/>
                <a:gd name="connsiteX104" fmla="*/ 3015343 w 4007757"/>
                <a:gd name="connsiteY104" fmla="*/ 6048829 h 6525986"/>
                <a:gd name="connsiteX105" fmla="*/ 3069771 w 4007757"/>
                <a:gd name="connsiteY105" fmla="*/ 6114143 h 6525986"/>
                <a:gd name="connsiteX106" fmla="*/ 3080657 w 4007757"/>
                <a:gd name="connsiteY106" fmla="*/ 6168572 h 6525986"/>
                <a:gd name="connsiteX107" fmla="*/ 3145971 w 4007757"/>
                <a:gd name="connsiteY107" fmla="*/ 6212115 h 6525986"/>
                <a:gd name="connsiteX108" fmla="*/ 3156857 w 4007757"/>
                <a:gd name="connsiteY108" fmla="*/ 6364515 h 6525986"/>
                <a:gd name="connsiteX109" fmla="*/ 2993571 w 4007757"/>
                <a:gd name="connsiteY109" fmla="*/ 6506029 h 6525986"/>
                <a:gd name="connsiteX110" fmla="*/ 2677885 w 4007757"/>
                <a:gd name="connsiteY110" fmla="*/ 6484257 h 6525986"/>
                <a:gd name="connsiteX111" fmla="*/ 2569028 w 4007757"/>
                <a:gd name="connsiteY111" fmla="*/ 6320972 h 6525986"/>
                <a:gd name="connsiteX112" fmla="*/ 2569028 w 4007757"/>
                <a:gd name="connsiteY112" fmla="*/ 6266543 h 6525986"/>
                <a:gd name="connsiteX113" fmla="*/ 2536371 w 4007757"/>
                <a:gd name="connsiteY113" fmla="*/ 6244772 h 6525986"/>
                <a:gd name="connsiteX114" fmla="*/ 2569028 w 4007757"/>
                <a:gd name="connsiteY114" fmla="*/ 6146800 h 6525986"/>
                <a:gd name="connsiteX115" fmla="*/ 2492828 w 4007757"/>
                <a:gd name="connsiteY115" fmla="*/ 6135915 h 6525986"/>
                <a:gd name="connsiteX116" fmla="*/ 2503714 w 4007757"/>
                <a:gd name="connsiteY116" fmla="*/ 6059715 h 6525986"/>
                <a:gd name="connsiteX117" fmla="*/ 2405743 w 4007757"/>
                <a:gd name="connsiteY117" fmla="*/ 6016172 h 6525986"/>
                <a:gd name="connsiteX118" fmla="*/ 2307771 w 4007757"/>
                <a:gd name="connsiteY118" fmla="*/ 5852886 h 6525986"/>
                <a:gd name="connsiteX119" fmla="*/ 2220685 w 4007757"/>
                <a:gd name="connsiteY119" fmla="*/ 5580743 h 6525986"/>
                <a:gd name="connsiteX120" fmla="*/ 2133600 w 4007757"/>
                <a:gd name="connsiteY120" fmla="*/ 5439229 h 6525986"/>
                <a:gd name="connsiteX121" fmla="*/ 2122714 w 4007757"/>
                <a:gd name="connsiteY121" fmla="*/ 5319486 h 6525986"/>
                <a:gd name="connsiteX122" fmla="*/ 2057400 w 4007757"/>
                <a:gd name="connsiteY122" fmla="*/ 5232400 h 6525986"/>
                <a:gd name="connsiteX123" fmla="*/ 2013857 w 4007757"/>
                <a:gd name="connsiteY123" fmla="*/ 5254172 h 6525986"/>
                <a:gd name="connsiteX124" fmla="*/ 1992085 w 4007757"/>
                <a:gd name="connsiteY124" fmla="*/ 5134429 h 6525986"/>
                <a:gd name="connsiteX125" fmla="*/ 1915885 w 4007757"/>
                <a:gd name="connsiteY125" fmla="*/ 5101772 h 6525986"/>
                <a:gd name="connsiteX126" fmla="*/ 1861457 w 4007757"/>
                <a:gd name="connsiteY126" fmla="*/ 5047343 h 6525986"/>
                <a:gd name="connsiteX127" fmla="*/ 1905000 w 4007757"/>
                <a:gd name="connsiteY127" fmla="*/ 4873172 h 6525986"/>
                <a:gd name="connsiteX128" fmla="*/ 1817914 w 4007757"/>
                <a:gd name="connsiteY128" fmla="*/ 4688115 h 6525986"/>
                <a:gd name="connsiteX129" fmla="*/ 1796143 w 4007757"/>
                <a:gd name="connsiteY129" fmla="*/ 4590143 h 6525986"/>
                <a:gd name="connsiteX130" fmla="*/ 1719943 w 4007757"/>
                <a:gd name="connsiteY130" fmla="*/ 4448629 h 6525986"/>
                <a:gd name="connsiteX131" fmla="*/ 1719943 w 4007757"/>
                <a:gd name="connsiteY131" fmla="*/ 4328886 h 6525986"/>
                <a:gd name="connsiteX132" fmla="*/ 1665514 w 4007757"/>
                <a:gd name="connsiteY132" fmla="*/ 4241800 h 6525986"/>
                <a:gd name="connsiteX133" fmla="*/ 1611085 w 4007757"/>
                <a:gd name="connsiteY133" fmla="*/ 4350657 h 6525986"/>
                <a:gd name="connsiteX134" fmla="*/ 1589314 w 4007757"/>
                <a:gd name="connsiteY134" fmla="*/ 4459515 h 6525986"/>
                <a:gd name="connsiteX135" fmla="*/ 1611085 w 4007757"/>
                <a:gd name="connsiteY135" fmla="*/ 4622800 h 6525986"/>
                <a:gd name="connsiteX136" fmla="*/ 1578428 w 4007757"/>
                <a:gd name="connsiteY136" fmla="*/ 4764315 h 6525986"/>
                <a:gd name="connsiteX137" fmla="*/ 1589314 w 4007757"/>
                <a:gd name="connsiteY137" fmla="*/ 4960257 h 6525986"/>
                <a:gd name="connsiteX138" fmla="*/ 1589314 w 4007757"/>
                <a:gd name="connsiteY138" fmla="*/ 5047343 h 6525986"/>
                <a:gd name="connsiteX139" fmla="*/ 1567543 w 4007757"/>
                <a:gd name="connsiteY139" fmla="*/ 5134429 h 6525986"/>
                <a:gd name="connsiteX140" fmla="*/ 1458685 w 4007757"/>
                <a:gd name="connsiteY140" fmla="*/ 5188857 h 6525986"/>
                <a:gd name="connsiteX141" fmla="*/ 1447800 w 4007757"/>
                <a:gd name="connsiteY141" fmla="*/ 5221515 h 6525986"/>
                <a:gd name="connsiteX142" fmla="*/ 1480457 w 4007757"/>
                <a:gd name="connsiteY142" fmla="*/ 5493657 h 6525986"/>
                <a:gd name="connsiteX143" fmla="*/ 1426028 w 4007757"/>
                <a:gd name="connsiteY143" fmla="*/ 5744029 h 6525986"/>
                <a:gd name="connsiteX144" fmla="*/ 1295400 w 4007757"/>
                <a:gd name="connsiteY144" fmla="*/ 5950857 h 6525986"/>
                <a:gd name="connsiteX145" fmla="*/ 1208314 w 4007757"/>
                <a:gd name="connsiteY145" fmla="*/ 6005286 h 6525986"/>
                <a:gd name="connsiteX146" fmla="*/ 1219200 w 4007757"/>
                <a:gd name="connsiteY146" fmla="*/ 6081486 h 6525986"/>
                <a:gd name="connsiteX147" fmla="*/ 1197428 w 4007757"/>
                <a:gd name="connsiteY147" fmla="*/ 6201229 h 6525986"/>
                <a:gd name="connsiteX148" fmla="*/ 1001485 w 4007757"/>
                <a:gd name="connsiteY148" fmla="*/ 6255657 h 6525986"/>
                <a:gd name="connsiteX149" fmla="*/ 772885 w 4007757"/>
                <a:gd name="connsiteY149" fmla="*/ 6320972 h 6525986"/>
                <a:gd name="connsiteX150" fmla="*/ 500743 w 4007757"/>
                <a:gd name="connsiteY150" fmla="*/ 6397172 h 6525986"/>
                <a:gd name="connsiteX151" fmla="*/ 283028 w 4007757"/>
                <a:gd name="connsiteY151" fmla="*/ 6462486 h 6525986"/>
                <a:gd name="connsiteX152" fmla="*/ 141514 w 4007757"/>
                <a:gd name="connsiteY152" fmla="*/ 6473372 h 6525986"/>
                <a:gd name="connsiteX153" fmla="*/ 65314 w 4007757"/>
                <a:gd name="connsiteY153" fmla="*/ 6418943 h 6525986"/>
                <a:gd name="connsiteX154" fmla="*/ 21771 w 4007757"/>
                <a:gd name="connsiteY154" fmla="*/ 6386286 h 6525986"/>
                <a:gd name="connsiteX155" fmla="*/ 87085 w 4007757"/>
                <a:gd name="connsiteY155" fmla="*/ 6310086 h 6525986"/>
                <a:gd name="connsiteX156" fmla="*/ 141514 w 4007757"/>
                <a:gd name="connsiteY156" fmla="*/ 6233886 h 6525986"/>
                <a:gd name="connsiteX157" fmla="*/ 228600 w 4007757"/>
                <a:gd name="connsiteY157" fmla="*/ 6168572 h 6525986"/>
                <a:gd name="connsiteX158" fmla="*/ 348343 w 4007757"/>
                <a:gd name="connsiteY158" fmla="*/ 6168572 h 6525986"/>
                <a:gd name="connsiteX159" fmla="*/ 391885 w 4007757"/>
                <a:gd name="connsiteY159" fmla="*/ 6146800 h 6525986"/>
                <a:gd name="connsiteX160" fmla="*/ 511628 w 4007757"/>
                <a:gd name="connsiteY160" fmla="*/ 6103257 h 6525986"/>
                <a:gd name="connsiteX161" fmla="*/ 555171 w 4007757"/>
                <a:gd name="connsiteY161" fmla="*/ 6059715 h 6525986"/>
                <a:gd name="connsiteX162" fmla="*/ 664028 w 4007757"/>
                <a:gd name="connsiteY162" fmla="*/ 5983515 h 6525986"/>
                <a:gd name="connsiteX163" fmla="*/ 642257 w 4007757"/>
                <a:gd name="connsiteY163" fmla="*/ 5885543 h 6525986"/>
                <a:gd name="connsiteX164" fmla="*/ 609600 w 4007757"/>
                <a:gd name="connsiteY164" fmla="*/ 5798457 h 6525986"/>
                <a:gd name="connsiteX165" fmla="*/ 707571 w 4007757"/>
                <a:gd name="connsiteY165" fmla="*/ 5515429 h 6525986"/>
                <a:gd name="connsiteX166" fmla="*/ 685800 w 4007757"/>
                <a:gd name="connsiteY166" fmla="*/ 5395686 h 6525986"/>
                <a:gd name="connsiteX167" fmla="*/ 685800 w 4007757"/>
                <a:gd name="connsiteY167" fmla="*/ 5145315 h 6525986"/>
                <a:gd name="connsiteX168" fmla="*/ 664028 w 4007757"/>
                <a:gd name="connsiteY168" fmla="*/ 5080000 h 6525986"/>
                <a:gd name="connsiteX169" fmla="*/ 740228 w 4007757"/>
                <a:gd name="connsiteY169" fmla="*/ 4992915 h 6525986"/>
                <a:gd name="connsiteX170" fmla="*/ 685800 w 4007757"/>
                <a:gd name="connsiteY170" fmla="*/ 4916715 h 6525986"/>
                <a:gd name="connsiteX171" fmla="*/ 718457 w 4007757"/>
                <a:gd name="connsiteY171" fmla="*/ 4742543 h 6525986"/>
                <a:gd name="connsiteX172" fmla="*/ 740228 w 4007757"/>
                <a:gd name="connsiteY172" fmla="*/ 4590143 h 6525986"/>
                <a:gd name="connsiteX173" fmla="*/ 707571 w 4007757"/>
                <a:gd name="connsiteY173" fmla="*/ 4470400 h 6525986"/>
                <a:gd name="connsiteX174" fmla="*/ 696685 w 4007757"/>
                <a:gd name="connsiteY174" fmla="*/ 4328886 h 6525986"/>
                <a:gd name="connsiteX175" fmla="*/ 631371 w 4007757"/>
                <a:gd name="connsiteY175" fmla="*/ 4372429 h 6525986"/>
                <a:gd name="connsiteX176" fmla="*/ 522514 w 4007757"/>
                <a:gd name="connsiteY176" fmla="*/ 4394200 h 6525986"/>
                <a:gd name="connsiteX177" fmla="*/ 457200 w 4007757"/>
                <a:gd name="connsiteY177" fmla="*/ 4339772 h 6525986"/>
                <a:gd name="connsiteX178" fmla="*/ 489857 w 4007757"/>
                <a:gd name="connsiteY178" fmla="*/ 4230915 h 6525986"/>
                <a:gd name="connsiteX179" fmla="*/ 468085 w 4007757"/>
                <a:gd name="connsiteY179" fmla="*/ 4143829 h 6525986"/>
                <a:gd name="connsiteX180" fmla="*/ 533400 w 4007757"/>
                <a:gd name="connsiteY180" fmla="*/ 3969657 h 6525986"/>
                <a:gd name="connsiteX181" fmla="*/ 631371 w 4007757"/>
                <a:gd name="connsiteY181" fmla="*/ 3577772 h 6525986"/>
                <a:gd name="connsiteX182" fmla="*/ 696685 w 4007757"/>
                <a:gd name="connsiteY182" fmla="*/ 3392715 h 6525986"/>
                <a:gd name="connsiteX183" fmla="*/ 772885 w 4007757"/>
                <a:gd name="connsiteY183" fmla="*/ 3305629 h 6525986"/>
                <a:gd name="connsiteX184" fmla="*/ 740228 w 4007757"/>
                <a:gd name="connsiteY184" fmla="*/ 3185886 h 6525986"/>
                <a:gd name="connsiteX185" fmla="*/ 729343 w 4007757"/>
                <a:gd name="connsiteY185" fmla="*/ 3077029 h 6525986"/>
                <a:gd name="connsiteX186" fmla="*/ 827314 w 4007757"/>
                <a:gd name="connsiteY186" fmla="*/ 3033486 h 6525986"/>
                <a:gd name="connsiteX187" fmla="*/ 881743 w 4007757"/>
                <a:gd name="connsiteY187" fmla="*/ 3011715 h 6525986"/>
                <a:gd name="connsiteX188" fmla="*/ 838200 w 4007757"/>
                <a:gd name="connsiteY188" fmla="*/ 2913743 h 6525986"/>
                <a:gd name="connsiteX189" fmla="*/ 772885 w 4007757"/>
                <a:gd name="connsiteY189" fmla="*/ 2804886 h 6525986"/>
                <a:gd name="connsiteX190" fmla="*/ 707571 w 4007757"/>
                <a:gd name="connsiteY190" fmla="*/ 2728686 h 65259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4007757" h="6525986">
                  <a:moveTo>
                    <a:pt x="707571" y="2728686"/>
                  </a:moveTo>
                  <a:cubicBezTo>
                    <a:pt x="678543" y="2730500"/>
                    <a:pt x="624114" y="2792186"/>
                    <a:pt x="598714" y="2815772"/>
                  </a:cubicBezTo>
                  <a:cubicBezTo>
                    <a:pt x="573314" y="2839358"/>
                    <a:pt x="586014" y="2857500"/>
                    <a:pt x="555171" y="2870200"/>
                  </a:cubicBezTo>
                  <a:cubicBezTo>
                    <a:pt x="524328" y="2882900"/>
                    <a:pt x="457200" y="2890158"/>
                    <a:pt x="413657" y="2891972"/>
                  </a:cubicBezTo>
                  <a:cubicBezTo>
                    <a:pt x="370114" y="2893786"/>
                    <a:pt x="337457" y="2875643"/>
                    <a:pt x="293914" y="2881086"/>
                  </a:cubicBezTo>
                  <a:cubicBezTo>
                    <a:pt x="250371" y="2886529"/>
                    <a:pt x="185057" y="2924629"/>
                    <a:pt x="152400" y="2924629"/>
                  </a:cubicBezTo>
                  <a:cubicBezTo>
                    <a:pt x="119743" y="2924629"/>
                    <a:pt x="119742" y="2888343"/>
                    <a:pt x="97971" y="2881086"/>
                  </a:cubicBezTo>
                  <a:cubicBezTo>
                    <a:pt x="76200" y="2873829"/>
                    <a:pt x="34471" y="2893786"/>
                    <a:pt x="21771" y="2881086"/>
                  </a:cubicBezTo>
                  <a:cubicBezTo>
                    <a:pt x="9071" y="2868386"/>
                    <a:pt x="16328" y="2828472"/>
                    <a:pt x="21771" y="2804886"/>
                  </a:cubicBezTo>
                  <a:cubicBezTo>
                    <a:pt x="27214" y="2781300"/>
                    <a:pt x="58056" y="2764972"/>
                    <a:pt x="54428" y="2739572"/>
                  </a:cubicBezTo>
                  <a:cubicBezTo>
                    <a:pt x="50800" y="2714172"/>
                    <a:pt x="0" y="2679700"/>
                    <a:pt x="0" y="2652486"/>
                  </a:cubicBezTo>
                  <a:cubicBezTo>
                    <a:pt x="0" y="2625272"/>
                    <a:pt x="34471" y="2607129"/>
                    <a:pt x="54428" y="2576286"/>
                  </a:cubicBezTo>
                  <a:cubicBezTo>
                    <a:pt x="74385" y="2545443"/>
                    <a:pt x="76200" y="2525486"/>
                    <a:pt x="119743" y="2467429"/>
                  </a:cubicBezTo>
                  <a:cubicBezTo>
                    <a:pt x="163286" y="2409372"/>
                    <a:pt x="277585" y="2280557"/>
                    <a:pt x="315685" y="2227943"/>
                  </a:cubicBezTo>
                  <a:cubicBezTo>
                    <a:pt x="353785" y="2175329"/>
                    <a:pt x="301172" y="2188029"/>
                    <a:pt x="348343" y="2151743"/>
                  </a:cubicBezTo>
                  <a:cubicBezTo>
                    <a:pt x="395514" y="2115457"/>
                    <a:pt x="513443" y="2042886"/>
                    <a:pt x="598714" y="2010229"/>
                  </a:cubicBezTo>
                  <a:cubicBezTo>
                    <a:pt x="683985" y="1977572"/>
                    <a:pt x="763814" y="1981200"/>
                    <a:pt x="859971" y="1955800"/>
                  </a:cubicBezTo>
                  <a:cubicBezTo>
                    <a:pt x="956128" y="1930400"/>
                    <a:pt x="1103086" y="1892300"/>
                    <a:pt x="1175657" y="1857829"/>
                  </a:cubicBezTo>
                  <a:cubicBezTo>
                    <a:pt x="1248229" y="1823358"/>
                    <a:pt x="1286329" y="1785258"/>
                    <a:pt x="1295400" y="1748972"/>
                  </a:cubicBezTo>
                  <a:cubicBezTo>
                    <a:pt x="1304471" y="1712686"/>
                    <a:pt x="1230085" y="1640115"/>
                    <a:pt x="1230085" y="1640115"/>
                  </a:cubicBezTo>
                  <a:cubicBezTo>
                    <a:pt x="1208314" y="1603829"/>
                    <a:pt x="1188357" y="1553029"/>
                    <a:pt x="1164771" y="1531257"/>
                  </a:cubicBezTo>
                  <a:cubicBezTo>
                    <a:pt x="1141185" y="1509486"/>
                    <a:pt x="1112157" y="1520372"/>
                    <a:pt x="1088571" y="1509486"/>
                  </a:cubicBezTo>
                  <a:cubicBezTo>
                    <a:pt x="1064985" y="1498600"/>
                    <a:pt x="1048657" y="1478643"/>
                    <a:pt x="1023257" y="1465943"/>
                  </a:cubicBezTo>
                  <a:cubicBezTo>
                    <a:pt x="997857" y="1453243"/>
                    <a:pt x="956128" y="1449614"/>
                    <a:pt x="936171" y="1433286"/>
                  </a:cubicBezTo>
                  <a:cubicBezTo>
                    <a:pt x="916214" y="1416958"/>
                    <a:pt x="903514" y="1384300"/>
                    <a:pt x="903514" y="1367972"/>
                  </a:cubicBezTo>
                  <a:cubicBezTo>
                    <a:pt x="903514" y="1351644"/>
                    <a:pt x="918028" y="1342572"/>
                    <a:pt x="936171" y="1335315"/>
                  </a:cubicBezTo>
                  <a:cubicBezTo>
                    <a:pt x="954314" y="1328058"/>
                    <a:pt x="1010557" y="1338943"/>
                    <a:pt x="1012371" y="1324429"/>
                  </a:cubicBezTo>
                  <a:cubicBezTo>
                    <a:pt x="1014185" y="1309915"/>
                    <a:pt x="961571" y="1286329"/>
                    <a:pt x="947057" y="1248229"/>
                  </a:cubicBezTo>
                  <a:cubicBezTo>
                    <a:pt x="932543" y="1210129"/>
                    <a:pt x="921656" y="1137558"/>
                    <a:pt x="925285" y="1095829"/>
                  </a:cubicBezTo>
                  <a:cubicBezTo>
                    <a:pt x="928914" y="1054100"/>
                    <a:pt x="945242" y="1028700"/>
                    <a:pt x="968828" y="997857"/>
                  </a:cubicBezTo>
                  <a:cubicBezTo>
                    <a:pt x="992414" y="967014"/>
                    <a:pt x="1028700" y="936172"/>
                    <a:pt x="1066800" y="910772"/>
                  </a:cubicBezTo>
                  <a:cubicBezTo>
                    <a:pt x="1104900" y="885372"/>
                    <a:pt x="1159328" y="878114"/>
                    <a:pt x="1197428" y="845457"/>
                  </a:cubicBezTo>
                  <a:cubicBezTo>
                    <a:pt x="1235528" y="812800"/>
                    <a:pt x="1277257" y="781958"/>
                    <a:pt x="1295400" y="714829"/>
                  </a:cubicBezTo>
                  <a:cubicBezTo>
                    <a:pt x="1313543" y="647701"/>
                    <a:pt x="1297214" y="529772"/>
                    <a:pt x="1306285" y="442686"/>
                  </a:cubicBezTo>
                  <a:cubicBezTo>
                    <a:pt x="1315356" y="355600"/>
                    <a:pt x="1333499" y="248558"/>
                    <a:pt x="1349828" y="192315"/>
                  </a:cubicBezTo>
                  <a:cubicBezTo>
                    <a:pt x="1366157" y="136072"/>
                    <a:pt x="1395186" y="136072"/>
                    <a:pt x="1404257" y="105229"/>
                  </a:cubicBezTo>
                  <a:cubicBezTo>
                    <a:pt x="1413328" y="74386"/>
                    <a:pt x="1397000" y="14514"/>
                    <a:pt x="1404257" y="7257"/>
                  </a:cubicBezTo>
                  <a:cubicBezTo>
                    <a:pt x="1411514" y="0"/>
                    <a:pt x="1447800" y="61686"/>
                    <a:pt x="1447800" y="61686"/>
                  </a:cubicBezTo>
                  <a:cubicBezTo>
                    <a:pt x="1469571" y="88900"/>
                    <a:pt x="1484085" y="119743"/>
                    <a:pt x="1534885" y="170543"/>
                  </a:cubicBezTo>
                  <a:cubicBezTo>
                    <a:pt x="1585685" y="221343"/>
                    <a:pt x="1670957" y="304800"/>
                    <a:pt x="1752600" y="366486"/>
                  </a:cubicBezTo>
                  <a:cubicBezTo>
                    <a:pt x="1834243" y="428172"/>
                    <a:pt x="1966686" y="498929"/>
                    <a:pt x="2024743" y="540657"/>
                  </a:cubicBezTo>
                  <a:cubicBezTo>
                    <a:pt x="2082800" y="582385"/>
                    <a:pt x="2080986" y="582385"/>
                    <a:pt x="2100943" y="616857"/>
                  </a:cubicBezTo>
                  <a:cubicBezTo>
                    <a:pt x="2120900" y="651329"/>
                    <a:pt x="2131785" y="723900"/>
                    <a:pt x="2144485" y="747486"/>
                  </a:cubicBezTo>
                  <a:cubicBezTo>
                    <a:pt x="2157185" y="771072"/>
                    <a:pt x="2160814" y="743858"/>
                    <a:pt x="2177143" y="758372"/>
                  </a:cubicBezTo>
                  <a:cubicBezTo>
                    <a:pt x="2193472" y="772886"/>
                    <a:pt x="2226129" y="812801"/>
                    <a:pt x="2242457" y="834572"/>
                  </a:cubicBezTo>
                  <a:cubicBezTo>
                    <a:pt x="2258785" y="856343"/>
                    <a:pt x="2289628" y="874486"/>
                    <a:pt x="2275114" y="889000"/>
                  </a:cubicBezTo>
                  <a:cubicBezTo>
                    <a:pt x="2260600" y="903514"/>
                    <a:pt x="2166257" y="907143"/>
                    <a:pt x="2155371" y="921657"/>
                  </a:cubicBezTo>
                  <a:cubicBezTo>
                    <a:pt x="2144485" y="936171"/>
                    <a:pt x="2209800" y="976086"/>
                    <a:pt x="2209800" y="976086"/>
                  </a:cubicBezTo>
                  <a:cubicBezTo>
                    <a:pt x="2226129" y="992415"/>
                    <a:pt x="2256972" y="1006929"/>
                    <a:pt x="2253343" y="1019629"/>
                  </a:cubicBezTo>
                  <a:cubicBezTo>
                    <a:pt x="2249714" y="1032329"/>
                    <a:pt x="2202542" y="1035958"/>
                    <a:pt x="2188028" y="1052286"/>
                  </a:cubicBezTo>
                  <a:cubicBezTo>
                    <a:pt x="2173514" y="1068614"/>
                    <a:pt x="2164443" y="1094014"/>
                    <a:pt x="2166257" y="1117600"/>
                  </a:cubicBezTo>
                  <a:cubicBezTo>
                    <a:pt x="2168071" y="1141186"/>
                    <a:pt x="2195286" y="1164771"/>
                    <a:pt x="2198914" y="1193800"/>
                  </a:cubicBezTo>
                  <a:cubicBezTo>
                    <a:pt x="2202543" y="1222829"/>
                    <a:pt x="2184400" y="1275444"/>
                    <a:pt x="2188028" y="1291772"/>
                  </a:cubicBezTo>
                  <a:cubicBezTo>
                    <a:pt x="2191656" y="1308100"/>
                    <a:pt x="2211614" y="1277258"/>
                    <a:pt x="2220685" y="1291772"/>
                  </a:cubicBezTo>
                  <a:cubicBezTo>
                    <a:pt x="2229756" y="1306286"/>
                    <a:pt x="2249714" y="1351643"/>
                    <a:pt x="2242457" y="1378857"/>
                  </a:cubicBezTo>
                  <a:cubicBezTo>
                    <a:pt x="2235200" y="1406071"/>
                    <a:pt x="2197100" y="1429657"/>
                    <a:pt x="2177143" y="1455057"/>
                  </a:cubicBezTo>
                  <a:cubicBezTo>
                    <a:pt x="2157186" y="1480457"/>
                    <a:pt x="2135414" y="1507671"/>
                    <a:pt x="2122714" y="1531257"/>
                  </a:cubicBezTo>
                  <a:cubicBezTo>
                    <a:pt x="2110014" y="1554843"/>
                    <a:pt x="2124529" y="1569358"/>
                    <a:pt x="2100943" y="1596572"/>
                  </a:cubicBezTo>
                  <a:cubicBezTo>
                    <a:pt x="2077357" y="1623786"/>
                    <a:pt x="2006600" y="1674586"/>
                    <a:pt x="1981200" y="1694543"/>
                  </a:cubicBezTo>
                  <a:cubicBezTo>
                    <a:pt x="1955800" y="1714500"/>
                    <a:pt x="1946729" y="1701801"/>
                    <a:pt x="1948543" y="1716315"/>
                  </a:cubicBezTo>
                  <a:cubicBezTo>
                    <a:pt x="1950357" y="1730829"/>
                    <a:pt x="1972128" y="1763486"/>
                    <a:pt x="1992085" y="1781629"/>
                  </a:cubicBezTo>
                  <a:cubicBezTo>
                    <a:pt x="2012042" y="1799772"/>
                    <a:pt x="2026556" y="1812472"/>
                    <a:pt x="2068285" y="1825172"/>
                  </a:cubicBezTo>
                  <a:cubicBezTo>
                    <a:pt x="2110014" y="1837872"/>
                    <a:pt x="2177143" y="1839686"/>
                    <a:pt x="2242457" y="1857829"/>
                  </a:cubicBezTo>
                  <a:cubicBezTo>
                    <a:pt x="2307771" y="1875972"/>
                    <a:pt x="2391228" y="1919515"/>
                    <a:pt x="2460171" y="1934029"/>
                  </a:cubicBezTo>
                  <a:cubicBezTo>
                    <a:pt x="2529114" y="1948543"/>
                    <a:pt x="2585357" y="1930401"/>
                    <a:pt x="2656114" y="1944915"/>
                  </a:cubicBezTo>
                  <a:cubicBezTo>
                    <a:pt x="2726871" y="1959429"/>
                    <a:pt x="2817586" y="1981201"/>
                    <a:pt x="2884714" y="2021115"/>
                  </a:cubicBezTo>
                  <a:cubicBezTo>
                    <a:pt x="2951842" y="2061029"/>
                    <a:pt x="2973614" y="2115457"/>
                    <a:pt x="3058885" y="2184400"/>
                  </a:cubicBezTo>
                  <a:cubicBezTo>
                    <a:pt x="3144156" y="2253343"/>
                    <a:pt x="3294743" y="2376715"/>
                    <a:pt x="3396343" y="2434772"/>
                  </a:cubicBezTo>
                  <a:cubicBezTo>
                    <a:pt x="3497943" y="2492829"/>
                    <a:pt x="3595914" y="2507343"/>
                    <a:pt x="3668485" y="2532743"/>
                  </a:cubicBezTo>
                  <a:cubicBezTo>
                    <a:pt x="3741056" y="2558143"/>
                    <a:pt x="3810000" y="2574472"/>
                    <a:pt x="3831771" y="2587172"/>
                  </a:cubicBezTo>
                  <a:cubicBezTo>
                    <a:pt x="3853542" y="2599872"/>
                    <a:pt x="3777343" y="2596243"/>
                    <a:pt x="3799114" y="2608943"/>
                  </a:cubicBezTo>
                  <a:cubicBezTo>
                    <a:pt x="3820885" y="2621643"/>
                    <a:pt x="3927928" y="2654300"/>
                    <a:pt x="3962400" y="2663372"/>
                  </a:cubicBezTo>
                  <a:cubicBezTo>
                    <a:pt x="3996872" y="2672444"/>
                    <a:pt x="4004129" y="2647043"/>
                    <a:pt x="4005943" y="2663372"/>
                  </a:cubicBezTo>
                  <a:cubicBezTo>
                    <a:pt x="4007757" y="2679701"/>
                    <a:pt x="4005942" y="2719615"/>
                    <a:pt x="3973285" y="2761343"/>
                  </a:cubicBezTo>
                  <a:cubicBezTo>
                    <a:pt x="3940628" y="2803071"/>
                    <a:pt x="3846286" y="2870200"/>
                    <a:pt x="3810000" y="2913743"/>
                  </a:cubicBezTo>
                  <a:cubicBezTo>
                    <a:pt x="3773714" y="2957286"/>
                    <a:pt x="3804557" y="2993571"/>
                    <a:pt x="3755571" y="3022600"/>
                  </a:cubicBezTo>
                  <a:cubicBezTo>
                    <a:pt x="3706585" y="3051629"/>
                    <a:pt x="3599542" y="3075215"/>
                    <a:pt x="3516085" y="3087915"/>
                  </a:cubicBezTo>
                  <a:cubicBezTo>
                    <a:pt x="3432628" y="3100615"/>
                    <a:pt x="3336471" y="3106057"/>
                    <a:pt x="3254828" y="3098800"/>
                  </a:cubicBezTo>
                  <a:cubicBezTo>
                    <a:pt x="3173185" y="3091543"/>
                    <a:pt x="3086099" y="3055258"/>
                    <a:pt x="3026228" y="3044372"/>
                  </a:cubicBezTo>
                  <a:cubicBezTo>
                    <a:pt x="2966357" y="3033486"/>
                    <a:pt x="2913743" y="3062515"/>
                    <a:pt x="2895600" y="3033486"/>
                  </a:cubicBezTo>
                  <a:cubicBezTo>
                    <a:pt x="2877457" y="3004457"/>
                    <a:pt x="2915557" y="2908300"/>
                    <a:pt x="2917371" y="2870200"/>
                  </a:cubicBezTo>
                  <a:cubicBezTo>
                    <a:pt x="2919185" y="2832100"/>
                    <a:pt x="2926442" y="2824843"/>
                    <a:pt x="2906485" y="2804886"/>
                  </a:cubicBezTo>
                  <a:cubicBezTo>
                    <a:pt x="2886528" y="2784929"/>
                    <a:pt x="2839356" y="2763157"/>
                    <a:pt x="2797628" y="2750457"/>
                  </a:cubicBezTo>
                  <a:cubicBezTo>
                    <a:pt x="2755900" y="2737757"/>
                    <a:pt x="2697843" y="2723243"/>
                    <a:pt x="2656114" y="2728686"/>
                  </a:cubicBezTo>
                  <a:cubicBezTo>
                    <a:pt x="2614386" y="2734129"/>
                    <a:pt x="2578100" y="2739572"/>
                    <a:pt x="2547257" y="2783115"/>
                  </a:cubicBezTo>
                  <a:cubicBezTo>
                    <a:pt x="2516414" y="2826658"/>
                    <a:pt x="2471057" y="2944586"/>
                    <a:pt x="2471057" y="2989943"/>
                  </a:cubicBezTo>
                  <a:cubicBezTo>
                    <a:pt x="2471057" y="3035300"/>
                    <a:pt x="2536371" y="3035300"/>
                    <a:pt x="2547257" y="3055257"/>
                  </a:cubicBezTo>
                  <a:cubicBezTo>
                    <a:pt x="2558143" y="3075214"/>
                    <a:pt x="2530928" y="3084286"/>
                    <a:pt x="2536371" y="3109686"/>
                  </a:cubicBezTo>
                  <a:cubicBezTo>
                    <a:pt x="2541814" y="3135086"/>
                    <a:pt x="2552700" y="3147785"/>
                    <a:pt x="2579914" y="3207657"/>
                  </a:cubicBezTo>
                  <a:cubicBezTo>
                    <a:pt x="2607128" y="3267529"/>
                    <a:pt x="2668814" y="3410858"/>
                    <a:pt x="2699657" y="3468915"/>
                  </a:cubicBezTo>
                  <a:cubicBezTo>
                    <a:pt x="2730500" y="3526972"/>
                    <a:pt x="2754085" y="3514272"/>
                    <a:pt x="2764971" y="3556000"/>
                  </a:cubicBezTo>
                  <a:cubicBezTo>
                    <a:pt x="2775857" y="3597728"/>
                    <a:pt x="2755900" y="3663043"/>
                    <a:pt x="2764971" y="3719286"/>
                  </a:cubicBezTo>
                  <a:cubicBezTo>
                    <a:pt x="2774042" y="3775529"/>
                    <a:pt x="2819400" y="3860800"/>
                    <a:pt x="2819400" y="3893457"/>
                  </a:cubicBezTo>
                  <a:cubicBezTo>
                    <a:pt x="2819400" y="3926114"/>
                    <a:pt x="2757714" y="3851729"/>
                    <a:pt x="2764971" y="3915229"/>
                  </a:cubicBezTo>
                  <a:cubicBezTo>
                    <a:pt x="2772228" y="3978729"/>
                    <a:pt x="2830286" y="4123871"/>
                    <a:pt x="2862943" y="4274457"/>
                  </a:cubicBezTo>
                  <a:cubicBezTo>
                    <a:pt x="2895600" y="4425043"/>
                    <a:pt x="2939143" y="4706257"/>
                    <a:pt x="2960914" y="4818743"/>
                  </a:cubicBezTo>
                  <a:cubicBezTo>
                    <a:pt x="2982685" y="4931229"/>
                    <a:pt x="3004457" y="4905829"/>
                    <a:pt x="2993571" y="4949372"/>
                  </a:cubicBezTo>
                  <a:cubicBezTo>
                    <a:pt x="2982685" y="4992915"/>
                    <a:pt x="2913743" y="5036457"/>
                    <a:pt x="2895600" y="5080000"/>
                  </a:cubicBezTo>
                  <a:cubicBezTo>
                    <a:pt x="2877457" y="5123543"/>
                    <a:pt x="2879271" y="5125358"/>
                    <a:pt x="2884714" y="5210629"/>
                  </a:cubicBezTo>
                  <a:cubicBezTo>
                    <a:pt x="2890157" y="5295901"/>
                    <a:pt x="2917371" y="5504543"/>
                    <a:pt x="2928257" y="5591629"/>
                  </a:cubicBezTo>
                  <a:cubicBezTo>
                    <a:pt x="2939143" y="5678715"/>
                    <a:pt x="2946400" y="5695043"/>
                    <a:pt x="2950028" y="5733143"/>
                  </a:cubicBezTo>
                  <a:cubicBezTo>
                    <a:pt x="2953657" y="5771243"/>
                    <a:pt x="2939142" y="5787572"/>
                    <a:pt x="2950028" y="5820229"/>
                  </a:cubicBezTo>
                  <a:cubicBezTo>
                    <a:pt x="2960914" y="5852886"/>
                    <a:pt x="3006272" y="5901872"/>
                    <a:pt x="3015343" y="5929086"/>
                  </a:cubicBezTo>
                  <a:cubicBezTo>
                    <a:pt x="3024414" y="5956300"/>
                    <a:pt x="3004457" y="5963558"/>
                    <a:pt x="3004457" y="5983515"/>
                  </a:cubicBezTo>
                  <a:cubicBezTo>
                    <a:pt x="3004457" y="6003472"/>
                    <a:pt x="3004457" y="6027058"/>
                    <a:pt x="3015343" y="6048829"/>
                  </a:cubicBezTo>
                  <a:cubicBezTo>
                    <a:pt x="3026229" y="6070600"/>
                    <a:pt x="3058885" y="6094186"/>
                    <a:pt x="3069771" y="6114143"/>
                  </a:cubicBezTo>
                  <a:cubicBezTo>
                    <a:pt x="3080657" y="6134100"/>
                    <a:pt x="3067957" y="6152243"/>
                    <a:pt x="3080657" y="6168572"/>
                  </a:cubicBezTo>
                  <a:cubicBezTo>
                    <a:pt x="3093357" y="6184901"/>
                    <a:pt x="3133271" y="6179458"/>
                    <a:pt x="3145971" y="6212115"/>
                  </a:cubicBezTo>
                  <a:cubicBezTo>
                    <a:pt x="3158671" y="6244772"/>
                    <a:pt x="3182257" y="6315529"/>
                    <a:pt x="3156857" y="6364515"/>
                  </a:cubicBezTo>
                  <a:cubicBezTo>
                    <a:pt x="3131457" y="6413501"/>
                    <a:pt x="3073400" y="6486072"/>
                    <a:pt x="2993571" y="6506029"/>
                  </a:cubicBezTo>
                  <a:cubicBezTo>
                    <a:pt x="2913742" y="6525986"/>
                    <a:pt x="2748642" y="6515100"/>
                    <a:pt x="2677885" y="6484257"/>
                  </a:cubicBezTo>
                  <a:cubicBezTo>
                    <a:pt x="2607128" y="6453414"/>
                    <a:pt x="2587171" y="6357258"/>
                    <a:pt x="2569028" y="6320972"/>
                  </a:cubicBezTo>
                  <a:cubicBezTo>
                    <a:pt x="2550885" y="6284686"/>
                    <a:pt x="2574471" y="6279243"/>
                    <a:pt x="2569028" y="6266543"/>
                  </a:cubicBezTo>
                  <a:cubicBezTo>
                    <a:pt x="2563585" y="6253843"/>
                    <a:pt x="2536371" y="6264729"/>
                    <a:pt x="2536371" y="6244772"/>
                  </a:cubicBezTo>
                  <a:cubicBezTo>
                    <a:pt x="2536371" y="6224815"/>
                    <a:pt x="2576285" y="6164943"/>
                    <a:pt x="2569028" y="6146800"/>
                  </a:cubicBezTo>
                  <a:cubicBezTo>
                    <a:pt x="2561771" y="6128657"/>
                    <a:pt x="2503714" y="6150429"/>
                    <a:pt x="2492828" y="6135915"/>
                  </a:cubicBezTo>
                  <a:cubicBezTo>
                    <a:pt x="2481942" y="6121401"/>
                    <a:pt x="2518228" y="6079672"/>
                    <a:pt x="2503714" y="6059715"/>
                  </a:cubicBezTo>
                  <a:cubicBezTo>
                    <a:pt x="2489200" y="6039758"/>
                    <a:pt x="2438400" y="6050643"/>
                    <a:pt x="2405743" y="6016172"/>
                  </a:cubicBezTo>
                  <a:cubicBezTo>
                    <a:pt x="2373086" y="5981701"/>
                    <a:pt x="2338614" y="5925457"/>
                    <a:pt x="2307771" y="5852886"/>
                  </a:cubicBezTo>
                  <a:cubicBezTo>
                    <a:pt x="2276928" y="5780315"/>
                    <a:pt x="2249714" y="5649686"/>
                    <a:pt x="2220685" y="5580743"/>
                  </a:cubicBezTo>
                  <a:cubicBezTo>
                    <a:pt x="2191657" y="5511800"/>
                    <a:pt x="2149929" y="5482772"/>
                    <a:pt x="2133600" y="5439229"/>
                  </a:cubicBezTo>
                  <a:cubicBezTo>
                    <a:pt x="2117271" y="5395686"/>
                    <a:pt x="2135414" y="5353958"/>
                    <a:pt x="2122714" y="5319486"/>
                  </a:cubicBezTo>
                  <a:cubicBezTo>
                    <a:pt x="2110014" y="5285015"/>
                    <a:pt x="2075543" y="5243286"/>
                    <a:pt x="2057400" y="5232400"/>
                  </a:cubicBezTo>
                  <a:cubicBezTo>
                    <a:pt x="2039257" y="5221514"/>
                    <a:pt x="2024743" y="5270501"/>
                    <a:pt x="2013857" y="5254172"/>
                  </a:cubicBezTo>
                  <a:cubicBezTo>
                    <a:pt x="2002971" y="5237844"/>
                    <a:pt x="2008414" y="5159829"/>
                    <a:pt x="1992085" y="5134429"/>
                  </a:cubicBezTo>
                  <a:cubicBezTo>
                    <a:pt x="1975756" y="5109029"/>
                    <a:pt x="1937656" y="5116286"/>
                    <a:pt x="1915885" y="5101772"/>
                  </a:cubicBezTo>
                  <a:cubicBezTo>
                    <a:pt x="1894114" y="5087258"/>
                    <a:pt x="1863271" y="5085443"/>
                    <a:pt x="1861457" y="5047343"/>
                  </a:cubicBezTo>
                  <a:cubicBezTo>
                    <a:pt x="1859643" y="5009243"/>
                    <a:pt x="1912257" y="4933043"/>
                    <a:pt x="1905000" y="4873172"/>
                  </a:cubicBezTo>
                  <a:cubicBezTo>
                    <a:pt x="1897743" y="4813301"/>
                    <a:pt x="1836057" y="4735287"/>
                    <a:pt x="1817914" y="4688115"/>
                  </a:cubicBezTo>
                  <a:cubicBezTo>
                    <a:pt x="1799771" y="4640943"/>
                    <a:pt x="1812471" y="4630057"/>
                    <a:pt x="1796143" y="4590143"/>
                  </a:cubicBezTo>
                  <a:cubicBezTo>
                    <a:pt x="1779815" y="4550229"/>
                    <a:pt x="1732643" y="4492172"/>
                    <a:pt x="1719943" y="4448629"/>
                  </a:cubicBezTo>
                  <a:cubicBezTo>
                    <a:pt x="1707243" y="4405086"/>
                    <a:pt x="1729015" y="4363358"/>
                    <a:pt x="1719943" y="4328886"/>
                  </a:cubicBezTo>
                  <a:cubicBezTo>
                    <a:pt x="1710871" y="4294414"/>
                    <a:pt x="1683657" y="4238172"/>
                    <a:pt x="1665514" y="4241800"/>
                  </a:cubicBezTo>
                  <a:cubicBezTo>
                    <a:pt x="1647371" y="4245429"/>
                    <a:pt x="1623785" y="4314371"/>
                    <a:pt x="1611085" y="4350657"/>
                  </a:cubicBezTo>
                  <a:cubicBezTo>
                    <a:pt x="1598385" y="4386943"/>
                    <a:pt x="1589314" y="4414158"/>
                    <a:pt x="1589314" y="4459515"/>
                  </a:cubicBezTo>
                  <a:cubicBezTo>
                    <a:pt x="1589314" y="4504872"/>
                    <a:pt x="1612899" y="4572000"/>
                    <a:pt x="1611085" y="4622800"/>
                  </a:cubicBezTo>
                  <a:cubicBezTo>
                    <a:pt x="1609271" y="4673600"/>
                    <a:pt x="1582057" y="4708072"/>
                    <a:pt x="1578428" y="4764315"/>
                  </a:cubicBezTo>
                  <a:cubicBezTo>
                    <a:pt x="1574800" y="4820558"/>
                    <a:pt x="1587500" y="4913086"/>
                    <a:pt x="1589314" y="4960257"/>
                  </a:cubicBezTo>
                  <a:cubicBezTo>
                    <a:pt x="1591128" y="5007428"/>
                    <a:pt x="1592943" y="5018314"/>
                    <a:pt x="1589314" y="5047343"/>
                  </a:cubicBezTo>
                  <a:cubicBezTo>
                    <a:pt x="1585686" y="5076372"/>
                    <a:pt x="1589315" y="5110843"/>
                    <a:pt x="1567543" y="5134429"/>
                  </a:cubicBezTo>
                  <a:cubicBezTo>
                    <a:pt x="1545772" y="5158015"/>
                    <a:pt x="1478642" y="5174343"/>
                    <a:pt x="1458685" y="5188857"/>
                  </a:cubicBezTo>
                  <a:cubicBezTo>
                    <a:pt x="1438728" y="5203371"/>
                    <a:pt x="1444171" y="5170715"/>
                    <a:pt x="1447800" y="5221515"/>
                  </a:cubicBezTo>
                  <a:cubicBezTo>
                    <a:pt x="1451429" y="5272315"/>
                    <a:pt x="1484086" y="5406571"/>
                    <a:pt x="1480457" y="5493657"/>
                  </a:cubicBezTo>
                  <a:cubicBezTo>
                    <a:pt x="1476828" y="5580743"/>
                    <a:pt x="1456871" y="5667829"/>
                    <a:pt x="1426028" y="5744029"/>
                  </a:cubicBezTo>
                  <a:cubicBezTo>
                    <a:pt x="1395185" y="5820229"/>
                    <a:pt x="1331686" y="5907314"/>
                    <a:pt x="1295400" y="5950857"/>
                  </a:cubicBezTo>
                  <a:cubicBezTo>
                    <a:pt x="1259114" y="5994400"/>
                    <a:pt x="1221014" y="5983515"/>
                    <a:pt x="1208314" y="6005286"/>
                  </a:cubicBezTo>
                  <a:cubicBezTo>
                    <a:pt x="1195614" y="6027057"/>
                    <a:pt x="1221014" y="6048829"/>
                    <a:pt x="1219200" y="6081486"/>
                  </a:cubicBezTo>
                  <a:cubicBezTo>
                    <a:pt x="1217386" y="6114143"/>
                    <a:pt x="1233714" y="6172201"/>
                    <a:pt x="1197428" y="6201229"/>
                  </a:cubicBezTo>
                  <a:cubicBezTo>
                    <a:pt x="1161142" y="6230257"/>
                    <a:pt x="1001485" y="6255657"/>
                    <a:pt x="1001485" y="6255657"/>
                  </a:cubicBezTo>
                  <a:lnTo>
                    <a:pt x="772885" y="6320972"/>
                  </a:lnTo>
                  <a:lnTo>
                    <a:pt x="500743" y="6397172"/>
                  </a:lnTo>
                  <a:cubicBezTo>
                    <a:pt x="419100" y="6420758"/>
                    <a:pt x="342900" y="6449786"/>
                    <a:pt x="283028" y="6462486"/>
                  </a:cubicBezTo>
                  <a:cubicBezTo>
                    <a:pt x="223156" y="6475186"/>
                    <a:pt x="177800" y="6480629"/>
                    <a:pt x="141514" y="6473372"/>
                  </a:cubicBezTo>
                  <a:cubicBezTo>
                    <a:pt x="105228" y="6466115"/>
                    <a:pt x="85271" y="6433457"/>
                    <a:pt x="65314" y="6418943"/>
                  </a:cubicBezTo>
                  <a:cubicBezTo>
                    <a:pt x="45357" y="6404429"/>
                    <a:pt x="18143" y="6404429"/>
                    <a:pt x="21771" y="6386286"/>
                  </a:cubicBezTo>
                  <a:cubicBezTo>
                    <a:pt x="25399" y="6368143"/>
                    <a:pt x="67128" y="6335486"/>
                    <a:pt x="87085" y="6310086"/>
                  </a:cubicBezTo>
                  <a:cubicBezTo>
                    <a:pt x="107042" y="6284686"/>
                    <a:pt x="117928" y="6257472"/>
                    <a:pt x="141514" y="6233886"/>
                  </a:cubicBezTo>
                  <a:cubicBezTo>
                    <a:pt x="165100" y="6210300"/>
                    <a:pt x="194128" y="6179458"/>
                    <a:pt x="228600" y="6168572"/>
                  </a:cubicBezTo>
                  <a:cubicBezTo>
                    <a:pt x="263072" y="6157686"/>
                    <a:pt x="321129" y="6172201"/>
                    <a:pt x="348343" y="6168572"/>
                  </a:cubicBezTo>
                  <a:cubicBezTo>
                    <a:pt x="375557" y="6164943"/>
                    <a:pt x="364671" y="6157686"/>
                    <a:pt x="391885" y="6146800"/>
                  </a:cubicBezTo>
                  <a:cubicBezTo>
                    <a:pt x="419099" y="6135914"/>
                    <a:pt x="484414" y="6117771"/>
                    <a:pt x="511628" y="6103257"/>
                  </a:cubicBezTo>
                  <a:cubicBezTo>
                    <a:pt x="538842" y="6088743"/>
                    <a:pt x="529771" y="6079672"/>
                    <a:pt x="555171" y="6059715"/>
                  </a:cubicBezTo>
                  <a:cubicBezTo>
                    <a:pt x="580571" y="6039758"/>
                    <a:pt x="649514" y="6012544"/>
                    <a:pt x="664028" y="5983515"/>
                  </a:cubicBezTo>
                  <a:cubicBezTo>
                    <a:pt x="678542" y="5954486"/>
                    <a:pt x="651328" y="5916386"/>
                    <a:pt x="642257" y="5885543"/>
                  </a:cubicBezTo>
                  <a:cubicBezTo>
                    <a:pt x="633186" y="5854700"/>
                    <a:pt x="598714" y="5860142"/>
                    <a:pt x="609600" y="5798457"/>
                  </a:cubicBezTo>
                  <a:cubicBezTo>
                    <a:pt x="620486" y="5736772"/>
                    <a:pt x="694871" y="5582557"/>
                    <a:pt x="707571" y="5515429"/>
                  </a:cubicBezTo>
                  <a:cubicBezTo>
                    <a:pt x="720271" y="5448301"/>
                    <a:pt x="689428" y="5457372"/>
                    <a:pt x="685800" y="5395686"/>
                  </a:cubicBezTo>
                  <a:cubicBezTo>
                    <a:pt x="682172" y="5334000"/>
                    <a:pt x="689429" y="5197929"/>
                    <a:pt x="685800" y="5145315"/>
                  </a:cubicBezTo>
                  <a:cubicBezTo>
                    <a:pt x="682171" y="5092701"/>
                    <a:pt x="654957" y="5105400"/>
                    <a:pt x="664028" y="5080000"/>
                  </a:cubicBezTo>
                  <a:cubicBezTo>
                    <a:pt x="673099" y="5054600"/>
                    <a:pt x="736599" y="5020129"/>
                    <a:pt x="740228" y="4992915"/>
                  </a:cubicBezTo>
                  <a:cubicBezTo>
                    <a:pt x="743857" y="4965701"/>
                    <a:pt x="689429" y="4958444"/>
                    <a:pt x="685800" y="4916715"/>
                  </a:cubicBezTo>
                  <a:cubicBezTo>
                    <a:pt x="682171" y="4874986"/>
                    <a:pt x="709386" y="4796972"/>
                    <a:pt x="718457" y="4742543"/>
                  </a:cubicBezTo>
                  <a:cubicBezTo>
                    <a:pt x="727528" y="4688114"/>
                    <a:pt x="742042" y="4635500"/>
                    <a:pt x="740228" y="4590143"/>
                  </a:cubicBezTo>
                  <a:cubicBezTo>
                    <a:pt x="738414" y="4544786"/>
                    <a:pt x="714828" y="4513943"/>
                    <a:pt x="707571" y="4470400"/>
                  </a:cubicBezTo>
                  <a:cubicBezTo>
                    <a:pt x="700314" y="4426857"/>
                    <a:pt x="709385" y="4345215"/>
                    <a:pt x="696685" y="4328886"/>
                  </a:cubicBezTo>
                  <a:cubicBezTo>
                    <a:pt x="683985" y="4312558"/>
                    <a:pt x="660400" y="4361543"/>
                    <a:pt x="631371" y="4372429"/>
                  </a:cubicBezTo>
                  <a:cubicBezTo>
                    <a:pt x="602342" y="4383315"/>
                    <a:pt x="551542" y="4399643"/>
                    <a:pt x="522514" y="4394200"/>
                  </a:cubicBezTo>
                  <a:cubicBezTo>
                    <a:pt x="493486" y="4388757"/>
                    <a:pt x="462643" y="4366986"/>
                    <a:pt x="457200" y="4339772"/>
                  </a:cubicBezTo>
                  <a:cubicBezTo>
                    <a:pt x="451757" y="4312558"/>
                    <a:pt x="488043" y="4263572"/>
                    <a:pt x="489857" y="4230915"/>
                  </a:cubicBezTo>
                  <a:cubicBezTo>
                    <a:pt x="491671" y="4198258"/>
                    <a:pt x="460828" y="4187372"/>
                    <a:pt x="468085" y="4143829"/>
                  </a:cubicBezTo>
                  <a:cubicBezTo>
                    <a:pt x="475342" y="4100286"/>
                    <a:pt x="506186" y="4064000"/>
                    <a:pt x="533400" y="3969657"/>
                  </a:cubicBezTo>
                  <a:cubicBezTo>
                    <a:pt x="560614" y="3875314"/>
                    <a:pt x="604157" y="3673929"/>
                    <a:pt x="631371" y="3577772"/>
                  </a:cubicBezTo>
                  <a:cubicBezTo>
                    <a:pt x="658585" y="3481615"/>
                    <a:pt x="673099" y="3438072"/>
                    <a:pt x="696685" y="3392715"/>
                  </a:cubicBezTo>
                  <a:cubicBezTo>
                    <a:pt x="720271" y="3347358"/>
                    <a:pt x="765628" y="3340100"/>
                    <a:pt x="772885" y="3305629"/>
                  </a:cubicBezTo>
                  <a:cubicBezTo>
                    <a:pt x="780142" y="3271158"/>
                    <a:pt x="747485" y="3223986"/>
                    <a:pt x="740228" y="3185886"/>
                  </a:cubicBezTo>
                  <a:cubicBezTo>
                    <a:pt x="732971" y="3147786"/>
                    <a:pt x="714829" y="3102429"/>
                    <a:pt x="729343" y="3077029"/>
                  </a:cubicBezTo>
                  <a:cubicBezTo>
                    <a:pt x="743857" y="3051629"/>
                    <a:pt x="801914" y="3044372"/>
                    <a:pt x="827314" y="3033486"/>
                  </a:cubicBezTo>
                  <a:cubicBezTo>
                    <a:pt x="852714" y="3022600"/>
                    <a:pt x="879929" y="3031672"/>
                    <a:pt x="881743" y="3011715"/>
                  </a:cubicBezTo>
                  <a:cubicBezTo>
                    <a:pt x="883557" y="2991758"/>
                    <a:pt x="856343" y="2948214"/>
                    <a:pt x="838200" y="2913743"/>
                  </a:cubicBezTo>
                  <a:cubicBezTo>
                    <a:pt x="820057" y="2879272"/>
                    <a:pt x="792842" y="2841172"/>
                    <a:pt x="772885" y="2804886"/>
                  </a:cubicBezTo>
                  <a:cubicBezTo>
                    <a:pt x="752928" y="2768600"/>
                    <a:pt x="736599" y="2726872"/>
                    <a:pt x="707571" y="2728686"/>
                  </a:cubicBez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7" name="Forme libre 26"/>
            <p:cNvSpPr/>
            <p:nvPr/>
          </p:nvSpPr>
          <p:spPr>
            <a:xfrm>
              <a:off x="4968000" y="1883229"/>
              <a:ext cx="544286" cy="1164771"/>
            </a:xfrm>
            <a:custGeom>
              <a:avLst/>
              <a:gdLst>
                <a:gd name="connsiteX0" fmla="*/ 544286 w 544286"/>
                <a:gd name="connsiteY0" fmla="*/ 0 h 1164771"/>
                <a:gd name="connsiteX1" fmla="*/ 0 w 544286"/>
                <a:gd name="connsiteY1" fmla="*/ 1164771 h 1164771"/>
                <a:gd name="connsiteX2" fmla="*/ 0 w 544286"/>
                <a:gd name="connsiteY2" fmla="*/ 1164771 h 1164771"/>
                <a:gd name="connsiteX3" fmla="*/ 0 w 544286"/>
                <a:gd name="connsiteY3" fmla="*/ 1164771 h 1164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4286" h="1164771">
                  <a:moveTo>
                    <a:pt x="544286" y="0"/>
                  </a:moveTo>
                  <a:lnTo>
                    <a:pt x="0" y="1164771"/>
                  </a:lnTo>
                  <a:lnTo>
                    <a:pt x="0" y="1164771"/>
                  </a:lnTo>
                  <a:lnTo>
                    <a:pt x="0" y="1164771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0046 C 5.55556E-7 0.00023 -0.04323 0.11273 -0.04323 0.1125 C -0.08629 0.20463 -0.15417 0.24097 -0.25278 0.24097 C -0.30313 0.24097 -0.34879 0.22708 -0.3842 0.20463 C -0.40938 0.18912 -0.43976 0.18032 -0.4724 0.18032 C -0.53559 0.18032 -0.58872 0.21157 -0.60868 0.25625 C -0.60868 0.25601 -0.63125 0.31018 -0.63125 0.30972 C -0.63125 0.31018 -0.58594 0.19583 -0.58594 0.1956 C -0.54288 0.10578 -0.47517 0.06944 -0.37882 0.06944 C -0.32882 0.06944 -0.28038 0.08333 -0.24254 0.10763 C -0.21997 0.12152 -0.18958 0.13009 -0.15955 0.13009 C -0.09635 0.13009 -0.04323 0.09884 -0.02309 0.05416 C -0.02309 0.05393 5.55556E-7 0.00046 5.55556E-7 0.00023 Z " pathEditMode="relative" rAng="0" ptsTypes="fffffffffffff">
                                      <p:cBhvr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0" y="155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0" presetClass="path" presetSubtype="0" repeatCount="indefinite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.00046 C 2.77778E-6 0.00023 0.04218 0.1169 0.04218 0.11667 C 0.08437 0.21204 0.15121 0.24977 0.24826 0.24977 C 0.29774 0.24977 0.34271 0.23542 0.3776 0.21204 C 0.40208 0.19583 0.43194 0.18681 0.46423 0.18681 C 0.52639 0.18681 0.57847 0.21921 0.59826 0.26574 C 0.59826 0.26528 0.62083 0.32153 0.62083 0.32106 C 0.62083 0.32153 0.57587 0.20301 0.57587 0.20278 C 0.53368 0.10972 0.46684 0.07199 0.37239 0.07199 C 0.32291 0.07199 0.27534 0.08634 0.23837 0.11157 C 0.21597 0.12593 0.18611 0.13495 0.15642 0.13495 C 0.09427 0.13495 0.04218 0.10255 0.02239 0.05625 C 0.02239 0.05579 2.77778E-6 0.00046 2.77778E-6 0.00023 Z " pathEditMode="relative" rAng="0" ptsTypes="fffffffffffff">
                                      <p:cBhvr>
                                        <p:cTn id="1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00" y="1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3214678" y="1142984"/>
            <a:ext cx="2643206" cy="2643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3428992" y="1357298"/>
            <a:ext cx="2214578" cy="2214578"/>
          </a:xfrm>
          <a:prstGeom prst="rect">
            <a:avLst/>
          </a:prstGeom>
          <a:blipFill dpi="0" rotWithShape="1">
            <a:blip r:embed="rId3" cstate="print">
              <a:alphaModFix amt="4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>
            <a:off x="8293243" y="2928934"/>
            <a:ext cx="850757" cy="1357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>
            <a:off x="7215206" y="2571744"/>
            <a:ext cx="636443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500034" y="2714620"/>
            <a:ext cx="653268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1643042" y="2428868"/>
            <a:ext cx="551524" cy="85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 9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2428860" y="2285992"/>
            <a:ext cx="439959" cy="68384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Groupe 11"/>
          <p:cNvGrpSpPr/>
          <p:nvPr/>
        </p:nvGrpSpPr>
        <p:grpSpPr>
          <a:xfrm>
            <a:off x="4299610" y="785794"/>
            <a:ext cx="471028" cy="283578"/>
            <a:chOff x="3143240" y="482600"/>
            <a:chExt cx="2714644" cy="1752600"/>
          </a:xfrm>
        </p:grpSpPr>
        <p:sp>
          <p:nvSpPr>
            <p:cNvPr id="13" name="Cylindre 12"/>
            <p:cNvSpPr/>
            <p:nvPr/>
          </p:nvSpPr>
          <p:spPr>
            <a:xfrm rot="5400000">
              <a:off x="4357686" y="-24"/>
              <a:ext cx="285752" cy="2714644"/>
            </a:xfrm>
            <a:prstGeom prst="can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3340100" y="482600"/>
              <a:ext cx="2413000" cy="1752600"/>
            </a:xfrm>
            <a:custGeom>
              <a:avLst/>
              <a:gdLst>
                <a:gd name="connsiteX0" fmla="*/ 723900 w 2413000"/>
                <a:gd name="connsiteY0" fmla="*/ 0 h 1752600"/>
                <a:gd name="connsiteX1" fmla="*/ 723900 w 2413000"/>
                <a:gd name="connsiteY1" fmla="*/ 1739900 h 1752600"/>
                <a:gd name="connsiteX2" fmla="*/ 0 w 2413000"/>
                <a:gd name="connsiteY2" fmla="*/ 1727200 h 1752600"/>
                <a:gd name="connsiteX3" fmla="*/ 533400 w 2413000"/>
                <a:gd name="connsiteY3" fmla="*/ 12700 h 1752600"/>
                <a:gd name="connsiteX4" fmla="*/ 1816100 w 2413000"/>
                <a:gd name="connsiteY4" fmla="*/ 12700 h 1752600"/>
                <a:gd name="connsiteX5" fmla="*/ 2413000 w 2413000"/>
                <a:gd name="connsiteY5" fmla="*/ 1752600 h 1752600"/>
                <a:gd name="connsiteX6" fmla="*/ 1689100 w 2413000"/>
                <a:gd name="connsiteY6" fmla="*/ 1739900 h 1752600"/>
                <a:gd name="connsiteX7" fmla="*/ 1663700 w 2413000"/>
                <a:gd name="connsiteY7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13000" h="1752600">
                  <a:moveTo>
                    <a:pt x="723900" y="0"/>
                  </a:moveTo>
                  <a:lnTo>
                    <a:pt x="723900" y="1739900"/>
                  </a:lnTo>
                  <a:lnTo>
                    <a:pt x="0" y="1727200"/>
                  </a:lnTo>
                  <a:lnTo>
                    <a:pt x="533400" y="12700"/>
                  </a:lnTo>
                  <a:lnTo>
                    <a:pt x="1816100" y="12700"/>
                  </a:lnTo>
                  <a:lnTo>
                    <a:pt x="2413000" y="1752600"/>
                  </a:lnTo>
                  <a:lnTo>
                    <a:pt x="1689100" y="1739900"/>
                  </a:lnTo>
                  <a:lnTo>
                    <a:pt x="1663700" y="0"/>
                  </a:lnTo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100648" y="500042"/>
              <a:ext cx="914400" cy="171451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4" name="Cadre 33"/>
          <p:cNvSpPr/>
          <p:nvPr/>
        </p:nvSpPr>
        <p:spPr>
          <a:xfrm>
            <a:off x="3143240" y="1000108"/>
            <a:ext cx="2786082" cy="2928958"/>
          </a:xfrm>
          <a:prstGeom prst="fram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952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3" name="Groupe 15"/>
          <p:cNvGrpSpPr/>
          <p:nvPr/>
        </p:nvGrpSpPr>
        <p:grpSpPr>
          <a:xfrm>
            <a:off x="3857620" y="3929066"/>
            <a:ext cx="1428760" cy="571504"/>
            <a:chOff x="714348" y="3143248"/>
            <a:chExt cx="7643866" cy="3409952"/>
          </a:xfrm>
        </p:grpSpPr>
        <p:sp>
          <p:nvSpPr>
            <p:cNvPr id="17" name="Rectangle 16"/>
            <p:cNvSpPr/>
            <p:nvPr/>
          </p:nvSpPr>
          <p:spPr>
            <a:xfrm>
              <a:off x="4071934" y="3714752"/>
              <a:ext cx="842400" cy="1571636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 rot="840000">
              <a:off x="990252" y="3526100"/>
              <a:ext cx="876300" cy="2984500"/>
            </a:xfrm>
            <a:custGeom>
              <a:avLst/>
              <a:gdLst>
                <a:gd name="connsiteX0" fmla="*/ 12700 w 876300"/>
                <a:gd name="connsiteY0" fmla="*/ 215900 h 2984500"/>
                <a:gd name="connsiteX1" fmla="*/ 876300 w 876300"/>
                <a:gd name="connsiteY1" fmla="*/ 0 h 2984500"/>
                <a:gd name="connsiteX2" fmla="*/ 812800 w 876300"/>
                <a:gd name="connsiteY2" fmla="*/ 2832100 h 2984500"/>
                <a:gd name="connsiteX3" fmla="*/ 0 w 876300"/>
                <a:gd name="connsiteY3" fmla="*/ 2984500 h 2984500"/>
                <a:gd name="connsiteX4" fmla="*/ 12700 w 876300"/>
                <a:gd name="connsiteY4" fmla="*/ 21590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6300" h="2984500">
                  <a:moveTo>
                    <a:pt x="12700" y="215900"/>
                  </a:moveTo>
                  <a:lnTo>
                    <a:pt x="876300" y="0"/>
                  </a:lnTo>
                  <a:lnTo>
                    <a:pt x="812800" y="2832100"/>
                  </a:lnTo>
                  <a:lnTo>
                    <a:pt x="0" y="2984500"/>
                  </a:lnTo>
                  <a:cubicBezTo>
                    <a:pt x="4233" y="2061633"/>
                    <a:pt x="8467" y="1138767"/>
                    <a:pt x="12700" y="215900"/>
                  </a:cubicBezTo>
                  <a:close/>
                </a:path>
              </a:pathLst>
            </a:custGeom>
            <a:blipFill>
              <a:blip r:embed="rId10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698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 rot="-840000">
              <a:off x="7365507" y="3644900"/>
              <a:ext cx="838200" cy="2908300"/>
            </a:xfrm>
            <a:custGeom>
              <a:avLst/>
              <a:gdLst>
                <a:gd name="connsiteX0" fmla="*/ 800100 w 838200"/>
                <a:gd name="connsiteY0" fmla="*/ 2908300 h 2908300"/>
                <a:gd name="connsiteX1" fmla="*/ 0 w 838200"/>
                <a:gd name="connsiteY1" fmla="*/ 2730500 h 2908300"/>
                <a:gd name="connsiteX2" fmla="*/ 63500 w 838200"/>
                <a:gd name="connsiteY2" fmla="*/ 0 h 2908300"/>
                <a:gd name="connsiteX3" fmla="*/ 838200 w 838200"/>
                <a:gd name="connsiteY3" fmla="*/ 152400 h 2908300"/>
                <a:gd name="connsiteX4" fmla="*/ 800100 w 838200"/>
                <a:gd name="connsiteY4" fmla="*/ 2908300 h 290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8200" h="2908300">
                  <a:moveTo>
                    <a:pt x="800100" y="2908300"/>
                  </a:moveTo>
                  <a:lnTo>
                    <a:pt x="0" y="2730500"/>
                  </a:lnTo>
                  <a:lnTo>
                    <a:pt x="63500" y="0"/>
                  </a:lnTo>
                  <a:lnTo>
                    <a:pt x="838200" y="152400"/>
                  </a:lnTo>
                  <a:lnTo>
                    <a:pt x="800100" y="2908300"/>
                  </a:lnTo>
                  <a:close/>
                </a:path>
              </a:pathLst>
            </a:custGeom>
            <a:blipFill>
              <a:blip r:embed="rId11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14348" y="3143248"/>
              <a:ext cx="7643866" cy="9144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7" name="ZoneTexte 26"/>
          <p:cNvSpPr txBox="1"/>
          <p:nvPr/>
        </p:nvSpPr>
        <p:spPr>
          <a:xfrm>
            <a:off x="3500430" y="1428736"/>
            <a:ext cx="212750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latin typeface="Kunstler Script" pitchFamily="66" charset="0"/>
              </a:rPr>
              <a:t>Portons  un toast</a:t>
            </a:r>
          </a:p>
          <a:p>
            <a:r>
              <a:rPr lang="fr-FR" sz="3200" b="1" dirty="0">
                <a:latin typeface="Kunstler Script" pitchFamily="66" charset="0"/>
              </a:rPr>
              <a:t> pour une Année </a:t>
            </a:r>
          </a:p>
          <a:p>
            <a:r>
              <a:rPr lang="fr-FR" sz="3200" b="1" dirty="0">
                <a:latin typeface="Kunstler Script" pitchFamily="66" charset="0"/>
              </a:rPr>
              <a:t>  de chance , succès,,</a:t>
            </a:r>
          </a:p>
          <a:p>
            <a:r>
              <a:rPr lang="fr-FR" sz="3200" b="1" dirty="0">
                <a:latin typeface="Kunstler Script" pitchFamily="66" charset="0"/>
              </a:rPr>
              <a:t>  bonheur et santé !</a:t>
            </a:r>
          </a:p>
        </p:txBody>
      </p:sp>
      <p:sp>
        <p:nvSpPr>
          <p:cNvPr id="26" name="Espace réservé de la date 25"/>
          <p:cNvSpPr>
            <a:spLocks noGrp="1"/>
          </p:cNvSpPr>
          <p:nvPr>
            <p:ph type="dt" sz="half" idx="10"/>
          </p:nvPr>
        </p:nvSpPr>
        <p:spPr>
          <a:xfrm>
            <a:off x="1785918" y="0"/>
            <a:ext cx="5757874" cy="365125"/>
          </a:xfrm>
        </p:spPr>
        <p:txBody>
          <a:bodyPr/>
          <a:lstStyle/>
          <a:p>
            <a:fld id="{A81A09FF-80DD-47D5-913B-E9671B7D092D}" type="datetime2">
              <a:rPr lang="fr-FR" sz="4000" smtClean="0"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10800000" scaled="1"/>
                  <a:tileRect/>
                </a:gradFill>
              </a:rPr>
              <a:pPr/>
              <a:t>samedi 31 décembre 2022</a:t>
            </a:fld>
            <a:endParaRPr lang="fr-FR" sz="4000" dirty="0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10800000" scaled="1"/>
                <a:tileRect/>
              </a:gradFill>
            </a:endParaRPr>
          </a:p>
        </p:txBody>
      </p:sp>
      <p:pic>
        <p:nvPicPr>
          <p:cNvPr id="29" name="Image 28" descr="47590iB7757853B5A23E2F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500042"/>
            <a:ext cx="3048000" cy="1524000"/>
          </a:xfrm>
          <a:prstGeom prst="rect">
            <a:avLst/>
          </a:prstGeom>
        </p:spPr>
      </p:pic>
      <p:sp>
        <p:nvSpPr>
          <p:cNvPr id="33" name="Forme libre 32"/>
          <p:cNvSpPr/>
          <p:nvPr/>
        </p:nvSpPr>
        <p:spPr>
          <a:xfrm>
            <a:off x="2500298" y="2285992"/>
            <a:ext cx="642975" cy="1580459"/>
          </a:xfrm>
          <a:custGeom>
            <a:avLst/>
            <a:gdLst>
              <a:gd name="connsiteX0" fmla="*/ 894443 w 2667001"/>
              <a:gd name="connsiteY0" fmla="*/ 1277257 h 6509657"/>
              <a:gd name="connsiteX1" fmla="*/ 894443 w 2667001"/>
              <a:gd name="connsiteY1" fmla="*/ 1211943 h 6509657"/>
              <a:gd name="connsiteX2" fmla="*/ 818243 w 2667001"/>
              <a:gd name="connsiteY2" fmla="*/ 1211943 h 6509657"/>
              <a:gd name="connsiteX3" fmla="*/ 698500 w 2667001"/>
              <a:gd name="connsiteY3" fmla="*/ 1092200 h 6509657"/>
              <a:gd name="connsiteX4" fmla="*/ 644072 w 2667001"/>
              <a:gd name="connsiteY4" fmla="*/ 918029 h 6509657"/>
              <a:gd name="connsiteX5" fmla="*/ 698500 w 2667001"/>
              <a:gd name="connsiteY5" fmla="*/ 885372 h 6509657"/>
              <a:gd name="connsiteX6" fmla="*/ 654957 w 2667001"/>
              <a:gd name="connsiteY6" fmla="*/ 798286 h 6509657"/>
              <a:gd name="connsiteX7" fmla="*/ 589643 w 2667001"/>
              <a:gd name="connsiteY7" fmla="*/ 787400 h 6509657"/>
              <a:gd name="connsiteX8" fmla="*/ 676729 w 2667001"/>
              <a:gd name="connsiteY8" fmla="*/ 700315 h 6509657"/>
              <a:gd name="connsiteX9" fmla="*/ 644072 w 2667001"/>
              <a:gd name="connsiteY9" fmla="*/ 558800 h 6509657"/>
              <a:gd name="connsiteX10" fmla="*/ 785586 w 2667001"/>
              <a:gd name="connsiteY10" fmla="*/ 254000 h 6509657"/>
              <a:gd name="connsiteX11" fmla="*/ 1133929 w 2667001"/>
              <a:gd name="connsiteY11" fmla="*/ 25400 h 6509657"/>
              <a:gd name="connsiteX12" fmla="*/ 1547586 w 2667001"/>
              <a:gd name="connsiteY12" fmla="*/ 101600 h 6509657"/>
              <a:gd name="connsiteX13" fmla="*/ 1721757 w 2667001"/>
              <a:gd name="connsiteY13" fmla="*/ 275772 h 6509657"/>
              <a:gd name="connsiteX14" fmla="*/ 1787072 w 2667001"/>
              <a:gd name="connsiteY14" fmla="*/ 330200 h 6509657"/>
              <a:gd name="connsiteX15" fmla="*/ 1797957 w 2667001"/>
              <a:gd name="connsiteY15" fmla="*/ 449943 h 6509657"/>
              <a:gd name="connsiteX16" fmla="*/ 1841500 w 2667001"/>
              <a:gd name="connsiteY16" fmla="*/ 504372 h 6509657"/>
              <a:gd name="connsiteX17" fmla="*/ 1819729 w 2667001"/>
              <a:gd name="connsiteY17" fmla="*/ 624115 h 6509657"/>
              <a:gd name="connsiteX18" fmla="*/ 1874157 w 2667001"/>
              <a:gd name="connsiteY18" fmla="*/ 667657 h 6509657"/>
              <a:gd name="connsiteX19" fmla="*/ 1939472 w 2667001"/>
              <a:gd name="connsiteY19" fmla="*/ 711200 h 6509657"/>
              <a:gd name="connsiteX20" fmla="*/ 1993900 w 2667001"/>
              <a:gd name="connsiteY20" fmla="*/ 820057 h 6509657"/>
              <a:gd name="connsiteX21" fmla="*/ 1939472 w 2667001"/>
              <a:gd name="connsiteY21" fmla="*/ 863600 h 6509657"/>
              <a:gd name="connsiteX22" fmla="*/ 1950357 w 2667001"/>
              <a:gd name="connsiteY22" fmla="*/ 972457 h 6509657"/>
              <a:gd name="connsiteX23" fmla="*/ 1863272 w 2667001"/>
              <a:gd name="connsiteY23" fmla="*/ 1016000 h 6509657"/>
              <a:gd name="connsiteX24" fmla="*/ 1830614 w 2667001"/>
              <a:gd name="connsiteY24" fmla="*/ 1124857 h 6509657"/>
              <a:gd name="connsiteX25" fmla="*/ 1765300 w 2667001"/>
              <a:gd name="connsiteY25" fmla="*/ 1103086 h 6509657"/>
              <a:gd name="connsiteX26" fmla="*/ 1732643 w 2667001"/>
              <a:gd name="connsiteY26" fmla="*/ 1201057 h 6509657"/>
              <a:gd name="connsiteX27" fmla="*/ 1710872 w 2667001"/>
              <a:gd name="connsiteY27" fmla="*/ 1244600 h 6509657"/>
              <a:gd name="connsiteX28" fmla="*/ 1765300 w 2667001"/>
              <a:gd name="connsiteY28" fmla="*/ 1288143 h 6509657"/>
              <a:gd name="connsiteX29" fmla="*/ 1808843 w 2667001"/>
              <a:gd name="connsiteY29" fmla="*/ 1288143 h 6509657"/>
              <a:gd name="connsiteX30" fmla="*/ 1895929 w 2667001"/>
              <a:gd name="connsiteY30" fmla="*/ 1386115 h 6509657"/>
              <a:gd name="connsiteX31" fmla="*/ 1939472 w 2667001"/>
              <a:gd name="connsiteY31" fmla="*/ 1494972 h 6509657"/>
              <a:gd name="connsiteX32" fmla="*/ 2080986 w 2667001"/>
              <a:gd name="connsiteY32" fmla="*/ 1560286 h 6509657"/>
              <a:gd name="connsiteX33" fmla="*/ 2102757 w 2667001"/>
              <a:gd name="connsiteY33" fmla="*/ 1647372 h 6509657"/>
              <a:gd name="connsiteX34" fmla="*/ 2135414 w 2667001"/>
              <a:gd name="connsiteY34" fmla="*/ 1712686 h 6509657"/>
              <a:gd name="connsiteX35" fmla="*/ 2298700 w 2667001"/>
              <a:gd name="connsiteY35" fmla="*/ 1778000 h 6509657"/>
              <a:gd name="connsiteX36" fmla="*/ 2374900 w 2667001"/>
              <a:gd name="connsiteY36" fmla="*/ 1865086 h 6509657"/>
              <a:gd name="connsiteX37" fmla="*/ 2451100 w 2667001"/>
              <a:gd name="connsiteY37" fmla="*/ 1897743 h 6509657"/>
              <a:gd name="connsiteX38" fmla="*/ 2451100 w 2667001"/>
              <a:gd name="connsiteY38" fmla="*/ 2180772 h 6509657"/>
              <a:gd name="connsiteX39" fmla="*/ 2407557 w 2667001"/>
              <a:gd name="connsiteY39" fmla="*/ 2507343 h 6509657"/>
              <a:gd name="connsiteX40" fmla="*/ 2483757 w 2667001"/>
              <a:gd name="connsiteY40" fmla="*/ 2746829 h 6509657"/>
              <a:gd name="connsiteX41" fmla="*/ 2527300 w 2667001"/>
              <a:gd name="connsiteY41" fmla="*/ 3138715 h 6509657"/>
              <a:gd name="connsiteX42" fmla="*/ 2538186 w 2667001"/>
              <a:gd name="connsiteY42" fmla="*/ 3280229 h 6509657"/>
              <a:gd name="connsiteX43" fmla="*/ 2592614 w 2667001"/>
              <a:gd name="connsiteY43" fmla="*/ 3432629 h 6509657"/>
              <a:gd name="connsiteX44" fmla="*/ 2625272 w 2667001"/>
              <a:gd name="connsiteY44" fmla="*/ 3813629 h 6509657"/>
              <a:gd name="connsiteX45" fmla="*/ 2657929 w 2667001"/>
              <a:gd name="connsiteY45" fmla="*/ 3955143 h 6509657"/>
              <a:gd name="connsiteX46" fmla="*/ 2570843 w 2667001"/>
              <a:gd name="connsiteY46" fmla="*/ 4009572 h 6509657"/>
              <a:gd name="connsiteX47" fmla="*/ 2451100 w 2667001"/>
              <a:gd name="connsiteY47" fmla="*/ 4140200 h 6509657"/>
              <a:gd name="connsiteX48" fmla="*/ 2353129 w 2667001"/>
              <a:gd name="connsiteY48" fmla="*/ 4238172 h 6509657"/>
              <a:gd name="connsiteX49" fmla="*/ 2309586 w 2667001"/>
              <a:gd name="connsiteY49" fmla="*/ 4172857 h 6509657"/>
              <a:gd name="connsiteX50" fmla="*/ 2418443 w 2667001"/>
              <a:gd name="connsiteY50" fmla="*/ 4074886 h 6509657"/>
              <a:gd name="connsiteX51" fmla="*/ 2276929 w 2667001"/>
              <a:gd name="connsiteY51" fmla="*/ 4085772 h 6509657"/>
              <a:gd name="connsiteX52" fmla="*/ 2168072 w 2667001"/>
              <a:gd name="connsiteY52" fmla="*/ 4042229 h 6509657"/>
              <a:gd name="connsiteX53" fmla="*/ 2200729 w 2667001"/>
              <a:gd name="connsiteY53" fmla="*/ 4009572 h 6509657"/>
              <a:gd name="connsiteX54" fmla="*/ 2168072 w 2667001"/>
              <a:gd name="connsiteY54" fmla="*/ 3976915 h 6509657"/>
              <a:gd name="connsiteX55" fmla="*/ 2178957 w 2667001"/>
              <a:gd name="connsiteY55" fmla="*/ 3868057 h 6509657"/>
              <a:gd name="connsiteX56" fmla="*/ 2135414 w 2667001"/>
              <a:gd name="connsiteY56" fmla="*/ 3759200 h 6509657"/>
              <a:gd name="connsiteX57" fmla="*/ 2135414 w 2667001"/>
              <a:gd name="connsiteY57" fmla="*/ 3672115 h 6509657"/>
              <a:gd name="connsiteX58" fmla="*/ 2102757 w 2667001"/>
              <a:gd name="connsiteY58" fmla="*/ 3650343 h 6509657"/>
              <a:gd name="connsiteX59" fmla="*/ 2113643 w 2667001"/>
              <a:gd name="connsiteY59" fmla="*/ 3530600 h 6509657"/>
              <a:gd name="connsiteX60" fmla="*/ 2070100 w 2667001"/>
              <a:gd name="connsiteY60" fmla="*/ 3465286 h 6509657"/>
              <a:gd name="connsiteX61" fmla="*/ 2080986 w 2667001"/>
              <a:gd name="connsiteY61" fmla="*/ 3280229 h 6509657"/>
              <a:gd name="connsiteX62" fmla="*/ 2015672 w 2667001"/>
              <a:gd name="connsiteY62" fmla="*/ 3160486 h 6509657"/>
              <a:gd name="connsiteX63" fmla="*/ 2004786 w 2667001"/>
              <a:gd name="connsiteY63" fmla="*/ 3356429 h 6509657"/>
              <a:gd name="connsiteX64" fmla="*/ 2004786 w 2667001"/>
              <a:gd name="connsiteY64" fmla="*/ 3487057 h 6509657"/>
              <a:gd name="connsiteX65" fmla="*/ 2037443 w 2667001"/>
              <a:gd name="connsiteY65" fmla="*/ 3595915 h 6509657"/>
              <a:gd name="connsiteX66" fmla="*/ 2070100 w 2667001"/>
              <a:gd name="connsiteY66" fmla="*/ 3704772 h 6509657"/>
              <a:gd name="connsiteX67" fmla="*/ 2091872 w 2667001"/>
              <a:gd name="connsiteY67" fmla="*/ 3966029 h 6509657"/>
              <a:gd name="connsiteX68" fmla="*/ 2135414 w 2667001"/>
              <a:gd name="connsiteY68" fmla="*/ 4183743 h 6509657"/>
              <a:gd name="connsiteX69" fmla="*/ 2178957 w 2667001"/>
              <a:gd name="connsiteY69" fmla="*/ 4673600 h 6509657"/>
              <a:gd name="connsiteX70" fmla="*/ 2222500 w 2667001"/>
              <a:gd name="connsiteY70" fmla="*/ 4945743 h 6509657"/>
              <a:gd name="connsiteX71" fmla="*/ 2233386 w 2667001"/>
              <a:gd name="connsiteY71" fmla="*/ 5566229 h 6509657"/>
              <a:gd name="connsiteX72" fmla="*/ 2244272 w 2667001"/>
              <a:gd name="connsiteY72" fmla="*/ 5805715 h 6509657"/>
              <a:gd name="connsiteX73" fmla="*/ 2244272 w 2667001"/>
              <a:gd name="connsiteY73" fmla="*/ 5990772 h 6509657"/>
              <a:gd name="connsiteX74" fmla="*/ 2255157 w 2667001"/>
              <a:gd name="connsiteY74" fmla="*/ 6121400 h 6509657"/>
              <a:gd name="connsiteX75" fmla="*/ 2309586 w 2667001"/>
              <a:gd name="connsiteY75" fmla="*/ 6241143 h 6509657"/>
              <a:gd name="connsiteX76" fmla="*/ 2157186 w 2667001"/>
              <a:gd name="connsiteY76" fmla="*/ 6469743 h 6509657"/>
              <a:gd name="connsiteX77" fmla="*/ 1917700 w 2667001"/>
              <a:gd name="connsiteY77" fmla="*/ 6480629 h 6509657"/>
              <a:gd name="connsiteX78" fmla="*/ 1819729 w 2667001"/>
              <a:gd name="connsiteY78" fmla="*/ 6415315 h 6509657"/>
              <a:gd name="connsiteX79" fmla="*/ 1797957 w 2667001"/>
              <a:gd name="connsiteY79" fmla="*/ 6273800 h 6509657"/>
              <a:gd name="connsiteX80" fmla="*/ 1830614 w 2667001"/>
              <a:gd name="connsiteY80" fmla="*/ 6088743 h 6509657"/>
              <a:gd name="connsiteX81" fmla="*/ 1776186 w 2667001"/>
              <a:gd name="connsiteY81" fmla="*/ 5969000 h 6509657"/>
              <a:gd name="connsiteX82" fmla="*/ 1732643 w 2667001"/>
              <a:gd name="connsiteY82" fmla="*/ 5849257 h 6509657"/>
              <a:gd name="connsiteX83" fmla="*/ 1721757 w 2667001"/>
              <a:gd name="connsiteY83" fmla="*/ 5729515 h 6509657"/>
              <a:gd name="connsiteX84" fmla="*/ 1645557 w 2667001"/>
              <a:gd name="connsiteY84" fmla="*/ 5566229 h 6509657"/>
              <a:gd name="connsiteX85" fmla="*/ 1602014 w 2667001"/>
              <a:gd name="connsiteY85" fmla="*/ 5348515 h 6509657"/>
              <a:gd name="connsiteX86" fmla="*/ 1482272 w 2667001"/>
              <a:gd name="connsiteY86" fmla="*/ 4956629 h 6509657"/>
              <a:gd name="connsiteX87" fmla="*/ 1373414 w 2667001"/>
              <a:gd name="connsiteY87" fmla="*/ 4706257 h 6509657"/>
              <a:gd name="connsiteX88" fmla="*/ 1308100 w 2667001"/>
              <a:gd name="connsiteY88" fmla="*/ 4499429 h 6509657"/>
              <a:gd name="connsiteX89" fmla="*/ 1210129 w 2667001"/>
              <a:gd name="connsiteY89" fmla="*/ 4521200 h 6509657"/>
              <a:gd name="connsiteX90" fmla="*/ 1199243 w 2667001"/>
              <a:gd name="connsiteY90" fmla="*/ 4782457 h 6509657"/>
              <a:gd name="connsiteX91" fmla="*/ 1177472 w 2667001"/>
              <a:gd name="connsiteY91" fmla="*/ 4989286 h 6509657"/>
              <a:gd name="connsiteX92" fmla="*/ 1144814 w 2667001"/>
              <a:gd name="connsiteY92" fmla="*/ 5217886 h 6509657"/>
              <a:gd name="connsiteX93" fmla="*/ 1112157 w 2667001"/>
              <a:gd name="connsiteY93" fmla="*/ 5413829 h 6509657"/>
              <a:gd name="connsiteX94" fmla="*/ 970643 w 2667001"/>
              <a:gd name="connsiteY94" fmla="*/ 5533572 h 6509657"/>
              <a:gd name="connsiteX95" fmla="*/ 1025072 w 2667001"/>
              <a:gd name="connsiteY95" fmla="*/ 5664200 h 6509657"/>
              <a:gd name="connsiteX96" fmla="*/ 1025072 w 2667001"/>
              <a:gd name="connsiteY96" fmla="*/ 5838372 h 6509657"/>
              <a:gd name="connsiteX97" fmla="*/ 948872 w 2667001"/>
              <a:gd name="connsiteY97" fmla="*/ 5969000 h 6509657"/>
              <a:gd name="connsiteX98" fmla="*/ 807357 w 2667001"/>
              <a:gd name="connsiteY98" fmla="*/ 6034315 h 6509657"/>
              <a:gd name="connsiteX99" fmla="*/ 763814 w 2667001"/>
              <a:gd name="connsiteY99" fmla="*/ 6045200 h 6509657"/>
              <a:gd name="connsiteX100" fmla="*/ 654957 w 2667001"/>
              <a:gd name="connsiteY100" fmla="*/ 6186715 h 6509657"/>
              <a:gd name="connsiteX101" fmla="*/ 480786 w 2667001"/>
              <a:gd name="connsiteY101" fmla="*/ 6252029 h 6509657"/>
              <a:gd name="connsiteX102" fmla="*/ 317500 w 2667001"/>
              <a:gd name="connsiteY102" fmla="*/ 6273800 h 6509657"/>
              <a:gd name="connsiteX103" fmla="*/ 197757 w 2667001"/>
              <a:gd name="connsiteY103" fmla="*/ 6230257 h 6509657"/>
              <a:gd name="connsiteX104" fmla="*/ 154214 w 2667001"/>
              <a:gd name="connsiteY104" fmla="*/ 6143172 h 6509657"/>
              <a:gd name="connsiteX105" fmla="*/ 263072 w 2667001"/>
              <a:gd name="connsiteY105" fmla="*/ 5990772 h 6509657"/>
              <a:gd name="connsiteX106" fmla="*/ 404586 w 2667001"/>
              <a:gd name="connsiteY106" fmla="*/ 5838372 h 6509657"/>
              <a:gd name="connsiteX107" fmla="*/ 350157 w 2667001"/>
              <a:gd name="connsiteY107" fmla="*/ 5729515 h 6509657"/>
              <a:gd name="connsiteX108" fmla="*/ 393700 w 2667001"/>
              <a:gd name="connsiteY108" fmla="*/ 5533572 h 6509657"/>
              <a:gd name="connsiteX109" fmla="*/ 404586 w 2667001"/>
              <a:gd name="connsiteY109" fmla="*/ 5054600 h 6509657"/>
              <a:gd name="connsiteX110" fmla="*/ 426357 w 2667001"/>
              <a:gd name="connsiteY110" fmla="*/ 4836886 h 6509657"/>
              <a:gd name="connsiteX111" fmla="*/ 546100 w 2667001"/>
              <a:gd name="connsiteY111" fmla="*/ 4673600 h 6509657"/>
              <a:gd name="connsiteX112" fmla="*/ 491672 w 2667001"/>
              <a:gd name="connsiteY112" fmla="*/ 4542972 h 6509657"/>
              <a:gd name="connsiteX113" fmla="*/ 502557 w 2667001"/>
              <a:gd name="connsiteY113" fmla="*/ 4161972 h 6509657"/>
              <a:gd name="connsiteX114" fmla="*/ 502557 w 2667001"/>
              <a:gd name="connsiteY114" fmla="*/ 4064000 h 6509657"/>
              <a:gd name="connsiteX115" fmla="*/ 448129 w 2667001"/>
              <a:gd name="connsiteY115" fmla="*/ 3944257 h 6509657"/>
              <a:gd name="connsiteX116" fmla="*/ 459014 w 2667001"/>
              <a:gd name="connsiteY116" fmla="*/ 3715657 h 6509657"/>
              <a:gd name="connsiteX117" fmla="*/ 502557 w 2667001"/>
              <a:gd name="connsiteY117" fmla="*/ 3563257 h 6509657"/>
              <a:gd name="connsiteX118" fmla="*/ 502557 w 2667001"/>
              <a:gd name="connsiteY118" fmla="*/ 3302000 h 6509657"/>
              <a:gd name="connsiteX119" fmla="*/ 448129 w 2667001"/>
              <a:gd name="connsiteY119" fmla="*/ 3508829 h 6509657"/>
              <a:gd name="connsiteX120" fmla="*/ 426357 w 2667001"/>
              <a:gd name="connsiteY120" fmla="*/ 3563257 h 6509657"/>
              <a:gd name="connsiteX121" fmla="*/ 404586 w 2667001"/>
              <a:gd name="connsiteY121" fmla="*/ 3639457 h 6509657"/>
              <a:gd name="connsiteX122" fmla="*/ 426357 w 2667001"/>
              <a:gd name="connsiteY122" fmla="*/ 3759200 h 6509657"/>
              <a:gd name="connsiteX123" fmla="*/ 371929 w 2667001"/>
              <a:gd name="connsiteY123" fmla="*/ 3846286 h 6509657"/>
              <a:gd name="connsiteX124" fmla="*/ 339272 w 2667001"/>
              <a:gd name="connsiteY124" fmla="*/ 3857172 h 6509657"/>
              <a:gd name="connsiteX125" fmla="*/ 382814 w 2667001"/>
              <a:gd name="connsiteY125" fmla="*/ 3911600 h 6509657"/>
              <a:gd name="connsiteX126" fmla="*/ 295729 w 2667001"/>
              <a:gd name="connsiteY126" fmla="*/ 3944257 h 6509657"/>
              <a:gd name="connsiteX127" fmla="*/ 154214 w 2667001"/>
              <a:gd name="connsiteY127" fmla="*/ 3900715 h 6509657"/>
              <a:gd name="connsiteX128" fmla="*/ 132443 w 2667001"/>
              <a:gd name="connsiteY128" fmla="*/ 3791857 h 6509657"/>
              <a:gd name="connsiteX129" fmla="*/ 78014 w 2667001"/>
              <a:gd name="connsiteY129" fmla="*/ 3726543 h 6509657"/>
              <a:gd name="connsiteX130" fmla="*/ 23586 w 2667001"/>
              <a:gd name="connsiteY130" fmla="*/ 3693886 h 6509657"/>
              <a:gd name="connsiteX131" fmla="*/ 1814 w 2667001"/>
              <a:gd name="connsiteY131" fmla="*/ 3628572 h 6509657"/>
              <a:gd name="connsiteX132" fmla="*/ 34472 w 2667001"/>
              <a:gd name="connsiteY132" fmla="*/ 3552372 h 6509657"/>
              <a:gd name="connsiteX133" fmla="*/ 12700 w 2667001"/>
              <a:gd name="connsiteY133" fmla="*/ 3443515 h 6509657"/>
              <a:gd name="connsiteX134" fmla="*/ 45357 w 2667001"/>
              <a:gd name="connsiteY134" fmla="*/ 3138715 h 6509657"/>
              <a:gd name="connsiteX135" fmla="*/ 121557 w 2667001"/>
              <a:gd name="connsiteY135" fmla="*/ 2779486 h 6509657"/>
              <a:gd name="connsiteX136" fmla="*/ 197757 w 2667001"/>
              <a:gd name="connsiteY136" fmla="*/ 2692400 h 6509657"/>
              <a:gd name="connsiteX137" fmla="*/ 186872 w 2667001"/>
              <a:gd name="connsiteY137" fmla="*/ 2529115 h 6509657"/>
              <a:gd name="connsiteX138" fmla="*/ 219529 w 2667001"/>
              <a:gd name="connsiteY138" fmla="*/ 2431143 h 6509657"/>
              <a:gd name="connsiteX139" fmla="*/ 230414 w 2667001"/>
              <a:gd name="connsiteY139" fmla="*/ 2311400 h 6509657"/>
              <a:gd name="connsiteX140" fmla="*/ 306614 w 2667001"/>
              <a:gd name="connsiteY140" fmla="*/ 2169886 h 6509657"/>
              <a:gd name="connsiteX141" fmla="*/ 295729 w 2667001"/>
              <a:gd name="connsiteY141" fmla="*/ 2017486 h 6509657"/>
              <a:gd name="connsiteX142" fmla="*/ 350157 w 2667001"/>
              <a:gd name="connsiteY142" fmla="*/ 1886857 h 6509657"/>
              <a:gd name="connsiteX143" fmla="*/ 382814 w 2667001"/>
              <a:gd name="connsiteY143" fmla="*/ 1734457 h 6509657"/>
              <a:gd name="connsiteX144" fmla="*/ 480786 w 2667001"/>
              <a:gd name="connsiteY144" fmla="*/ 1647372 h 6509657"/>
              <a:gd name="connsiteX145" fmla="*/ 480786 w 2667001"/>
              <a:gd name="connsiteY145" fmla="*/ 1538515 h 6509657"/>
              <a:gd name="connsiteX146" fmla="*/ 546100 w 2667001"/>
              <a:gd name="connsiteY146" fmla="*/ 1364343 h 6509657"/>
              <a:gd name="connsiteX147" fmla="*/ 644072 w 2667001"/>
              <a:gd name="connsiteY147" fmla="*/ 1320800 h 6509657"/>
              <a:gd name="connsiteX148" fmla="*/ 763814 w 2667001"/>
              <a:gd name="connsiteY148" fmla="*/ 1288143 h 6509657"/>
              <a:gd name="connsiteX149" fmla="*/ 894443 w 2667001"/>
              <a:gd name="connsiteY149" fmla="*/ 1277257 h 6509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667001" h="6509657">
                <a:moveTo>
                  <a:pt x="894443" y="1277257"/>
                </a:moveTo>
                <a:cubicBezTo>
                  <a:pt x="916214" y="1264557"/>
                  <a:pt x="907143" y="1222829"/>
                  <a:pt x="894443" y="1211943"/>
                </a:cubicBezTo>
                <a:cubicBezTo>
                  <a:pt x="881743" y="1201057"/>
                  <a:pt x="850900" y="1231900"/>
                  <a:pt x="818243" y="1211943"/>
                </a:cubicBezTo>
                <a:cubicBezTo>
                  <a:pt x="785586" y="1191986"/>
                  <a:pt x="727529" y="1141186"/>
                  <a:pt x="698500" y="1092200"/>
                </a:cubicBezTo>
                <a:cubicBezTo>
                  <a:pt x="669472" y="1043214"/>
                  <a:pt x="644072" y="952500"/>
                  <a:pt x="644072" y="918029"/>
                </a:cubicBezTo>
                <a:cubicBezTo>
                  <a:pt x="644072" y="883558"/>
                  <a:pt x="696686" y="905329"/>
                  <a:pt x="698500" y="885372"/>
                </a:cubicBezTo>
                <a:cubicBezTo>
                  <a:pt x="700314" y="865415"/>
                  <a:pt x="673100" y="814615"/>
                  <a:pt x="654957" y="798286"/>
                </a:cubicBezTo>
                <a:cubicBezTo>
                  <a:pt x="636814" y="781957"/>
                  <a:pt x="586014" y="803728"/>
                  <a:pt x="589643" y="787400"/>
                </a:cubicBezTo>
                <a:cubicBezTo>
                  <a:pt x="593272" y="771072"/>
                  <a:pt x="667658" y="738415"/>
                  <a:pt x="676729" y="700315"/>
                </a:cubicBezTo>
                <a:cubicBezTo>
                  <a:pt x="685801" y="662215"/>
                  <a:pt x="625929" y="633186"/>
                  <a:pt x="644072" y="558800"/>
                </a:cubicBezTo>
                <a:cubicBezTo>
                  <a:pt x="662215" y="484414"/>
                  <a:pt x="703943" y="342900"/>
                  <a:pt x="785586" y="254000"/>
                </a:cubicBezTo>
                <a:cubicBezTo>
                  <a:pt x="867229" y="165100"/>
                  <a:pt x="1006929" y="50800"/>
                  <a:pt x="1133929" y="25400"/>
                </a:cubicBezTo>
                <a:cubicBezTo>
                  <a:pt x="1260929" y="0"/>
                  <a:pt x="1449615" y="59871"/>
                  <a:pt x="1547586" y="101600"/>
                </a:cubicBezTo>
                <a:cubicBezTo>
                  <a:pt x="1645557" y="143329"/>
                  <a:pt x="1681843" y="237672"/>
                  <a:pt x="1721757" y="275772"/>
                </a:cubicBezTo>
                <a:cubicBezTo>
                  <a:pt x="1761671" y="313872"/>
                  <a:pt x="1774372" y="301172"/>
                  <a:pt x="1787072" y="330200"/>
                </a:cubicBezTo>
                <a:cubicBezTo>
                  <a:pt x="1799772" y="359228"/>
                  <a:pt x="1788886" y="420914"/>
                  <a:pt x="1797957" y="449943"/>
                </a:cubicBezTo>
                <a:cubicBezTo>
                  <a:pt x="1807028" y="478972"/>
                  <a:pt x="1837871" y="475343"/>
                  <a:pt x="1841500" y="504372"/>
                </a:cubicBezTo>
                <a:cubicBezTo>
                  <a:pt x="1845129" y="533401"/>
                  <a:pt x="1814286" y="596901"/>
                  <a:pt x="1819729" y="624115"/>
                </a:cubicBezTo>
                <a:cubicBezTo>
                  <a:pt x="1825172" y="651329"/>
                  <a:pt x="1854200" y="653143"/>
                  <a:pt x="1874157" y="667657"/>
                </a:cubicBezTo>
                <a:cubicBezTo>
                  <a:pt x="1894114" y="682171"/>
                  <a:pt x="1919515" y="685800"/>
                  <a:pt x="1939472" y="711200"/>
                </a:cubicBezTo>
                <a:cubicBezTo>
                  <a:pt x="1959429" y="736600"/>
                  <a:pt x="1993900" y="794657"/>
                  <a:pt x="1993900" y="820057"/>
                </a:cubicBezTo>
                <a:cubicBezTo>
                  <a:pt x="1993900" y="845457"/>
                  <a:pt x="1946729" y="838200"/>
                  <a:pt x="1939472" y="863600"/>
                </a:cubicBezTo>
                <a:cubicBezTo>
                  <a:pt x="1932215" y="889000"/>
                  <a:pt x="1963057" y="947057"/>
                  <a:pt x="1950357" y="972457"/>
                </a:cubicBezTo>
                <a:cubicBezTo>
                  <a:pt x="1937657" y="997857"/>
                  <a:pt x="1883229" y="990600"/>
                  <a:pt x="1863272" y="1016000"/>
                </a:cubicBezTo>
                <a:cubicBezTo>
                  <a:pt x="1843315" y="1041400"/>
                  <a:pt x="1846943" y="1110343"/>
                  <a:pt x="1830614" y="1124857"/>
                </a:cubicBezTo>
                <a:cubicBezTo>
                  <a:pt x="1814285" y="1139371"/>
                  <a:pt x="1781629" y="1090386"/>
                  <a:pt x="1765300" y="1103086"/>
                </a:cubicBezTo>
                <a:cubicBezTo>
                  <a:pt x="1748972" y="1115786"/>
                  <a:pt x="1741714" y="1177471"/>
                  <a:pt x="1732643" y="1201057"/>
                </a:cubicBezTo>
                <a:cubicBezTo>
                  <a:pt x="1723572" y="1224643"/>
                  <a:pt x="1705429" y="1230086"/>
                  <a:pt x="1710872" y="1244600"/>
                </a:cubicBezTo>
                <a:cubicBezTo>
                  <a:pt x="1716315" y="1259114"/>
                  <a:pt x="1748972" y="1280886"/>
                  <a:pt x="1765300" y="1288143"/>
                </a:cubicBezTo>
                <a:cubicBezTo>
                  <a:pt x="1781629" y="1295400"/>
                  <a:pt x="1787072" y="1271814"/>
                  <a:pt x="1808843" y="1288143"/>
                </a:cubicBezTo>
                <a:cubicBezTo>
                  <a:pt x="1830614" y="1304472"/>
                  <a:pt x="1874158" y="1351644"/>
                  <a:pt x="1895929" y="1386115"/>
                </a:cubicBezTo>
                <a:cubicBezTo>
                  <a:pt x="1917700" y="1420586"/>
                  <a:pt x="1908629" y="1465944"/>
                  <a:pt x="1939472" y="1494972"/>
                </a:cubicBezTo>
                <a:cubicBezTo>
                  <a:pt x="1970315" y="1524001"/>
                  <a:pt x="2053772" y="1534886"/>
                  <a:pt x="2080986" y="1560286"/>
                </a:cubicBezTo>
                <a:cubicBezTo>
                  <a:pt x="2108200" y="1585686"/>
                  <a:pt x="2093686" y="1621972"/>
                  <a:pt x="2102757" y="1647372"/>
                </a:cubicBezTo>
                <a:cubicBezTo>
                  <a:pt x="2111828" y="1672772"/>
                  <a:pt x="2102757" y="1690915"/>
                  <a:pt x="2135414" y="1712686"/>
                </a:cubicBezTo>
                <a:cubicBezTo>
                  <a:pt x="2168071" y="1734457"/>
                  <a:pt x="2258786" y="1752600"/>
                  <a:pt x="2298700" y="1778000"/>
                </a:cubicBezTo>
                <a:cubicBezTo>
                  <a:pt x="2338614" y="1803400"/>
                  <a:pt x="2349500" y="1845129"/>
                  <a:pt x="2374900" y="1865086"/>
                </a:cubicBezTo>
                <a:cubicBezTo>
                  <a:pt x="2400300" y="1885043"/>
                  <a:pt x="2438400" y="1845129"/>
                  <a:pt x="2451100" y="1897743"/>
                </a:cubicBezTo>
                <a:cubicBezTo>
                  <a:pt x="2463800" y="1950357"/>
                  <a:pt x="2458357" y="2079172"/>
                  <a:pt x="2451100" y="2180772"/>
                </a:cubicBezTo>
                <a:cubicBezTo>
                  <a:pt x="2443843" y="2282372"/>
                  <a:pt x="2402114" y="2413000"/>
                  <a:pt x="2407557" y="2507343"/>
                </a:cubicBezTo>
                <a:cubicBezTo>
                  <a:pt x="2413000" y="2601686"/>
                  <a:pt x="2463800" y="2641600"/>
                  <a:pt x="2483757" y="2746829"/>
                </a:cubicBezTo>
                <a:cubicBezTo>
                  <a:pt x="2503714" y="2852058"/>
                  <a:pt x="2518229" y="3049815"/>
                  <a:pt x="2527300" y="3138715"/>
                </a:cubicBezTo>
                <a:cubicBezTo>
                  <a:pt x="2536371" y="3227615"/>
                  <a:pt x="2527300" y="3231243"/>
                  <a:pt x="2538186" y="3280229"/>
                </a:cubicBezTo>
                <a:cubicBezTo>
                  <a:pt x="2549072" y="3329215"/>
                  <a:pt x="2578100" y="3343729"/>
                  <a:pt x="2592614" y="3432629"/>
                </a:cubicBezTo>
                <a:cubicBezTo>
                  <a:pt x="2607128" y="3521529"/>
                  <a:pt x="2614386" y="3726543"/>
                  <a:pt x="2625272" y="3813629"/>
                </a:cubicBezTo>
                <a:cubicBezTo>
                  <a:pt x="2636158" y="3900715"/>
                  <a:pt x="2667001" y="3922486"/>
                  <a:pt x="2657929" y="3955143"/>
                </a:cubicBezTo>
                <a:cubicBezTo>
                  <a:pt x="2648857" y="3987800"/>
                  <a:pt x="2605314" y="3978729"/>
                  <a:pt x="2570843" y="4009572"/>
                </a:cubicBezTo>
                <a:cubicBezTo>
                  <a:pt x="2536372" y="4040415"/>
                  <a:pt x="2487386" y="4102100"/>
                  <a:pt x="2451100" y="4140200"/>
                </a:cubicBezTo>
                <a:cubicBezTo>
                  <a:pt x="2414814" y="4178300"/>
                  <a:pt x="2376715" y="4232729"/>
                  <a:pt x="2353129" y="4238172"/>
                </a:cubicBezTo>
                <a:cubicBezTo>
                  <a:pt x="2329543" y="4243615"/>
                  <a:pt x="2298700" y="4200071"/>
                  <a:pt x="2309586" y="4172857"/>
                </a:cubicBezTo>
                <a:cubicBezTo>
                  <a:pt x="2320472" y="4145643"/>
                  <a:pt x="2423886" y="4089400"/>
                  <a:pt x="2418443" y="4074886"/>
                </a:cubicBezTo>
                <a:cubicBezTo>
                  <a:pt x="2413000" y="4060372"/>
                  <a:pt x="2318658" y="4091215"/>
                  <a:pt x="2276929" y="4085772"/>
                </a:cubicBezTo>
                <a:cubicBezTo>
                  <a:pt x="2235200" y="4080329"/>
                  <a:pt x="2180772" y="4054929"/>
                  <a:pt x="2168072" y="4042229"/>
                </a:cubicBezTo>
                <a:cubicBezTo>
                  <a:pt x="2155372" y="4029529"/>
                  <a:pt x="2200729" y="4020458"/>
                  <a:pt x="2200729" y="4009572"/>
                </a:cubicBezTo>
                <a:cubicBezTo>
                  <a:pt x="2200729" y="3998686"/>
                  <a:pt x="2171701" y="4000501"/>
                  <a:pt x="2168072" y="3976915"/>
                </a:cubicBezTo>
                <a:cubicBezTo>
                  <a:pt x="2164443" y="3953329"/>
                  <a:pt x="2184400" y="3904343"/>
                  <a:pt x="2178957" y="3868057"/>
                </a:cubicBezTo>
                <a:cubicBezTo>
                  <a:pt x="2173514" y="3831771"/>
                  <a:pt x="2142671" y="3791857"/>
                  <a:pt x="2135414" y="3759200"/>
                </a:cubicBezTo>
                <a:cubicBezTo>
                  <a:pt x="2128157" y="3726543"/>
                  <a:pt x="2140857" y="3690258"/>
                  <a:pt x="2135414" y="3672115"/>
                </a:cubicBezTo>
                <a:cubicBezTo>
                  <a:pt x="2129971" y="3653972"/>
                  <a:pt x="2106386" y="3673929"/>
                  <a:pt x="2102757" y="3650343"/>
                </a:cubicBezTo>
                <a:cubicBezTo>
                  <a:pt x="2099128" y="3626757"/>
                  <a:pt x="2119086" y="3561443"/>
                  <a:pt x="2113643" y="3530600"/>
                </a:cubicBezTo>
                <a:cubicBezTo>
                  <a:pt x="2108200" y="3499757"/>
                  <a:pt x="2075543" y="3507015"/>
                  <a:pt x="2070100" y="3465286"/>
                </a:cubicBezTo>
                <a:cubicBezTo>
                  <a:pt x="2064657" y="3423557"/>
                  <a:pt x="2090057" y="3331029"/>
                  <a:pt x="2080986" y="3280229"/>
                </a:cubicBezTo>
                <a:cubicBezTo>
                  <a:pt x="2071915" y="3229429"/>
                  <a:pt x="2028372" y="3147786"/>
                  <a:pt x="2015672" y="3160486"/>
                </a:cubicBezTo>
                <a:cubicBezTo>
                  <a:pt x="2002972" y="3173186"/>
                  <a:pt x="2006600" y="3302001"/>
                  <a:pt x="2004786" y="3356429"/>
                </a:cubicBezTo>
                <a:cubicBezTo>
                  <a:pt x="2002972" y="3410857"/>
                  <a:pt x="1999343" y="3447143"/>
                  <a:pt x="2004786" y="3487057"/>
                </a:cubicBezTo>
                <a:cubicBezTo>
                  <a:pt x="2010229" y="3526971"/>
                  <a:pt x="2037443" y="3595915"/>
                  <a:pt x="2037443" y="3595915"/>
                </a:cubicBezTo>
                <a:cubicBezTo>
                  <a:pt x="2048329" y="3632201"/>
                  <a:pt x="2061029" y="3643086"/>
                  <a:pt x="2070100" y="3704772"/>
                </a:cubicBezTo>
                <a:cubicBezTo>
                  <a:pt x="2079171" y="3766458"/>
                  <a:pt x="2080986" y="3886201"/>
                  <a:pt x="2091872" y="3966029"/>
                </a:cubicBezTo>
                <a:cubicBezTo>
                  <a:pt x="2102758" y="4045857"/>
                  <a:pt x="2120900" y="4065815"/>
                  <a:pt x="2135414" y="4183743"/>
                </a:cubicBezTo>
                <a:cubicBezTo>
                  <a:pt x="2149928" y="4301671"/>
                  <a:pt x="2164443" y="4546600"/>
                  <a:pt x="2178957" y="4673600"/>
                </a:cubicBezTo>
                <a:cubicBezTo>
                  <a:pt x="2193471" y="4800600"/>
                  <a:pt x="2213429" y="4796972"/>
                  <a:pt x="2222500" y="4945743"/>
                </a:cubicBezTo>
                <a:cubicBezTo>
                  <a:pt x="2231572" y="5094515"/>
                  <a:pt x="2229757" y="5422900"/>
                  <a:pt x="2233386" y="5566229"/>
                </a:cubicBezTo>
                <a:cubicBezTo>
                  <a:pt x="2237015" y="5709558"/>
                  <a:pt x="2242458" y="5734958"/>
                  <a:pt x="2244272" y="5805715"/>
                </a:cubicBezTo>
                <a:cubicBezTo>
                  <a:pt x="2246086" y="5876472"/>
                  <a:pt x="2242458" y="5938158"/>
                  <a:pt x="2244272" y="5990772"/>
                </a:cubicBezTo>
                <a:cubicBezTo>
                  <a:pt x="2246086" y="6043386"/>
                  <a:pt x="2244271" y="6079672"/>
                  <a:pt x="2255157" y="6121400"/>
                </a:cubicBezTo>
                <a:cubicBezTo>
                  <a:pt x="2266043" y="6163128"/>
                  <a:pt x="2325914" y="6183086"/>
                  <a:pt x="2309586" y="6241143"/>
                </a:cubicBezTo>
                <a:cubicBezTo>
                  <a:pt x="2293258" y="6299200"/>
                  <a:pt x="2222500" y="6429829"/>
                  <a:pt x="2157186" y="6469743"/>
                </a:cubicBezTo>
                <a:cubicBezTo>
                  <a:pt x="2091872" y="6509657"/>
                  <a:pt x="1973943" y="6489700"/>
                  <a:pt x="1917700" y="6480629"/>
                </a:cubicBezTo>
                <a:cubicBezTo>
                  <a:pt x="1861457" y="6471558"/>
                  <a:pt x="1839686" y="6449786"/>
                  <a:pt x="1819729" y="6415315"/>
                </a:cubicBezTo>
                <a:cubicBezTo>
                  <a:pt x="1799772" y="6380844"/>
                  <a:pt x="1796143" y="6328229"/>
                  <a:pt x="1797957" y="6273800"/>
                </a:cubicBezTo>
                <a:cubicBezTo>
                  <a:pt x="1799771" y="6219371"/>
                  <a:pt x="1834242" y="6139543"/>
                  <a:pt x="1830614" y="6088743"/>
                </a:cubicBezTo>
                <a:cubicBezTo>
                  <a:pt x="1826986" y="6037943"/>
                  <a:pt x="1792514" y="6008914"/>
                  <a:pt x="1776186" y="5969000"/>
                </a:cubicBezTo>
                <a:cubicBezTo>
                  <a:pt x="1759858" y="5929086"/>
                  <a:pt x="1741714" y="5889171"/>
                  <a:pt x="1732643" y="5849257"/>
                </a:cubicBezTo>
                <a:cubicBezTo>
                  <a:pt x="1723572" y="5809343"/>
                  <a:pt x="1736271" y="5776686"/>
                  <a:pt x="1721757" y="5729515"/>
                </a:cubicBezTo>
                <a:cubicBezTo>
                  <a:pt x="1707243" y="5682344"/>
                  <a:pt x="1665514" y="5629729"/>
                  <a:pt x="1645557" y="5566229"/>
                </a:cubicBezTo>
                <a:cubicBezTo>
                  <a:pt x="1625600" y="5502729"/>
                  <a:pt x="1629228" y="5450115"/>
                  <a:pt x="1602014" y="5348515"/>
                </a:cubicBezTo>
                <a:cubicBezTo>
                  <a:pt x="1574800" y="5246915"/>
                  <a:pt x="1520372" y="5063672"/>
                  <a:pt x="1482272" y="4956629"/>
                </a:cubicBezTo>
                <a:cubicBezTo>
                  <a:pt x="1444172" y="4849586"/>
                  <a:pt x="1402443" y="4782457"/>
                  <a:pt x="1373414" y="4706257"/>
                </a:cubicBezTo>
                <a:cubicBezTo>
                  <a:pt x="1344385" y="4630057"/>
                  <a:pt x="1335314" y="4530272"/>
                  <a:pt x="1308100" y="4499429"/>
                </a:cubicBezTo>
                <a:cubicBezTo>
                  <a:pt x="1280886" y="4468586"/>
                  <a:pt x="1228272" y="4474029"/>
                  <a:pt x="1210129" y="4521200"/>
                </a:cubicBezTo>
                <a:cubicBezTo>
                  <a:pt x="1191986" y="4568371"/>
                  <a:pt x="1204686" y="4704443"/>
                  <a:pt x="1199243" y="4782457"/>
                </a:cubicBezTo>
                <a:cubicBezTo>
                  <a:pt x="1193800" y="4860471"/>
                  <a:pt x="1186543" y="4916715"/>
                  <a:pt x="1177472" y="4989286"/>
                </a:cubicBezTo>
                <a:cubicBezTo>
                  <a:pt x="1168401" y="5061857"/>
                  <a:pt x="1155700" y="5147129"/>
                  <a:pt x="1144814" y="5217886"/>
                </a:cubicBezTo>
                <a:cubicBezTo>
                  <a:pt x="1133928" y="5288643"/>
                  <a:pt x="1141186" y="5361215"/>
                  <a:pt x="1112157" y="5413829"/>
                </a:cubicBezTo>
                <a:cubicBezTo>
                  <a:pt x="1083129" y="5466443"/>
                  <a:pt x="985157" y="5491844"/>
                  <a:pt x="970643" y="5533572"/>
                </a:cubicBezTo>
                <a:cubicBezTo>
                  <a:pt x="956129" y="5575300"/>
                  <a:pt x="1016001" y="5613400"/>
                  <a:pt x="1025072" y="5664200"/>
                </a:cubicBezTo>
                <a:cubicBezTo>
                  <a:pt x="1034143" y="5715000"/>
                  <a:pt x="1037772" y="5787572"/>
                  <a:pt x="1025072" y="5838372"/>
                </a:cubicBezTo>
                <a:cubicBezTo>
                  <a:pt x="1012372" y="5889172"/>
                  <a:pt x="985158" y="5936343"/>
                  <a:pt x="948872" y="5969000"/>
                </a:cubicBezTo>
                <a:cubicBezTo>
                  <a:pt x="912586" y="6001657"/>
                  <a:pt x="838200" y="6021615"/>
                  <a:pt x="807357" y="6034315"/>
                </a:cubicBezTo>
                <a:cubicBezTo>
                  <a:pt x="776514" y="6047015"/>
                  <a:pt x="789214" y="6019800"/>
                  <a:pt x="763814" y="6045200"/>
                </a:cubicBezTo>
                <a:cubicBezTo>
                  <a:pt x="738414" y="6070600"/>
                  <a:pt x="702128" y="6152244"/>
                  <a:pt x="654957" y="6186715"/>
                </a:cubicBezTo>
                <a:cubicBezTo>
                  <a:pt x="607786" y="6221187"/>
                  <a:pt x="537029" y="6237515"/>
                  <a:pt x="480786" y="6252029"/>
                </a:cubicBezTo>
                <a:cubicBezTo>
                  <a:pt x="424543" y="6266543"/>
                  <a:pt x="364671" y="6277429"/>
                  <a:pt x="317500" y="6273800"/>
                </a:cubicBezTo>
                <a:cubicBezTo>
                  <a:pt x="270329" y="6270171"/>
                  <a:pt x="224971" y="6252028"/>
                  <a:pt x="197757" y="6230257"/>
                </a:cubicBezTo>
                <a:cubicBezTo>
                  <a:pt x="170543" y="6208486"/>
                  <a:pt x="143328" y="6183086"/>
                  <a:pt x="154214" y="6143172"/>
                </a:cubicBezTo>
                <a:cubicBezTo>
                  <a:pt x="165100" y="6103258"/>
                  <a:pt x="221343" y="6041572"/>
                  <a:pt x="263072" y="5990772"/>
                </a:cubicBezTo>
                <a:cubicBezTo>
                  <a:pt x="304801" y="5939972"/>
                  <a:pt x="390072" y="5881915"/>
                  <a:pt x="404586" y="5838372"/>
                </a:cubicBezTo>
                <a:cubicBezTo>
                  <a:pt x="419100" y="5794829"/>
                  <a:pt x="351971" y="5780315"/>
                  <a:pt x="350157" y="5729515"/>
                </a:cubicBezTo>
                <a:cubicBezTo>
                  <a:pt x="348343" y="5678715"/>
                  <a:pt x="384629" y="5646058"/>
                  <a:pt x="393700" y="5533572"/>
                </a:cubicBezTo>
                <a:cubicBezTo>
                  <a:pt x="402771" y="5421086"/>
                  <a:pt x="399143" y="5170714"/>
                  <a:pt x="404586" y="5054600"/>
                </a:cubicBezTo>
                <a:cubicBezTo>
                  <a:pt x="410029" y="4938486"/>
                  <a:pt x="402771" y="4900386"/>
                  <a:pt x="426357" y="4836886"/>
                </a:cubicBezTo>
                <a:cubicBezTo>
                  <a:pt x="449943" y="4773386"/>
                  <a:pt x="535214" y="4722586"/>
                  <a:pt x="546100" y="4673600"/>
                </a:cubicBezTo>
                <a:cubicBezTo>
                  <a:pt x="556986" y="4624614"/>
                  <a:pt x="498929" y="4628243"/>
                  <a:pt x="491672" y="4542972"/>
                </a:cubicBezTo>
                <a:cubicBezTo>
                  <a:pt x="484415" y="4457701"/>
                  <a:pt x="500743" y="4241801"/>
                  <a:pt x="502557" y="4161972"/>
                </a:cubicBezTo>
                <a:cubicBezTo>
                  <a:pt x="504371" y="4082143"/>
                  <a:pt x="511628" y="4100286"/>
                  <a:pt x="502557" y="4064000"/>
                </a:cubicBezTo>
                <a:cubicBezTo>
                  <a:pt x="493486" y="4027714"/>
                  <a:pt x="455386" y="4002314"/>
                  <a:pt x="448129" y="3944257"/>
                </a:cubicBezTo>
                <a:cubicBezTo>
                  <a:pt x="440872" y="3886200"/>
                  <a:pt x="449943" y="3779157"/>
                  <a:pt x="459014" y="3715657"/>
                </a:cubicBezTo>
                <a:cubicBezTo>
                  <a:pt x="468085" y="3652157"/>
                  <a:pt x="495300" y="3632200"/>
                  <a:pt x="502557" y="3563257"/>
                </a:cubicBezTo>
                <a:cubicBezTo>
                  <a:pt x="509814" y="3494314"/>
                  <a:pt x="511628" y="3311071"/>
                  <a:pt x="502557" y="3302000"/>
                </a:cubicBezTo>
                <a:cubicBezTo>
                  <a:pt x="493486" y="3292929"/>
                  <a:pt x="460829" y="3465286"/>
                  <a:pt x="448129" y="3508829"/>
                </a:cubicBezTo>
                <a:cubicBezTo>
                  <a:pt x="435429" y="3552372"/>
                  <a:pt x="433614" y="3541486"/>
                  <a:pt x="426357" y="3563257"/>
                </a:cubicBezTo>
                <a:cubicBezTo>
                  <a:pt x="419100" y="3585028"/>
                  <a:pt x="404586" y="3606800"/>
                  <a:pt x="404586" y="3639457"/>
                </a:cubicBezTo>
                <a:cubicBezTo>
                  <a:pt x="404586" y="3672114"/>
                  <a:pt x="431800" y="3724729"/>
                  <a:pt x="426357" y="3759200"/>
                </a:cubicBezTo>
                <a:cubicBezTo>
                  <a:pt x="420914" y="3793672"/>
                  <a:pt x="386443" y="3829957"/>
                  <a:pt x="371929" y="3846286"/>
                </a:cubicBezTo>
                <a:cubicBezTo>
                  <a:pt x="357415" y="3862615"/>
                  <a:pt x="337458" y="3846287"/>
                  <a:pt x="339272" y="3857172"/>
                </a:cubicBezTo>
                <a:cubicBezTo>
                  <a:pt x="341086" y="3868057"/>
                  <a:pt x="390071" y="3897086"/>
                  <a:pt x="382814" y="3911600"/>
                </a:cubicBezTo>
                <a:cubicBezTo>
                  <a:pt x="375557" y="3926114"/>
                  <a:pt x="333829" y="3946071"/>
                  <a:pt x="295729" y="3944257"/>
                </a:cubicBezTo>
                <a:cubicBezTo>
                  <a:pt x="257629" y="3942443"/>
                  <a:pt x="181428" y="3926115"/>
                  <a:pt x="154214" y="3900715"/>
                </a:cubicBezTo>
                <a:cubicBezTo>
                  <a:pt x="127000" y="3875315"/>
                  <a:pt x="145143" y="3820886"/>
                  <a:pt x="132443" y="3791857"/>
                </a:cubicBezTo>
                <a:cubicBezTo>
                  <a:pt x="119743" y="3762828"/>
                  <a:pt x="96157" y="3742871"/>
                  <a:pt x="78014" y="3726543"/>
                </a:cubicBezTo>
                <a:cubicBezTo>
                  <a:pt x="59871" y="3710215"/>
                  <a:pt x="36286" y="3710215"/>
                  <a:pt x="23586" y="3693886"/>
                </a:cubicBezTo>
                <a:cubicBezTo>
                  <a:pt x="10886" y="3677558"/>
                  <a:pt x="0" y="3652158"/>
                  <a:pt x="1814" y="3628572"/>
                </a:cubicBezTo>
                <a:cubicBezTo>
                  <a:pt x="3628" y="3604986"/>
                  <a:pt x="32658" y="3583215"/>
                  <a:pt x="34472" y="3552372"/>
                </a:cubicBezTo>
                <a:cubicBezTo>
                  <a:pt x="36286" y="3521529"/>
                  <a:pt x="10886" y="3512458"/>
                  <a:pt x="12700" y="3443515"/>
                </a:cubicBezTo>
                <a:cubicBezTo>
                  <a:pt x="14514" y="3374572"/>
                  <a:pt x="27214" y="3249386"/>
                  <a:pt x="45357" y="3138715"/>
                </a:cubicBezTo>
                <a:cubicBezTo>
                  <a:pt x="63500" y="3028044"/>
                  <a:pt x="96157" y="2853872"/>
                  <a:pt x="121557" y="2779486"/>
                </a:cubicBezTo>
                <a:cubicBezTo>
                  <a:pt x="146957" y="2705100"/>
                  <a:pt x="186871" y="2734128"/>
                  <a:pt x="197757" y="2692400"/>
                </a:cubicBezTo>
                <a:cubicBezTo>
                  <a:pt x="208643" y="2650672"/>
                  <a:pt x="183243" y="2572658"/>
                  <a:pt x="186872" y="2529115"/>
                </a:cubicBezTo>
                <a:cubicBezTo>
                  <a:pt x="190501" y="2485572"/>
                  <a:pt x="212272" y="2467429"/>
                  <a:pt x="219529" y="2431143"/>
                </a:cubicBezTo>
                <a:cubicBezTo>
                  <a:pt x="226786" y="2394857"/>
                  <a:pt x="215900" y="2354943"/>
                  <a:pt x="230414" y="2311400"/>
                </a:cubicBezTo>
                <a:cubicBezTo>
                  <a:pt x="244928" y="2267857"/>
                  <a:pt x="295728" y="2218872"/>
                  <a:pt x="306614" y="2169886"/>
                </a:cubicBezTo>
                <a:cubicBezTo>
                  <a:pt x="317500" y="2120900"/>
                  <a:pt x="288472" y="2064658"/>
                  <a:pt x="295729" y="2017486"/>
                </a:cubicBezTo>
                <a:cubicBezTo>
                  <a:pt x="302986" y="1970315"/>
                  <a:pt x="335643" y="1934028"/>
                  <a:pt x="350157" y="1886857"/>
                </a:cubicBezTo>
                <a:cubicBezTo>
                  <a:pt x="364671" y="1839686"/>
                  <a:pt x="361043" y="1774371"/>
                  <a:pt x="382814" y="1734457"/>
                </a:cubicBezTo>
                <a:cubicBezTo>
                  <a:pt x="404586" y="1694543"/>
                  <a:pt x="464457" y="1680029"/>
                  <a:pt x="480786" y="1647372"/>
                </a:cubicBezTo>
                <a:cubicBezTo>
                  <a:pt x="497115" y="1614715"/>
                  <a:pt x="469900" y="1585687"/>
                  <a:pt x="480786" y="1538515"/>
                </a:cubicBezTo>
                <a:cubicBezTo>
                  <a:pt x="491672" y="1491344"/>
                  <a:pt x="518886" y="1400629"/>
                  <a:pt x="546100" y="1364343"/>
                </a:cubicBezTo>
                <a:cubicBezTo>
                  <a:pt x="573314" y="1328057"/>
                  <a:pt x="607786" y="1333500"/>
                  <a:pt x="644072" y="1320800"/>
                </a:cubicBezTo>
                <a:cubicBezTo>
                  <a:pt x="680358" y="1308100"/>
                  <a:pt x="722086" y="1295400"/>
                  <a:pt x="763814" y="1288143"/>
                </a:cubicBezTo>
                <a:cubicBezTo>
                  <a:pt x="805543" y="1280886"/>
                  <a:pt x="872672" y="1289957"/>
                  <a:pt x="894443" y="1277257"/>
                </a:cubicBez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5" name="Groupe 34"/>
          <p:cNvGrpSpPr/>
          <p:nvPr/>
        </p:nvGrpSpPr>
        <p:grpSpPr>
          <a:xfrm>
            <a:off x="5857885" y="2357430"/>
            <a:ext cx="714379" cy="1618315"/>
            <a:chOff x="4857752" y="214290"/>
            <a:chExt cx="3106285" cy="5618843"/>
          </a:xfrm>
        </p:grpSpPr>
        <p:sp>
          <p:nvSpPr>
            <p:cNvPr id="36" name="Forme libre 35"/>
            <p:cNvSpPr/>
            <p:nvPr/>
          </p:nvSpPr>
          <p:spPr>
            <a:xfrm>
              <a:off x="4857752" y="1643050"/>
              <a:ext cx="3082471" cy="2884714"/>
            </a:xfrm>
            <a:custGeom>
              <a:avLst/>
              <a:gdLst>
                <a:gd name="connsiteX0" fmla="*/ 1182914 w 3082471"/>
                <a:gd name="connsiteY0" fmla="*/ 417286 h 2884714"/>
                <a:gd name="connsiteX1" fmla="*/ 965199 w 3082471"/>
                <a:gd name="connsiteY1" fmla="*/ 537028 h 2884714"/>
                <a:gd name="connsiteX2" fmla="*/ 834571 w 3082471"/>
                <a:gd name="connsiteY2" fmla="*/ 635000 h 2884714"/>
                <a:gd name="connsiteX3" fmla="*/ 671285 w 3082471"/>
                <a:gd name="connsiteY3" fmla="*/ 809171 h 2884714"/>
                <a:gd name="connsiteX4" fmla="*/ 475342 w 3082471"/>
                <a:gd name="connsiteY4" fmla="*/ 1320800 h 2884714"/>
                <a:gd name="connsiteX5" fmla="*/ 246742 w 3082471"/>
                <a:gd name="connsiteY5" fmla="*/ 1799771 h 2884714"/>
                <a:gd name="connsiteX6" fmla="*/ 126999 w 3082471"/>
                <a:gd name="connsiteY6" fmla="*/ 2039257 h 2884714"/>
                <a:gd name="connsiteX7" fmla="*/ 72571 w 3082471"/>
                <a:gd name="connsiteY7" fmla="*/ 2300514 h 2884714"/>
                <a:gd name="connsiteX8" fmla="*/ 7257 w 3082471"/>
                <a:gd name="connsiteY8" fmla="*/ 2398486 h 2884714"/>
                <a:gd name="connsiteX9" fmla="*/ 29028 w 3082471"/>
                <a:gd name="connsiteY9" fmla="*/ 2485571 h 2884714"/>
                <a:gd name="connsiteX10" fmla="*/ 137885 w 3082471"/>
                <a:gd name="connsiteY10" fmla="*/ 2474686 h 2884714"/>
                <a:gd name="connsiteX11" fmla="*/ 181428 w 3082471"/>
                <a:gd name="connsiteY11" fmla="*/ 2594428 h 2884714"/>
                <a:gd name="connsiteX12" fmla="*/ 214085 w 3082471"/>
                <a:gd name="connsiteY12" fmla="*/ 2605314 h 2884714"/>
                <a:gd name="connsiteX13" fmla="*/ 214085 w 3082471"/>
                <a:gd name="connsiteY13" fmla="*/ 2768600 h 2884714"/>
                <a:gd name="connsiteX14" fmla="*/ 279399 w 3082471"/>
                <a:gd name="connsiteY14" fmla="*/ 2768600 h 2884714"/>
                <a:gd name="connsiteX15" fmla="*/ 333828 w 3082471"/>
                <a:gd name="connsiteY15" fmla="*/ 2844800 h 2884714"/>
                <a:gd name="connsiteX16" fmla="*/ 551542 w 3082471"/>
                <a:gd name="connsiteY16" fmla="*/ 2779486 h 2884714"/>
                <a:gd name="connsiteX17" fmla="*/ 616857 w 3082471"/>
                <a:gd name="connsiteY17" fmla="*/ 2844800 h 2884714"/>
                <a:gd name="connsiteX18" fmla="*/ 660399 w 3082471"/>
                <a:gd name="connsiteY18" fmla="*/ 2801257 h 2884714"/>
                <a:gd name="connsiteX19" fmla="*/ 736599 w 3082471"/>
                <a:gd name="connsiteY19" fmla="*/ 2844800 h 2884714"/>
                <a:gd name="connsiteX20" fmla="*/ 834571 w 3082471"/>
                <a:gd name="connsiteY20" fmla="*/ 2768600 h 2884714"/>
                <a:gd name="connsiteX21" fmla="*/ 888999 w 3082471"/>
                <a:gd name="connsiteY21" fmla="*/ 2844800 h 2884714"/>
                <a:gd name="connsiteX22" fmla="*/ 976085 w 3082471"/>
                <a:gd name="connsiteY22" fmla="*/ 2746828 h 2884714"/>
                <a:gd name="connsiteX23" fmla="*/ 1106714 w 3082471"/>
                <a:gd name="connsiteY23" fmla="*/ 2844800 h 2884714"/>
                <a:gd name="connsiteX24" fmla="*/ 1182914 w 3082471"/>
                <a:gd name="connsiteY24" fmla="*/ 2768600 h 2884714"/>
                <a:gd name="connsiteX25" fmla="*/ 1269999 w 3082471"/>
                <a:gd name="connsiteY25" fmla="*/ 2790371 h 2884714"/>
                <a:gd name="connsiteX26" fmla="*/ 1280885 w 3082471"/>
                <a:gd name="connsiteY26" fmla="*/ 2877457 h 2884714"/>
                <a:gd name="connsiteX27" fmla="*/ 1367971 w 3082471"/>
                <a:gd name="connsiteY27" fmla="*/ 2833914 h 2884714"/>
                <a:gd name="connsiteX28" fmla="*/ 1509485 w 3082471"/>
                <a:gd name="connsiteY28" fmla="*/ 2823028 h 2884714"/>
                <a:gd name="connsiteX29" fmla="*/ 1563914 w 3082471"/>
                <a:gd name="connsiteY29" fmla="*/ 2801257 h 2884714"/>
                <a:gd name="connsiteX30" fmla="*/ 1553028 w 3082471"/>
                <a:gd name="connsiteY30" fmla="*/ 2725057 h 2884714"/>
                <a:gd name="connsiteX31" fmla="*/ 1607457 w 3082471"/>
                <a:gd name="connsiteY31" fmla="*/ 2725057 h 2884714"/>
                <a:gd name="connsiteX32" fmla="*/ 1716314 w 3082471"/>
                <a:gd name="connsiteY32" fmla="*/ 2823028 h 2884714"/>
                <a:gd name="connsiteX33" fmla="*/ 1716314 w 3082471"/>
                <a:gd name="connsiteY33" fmla="*/ 2714171 h 2884714"/>
                <a:gd name="connsiteX34" fmla="*/ 1803399 w 3082471"/>
                <a:gd name="connsiteY34" fmla="*/ 2725057 h 2884714"/>
                <a:gd name="connsiteX35" fmla="*/ 1879599 w 3082471"/>
                <a:gd name="connsiteY35" fmla="*/ 2823028 h 2884714"/>
                <a:gd name="connsiteX36" fmla="*/ 1977571 w 3082471"/>
                <a:gd name="connsiteY36" fmla="*/ 2812143 h 2884714"/>
                <a:gd name="connsiteX37" fmla="*/ 1999342 w 3082471"/>
                <a:gd name="connsiteY37" fmla="*/ 2735943 h 2884714"/>
                <a:gd name="connsiteX38" fmla="*/ 2053771 w 3082471"/>
                <a:gd name="connsiteY38" fmla="*/ 2768600 h 2884714"/>
                <a:gd name="connsiteX39" fmla="*/ 2195285 w 3082471"/>
                <a:gd name="connsiteY39" fmla="*/ 2746828 h 2884714"/>
                <a:gd name="connsiteX40" fmla="*/ 2227942 w 3082471"/>
                <a:gd name="connsiteY40" fmla="*/ 2659743 h 2884714"/>
                <a:gd name="connsiteX41" fmla="*/ 2293257 w 3082471"/>
                <a:gd name="connsiteY41" fmla="*/ 2659743 h 2884714"/>
                <a:gd name="connsiteX42" fmla="*/ 2380342 w 3082471"/>
                <a:gd name="connsiteY42" fmla="*/ 2659743 h 2884714"/>
                <a:gd name="connsiteX43" fmla="*/ 2434771 w 3082471"/>
                <a:gd name="connsiteY43" fmla="*/ 2735943 h 2884714"/>
                <a:gd name="connsiteX44" fmla="*/ 2478314 w 3082471"/>
                <a:gd name="connsiteY44" fmla="*/ 2659743 h 2884714"/>
                <a:gd name="connsiteX45" fmla="*/ 2565399 w 3082471"/>
                <a:gd name="connsiteY45" fmla="*/ 2735943 h 2884714"/>
                <a:gd name="connsiteX46" fmla="*/ 2685142 w 3082471"/>
                <a:gd name="connsiteY46" fmla="*/ 2681514 h 2884714"/>
                <a:gd name="connsiteX47" fmla="*/ 2826657 w 3082471"/>
                <a:gd name="connsiteY47" fmla="*/ 2637971 h 2884714"/>
                <a:gd name="connsiteX48" fmla="*/ 2913742 w 3082471"/>
                <a:gd name="connsiteY48" fmla="*/ 2540000 h 2884714"/>
                <a:gd name="connsiteX49" fmla="*/ 2837542 w 3082471"/>
                <a:gd name="connsiteY49" fmla="*/ 2496457 h 2884714"/>
                <a:gd name="connsiteX50" fmla="*/ 2826657 w 3082471"/>
                <a:gd name="connsiteY50" fmla="*/ 2322286 h 2884714"/>
                <a:gd name="connsiteX51" fmla="*/ 2913742 w 3082471"/>
                <a:gd name="connsiteY51" fmla="*/ 2354943 h 2884714"/>
                <a:gd name="connsiteX52" fmla="*/ 3022599 w 3082471"/>
                <a:gd name="connsiteY52" fmla="*/ 2267857 h 2884714"/>
                <a:gd name="connsiteX53" fmla="*/ 3000828 w 3082471"/>
                <a:gd name="connsiteY53" fmla="*/ 2224314 h 2884714"/>
                <a:gd name="connsiteX54" fmla="*/ 3077028 w 3082471"/>
                <a:gd name="connsiteY54" fmla="*/ 2126343 h 2884714"/>
                <a:gd name="connsiteX55" fmla="*/ 3033485 w 3082471"/>
                <a:gd name="connsiteY55" fmla="*/ 1995714 h 2884714"/>
                <a:gd name="connsiteX56" fmla="*/ 3033485 w 3082471"/>
                <a:gd name="connsiteY56" fmla="*/ 1647371 h 2884714"/>
                <a:gd name="connsiteX57" fmla="*/ 3022599 w 3082471"/>
                <a:gd name="connsiteY57" fmla="*/ 1473200 h 2884714"/>
                <a:gd name="connsiteX58" fmla="*/ 2902857 w 3082471"/>
                <a:gd name="connsiteY58" fmla="*/ 1059543 h 2884714"/>
                <a:gd name="connsiteX59" fmla="*/ 2238828 w 3082471"/>
                <a:gd name="connsiteY59" fmla="*/ 330200 h 2884714"/>
                <a:gd name="connsiteX60" fmla="*/ 1955799 w 3082471"/>
                <a:gd name="connsiteY60" fmla="*/ 14514 h 2884714"/>
                <a:gd name="connsiteX61" fmla="*/ 1618342 w 3082471"/>
                <a:gd name="connsiteY61" fmla="*/ 243114 h 2884714"/>
                <a:gd name="connsiteX62" fmla="*/ 1182914 w 3082471"/>
                <a:gd name="connsiteY62" fmla="*/ 417286 h 288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3082471" h="2884714">
                  <a:moveTo>
                    <a:pt x="1182914" y="417286"/>
                  </a:moveTo>
                  <a:cubicBezTo>
                    <a:pt x="1074057" y="466272"/>
                    <a:pt x="1023256" y="500742"/>
                    <a:pt x="965199" y="537028"/>
                  </a:cubicBezTo>
                  <a:cubicBezTo>
                    <a:pt x="907142" y="573314"/>
                    <a:pt x="883557" y="589643"/>
                    <a:pt x="834571" y="635000"/>
                  </a:cubicBezTo>
                  <a:cubicBezTo>
                    <a:pt x="785585" y="680357"/>
                    <a:pt x="731157" y="694871"/>
                    <a:pt x="671285" y="809171"/>
                  </a:cubicBezTo>
                  <a:cubicBezTo>
                    <a:pt x="611413" y="923471"/>
                    <a:pt x="546099" y="1155700"/>
                    <a:pt x="475342" y="1320800"/>
                  </a:cubicBezTo>
                  <a:cubicBezTo>
                    <a:pt x="404585" y="1485900"/>
                    <a:pt x="304799" y="1680028"/>
                    <a:pt x="246742" y="1799771"/>
                  </a:cubicBezTo>
                  <a:cubicBezTo>
                    <a:pt x="188685" y="1919514"/>
                    <a:pt x="156028" y="1955800"/>
                    <a:pt x="126999" y="2039257"/>
                  </a:cubicBezTo>
                  <a:cubicBezTo>
                    <a:pt x="97970" y="2122714"/>
                    <a:pt x="92528" y="2240643"/>
                    <a:pt x="72571" y="2300514"/>
                  </a:cubicBezTo>
                  <a:cubicBezTo>
                    <a:pt x="52614" y="2360385"/>
                    <a:pt x="14514" y="2367643"/>
                    <a:pt x="7257" y="2398486"/>
                  </a:cubicBezTo>
                  <a:cubicBezTo>
                    <a:pt x="0" y="2429329"/>
                    <a:pt x="7257" y="2472871"/>
                    <a:pt x="29028" y="2485571"/>
                  </a:cubicBezTo>
                  <a:cubicBezTo>
                    <a:pt x="50799" y="2498271"/>
                    <a:pt x="112485" y="2456543"/>
                    <a:pt x="137885" y="2474686"/>
                  </a:cubicBezTo>
                  <a:cubicBezTo>
                    <a:pt x="163285" y="2492829"/>
                    <a:pt x="168728" y="2572657"/>
                    <a:pt x="181428" y="2594428"/>
                  </a:cubicBezTo>
                  <a:cubicBezTo>
                    <a:pt x="194128" y="2616199"/>
                    <a:pt x="208642" y="2576285"/>
                    <a:pt x="214085" y="2605314"/>
                  </a:cubicBezTo>
                  <a:cubicBezTo>
                    <a:pt x="219528" y="2634343"/>
                    <a:pt x="203199" y="2741386"/>
                    <a:pt x="214085" y="2768600"/>
                  </a:cubicBezTo>
                  <a:cubicBezTo>
                    <a:pt x="224971" y="2795814"/>
                    <a:pt x="259442" y="2755900"/>
                    <a:pt x="279399" y="2768600"/>
                  </a:cubicBezTo>
                  <a:cubicBezTo>
                    <a:pt x="299356" y="2781300"/>
                    <a:pt x="288471" y="2842986"/>
                    <a:pt x="333828" y="2844800"/>
                  </a:cubicBezTo>
                  <a:cubicBezTo>
                    <a:pt x="379185" y="2846614"/>
                    <a:pt x="504371" y="2779486"/>
                    <a:pt x="551542" y="2779486"/>
                  </a:cubicBezTo>
                  <a:cubicBezTo>
                    <a:pt x="598713" y="2779486"/>
                    <a:pt x="598714" y="2841172"/>
                    <a:pt x="616857" y="2844800"/>
                  </a:cubicBezTo>
                  <a:cubicBezTo>
                    <a:pt x="635000" y="2848428"/>
                    <a:pt x="640442" y="2801257"/>
                    <a:pt x="660399" y="2801257"/>
                  </a:cubicBezTo>
                  <a:cubicBezTo>
                    <a:pt x="680356" y="2801257"/>
                    <a:pt x="707570" y="2850243"/>
                    <a:pt x="736599" y="2844800"/>
                  </a:cubicBezTo>
                  <a:cubicBezTo>
                    <a:pt x="765628" y="2839357"/>
                    <a:pt x="809171" y="2768600"/>
                    <a:pt x="834571" y="2768600"/>
                  </a:cubicBezTo>
                  <a:cubicBezTo>
                    <a:pt x="859971" y="2768600"/>
                    <a:pt x="865413" y="2848429"/>
                    <a:pt x="888999" y="2844800"/>
                  </a:cubicBezTo>
                  <a:cubicBezTo>
                    <a:pt x="912585" y="2841171"/>
                    <a:pt x="939799" y="2746828"/>
                    <a:pt x="976085" y="2746828"/>
                  </a:cubicBezTo>
                  <a:cubicBezTo>
                    <a:pt x="1012371" y="2746828"/>
                    <a:pt x="1072243" y="2841171"/>
                    <a:pt x="1106714" y="2844800"/>
                  </a:cubicBezTo>
                  <a:cubicBezTo>
                    <a:pt x="1141185" y="2848429"/>
                    <a:pt x="1155700" y="2777671"/>
                    <a:pt x="1182914" y="2768600"/>
                  </a:cubicBezTo>
                  <a:cubicBezTo>
                    <a:pt x="1210128" y="2759529"/>
                    <a:pt x="1253671" y="2772228"/>
                    <a:pt x="1269999" y="2790371"/>
                  </a:cubicBezTo>
                  <a:cubicBezTo>
                    <a:pt x="1286327" y="2808514"/>
                    <a:pt x="1264556" y="2870200"/>
                    <a:pt x="1280885" y="2877457"/>
                  </a:cubicBezTo>
                  <a:cubicBezTo>
                    <a:pt x="1297214" y="2884714"/>
                    <a:pt x="1329871" y="2842986"/>
                    <a:pt x="1367971" y="2833914"/>
                  </a:cubicBezTo>
                  <a:cubicBezTo>
                    <a:pt x="1406071" y="2824843"/>
                    <a:pt x="1476828" y="2828471"/>
                    <a:pt x="1509485" y="2823028"/>
                  </a:cubicBezTo>
                  <a:cubicBezTo>
                    <a:pt x="1542142" y="2817585"/>
                    <a:pt x="1556657" y="2817586"/>
                    <a:pt x="1563914" y="2801257"/>
                  </a:cubicBezTo>
                  <a:cubicBezTo>
                    <a:pt x="1571171" y="2784929"/>
                    <a:pt x="1545771" y="2737757"/>
                    <a:pt x="1553028" y="2725057"/>
                  </a:cubicBezTo>
                  <a:cubicBezTo>
                    <a:pt x="1560285" y="2712357"/>
                    <a:pt x="1580243" y="2708729"/>
                    <a:pt x="1607457" y="2725057"/>
                  </a:cubicBezTo>
                  <a:cubicBezTo>
                    <a:pt x="1634671" y="2741386"/>
                    <a:pt x="1698171" y="2824842"/>
                    <a:pt x="1716314" y="2823028"/>
                  </a:cubicBezTo>
                  <a:cubicBezTo>
                    <a:pt x="1734457" y="2821214"/>
                    <a:pt x="1701800" y="2730500"/>
                    <a:pt x="1716314" y="2714171"/>
                  </a:cubicBezTo>
                  <a:cubicBezTo>
                    <a:pt x="1730828" y="2697843"/>
                    <a:pt x="1776185" y="2706914"/>
                    <a:pt x="1803399" y="2725057"/>
                  </a:cubicBezTo>
                  <a:cubicBezTo>
                    <a:pt x="1830613" y="2743200"/>
                    <a:pt x="1850570" y="2808514"/>
                    <a:pt x="1879599" y="2823028"/>
                  </a:cubicBezTo>
                  <a:cubicBezTo>
                    <a:pt x="1908628" y="2837542"/>
                    <a:pt x="1957614" y="2826657"/>
                    <a:pt x="1977571" y="2812143"/>
                  </a:cubicBezTo>
                  <a:cubicBezTo>
                    <a:pt x="1997528" y="2797629"/>
                    <a:pt x="1986642" y="2743200"/>
                    <a:pt x="1999342" y="2735943"/>
                  </a:cubicBezTo>
                  <a:cubicBezTo>
                    <a:pt x="2012042" y="2728686"/>
                    <a:pt x="2021114" y="2766786"/>
                    <a:pt x="2053771" y="2768600"/>
                  </a:cubicBezTo>
                  <a:cubicBezTo>
                    <a:pt x="2086428" y="2770414"/>
                    <a:pt x="2166257" y="2764971"/>
                    <a:pt x="2195285" y="2746828"/>
                  </a:cubicBezTo>
                  <a:cubicBezTo>
                    <a:pt x="2224313" y="2728685"/>
                    <a:pt x="2211613" y="2674257"/>
                    <a:pt x="2227942" y="2659743"/>
                  </a:cubicBezTo>
                  <a:cubicBezTo>
                    <a:pt x="2244271" y="2645229"/>
                    <a:pt x="2293257" y="2659743"/>
                    <a:pt x="2293257" y="2659743"/>
                  </a:cubicBezTo>
                  <a:cubicBezTo>
                    <a:pt x="2318657" y="2659743"/>
                    <a:pt x="2356756" y="2647043"/>
                    <a:pt x="2380342" y="2659743"/>
                  </a:cubicBezTo>
                  <a:cubicBezTo>
                    <a:pt x="2403928" y="2672443"/>
                    <a:pt x="2418442" y="2735943"/>
                    <a:pt x="2434771" y="2735943"/>
                  </a:cubicBezTo>
                  <a:cubicBezTo>
                    <a:pt x="2451100" y="2735943"/>
                    <a:pt x="2456543" y="2659743"/>
                    <a:pt x="2478314" y="2659743"/>
                  </a:cubicBezTo>
                  <a:cubicBezTo>
                    <a:pt x="2500085" y="2659743"/>
                    <a:pt x="2530928" y="2732315"/>
                    <a:pt x="2565399" y="2735943"/>
                  </a:cubicBezTo>
                  <a:cubicBezTo>
                    <a:pt x="2599870" y="2739571"/>
                    <a:pt x="2641599" y="2697843"/>
                    <a:pt x="2685142" y="2681514"/>
                  </a:cubicBezTo>
                  <a:cubicBezTo>
                    <a:pt x="2728685" y="2665185"/>
                    <a:pt x="2788557" y="2661557"/>
                    <a:pt x="2826657" y="2637971"/>
                  </a:cubicBezTo>
                  <a:cubicBezTo>
                    <a:pt x="2864757" y="2614385"/>
                    <a:pt x="2911928" y="2563586"/>
                    <a:pt x="2913742" y="2540000"/>
                  </a:cubicBezTo>
                  <a:cubicBezTo>
                    <a:pt x="2915556" y="2516414"/>
                    <a:pt x="2852056" y="2532742"/>
                    <a:pt x="2837542" y="2496457"/>
                  </a:cubicBezTo>
                  <a:cubicBezTo>
                    <a:pt x="2823028" y="2460172"/>
                    <a:pt x="2813957" y="2345872"/>
                    <a:pt x="2826657" y="2322286"/>
                  </a:cubicBezTo>
                  <a:cubicBezTo>
                    <a:pt x="2839357" y="2298700"/>
                    <a:pt x="2881085" y="2364015"/>
                    <a:pt x="2913742" y="2354943"/>
                  </a:cubicBezTo>
                  <a:cubicBezTo>
                    <a:pt x="2946399" y="2345871"/>
                    <a:pt x="3008085" y="2289629"/>
                    <a:pt x="3022599" y="2267857"/>
                  </a:cubicBezTo>
                  <a:cubicBezTo>
                    <a:pt x="3037113" y="2246086"/>
                    <a:pt x="2991757" y="2247900"/>
                    <a:pt x="3000828" y="2224314"/>
                  </a:cubicBezTo>
                  <a:cubicBezTo>
                    <a:pt x="3009899" y="2200728"/>
                    <a:pt x="3071585" y="2164443"/>
                    <a:pt x="3077028" y="2126343"/>
                  </a:cubicBezTo>
                  <a:cubicBezTo>
                    <a:pt x="3082471" y="2088243"/>
                    <a:pt x="3040742" y="2075543"/>
                    <a:pt x="3033485" y="1995714"/>
                  </a:cubicBezTo>
                  <a:cubicBezTo>
                    <a:pt x="3026228" y="1915885"/>
                    <a:pt x="3035299" y="1734457"/>
                    <a:pt x="3033485" y="1647371"/>
                  </a:cubicBezTo>
                  <a:cubicBezTo>
                    <a:pt x="3031671" y="1560285"/>
                    <a:pt x="3044370" y="1571171"/>
                    <a:pt x="3022599" y="1473200"/>
                  </a:cubicBezTo>
                  <a:cubicBezTo>
                    <a:pt x="3000828" y="1375229"/>
                    <a:pt x="3033485" y="1250043"/>
                    <a:pt x="2902857" y="1059543"/>
                  </a:cubicBezTo>
                  <a:cubicBezTo>
                    <a:pt x="2772229" y="869043"/>
                    <a:pt x="2396671" y="504371"/>
                    <a:pt x="2238828" y="330200"/>
                  </a:cubicBezTo>
                  <a:cubicBezTo>
                    <a:pt x="2080985" y="156029"/>
                    <a:pt x="2059213" y="29028"/>
                    <a:pt x="1955799" y="14514"/>
                  </a:cubicBezTo>
                  <a:cubicBezTo>
                    <a:pt x="1852385" y="0"/>
                    <a:pt x="1748970" y="175985"/>
                    <a:pt x="1618342" y="243114"/>
                  </a:cubicBezTo>
                  <a:cubicBezTo>
                    <a:pt x="1487714" y="310243"/>
                    <a:pt x="1291771" y="368300"/>
                    <a:pt x="1182914" y="417286"/>
                  </a:cubicBezTo>
                  <a:close/>
                </a:path>
              </a:pathLst>
            </a:custGeom>
            <a:blipFill dpi="0" rotWithShape="1">
              <a:blip r:embed="rId14" cstate="print">
                <a:alphaModFix amt="69000"/>
              </a:blip>
              <a:srcRect/>
              <a:stretch>
                <a:fillRect/>
              </a:stretch>
            </a:blipFill>
            <a:ln w="3175">
              <a:solidFill>
                <a:srgbClr val="FFFFFF">
                  <a:alpha val="8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37" name="Groupe 22"/>
            <p:cNvGrpSpPr/>
            <p:nvPr/>
          </p:nvGrpSpPr>
          <p:grpSpPr>
            <a:xfrm>
              <a:off x="5072066" y="214290"/>
              <a:ext cx="2891971" cy="5618843"/>
              <a:chOff x="5072066" y="214290"/>
              <a:chExt cx="2891971" cy="5618843"/>
            </a:xfrm>
            <a:blipFill>
              <a:blip r:embed="rId15"/>
              <a:stretch>
                <a:fillRect/>
              </a:stretch>
            </a:blipFill>
          </p:grpSpPr>
          <p:sp>
            <p:nvSpPr>
              <p:cNvPr id="38" name="Forme libre 37"/>
              <p:cNvSpPr/>
              <p:nvPr/>
            </p:nvSpPr>
            <p:spPr>
              <a:xfrm>
                <a:off x="5072066" y="214290"/>
                <a:ext cx="2891971" cy="4196443"/>
              </a:xfrm>
              <a:custGeom>
                <a:avLst/>
                <a:gdLst>
                  <a:gd name="connsiteX0" fmla="*/ 760186 w 2891971"/>
                  <a:gd name="connsiteY0" fmla="*/ 1963057 h 4196443"/>
                  <a:gd name="connsiteX1" fmla="*/ 520700 w 2891971"/>
                  <a:gd name="connsiteY1" fmla="*/ 2572657 h 4196443"/>
                  <a:gd name="connsiteX2" fmla="*/ 226786 w 2891971"/>
                  <a:gd name="connsiteY2" fmla="*/ 3280229 h 4196443"/>
                  <a:gd name="connsiteX3" fmla="*/ 161471 w 2891971"/>
                  <a:gd name="connsiteY3" fmla="*/ 3780971 h 4196443"/>
                  <a:gd name="connsiteX4" fmla="*/ 41728 w 2891971"/>
                  <a:gd name="connsiteY4" fmla="*/ 3889829 h 4196443"/>
                  <a:gd name="connsiteX5" fmla="*/ 117928 w 2891971"/>
                  <a:gd name="connsiteY5" fmla="*/ 4085771 h 4196443"/>
                  <a:gd name="connsiteX6" fmla="*/ 390071 w 2891971"/>
                  <a:gd name="connsiteY6" fmla="*/ 4020457 h 4196443"/>
                  <a:gd name="connsiteX7" fmla="*/ 509814 w 2891971"/>
                  <a:gd name="connsiteY7" fmla="*/ 4129314 h 4196443"/>
                  <a:gd name="connsiteX8" fmla="*/ 694871 w 2891971"/>
                  <a:gd name="connsiteY8" fmla="*/ 3987800 h 4196443"/>
                  <a:gd name="connsiteX9" fmla="*/ 847271 w 2891971"/>
                  <a:gd name="connsiteY9" fmla="*/ 4161971 h 4196443"/>
                  <a:gd name="connsiteX10" fmla="*/ 1054100 w 2891971"/>
                  <a:gd name="connsiteY10" fmla="*/ 4194629 h 4196443"/>
                  <a:gd name="connsiteX11" fmla="*/ 1598386 w 2891971"/>
                  <a:gd name="connsiteY11" fmla="*/ 4172857 h 4196443"/>
                  <a:gd name="connsiteX12" fmla="*/ 1968500 w 2891971"/>
                  <a:gd name="connsiteY12" fmla="*/ 4118429 h 4196443"/>
                  <a:gd name="connsiteX13" fmla="*/ 2382157 w 2891971"/>
                  <a:gd name="connsiteY13" fmla="*/ 4129314 h 4196443"/>
                  <a:gd name="connsiteX14" fmla="*/ 2610757 w 2891971"/>
                  <a:gd name="connsiteY14" fmla="*/ 4064000 h 4196443"/>
                  <a:gd name="connsiteX15" fmla="*/ 2643414 w 2891971"/>
                  <a:gd name="connsiteY15" fmla="*/ 3955143 h 4196443"/>
                  <a:gd name="connsiteX16" fmla="*/ 2610757 w 2891971"/>
                  <a:gd name="connsiteY16" fmla="*/ 3791857 h 4196443"/>
                  <a:gd name="connsiteX17" fmla="*/ 2741386 w 2891971"/>
                  <a:gd name="connsiteY17" fmla="*/ 3813629 h 4196443"/>
                  <a:gd name="connsiteX18" fmla="*/ 2828471 w 2891971"/>
                  <a:gd name="connsiteY18" fmla="*/ 3726543 h 4196443"/>
                  <a:gd name="connsiteX19" fmla="*/ 2708728 w 2891971"/>
                  <a:gd name="connsiteY19" fmla="*/ 3552371 h 4196443"/>
                  <a:gd name="connsiteX20" fmla="*/ 2632528 w 2891971"/>
                  <a:gd name="connsiteY20" fmla="*/ 3160486 h 4196443"/>
                  <a:gd name="connsiteX21" fmla="*/ 2567214 w 2891971"/>
                  <a:gd name="connsiteY21" fmla="*/ 3040743 h 4196443"/>
                  <a:gd name="connsiteX22" fmla="*/ 2458357 w 2891971"/>
                  <a:gd name="connsiteY22" fmla="*/ 2714171 h 4196443"/>
                  <a:gd name="connsiteX23" fmla="*/ 2295071 w 2891971"/>
                  <a:gd name="connsiteY23" fmla="*/ 2507343 h 4196443"/>
                  <a:gd name="connsiteX24" fmla="*/ 2110014 w 2891971"/>
                  <a:gd name="connsiteY24" fmla="*/ 2224314 h 4196443"/>
                  <a:gd name="connsiteX25" fmla="*/ 1979386 w 2891971"/>
                  <a:gd name="connsiteY25" fmla="*/ 2126343 h 4196443"/>
                  <a:gd name="connsiteX26" fmla="*/ 1903186 w 2891971"/>
                  <a:gd name="connsiteY26" fmla="*/ 1941286 h 4196443"/>
                  <a:gd name="connsiteX27" fmla="*/ 1761671 w 2891971"/>
                  <a:gd name="connsiteY27" fmla="*/ 1930400 h 4196443"/>
                  <a:gd name="connsiteX28" fmla="*/ 1739900 w 2891971"/>
                  <a:gd name="connsiteY28" fmla="*/ 1865086 h 4196443"/>
                  <a:gd name="connsiteX29" fmla="*/ 1750786 w 2891971"/>
                  <a:gd name="connsiteY29" fmla="*/ 1756229 h 4196443"/>
                  <a:gd name="connsiteX30" fmla="*/ 1739900 w 2891971"/>
                  <a:gd name="connsiteY30" fmla="*/ 1658257 h 4196443"/>
                  <a:gd name="connsiteX31" fmla="*/ 1805214 w 2891971"/>
                  <a:gd name="connsiteY31" fmla="*/ 1788886 h 4196443"/>
                  <a:gd name="connsiteX32" fmla="*/ 1990271 w 2891971"/>
                  <a:gd name="connsiteY32" fmla="*/ 1995714 h 4196443"/>
                  <a:gd name="connsiteX33" fmla="*/ 2099128 w 2891971"/>
                  <a:gd name="connsiteY33" fmla="*/ 2115457 h 4196443"/>
                  <a:gd name="connsiteX34" fmla="*/ 2207986 w 2891971"/>
                  <a:gd name="connsiteY34" fmla="*/ 2267857 h 4196443"/>
                  <a:gd name="connsiteX35" fmla="*/ 2447471 w 2891971"/>
                  <a:gd name="connsiteY35" fmla="*/ 2442029 h 4196443"/>
                  <a:gd name="connsiteX36" fmla="*/ 2588986 w 2891971"/>
                  <a:gd name="connsiteY36" fmla="*/ 2572657 h 4196443"/>
                  <a:gd name="connsiteX37" fmla="*/ 2654300 w 2891971"/>
                  <a:gd name="connsiteY37" fmla="*/ 2605314 h 4196443"/>
                  <a:gd name="connsiteX38" fmla="*/ 2665186 w 2891971"/>
                  <a:gd name="connsiteY38" fmla="*/ 2703286 h 4196443"/>
                  <a:gd name="connsiteX39" fmla="*/ 2686957 w 2891971"/>
                  <a:gd name="connsiteY39" fmla="*/ 2833914 h 4196443"/>
                  <a:gd name="connsiteX40" fmla="*/ 2599871 w 2891971"/>
                  <a:gd name="connsiteY40" fmla="*/ 2866571 h 4196443"/>
                  <a:gd name="connsiteX41" fmla="*/ 2686957 w 2891971"/>
                  <a:gd name="connsiteY41" fmla="*/ 2888343 h 4196443"/>
                  <a:gd name="connsiteX42" fmla="*/ 2686957 w 2891971"/>
                  <a:gd name="connsiteY42" fmla="*/ 2986314 h 4196443"/>
                  <a:gd name="connsiteX43" fmla="*/ 2795814 w 2891971"/>
                  <a:gd name="connsiteY43" fmla="*/ 2953657 h 4196443"/>
                  <a:gd name="connsiteX44" fmla="*/ 2861128 w 2891971"/>
                  <a:gd name="connsiteY44" fmla="*/ 2975429 h 4196443"/>
                  <a:gd name="connsiteX45" fmla="*/ 2882900 w 2891971"/>
                  <a:gd name="connsiteY45" fmla="*/ 2779486 h 4196443"/>
                  <a:gd name="connsiteX46" fmla="*/ 2806700 w 2891971"/>
                  <a:gd name="connsiteY46" fmla="*/ 2583543 h 4196443"/>
                  <a:gd name="connsiteX47" fmla="*/ 2686957 w 2891971"/>
                  <a:gd name="connsiteY47" fmla="*/ 2420257 h 4196443"/>
                  <a:gd name="connsiteX48" fmla="*/ 2578100 w 2891971"/>
                  <a:gd name="connsiteY48" fmla="*/ 2267857 h 4196443"/>
                  <a:gd name="connsiteX49" fmla="*/ 2371271 w 2891971"/>
                  <a:gd name="connsiteY49" fmla="*/ 1995714 h 4196443"/>
                  <a:gd name="connsiteX50" fmla="*/ 2240643 w 2891971"/>
                  <a:gd name="connsiteY50" fmla="*/ 1886857 h 4196443"/>
                  <a:gd name="connsiteX51" fmla="*/ 2120900 w 2891971"/>
                  <a:gd name="connsiteY51" fmla="*/ 1734457 h 4196443"/>
                  <a:gd name="connsiteX52" fmla="*/ 2012043 w 2891971"/>
                  <a:gd name="connsiteY52" fmla="*/ 1614714 h 4196443"/>
                  <a:gd name="connsiteX53" fmla="*/ 1903186 w 2891971"/>
                  <a:gd name="connsiteY53" fmla="*/ 1386114 h 4196443"/>
                  <a:gd name="connsiteX54" fmla="*/ 1772557 w 2891971"/>
                  <a:gd name="connsiteY54" fmla="*/ 1244600 h 4196443"/>
                  <a:gd name="connsiteX55" fmla="*/ 1565728 w 2891971"/>
                  <a:gd name="connsiteY55" fmla="*/ 1201057 h 4196443"/>
                  <a:gd name="connsiteX56" fmla="*/ 1489528 w 2891971"/>
                  <a:gd name="connsiteY56" fmla="*/ 1168400 h 4196443"/>
                  <a:gd name="connsiteX57" fmla="*/ 1489528 w 2891971"/>
                  <a:gd name="connsiteY57" fmla="*/ 1059543 h 4196443"/>
                  <a:gd name="connsiteX58" fmla="*/ 1511300 w 2891971"/>
                  <a:gd name="connsiteY58" fmla="*/ 928914 h 4196443"/>
                  <a:gd name="connsiteX59" fmla="*/ 1533071 w 2891971"/>
                  <a:gd name="connsiteY59" fmla="*/ 809171 h 4196443"/>
                  <a:gd name="connsiteX60" fmla="*/ 1565728 w 2891971"/>
                  <a:gd name="connsiteY60" fmla="*/ 722086 h 4196443"/>
                  <a:gd name="connsiteX61" fmla="*/ 1609271 w 2891971"/>
                  <a:gd name="connsiteY61" fmla="*/ 645886 h 4196443"/>
                  <a:gd name="connsiteX62" fmla="*/ 1609271 w 2891971"/>
                  <a:gd name="connsiteY62" fmla="*/ 569686 h 4196443"/>
                  <a:gd name="connsiteX63" fmla="*/ 1598386 w 2891971"/>
                  <a:gd name="connsiteY63" fmla="*/ 395514 h 4196443"/>
                  <a:gd name="connsiteX64" fmla="*/ 1543957 w 2891971"/>
                  <a:gd name="connsiteY64" fmla="*/ 210457 h 4196443"/>
                  <a:gd name="connsiteX65" fmla="*/ 1424214 w 2891971"/>
                  <a:gd name="connsiteY65" fmla="*/ 68943 h 4196443"/>
                  <a:gd name="connsiteX66" fmla="*/ 1337128 w 2891971"/>
                  <a:gd name="connsiteY66" fmla="*/ 47171 h 4196443"/>
                  <a:gd name="connsiteX67" fmla="*/ 1250043 w 2891971"/>
                  <a:gd name="connsiteY67" fmla="*/ 3629 h 4196443"/>
                  <a:gd name="connsiteX68" fmla="*/ 1054100 w 2891971"/>
                  <a:gd name="connsiteY68" fmla="*/ 68943 h 4196443"/>
                  <a:gd name="connsiteX69" fmla="*/ 934357 w 2891971"/>
                  <a:gd name="connsiteY69" fmla="*/ 123371 h 4196443"/>
                  <a:gd name="connsiteX70" fmla="*/ 858157 w 2891971"/>
                  <a:gd name="connsiteY70" fmla="*/ 275771 h 4196443"/>
                  <a:gd name="connsiteX71" fmla="*/ 814614 w 2891971"/>
                  <a:gd name="connsiteY71" fmla="*/ 373743 h 4196443"/>
                  <a:gd name="connsiteX72" fmla="*/ 825500 w 2891971"/>
                  <a:gd name="connsiteY72" fmla="*/ 526143 h 4196443"/>
                  <a:gd name="connsiteX73" fmla="*/ 836386 w 2891971"/>
                  <a:gd name="connsiteY73" fmla="*/ 667657 h 4196443"/>
                  <a:gd name="connsiteX74" fmla="*/ 912586 w 2891971"/>
                  <a:gd name="connsiteY74" fmla="*/ 809171 h 4196443"/>
                  <a:gd name="connsiteX75" fmla="*/ 956128 w 2891971"/>
                  <a:gd name="connsiteY75" fmla="*/ 983343 h 4196443"/>
                  <a:gd name="connsiteX76" fmla="*/ 999671 w 2891971"/>
                  <a:gd name="connsiteY76" fmla="*/ 1081314 h 4196443"/>
                  <a:gd name="connsiteX77" fmla="*/ 977900 w 2891971"/>
                  <a:gd name="connsiteY77" fmla="*/ 1157514 h 4196443"/>
                  <a:gd name="connsiteX78" fmla="*/ 869043 w 2891971"/>
                  <a:gd name="connsiteY78" fmla="*/ 1233714 h 4196443"/>
                  <a:gd name="connsiteX79" fmla="*/ 705757 w 2891971"/>
                  <a:gd name="connsiteY79" fmla="*/ 1288143 h 4196443"/>
                  <a:gd name="connsiteX80" fmla="*/ 553357 w 2891971"/>
                  <a:gd name="connsiteY80" fmla="*/ 1364343 h 4196443"/>
                  <a:gd name="connsiteX81" fmla="*/ 596900 w 2891971"/>
                  <a:gd name="connsiteY81" fmla="*/ 1397000 h 4196443"/>
                  <a:gd name="connsiteX82" fmla="*/ 575128 w 2891971"/>
                  <a:gd name="connsiteY82" fmla="*/ 1473200 h 4196443"/>
                  <a:gd name="connsiteX83" fmla="*/ 575128 w 2891971"/>
                  <a:gd name="connsiteY83" fmla="*/ 1680029 h 4196443"/>
                  <a:gd name="connsiteX84" fmla="*/ 509814 w 2891971"/>
                  <a:gd name="connsiteY84" fmla="*/ 1919514 h 4196443"/>
                  <a:gd name="connsiteX85" fmla="*/ 444500 w 2891971"/>
                  <a:gd name="connsiteY85" fmla="*/ 2126343 h 4196443"/>
                  <a:gd name="connsiteX86" fmla="*/ 390071 w 2891971"/>
                  <a:gd name="connsiteY86" fmla="*/ 2213429 h 4196443"/>
                  <a:gd name="connsiteX87" fmla="*/ 302986 w 2891971"/>
                  <a:gd name="connsiteY87" fmla="*/ 2365829 h 4196443"/>
                  <a:gd name="connsiteX88" fmla="*/ 215900 w 2891971"/>
                  <a:gd name="connsiteY88" fmla="*/ 2616200 h 4196443"/>
                  <a:gd name="connsiteX89" fmla="*/ 139700 w 2891971"/>
                  <a:gd name="connsiteY89" fmla="*/ 2725057 h 4196443"/>
                  <a:gd name="connsiteX90" fmla="*/ 107043 w 2891971"/>
                  <a:gd name="connsiteY90" fmla="*/ 2823029 h 4196443"/>
                  <a:gd name="connsiteX91" fmla="*/ 96157 w 2891971"/>
                  <a:gd name="connsiteY91" fmla="*/ 2910114 h 4196443"/>
                  <a:gd name="connsiteX92" fmla="*/ 41728 w 2891971"/>
                  <a:gd name="connsiteY92" fmla="*/ 2986314 h 4196443"/>
                  <a:gd name="connsiteX93" fmla="*/ 9071 w 2891971"/>
                  <a:gd name="connsiteY93" fmla="*/ 3138714 h 4196443"/>
                  <a:gd name="connsiteX94" fmla="*/ 19957 w 2891971"/>
                  <a:gd name="connsiteY94" fmla="*/ 3269343 h 4196443"/>
                  <a:gd name="connsiteX95" fmla="*/ 128814 w 2891971"/>
                  <a:gd name="connsiteY95" fmla="*/ 3258457 h 4196443"/>
                  <a:gd name="connsiteX96" fmla="*/ 215900 w 2891971"/>
                  <a:gd name="connsiteY96" fmla="*/ 3171371 h 4196443"/>
                  <a:gd name="connsiteX97" fmla="*/ 292100 w 2891971"/>
                  <a:gd name="connsiteY97" fmla="*/ 3018971 h 4196443"/>
                  <a:gd name="connsiteX98" fmla="*/ 281214 w 2891971"/>
                  <a:gd name="connsiteY98" fmla="*/ 2910114 h 4196443"/>
                  <a:gd name="connsiteX99" fmla="*/ 368300 w 2891971"/>
                  <a:gd name="connsiteY99" fmla="*/ 2801257 h 4196443"/>
                  <a:gd name="connsiteX100" fmla="*/ 433614 w 2891971"/>
                  <a:gd name="connsiteY100" fmla="*/ 2659743 h 4196443"/>
                  <a:gd name="connsiteX101" fmla="*/ 564243 w 2891971"/>
                  <a:gd name="connsiteY101" fmla="*/ 2452914 h 4196443"/>
                  <a:gd name="connsiteX102" fmla="*/ 607786 w 2891971"/>
                  <a:gd name="connsiteY102" fmla="*/ 2431143 h 4196443"/>
                  <a:gd name="connsiteX103" fmla="*/ 607786 w 2891971"/>
                  <a:gd name="connsiteY103" fmla="*/ 2431143 h 41964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2891971" h="4196443">
                    <a:moveTo>
                      <a:pt x="760186" y="1963057"/>
                    </a:moveTo>
                    <a:cubicBezTo>
                      <a:pt x="684893" y="2158092"/>
                      <a:pt x="609600" y="2353128"/>
                      <a:pt x="520700" y="2572657"/>
                    </a:cubicBezTo>
                    <a:cubicBezTo>
                      <a:pt x="431800" y="2792186"/>
                      <a:pt x="286657" y="3078843"/>
                      <a:pt x="226786" y="3280229"/>
                    </a:cubicBezTo>
                    <a:cubicBezTo>
                      <a:pt x="166915" y="3481615"/>
                      <a:pt x="192314" y="3679371"/>
                      <a:pt x="161471" y="3780971"/>
                    </a:cubicBezTo>
                    <a:cubicBezTo>
                      <a:pt x="130628" y="3882571"/>
                      <a:pt x="48985" y="3839029"/>
                      <a:pt x="41728" y="3889829"/>
                    </a:cubicBezTo>
                    <a:cubicBezTo>
                      <a:pt x="34471" y="3940629"/>
                      <a:pt x="59871" y="4064000"/>
                      <a:pt x="117928" y="4085771"/>
                    </a:cubicBezTo>
                    <a:cubicBezTo>
                      <a:pt x="175985" y="4107542"/>
                      <a:pt x="324757" y="4013200"/>
                      <a:pt x="390071" y="4020457"/>
                    </a:cubicBezTo>
                    <a:cubicBezTo>
                      <a:pt x="455385" y="4027714"/>
                      <a:pt x="459014" y="4134757"/>
                      <a:pt x="509814" y="4129314"/>
                    </a:cubicBezTo>
                    <a:cubicBezTo>
                      <a:pt x="560614" y="4123871"/>
                      <a:pt x="638628" y="3982357"/>
                      <a:pt x="694871" y="3987800"/>
                    </a:cubicBezTo>
                    <a:cubicBezTo>
                      <a:pt x="751114" y="3993243"/>
                      <a:pt x="787400" y="4127500"/>
                      <a:pt x="847271" y="4161971"/>
                    </a:cubicBezTo>
                    <a:cubicBezTo>
                      <a:pt x="907142" y="4196442"/>
                      <a:pt x="928914" y="4192815"/>
                      <a:pt x="1054100" y="4194629"/>
                    </a:cubicBezTo>
                    <a:cubicBezTo>
                      <a:pt x="1179286" y="4196443"/>
                      <a:pt x="1445986" y="4185557"/>
                      <a:pt x="1598386" y="4172857"/>
                    </a:cubicBezTo>
                    <a:cubicBezTo>
                      <a:pt x="1750786" y="4160157"/>
                      <a:pt x="1837872" y="4125686"/>
                      <a:pt x="1968500" y="4118429"/>
                    </a:cubicBezTo>
                    <a:cubicBezTo>
                      <a:pt x="2099128" y="4111172"/>
                      <a:pt x="2275114" y="4138386"/>
                      <a:pt x="2382157" y="4129314"/>
                    </a:cubicBezTo>
                    <a:cubicBezTo>
                      <a:pt x="2489200" y="4120243"/>
                      <a:pt x="2567214" y="4093028"/>
                      <a:pt x="2610757" y="4064000"/>
                    </a:cubicBezTo>
                    <a:cubicBezTo>
                      <a:pt x="2654300" y="4034972"/>
                      <a:pt x="2643414" y="4000500"/>
                      <a:pt x="2643414" y="3955143"/>
                    </a:cubicBezTo>
                    <a:cubicBezTo>
                      <a:pt x="2643414" y="3909786"/>
                      <a:pt x="2594428" y="3815443"/>
                      <a:pt x="2610757" y="3791857"/>
                    </a:cubicBezTo>
                    <a:cubicBezTo>
                      <a:pt x="2627086" y="3768271"/>
                      <a:pt x="2705100" y="3824515"/>
                      <a:pt x="2741386" y="3813629"/>
                    </a:cubicBezTo>
                    <a:cubicBezTo>
                      <a:pt x="2777672" y="3802743"/>
                      <a:pt x="2833914" y="3770086"/>
                      <a:pt x="2828471" y="3726543"/>
                    </a:cubicBezTo>
                    <a:cubicBezTo>
                      <a:pt x="2823028" y="3683000"/>
                      <a:pt x="2741385" y="3646714"/>
                      <a:pt x="2708728" y="3552371"/>
                    </a:cubicBezTo>
                    <a:cubicBezTo>
                      <a:pt x="2676071" y="3458028"/>
                      <a:pt x="2656114" y="3245757"/>
                      <a:pt x="2632528" y="3160486"/>
                    </a:cubicBezTo>
                    <a:cubicBezTo>
                      <a:pt x="2608942" y="3075215"/>
                      <a:pt x="2596243" y="3115129"/>
                      <a:pt x="2567214" y="3040743"/>
                    </a:cubicBezTo>
                    <a:cubicBezTo>
                      <a:pt x="2538185" y="2966357"/>
                      <a:pt x="2503714" y="2803071"/>
                      <a:pt x="2458357" y="2714171"/>
                    </a:cubicBezTo>
                    <a:cubicBezTo>
                      <a:pt x="2413000" y="2625271"/>
                      <a:pt x="2353128" y="2588986"/>
                      <a:pt x="2295071" y="2507343"/>
                    </a:cubicBezTo>
                    <a:cubicBezTo>
                      <a:pt x="2237014" y="2425700"/>
                      <a:pt x="2162628" y="2287814"/>
                      <a:pt x="2110014" y="2224314"/>
                    </a:cubicBezTo>
                    <a:cubicBezTo>
                      <a:pt x="2057400" y="2160814"/>
                      <a:pt x="2013857" y="2173514"/>
                      <a:pt x="1979386" y="2126343"/>
                    </a:cubicBezTo>
                    <a:cubicBezTo>
                      <a:pt x="1944915" y="2079172"/>
                      <a:pt x="1939472" y="1973943"/>
                      <a:pt x="1903186" y="1941286"/>
                    </a:cubicBezTo>
                    <a:cubicBezTo>
                      <a:pt x="1866900" y="1908629"/>
                      <a:pt x="1788885" y="1943100"/>
                      <a:pt x="1761671" y="1930400"/>
                    </a:cubicBezTo>
                    <a:cubicBezTo>
                      <a:pt x="1734457" y="1917700"/>
                      <a:pt x="1741714" y="1894114"/>
                      <a:pt x="1739900" y="1865086"/>
                    </a:cubicBezTo>
                    <a:cubicBezTo>
                      <a:pt x="1738086" y="1836058"/>
                      <a:pt x="1750786" y="1790700"/>
                      <a:pt x="1750786" y="1756229"/>
                    </a:cubicBezTo>
                    <a:cubicBezTo>
                      <a:pt x="1750786" y="1721758"/>
                      <a:pt x="1730829" y="1652814"/>
                      <a:pt x="1739900" y="1658257"/>
                    </a:cubicBezTo>
                    <a:cubicBezTo>
                      <a:pt x="1748971" y="1663700"/>
                      <a:pt x="1763486" y="1732643"/>
                      <a:pt x="1805214" y="1788886"/>
                    </a:cubicBezTo>
                    <a:cubicBezTo>
                      <a:pt x="1846942" y="1845129"/>
                      <a:pt x="1941285" y="1941286"/>
                      <a:pt x="1990271" y="1995714"/>
                    </a:cubicBezTo>
                    <a:cubicBezTo>
                      <a:pt x="2039257" y="2050142"/>
                      <a:pt x="2062842" y="2070100"/>
                      <a:pt x="2099128" y="2115457"/>
                    </a:cubicBezTo>
                    <a:cubicBezTo>
                      <a:pt x="2135414" y="2160814"/>
                      <a:pt x="2149929" y="2213428"/>
                      <a:pt x="2207986" y="2267857"/>
                    </a:cubicBezTo>
                    <a:cubicBezTo>
                      <a:pt x="2266043" y="2322286"/>
                      <a:pt x="2383971" y="2391229"/>
                      <a:pt x="2447471" y="2442029"/>
                    </a:cubicBezTo>
                    <a:cubicBezTo>
                      <a:pt x="2510971" y="2492829"/>
                      <a:pt x="2554515" y="2545443"/>
                      <a:pt x="2588986" y="2572657"/>
                    </a:cubicBezTo>
                    <a:cubicBezTo>
                      <a:pt x="2623457" y="2599871"/>
                      <a:pt x="2641600" y="2583543"/>
                      <a:pt x="2654300" y="2605314"/>
                    </a:cubicBezTo>
                    <a:cubicBezTo>
                      <a:pt x="2667000" y="2627085"/>
                      <a:pt x="2659743" y="2665186"/>
                      <a:pt x="2665186" y="2703286"/>
                    </a:cubicBezTo>
                    <a:cubicBezTo>
                      <a:pt x="2670629" y="2741386"/>
                      <a:pt x="2697843" y="2806700"/>
                      <a:pt x="2686957" y="2833914"/>
                    </a:cubicBezTo>
                    <a:cubicBezTo>
                      <a:pt x="2676071" y="2861128"/>
                      <a:pt x="2599871" y="2857500"/>
                      <a:pt x="2599871" y="2866571"/>
                    </a:cubicBezTo>
                    <a:cubicBezTo>
                      <a:pt x="2599871" y="2875642"/>
                      <a:pt x="2672443" y="2868386"/>
                      <a:pt x="2686957" y="2888343"/>
                    </a:cubicBezTo>
                    <a:cubicBezTo>
                      <a:pt x="2701471" y="2908300"/>
                      <a:pt x="2668814" y="2975428"/>
                      <a:pt x="2686957" y="2986314"/>
                    </a:cubicBezTo>
                    <a:cubicBezTo>
                      <a:pt x="2705100" y="2997200"/>
                      <a:pt x="2766786" y="2955471"/>
                      <a:pt x="2795814" y="2953657"/>
                    </a:cubicBezTo>
                    <a:cubicBezTo>
                      <a:pt x="2824842" y="2951843"/>
                      <a:pt x="2846614" y="3004457"/>
                      <a:pt x="2861128" y="2975429"/>
                    </a:cubicBezTo>
                    <a:cubicBezTo>
                      <a:pt x="2875642" y="2946401"/>
                      <a:pt x="2891971" y="2844800"/>
                      <a:pt x="2882900" y="2779486"/>
                    </a:cubicBezTo>
                    <a:cubicBezTo>
                      <a:pt x="2873829" y="2714172"/>
                      <a:pt x="2839357" y="2643414"/>
                      <a:pt x="2806700" y="2583543"/>
                    </a:cubicBezTo>
                    <a:cubicBezTo>
                      <a:pt x="2774043" y="2523672"/>
                      <a:pt x="2725057" y="2472871"/>
                      <a:pt x="2686957" y="2420257"/>
                    </a:cubicBezTo>
                    <a:cubicBezTo>
                      <a:pt x="2648857" y="2367643"/>
                      <a:pt x="2630714" y="2338614"/>
                      <a:pt x="2578100" y="2267857"/>
                    </a:cubicBezTo>
                    <a:cubicBezTo>
                      <a:pt x="2525486" y="2197100"/>
                      <a:pt x="2427514" y="2059214"/>
                      <a:pt x="2371271" y="1995714"/>
                    </a:cubicBezTo>
                    <a:cubicBezTo>
                      <a:pt x="2315028" y="1932214"/>
                      <a:pt x="2282372" y="1930400"/>
                      <a:pt x="2240643" y="1886857"/>
                    </a:cubicBezTo>
                    <a:cubicBezTo>
                      <a:pt x="2198915" y="1843314"/>
                      <a:pt x="2159000" y="1779814"/>
                      <a:pt x="2120900" y="1734457"/>
                    </a:cubicBezTo>
                    <a:cubicBezTo>
                      <a:pt x="2082800" y="1689100"/>
                      <a:pt x="2048329" y="1672771"/>
                      <a:pt x="2012043" y="1614714"/>
                    </a:cubicBezTo>
                    <a:cubicBezTo>
                      <a:pt x="1975757" y="1556657"/>
                      <a:pt x="1943100" y="1447799"/>
                      <a:pt x="1903186" y="1386114"/>
                    </a:cubicBezTo>
                    <a:cubicBezTo>
                      <a:pt x="1863272" y="1324429"/>
                      <a:pt x="1828800" y="1275443"/>
                      <a:pt x="1772557" y="1244600"/>
                    </a:cubicBezTo>
                    <a:cubicBezTo>
                      <a:pt x="1716314" y="1213757"/>
                      <a:pt x="1612900" y="1213757"/>
                      <a:pt x="1565728" y="1201057"/>
                    </a:cubicBezTo>
                    <a:cubicBezTo>
                      <a:pt x="1518557" y="1188357"/>
                      <a:pt x="1502228" y="1191986"/>
                      <a:pt x="1489528" y="1168400"/>
                    </a:cubicBezTo>
                    <a:cubicBezTo>
                      <a:pt x="1476828" y="1144814"/>
                      <a:pt x="1485899" y="1099457"/>
                      <a:pt x="1489528" y="1059543"/>
                    </a:cubicBezTo>
                    <a:cubicBezTo>
                      <a:pt x="1493157" y="1019629"/>
                      <a:pt x="1504043" y="970643"/>
                      <a:pt x="1511300" y="928914"/>
                    </a:cubicBezTo>
                    <a:cubicBezTo>
                      <a:pt x="1518557" y="887185"/>
                      <a:pt x="1524000" y="843642"/>
                      <a:pt x="1533071" y="809171"/>
                    </a:cubicBezTo>
                    <a:cubicBezTo>
                      <a:pt x="1542142" y="774700"/>
                      <a:pt x="1553028" y="749300"/>
                      <a:pt x="1565728" y="722086"/>
                    </a:cubicBezTo>
                    <a:cubicBezTo>
                      <a:pt x="1578428" y="694872"/>
                      <a:pt x="1602014" y="671286"/>
                      <a:pt x="1609271" y="645886"/>
                    </a:cubicBezTo>
                    <a:cubicBezTo>
                      <a:pt x="1616528" y="620486"/>
                      <a:pt x="1611085" y="611415"/>
                      <a:pt x="1609271" y="569686"/>
                    </a:cubicBezTo>
                    <a:cubicBezTo>
                      <a:pt x="1607457" y="527957"/>
                      <a:pt x="1609272" y="455385"/>
                      <a:pt x="1598386" y="395514"/>
                    </a:cubicBezTo>
                    <a:cubicBezTo>
                      <a:pt x="1587500" y="335643"/>
                      <a:pt x="1572986" y="264886"/>
                      <a:pt x="1543957" y="210457"/>
                    </a:cubicBezTo>
                    <a:cubicBezTo>
                      <a:pt x="1514928" y="156029"/>
                      <a:pt x="1458685" y="96157"/>
                      <a:pt x="1424214" y="68943"/>
                    </a:cubicBezTo>
                    <a:cubicBezTo>
                      <a:pt x="1389743" y="41729"/>
                      <a:pt x="1366157" y="58057"/>
                      <a:pt x="1337128" y="47171"/>
                    </a:cubicBezTo>
                    <a:cubicBezTo>
                      <a:pt x="1308099" y="36285"/>
                      <a:pt x="1297214" y="0"/>
                      <a:pt x="1250043" y="3629"/>
                    </a:cubicBezTo>
                    <a:cubicBezTo>
                      <a:pt x="1202872" y="7258"/>
                      <a:pt x="1106714" y="48986"/>
                      <a:pt x="1054100" y="68943"/>
                    </a:cubicBezTo>
                    <a:cubicBezTo>
                      <a:pt x="1001486" y="88900"/>
                      <a:pt x="967014" y="88900"/>
                      <a:pt x="934357" y="123371"/>
                    </a:cubicBezTo>
                    <a:cubicBezTo>
                      <a:pt x="901700" y="157842"/>
                      <a:pt x="878114" y="234042"/>
                      <a:pt x="858157" y="275771"/>
                    </a:cubicBezTo>
                    <a:cubicBezTo>
                      <a:pt x="838200" y="317500"/>
                      <a:pt x="820057" y="332014"/>
                      <a:pt x="814614" y="373743"/>
                    </a:cubicBezTo>
                    <a:cubicBezTo>
                      <a:pt x="809171" y="415472"/>
                      <a:pt x="821871" y="477157"/>
                      <a:pt x="825500" y="526143"/>
                    </a:cubicBezTo>
                    <a:cubicBezTo>
                      <a:pt x="829129" y="575129"/>
                      <a:pt x="821872" y="620486"/>
                      <a:pt x="836386" y="667657"/>
                    </a:cubicBezTo>
                    <a:cubicBezTo>
                      <a:pt x="850900" y="714828"/>
                      <a:pt x="892629" y="756557"/>
                      <a:pt x="912586" y="809171"/>
                    </a:cubicBezTo>
                    <a:cubicBezTo>
                      <a:pt x="932543" y="861785"/>
                      <a:pt x="941614" y="937986"/>
                      <a:pt x="956128" y="983343"/>
                    </a:cubicBezTo>
                    <a:cubicBezTo>
                      <a:pt x="970642" y="1028700"/>
                      <a:pt x="996042" y="1052286"/>
                      <a:pt x="999671" y="1081314"/>
                    </a:cubicBezTo>
                    <a:cubicBezTo>
                      <a:pt x="1003300" y="1110343"/>
                      <a:pt x="999671" y="1132114"/>
                      <a:pt x="977900" y="1157514"/>
                    </a:cubicBezTo>
                    <a:cubicBezTo>
                      <a:pt x="956129" y="1182914"/>
                      <a:pt x="914400" y="1211943"/>
                      <a:pt x="869043" y="1233714"/>
                    </a:cubicBezTo>
                    <a:cubicBezTo>
                      <a:pt x="823686" y="1255485"/>
                      <a:pt x="758371" y="1266372"/>
                      <a:pt x="705757" y="1288143"/>
                    </a:cubicBezTo>
                    <a:cubicBezTo>
                      <a:pt x="653143" y="1309914"/>
                      <a:pt x="571500" y="1346200"/>
                      <a:pt x="553357" y="1364343"/>
                    </a:cubicBezTo>
                    <a:cubicBezTo>
                      <a:pt x="535214" y="1382486"/>
                      <a:pt x="593272" y="1378857"/>
                      <a:pt x="596900" y="1397000"/>
                    </a:cubicBezTo>
                    <a:cubicBezTo>
                      <a:pt x="600528" y="1415143"/>
                      <a:pt x="578757" y="1426029"/>
                      <a:pt x="575128" y="1473200"/>
                    </a:cubicBezTo>
                    <a:cubicBezTo>
                      <a:pt x="571499" y="1520371"/>
                      <a:pt x="586014" y="1605643"/>
                      <a:pt x="575128" y="1680029"/>
                    </a:cubicBezTo>
                    <a:cubicBezTo>
                      <a:pt x="564242" y="1754415"/>
                      <a:pt x="531585" y="1845128"/>
                      <a:pt x="509814" y="1919514"/>
                    </a:cubicBezTo>
                    <a:cubicBezTo>
                      <a:pt x="488043" y="1993900"/>
                      <a:pt x="464457" y="2077357"/>
                      <a:pt x="444500" y="2126343"/>
                    </a:cubicBezTo>
                    <a:cubicBezTo>
                      <a:pt x="424543" y="2175329"/>
                      <a:pt x="413657" y="2173515"/>
                      <a:pt x="390071" y="2213429"/>
                    </a:cubicBezTo>
                    <a:cubicBezTo>
                      <a:pt x="366485" y="2253343"/>
                      <a:pt x="332015" y="2298701"/>
                      <a:pt x="302986" y="2365829"/>
                    </a:cubicBezTo>
                    <a:cubicBezTo>
                      <a:pt x="273958" y="2432958"/>
                      <a:pt x="243114" y="2556329"/>
                      <a:pt x="215900" y="2616200"/>
                    </a:cubicBezTo>
                    <a:cubicBezTo>
                      <a:pt x="188686" y="2676071"/>
                      <a:pt x="157843" y="2690586"/>
                      <a:pt x="139700" y="2725057"/>
                    </a:cubicBezTo>
                    <a:cubicBezTo>
                      <a:pt x="121557" y="2759528"/>
                      <a:pt x="114300" y="2792186"/>
                      <a:pt x="107043" y="2823029"/>
                    </a:cubicBezTo>
                    <a:cubicBezTo>
                      <a:pt x="99786" y="2853872"/>
                      <a:pt x="107043" y="2882900"/>
                      <a:pt x="96157" y="2910114"/>
                    </a:cubicBezTo>
                    <a:cubicBezTo>
                      <a:pt x="85271" y="2937328"/>
                      <a:pt x="56242" y="2948214"/>
                      <a:pt x="41728" y="2986314"/>
                    </a:cubicBezTo>
                    <a:cubicBezTo>
                      <a:pt x="27214" y="3024414"/>
                      <a:pt x="12699" y="3091543"/>
                      <a:pt x="9071" y="3138714"/>
                    </a:cubicBezTo>
                    <a:cubicBezTo>
                      <a:pt x="5443" y="3185885"/>
                      <a:pt x="0" y="3249386"/>
                      <a:pt x="19957" y="3269343"/>
                    </a:cubicBezTo>
                    <a:cubicBezTo>
                      <a:pt x="39914" y="3289300"/>
                      <a:pt x="96157" y="3274786"/>
                      <a:pt x="128814" y="3258457"/>
                    </a:cubicBezTo>
                    <a:cubicBezTo>
                      <a:pt x="161471" y="3242128"/>
                      <a:pt x="188686" y="3211285"/>
                      <a:pt x="215900" y="3171371"/>
                    </a:cubicBezTo>
                    <a:cubicBezTo>
                      <a:pt x="243114" y="3131457"/>
                      <a:pt x="281214" y="3062514"/>
                      <a:pt x="292100" y="3018971"/>
                    </a:cubicBezTo>
                    <a:cubicBezTo>
                      <a:pt x="302986" y="2975428"/>
                      <a:pt x="268514" y="2946400"/>
                      <a:pt x="281214" y="2910114"/>
                    </a:cubicBezTo>
                    <a:cubicBezTo>
                      <a:pt x="293914" y="2873828"/>
                      <a:pt x="342900" y="2842985"/>
                      <a:pt x="368300" y="2801257"/>
                    </a:cubicBezTo>
                    <a:cubicBezTo>
                      <a:pt x="393700" y="2759529"/>
                      <a:pt x="400957" y="2717800"/>
                      <a:pt x="433614" y="2659743"/>
                    </a:cubicBezTo>
                    <a:cubicBezTo>
                      <a:pt x="466271" y="2601686"/>
                      <a:pt x="535214" y="2491014"/>
                      <a:pt x="564243" y="2452914"/>
                    </a:cubicBezTo>
                    <a:cubicBezTo>
                      <a:pt x="593272" y="2414814"/>
                      <a:pt x="607786" y="2431143"/>
                      <a:pt x="607786" y="2431143"/>
                    </a:cubicBezTo>
                    <a:lnTo>
                      <a:pt x="607786" y="2431143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9" name="Forme libre 38"/>
              <p:cNvSpPr/>
              <p:nvPr/>
            </p:nvSpPr>
            <p:spPr>
              <a:xfrm>
                <a:off x="5600024" y="4095047"/>
                <a:ext cx="1226457" cy="1738086"/>
              </a:xfrm>
              <a:custGeom>
                <a:avLst/>
                <a:gdLst>
                  <a:gd name="connsiteX0" fmla="*/ 493485 w 1226457"/>
                  <a:gd name="connsiteY0" fmla="*/ 150586 h 1738086"/>
                  <a:gd name="connsiteX1" fmla="*/ 504370 w 1226457"/>
                  <a:gd name="connsiteY1" fmla="*/ 488043 h 1738086"/>
                  <a:gd name="connsiteX2" fmla="*/ 449942 w 1226457"/>
                  <a:gd name="connsiteY2" fmla="*/ 673100 h 1738086"/>
                  <a:gd name="connsiteX3" fmla="*/ 417285 w 1226457"/>
                  <a:gd name="connsiteY3" fmla="*/ 956129 h 1738086"/>
                  <a:gd name="connsiteX4" fmla="*/ 308428 w 1226457"/>
                  <a:gd name="connsiteY4" fmla="*/ 1064986 h 1738086"/>
                  <a:gd name="connsiteX5" fmla="*/ 221342 w 1226457"/>
                  <a:gd name="connsiteY5" fmla="*/ 1075872 h 1738086"/>
                  <a:gd name="connsiteX6" fmla="*/ 243113 w 1226457"/>
                  <a:gd name="connsiteY6" fmla="*/ 1184729 h 1738086"/>
                  <a:gd name="connsiteX7" fmla="*/ 264885 w 1226457"/>
                  <a:gd name="connsiteY7" fmla="*/ 1304472 h 1738086"/>
                  <a:gd name="connsiteX8" fmla="*/ 199570 w 1226457"/>
                  <a:gd name="connsiteY8" fmla="*/ 1435100 h 1738086"/>
                  <a:gd name="connsiteX9" fmla="*/ 79828 w 1226457"/>
                  <a:gd name="connsiteY9" fmla="*/ 1435100 h 1738086"/>
                  <a:gd name="connsiteX10" fmla="*/ 3628 w 1226457"/>
                  <a:gd name="connsiteY10" fmla="*/ 1533072 h 1738086"/>
                  <a:gd name="connsiteX11" fmla="*/ 101599 w 1226457"/>
                  <a:gd name="connsiteY11" fmla="*/ 1565729 h 1738086"/>
                  <a:gd name="connsiteX12" fmla="*/ 14513 w 1226457"/>
                  <a:gd name="connsiteY12" fmla="*/ 1663700 h 1738086"/>
                  <a:gd name="connsiteX13" fmla="*/ 166913 w 1226457"/>
                  <a:gd name="connsiteY13" fmla="*/ 1729014 h 1738086"/>
                  <a:gd name="connsiteX14" fmla="*/ 428170 w 1226457"/>
                  <a:gd name="connsiteY14" fmla="*/ 1718129 h 1738086"/>
                  <a:gd name="connsiteX15" fmla="*/ 504370 w 1226457"/>
                  <a:gd name="connsiteY15" fmla="*/ 1631043 h 1738086"/>
                  <a:gd name="connsiteX16" fmla="*/ 558799 w 1226457"/>
                  <a:gd name="connsiteY16" fmla="*/ 1652814 h 1738086"/>
                  <a:gd name="connsiteX17" fmla="*/ 624113 w 1226457"/>
                  <a:gd name="connsiteY17" fmla="*/ 1609272 h 1738086"/>
                  <a:gd name="connsiteX18" fmla="*/ 624113 w 1226457"/>
                  <a:gd name="connsiteY18" fmla="*/ 1522186 h 1738086"/>
                  <a:gd name="connsiteX19" fmla="*/ 645885 w 1226457"/>
                  <a:gd name="connsiteY19" fmla="*/ 1478643 h 1738086"/>
                  <a:gd name="connsiteX20" fmla="*/ 613228 w 1226457"/>
                  <a:gd name="connsiteY20" fmla="*/ 1380672 h 1738086"/>
                  <a:gd name="connsiteX21" fmla="*/ 634999 w 1226457"/>
                  <a:gd name="connsiteY21" fmla="*/ 1348014 h 1738086"/>
                  <a:gd name="connsiteX22" fmla="*/ 700313 w 1226457"/>
                  <a:gd name="connsiteY22" fmla="*/ 1326243 h 1738086"/>
                  <a:gd name="connsiteX23" fmla="*/ 689428 w 1226457"/>
                  <a:gd name="connsiteY23" fmla="*/ 1184729 h 1738086"/>
                  <a:gd name="connsiteX24" fmla="*/ 634999 w 1226457"/>
                  <a:gd name="connsiteY24" fmla="*/ 1130300 h 1738086"/>
                  <a:gd name="connsiteX25" fmla="*/ 678542 w 1226457"/>
                  <a:gd name="connsiteY25" fmla="*/ 988786 h 1738086"/>
                  <a:gd name="connsiteX26" fmla="*/ 711199 w 1226457"/>
                  <a:gd name="connsiteY26" fmla="*/ 836386 h 1738086"/>
                  <a:gd name="connsiteX27" fmla="*/ 765628 w 1226457"/>
                  <a:gd name="connsiteY27" fmla="*/ 945243 h 1738086"/>
                  <a:gd name="connsiteX28" fmla="*/ 798285 w 1226457"/>
                  <a:gd name="connsiteY28" fmla="*/ 1108529 h 1738086"/>
                  <a:gd name="connsiteX29" fmla="*/ 754742 w 1226457"/>
                  <a:gd name="connsiteY29" fmla="*/ 1162957 h 1738086"/>
                  <a:gd name="connsiteX30" fmla="*/ 863599 w 1226457"/>
                  <a:gd name="connsiteY30" fmla="*/ 1239157 h 1738086"/>
                  <a:gd name="connsiteX31" fmla="*/ 841828 w 1226457"/>
                  <a:gd name="connsiteY31" fmla="*/ 1271814 h 1738086"/>
                  <a:gd name="connsiteX32" fmla="*/ 885370 w 1226457"/>
                  <a:gd name="connsiteY32" fmla="*/ 1315357 h 1738086"/>
                  <a:gd name="connsiteX33" fmla="*/ 841828 w 1226457"/>
                  <a:gd name="connsiteY33" fmla="*/ 1445986 h 1738086"/>
                  <a:gd name="connsiteX34" fmla="*/ 787399 w 1226457"/>
                  <a:gd name="connsiteY34" fmla="*/ 1554843 h 1738086"/>
                  <a:gd name="connsiteX35" fmla="*/ 907142 w 1226457"/>
                  <a:gd name="connsiteY35" fmla="*/ 1674586 h 1738086"/>
                  <a:gd name="connsiteX36" fmla="*/ 1157513 w 1226457"/>
                  <a:gd name="connsiteY36" fmla="*/ 1674586 h 1738086"/>
                  <a:gd name="connsiteX37" fmla="*/ 1190170 w 1226457"/>
                  <a:gd name="connsiteY37" fmla="*/ 1467757 h 1738086"/>
                  <a:gd name="connsiteX38" fmla="*/ 1135742 w 1226457"/>
                  <a:gd name="connsiteY38" fmla="*/ 1282700 h 1738086"/>
                  <a:gd name="connsiteX39" fmla="*/ 1103085 w 1226457"/>
                  <a:gd name="connsiteY39" fmla="*/ 1228272 h 1738086"/>
                  <a:gd name="connsiteX40" fmla="*/ 1179285 w 1226457"/>
                  <a:gd name="connsiteY40" fmla="*/ 1217386 h 1738086"/>
                  <a:gd name="connsiteX41" fmla="*/ 1222828 w 1226457"/>
                  <a:gd name="connsiteY41" fmla="*/ 1119414 h 1738086"/>
                  <a:gd name="connsiteX42" fmla="*/ 1157513 w 1226457"/>
                  <a:gd name="connsiteY42" fmla="*/ 1032329 h 1738086"/>
                  <a:gd name="connsiteX43" fmla="*/ 1124856 w 1226457"/>
                  <a:gd name="connsiteY43" fmla="*/ 1021443 h 1738086"/>
                  <a:gd name="connsiteX44" fmla="*/ 1081313 w 1226457"/>
                  <a:gd name="connsiteY44" fmla="*/ 945243 h 1738086"/>
                  <a:gd name="connsiteX45" fmla="*/ 1048656 w 1226457"/>
                  <a:gd name="connsiteY45" fmla="*/ 934357 h 1738086"/>
                  <a:gd name="connsiteX46" fmla="*/ 1037770 w 1226457"/>
                  <a:gd name="connsiteY46" fmla="*/ 890814 h 1738086"/>
                  <a:gd name="connsiteX47" fmla="*/ 1026885 w 1226457"/>
                  <a:gd name="connsiteY47" fmla="*/ 869043 h 1738086"/>
                  <a:gd name="connsiteX48" fmla="*/ 994228 w 1226457"/>
                  <a:gd name="connsiteY48" fmla="*/ 683986 h 1738086"/>
                  <a:gd name="connsiteX49" fmla="*/ 972456 w 1226457"/>
                  <a:gd name="connsiteY49" fmla="*/ 455386 h 1738086"/>
                  <a:gd name="connsiteX50" fmla="*/ 863599 w 1226457"/>
                  <a:gd name="connsiteY50" fmla="*/ 52614 h 1738086"/>
                  <a:gd name="connsiteX51" fmla="*/ 493485 w 1226457"/>
                  <a:gd name="connsiteY51" fmla="*/ 150586 h 1738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1226457" h="1738086">
                    <a:moveTo>
                      <a:pt x="493485" y="150586"/>
                    </a:moveTo>
                    <a:cubicBezTo>
                      <a:pt x="433613" y="223158"/>
                      <a:pt x="511627" y="400957"/>
                      <a:pt x="504370" y="488043"/>
                    </a:cubicBezTo>
                    <a:cubicBezTo>
                      <a:pt x="497113" y="575129"/>
                      <a:pt x="464456" y="595086"/>
                      <a:pt x="449942" y="673100"/>
                    </a:cubicBezTo>
                    <a:cubicBezTo>
                      <a:pt x="435428" y="751114"/>
                      <a:pt x="440871" y="890815"/>
                      <a:pt x="417285" y="956129"/>
                    </a:cubicBezTo>
                    <a:cubicBezTo>
                      <a:pt x="393699" y="1021443"/>
                      <a:pt x="341085" y="1045029"/>
                      <a:pt x="308428" y="1064986"/>
                    </a:cubicBezTo>
                    <a:cubicBezTo>
                      <a:pt x="275771" y="1084943"/>
                      <a:pt x="232228" y="1055915"/>
                      <a:pt x="221342" y="1075872"/>
                    </a:cubicBezTo>
                    <a:cubicBezTo>
                      <a:pt x="210456" y="1095829"/>
                      <a:pt x="235856" y="1146629"/>
                      <a:pt x="243113" y="1184729"/>
                    </a:cubicBezTo>
                    <a:cubicBezTo>
                      <a:pt x="250370" y="1222829"/>
                      <a:pt x="272142" y="1262744"/>
                      <a:pt x="264885" y="1304472"/>
                    </a:cubicBezTo>
                    <a:cubicBezTo>
                      <a:pt x="257628" y="1346201"/>
                      <a:pt x="230413" y="1413329"/>
                      <a:pt x="199570" y="1435100"/>
                    </a:cubicBezTo>
                    <a:cubicBezTo>
                      <a:pt x="168727" y="1456871"/>
                      <a:pt x="112485" y="1418771"/>
                      <a:pt x="79828" y="1435100"/>
                    </a:cubicBezTo>
                    <a:cubicBezTo>
                      <a:pt x="47171" y="1451429"/>
                      <a:pt x="0" y="1511301"/>
                      <a:pt x="3628" y="1533072"/>
                    </a:cubicBezTo>
                    <a:cubicBezTo>
                      <a:pt x="7256" y="1554843"/>
                      <a:pt x="99785" y="1543958"/>
                      <a:pt x="101599" y="1565729"/>
                    </a:cubicBezTo>
                    <a:cubicBezTo>
                      <a:pt x="103413" y="1587500"/>
                      <a:pt x="3627" y="1636486"/>
                      <a:pt x="14513" y="1663700"/>
                    </a:cubicBezTo>
                    <a:cubicBezTo>
                      <a:pt x="25399" y="1690914"/>
                      <a:pt x="97970" y="1719943"/>
                      <a:pt x="166913" y="1729014"/>
                    </a:cubicBezTo>
                    <a:cubicBezTo>
                      <a:pt x="235856" y="1738086"/>
                      <a:pt x="371927" y="1734457"/>
                      <a:pt x="428170" y="1718129"/>
                    </a:cubicBezTo>
                    <a:cubicBezTo>
                      <a:pt x="484413" y="1701801"/>
                      <a:pt x="482599" y="1641929"/>
                      <a:pt x="504370" y="1631043"/>
                    </a:cubicBezTo>
                    <a:cubicBezTo>
                      <a:pt x="526141" y="1620157"/>
                      <a:pt x="538842" y="1656442"/>
                      <a:pt x="558799" y="1652814"/>
                    </a:cubicBezTo>
                    <a:cubicBezTo>
                      <a:pt x="578756" y="1649186"/>
                      <a:pt x="613227" y="1631043"/>
                      <a:pt x="624113" y="1609272"/>
                    </a:cubicBezTo>
                    <a:cubicBezTo>
                      <a:pt x="634999" y="1587501"/>
                      <a:pt x="620484" y="1543957"/>
                      <a:pt x="624113" y="1522186"/>
                    </a:cubicBezTo>
                    <a:cubicBezTo>
                      <a:pt x="627742" y="1500415"/>
                      <a:pt x="647699" y="1502229"/>
                      <a:pt x="645885" y="1478643"/>
                    </a:cubicBezTo>
                    <a:cubicBezTo>
                      <a:pt x="644071" y="1455057"/>
                      <a:pt x="615042" y="1402443"/>
                      <a:pt x="613228" y="1380672"/>
                    </a:cubicBezTo>
                    <a:cubicBezTo>
                      <a:pt x="611414" y="1358901"/>
                      <a:pt x="620485" y="1357085"/>
                      <a:pt x="634999" y="1348014"/>
                    </a:cubicBezTo>
                    <a:cubicBezTo>
                      <a:pt x="649513" y="1338943"/>
                      <a:pt x="691242" y="1353457"/>
                      <a:pt x="700313" y="1326243"/>
                    </a:cubicBezTo>
                    <a:cubicBezTo>
                      <a:pt x="709384" y="1299029"/>
                      <a:pt x="700314" y="1217386"/>
                      <a:pt x="689428" y="1184729"/>
                    </a:cubicBezTo>
                    <a:cubicBezTo>
                      <a:pt x="678542" y="1152072"/>
                      <a:pt x="636813" y="1162957"/>
                      <a:pt x="634999" y="1130300"/>
                    </a:cubicBezTo>
                    <a:cubicBezTo>
                      <a:pt x="633185" y="1097643"/>
                      <a:pt x="665842" y="1037772"/>
                      <a:pt x="678542" y="988786"/>
                    </a:cubicBezTo>
                    <a:cubicBezTo>
                      <a:pt x="691242" y="939800"/>
                      <a:pt x="696685" y="843643"/>
                      <a:pt x="711199" y="836386"/>
                    </a:cubicBezTo>
                    <a:cubicBezTo>
                      <a:pt x="725713" y="829129"/>
                      <a:pt x="751114" y="899886"/>
                      <a:pt x="765628" y="945243"/>
                    </a:cubicBezTo>
                    <a:cubicBezTo>
                      <a:pt x="780142" y="990600"/>
                      <a:pt x="800099" y="1072243"/>
                      <a:pt x="798285" y="1108529"/>
                    </a:cubicBezTo>
                    <a:cubicBezTo>
                      <a:pt x="796471" y="1144815"/>
                      <a:pt x="743856" y="1141186"/>
                      <a:pt x="754742" y="1162957"/>
                    </a:cubicBezTo>
                    <a:cubicBezTo>
                      <a:pt x="765628" y="1184728"/>
                      <a:pt x="849085" y="1221014"/>
                      <a:pt x="863599" y="1239157"/>
                    </a:cubicBezTo>
                    <a:cubicBezTo>
                      <a:pt x="878113" y="1257300"/>
                      <a:pt x="838200" y="1259114"/>
                      <a:pt x="841828" y="1271814"/>
                    </a:cubicBezTo>
                    <a:cubicBezTo>
                      <a:pt x="845457" y="1284514"/>
                      <a:pt x="885370" y="1286328"/>
                      <a:pt x="885370" y="1315357"/>
                    </a:cubicBezTo>
                    <a:cubicBezTo>
                      <a:pt x="885370" y="1344386"/>
                      <a:pt x="858156" y="1406072"/>
                      <a:pt x="841828" y="1445986"/>
                    </a:cubicBezTo>
                    <a:cubicBezTo>
                      <a:pt x="825500" y="1485900"/>
                      <a:pt x="776513" y="1516743"/>
                      <a:pt x="787399" y="1554843"/>
                    </a:cubicBezTo>
                    <a:cubicBezTo>
                      <a:pt x="798285" y="1592943"/>
                      <a:pt x="845456" y="1654629"/>
                      <a:pt x="907142" y="1674586"/>
                    </a:cubicBezTo>
                    <a:cubicBezTo>
                      <a:pt x="968828" y="1694543"/>
                      <a:pt x="1110342" y="1709058"/>
                      <a:pt x="1157513" y="1674586"/>
                    </a:cubicBezTo>
                    <a:cubicBezTo>
                      <a:pt x="1204684" y="1640115"/>
                      <a:pt x="1193799" y="1533071"/>
                      <a:pt x="1190170" y="1467757"/>
                    </a:cubicBezTo>
                    <a:cubicBezTo>
                      <a:pt x="1186541" y="1402443"/>
                      <a:pt x="1150256" y="1322614"/>
                      <a:pt x="1135742" y="1282700"/>
                    </a:cubicBezTo>
                    <a:cubicBezTo>
                      <a:pt x="1121228" y="1242786"/>
                      <a:pt x="1095828" y="1239158"/>
                      <a:pt x="1103085" y="1228272"/>
                    </a:cubicBezTo>
                    <a:cubicBezTo>
                      <a:pt x="1110342" y="1217386"/>
                      <a:pt x="1159328" y="1235529"/>
                      <a:pt x="1179285" y="1217386"/>
                    </a:cubicBezTo>
                    <a:cubicBezTo>
                      <a:pt x="1199242" y="1199243"/>
                      <a:pt x="1226457" y="1150257"/>
                      <a:pt x="1222828" y="1119414"/>
                    </a:cubicBezTo>
                    <a:cubicBezTo>
                      <a:pt x="1219199" y="1088571"/>
                      <a:pt x="1173842" y="1048657"/>
                      <a:pt x="1157513" y="1032329"/>
                    </a:cubicBezTo>
                    <a:cubicBezTo>
                      <a:pt x="1141184" y="1016001"/>
                      <a:pt x="1137556" y="1035957"/>
                      <a:pt x="1124856" y="1021443"/>
                    </a:cubicBezTo>
                    <a:cubicBezTo>
                      <a:pt x="1112156" y="1006929"/>
                      <a:pt x="1094013" y="959757"/>
                      <a:pt x="1081313" y="945243"/>
                    </a:cubicBezTo>
                    <a:cubicBezTo>
                      <a:pt x="1068613" y="930729"/>
                      <a:pt x="1055913" y="943428"/>
                      <a:pt x="1048656" y="934357"/>
                    </a:cubicBezTo>
                    <a:cubicBezTo>
                      <a:pt x="1041399" y="925286"/>
                      <a:pt x="1041398" y="901700"/>
                      <a:pt x="1037770" y="890814"/>
                    </a:cubicBezTo>
                    <a:cubicBezTo>
                      <a:pt x="1034142" y="879928"/>
                      <a:pt x="1034142" y="903514"/>
                      <a:pt x="1026885" y="869043"/>
                    </a:cubicBezTo>
                    <a:cubicBezTo>
                      <a:pt x="1019628" y="834572"/>
                      <a:pt x="1003300" y="752929"/>
                      <a:pt x="994228" y="683986"/>
                    </a:cubicBezTo>
                    <a:cubicBezTo>
                      <a:pt x="985157" y="615043"/>
                      <a:pt x="994228" y="560615"/>
                      <a:pt x="972456" y="455386"/>
                    </a:cubicBezTo>
                    <a:cubicBezTo>
                      <a:pt x="950685" y="350157"/>
                      <a:pt x="943427" y="105228"/>
                      <a:pt x="863599" y="52614"/>
                    </a:cubicBezTo>
                    <a:cubicBezTo>
                      <a:pt x="783771" y="0"/>
                      <a:pt x="553357" y="78014"/>
                      <a:pt x="493485" y="15058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32" name="Groupe 31"/>
          <p:cNvGrpSpPr/>
          <p:nvPr/>
        </p:nvGrpSpPr>
        <p:grpSpPr>
          <a:xfrm>
            <a:off x="6786610" y="2939819"/>
            <a:ext cx="1214414" cy="2285992"/>
            <a:chOff x="6786578" y="2643182"/>
            <a:chExt cx="1214414" cy="2285992"/>
          </a:xfrm>
        </p:grpSpPr>
        <p:sp>
          <p:nvSpPr>
            <p:cNvPr id="31" name="Organigramme : Connecteur 30"/>
            <p:cNvSpPr/>
            <p:nvPr/>
          </p:nvSpPr>
          <p:spPr>
            <a:xfrm>
              <a:off x="7215206" y="3214686"/>
              <a:ext cx="360000" cy="360000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Forme libre 24"/>
            <p:cNvSpPr/>
            <p:nvPr/>
          </p:nvSpPr>
          <p:spPr>
            <a:xfrm rot="16200000">
              <a:off x="6250789" y="3178971"/>
              <a:ext cx="2285992" cy="1214414"/>
            </a:xfrm>
            <a:custGeom>
              <a:avLst/>
              <a:gdLst>
                <a:gd name="connsiteX0" fmla="*/ 7298872 w 9113158"/>
                <a:gd name="connsiteY0" fmla="*/ 508000 h 4709886"/>
                <a:gd name="connsiteX1" fmla="*/ 7309758 w 9113158"/>
                <a:gd name="connsiteY1" fmla="*/ 431800 h 4709886"/>
                <a:gd name="connsiteX2" fmla="*/ 7309758 w 9113158"/>
                <a:gd name="connsiteY2" fmla="*/ 290286 h 4709886"/>
                <a:gd name="connsiteX3" fmla="*/ 7222672 w 9113158"/>
                <a:gd name="connsiteY3" fmla="*/ 344714 h 4709886"/>
                <a:gd name="connsiteX4" fmla="*/ 7092043 w 9113158"/>
                <a:gd name="connsiteY4" fmla="*/ 366486 h 4709886"/>
                <a:gd name="connsiteX5" fmla="*/ 7244443 w 9113158"/>
                <a:gd name="connsiteY5" fmla="*/ 529771 h 4709886"/>
                <a:gd name="connsiteX6" fmla="*/ 7494815 w 9113158"/>
                <a:gd name="connsiteY6" fmla="*/ 464457 h 4709886"/>
                <a:gd name="connsiteX7" fmla="*/ 7483929 w 9113158"/>
                <a:gd name="connsiteY7" fmla="*/ 562429 h 4709886"/>
                <a:gd name="connsiteX8" fmla="*/ 7266215 w 9113158"/>
                <a:gd name="connsiteY8" fmla="*/ 682171 h 4709886"/>
                <a:gd name="connsiteX9" fmla="*/ 7244443 w 9113158"/>
                <a:gd name="connsiteY9" fmla="*/ 671286 h 4709886"/>
                <a:gd name="connsiteX10" fmla="*/ 7048501 w 9113158"/>
                <a:gd name="connsiteY10" fmla="*/ 573314 h 4709886"/>
                <a:gd name="connsiteX11" fmla="*/ 7004958 w 9113158"/>
                <a:gd name="connsiteY11" fmla="*/ 605971 h 4709886"/>
                <a:gd name="connsiteX12" fmla="*/ 6656615 w 9113158"/>
                <a:gd name="connsiteY12" fmla="*/ 638629 h 4709886"/>
                <a:gd name="connsiteX13" fmla="*/ 6525986 w 9113158"/>
                <a:gd name="connsiteY13" fmla="*/ 649514 h 4709886"/>
                <a:gd name="connsiteX14" fmla="*/ 6438901 w 9113158"/>
                <a:gd name="connsiteY14" fmla="*/ 605971 h 4709886"/>
                <a:gd name="connsiteX15" fmla="*/ 6319158 w 9113158"/>
                <a:gd name="connsiteY15" fmla="*/ 584200 h 4709886"/>
                <a:gd name="connsiteX16" fmla="*/ 6449786 w 9113158"/>
                <a:gd name="connsiteY16" fmla="*/ 780143 h 4709886"/>
                <a:gd name="connsiteX17" fmla="*/ 6591301 w 9113158"/>
                <a:gd name="connsiteY17" fmla="*/ 867229 h 4709886"/>
                <a:gd name="connsiteX18" fmla="*/ 6602186 w 9113158"/>
                <a:gd name="connsiteY18" fmla="*/ 965200 h 4709886"/>
                <a:gd name="connsiteX19" fmla="*/ 6841672 w 9113158"/>
                <a:gd name="connsiteY19" fmla="*/ 1095829 h 4709886"/>
                <a:gd name="connsiteX20" fmla="*/ 6939643 w 9113158"/>
                <a:gd name="connsiteY20" fmla="*/ 1128486 h 4709886"/>
                <a:gd name="connsiteX21" fmla="*/ 6972301 w 9113158"/>
                <a:gd name="connsiteY21" fmla="*/ 1270000 h 4709886"/>
                <a:gd name="connsiteX22" fmla="*/ 7026729 w 9113158"/>
                <a:gd name="connsiteY22" fmla="*/ 1542143 h 4709886"/>
                <a:gd name="connsiteX23" fmla="*/ 7092043 w 9113158"/>
                <a:gd name="connsiteY23" fmla="*/ 1846943 h 4709886"/>
                <a:gd name="connsiteX24" fmla="*/ 7233558 w 9113158"/>
                <a:gd name="connsiteY24" fmla="*/ 1868714 h 4709886"/>
                <a:gd name="connsiteX25" fmla="*/ 7342415 w 9113158"/>
                <a:gd name="connsiteY25" fmla="*/ 1912257 h 4709886"/>
                <a:gd name="connsiteX26" fmla="*/ 7342415 w 9113158"/>
                <a:gd name="connsiteY26" fmla="*/ 2032000 h 4709886"/>
                <a:gd name="connsiteX27" fmla="*/ 7396843 w 9113158"/>
                <a:gd name="connsiteY27" fmla="*/ 2010229 h 4709886"/>
                <a:gd name="connsiteX28" fmla="*/ 7462158 w 9113158"/>
                <a:gd name="connsiteY28" fmla="*/ 1792514 h 4709886"/>
                <a:gd name="connsiteX29" fmla="*/ 7658101 w 9113158"/>
                <a:gd name="connsiteY29" fmla="*/ 1618343 h 4709886"/>
                <a:gd name="connsiteX30" fmla="*/ 7973786 w 9113158"/>
                <a:gd name="connsiteY30" fmla="*/ 1509486 h 4709886"/>
                <a:gd name="connsiteX31" fmla="*/ 8474529 w 9113158"/>
                <a:gd name="connsiteY31" fmla="*/ 1509486 h 4709886"/>
                <a:gd name="connsiteX32" fmla="*/ 8855529 w 9113158"/>
                <a:gd name="connsiteY32" fmla="*/ 1618343 h 4709886"/>
                <a:gd name="connsiteX33" fmla="*/ 9007929 w 9113158"/>
                <a:gd name="connsiteY33" fmla="*/ 1738086 h 4709886"/>
                <a:gd name="connsiteX34" fmla="*/ 9095015 w 9113158"/>
                <a:gd name="connsiteY34" fmla="*/ 2238829 h 4709886"/>
                <a:gd name="connsiteX35" fmla="*/ 9095015 w 9113158"/>
                <a:gd name="connsiteY35" fmla="*/ 2598057 h 4709886"/>
                <a:gd name="connsiteX36" fmla="*/ 8986158 w 9113158"/>
                <a:gd name="connsiteY36" fmla="*/ 2946400 h 4709886"/>
                <a:gd name="connsiteX37" fmla="*/ 8790215 w 9113158"/>
                <a:gd name="connsiteY37" fmla="*/ 3218543 h 4709886"/>
                <a:gd name="connsiteX38" fmla="*/ 8289472 w 9113158"/>
                <a:gd name="connsiteY38" fmla="*/ 3305629 h 4709886"/>
                <a:gd name="connsiteX39" fmla="*/ 7745186 w 9113158"/>
                <a:gd name="connsiteY39" fmla="*/ 3218543 h 4709886"/>
                <a:gd name="connsiteX40" fmla="*/ 7549243 w 9113158"/>
                <a:gd name="connsiteY40" fmla="*/ 2979057 h 4709886"/>
                <a:gd name="connsiteX41" fmla="*/ 7429501 w 9113158"/>
                <a:gd name="connsiteY41" fmla="*/ 2739571 h 4709886"/>
                <a:gd name="connsiteX42" fmla="*/ 7342415 w 9113158"/>
                <a:gd name="connsiteY42" fmla="*/ 2728686 h 4709886"/>
                <a:gd name="connsiteX43" fmla="*/ 7331529 w 9113158"/>
                <a:gd name="connsiteY43" fmla="*/ 2783114 h 4709886"/>
                <a:gd name="connsiteX44" fmla="*/ 7277101 w 9113158"/>
                <a:gd name="connsiteY44" fmla="*/ 2794000 h 4709886"/>
                <a:gd name="connsiteX45" fmla="*/ 7277101 w 9113158"/>
                <a:gd name="connsiteY45" fmla="*/ 2837543 h 4709886"/>
                <a:gd name="connsiteX46" fmla="*/ 7092043 w 9113158"/>
                <a:gd name="connsiteY46" fmla="*/ 2924629 h 4709886"/>
                <a:gd name="connsiteX47" fmla="*/ 6928758 w 9113158"/>
                <a:gd name="connsiteY47" fmla="*/ 3120571 h 4709886"/>
                <a:gd name="connsiteX48" fmla="*/ 6896101 w 9113158"/>
                <a:gd name="connsiteY48" fmla="*/ 3294743 h 4709886"/>
                <a:gd name="connsiteX49" fmla="*/ 6798129 w 9113158"/>
                <a:gd name="connsiteY49" fmla="*/ 3545114 h 4709886"/>
                <a:gd name="connsiteX50" fmla="*/ 6689272 w 9113158"/>
                <a:gd name="connsiteY50" fmla="*/ 3653971 h 4709886"/>
                <a:gd name="connsiteX51" fmla="*/ 6591301 w 9113158"/>
                <a:gd name="connsiteY51" fmla="*/ 3653971 h 4709886"/>
                <a:gd name="connsiteX52" fmla="*/ 6395358 w 9113158"/>
                <a:gd name="connsiteY52" fmla="*/ 3860800 h 4709886"/>
                <a:gd name="connsiteX53" fmla="*/ 6079672 w 9113158"/>
                <a:gd name="connsiteY53" fmla="*/ 4002314 h 4709886"/>
                <a:gd name="connsiteX54" fmla="*/ 5753101 w 9113158"/>
                <a:gd name="connsiteY54" fmla="*/ 4034971 h 4709886"/>
                <a:gd name="connsiteX55" fmla="*/ 5633358 w 9113158"/>
                <a:gd name="connsiteY55" fmla="*/ 4056743 h 4709886"/>
                <a:gd name="connsiteX56" fmla="*/ 5361215 w 9113158"/>
                <a:gd name="connsiteY56" fmla="*/ 4252686 h 4709886"/>
                <a:gd name="connsiteX57" fmla="*/ 5067301 w 9113158"/>
                <a:gd name="connsiteY57" fmla="*/ 4350657 h 4709886"/>
                <a:gd name="connsiteX58" fmla="*/ 5001986 w 9113158"/>
                <a:gd name="connsiteY58" fmla="*/ 4459514 h 4709886"/>
                <a:gd name="connsiteX59" fmla="*/ 4871358 w 9113158"/>
                <a:gd name="connsiteY59" fmla="*/ 4503057 h 4709886"/>
                <a:gd name="connsiteX60" fmla="*/ 4686301 w 9113158"/>
                <a:gd name="connsiteY60" fmla="*/ 4535714 h 4709886"/>
                <a:gd name="connsiteX61" fmla="*/ 4533901 w 9113158"/>
                <a:gd name="connsiteY61" fmla="*/ 4601029 h 4709886"/>
                <a:gd name="connsiteX62" fmla="*/ 4457701 w 9113158"/>
                <a:gd name="connsiteY62" fmla="*/ 4590143 h 4709886"/>
                <a:gd name="connsiteX63" fmla="*/ 4348843 w 9113158"/>
                <a:gd name="connsiteY63" fmla="*/ 4699000 h 4709886"/>
                <a:gd name="connsiteX64" fmla="*/ 4272643 w 9113158"/>
                <a:gd name="connsiteY64" fmla="*/ 4655457 h 4709886"/>
                <a:gd name="connsiteX65" fmla="*/ 4109358 w 9113158"/>
                <a:gd name="connsiteY65" fmla="*/ 4677229 h 4709886"/>
                <a:gd name="connsiteX66" fmla="*/ 3978729 w 9113158"/>
                <a:gd name="connsiteY66" fmla="*/ 4546600 h 4709886"/>
                <a:gd name="connsiteX67" fmla="*/ 3967843 w 9113158"/>
                <a:gd name="connsiteY67" fmla="*/ 4426857 h 4709886"/>
                <a:gd name="connsiteX68" fmla="*/ 3989615 w 9113158"/>
                <a:gd name="connsiteY68" fmla="*/ 4405086 h 4709886"/>
                <a:gd name="connsiteX69" fmla="*/ 4000501 w 9113158"/>
                <a:gd name="connsiteY69" fmla="*/ 4328886 h 4709886"/>
                <a:gd name="connsiteX70" fmla="*/ 3946072 w 9113158"/>
                <a:gd name="connsiteY70" fmla="*/ 4350657 h 4709886"/>
                <a:gd name="connsiteX71" fmla="*/ 3924301 w 9113158"/>
                <a:gd name="connsiteY71" fmla="*/ 4307114 h 4709886"/>
                <a:gd name="connsiteX72" fmla="*/ 3989615 w 9113158"/>
                <a:gd name="connsiteY72" fmla="*/ 4176486 h 4709886"/>
                <a:gd name="connsiteX73" fmla="*/ 4120243 w 9113158"/>
                <a:gd name="connsiteY73" fmla="*/ 4143829 h 4709886"/>
                <a:gd name="connsiteX74" fmla="*/ 4054929 w 9113158"/>
                <a:gd name="connsiteY74" fmla="*/ 4100286 h 4709886"/>
                <a:gd name="connsiteX75" fmla="*/ 3793672 w 9113158"/>
                <a:gd name="connsiteY75" fmla="*/ 4111171 h 4709886"/>
                <a:gd name="connsiteX76" fmla="*/ 3956958 w 9113158"/>
                <a:gd name="connsiteY76" fmla="*/ 4034971 h 4709886"/>
                <a:gd name="connsiteX77" fmla="*/ 4120243 w 9113158"/>
                <a:gd name="connsiteY77" fmla="*/ 4034971 h 4709886"/>
                <a:gd name="connsiteX78" fmla="*/ 4152901 w 9113158"/>
                <a:gd name="connsiteY78" fmla="*/ 4056743 h 4709886"/>
                <a:gd name="connsiteX79" fmla="*/ 4163786 w 9113158"/>
                <a:gd name="connsiteY79" fmla="*/ 4034971 h 4709886"/>
                <a:gd name="connsiteX80" fmla="*/ 4087586 w 9113158"/>
                <a:gd name="connsiteY80" fmla="*/ 3947886 h 4709886"/>
                <a:gd name="connsiteX81" fmla="*/ 3902529 w 9113158"/>
                <a:gd name="connsiteY81" fmla="*/ 3937000 h 4709886"/>
                <a:gd name="connsiteX82" fmla="*/ 4185558 w 9113158"/>
                <a:gd name="connsiteY82" fmla="*/ 3904343 h 4709886"/>
                <a:gd name="connsiteX83" fmla="*/ 4076701 w 9113158"/>
                <a:gd name="connsiteY83" fmla="*/ 3697514 h 4709886"/>
                <a:gd name="connsiteX84" fmla="*/ 4120243 w 9113158"/>
                <a:gd name="connsiteY84" fmla="*/ 3664857 h 4709886"/>
                <a:gd name="connsiteX85" fmla="*/ 4261758 w 9113158"/>
                <a:gd name="connsiteY85" fmla="*/ 3915229 h 4709886"/>
                <a:gd name="connsiteX86" fmla="*/ 4316186 w 9113158"/>
                <a:gd name="connsiteY86" fmla="*/ 3926114 h 4709886"/>
                <a:gd name="connsiteX87" fmla="*/ 4381501 w 9113158"/>
                <a:gd name="connsiteY87" fmla="*/ 3991429 h 4709886"/>
                <a:gd name="connsiteX88" fmla="*/ 4425043 w 9113158"/>
                <a:gd name="connsiteY88" fmla="*/ 3882571 h 4709886"/>
                <a:gd name="connsiteX89" fmla="*/ 4533901 w 9113158"/>
                <a:gd name="connsiteY89" fmla="*/ 3839029 h 4709886"/>
                <a:gd name="connsiteX90" fmla="*/ 4664529 w 9113158"/>
                <a:gd name="connsiteY90" fmla="*/ 3860800 h 4709886"/>
                <a:gd name="connsiteX91" fmla="*/ 4947558 w 9113158"/>
                <a:gd name="connsiteY91" fmla="*/ 3719286 h 4709886"/>
                <a:gd name="connsiteX92" fmla="*/ 5252358 w 9113158"/>
                <a:gd name="connsiteY92" fmla="*/ 3643086 h 4709886"/>
                <a:gd name="connsiteX93" fmla="*/ 5339443 w 9113158"/>
                <a:gd name="connsiteY93" fmla="*/ 3566886 h 4709886"/>
                <a:gd name="connsiteX94" fmla="*/ 5818415 w 9113158"/>
                <a:gd name="connsiteY94" fmla="*/ 3349171 h 4709886"/>
                <a:gd name="connsiteX95" fmla="*/ 5633358 w 9113158"/>
                <a:gd name="connsiteY95" fmla="*/ 3327400 h 4709886"/>
                <a:gd name="connsiteX96" fmla="*/ 5557158 w 9113158"/>
                <a:gd name="connsiteY96" fmla="*/ 3327400 h 4709886"/>
                <a:gd name="connsiteX97" fmla="*/ 5165272 w 9113158"/>
                <a:gd name="connsiteY97" fmla="*/ 3207657 h 4709886"/>
                <a:gd name="connsiteX98" fmla="*/ 5143501 w 9113158"/>
                <a:gd name="connsiteY98" fmla="*/ 3153229 h 4709886"/>
                <a:gd name="connsiteX99" fmla="*/ 5078186 w 9113158"/>
                <a:gd name="connsiteY99" fmla="*/ 3098800 h 4709886"/>
                <a:gd name="connsiteX100" fmla="*/ 4947558 w 9113158"/>
                <a:gd name="connsiteY100" fmla="*/ 3098800 h 4709886"/>
                <a:gd name="connsiteX101" fmla="*/ 4816929 w 9113158"/>
                <a:gd name="connsiteY101" fmla="*/ 3142343 h 4709886"/>
                <a:gd name="connsiteX102" fmla="*/ 4697186 w 9113158"/>
                <a:gd name="connsiteY102" fmla="*/ 3109686 h 4709886"/>
                <a:gd name="connsiteX103" fmla="*/ 4599215 w 9113158"/>
                <a:gd name="connsiteY103" fmla="*/ 3175000 h 4709886"/>
                <a:gd name="connsiteX104" fmla="*/ 4163786 w 9113158"/>
                <a:gd name="connsiteY104" fmla="*/ 3240314 h 4709886"/>
                <a:gd name="connsiteX105" fmla="*/ 4109358 w 9113158"/>
                <a:gd name="connsiteY105" fmla="*/ 3207657 h 4709886"/>
                <a:gd name="connsiteX106" fmla="*/ 3902529 w 9113158"/>
                <a:gd name="connsiteY106" fmla="*/ 3272971 h 4709886"/>
                <a:gd name="connsiteX107" fmla="*/ 3880758 w 9113158"/>
                <a:gd name="connsiteY107" fmla="*/ 3240314 h 4709886"/>
                <a:gd name="connsiteX108" fmla="*/ 3238501 w 9113158"/>
                <a:gd name="connsiteY108" fmla="*/ 3262086 h 4709886"/>
                <a:gd name="connsiteX109" fmla="*/ 2901043 w 9113158"/>
                <a:gd name="connsiteY109" fmla="*/ 3272971 h 4709886"/>
                <a:gd name="connsiteX110" fmla="*/ 2596243 w 9113158"/>
                <a:gd name="connsiteY110" fmla="*/ 3349171 h 4709886"/>
                <a:gd name="connsiteX111" fmla="*/ 2454729 w 9113158"/>
                <a:gd name="connsiteY111" fmla="*/ 3349171 h 4709886"/>
                <a:gd name="connsiteX112" fmla="*/ 2356758 w 9113158"/>
                <a:gd name="connsiteY112" fmla="*/ 3392714 h 4709886"/>
                <a:gd name="connsiteX113" fmla="*/ 2106386 w 9113158"/>
                <a:gd name="connsiteY113" fmla="*/ 3381829 h 4709886"/>
                <a:gd name="connsiteX114" fmla="*/ 1409701 w 9113158"/>
                <a:gd name="connsiteY114" fmla="*/ 3425371 h 4709886"/>
                <a:gd name="connsiteX115" fmla="*/ 1137558 w 9113158"/>
                <a:gd name="connsiteY115" fmla="*/ 3523343 h 4709886"/>
                <a:gd name="connsiteX116" fmla="*/ 604158 w 9113158"/>
                <a:gd name="connsiteY116" fmla="*/ 3556000 h 4709886"/>
                <a:gd name="connsiteX117" fmla="*/ 571501 w 9113158"/>
                <a:gd name="connsiteY117" fmla="*/ 3512457 h 4709886"/>
                <a:gd name="connsiteX118" fmla="*/ 473529 w 9113158"/>
                <a:gd name="connsiteY118" fmla="*/ 3479800 h 4709886"/>
                <a:gd name="connsiteX119" fmla="*/ 310243 w 9113158"/>
                <a:gd name="connsiteY119" fmla="*/ 3588657 h 4709886"/>
                <a:gd name="connsiteX120" fmla="*/ 136072 w 9113158"/>
                <a:gd name="connsiteY120" fmla="*/ 3697514 h 4709886"/>
                <a:gd name="connsiteX121" fmla="*/ 59872 w 9113158"/>
                <a:gd name="connsiteY121" fmla="*/ 3697514 h 4709886"/>
                <a:gd name="connsiteX122" fmla="*/ 27215 w 9113158"/>
                <a:gd name="connsiteY122" fmla="*/ 3566886 h 4709886"/>
                <a:gd name="connsiteX123" fmla="*/ 38101 w 9113158"/>
                <a:gd name="connsiteY123" fmla="*/ 3458029 h 4709886"/>
                <a:gd name="connsiteX124" fmla="*/ 16329 w 9113158"/>
                <a:gd name="connsiteY124" fmla="*/ 3240314 h 4709886"/>
                <a:gd name="connsiteX125" fmla="*/ 81643 w 9113158"/>
                <a:gd name="connsiteY125" fmla="*/ 3077029 h 4709886"/>
                <a:gd name="connsiteX126" fmla="*/ 125186 w 9113158"/>
                <a:gd name="connsiteY126" fmla="*/ 3066143 h 4709886"/>
                <a:gd name="connsiteX127" fmla="*/ 136072 w 9113158"/>
                <a:gd name="connsiteY127" fmla="*/ 2935514 h 4709886"/>
                <a:gd name="connsiteX128" fmla="*/ 179615 w 9113158"/>
                <a:gd name="connsiteY128" fmla="*/ 2848429 h 4709886"/>
                <a:gd name="connsiteX129" fmla="*/ 364672 w 9113158"/>
                <a:gd name="connsiteY129" fmla="*/ 2848429 h 4709886"/>
                <a:gd name="connsiteX130" fmla="*/ 408215 w 9113158"/>
                <a:gd name="connsiteY130" fmla="*/ 2891971 h 4709886"/>
                <a:gd name="connsiteX131" fmla="*/ 419101 w 9113158"/>
                <a:gd name="connsiteY131" fmla="*/ 2837543 h 4709886"/>
                <a:gd name="connsiteX132" fmla="*/ 647701 w 9113158"/>
                <a:gd name="connsiteY132" fmla="*/ 2717800 h 4709886"/>
                <a:gd name="connsiteX133" fmla="*/ 843643 w 9113158"/>
                <a:gd name="connsiteY133" fmla="*/ 2761343 h 4709886"/>
                <a:gd name="connsiteX134" fmla="*/ 941615 w 9113158"/>
                <a:gd name="connsiteY134" fmla="*/ 2696029 h 4709886"/>
                <a:gd name="connsiteX135" fmla="*/ 1224643 w 9113158"/>
                <a:gd name="connsiteY135" fmla="*/ 2641600 h 4709886"/>
                <a:gd name="connsiteX136" fmla="*/ 1475015 w 9113158"/>
                <a:gd name="connsiteY136" fmla="*/ 2598057 h 4709886"/>
                <a:gd name="connsiteX137" fmla="*/ 1670958 w 9113158"/>
                <a:gd name="connsiteY137" fmla="*/ 2554514 h 4709886"/>
                <a:gd name="connsiteX138" fmla="*/ 2084615 w 9113158"/>
                <a:gd name="connsiteY138" fmla="*/ 2467429 h 4709886"/>
                <a:gd name="connsiteX139" fmla="*/ 2585358 w 9113158"/>
                <a:gd name="connsiteY139" fmla="*/ 2445657 h 4709886"/>
                <a:gd name="connsiteX140" fmla="*/ 2792186 w 9113158"/>
                <a:gd name="connsiteY140" fmla="*/ 2423886 h 4709886"/>
                <a:gd name="connsiteX141" fmla="*/ 3423558 w 9113158"/>
                <a:gd name="connsiteY141" fmla="*/ 2325914 h 4709886"/>
                <a:gd name="connsiteX142" fmla="*/ 3663043 w 9113158"/>
                <a:gd name="connsiteY142" fmla="*/ 2282371 h 4709886"/>
                <a:gd name="connsiteX143" fmla="*/ 3706586 w 9113158"/>
                <a:gd name="connsiteY143" fmla="*/ 2129971 h 4709886"/>
                <a:gd name="connsiteX144" fmla="*/ 3673929 w 9113158"/>
                <a:gd name="connsiteY144" fmla="*/ 2108200 h 4709886"/>
                <a:gd name="connsiteX145" fmla="*/ 3064329 w 9113158"/>
                <a:gd name="connsiteY145" fmla="*/ 1966686 h 4709886"/>
                <a:gd name="connsiteX146" fmla="*/ 2650672 w 9113158"/>
                <a:gd name="connsiteY146" fmla="*/ 1846943 h 4709886"/>
                <a:gd name="connsiteX147" fmla="*/ 2487386 w 9113158"/>
                <a:gd name="connsiteY147" fmla="*/ 1814286 h 4709886"/>
                <a:gd name="connsiteX148" fmla="*/ 2356758 w 9113158"/>
                <a:gd name="connsiteY148" fmla="*/ 1738086 h 4709886"/>
                <a:gd name="connsiteX149" fmla="*/ 2062843 w 9113158"/>
                <a:gd name="connsiteY149" fmla="*/ 1727200 h 4709886"/>
                <a:gd name="connsiteX150" fmla="*/ 1856015 w 9113158"/>
                <a:gd name="connsiteY150" fmla="*/ 1629229 h 4709886"/>
                <a:gd name="connsiteX151" fmla="*/ 1779815 w 9113158"/>
                <a:gd name="connsiteY151" fmla="*/ 1651000 h 4709886"/>
                <a:gd name="connsiteX152" fmla="*/ 1126672 w 9113158"/>
                <a:gd name="connsiteY152" fmla="*/ 1574800 h 4709886"/>
                <a:gd name="connsiteX153" fmla="*/ 810986 w 9113158"/>
                <a:gd name="connsiteY153" fmla="*/ 1509486 h 4709886"/>
                <a:gd name="connsiteX154" fmla="*/ 484415 w 9113158"/>
                <a:gd name="connsiteY154" fmla="*/ 1357086 h 4709886"/>
                <a:gd name="connsiteX155" fmla="*/ 429986 w 9113158"/>
                <a:gd name="connsiteY155" fmla="*/ 1313543 h 4709886"/>
                <a:gd name="connsiteX156" fmla="*/ 419101 w 9113158"/>
                <a:gd name="connsiteY156" fmla="*/ 1248229 h 4709886"/>
                <a:gd name="connsiteX157" fmla="*/ 321129 w 9113158"/>
                <a:gd name="connsiteY157" fmla="*/ 1270000 h 4709886"/>
                <a:gd name="connsiteX158" fmla="*/ 190501 w 9113158"/>
                <a:gd name="connsiteY158" fmla="*/ 1291771 h 4709886"/>
                <a:gd name="connsiteX159" fmla="*/ 125186 w 9113158"/>
                <a:gd name="connsiteY159" fmla="*/ 1204686 h 4709886"/>
                <a:gd name="connsiteX160" fmla="*/ 59872 w 9113158"/>
                <a:gd name="connsiteY160" fmla="*/ 1193800 h 4709886"/>
                <a:gd name="connsiteX161" fmla="*/ 5443 w 9113158"/>
                <a:gd name="connsiteY161" fmla="*/ 1052286 h 4709886"/>
                <a:gd name="connsiteX162" fmla="*/ 27215 w 9113158"/>
                <a:gd name="connsiteY162" fmla="*/ 758371 h 4709886"/>
                <a:gd name="connsiteX163" fmla="*/ 27215 w 9113158"/>
                <a:gd name="connsiteY163" fmla="*/ 627743 h 4709886"/>
                <a:gd name="connsiteX164" fmla="*/ 48986 w 9113158"/>
                <a:gd name="connsiteY164" fmla="*/ 584200 h 4709886"/>
                <a:gd name="connsiteX165" fmla="*/ 114301 w 9113158"/>
                <a:gd name="connsiteY165" fmla="*/ 584200 h 4709886"/>
                <a:gd name="connsiteX166" fmla="*/ 223158 w 9113158"/>
                <a:gd name="connsiteY166" fmla="*/ 605971 h 4709886"/>
                <a:gd name="connsiteX167" fmla="*/ 364672 w 9113158"/>
                <a:gd name="connsiteY167" fmla="*/ 660400 h 4709886"/>
                <a:gd name="connsiteX168" fmla="*/ 473529 w 9113158"/>
                <a:gd name="connsiteY168" fmla="*/ 714829 h 4709886"/>
                <a:gd name="connsiteX169" fmla="*/ 527958 w 9113158"/>
                <a:gd name="connsiteY169" fmla="*/ 660400 h 4709886"/>
                <a:gd name="connsiteX170" fmla="*/ 625929 w 9113158"/>
                <a:gd name="connsiteY170" fmla="*/ 649514 h 4709886"/>
                <a:gd name="connsiteX171" fmla="*/ 723901 w 9113158"/>
                <a:gd name="connsiteY171" fmla="*/ 595086 h 4709886"/>
                <a:gd name="connsiteX172" fmla="*/ 854529 w 9113158"/>
                <a:gd name="connsiteY172" fmla="*/ 605971 h 4709886"/>
                <a:gd name="connsiteX173" fmla="*/ 1355272 w 9113158"/>
                <a:gd name="connsiteY173" fmla="*/ 758371 h 4709886"/>
                <a:gd name="connsiteX174" fmla="*/ 1790701 w 9113158"/>
                <a:gd name="connsiteY174" fmla="*/ 856343 h 4709886"/>
                <a:gd name="connsiteX175" fmla="*/ 2062843 w 9113158"/>
                <a:gd name="connsiteY175" fmla="*/ 943429 h 4709886"/>
                <a:gd name="connsiteX176" fmla="*/ 2291443 w 9113158"/>
                <a:gd name="connsiteY176" fmla="*/ 986971 h 4709886"/>
                <a:gd name="connsiteX177" fmla="*/ 2465615 w 9113158"/>
                <a:gd name="connsiteY177" fmla="*/ 1041400 h 4709886"/>
                <a:gd name="connsiteX178" fmla="*/ 2650672 w 9113158"/>
                <a:gd name="connsiteY178" fmla="*/ 1052286 h 4709886"/>
                <a:gd name="connsiteX179" fmla="*/ 2944586 w 9113158"/>
                <a:gd name="connsiteY179" fmla="*/ 1128486 h 4709886"/>
                <a:gd name="connsiteX180" fmla="*/ 3216729 w 9113158"/>
                <a:gd name="connsiteY180" fmla="*/ 1139371 h 4709886"/>
                <a:gd name="connsiteX181" fmla="*/ 3586843 w 9113158"/>
                <a:gd name="connsiteY181" fmla="*/ 1172029 h 4709886"/>
                <a:gd name="connsiteX182" fmla="*/ 3728358 w 9113158"/>
                <a:gd name="connsiteY182" fmla="*/ 1182914 h 4709886"/>
                <a:gd name="connsiteX183" fmla="*/ 4054929 w 9113158"/>
                <a:gd name="connsiteY183" fmla="*/ 1019629 h 4709886"/>
                <a:gd name="connsiteX184" fmla="*/ 4011386 w 9113158"/>
                <a:gd name="connsiteY184" fmla="*/ 997857 h 4709886"/>
                <a:gd name="connsiteX185" fmla="*/ 4000501 w 9113158"/>
                <a:gd name="connsiteY185" fmla="*/ 812800 h 4709886"/>
                <a:gd name="connsiteX186" fmla="*/ 4185558 w 9113158"/>
                <a:gd name="connsiteY186" fmla="*/ 856343 h 4709886"/>
                <a:gd name="connsiteX187" fmla="*/ 4283529 w 9113158"/>
                <a:gd name="connsiteY187" fmla="*/ 856343 h 4709886"/>
                <a:gd name="connsiteX188" fmla="*/ 4425043 w 9113158"/>
                <a:gd name="connsiteY188" fmla="*/ 889000 h 4709886"/>
                <a:gd name="connsiteX189" fmla="*/ 4588329 w 9113158"/>
                <a:gd name="connsiteY189" fmla="*/ 954314 h 4709886"/>
                <a:gd name="connsiteX190" fmla="*/ 4653643 w 9113158"/>
                <a:gd name="connsiteY190" fmla="*/ 986971 h 4709886"/>
                <a:gd name="connsiteX191" fmla="*/ 4729843 w 9113158"/>
                <a:gd name="connsiteY191" fmla="*/ 1204686 h 4709886"/>
                <a:gd name="connsiteX192" fmla="*/ 4816929 w 9113158"/>
                <a:gd name="connsiteY192" fmla="*/ 1389743 h 4709886"/>
                <a:gd name="connsiteX193" fmla="*/ 4860472 w 9113158"/>
                <a:gd name="connsiteY193" fmla="*/ 1378857 h 4709886"/>
                <a:gd name="connsiteX194" fmla="*/ 4904015 w 9113158"/>
                <a:gd name="connsiteY194" fmla="*/ 1422400 h 4709886"/>
                <a:gd name="connsiteX195" fmla="*/ 5165272 w 9113158"/>
                <a:gd name="connsiteY195" fmla="*/ 1487714 h 4709886"/>
                <a:gd name="connsiteX196" fmla="*/ 5176158 w 9113158"/>
                <a:gd name="connsiteY196" fmla="*/ 1422400 h 4709886"/>
                <a:gd name="connsiteX197" fmla="*/ 5241472 w 9113158"/>
                <a:gd name="connsiteY197" fmla="*/ 1433286 h 4709886"/>
                <a:gd name="connsiteX198" fmla="*/ 5263243 w 9113158"/>
                <a:gd name="connsiteY198" fmla="*/ 1357086 h 4709886"/>
                <a:gd name="connsiteX199" fmla="*/ 5611586 w 9113158"/>
                <a:gd name="connsiteY199" fmla="*/ 1313543 h 4709886"/>
                <a:gd name="connsiteX200" fmla="*/ 6079672 w 9113158"/>
                <a:gd name="connsiteY200" fmla="*/ 1215571 h 4709886"/>
                <a:gd name="connsiteX201" fmla="*/ 6003472 w 9113158"/>
                <a:gd name="connsiteY201" fmla="*/ 1106714 h 4709886"/>
                <a:gd name="connsiteX202" fmla="*/ 5840186 w 9113158"/>
                <a:gd name="connsiteY202" fmla="*/ 965200 h 4709886"/>
                <a:gd name="connsiteX203" fmla="*/ 5731329 w 9113158"/>
                <a:gd name="connsiteY203" fmla="*/ 801914 h 4709886"/>
                <a:gd name="connsiteX204" fmla="*/ 5687786 w 9113158"/>
                <a:gd name="connsiteY204" fmla="*/ 595086 h 4709886"/>
                <a:gd name="connsiteX205" fmla="*/ 5655129 w 9113158"/>
                <a:gd name="connsiteY205" fmla="*/ 453571 h 4709886"/>
                <a:gd name="connsiteX206" fmla="*/ 5753101 w 9113158"/>
                <a:gd name="connsiteY206" fmla="*/ 268514 h 4709886"/>
                <a:gd name="connsiteX207" fmla="*/ 5818415 w 9113158"/>
                <a:gd name="connsiteY207" fmla="*/ 224971 h 4709886"/>
                <a:gd name="connsiteX208" fmla="*/ 6057901 w 9113158"/>
                <a:gd name="connsiteY208" fmla="*/ 116114 h 4709886"/>
                <a:gd name="connsiteX209" fmla="*/ 6308272 w 9113158"/>
                <a:gd name="connsiteY209" fmla="*/ 116114 h 4709886"/>
                <a:gd name="connsiteX210" fmla="*/ 6460672 w 9113158"/>
                <a:gd name="connsiteY210" fmla="*/ 94343 h 4709886"/>
                <a:gd name="connsiteX211" fmla="*/ 6515101 w 9113158"/>
                <a:gd name="connsiteY211" fmla="*/ 127000 h 4709886"/>
                <a:gd name="connsiteX212" fmla="*/ 6743701 w 9113158"/>
                <a:gd name="connsiteY212" fmla="*/ 116114 h 4709886"/>
                <a:gd name="connsiteX213" fmla="*/ 6830786 w 9113158"/>
                <a:gd name="connsiteY213" fmla="*/ 116114 h 4709886"/>
                <a:gd name="connsiteX214" fmla="*/ 6852558 w 9113158"/>
                <a:gd name="connsiteY214" fmla="*/ 170543 h 4709886"/>
                <a:gd name="connsiteX215" fmla="*/ 6983186 w 9113158"/>
                <a:gd name="connsiteY215" fmla="*/ 203200 h 4709886"/>
                <a:gd name="connsiteX216" fmla="*/ 7222672 w 9113158"/>
                <a:gd name="connsiteY216" fmla="*/ 50800 h 4709886"/>
                <a:gd name="connsiteX217" fmla="*/ 7353301 w 9113158"/>
                <a:gd name="connsiteY217" fmla="*/ 61686 h 4709886"/>
                <a:gd name="connsiteX218" fmla="*/ 7418615 w 9113158"/>
                <a:gd name="connsiteY218" fmla="*/ 159657 h 4709886"/>
                <a:gd name="connsiteX219" fmla="*/ 7462158 w 9113158"/>
                <a:gd name="connsiteY219" fmla="*/ 181429 h 4709886"/>
                <a:gd name="connsiteX220" fmla="*/ 7473043 w 9113158"/>
                <a:gd name="connsiteY220" fmla="*/ 246743 h 4709886"/>
                <a:gd name="connsiteX221" fmla="*/ 7581901 w 9113158"/>
                <a:gd name="connsiteY221" fmla="*/ 192314 h 4709886"/>
                <a:gd name="connsiteX222" fmla="*/ 7690758 w 9113158"/>
                <a:gd name="connsiteY222" fmla="*/ 148771 h 4709886"/>
                <a:gd name="connsiteX223" fmla="*/ 7777843 w 9113158"/>
                <a:gd name="connsiteY223" fmla="*/ 203200 h 4709886"/>
                <a:gd name="connsiteX224" fmla="*/ 7832272 w 9113158"/>
                <a:gd name="connsiteY224" fmla="*/ 214086 h 4709886"/>
                <a:gd name="connsiteX225" fmla="*/ 7832272 w 9113158"/>
                <a:gd name="connsiteY225" fmla="*/ 246743 h 4709886"/>
                <a:gd name="connsiteX226" fmla="*/ 7875815 w 9113158"/>
                <a:gd name="connsiteY226" fmla="*/ 257629 h 4709886"/>
                <a:gd name="connsiteX227" fmla="*/ 7897586 w 9113158"/>
                <a:gd name="connsiteY227" fmla="*/ 312057 h 4709886"/>
                <a:gd name="connsiteX228" fmla="*/ 7930243 w 9113158"/>
                <a:gd name="connsiteY228" fmla="*/ 322943 h 4709886"/>
                <a:gd name="connsiteX229" fmla="*/ 8441872 w 9113158"/>
                <a:gd name="connsiteY229" fmla="*/ 29029 h 4709886"/>
                <a:gd name="connsiteX230" fmla="*/ 8430986 w 9113158"/>
                <a:gd name="connsiteY230" fmla="*/ 148771 h 4709886"/>
                <a:gd name="connsiteX231" fmla="*/ 7962901 w 9113158"/>
                <a:gd name="connsiteY231" fmla="*/ 410029 h 4709886"/>
                <a:gd name="connsiteX232" fmla="*/ 7941129 w 9113158"/>
                <a:gd name="connsiteY232" fmla="*/ 442686 h 4709886"/>
                <a:gd name="connsiteX233" fmla="*/ 7854043 w 9113158"/>
                <a:gd name="connsiteY233" fmla="*/ 497114 h 4709886"/>
                <a:gd name="connsiteX234" fmla="*/ 7647215 w 9113158"/>
                <a:gd name="connsiteY234" fmla="*/ 627743 h 4709886"/>
                <a:gd name="connsiteX235" fmla="*/ 7560129 w 9113158"/>
                <a:gd name="connsiteY235" fmla="*/ 627743 h 4709886"/>
                <a:gd name="connsiteX236" fmla="*/ 7462158 w 9113158"/>
                <a:gd name="connsiteY236" fmla="*/ 671286 h 4709886"/>
                <a:gd name="connsiteX237" fmla="*/ 7505701 w 9113158"/>
                <a:gd name="connsiteY237" fmla="*/ 551543 h 4709886"/>
                <a:gd name="connsiteX238" fmla="*/ 7505701 w 9113158"/>
                <a:gd name="connsiteY238" fmla="*/ 551543 h 4709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</a:cxnLst>
              <a:rect l="l" t="t" r="r" b="b"/>
              <a:pathLst>
                <a:path w="9113158" h="4709886">
                  <a:moveTo>
                    <a:pt x="7298872" y="508000"/>
                  </a:moveTo>
                  <a:cubicBezTo>
                    <a:pt x="7303408" y="488043"/>
                    <a:pt x="7307944" y="468086"/>
                    <a:pt x="7309758" y="431800"/>
                  </a:cubicBezTo>
                  <a:cubicBezTo>
                    <a:pt x="7311572" y="395514"/>
                    <a:pt x="7324272" y="304800"/>
                    <a:pt x="7309758" y="290286"/>
                  </a:cubicBezTo>
                  <a:cubicBezTo>
                    <a:pt x="7295244" y="275772"/>
                    <a:pt x="7258958" y="332014"/>
                    <a:pt x="7222672" y="344714"/>
                  </a:cubicBezTo>
                  <a:cubicBezTo>
                    <a:pt x="7186386" y="357414"/>
                    <a:pt x="7088414" y="335643"/>
                    <a:pt x="7092043" y="366486"/>
                  </a:cubicBezTo>
                  <a:cubicBezTo>
                    <a:pt x="7095672" y="397329"/>
                    <a:pt x="7177314" y="513443"/>
                    <a:pt x="7244443" y="529771"/>
                  </a:cubicBezTo>
                  <a:cubicBezTo>
                    <a:pt x="7311572" y="546099"/>
                    <a:pt x="7454901" y="459014"/>
                    <a:pt x="7494815" y="464457"/>
                  </a:cubicBezTo>
                  <a:cubicBezTo>
                    <a:pt x="7534729" y="469900"/>
                    <a:pt x="7522029" y="526143"/>
                    <a:pt x="7483929" y="562429"/>
                  </a:cubicBezTo>
                  <a:cubicBezTo>
                    <a:pt x="7445829" y="598715"/>
                    <a:pt x="7306129" y="664028"/>
                    <a:pt x="7266215" y="682171"/>
                  </a:cubicBezTo>
                  <a:cubicBezTo>
                    <a:pt x="7226301" y="700314"/>
                    <a:pt x="7244443" y="671286"/>
                    <a:pt x="7244443" y="671286"/>
                  </a:cubicBezTo>
                  <a:cubicBezTo>
                    <a:pt x="7208157" y="653143"/>
                    <a:pt x="7088415" y="584200"/>
                    <a:pt x="7048501" y="573314"/>
                  </a:cubicBezTo>
                  <a:cubicBezTo>
                    <a:pt x="7008587" y="562428"/>
                    <a:pt x="7070272" y="595085"/>
                    <a:pt x="7004958" y="605971"/>
                  </a:cubicBezTo>
                  <a:cubicBezTo>
                    <a:pt x="6939644" y="616857"/>
                    <a:pt x="6656615" y="638629"/>
                    <a:pt x="6656615" y="638629"/>
                  </a:cubicBezTo>
                  <a:cubicBezTo>
                    <a:pt x="6576786" y="645886"/>
                    <a:pt x="6562272" y="654957"/>
                    <a:pt x="6525986" y="649514"/>
                  </a:cubicBezTo>
                  <a:cubicBezTo>
                    <a:pt x="6489700" y="644071"/>
                    <a:pt x="6473372" y="616857"/>
                    <a:pt x="6438901" y="605971"/>
                  </a:cubicBezTo>
                  <a:cubicBezTo>
                    <a:pt x="6404430" y="595085"/>
                    <a:pt x="6317344" y="555171"/>
                    <a:pt x="6319158" y="584200"/>
                  </a:cubicBezTo>
                  <a:cubicBezTo>
                    <a:pt x="6320972" y="613229"/>
                    <a:pt x="6404429" y="732972"/>
                    <a:pt x="6449786" y="780143"/>
                  </a:cubicBezTo>
                  <a:cubicBezTo>
                    <a:pt x="6495143" y="827314"/>
                    <a:pt x="6565901" y="836386"/>
                    <a:pt x="6591301" y="867229"/>
                  </a:cubicBezTo>
                  <a:cubicBezTo>
                    <a:pt x="6616701" y="898072"/>
                    <a:pt x="6560458" y="927100"/>
                    <a:pt x="6602186" y="965200"/>
                  </a:cubicBezTo>
                  <a:cubicBezTo>
                    <a:pt x="6643914" y="1003300"/>
                    <a:pt x="6785429" y="1068615"/>
                    <a:pt x="6841672" y="1095829"/>
                  </a:cubicBezTo>
                  <a:cubicBezTo>
                    <a:pt x="6897915" y="1123043"/>
                    <a:pt x="6917872" y="1099458"/>
                    <a:pt x="6939643" y="1128486"/>
                  </a:cubicBezTo>
                  <a:cubicBezTo>
                    <a:pt x="6961414" y="1157514"/>
                    <a:pt x="6957787" y="1201057"/>
                    <a:pt x="6972301" y="1270000"/>
                  </a:cubicBezTo>
                  <a:cubicBezTo>
                    <a:pt x="6986815" y="1338943"/>
                    <a:pt x="7006772" y="1445986"/>
                    <a:pt x="7026729" y="1542143"/>
                  </a:cubicBezTo>
                  <a:cubicBezTo>
                    <a:pt x="7046686" y="1638300"/>
                    <a:pt x="7057572" y="1792515"/>
                    <a:pt x="7092043" y="1846943"/>
                  </a:cubicBezTo>
                  <a:cubicBezTo>
                    <a:pt x="7126515" y="1901372"/>
                    <a:pt x="7191829" y="1857828"/>
                    <a:pt x="7233558" y="1868714"/>
                  </a:cubicBezTo>
                  <a:cubicBezTo>
                    <a:pt x="7275287" y="1879600"/>
                    <a:pt x="7324272" y="1885043"/>
                    <a:pt x="7342415" y="1912257"/>
                  </a:cubicBezTo>
                  <a:cubicBezTo>
                    <a:pt x="7360558" y="1939471"/>
                    <a:pt x="7333344" y="2015671"/>
                    <a:pt x="7342415" y="2032000"/>
                  </a:cubicBezTo>
                  <a:cubicBezTo>
                    <a:pt x="7351486" y="2048329"/>
                    <a:pt x="7376886" y="2050143"/>
                    <a:pt x="7396843" y="2010229"/>
                  </a:cubicBezTo>
                  <a:cubicBezTo>
                    <a:pt x="7416800" y="1970315"/>
                    <a:pt x="7418615" y="1857828"/>
                    <a:pt x="7462158" y="1792514"/>
                  </a:cubicBezTo>
                  <a:cubicBezTo>
                    <a:pt x="7505701" y="1727200"/>
                    <a:pt x="7572830" y="1665514"/>
                    <a:pt x="7658101" y="1618343"/>
                  </a:cubicBezTo>
                  <a:cubicBezTo>
                    <a:pt x="7743372" y="1571172"/>
                    <a:pt x="7837715" y="1527629"/>
                    <a:pt x="7973786" y="1509486"/>
                  </a:cubicBezTo>
                  <a:cubicBezTo>
                    <a:pt x="8109857" y="1491343"/>
                    <a:pt x="8327572" y="1491343"/>
                    <a:pt x="8474529" y="1509486"/>
                  </a:cubicBezTo>
                  <a:cubicBezTo>
                    <a:pt x="8621486" y="1527629"/>
                    <a:pt x="8766629" y="1580243"/>
                    <a:pt x="8855529" y="1618343"/>
                  </a:cubicBezTo>
                  <a:cubicBezTo>
                    <a:pt x="8944429" y="1656443"/>
                    <a:pt x="8968015" y="1634672"/>
                    <a:pt x="9007929" y="1738086"/>
                  </a:cubicBezTo>
                  <a:cubicBezTo>
                    <a:pt x="9047843" y="1841500"/>
                    <a:pt x="9080501" y="2095501"/>
                    <a:pt x="9095015" y="2238829"/>
                  </a:cubicBezTo>
                  <a:cubicBezTo>
                    <a:pt x="9109529" y="2382157"/>
                    <a:pt x="9113158" y="2480129"/>
                    <a:pt x="9095015" y="2598057"/>
                  </a:cubicBezTo>
                  <a:cubicBezTo>
                    <a:pt x="9076872" y="2715985"/>
                    <a:pt x="9036958" y="2842986"/>
                    <a:pt x="8986158" y="2946400"/>
                  </a:cubicBezTo>
                  <a:cubicBezTo>
                    <a:pt x="8935358" y="3049814"/>
                    <a:pt x="8906329" y="3158671"/>
                    <a:pt x="8790215" y="3218543"/>
                  </a:cubicBezTo>
                  <a:cubicBezTo>
                    <a:pt x="8674101" y="3278415"/>
                    <a:pt x="8463643" y="3305629"/>
                    <a:pt x="8289472" y="3305629"/>
                  </a:cubicBezTo>
                  <a:cubicBezTo>
                    <a:pt x="8115301" y="3305629"/>
                    <a:pt x="7868557" y="3272972"/>
                    <a:pt x="7745186" y="3218543"/>
                  </a:cubicBezTo>
                  <a:cubicBezTo>
                    <a:pt x="7621815" y="3164114"/>
                    <a:pt x="7601857" y="3058886"/>
                    <a:pt x="7549243" y="2979057"/>
                  </a:cubicBezTo>
                  <a:cubicBezTo>
                    <a:pt x="7496629" y="2899228"/>
                    <a:pt x="7463972" y="2781299"/>
                    <a:pt x="7429501" y="2739571"/>
                  </a:cubicBezTo>
                  <a:cubicBezTo>
                    <a:pt x="7395030" y="2697843"/>
                    <a:pt x="7358744" y="2721429"/>
                    <a:pt x="7342415" y="2728686"/>
                  </a:cubicBezTo>
                  <a:cubicBezTo>
                    <a:pt x="7326086" y="2735943"/>
                    <a:pt x="7342415" y="2772228"/>
                    <a:pt x="7331529" y="2783114"/>
                  </a:cubicBezTo>
                  <a:cubicBezTo>
                    <a:pt x="7320643" y="2794000"/>
                    <a:pt x="7286172" y="2784929"/>
                    <a:pt x="7277101" y="2794000"/>
                  </a:cubicBezTo>
                  <a:cubicBezTo>
                    <a:pt x="7268030" y="2803071"/>
                    <a:pt x="7307944" y="2815772"/>
                    <a:pt x="7277101" y="2837543"/>
                  </a:cubicBezTo>
                  <a:cubicBezTo>
                    <a:pt x="7246258" y="2859314"/>
                    <a:pt x="7150100" y="2877458"/>
                    <a:pt x="7092043" y="2924629"/>
                  </a:cubicBezTo>
                  <a:cubicBezTo>
                    <a:pt x="7033986" y="2971800"/>
                    <a:pt x="6961415" y="3058885"/>
                    <a:pt x="6928758" y="3120571"/>
                  </a:cubicBezTo>
                  <a:cubicBezTo>
                    <a:pt x="6896101" y="3182257"/>
                    <a:pt x="6917872" y="3223986"/>
                    <a:pt x="6896101" y="3294743"/>
                  </a:cubicBezTo>
                  <a:cubicBezTo>
                    <a:pt x="6874330" y="3365500"/>
                    <a:pt x="6832601" y="3485243"/>
                    <a:pt x="6798129" y="3545114"/>
                  </a:cubicBezTo>
                  <a:cubicBezTo>
                    <a:pt x="6763658" y="3604985"/>
                    <a:pt x="6723743" y="3635828"/>
                    <a:pt x="6689272" y="3653971"/>
                  </a:cubicBezTo>
                  <a:cubicBezTo>
                    <a:pt x="6654801" y="3672114"/>
                    <a:pt x="6640287" y="3619500"/>
                    <a:pt x="6591301" y="3653971"/>
                  </a:cubicBezTo>
                  <a:cubicBezTo>
                    <a:pt x="6542315" y="3688442"/>
                    <a:pt x="6480629" y="3802743"/>
                    <a:pt x="6395358" y="3860800"/>
                  </a:cubicBezTo>
                  <a:cubicBezTo>
                    <a:pt x="6310087" y="3918857"/>
                    <a:pt x="6186715" y="3973285"/>
                    <a:pt x="6079672" y="4002314"/>
                  </a:cubicBezTo>
                  <a:cubicBezTo>
                    <a:pt x="5972629" y="4031343"/>
                    <a:pt x="5827487" y="4025900"/>
                    <a:pt x="5753101" y="4034971"/>
                  </a:cubicBezTo>
                  <a:cubicBezTo>
                    <a:pt x="5678715" y="4044042"/>
                    <a:pt x="5698672" y="4020457"/>
                    <a:pt x="5633358" y="4056743"/>
                  </a:cubicBezTo>
                  <a:cubicBezTo>
                    <a:pt x="5568044" y="4093029"/>
                    <a:pt x="5455558" y="4203700"/>
                    <a:pt x="5361215" y="4252686"/>
                  </a:cubicBezTo>
                  <a:cubicBezTo>
                    <a:pt x="5266872" y="4301672"/>
                    <a:pt x="5127172" y="4316186"/>
                    <a:pt x="5067301" y="4350657"/>
                  </a:cubicBezTo>
                  <a:cubicBezTo>
                    <a:pt x="5007430" y="4385128"/>
                    <a:pt x="5034643" y="4434114"/>
                    <a:pt x="5001986" y="4459514"/>
                  </a:cubicBezTo>
                  <a:cubicBezTo>
                    <a:pt x="4969329" y="4484914"/>
                    <a:pt x="4923972" y="4490357"/>
                    <a:pt x="4871358" y="4503057"/>
                  </a:cubicBezTo>
                  <a:cubicBezTo>
                    <a:pt x="4818744" y="4515757"/>
                    <a:pt x="4742544" y="4519385"/>
                    <a:pt x="4686301" y="4535714"/>
                  </a:cubicBezTo>
                  <a:cubicBezTo>
                    <a:pt x="4630058" y="4552043"/>
                    <a:pt x="4572001" y="4591958"/>
                    <a:pt x="4533901" y="4601029"/>
                  </a:cubicBezTo>
                  <a:cubicBezTo>
                    <a:pt x="4495801" y="4610101"/>
                    <a:pt x="4488544" y="4573815"/>
                    <a:pt x="4457701" y="4590143"/>
                  </a:cubicBezTo>
                  <a:cubicBezTo>
                    <a:pt x="4426858" y="4606472"/>
                    <a:pt x="4379686" y="4688114"/>
                    <a:pt x="4348843" y="4699000"/>
                  </a:cubicBezTo>
                  <a:cubicBezTo>
                    <a:pt x="4318000" y="4709886"/>
                    <a:pt x="4312557" y="4659085"/>
                    <a:pt x="4272643" y="4655457"/>
                  </a:cubicBezTo>
                  <a:cubicBezTo>
                    <a:pt x="4232729" y="4651829"/>
                    <a:pt x="4158344" y="4695372"/>
                    <a:pt x="4109358" y="4677229"/>
                  </a:cubicBezTo>
                  <a:cubicBezTo>
                    <a:pt x="4060372" y="4659086"/>
                    <a:pt x="4002315" y="4588329"/>
                    <a:pt x="3978729" y="4546600"/>
                  </a:cubicBezTo>
                  <a:cubicBezTo>
                    <a:pt x="3955143" y="4504871"/>
                    <a:pt x="3966029" y="4450443"/>
                    <a:pt x="3967843" y="4426857"/>
                  </a:cubicBezTo>
                  <a:cubicBezTo>
                    <a:pt x="3969657" y="4403271"/>
                    <a:pt x="3984172" y="4421414"/>
                    <a:pt x="3989615" y="4405086"/>
                  </a:cubicBezTo>
                  <a:cubicBezTo>
                    <a:pt x="3995058" y="4388758"/>
                    <a:pt x="4007758" y="4337957"/>
                    <a:pt x="4000501" y="4328886"/>
                  </a:cubicBezTo>
                  <a:cubicBezTo>
                    <a:pt x="3993244" y="4319815"/>
                    <a:pt x="3958772" y="4354286"/>
                    <a:pt x="3946072" y="4350657"/>
                  </a:cubicBezTo>
                  <a:cubicBezTo>
                    <a:pt x="3933372" y="4347028"/>
                    <a:pt x="3917044" y="4336142"/>
                    <a:pt x="3924301" y="4307114"/>
                  </a:cubicBezTo>
                  <a:cubicBezTo>
                    <a:pt x="3931558" y="4278086"/>
                    <a:pt x="3956958" y="4203700"/>
                    <a:pt x="3989615" y="4176486"/>
                  </a:cubicBezTo>
                  <a:cubicBezTo>
                    <a:pt x="4022272" y="4149272"/>
                    <a:pt x="4109357" y="4156529"/>
                    <a:pt x="4120243" y="4143829"/>
                  </a:cubicBezTo>
                  <a:cubicBezTo>
                    <a:pt x="4131129" y="4131129"/>
                    <a:pt x="4109357" y="4105729"/>
                    <a:pt x="4054929" y="4100286"/>
                  </a:cubicBezTo>
                  <a:cubicBezTo>
                    <a:pt x="4000501" y="4094843"/>
                    <a:pt x="3810001" y="4122057"/>
                    <a:pt x="3793672" y="4111171"/>
                  </a:cubicBezTo>
                  <a:cubicBezTo>
                    <a:pt x="3777344" y="4100285"/>
                    <a:pt x="3902530" y="4047671"/>
                    <a:pt x="3956958" y="4034971"/>
                  </a:cubicBezTo>
                  <a:cubicBezTo>
                    <a:pt x="4011387" y="4022271"/>
                    <a:pt x="4087586" y="4031342"/>
                    <a:pt x="4120243" y="4034971"/>
                  </a:cubicBezTo>
                  <a:cubicBezTo>
                    <a:pt x="4152900" y="4038600"/>
                    <a:pt x="4145644" y="4056743"/>
                    <a:pt x="4152901" y="4056743"/>
                  </a:cubicBezTo>
                  <a:cubicBezTo>
                    <a:pt x="4160158" y="4056743"/>
                    <a:pt x="4174672" y="4053114"/>
                    <a:pt x="4163786" y="4034971"/>
                  </a:cubicBezTo>
                  <a:cubicBezTo>
                    <a:pt x="4152900" y="4016828"/>
                    <a:pt x="4131129" y="3964215"/>
                    <a:pt x="4087586" y="3947886"/>
                  </a:cubicBezTo>
                  <a:cubicBezTo>
                    <a:pt x="4044043" y="3931557"/>
                    <a:pt x="3886200" y="3944257"/>
                    <a:pt x="3902529" y="3937000"/>
                  </a:cubicBezTo>
                  <a:cubicBezTo>
                    <a:pt x="3918858" y="3929743"/>
                    <a:pt x="4156529" y="3944257"/>
                    <a:pt x="4185558" y="3904343"/>
                  </a:cubicBezTo>
                  <a:cubicBezTo>
                    <a:pt x="4214587" y="3864429"/>
                    <a:pt x="4087587" y="3737428"/>
                    <a:pt x="4076701" y="3697514"/>
                  </a:cubicBezTo>
                  <a:cubicBezTo>
                    <a:pt x="4065815" y="3657600"/>
                    <a:pt x="4089400" y="3628571"/>
                    <a:pt x="4120243" y="3664857"/>
                  </a:cubicBezTo>
                  <a:cubicBezTo>
                    <a:pt x="4151086" y="3701143"/>
                    <a:pt x="4229101" y="3871686"/>
                    <a:pt x="4261758" y="3915229"/>
                  </a:cubicBezTo>
                  <a:cubicBezTo>
                    <a:pt x="4294415" y="3958772"/>
                    <a:pt x="4296229" y="3913414"/>
                    <a:pt x="4316186" y="3926114"/>
                  </a:cubicBezTo>
                  <a:cubicBezTo>
                    <a:pt x="4336143" y="3938814"/>
                    <a:pt x="4363358" y="3998686"/>
                    <a:pt x="4381501" y="3991429"/>
                  </a:cubicBezTo>
                  <a:cubicBezTo>
                    <a:pt x="4399644" y="3984172"/>
                    <a:pt x="4399643" y="3907971"/>
                    <a:pt x="4425043" y="3882571"/>
                  </a:cubicBezTo>
                  <a:cubicBezTo>
                    <a:pt x="4450443" y="3857171"/>
                    <a:pt x="4493987" y="3842657"/>
                    <a:pt x="4533901" y="3839029"/>
                  </a:cubicBezTo>
                  <a:cubicBezTo>
                    <a:pt x="4573815" y="3835401"/>
                    <a:pt x="4595586" y="3880757"/>
                    <a:pt x="4664529" y="3860800"/>
                  </a:cubicBezTo>
                  <a:cubicBezTo>
                    <a:pt x="4733472" y="3840843"/>
                    <a:pt x="4849587" y="3755572"/>
                    <a:pt x="4947558" y="3719286"/>
                  </a:cubicBezTo>
                  <a:cubicBezTo>
                    <a:pt x="5045529" y="3683000"/>
                    <a:pt x="5187044" y="3668486"/>
                    <a:pt x="5252358" y="3643086"/>
                  </a:cubicBezTo>
                  <a:cubicBezTo>
                    <a:pt x="5317672" y="3617686"/>
                    <a:pt x="5245100" y="3615872"/>
                    <a:pt x="5339443" y="3566886"/>
                  </a:cubicBezTo>
                  <a:cubicBezTo>
                    <a:pt x="5433786" y="3517900"/>
                    <a:pt x="5769429" y="3389085"/>
                    <a:pt x="5818415" y="3349171"/>
                  </a:cubicBezTo>
                  <a:cubicBezTo>
                    <a:pt x="5867401" y="3309257"/>
                    <a:pt x="5676901" y="3331028"/>
                    <a:pt x="5633358" y="3327400"/>
                  </a:cubicBezTo>
                  <a:cubicBezTo>
                    <a:pt x="5589815" y="3323772"/>
                    <a:pt x="5635172" y="3347357"/>
                    <a:pt x="5557158" y="3327400"/>
                  </a:cubicBezTo>
                  <a:cubicBezTo>
                    <a:pt x="5479144" y="3307443"/>
                    <a:pt x="5234215" y="3236686"/>
                    <a:pt x="5165272" y="3207657"/>
                  </a:cubicBezTo>
                  <a:cubicBezTo>
                    <a:pt x="5096329" y="3178629"/>
                    <a:pt x="5158015" y="3171372"/>
                    <a:pt x="5143501" y="3153229"/>
                  </a:cubicBezTo>
                  <a:cubicBezTo>
                    <a:pt x="5128987" y="3135086"/>
                    <a:pt x="5110843" y="3107872"/>
                    <a:pt x="5078186" y="3098800"/>
                  </a:cubicBezTo>
                  <a:cubicBezTo>
                    <a:pt x="5045529" y="3089728"/>
                    <a:pt x="4991101" y="3091543"/>
                    <a:pt x="4947558" y="3098800"/>
                  </a:cubicBezTo>
                  <a:cubicBezTo>
                    <a:pt x="4904015" y="3106057"/>
                    <a:pt x="4858658" y="3140529"/>
                    <a:pt x="4816929" y="3142343"/>
                  </a:cubicBezTo>
                  <a:cubicBezTo>
                    <a:pt x="4775200" y="3144157"/>
                    <a:pt x="4733472" y="3104243"/>
                    <a:pt x="4697186" y="3109686"/>
                  </a:cubicBezTo>
                  <a:cubicBezTo>
                    <a:pt x="4660900" y="3115129"/>
                    <a:pt x="4688115" y="3153229"/>
                    <a:pt x="4599215" y="3175000"/>
                  </a:cubicBezTo>
                  <a:cubicBezTo>
                    <a:pt x="4510315" y="3196771"/>
                    <a:pt x="4245429" y="3234871"/>
                    <a:pt x="4163786" y="3240314"/>
                  </a:cubicBezTo>
                  <a:cubicBezTo>
                    <a:pt x="4082143" y="3245757"/>
                    <a:pt x="4152901" y="3202214"/>
                    <a:pt x="4109358" y="3207657"/>
                  </a:cubicBezTo>
                  <a:cubicBezTo>
                    <a:pt x="4065815" y="3213100"/>
                    <a:pt x="3940629" y="3267528"/>
                    <a:pt x="3902529" y="3272971"/>
                  </a:cubicBezTo>
                  <a:cubicBezTo>
                    <a:pt x="3864429" y="3278414"/>
                    <a:pt x="3991429" y="3242128"/>
                    <a:pt x="3880758" y="3240314"/>
                  </a:cubicBezTo>
                  <a:cubicBezTo>
                    <a:pt x="3770087" y="3238500"/>
                    <a:pt x="3238501" y="3262086"/>
                    <a:pt x="3238501" y="3262086"/>
                  </a:cubicBezTo>
                  <a:cubicBezTo>
                    <a:pt x="3075215" y="3267529"/>
                    <a:pt x="3008086" y="3258457"/>
                    <a:pt x="2901043" y="3272971"/>
                  </a:cubicBezTo>
                  <a:cubicBezTo>
                    <a:pt x="2794000" y="3287485"/>
                    <a:pt x="2670629" y="3336471"/>
                    <a:pt x="2596243" y="3349171"/>
                  </a:cubicBezTo>
                  <a:cubicBezTo>
                    <a:pt x="2521857" y="3361871"/>
                    <a:pt x="2494643" y="3341914"/>
                    <a:pt x="2454729" y="3349171"/>
                  </a:cubicBezTo>
                  <a:cubicBezTo>
                    <a:pt x="2414815" y="3356428"/>
                    <a:pt x="2414815" y="3387271"/>
                    <a:pt x="2356758" y="3392714"/>
                  </a:cubicBezTo>
                  <a:cubicBezTo>
                    <a:pt x="2298701" y="3398157"/>
                    <a:pt x="2264229" y="3376386"/>
                    <a:pt x="2106386" y="3381829"/>
                  </a:cubicBezTo>
                  <a:cubicBezTo>
                    <a:pt x="1948543" y="3387272"/>
                    <a:pt x="1571172" y="3401785"/>
                    <a:pt x="1409701" y="3425371"/>
                  </a:cubicBezTo>
                  <a:cubicBezTo>
                    <a:pt x="1248230" y="3448957"/>
                    <a:pt x="1271815" y="3501572"/>
                    <a:pt x="1137558" y="3523343"/>
                  </a:cubicBezTo>
                  <a:cubicBezTo>
                    <a:pt x="1003301" y="3545114"/>
                    <a:pt x="698501" y="3557814"/>
                    <a:pt x="604158" y="3556000"/>
                  </a:cubicBezTo>
                  <a:cubicBezTo>
                    <a:pt x="509815" y="3554186"/>
                    <a:pt x="593272" y="3525157"/>
                    <a:pt x="571501" y="3512457"/>
                  </a:cubicBezTo>
                  <a:cubicBezTo>
                    <a:pt x="549730" y="3499757"/>
                    <a:pt x="517072" y="3467100"/>
                    <a:pt x="473529" y="3479800"/>
                  </a:cubicBezTo>
                  <a:cubicBezTo>
                    <a:pt x="429986" y="3492500"/>
                    <a:pt x="366486" y="3552371"/>
                    <a:pt x="310243" y="3588657"/>
                  </a:cubicBezTo>
                  <a:cubicBezTo>
                    <a:pt x="254000" y="3624943"/>
                    <a:pt x="177800" y="3679371"/>
                    <a:pt x="136072" y="3697514"/>
                  </a:cubicBezTo>
                  <a:cubicBezTo>
                    <a:pt x="94344" y="3715657"/>
                    <a:pt x="78015" y="3719285"/>
                    <a:pt x="59872" y="3697514"/>
                  </a:cubicBezTo>
                  <a:cubicBezTo>
                    <a:pt x="41729" y="3675743"/>
                    <a:pt x="30843" y="3606800"/>
                    <a:pt x="27215" y="3566886"/>
                  </a:cubicBezTo>
                  <a:cubicBezTo>
                    <a:pt x="23587" y="3526972"/>
                    <a:pt x="39915" y="3512458"/>
                    <a:pt x="38101" y="3458029"/>
                  </a:cubicBezTo>
                  <a:cubicBezTo>
                    <a:pt x="36287" y="3403600"/>
                    <a:pt x="9072" y="3303814"/>
                    <a:pt x="16329" y="3240314"/>
                  </a:cubicBezTo>
                  <a:cubicBezTo>
                    <a:pt x="23586" y="3176814"/>
                    <a:pt x="63500" y="3106057"/>
                    <a:pt x="81643" y="3077029"/>
                  </a:cubicBezTo>
                  <a:cubicBezTo>
                    <a:pt x="99786" y="3048001"/>
                    <a:pt x="116115" y="3089729"/>
                    <a:pt x="125186" y="3066143"/>
                  </a:cubicBezTo>
                  <a:cubicBezTo>
                    <a:pt x="134257" y="3042557"/>
                    <a:pt x="127001" y="2971800"/>
                    <a:pt x="136072" y="2935514"/>
                  </a:cubicBezTo>
                  <a:cubicBezTo>
                    <a:pt x="145143" y="2899228"/>
                    <a:pt x="141515" y="2862943"/>
                    <a:pt x="179615" y="2848429"/>
                  </a:cubicBezTo>
                  <a:cubicBezTo>
                    <a:pt x="217715" y="2833915"/>
                    <a:pt x="326572" y="2841172"/>
                    <a:pt x="364672" y="2848429"/>
                  </a:cubicBezTo>
                  <a:cubicBezTo>
                    <a:pt x="402772" y="2855686"/>
                    <a:pt x="399144" y="2893785"/>
                    <a:pt x="408215" y="2891971"/>
                  </a:cubicBezTo>
                  <a:cubicBezTo>
                    <a:pt x="417286" y="2890157"/>
                    <a:pt x="379187" y="2866572"/>
                    <a:pt x="419101" y="2837543"/>
                  </a:cubicBezTo>
                  <a:cubicBezTo>
                    <a:pt x="459015" y="2808515"/>
                    <a:pt x="576944" y="2730500"/>
                    <a:pt x="647701" y="2717800"/>
                  </a:cubicBezTo>
                  <a:cubicBezTo>
                    <a:pt x="718458" y="2705100"/>
                    <a:pt x="794657" y="2764972"/>
                    <a:pt x="843643" y="2761343"/>
                  </a:cubicBezTo>
                  <a:cubicBezTo>
                    <a:pt x="892629" y="2757715"/>
                    <a:pt x="878115" y="2715986"/>
                    <a:pt x="941615" y="2696029"/>
                  </a:cubicBezTo>
                  <a:cubicBezTo>
                    <a:pt x="1005115" y="2676072"/>
                    <a:pt x="1224643" y="2641600"/>
                    <a:pt x="1224643" y="2641600"/>
                  </a:cubicBezTo>
                  <a:lnTo>
                    <a:pt x="1475015" y="2598057"/>
                  </a:lnTo>
                  <a:cubicBezTo>
                    <a:pt x="1549401" y="2583543"/>
                    <a:pt x="1670958" y="2554514"/>
                    <a:pt x="1670958" y="2554514"/>
                  </a:cubicBezTo>
                  <a:cubicBezTo>
                    <a:pt x="1772558" y="2532743"/>
                    <a:pt x="1932215" y="2485572"/>
                    <a:pt x="2084615" y="2467429"/>
                  </a:cubicBezTo>
                  <a:cubicBezTo>
                    <a:pt x="2237015" y="2449286"/>
                    <a:pt x="2467430" y="2452914"/>
                    <a:pt x="2585358" y="2445657"/>
                  </a:cubicBezTo>
                  <a:cubicBezTo>
                    <a:pt x="2703287" y="2438400"/>
                    <a:pt x="2652486" y="2443843"/>
                    <a:pt x="2792186" y="2423886"/>
                  </a:cubicBezTo>
                  <a:cubicBezTo>
                    <a:pt x="2931886" y="2403929"/>
                    <a:pt x="3278415" y="2349500"/>
                    <a:pt x="3423558" y="2325914"/>
                  </a:cubicBezTo>
                  <a:cubicBezTo>
                    <a:pt x="3568701" y="2302328"/>
                    <a:pt x="3615872" y="2315028"/>
                    <a:pt x="3663043" y="2282371"/>
                  </a:cubicBezTo>
                  <a:cubicBezTo>
                    <a:pt x="3710214" y="2249714"/>
                    <a:pt x="3704772" y="2158999"/>
                    <a:pt x="3706586" y="2129971"/>
                  </a:cubicBezTo>
                  <a:cubicBezTo>
                    <a:pt x="3708400" y="2100943"/>
                    <a:pt x="3780972" y="2135414"/>
                    <a:pt x="3673929" y="2108200"/>
                  </a:cubicBezTo>
                  <a:cubicBezTo>
                    <a:pt x="3566886" y="2080986"/>
                    <a:pt x="3234872" y="2010229"/>
                    <a:pt x="3064329" y="1966686"/>
                  </a:cubicBezTo>
                  <a:cubicBezTo>
                    <a:pt x="2893786" y="1923143"/>
                    <a:pt x="2746829" y="1872343"/>
                    <a:pt x="2650672" y="1846943"/>
                  </a:cubicBezTo>
                  <a:cubicBezTo>
                    <a:pt x="2554515" y="1821543"/>
                    <a:pt x="2536372" y="1832429"/>
                    <a:pt x="2487386" y="1814286"/>
                  </a:cubicBezTo>
                  <a:cubicBezTo>
                    <a:pt x="2438400" y="1796143"/>
                    <a:pt x="2427515" y="1752600"/>
                    <a:pt x="2356758" y="1738086"/>
                  </a:cubicBezTo>
                  <a:cubicBezTo>
                    <a:pt x="2286001" y="1723572"/>
                    <a:pt x="2146300" y="1745343"/>
                    <a:pt x="2062843" y="1727200"/>
                  </a:cubicBezTo>
                  <a:cubicBezTo>
                    <a:pt x="1979386" y="1709057"/>
                    <a:pt x="1903186" y="1641929"/>
                    <a:pt x="1856015" y="1629229"/>
                  </a:cubicBezTo>
                  <a:cubicBezTo>
                    <a:pt x="1808844" y="1616529"/>
                    <a:pt x="1901372" y="1660071"/>
                    <a:pt x="1779815" y="1651000"/>
                  </a:cubicBezTo>
                  <a:cubicBezTo>
                    <a:pt x="1658258" y="1641929"/>
                    <a:pt x="1288143" y="1598386"/>
                    <a:pt x="1126672" y="1574800"/>
                  </a:cubicBezTo>
                  <a:cubicBezTo>
                    <a:pt x="965201" y="1551214"/>
                    <a:pt x="918029" y="1545772"/>
                    <a:pt x="810986" y="1509486"/>
                  </a:cubicBezTo>
                  <a:cubicBezTo>
                    <a:pt x="703943" y="1473200"/>
                    <a:pt x="547915" y="1389743"/>
                    <a:pt x="484415" y="1357086"/>
                  </a:cubicBezTo>
                  <a:cubicBezTo>
                    <a:pt x="420915" y="1324429"/>
                    <a:pt x="440872" y="1331686"/>
                    <a:pt x="429986" y="1313543"/>
                  </a:cubicBezTo>
                  <a:cubicBezTo>
                    <a:pt x="419100" y="1295400"/>
                    <a:pt x="437244" y="1255486"/>
                    <a:pt x="419101" y="1248229"/>
                  </a:cubicBezTo>
                  <a:cubicBezTo>
                    <a:pt x="400958" y="1240972"/>
                    <a:pt x="359229" y="1262743"/>
                    <a:pt x="321129" y="1270000"/>
                  </a:cubicBezTo>
                  <a:cubicBezTo>
                    <a:pt x="283029" y="1277257"/>
                    <a:pt x="223158" y="1302657"/>
                    <a:pt x="190501" y="1291771"/>
                  </a:cubicBezTo>
                  <a:cubicBezTo>
                    <a:pt x="157844" y="1280885"/>
                    <a:pt x="146957" y="1221014"/>
                    <a:pt x="125186" y="1204686"/>
                  </a:cubicBezTo>
                  <a:cubicBezTo>
                    <a:pt x="103415" y="1188358"/>
                    <a:pt x="79829" y="1219200"/>
                    <a:pt x="59872" y="1193800"/>
                  </a:cubicBezTo>
                  <a:cubicBezTo>
                    <a:pt x="39915" y="1168400"/>
                    <a:pt x="10886" y="1124857"/>
                    <a:pt x="5443" y="1052286"/>
                  </a:cubicBezTo>
                  <a:cubicBezTo>
                    <a:pt x="0" y="979715"/>
                    <a:pt x="23586" y="829128"/>
                    <a:pt x="27215" y="758371"/>
                  </a:cubicBezTo>
                  <a:cubicBezTo>
                    <a:pt x="30844" y="687614"/>
                    <a:pt x="23587" y="656772"/>
                    <a:pt x="27215" y="627743"/>
                  </a:cubicBezTo>
                  <a:cubicBezTo>
                    <a:pt x="30844" y="598715"/>
                    <a:pt x="34472" y="591457"/>
                    <a:pt x="48986" y="584200"/>
                  </a:cubicBezTo>
                  <a:cubicBezTo>
                    <a:pt x="63500" y="576943"/>
                    <a:pt x="85272" y="580572"/>
                    <a:pt x="114301" y="584200"/>
                  </a:cubicBezTo>
                  <a:cubicBezTo>
                    <a:pt x="143330" y="587829"/>
                    <a:pt x="181430" y="593271"/>
                    <a:pt x="223158" y="605971"/>
                  </a:cubicBezTo>
                  <a:cubicBezTo>
                    <a:pt x="264886" y="618671"/>
                    <a:pt x="322944" y="642257"/>
                    <a:pt x="364672" y="660400"/>
                  </a:cubicBezTo>
                  <a:cubicBezTo>
                    <a:pt x="406400" y="678543"/>
                    <a:pt x="446315" y="714829"/>
                    <a:pt x="473529" y="714829"/>
                  </a:cubicBezTo>
                  <a:cubicBezTo>
                    <a:pt x="500743" y="714829"/>
                    <a:pt x="502558" y="671286"/>
                    <a:pt x="527958" y="660400"/>
                  </a:cubicBezTo>
                  <a:cubicBezTo>
                    <a:pt x="553358" y="649514"/>
                    <a:pt x="593272" y="660400"/>
                    <a:pt x="625929" y="649514"/>
                  </a:cubicBezTo>
                  <a:cubicBezTo>
                    <a:pt x="658586" y="638628"/>
                    <a:pt x="685801" y="602343"/>
                    <a:pt x="723901" y="595086"/>
                  </a:cubicBezTo>
                  <a:cubicBezTo>
                    <a:pt x="762001" y="587829"/>
                    <a:pt x="749301" y="578757"/>
                    <a:pt x="854529" y="605971"/>
                  </a:cubicBezTo>
                  <a:cubicBezTo>
                    <a:pt x="959757" y="633185"/>
                    <a:pt x="1199243" y="716642"/>
                    <a:pt x="1355272" y="758371"/>
                  </a:cubicBezTo>
                  <a:cubicBezTo>
                    <a:pt x="1511301" y="800100"/>
                    <a:pt x="1672773" y="825500"/>
                    <a:pt x="1790701" y="856343"/>
                  </a:cubicBezTo>
                  <a:cubicBezTo>
                    <a:pt x="1908629" y="887186"/>
                    <a:pt x="1979386" y="921658"/>
                    <a:pt x="2062843" y="943429"/>
                  </a:cubicBezTo>
                  <a:cubicBezTo>
                    <a:pt x="2146300" y="965200"/>
                    <a:pt x="2224314" y="970643"/>
                    <a:pt x="2291443" y="986971"/>
                  </a:cubicBezTo>
                  <a:cubicBezTo>
                    <a:pt x="2358572" y="1003299"/>
                    <a:pt x="2405744" y="1030514"/>
                    <a:pt x="2465615" y="1041400"/>
                  </a:cubicBezTo>
                  <a:cubicBezTo>
                    <a:pt x="2525487" y="1052286"/>
                    <a:pt x="2570844" y="1037772"/>
                    <a:pt x="2650672" y="1052286"/>
                  </a:cubicBezTo>
                  <a:cubicBezTo>
                    <a:pt x="2730501" y="1066800"/>
                    <a:pt x="2850243" y="1113972"/>
                    <a:pt x="2944586" y="1128486"/>
                  </a:cubicBezTo>
                  <a:cubicBezTo>
                    <a:pt x="3038929" y="1143000"/>
                    <a:pt x="3109686" y="1132114"/>
                    <a:pt x="3216729" y="1139371"/>
                  </a:cubicBezTo>
                  <a:cubicBezTo>
                    <a:pt x="3323772" y="1146628"/>
                    <a:pt x="3586843" y="1172029"/>
                    <a:pt x="3586843" y="1172029"/>
                  </a:cubicBezTo>
                  <a:cubicBezTo>
                    <a:pt x="3672115" y="1179286"/>
                    <a:pt x="3650344" y="1208314"/>
                    <a:pt x="3728358" y="1182914"/>
                  </a:cubicBezTo>
                  <a:cubicBezTo>
                    <a:pt x="3806372" y="1157514"/>
                    <a:pt x="4007758" y="1050472"/>
                    <a:pt x="4054929" y="1019629"/>
                  </a:cubicBezTo>
                  <a:cubicBezTo>
                    <a:pt x="4102100" y="988786"/>
                    <a:pt x="4020457" y="1032329"/>
                    <a:pt x="4011386" y="997857"/>
                  </a:cubicBezTo>
                  <a:cubicBezTo>
                    <a:pt x="4002315" y="963386"/>
                    <a:pt x="3971472" y="836386"/>
                    <a:pt x="4000501" y="812800"/>
                  </a:cubicBezTo>
                  <a:cubicBezTo>
                    <a:pt x="4029530" y="789214"/>
                    <a:pt x="4138387" y="849086"/>
                    <a:pt x="4185558" y="856343"/>
                  </a:cubicBezTo>
                  <a:cubicBezTo>
                    <a:pt x="4232729" y="863600"/>
                    <a:pt x="4243615" y="850900"/>
                    <a:pt x="4283529" y="856343"/>
                  </a:cubicBezTo>
                  <a:cubicBezTo>
                    <a:pt x="4323443" y="861786"/>
                    <a:pt x="4374243" y="872672"/>
                    <a:pt x="4425043" y="889000"/>
                  </a:cubicBezTo>
                  <a:cubicBezTo>
                    <a:pt x="4475843" y="905329"/>
                    <a:pt x="4550229" y="937986"/>
                    <a:pt x="4588329" y="954314"/>
                  </a:cubicBezTo>
                  <a:cubicBezTo>
                    <a:pt x="4626429" y="970642"/>
                    <a:pt x="4630057" y="945243"/>
                    <a:pt x="4653643" y="986971"/>
                  </a:cubicBezTo>
                  <a:cubicBezTo>
                    <a:pt x="4677229" y="1028699"/>
                    <a:pt x="4702629" y="1137557"/>
                    <a:pt x="4729843" y="1204686"/>
                  </a:cubicBezTo>
                  <a:cubicBezTo>
                    <a:pt x="4757057" y="1271815"/>
                    <a:pt x="4795158" y="1360715"/>
                    <a:pt x="4816929" y="1389743"/>
                  </a:cubicBezTo>
                  <a:cubicBezTo>
                    <a:pt x="4838700" y="1418771"/>
                    <a:pt x="4845958" y="1373414"/>
                    <a:pt x="4860472" y="1378857"/>
                  </a:cubicBezTo>
                  <a:cubicBezTo>
                    <a:pt x="4874986" y="1384300"/>
                    <a:pt x="4853215" y="1404257"/>
                    <a:pt x="4904015" y="1422400"/>
                  </a:cubicBezTo>
                  <a:cubicBezTo>
                    <a:pt x="4954815" y="1440543"/>
                    <a:pt x="5119915" y="1487714"/>
                    <a:pt x="5165272" y="1487714"/>
                  </a:cubicBezTo>
                  <a:cubicBezTo>
                    <a:pt x="5210629" y="1487714"/>
                    <a:pt x="5163458" y="1431471"/>
                    <a:pt x="5176158" y="1422400"/>
                  </a:cubicBezTo>
                  <a:cubicBezTo>
                    <a:pt x="5188858" y="1413329"/>
                    <a:pt x="5226958" y="1444172"/>
                    <a:pt x="5241472" y="1433286"/>
                  </a:cubicBezTo>
                  <a:cubicBezTo>
                    <a:pt x="5255986" y="1422400"/>
                    <a:pt x="5201557" y="1377043"/>
                    <a:pt x="5263243" y="1357086"/>
                  </a:cubicBezTo>
                  <a:cubicBezTo>
                    <a:pt x="5324929" y="1337129"/>
                    <a:pt x="5475515" y="1337129"/>
                    <a:pt x="5611586" y="1313543"/>
                  </a:cubicBezTo>
                  <a:cubicBezTo>
                    <a:pt x="5747657" y="1289957"/>
                    <a:pt x="6014358" y="1250042"/>
                    <a:pt x="6079672" y="1215571"/>
                  </a:cubicBezTo>
                  <a:cubicBezTo>
                    <a:pt x="6144986" y="1181100"/>
                    <a:pt x="6043386" y="1148442"/>
                    <a:pt x="6003472" y="1106714"/>
                  </a:cubicBezTo>
                  <a:cubicBezTo>
                    <a:pt x="5963558" y="1064986"/>
                    <a:pt x="5885543" y="1016000"/>
                    <a:pt x="5840186" y="965200"/>
                  </a:cubicBezTo>
                  <a:cubicBezTo>
                    <a:pt x="5794829" y="914400"/>
                    <a:pt x="5756729" y="863600"/>
                    <a:pt x="5731329" y="801914"/>
                  </a:cubicBezTo>
                  <a:cubicBezTo>
                    <a:pt x="5705929" y="740228"/>
                    <a:pt x="5700486" y="653143"/>
                    <a:pt x="5687786" y="595086"/>
                  </a:cubicBezTo>
                  <a:cubicBezTo>
                    <a:pt x="5675086" y="537029"/>
                    <a:pt x="5644243" y="508000"/>
                    <a:pt x="5655129" y="453571"/>
                  </a:cubicBezTo>
                  <a:cubicBezTo>
                    <a:pt x="5666015" y="399142"/>
                    <a:pt x="5725887" y="306614"/>
                    <a:pt x="5753101" y="268514"/>
                  </a:cubicBezTo>
                  <a:cubicBezTo>
                    <a:pt x="5780315" y="230414"/>
                    <a:pt x="5767615" y="250371"/>
                    <a:pt x="5818415" y="224971"/>
                  </a:cubicBezTo>
                  <a:cubicBezTo>
                    <a:pt x="5869215" y="199571"/>
                    <a:pt x="5976258" y="134257"/>
                    <a:pt x="6057901" y="116114"/>
                  </a:cubicBezTo>
                  <a:cubicBezTo>
                    <a:pt x="6139544" y="97971"/>
                    <a:pt x="6241144" y="119742"/>
                    <a:pt x="6308272" y="116114"/>
                  </a:cubicBezTo>
                  <a:cubicBezTo>
                    <a:pt x="6375400" y="112486"/>
                    <a:pt x="6426201" y="92529"/>
                    <a:pt x="6460672" y="94343"/>
                  </a:cubicBezTo>
                  <a:cubicBezTo>
                    <a:pt x="6495143" y="96157"/>
                    <a:pt x="6467930" y="123372"/>
                    <a:pt x="6515101" y="127000"/>
                  </a:cubicBezTo>
                  <a:cubicBezTo>
                    <a:pt x="6562272" y="130628"/>
                    <a:pt x="6691087" y="117928"/>
                    <a:pt x="6743701" y="116114"/>
                  </a:cubicBezTo>
                  <a:cubicBezTo>
                    <a:pt x="6796315" y="114300"/>
                    <a:pt x="6812643" y="107043"/>
                    <a:pt x="6830786" y="116114"/>
                  </a:cubicBezTo>
                  <a:cubicBezTo>
                    <a:pt x="6848929" y="125185"/>
                    <a:pt x="6827158" y="156029"/>
                    <a:pt x="6852558" y="170543"/>
                  </a:cubicBezTo>
                  <a:cubicBezTo>
                    <a:pt x="6877958" y="185057"/>
                    <a:pt x="6921500" y="223157"/>
                    <a:pt x="6983186" y="203200"/>
                  </a:cubicBezTo>
                  <a:cubicBezTo>
                    <a:pt x="7044872" y="183243"/>
                    <a:pt x="7160986" y="74386"/>
                    <a:pt x="7222672" y="50800"/>
                  </a:cubicBezTo>
                  <a:cubicBezTo>
                    <a:pt x="7284358" y="27214"/>
                    <a:pt x="7320644" y="43543"/>
                    <a:pt x="7353301" y="61686"/>
                  </a:cubicBezTo>
                  <a:cubicBezTo>
                    <a:pt x="7385958" y="79829"/>
                    <a:pt x="7400472" y="139700"/>
                    <a:pt x="7418615" y="159657"/>
                  </a:cubicBezTo>
                  <a:cubicBezTo>
                    <a:pt x="7436758" y="179614"/>
                    <a:pt x="7453087" y="166915"/>
                    <a:pt x="7462158" y="181429"/>
                  </a:cubicBezTo>
                  <a:cubicBezTo>
                    <a:pt x="7471229" y="195943"/>
                    <a:pt x="7453086" y="244929"/>
                    <a:pt x="7473043" y="246743"/>
                  </a:cubicBezTo>
                  <a:cubicBezTo>
                    <a:pt x="7493000" y="248557"/>
                    <a:pt x="7545615" y="208643"/>
                    <a:pt x="7581901" y="192314"/>
                  </a:cubicBezTo>
                  <a:cubicBezTo>
                    <a:pt x="7618187" y="175985"/>
                    <a:pt x="7658101" y="146957"/>
                    <a:pt x="7690758" y="148771"/>
                  </a:cubicBezTo>
                  <a:cubicBezTo>
                    <a:pt x="7723415" y="150585"/>
                    <a:pt x="7754257" y="192314"/>
                    <a:pt x="7777843" y="203200"/>
                  </a:cubicBezTo>
                  <a:cubicBezTo>
                    <a:pt x="7801429" y="214086"/>
                    <a:pt x="7823201" y="206829"/>
                    <a:pt x="7832272" y="214086"/>
                  </a:cubicBezTo>
                  <a:cubicBezTo>
                    <a:pt x="7841343" y="221343"/>
                    <a:pt x="7825015" y="239486"/>
                    <a:pt x="7832272" y="246743"/>
                  </a:cubicBezTo>
                  <a:cubicBezTo>
                    <a:pt x="7839529" y="254000"/>
                    <a:pt x="7864929" y="246743"/>
                    <a:pt x="7875815" y="257629"/>
                  </a:cubicBezTo>
                  <a:cubicBezTo>
                    <a:pt x="7886701" y="268515"/>
                    <a:pt x="7888515" y="301171"/>
                    <a:pt x="7897586" y="312057"/>
                  </a:cubicBezTo>
                  <a:cubicBezTo>
                    <a:pt x="7906657" y="322943"/>
                    <a:pt x="7839529" y="370114"/>
                    <a:pt x="7930243" y="322943"/>
                  </a:cubicBezTo>
                  <a:cubicBezTo>
                    <a:pt x="8020957" y="275772"/>
                    <a:pt x="8358415" y="58058"/>
                    <a:pt x="8441872" y="29029"/>
                  </a:cubicBezTo>
                  <a:cubicBezTo>
                    <a:pt x="8525329" y="0"/>
                    <a:pt x="8510815" y="85271"/>
                    <a:pt x="8430986" y="148771"/>
                  </a:cubicBezTo>
                  <a:cubicBezTo>
                    <a:pt x="8351158" y="212271"/>
                    <a:pt x="8044544" y="361043"/>
                    <a:pt x="7962901" y="410029"/>
                  </a:cubicBezTo>
                  <a:cubicBezTo>
                    <a:pt x="7881258" y="459015"/>
                    <a:pt x="7959272" y="428172"/>
                    <a:pt x="7941129" y="442686"/>
                  </a:cubicBezTo>
                  <a:cubicBezTo>
                    <a:pt x="7922986" y="457200"/>
                    <a:pt x="7854043" y="497114"/>
                    <a:pt x="7854043" y="497114"/>
                  </a:cubicBezTo>
                  <a:cubicBezTo>
                    <a:pt x="7805057" y="527957"/>
                    <a:pt x="7696201" y="605972"/>
                    <a:pt x="7647215" y="627743"/>
                  </a:cubicBezTo>
                  <a:cubicBezTo>
                    <a:pt x="7598229" y="649514"/>
                    <a:pt x="7590972" y="620486"/>
                    <a:pt x="7560129" y="627743"/>
                  </a:cubicBezTo>
                  <a:cubicBezTo>
                    <a:pt x="7529286" y="635000"/>
                    <a:pt x="7471229" y="683986"/>
                    <a:pt x="7462158" y="671286"/>
                  </a:cubicBezTo>
                  <a:cubicBezTo>
                    <a:pt x="7453087" y="658586"/>
                    <a:pt x="7505701" y="551543"/>
                    <a:pt x="7505701" y="551543"/>
                  </a:cubicBezTo>
                  <a:lnTo>
                    <a:pt x="7505701" y="551543"/>
                  </a:lnTo>
                </a:path>
              </a:pathLst>
            </a:custGeom>
            <a:blipFill>
              <a:blip r:embed="rId16" cstate="print"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928694" y="2939819"/>
            <a:ext cx="1071602" cy="2346569"/>
            <a:chOff x="190500" y="10885"/>
            <a:chExt cx="6700157" cy="6776358"/>
          </a:xfrm>
          <a:blipFill>
            <a:blip r:embed="rId17"/>
            <a:stretch>
              <a:fillRect/>
            </a:stretch>
          </a:blipFill>
        </p:grpSpPr>
        <p:sp>
          <p:nvSpPr>
            <p:cNvPr id="23" name="Forme libre 22"/>
            <p:cNvSpPr/>
            <p:nvPr/>
          </p:nvSpPr>
          <p:spPr>
            <a:xfrm>
              <a:off x="1926771" y="674914"/>
              <a:ext cx="707572" cy="402772"/>
            </a:xfrm>
            <a:custGeom>
              <a:avLst/>
              <a:gdLst>
                <a:gd name="connsiteX0" fmla="*/ 707572 w 707572"/>
                <a:gd name="connsiteY0" fmla="*/ 0 h 402772"/>
                <a:gd name="connsiteX1" fmla="*/ 413658 w 707572"/>
                <a:gd name="connsiteY1" fmla="*/ 43543 h 402772"/>
                <a:gd name="connsiteX2" fmla="*/ 0 w 707572"/>
                <a:gd name="connsiteY2" fmla="*/ 185057 h 402772"/>
                <a:gd name="connsiteX3" fmla="*/ 685800 w 707572"/>
                <a:gd name="connsiteY3" fmla="*/ 402772 h 402772"/>
                <a:gd name="connsiteX4" fmla="*/ 707572 w 707572"/>
                <a:gd name="connsiteY4" fmla="*/ 0 h 402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7572" h="402772">
                  <a:moveTo>
                    <a:pt x="707572" y="0"/>
                  </a:moveTo>
                  <a:lnTo>
                    <a:pt x="413658" y="43543"/>
                  </a:lnTo>
                  <a:lnTo>
                    <a:pt x="0" y="185057"/>
                  </a:lnTo>
                  <a:lnTo>
                    <a:pt x="685800" y="402772"/>
                  </a:lnTo>
                  <a:lnTo>
                    <a:pt x="707572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190500" y="10885"/>
              <a:ext cx="6700157" cy="6776358"/>
            </a:xfrm>
            <a:custGeom>
              <a:avLst/>
              <a:gdLst>
                <a:gd name="connsiteX0" fmla="*/ 2226129 w 6700157"/>
                <a:gd name="connsiteY0" fmla="*/ 1001486 h 6776358"/>
                <a:gd name="connsiteX1" fmla="*/ 1964871 w 6700157"/>
                <a:gd name="connsiteY1" fmla="*/ 1045029 h 6776358"/>
                <a:gd name="connsiteX2" fmla="*/ 2095500 w 6700157"/>
                <a:gd name="connsiteY2" fmla="*/ 1099458 h 6776358"/>
                <a:gd name="connsiteX3" fmla="*/ 2182586 w 6700157"/>
                <a:gd name="connsiteY3" fmla="*/ 1197429 h 6776358"/>
                <a:gd name="connsiteX4" fmla="*/ 2084614 w 6700157"/>
                <a:gd name="connsiteY4" fmla="*/ 1186544 h 6776358"/>
                <a:gd name="connsiteX5" fmla="*/ 1975757 w 6700157"/>
                <a:gd name="connsiteY5" fmla="*/ 1153886 h 6776358"/>
                <a:gd name="connsiteX6" fmla="*/ 1823357 w 6700157"/>
                <a:gd name="connsiteY6" fmla="*/ 1132115 h 6776358"/>
                <a:gd name="connsiteX7" fmla="*/ 1681843 w 6700157"/>
                <a:gd name="connsiteY7" fmla="*/ 1143001 h 6776358"/>
                <a:gd name="connsiteX8" fmla="*/ 1540329 w 6700157"/>
                <a:gd name="connsiteY8" fmla="*/ 1132115 h 6776358"/>
                <a:gd name="connsiteX9" fmla="*/ 1322614 w 6700157"/>
                <a:gd name="connsiteY9" fmla="*/ 1208315 h 6776358"/>
                <a:gd name="connsiteX10" fmla="*/ 1094014 w 6700157"/>
                <a:gd name="connsiteY10" fmla="*/ 1273629 h 6776358"/>
                <a:gd name="connsiteX11" fmla="*/ 865414 w 6700157"/>
                <a:gd name="connsiteY11" fmla="*/ 1371601 h 6776358"/>
                <a:gd name="connsiteX12" fmla="*/ 1006929 w 6700157"/>
                <a:gd name="connsiteY12" fmla="*/ 1360715 h 6776358"/>
                <a:gd name="connsiteX13" fmla="*/ 1083129 w 6700157"/>
                <a:gd name="connsiteY13" fmla="*/ 1360715 h 6776358"/>
                <a:gd name="connsiteX14" fmla="*/ 1191986 w 6700157"/>
                <a:gd name="connsiteY14" fmla="*/ 1371601 h 6776358"/>
                <a:gd name="connsiteX15" fmla="*/ 1246414 w 6700157"/>
                <a:gd name="connsiteY15" fmla="*/ 1382486 h 6776358"/>
                <a:gd name="connsiteX16" fmla="*/ 1202871 w 6700157"/>
                <a:gd name="connsiteY16" fmla="*/ 1295401 h 6776358"/>
                <a:gd name="connsiteX17" fmla="*/ 1257300 w 6700157"/>
                <a:gd name="connsiteY17" fmla="*/ 1240972 h 6776358"/>
                <a:gd name="connsiteX18" fmla="*/ 1387929 w 6700157"/>
                <a:gd name="connsiteY18" fmla="*/ 1240972 h 6776358"/>
                <a:gd name="connsiteX19" fmla="*/ 1529443 w 6700157"/>
                <a:gd name="connsiteY19" fmla="*/ 1197429 h 6776358"/>
                <a:gd name="connsiteX20" fmla="*/ 1725386 w 6700157"/>
                <a:gd name="connsiteY20" fmla="*/ 1208315 h 6776358"/>
                <a:gd name="connsiteX21" fmla="*/ 1856014 w 6700157"/>
                <a:gd name="connsiteY21" fmla="*/ 1186544 h 6776358"/>
                <a:gd name="connsiteX22" fmla="*/ 2008414 w 6700157"/>
                <a:gd name="connsiteY22" fmla="*/ 1208315 h 6776358"/>
                <a:gd name="connsiteX23" fmla="*/ 2215243 w 6700157"/>
                <a:gd name="connsiteY23" fmla="*/ 1197429 h 6776358"/>
                <a:gd name="connsiteX24" fmla="*/ 2171700 w 6700157"/>
                <a:gd name="connsiteY24" fmla="*/ 1066801 h 6776358"/>
                <a:gd name="connsiteX25" fmla="*/ 2258786 w 6700157"/>
                <a:gd name="connsiteY25" fmla="*/ 783772 h 6776358"/>
                <a:gd name="connsiteX26" fmla="*/ 2302329 w 6700157"/>
                <a:gd name="connsiteY26" fmla="*/ 729344 h 6776358"/>
                <a:gd name="connsiteX27" fmla="*/ 1953986 w 6700157"/>
                <a:gd name="connsiteY27" fmla="*/ 751115 h 6776358"/>
                <a:gd name="connsiteX28" fmla="*/ 2128157 w 6700157"/>
                <a:gd name="connsiteY28" fmla="*/ 674915 h 6776358"/>
                <a:gd name="connsiteX29" fmla="*/ 2356757 w 6700157"/>
                <a:gd name="connsiteY29" fmla="*/ 609601 h 6776358"/>
                <a:gd name="connsiteX30" fmla="*/ 2367643 w 6700157"/>
                <a:gd name="connsiteY30" fmla="*/ 468086 h 6776358"/>
                <a:gd name="connsiteX31" fmla="*/ 2432957 w 6700157"/>
                <a:gd name="connsiteY31" fmla="*/ 391886 h 6776358"/>
                <a:gd name="connsiteX32" fmla="*/ 2487386 w 6700157"/>
                <a:gd name="connsiteY32" fmla="*/ 293915 h 6776358"/>
                <a:gd name="connsiteX33" fmla="*/ 2628900 w 6700157"/>
                <a:gd name="connsiteY33" fmla="*/ 239486 h 6776358"/>
                <a:gd name="connsiteX34" fmla="*/ 2628900 w 6700157"/>
                <a:gd name="connsiteY34" fmla="*/ 174172 h 6776358"/>
                <a:gd name="connsiteX35" fmla="*/ 2781300 w 6700157"/>
                <a:gd name="connsiteY35" fmla="*/ 141515 h 6776358"/>
                <a:gd name="connsiteX36" fmla="*/ 2835729 w 6700157"/>
                <a:gd name="connsiteY36" fmla="*/ 43544 h 6776358"/>
                <a:gd name="connsiteX37" fmla="*/ 3075214 w 6700157"/>
                <a:gd name="connsiteY37" fmla="*/ 87086 h 6776358"/>
                <a:gd name="connsiteX38" fmla="*/ 3184071 w 6700157"/>
                <a:gd name="connsiteY38" fmla="*/ 21772 h 6776358"/>
                <a:gd name="connsiteX39" fmla="*/ 3358243 w 6700157"/>
                <a:gd name="connsiteY39" fmla="*/ 10886 h 6776358"/>
                <a:gd name="connsiteX40" fmla="*/ 3630386 w 6700157"/>
                <a:gd name="connsiteY40" fmla="*/ 87086 h 6776358"/>
                <a:gd name="connsiteX41" fmla="*/ 3695700 w 6700157"/>
                <a:gd name="connsiteY41" fmla="*/ 119744 h 6776358"/>
                <a:gd name="connsiteX42" fmla="*/ 3782786 w 6700157"/>
                <a:gd name="connsiteY42" fmla="*/ 195944 h 6776358"/>
                <a:gd name="connsiteX43" fmla="*/ 3826329 w 6700157"/>
                <a:gd name="connsiteY43" fmla="*/ 185058 h 6776358"/>
                <a:gd name="connsiteX44" fmla="*/ 3869871 w 6700157"/>
                <a:gd name="connsiteY44" fmla="*/ 228601 h 6776358"/>
                <a:gd name="connsiteX45" fmla="*/ 3967843 w 6700157"/>
                <a:gd name="connsiteY45" fmla="*/ 228601 h 6776358"/>
                <a:gd name="connsiteX46" fmla="*/ 4087586 w 6700157"/>
                <a:gd name="connsiteY46" fmla="*/ 293915 h 6776358"/>
                <a:gd name="connsiteX47" fmla="*/ 4196443 w 6700157"/>
                <a:gd name="connsiteY47" fmla="*/ 326572 h 6776358"/>
                <a:gd name="connsiteX48" fmla="*/ 3956957 w 6700157"/>
                <a:gd name="connsiteY48" fmla="*/ 326572 h 6776358"/>
                <a:gd name="connsiteX49" fmla="*/ 3848100 w 6700157"/>
                <a:gd name="connsiteY49" fmla="*/ 337458 h 6776358"/>
                <a:gd name="connsiteX50" fmla="*/ 3956957 w 6700157"/>
                <a:gd name="connsiteY50" fmla="*/ 435429 h 6776358"/>
                <a:gd name="connsiteX51" fmla="*/ 4011386 w 6700157"/>
                <a:gd name="connsiteY51" fmla="*/ 511629 h 6776358"/>
                <a:gd name="connsiteX52" fmla="*/ 3956957 w 6700157"/>
                <a:gd name="connsiteY52" fmla="*/ 566058 h 6776358"/>
                <a:gd name="connsiteX53" fmla="*/ 4033157 w 6700157"/>
                <a:gd name="connsiteY53" fmla="*/ 653144 h 6776358"/>
                <a:gd name="connsiteX54" fmla="*/ 4011386 w 6700157"/>
                <a:gd name="connsiteY54" fmla="*/ 772886 h 6776358"/>
                <a:gd name="connsiteX55" fmla="*/ 4065814 w 6700157"/>
                <a:gd name="connsiteY55" fmla="*/ 870858 h 6776358"/>
                <a:gd name="connsiteX56" fmla="*/ 4000500 w 6700157"/>
                <a:gd name="connsiteY56" fmla="*/ 914401 h 6776358"/>
                <a:gd name="connsiteX57" fmla="*/ 3935186 w 6700157"/>
                <a:gd name="connsiteY57" fmla="*/ 925286 h 6776358"/>
                <a:gd name="connsiteX58" fmla="*/ 3848100 w 6700157"/>
                <a:gd name="connsiteY58" fmla="*/ 1023258 h 6776358"/>
                <a:gd name="connsiteX59" fmla="*/ 4022271 w 6700157"/>
                <a:gd name="connsiteY59" fmla="*/ 1034144 h 6776358"/>
                <a:gd name="connsiteX60" fmla="*/ 3946071 w 6700157"/>
                <a:gd name="connsiteY60" fmla="*/ 1153886 h 6776358"/>
                <a:gd name="connsiteX61" fmla="*/ 4131129 w 6700157"/>
                <a:gd name="connsiteY61" fmla="*/ 1153886 h 6776358"/>
                <a:gd name="connsiteX62" fmla="*/ 4131129 w 6700157"/>
                <a:gd name="connsiteY62" fmla="*/ 1251858 h 6776358"/>
                <a:gd name="connsiteX63" fmla="*/ 4033157 w 6700157"/>
                <a:gd name="connsiteY63" fmla="*/ 1230086 h 6776358"/>
                <a:gd name="connsiteX64" fmla="*/ 4044043 w 6700157"/>
                <a:gd name="connsiteY64" fmla="*/ 1328058 h 6776358"/>
                <a:gd name="connsiteX65" fmla="*/ 3913414 w 6700157"/>
                <a:gd name="connsiteY65" fmla="*/ 1447801 h 6776358"/>
                <a:gd name="connsiteX66" fmla="*/ 3956957 w 6700157"/>
                <a:gd name="connsiteY66" fmla="*/ 1328058 h 6776358"/>
                <a:gd name="connsiteX67" fmla="*/ 3869871 w 6700157"/>
                <a:gd name="connsiteY67" fmla="*/ 1219201 h 6776358"/>
                <a:gd name="connsiteX68" fmla="*/ 3804557 w 6700157"/>
                <a:gd name="connsiteY68" fmla="*/ 1143001 h 6776358"/>
                <a:gd name="connsiteX69" fmla="*/ 3782786 w 6700157"/>
                <a:gd name="connsiteY69" fmla="*/ 1230086 h 6776358"/>
                <a:gd name="connsiteX70" fmla="*/ 3706586 w 6700157"/>
                <a:gd name="connsiteY70" fmla="*/ 1164772 h 6776358"/>
                <a:gd name="connsiteX71" fmla="*/ 3663043 w 6700157"/>
                <a:gd name="connsiteY71" fmla="*/ 1186544 h 6776358"/>
                <a:gd name="connsiteX72" fmla="*/ 3652157 w 6700157"/>
                <a:gd name="connsiteY72" fmla="*/ 1273629 h 6776358"/>
                <a:gd name="connsiteX73" fmla="*/ 3630386 w 6700157"/>
                <a:gd name="connsiteY73" fmla="*/ 1382486 h 6776358"/>
                <a:gd name="connsiteX74" fmla="*/ 3652157 w 6700157"/>
                <a:gd name="connsiteY74" fmla="*/ 1502229 h 6776358"/>
                <a:gd name="connsiteX75" fmla="*/ 3771900 w 6700157"/>
                <a:gd name="connsiteY75" fmla="*/ 1502229 h 6776358"/>
                <a:gd name="connsiteX76" fmla="*/ 3837214 w 6700157"/>
                <a:gd name="connsiteY76" fmla="*/ 1480458 h 6776358"/>
                <a:gd name="connsiteX77" fmla="*/ 4044043 w 6700157"/>
                <a:gd name="connsiteY77" fmla="*/ 1480458 h 6776358"/>
                <a:gd name="connsiteX78" fmla="*/ 4185557 w 6700157"/>
                <a:gd name="connsiteY78" fmla="*/ 1589315 h 6776358"/>
                <a:gd name="connsiteX79" fmla="*/ 4327071 w 6700157"/>
                <a:gd name="connsiteY79" fmla="*/ 1676401 h 6776358"/>
                <a:gd name="connsiteX80" fmla="*/ 4414157 w 6700157"/>
                <a:gd name="connsiteY80" fmla="*/ 1730829 h 6776358"/>
                <a:gd name="connsiteX81" fmla="*/ 4425043 w 6700157"/>
                <a:gd name="connsiteY81" fmla="*/ 1850572 h 6776358"/>
                <a:gd name="connsiteX82" fmla="*/ 4327071 w 6700157"/>
                <a:gd name="connsiteY82" fmla="*/ 1959429 h 6776358"/>
                <a:gd name="connsiteX83" fmla="*/ 4457700 w 6700157"/>
                <a:gd name="connsiteY83" fmla="*/ 2144486 h 6776358"/>
                <a:gd name="connsiteX84" fmla="*/ 4664529 w 6700157"/>
                <a:gd name="connsiteY84" fmla="*/ 2188029 h 6776358"/>
                <a:gd name="connsiteX85" fmla="*/ 4816929 w 6700157"/>
                <a:gd name="connsiteY85" fmla="*/ 2286001 h 6776358"/>
                <a:gd name="connsiteX86" fmla="*/ 4936671 w 6700157"/>
                <a:gd name="connsiteY86" fmla="*/ 2340429 h 6776358"/>
                <a:gd name="connsiteX87" fmla="*/ 4936671 w 6700157"/>
                <a:gd name="connsiteY87" fmla="*/ 2373086 h 6776358"/>
                <a:gd name="connsiteX88" fmla="*/ 4969329 w 6700157"/>
                <a:gd name="connsiteY88" fmla="*/ 2383972 h 6776358"/>
                <a:gd name="connsiteX89" fmla="*/ 4936671 w 6700157"/>
                <a:gd name="connsiteY89" fmla="*/ 2438401 h 6776358"/>
                <a:gd name="connsiteX90" fmla="*/ 5012871 w 6700157"/>
                <a:gd name="connsiteY90" fmla="*/ 2503715 h 6776358"/>
                <a:gd name="connsiteX91" fmla="*/ 5241471 w 6700157"/>
                <a:gd name="connsiteY91" fmla="*/ 2786744 h 6776358"/>
                <a:gd name="connsiteX92" fmla="*/ 5491843 w 6700157"/>
                <a:gd name="connsiteY92" fmla="*/ 3080658 h 6776358"/>
                <a:gd name="connsiteX93" fmla="*/ 5666014 w 6700157"/>
                <a:gd name="connsiteY93" fmla="*/ 3189515 h 6776358"/>
                <a:gd name="connsiteX94" fmla="*/ 6003471 w 6700157"/>
                <a:gd name="connsiteY94" fmla="*/ 3287486 h 6776358"/>
                <a:gd name="connsiteX95" fmla="*/ 6242957 w 6700157"/>
                <a:gd name="connsiteY95" fmla="*/ 3331029 h 6776358"/>
                <a:gd name="connsiteX96" fmla="*/ 6417129 w 6700157"/>
                <a:gd name="connsiteY96" fmla="*/ 3352801 h 6776358"/>
                <a:gd name="connsiteX97" fmla="*/ 6384471 w 6700157"/>
                <a:gd name="connsiteY97" fmla="*/ 3396344 h 6776358"/>
                <a:gd name="connsiteX98" fmla="*/ 6286500 w 6700157"/>
                <a:gd name="connsiteY98" fmla="*/ 3396344 h 6776358"/>
                <a:gd name="connsiteX99" fmla="*/ 6449786 w 6700157"/>
                <a:gd name="connsiteY99" fmla="*/ 3461658 h 6776358"/>
                <a:gd name="connsiteX100" fmla="*/ 6384471 w 6700157"/>
                <a:gd name="connsiteY100" fmla="*/ 3483429 h 6776358"/>
                <a:gd name="connsiteX101" fmla="*/ 6199414 w 6700157"/>
                <a:gd name="connsiteY101" fmla="*/ 3461658 h 6776358"/>
                <a:gd name="connsiteX102" fmla="*/ 6003471 w 6700157"/>
                <a:gd name="connsiteY102" fmla="*/ 3418115 h 6776358"/>
                <a:gd name="connsiteX103" fmla="*/ 6003471 w 6700157"/>
                <a:gd name="connsiteY103" fmla="*/ 3450772 h 6776358"/>
                <a:gd name="connsiteX104" fmla="*/ 5916386 w 6700157"/>
                <a:gd name="connsiteY104" fmla="*/ 3472544 h 6776358"/>
                <a:gd name="connsiteX105" fmla="*/ 5753100 w 6700157"/>
                <a:gd name="connsiteY105" fmla="*/ 3418115 h 6776358"/>
                <a:gd name="connsiteX106" fmla="*/ 5622471 w 6700157"/>
                <a:gd name="connsiteY106" fmla="*/ 3407229 h 6776358"/>
                <a:gd name="connsiteX107" fmla="*/ 5459186 w 6700157"/>
                <a:gd name="connsiteY107" fmla="*/ 3341915 h 6776358"/>
                <a:gd name="connsiteX108" fmla="*/ 5317671 w 6700157"/>
                <a:gd name="connsiteY108" fmla="*/ 3211286 h 6776358"/>
                <a:gd name="connsiteX109" fmla="*/ 5176157 w 6700157"/>
                <a:gd name="connsiteY109" fmla="*/ 3113315 h 6776358"/>
                <a:gd name="connsiteX110" fmla="*/ 4904014 w 6700157"/>
                <a:gd name="connsiteY110" fmla="*/ 2917372 h 6776358"/>
                <a:gd name="connsiteX111" fmla="*/ 4686300 w 6700157"/>
                <a:gd name="connsiteY111" fmla="*/ 2743201 h 6776358"/>
                <a:gd name="connsiteX112" fmla="*/ 4566557 w 6700157"/>
                <a:gd name="connsiteY112" fmla="*/ 2612572 h 6776358"/>
                <a:gd name="connsiteX113" fmla="*/ 4544786 w 6700157"/>
                <a:gd name="connsiteY113" fmla="*/ 2601686 h 6776358"/>
                <a:gd name="connsiteX114" fmla="*/ 4457700 w 6700157"/>
                <a:gd name="connsiteY114" fmla="*/ 2634344 h 6776358"/>
                <a:gd name="connsiteX115" fmla="*/ 4359729 w 6700157"/>
                <a:gd name="connsiteY115" fmla="*/ 2710544 h 6776358"/>
                <a:gd name="connsiteX116" fmla="*/ 4163786 w 6700157"/>
                <a:gd name="connsiteY116" fmla="*/ 2558144 h 6776358"/>
                <a:gd name="connsiteX117" fmla="*/ 4076700 w 6700157"/>
                <a:gd name="connsiteY117" fmla="*/ 2481944 h 6776358"/>
                <a:gd name="connsiteX118" fmla="*/ 4054929 w 6700157"/>
                <a:gd name="connsiteY118" fmla="*/ 2427515 h 6776358"/>
                <a:gd name="connsiteX119" fmla="*/ 3978729 w 6700157"/>
                <a:gd name="connsiteY119" fmla="*/ 2296886 h 6776358"/>
                <a:gd name="connsiteX120" fmla="*/ 3837214 w 6700157"/>
                <a:gd name="connsiteY120" fmla="*/ 2198915 h 6776358"/>
                <a:gd name="connsiteX121" fmla="*/ 3717471 w 6700157"/>
                <a:gd name="connsiteY121" fmla="*/ 2188029 h 6776358"/>
                <a:gd name="connsiteX122" fmla="*/ 3673929 w 6700157"/>
                <a:gd name="connsiteY122" fmla="*/ 2177144 h 6776358"/>
                <a:gd name="connsiteX123" fmla="*/ 3619500 w 6700157"/>
                <a:gd name="connsiteY123" fmla="*/ 2242458 h 6776358"/>
                <a:gd name="connsiteX124" fmla="*/ 3543300 w 6700157"/>
                <a:gd name="connsiteY124" fmla="*/ 2318658 h 6776358"/>
                <a:gd name="connsiteX125" fmla="*/ 3543300 w 6700157"/>
                <a:gd name="connsiteY125" fmla="*/ 2525486 h 6776358"/>
                <a:gd name="connsiteX126" fmla="*/ 3575957 w 6700157"/>
                <a:gd name="connsiteY126" fmla="*/ 2634344 h 6776358"/>
                <a:gd name="connsiteX127" fmla="*/ 3804557 w 6700157"/>
                <a:gd name="connsiteY127" fmla="*/ 2634344 h 6776358"/>
                <a:gd name="connsiteX128" fmla="*/ 4076700 w 6700157"/>
                <a:gd name="connsiteY128" fmla="*/ 2677886 h 6776358"/>
                <a:gd name="connsiteX129" fmla="*/ 4283529 w 6700157"/>
                <a:gd name="connsiteY129" fmla="*/ 2797629 h 6776358"/>
                <a:gd name="connsiteX130" fmla="*/ 4381500 w 6700157"/>
                <a:gd name="connsiteY130" fmla="*/ 2971801 h 6776358"/>
                <a:gd name="connsiteX131" fmla="*/ 4501243 w 6700157"/>
                <a:gd name="connsiteY131" fmla="*/ 3037115 h 6776358"/>
                <a:gd name="connsiteX132" fmla="*/ 4642757 w 6700157"/>
                <a:gd name="connsiteY132" fmla="*/ 3222172 h 6776358"/>
                <a:gd name="connsiteX133" fmla="*/ 4599214 w 6700157"/>
                <a:gd name="connsiteY133" fmla="*/ 3309258 h 6776358"/>
                <a:gd name="connsiteX134" fmla="*/ 4729843 w 6700157"/>
                <a:gd name="connsiteY134" fmla="*/ 3548744 h 6776358"/>
                <a:gd name="connsiteX135" fmla="*/ 4925786 w 6700157"/>
                <a:gd name="connsiteY135" fmla="*/ 3831772 h 6776358"/>
                <a:gd name="connsiteX136" fmla="*/ 4947557 w 6700157"/>
                <a:gd name="connsiteY136" fmla="*/ 3886201 h 6776358"/>
                <a:gd name="connsiteX137" fmla="*/ 5034643 w 6700157"/>
                <a:gd name="connsiteY137" fmla="*/ 3973286 h 6776358"/>
                <a:gd name="connsiteX138" fmla="*/ 5121729 w 6700157"/>
                <a:gd name="connsiteY138" fmla="*/ 4223658 h 6776358"/>
                <a:gd name="connsiteX139" fmla="*/ 5121729 w 6700157"/>
                <a:gd name="connsiteY139" fmla="*/ 4267201 h 6776358"/>
                <a:gd name="connsiteX140" fmla="*/ 5165271 w 6700157"/>
                <a:gd name="connsiteY140" fmla="*/ 4321629 h 6776358"/>
                <a:gd name="connsiteX141" fmla="*/ 5176157 w 6700157"/>
                <a:gd name="connsiteY141" fmla="*/ 4430486 h 6776358"/>
                <a:gd name="connsiteX142" fmla="*/ 5241471 w 6700157"/>
                <a:gd name="connsiteY142" fmla="*/ 4452258 h 6776358"/>
                <a:gd name="connsiteX143" fmla="*/ 5230586 w 6700157"/>
                <a:gd name="connsiteY143" fmla="*/ 4495801 h 6776358"/>
                <a:gd name="connsiteX144" fmla="*/ 5252357 w 6700157"/>
                <a:gd name="connsiteY144" fmla="*/ 4550229 h 6776358"/>
                <a:gd name="connsiteX145" fmla="*/ 5230586 w 6700157"/>
                <a:gd name="connsiteY145" fmla="*/ 4604658 h 6776358"/>
                <a:gd name="connsiteX146" fmla="*/ 5285014 w 6700157"/>
                <a:gd name="connsiteY146" fmla="*/ 4648201 h 6776358"/>
                <a:gd name="connsiteX147" fmla="*/ 5568043 w 6700157"/>
                <a:gd name="connsiteY147" fmla="*/ 4833258 h 6776358"/>
                <a:gd name="connsiteX148" fmla="*/ 6003471 w 6700157"/>
                <a:gd name="connsiteY148" fmla="*/ 5355772 h 6776358"/>
                <a:gd name="connsiteX149" fmla="*/ 6177643 w 6700157"/>
                <a:gd name="connsiteY149" fmla="*/ 5508172 h 6776358"/>
                <a:gd name="connsiteX150" fmla="*/ 6330043 w 6700157"/>
                <a:gd name="connsiteY150" fmla="*/ 5540829 h 6776358"/>
                <a:gd name="connsiteX151" fmla="*/ 6417129 w 6700157"/>
                <a:gd name="connsiteY151" fmla="*/ 5704115 h 6776358"/>
                <a:gd name="connsiteX152" fmla="*/ 6493329 w 6700157"/>
                <a:gd name="connsiteY152" fmla="*/ 5878286 h 6776358"/>
                <a:gd name="connsiteX153" fmla="*/ 6645729 w 6700157"/>
                <a:gd name="connsiteY153" fmla="*/ 6074229 h 6776358"/>
                <a:gd name="connsiteX154" fmla="*/ 6667500 w 6700157"/>
                <a:gd name="connsiteY154" fmla="*/ 6324601 h 6776358"/>
                <a:gd name="connsiteX155" fmla="*/ 6449786 w 6700157"/>
                <a:gd name="connsiteY155" fmla="*/ 6466115 h 6776358"/>
                <a:gd name="connsiteX156" fmla="*/ 6253843 w 6700157"/>
                <a:gd name="connsiteY156" fmla="*/ 6466115 h 6776358"/>
                <a:gd name="connsiteX157" fmla="*/ 6123214 w 6700157"/>
                <a:gd name="connsiteY157" fmla="*/ 6324601 h 6776358"/>
                <a:gd name="connsiteX158" fmla="*/ 6090557 w 6700157"/>
                <a:gd name="connsiteY158" fmla="*/ 6226629 h 6776358"/>
                <a:gd name="connsiteX159" fmla="*/ 6025243 w 6700157"/>
                <a:gd name="connsiteY159" fmla="*/ 6150429 h 6776358"/>
                <a:gd name="connsiteX160" fmla="*/ 5959929 w 6700157"/>
                <a:gd name="connsiteY160" fmla="*/ 6085115 h 6776358"/>
                <a:gd name="connsiteX161" fmla="*/ 5981700 w 6700157"/>
                <a:gd name="connsiteY161" fmla="*/ 5943601 h 6776358"/>
                <a:gd name="connsiteX162" fmla="*/ 5916386 w 6700157"/>
                <a:gd name="connsiteY162" fmla="*/ 5769429 h 6776358"/>
                <a:gd name="connsiteX163" fmla="*/ 5742214 w 6700157"/>
                <a:gd name="connsiteY163" fmla="*/ 5584372 h 6776358"/>
                <a:gd name="connsiteX164" fmla="*/ 5470071 w 6700157"/>
                <a:gd name="connsiteY164" fmla="*/ 5366658 h 6776358"/>
                <a:gd name="connsiteX165" fmla="*/ 5132614 w 6700157"/>
                <a:gd name="connsiteY165" fmla="*/ 5170715 h 6776358"/>
                <a:gd name="connsiteX166" fmla="*/ 4904014 w 6700157"/>
                <a:gd name="connsiteY166" fmla="*/ 4985658 h 6776358"/>
                <a:gd name="connsiteX167" fmla="*/ 4718957 w 6700157"/>
                <a:gd name="connsiteY167" fmla="*/ 4844144 h 6776358"/>
                <a:gd name="connsiteX168" fmla="*/ 4555671 w 6700157"/>
                <a:gd name="connsiteY168" fmla="*/ 4767944 h 6776358"/>
                <a:gd name="connsiteX169" fmla="*/ 4435929 w 6700157"/>
                <a:gd name="connsiteY169" fmla="*/ 4757058 h 6776358"/>
                <a:gd name="connsiteX170" fmla="*/ 4327071 w 6700157"/>
                <a:gd name="connsiteY170" fmla="*/ 4811486 h 6776358"/>
                <a:gd name="connsiteX171" fmla="*/ 3858986 w 6700157"/>
                <a:gd name="connsiteY171" fmla="*/ 4865915 h 6776358"/>
                <a:gd name="connsiteX172" fmla="*/ 3445329 w 6700157"/>
                <a:gd name="connsiteY172" fmla="*/ 4876801 h 6776358"/>
                <a:gd name="connsiteX173" fmla="*/ 3423557 w 6700157"/>
                <a:gd name="connsiteY173" fmla="*/ 4963886 h 6776358"/>
                <a:gd name="connsiteX174" fmla="*/ 3369129 w 6700157"/>
                <a:gd name="connsiteY174" fmla="*/ 5072744 h 6776358"/>
                <a:gd name="connsiteX175" fmla="*/ 3380014 w 6700157"/>
                <a:gd name="connsiteY175" fmla="*/ 5257801 h 6776358"/>
                <a:gd name="connsiteX176" fmla="*/ 3380014 w 6700157"/>
                <a:gd name="connsiteY176" fmla="*/ 5453744 h 6776358"/>
                <a:gd name="connsiteX177" fmla="*/ 3271157 w 6700157"/>
                <a:gd name="connsiteY177" fmla="*/ 5769429 h 6776358"/>
                <a:gd name="connsiteX178" fmla="*/ 3227614 w 6700157"/>
                <a:gd name="connsiteY178" fmla="*/ 6128658 h 6776358"/>
                <a:gd name="connsiteX179" fmla="*/ 3271157 w 6700157"/>
                <a:gd name="connsiteY179" fmla="*/ 6335486 h 6776358"/>
                <a:gd name="connsiteX180" fmla="*/ 3336471 w 6700157"/>
                <a:gd name="connsiteY180" fmla="*/ 6455229 h 6776358"/>
                <a:gd name="connsiteX181" fmla="*/ 3260271 w 6700157"/>
                <a:gd name="connsiteY181" fmla="*/ 6574972 h 6776358"/>
                <a:gd name="connsiteX182" fmla="*/ 3053443 w 6700157"/>
                <a:gd name="connsiteY182" fmla="*/ 6607629 h 6776358"/>
                <a:gd name="connsiteX183" fmla="*/ 2857500 w 6700157"/>
                <a:gd name="connsiteY183" fmla="*/ 6640286 h 6776358"/>
                <a:gd name="connsiteX184" fmla="*/ 2650671 w 6700157"/>
                <a:gd name="connsiteY184" fmla="*/ 6760029 h 6776358"/>
                <a:gd name="connsiteX185" fmla="*/ 2313214 w 6700157"/>
                <a:gd name="connsiteY185" fmla="*/ 6738258 h 6776358"/>
                <a:gd name="connsiteX186" fmla="*/ 2182586 w 6700157"/>
                <a:gd name="connsiteY186" fmla="*/ 6727372 h 6776358"/>
                <a:gd name="connsiteX187" fmla="*/ 2139043 w 6700157"/>
                <a:gd name="connsiteY187" fmla="*/ 6672944 h 6776358"/>
                <a:gd name="connsiteX188" fmla="*/ 2193471 w 6700157"/>
                <a:gd name="connsiteY188" fmla="*/ 6585858 h 6776358"/>
                <a:gd name="connsiteX189" fmla="*/ 2345871 w 6700157"/>
                <a:gd name="connsiteY189" fmla="*/ 6542315 h 6776358"/>
                <a:gd name="connsiteX190" fmla="*/ 2432957 w 6700157"/>
                <a:gd name="connsiteY190" fmla="*/ 6498772 h 6776358"/>
                <a:gd name="connsiteX191" fmla="*/ 2574471 w 6700157"/>
                <a:gd name="connsiteY191" fmla="*/ 6455229 h 6776358"/>
                <a:gd name="connsiteX192" fmla="*/ 2628900 w 6700157"/>
                <a:gd name="connsiteY192" fmla="*/ 6379029 h 6776358"/>
                <a:gd name="connsiteX193" fmla="*/ 2759529 w 6700157"/>
                <a:gd name="connsiteY193" fmla="*/ 6291944 h 6776358"/>
                <a:gd name="connsiteX194" fmla="*/ 2759529 w 6700157"/>
                <a:gd name="connsiteY194" fmla="*/ 6096001 h 6776358"/>
                <a:gd name="connsiteX195" fmla="*/ 2715986 w 6700157"/>
                <a:gd name="connsiteY195" fmla="*/ 5758544 h 6776358"/>
                <a:gd name="connsiteX196" fmla="*/ 2694214 w 6700157"/>
                <a:gd name="connsiteY196" fmla="*/ 5344886 h 6776358"/>
                <a:gd name="connsiteX197" fmla="*/ 2726871 w 6700157"/>
                <a:gd name="connsiteY197" fmla="*/ 5040086 h 6776358"/>
                <a:gd name="connsiteX198" fmla="*/ 2705100 w 6700157"/>
                <a:gd name="connsiteY198" fmla="*/ 4887686 h 6776358"/>
                <a:gd name="connsiteX199" fmla="*/ 2715986 w 6700157"/>
                <a:gd name="connsiteY199" fmla="*/ 4844144 h 6776358"/>
                <a:gd name="connsiteX200" fmla="*/ 2618014 w 6700157"/>
                <a:gd name="connsiteY200" fmla="*/ 4833258 h 6776358"/>
                <a:gd name="connsiteX201" fmla="*/ 2367643 w 6700157"/>
                <a:gd name="connsiteY201" fmla="*/ 4844144 h 6776358"/>
                <a:gd name="connsiteX202" fmla="*/ 2095500 w 6700157"/>
                <a:gd name="connsiteY202" fmla="*/ 4811486 h 6776358"/>
                <a:gd name="connsiteX203" fmla="*/ 1856014 w 6700157"/>
                <a:gd name="connsiteY203" fmla="*/ 4811486 h 6776358"/>
                <a:gd name="connsiteX204" fmla="*/ 1616529 w 6700157"/>
                <a:gd name="connsiteY204" fmla="*/ 4757058 h 6776358"/>
                <a:gd name="connsiteX205" fmla="*/ 1714500 w 6700157"/>
                <a:gd name="connsiteY205" fmla="*/ 4680858 h 6776358"/>
                <a:gd name="connsiteX206" fmla="*/ 1562100 w 6700157"/>
                <a:gd name="connsiteY206" fmla="*/ 4648201 h 6776358"/>
                <a:gd name="connsiteX207" fmla="*/ 1300843 w 6700157"/>
                <a:gd name="connsiteY207" fmla="*/ 4637315 h 6776358"/>
                <a:gd name="connsiteX208" fmla="*/ 1159329 w 6700157"/>
                <a:gd name="connsiteY208" fmla="*/ 4615544 h 6776358"/>
                <a:gd name="connsiteX209" fmla="*/ 974271 w 6700157"/>
                <a:gd name="connsiteY209" fmla="*/ 4593772 h 6776358"/>
                <a:gd name="connsiteX210" fmla="*/ 985157 w 6700157"/>
                <a:gd name="connsiteY210" fmla="*/ 4517572 h 6776358"/>
                <a:gd name="connsiteX211" fmla="*/ 898071 w 6700157"/>
                <a:gd name="connsiteY211" fmla="*/ 4517572 h 6776358"/>
                <a:gd name="connsiteX212" fmla="*/ 996043 w 6700157"/>
                <a:gd name="connsiteY212" fmla="*/ 4299858 h 6776358"/>
                <a:gd name="connsiteX213" fmla="*/ 1104900 w 6700157"/>
                <a:gd name="connsiteY213" fmla="*/ 3918858 h 6776358"/>
                <a:gd name="connsiteX214" fmla="*/ 1159329 w 6700157"/>
                <a:gd name="connsiteY214" fmla="*/ 3701144 h 6776358"/>
                <a:gd name="connsiteX215" fmla="*/ 1181100 w 6700157"/>
                <a:gd name="connsiteY215" fmla="*/ 3614058 h 6776358"/>
                <a:gd name="connsiteX216" fmla="*/ 1061357 w 6700157"/>
                <a:gd name="connsiteY216" fmla="*/ 3635829 h 6776358"/>
                <a:gd name="connsiteX217" fmla="*/ 952500 w 6700157"/>
                <a:gd name="connsiteY217" fmla="*/ 3657601 h 6776358"/>
                <a:gd name="connsiteX218" fmla="*/ 919843 w 6700157"/>
                <a:gd name="connsiteY218" fmla="*/ 3603172 h 6776358"/>
                <a:gd name="connsiteX219" fmla="*/ 843643 w 6700157"/>
                <a:gd name="connsiteY219" fmla="*/ 3526972 h 6776358"/>
                <a:gd name="connsiteX220" fmla="*/ 952500 w 6700157"/>
                <a:gd name="connsiteY220" fmla="*/ 3363686 h 6776358"/>
                <a:gd name="connsiteX221" fmla="*/ 1017814 w 6700157"/>
                <a:gd name="connsiteY221" fmla="*/ 3254829 h 6776358"/>
                <a:gd name="connsiteX222" fmla="*/ 1094014 w 6700157"/>
                <a:gd name="connsiteY222" fmla="*/ 3222172 h 6776358"/>
                <a:gd name="connsiteX223" fmla="*/ 1028700 w 6700157"/>
                <a:gd name="connsiteY223" fmla="*/ 3145972 h 6776358"/>
                <a:gd name="connsiteX224" fmla="*/ 996043 w 6700157"/>
                <a:gd name="connsiteY224" fmla="*/ 3080658 h 6776358"/>
                <a:gd name="connsiteX225" fmla="*/ 930729 w 6700157"/>
                <a:gd name="connsiteY225" fmla="*/ 3004458 h 6776358"/>
                <a:gd name="connsiteX226" fmla="*/ 908957 w 6700157"/>
                <a:gd name="connsiteY226" fmla="*/ 2906486 h 6776358"/>
                <a:gd name="connsiteX227" fmla="*/ 887186 w 6700157"/>
                <a:gd name="connsiteY227" fmla="*/ 2852058 h 6776358"/>
                <a:gd name="connsiteX228" fmla="*/ 974271 w 6700157"/>
                <a:gd name="connsiteY228" fmla="*/ 2764972 h 6776358"/>
                <a:gd name="connsiteX229" fmla="*/ 1028700 w 6700157"/>
                <a:gd name="connsiteY229" fmla="*/ 2677886 h 6776358"/>
                <a:gd name="connsiteX230" fmla="*/ 1213757 w 6700157"/>
                <a:gd name="connsiteY230" fmla="*/ 2579915 h 6776358"/>
                <a:gd name="connsiteX231" fmla="*/ 1311729 w 6700157"/>
                <a:gd name="connsiteY231" fmla="*/ 2492829 h 6776358"/>
                <a:gd name="connsiteX232" fmla="*/ 1507671 w 6700157"/>
                <a:gd name="connsiteY232" fmla="*/ 2427515 h 6776358"/>
                <a:gd name="connsiteX233" fmla="*/ 1703614 w 6700157"/>
                <a:gd name="connsiteY233" fmla="*/ 2427515 h 6776358"/>
                <a:gd name="connsiteX234" fmla="*/ 1758043 w 6700157"/>
                <a:gd name="connsiteY234" fmla="*/ 2438401 h 6776358"/>
                <a:gd name="connsiteX235" fmla="*/ 1790700 w 6700157"/>
                <a:gd name="connsiteY235" fmla="*/ 2329544 h 6776358"/>
                <a:gd name="connsiteX236" fmla="*/ 1768929 w 6700157"/>
                <a:gd name="connsiteY236" fmla="*/ 2046515 h 6776358"/>
                <a:gd name="connsiteX237" fmla="*/ 1692729 w 6700157"/>
                <a:gd name="connsiteY237" fmla="*/ 1981201 h 6776358"/>
                <a:gd name="connsiteX238" fmla="*/ 1627414 w 6700157"/>
                <a:gd name="connsiteY238" fmla="*/ 1894115 h 6776358"/>
                <a:gd name="connsiteX239" fmla="*/ 1551214 w 6700157"/>
                <a:gd name="connsiteY239" fmla="*/ 1872344 h 6776358"/>
                <a:gd name="connsiteX240" fmla="*/ 1431471 w 6700157"/>
                <a:gd name="connsiteY240" fmla="*/ 1774372 h 6776358"/>
                <a:gd name="connsiteX241" fmla="*/ 1355271 w 6700157"/>
                <a:gd name="connsiteY241" fmla="*/ 1719944 h 6776358"/>
                <a:gd name="connsiteX242" fmla="*/ 1213757 w 6700157"/>
                <a:gd name="connsiteY242" fmla="*/ 1687286 h 6776358"/>
                <a:gd name="connsiteX243" fmla="*/ 1126671 w 6700157"/>
                <a:gd name="connsiteY243" fmla="*/ 1676401 h 6776358"/>
                <a:gd name="connsiteX244" fmla="*/ 952500 w 6700157"/>
                <a:gd name="connsiteY244" fmla="*/ 1676401 h 6776358"/>
                <a:gd name="connsiteX245" fmla="*/ 789214 w 6700157"/>
                <a:gd name="connsiteY245" fmla="*/ 1709058 h 6776358"/>
                <a:gd name="connsiteX246" fmla="*/ 582386 w 6700157"/>
                <a:gd name="connsiteY246" fmla="*/ 1687286 h 6776358"/>
                <a:gd name="connsiteX247" fmla="*/ 440871 w 6700157"/>
                <a:gd name="connsiteY247" fmla="*/ 1709058 h 6776358"/>
                <a:gd name="connsiteX248" fmla="*/ 462643 w 6700157"/>
                <a:gd name="connsiteY248" fmla="*/ 1676401 h 6776358"/>
                <a:gd name="connsiteX249" fmla="*/ 353786 w 6700157"/>
                <a:gd name="connsiteY249" fmla="*/ 1665515 h 6776358"/>
                <a:gd name="connsiteX250" fmla="*/ 364671 w 6700157"/>
                <a:gd name="connsiteY250" fmla="*/ 1611086 h 6776358"/>
                <a:gd name="connsiteX251" fmla="*/ 201386 w 6700157"/>
                <a:gd name="connsiteY251" fmla="*/ 1589315 h 6776358"/>
                <a:gd name="connsiteX252" fmla="*/ 59871 w 6700157"/>
                <a:gd name="connsiteY252" fmla="*/ 1513115 h 6776358"/>
                <a:gd name="connsiteX253" fmla="*/ 5443 w 6700157"/>
                <a:gd name="connsiteY253" fmla="*/ 1469572 h 6776358"/>
                <a:gd name="connsiteX254" fmla="*/ 27214 w 6700157"/>
                <a:gd name="connsiteY254" fmla="*/ 1426029 h 6776358"/>
                <a:gd name="connsiteX255" fmla="*/ 157843 w 6700157"/>
                <a:gd name="connsiteY255" fmla="*/ 1349829 h 6776358"/>
                <a:gd name="connsiteX256" fmla="*/ 462643 w 6700157"/>
                <a:gd name="connsiteY256" fmla="*/ 1197429 h 6776358"/>
                <a:gd name="connsiteX257" fmla="*/ 887186 w 6700157"/>
                <a:gd name="connsiteY257" fmla="*/ 1077686 h 6776358"/>
                <a:gd name="connsiteX258" fmla="*/ 1202871 w 6700157"/>
                <a:gd name="connsiteY258" fmla="*/ 1001486 h 6776358"/>
                <a:gd name="connsiteX259" fmla="*/ 1453243 w 6700157"/>
                <a:gd name="connsiteY259" fmla="*/ 903515 h 6776358"/>
                <a:gd name="connsiteX260" fmla="*/ 1714500 w 6700157"/>
                <a:gd name="connsiteY260" fmla="*/ 794658 h 6776358"/>
                <a:gd name="connsiteX261" fmla="*/ 1986643 w 6700157"/>
                <a:gd name="connsiteY261" fmla="*/ 751115 h 6776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</a:cxnLst>
              <a:rect l="l" t="t" r="r" b="b"/>
              <a:pathLst>
                <a:path w="6700157" h="6776358">
                  <a:moveTo>
                    <a:pt x="2226129" y="1001486"/>
                  </a:moveTo>
                  <a:cubicBezTo>
                    <a:pt x="2106385" y="1015093"/>
                    <a:pt x="1986642" y="1028700"/>
                    <a:pt x="1964871" y="1045029"/>
                  </a:cubicBezTo>
                  <a:cubicBezTo>
                    <a:pt x="1943100" y="1061358"/>
                    <a:pt x="2059214" y="1074058"/>
                    <a:pt x="2095500" y="1099458"/>
                  </a:cubicBezTo>
                  <a:cubicBezTo>
                    <a:pt x="2131786" y="1124858"/>
                    <a:pt x="2184400" y="1182915"/>
                    <a:pt x="2182586" y="1197429"/>
                  </a:cubicBezTo>
                  <a:cubicBezTo>
                    <a:pt x="2180772" y="1211943"/>
                    <a:pt x="2119085" y="1193801"/>
                    <a:pt x="2084614" y="1186544"/>
                  </a:cubicBezTo>
                  <a:cubicBezTo>
                    <a:pt x="2050143" y="1179287"/>
                    <a:pt x="2019300" y="1162957"/>
                    <a:pt x="1975757" y="1153886"/>
                  </a:cubicBezTo>
                  <a:cubicBezTo>
                    <a:pt x="1932214" y="1144815"/>
                    <a:pt x="1872343" y="1133929"/>
                    <a:pt x="1823357" y="1132115"/>
                  </a:cubicBezTo>
                  <a:cubicBezTo>
                    <a:pt x="1774371" y="1130301"/>
                    <a:pt x="1729014" y="1143001"/>
                    <a:pt x="1681843" y="1143001"/>
                  </a:cubicBezTo>
                  <a:cubicBezTo>
                    <a:pt x="1634672" y="1143001"/>
                    <a:pt x="1600200" y="1121229"/>
                    <a:pt x="1540329" y="1132115"/>
                  </a:cubicBezTo>
                  <a:cubicBezTo>
                    <a:pt x="1480458" y="1143001"/>
                    <a:pt x="1397000" y="1184729"/>
                    <a:pt x="1322614" y="1208315"/>
                  </a:cubicBezTo>
                  <a:cubicBezTo>
                    <a:pt x="1248228" y="1231901"/>
                    <a:pt x="1170214" y="1246415"/>
                    <a:pt x="1094014" y="1273629"/>
                  </a:cubicBezTo>
                  <a:cubicBezTo>
                    <a:pt x="1017814" y="1300843"/>
                    <a:pt x="879928" y="1357087"/>
                    <a:pt x="865414" y="1371601"/>
                  </a:cubicBezTo>
                  <a:cubicBezTo>
                    <a:pt x="850900" y="1386115"/>
                    <a:pt x="970643" y="1362529"/>
                    <a:pt x="1006929" y="1360715"/>
                  </a:cubicBezTo>
                  <a:cubicBezTo>
                    <a:pt x="1043215" y="1358901"/>
                    <a:pt x="1052286" y="1358901"/>
                    <a:pt x="1083129" y="1360715"/>
                  </a:cubicBezTo>
                  <a:cubicBezTo>
                    <a:pt x="1113972" y="1362529"/>
                    <a:pt x="1164772" y="1367973"/>
                    <a:pt x="1191986" y="1371601"/>
                  </a:cubicBezTo>
                  <a:cubicBezTo>
                    <a:pt x="1219200" y="1375229"/>
                    <a:pt x="1244600" y="1395186"/>
                    <a:pt x="1246414" y="1382486"/>
                  </a:cubicBezTo>
                  <a:cubicBezTo>
                    <a:pt x="1248228" y="1369786"/>
                    <a:pt x="1201057" y="1318987"/>
                    <a:pt x="1202871" y="1295401"/>
                  </a:cubicBezTo>
                  <a:cubicBezTo>
                    <a:pt x="1204685" y="1271815"/>
                    <a:pt x="1226457" y="1250043"/>
                    <a:pt x="1257300" y="1240972"/>
                  </a:cubicBezTo>
                  <a:cubicBezTo>
                    <a:pt x="1288143" y="1231901"/>
                    <a:pt x="1342572" y="1248229"/>
                    <a:pt x="1387929" y="1240972"/>
                  </a:cubicBezTo>
                  <a:cubicBezTo>
                    <a:pt x="1433286" y="1233715"/>
                    <a:pt x="1473200" y="1202872"/>
                    <a:pt x="1529443" y="1197429"/>
                  </a:cubicBezTo>
                  <a:cubicBezTo>
                    <a:pt x="1585686" y="1191986"/>
                    <a:pt x="1670958" y="1210129"/>
                    <a:pt x="1725386" y="1208315"/>
                  </a:cubicBezTo>
                  <a:cubicBezTo>
                    <a:pt x="1779814" y="1206501"/>
                    <a:pt x="1808843" y="1186544"/>
                    <a:pt x="1856014" y="1186544"/>
                  </a:cubicBezTo>
                  <a:cubicBezTo>
                    <a:pt x="1903185" y="1186544"/>
                    <a:pt x="1948543" y="1206501"/>
                    <a:pt x="2008414" y="1208315"/>
                  </a:cubicBezTo>
                  <a:cubicBezTo>
                    <a:pt x="2068285" y="1210129"/>
                    <a:pt x="2188029" y="1221015"/>
                    <a:pt x="2215243" y="1197429"/>
                  </a:cubicBezTo>
                  <a:cubicBezTo>
                    <a:pt x="2242457" y="1173843"/>
                    <a:pt x="2164443" y="1135744"/>
                    <a:pt x="2171700" y="1066801"/>
                  </a:cubicBezTo>
                  <a:cubicBezTo>
                    <a:pt x="2178957" y="997858"/>
                    <a:pt x="2237015" y="840015"/>
                    <a:pt x="2258786" y="783772"/>
                  </a:cubicBezTo>
                  <a:cubicBezTo>
                    <a:pt x="2280557" y="727529"/>
                    <a:pt x="2353129" y="734787"/>
                    <a:pt x="2302329" y="729344"/>
                  </a:cubicBezTo>
                  <a:cubicBezTo>
                    <a:pt x="2251529" y="723901"/>
                    <a:pt x="1983015" y="760187"/>
                    <a:pt x="1953986" y="751115"/>
                  </a:cubicBezTo>
                  <a:cubicBezTo>
                    <a:pt x="1924957" y="742044"/>
                    <a:pt x="2061029" y="698501"/>
                    <a:pt x="2128157" y="674915"/>
                  </a:cubicBezTo>
                  <a:cubicBezTo>
                    <a:pt x="2195285" y="651329"/>
                    <a:pt x="2316843" y="644073"/>
                    <a:pt x="2356757" y="609601"/>
                  </a:cubicBezTo>
                  <a:cubicBezTo>
                    <a:pt x="2396671" y="575129"/>
                    <a:pt x="2354943" y="504372"/>
                    <a:pt x="2367643" y="468086"/>
                  </a:cubicBezTo>
                  <a:cubicBezTo>
                    <a:pt x="2380343" y="431800"/>
                    <a:pt x="2413000" y="420915"/>
                    <a:pt x="2432957" y="391886"/>
                  </a:cubicBezTo>
                  <a:cubicBezTo>
                    <a:pt x="2452914" y="362858"/>
                    <a:pt x="2454729" y="319315"/>
                    <a:pt x="2487386" y="293915"/>
                  </a:cubicBezTo>
                  <a:cubicBezTo>
                    <a:pt x="2520043" y="268515"/>
                    <a:pt x="2605314" y="259443"/>
                    <a:pt x="2628900" y="239486"/>
                  </a:cubicBezTo>
                  <a:cubicBezTo>
                    <a:pt x="2652486" y="219529"/>
                    <a:pt x="2603500" y="190501"/>
                    <a:pt x="2628900" y="174172"/>
                  </a:cubicBezTo>
                  <a:cubicBezTo>
                    <a:pt x="2654300" y="157844"/>
                    <a:pt x="2746828" y="163286"/>
                    <a:pt x="2781300" y="141515"/>
                  </a:cubicBezTo>
                  <a:cubicBezTo>
                    <a:pt x="2815772" y="119744"/>
                    <a:pt x="2786743" y="52616"/>
                    <a:pt x="2835729" y="43544"/>
                  </a:cubicBezTo>
                  <a:cubicBezTo>
                    <a:pt x="2884715" y="34472"/>
                    <a:pt x="3017157" y="90715"/>
                    <a:pt x="3075214" y="87086"/>
                  </a:cubicBezTo>
                  <a:cubicBezTo>
                    <a:pt x="3133271" y="83457"/>
                    <a:pt x="3136900" y="34472"/>
                    <a:pt x="3184071" y="21772"/>
                  </a:cubicBezTo>
                  <a:cubicBezTo>
                    <a:pt x="3231243" y="9072"/>
                    <a:pt x="3283857" y="0"/>
                    <a:pt x="3358243" y="10886"/>
                  </a:cubicBezTo>
                  <a:cubicBezTo>
                    <a:pt x="3432629" y="21772"/>
                    <a:pt x="3574143" y="68943"/>
                    <a:pt x="3630386" y="87086"/>
                  </a:cubicBezTo>
                  <a:cubicBezTo>
                    <a:pt x="3686629" y="105229"/>
                    <a:pt x="3670300" y="101601"/>
                    <a:pt x="3695700" y="119744"/>
                  </a:cubicBezTo>
                  <a:cubicBezTo>
                    <a:pt x="3721100" y="137887"/>
                    <a:pt x="3761015" y="185058"/>
                    <a:pt x="3782786" y="195944"/>
                  </a:cubicBezTo>
                  <a:cubicBezTo>
                    <a:pt x="3804558" y="206830"/>
                    <a:pt x="3811815" y="179615"/>
                    <a:pt x="3826329" y="185058"/>
                  </a:cubicBezTo>
                  <a:cubicBezTo>
                    <a:pt x="3840843" y="190501"/>
                    <a:pt x="3846285" y="221344"/>
                    <a:pt x="3869871" y="228601"/>
                  </a:cubicBezTo>
                  <a:cubicBezTo>
                    <a:pt x="3893457" y="235858"/>
                    <a:pt x="3931557" y="217715"/>
                    <a:pt x="3967843" y="228601"/>
                  </a:cubicBezTo>
                  <a:cubicBezTo>
                    <a:pt x="4004129" y="239487"/>
                    <a:pt x="4049486" y="277587"/>
                    <a:pt x="4087586" y="293915"/>
                  </a:cubicBezTo>
                  <a:cubicBezTo>
                    <a:pt x="4125686" y="310243"/>
                    <a:pt x="4218215" y="321129"/>
                    <a:pt x="4196443" y="326572"/>
                  </a:cubicBezTo>
                  <a:cubicBezTo>
                    <a:pt x="4174672" y="332015"/>
                    <a:pt x="4015014" y="324758"/>
                    <a:pt x="3956957" y="326572"/>
                  </a:cubicBezTo>
                  <a:cubicBezTo>
                    <a:pt x="3898900" y="328386"/>
                    <a:pt x="3848100" y="319315"/>
                    <a:pt x="3848100" y="337458"/>
                  </a:cubicBezTo>
                  <a:cubicBezTo>
                    <a:pt x="3848100" y="355601"/>
                    <a:pt x="3929743" y="406401"/>
                    <a:pt x="3956957" y="435429"/>
                  </a:cubicBezTo>
                  <a:cubicBezTo>
                    <a:pt x="3984171" y="464457"/>
                    <a:pt x="4011386" y="489858"/>
                    <a:pt x="4011386" y="511629"/>
                  </a:cubicBezTo>
                  <a:cubicBezTo>
                    <a:pt x="4011386" y="533400"/>
                    <a:pt x="3953328" y="542472"/>
                    <a:pt x="3956957" y="566058"/>
                  </a:cubicBezTo>
                  <a:cubicBezTo>
                    <a:pt x="3960586" y="589644"/>
                    <a:pt x="4024085" y="618673"/>
                    <a:pt x="4033157" y="653144"/>
                  </a:cubicBezTo>
                  <a:cubicBezTo>
                    <a:pt x="4042229" y="687615"/>
                    <a:pt x="4005943" y="736600"/>
                    <a:pt x="4011386" y="772886"/>
                  </a:cubicBezTo>
                  <a:cubicBezTo>
                    <a:pt x="4016829" y="809172"/>
                    <a:pt x="4067628" y="847272"/>
                    <a:pt x="4065814" y="870858"/>
                  </a:cubicBezTo>
                  <a:cubicBezTo>
                    <a:pt x="4064000" y="894444"/>
                    <a:pt x="4022271" y="905330"/>
                    <a:pt x="4000500" y="914401"/>
                  </a:cubicBezTo>
                  <a:cubicBezTo>
                    <a:pt x="3978729" y="923472"/>
                    <a:pt x="3960586" y="907143"/>
                    <a:pt x="3935186" y="925286"/>
                  </a:cubicBezTo>
                  <a:cubicBezTo>
                    <a:pt x="3909786" y="943429"/>
                    <a:pt x="3833586" y="1005115"/>
                    <a:pt x="3848100" y="1023258"/>
                  </a:cubicBezTo>
                  <a:cubicBezTo>
                    <a:pt x="3862614" y="1041401"/>
                    <a:pt x="4005943" y="1012373"/>
                    <a:pt x="4022271" y="1034144"/>
                  </a:cubicBezTo>
                  <a:cubicBezTo>
                    <a:pt x="4038599" y="1055915"/>
                    <a:pt x="3927928" y="1133929"/>
                    <a:pt x="3946071" y="1153886"/>
                  </a:cubicBezTo>
                  <a:cubicBezTo>
                    <a:pt x="3964214" y="1173843"/>
                    <a:pt x="4100286" y="1137557"/>
                    <a:pt x="4131129" y="1153886"/>
                  </a:cubicBezTo>
                  <a:cubicBezTo>
                    <a:pt x="4161972" y="1170215"/>
                    <a:pt x="4147458" y="1239158"/>
                    <a:pt x="4131129" y="1251858"/>
                  </a:cubicBezTo>
                  <a:cubicBezTo>
                    <a:pt x="4114800" y="1264558"/>
                    <a:pt x="4047671" y="1217386"/>
                    <a:pt x="4033157" y="1230086"/>
                  </a:cubicBezTo>
                  <a:cubicBezTo>
                    <a:pt x="4018643" y="1242786"/>
                    <a:pt x="4064000" y="1291772"/>
                    <a:pt x="4044043" y="1328058"/>
                  </a:cubicBezTo>
                  <a:cubicBezTo>
                    <a:pt x="4024086" y="1364344"/>
                    <a:pt x="3927928" y="1447801"/>
                    <a:pt x="3913414" y="1447801"/>
                  </a:cubicBezTo>
                  <a:cubicBezTo>
                    <a:pt x="3898900" y="1447801"/>
                    <a:pt x="3964214" y="1366158"/>
                    <a:pt x="3956957" y="1328058"/>
                  </a:cubicBezTo>
                  <a:cubicBezTo>
                    <a:pt x="3949700" y="1289958"/>
                    <a:pt x="3895271" y="1250044"/>
                    <a:pt x="3869871" y="1219201"/>
                  </a:cubicBezTo>
                  <a:cubicBezTo>
                    <a:pt x="3844471" y="1188358"/>
                    <a:pt x="3819071" y="1141187"/>
                    <a:pt x="3804557" y="1143001"/>
                  </a:cubicBezTo>
                  <a:cubicBezTo>
                    <a:pt x="3790043" y="1144815"/>
                    <a:pt x="3799114" y="1226458"/>
                    <a:pt x="3782786" y="1230086"/>
                  </a:cubicBezTo>
                  <a:cubicBezTo>
                    <a:pt x="3766458" y="1233714"/>
                    <a:pt x="3726543" y="1172029"/>
                    <a:pt x="3706586" y="1164772"/>
                  </a:cubicBezTo>
                  <a:cubicBezTo>
                    <a:pt x="3686629" y="1157515"/>
                    <a:pt x="3672114" y="1168401"/>
                    <a:pt x="3663043" y="1186544"/>
                  </a:cubicBezTo>
                  <a:cubicBezTo>
                    <a:pt x="3653972" y="1204687"/>
                    <a:pt x="3657600" y="1240972"/>
                    <a:pt x="3652157" y="1273629"/>
                  </a:cubicBezTo>
                  <a:cubicBezTo>
                    <a:pt x="3646714" y="1306286"/>
                    <a:pt x="3630386" y="1344386"/>
                    <a:pt x="3630386" y="1382486"/>
                  </a:cubicBezTo>
                  <a:cubicBezTo>
                    <a:pt x="3630386" y="1420586"/>
                    <a:pt x="3628571" y="1482272"/>
                    <a:pt x="3652157" y="1502229"/>
                  </a:cubicBezTo>
                  <a:cubicBezTo>
                    <a:pt x="3675743" y="1522186"/>
                    <a:pt x="3741057" y="1505858"/>
                    <a:pt x="3771900" y="1502229"/>
                  </a:cubicBezTo>
                  <a:cubicBezTo>
                    <a:pt x="3802743" y="1498600"/>
                    <a:pt x="3791857" y="1484087"/>
                    <a:pt x="3837214" y="1480458"/>
                  </a:cubicBezTo>
                  <a:cubicBezTo>
                    <a:pt x="3882571" y="1476830"/>
                    <a:pt x="3985986" y="1462315"/>
                    <a:pt x="4044043" y="1480458"/>
                  </a:cubicBezTo>
                  <a:cubicBezTo>
                    <a:pt x="4102100" y="1498601"/>
                    <a:pt x="4138386" y="1556658"/>
                    <a:pt x="4185557" y="1589315"/>
                  </a:cubicBezTo>
                  <a:cubicBezTo>
                    <a:pt x="4232728" y="1621972"/>
                    <a:pt x="4327071" y="1676401"/>
                    <a:pt x="4327071" y="1676401"/>
                  </a:cubicBezTo>
                  <a:cubicBezTo>
                    <a:pt x="4365171" y="1699987"/>
                    <a:pt x="4397828" y="1701801"/>
                    <a:pt x="4414157" y="1730829"/>
                  </a:cubicBezTo>
                  <a:cubicBezTo>
                    <a:pt x="4430486" y="1759857"/>
                    <a:pt x="4439557" y="1812472"/>
                    <a:pt x="4425043" y="1850572"/>
                  </a:cubicBezTo>
                  <a:cubicBezTo>
                    <a:pt x="4410529" y="1888672"/>
                    <a:pt x="4321628" y="1910443"/>
                    <a:pt x="4327071" y="1959429"/>
                  </a:cubicBezTo>
                  <a:cubicBezTo>
                    <a:pt x="4332514" y="2008415"/>
                    <a:pt x="4401457" y="2106386"/>
                    <a:pt x="4457700" y="2144486"/>
                  </a:cubicBezTo>
                  <a:cubicBezTo>
                    <a:pt x="4513943" y="2182586"/>
                    <a:pt x="4604658" y="2164443"/>
                    <a:pt x="4664529" y="2188029"/>
                  </a:cubicBezTo>
                  <a:cubicBezTo>
                    <a:pt x="4724400" y="2211615"/>
                    <a:pt x="4771572" y="2260601"/>
                    <a:pt x="4816929" y="2286001"/>
                  </a:cubicBezTo>
                  <a:cubicBezTo>
                    <a:pt x="4862286" y="2311401"/>
                    <a:pt x="4916714" y="2325915"/>
                    <a:pt x="4936671" y="2340429"/>
                  </a:cubicBezTo>
                  <a:cubicBezTo>
                    <a:pt x="4956628" y="2354943"/>
                    <a:pt x="4931228" y="2365829"/>
                    <a:pt x="4936671" y="2373086"/>
                  </a:cubicBezTo>
                  <a:cubicBezTo>
                    <a:pt x="4942114" y="2380343"/>
                    <a:pt x="4969329" y="2373086"/>
                    <a:pt x="4969329" y="2383972"/>
                  </a:cubicBezTo>
                  <a:cubicBezTo>
                    <a:pt x="4969329" y="2394858"/>
                    <a:pt x="4929414" y="2418444"/>
                    <a:pt x="4936671" y="2438401"/>
                  </a:cubicBezTo>
                  <a:cubicBezTo>
                    <a:pt x="4943928" y="2458358"/>
                    <a:pt x="4962071" y="2445658"/>
                    <a:pt x="5012871" y="2503715"/>
                  </a:cubicBezTo>
                  <a:cubicBezTo>
                    <a:pt x="5063671" y="2561772"/>
                    <a:pt x="5161642" y="2690587"/>
                    <a:pt x="5241471" y="2786744"/>
                  </a:cubicBezTo>
                  <a:cubicBezTo>
                    <a:pt x="5321300" y="2882901"/>
                    <a:pt x="5421086" y="3013530"/>
                    <a:pt x="5491843" y="3080658"/>
                  </a:cubicBezTo>
                  <a:cubicBezTo>
                    <a:pt x="5562600" y="3147787"/>
                    <a:pt x="5580743" y="3155044"/>
                    <a:pt x="5666014" y="3189515"/>
                  </a:cubicBezTo>
                  <a:cubicBezTo>
                    <a:pt x="5751285" y="3223986"/>
                    <a:pt x="5907314" y="3263900"/>
                    <a:pt x="6003471" y="3287486"/>
                  </a:cubicBezTo>
                  <a:cubicBezTo>
                    <a:pt x="6099628" y="3311072"/>
                    <a:pt x="6174014" y="3320143"/>
                    <a:pt x="6242957" y="3331029"/>
                  </a:cubicBezTo>
                  <a:cubicBezTo>
                    <a:pt x="6311900" y="3341915"/>
                    <a:pt x="6393543" y="3341915"/>
                    <a:pt x="6417129" y="3352801"/>
                  </a:cubicBezTo>
                  <a:cubicBezTo>
                    <a:pt x="6440715" y="3363687"/>
                    <a:pt x="6406242" y="3389087"/>
                    <a:pt x="6384471" y="3396344"/>
                  </a:cubicBezTo>
                  <a:cubicBezTo>
                    <a:pt x="6362700" y="3403601"/>
                    <a:pt x="6275614" y="3385458"/>
                    <a:pt x="6286500" y="3396344"/>
                  </a:cubicBezTo>
                  <a:cubicBezTo>
                    <a:pt x="6297386" y="3407230"/>
                    <a:pt x="6433458" y="3447144"/>
                    <a:pt x="6449786" y="3461658"/>
                  </a:cubicBezTo>
                  <a:cubicBezTo>
                    <a:pt x="6466115" y="3476172"/>
                    <a:pt x="6426200" y="3483429"/>
                    <a:pt x="6384471" y="3483429"/>
                  </a:cubicBezTo>
                  <a:cubicBezTo>
                    <a:pt x="6342742" y="3483429"/>
                    <a:pt x="6262914" y="3472544"/>
                    <a:pt x="6199414" y="3461658"/>
                  </a:cubicBezTo>
                  <a:cubicBezTo>
                    <a:pt x="6135914" y="3450772"/>
                    <a:pt x="6036128" y="3419929"/>
                    <a:pt x="6003471" y="3418115"/>
                  </a:cubicBezTo>
                  <a:cubicBezTo>
                    <a:pt x="5970814" y="3416301"/>
                    <a:pt x="6017985" y="3441701"/>
                    <a:pt x="6003471" y="3450772"/>
                  </a:cubicBezTo>
                  <a:cubicBezTo>
                    <a:pt x="5988957" y="3459843"/>
                    <a:pt x="5958115" y="3477987"/>
                    <a:pt x="5916386" y="3472544"/>
                  </a:cubicBezTo>
                  <a:cubicBezTo>
                    <a:pt x="5874657" y="3467101"/>
                    <a:pt x="5802086" y="3429001"/>
                    <a:pt x="5753100" y="3418115"/>
                  </a:cubicBezTo>
                  <a:cubicBezTo>
                    <a:pt x="5704114" y="3407229"/>
                    <a:pt x="5671457" y="3419929"/>
                    <a:pt x="5622471" y="3407229"/>
                  </a:cubicBezTo>
                  <a:cubicBezTo>
                    <a:pt x="5573485" y="3394529"/>
                    <a:pt x="5509986" y="3374572"/>
                    <a:pt x="5459186" y="3341915"/>
                  </a:cubicBezTo>
                  <a:cubicBezTo>
                    <a:pt x="5408386" y="3309258"/>
                    <a:pt x="5364842" y="3249386"/>
                    <a:pt x="5317671" y="3211286"/>
                  </a:cubicBezTo>
                  <a:cubicBezTo>
                    <a:pt x="5270500" y="3173186"/>
                    <a:pt x="5176157" y="3113315"/>
                    <a:pt x="5176157" y="3113315"/>
                  </a:cubicBezTo>
                  <a:cubicBezTo>
                    <a:pt x="5107214" y="3064329"/>
                    <a:pt x="4985657" y="2979058"/>
                    <a:pt x="4904014" y="2917372"/>
                  </a:cubicBezTo>
                  <a:cubicBezTo>
                    <a:pt x="4822371" y="2855686"/>
                    <a:pt x="4742543" y="2794001"/>
                    <a:pt x="4686300" y="2743201"/>
                  </a:cubicBezTo>
                  <a:cubicBezTo>
                    <a:pt x="4630057" y="2692401"/>
                    <a:pt x="4590143" y="2636158"/>
                    <a:pt x="4566557" y="2612572"/>
                  </a:cubicBezTo>
                  <a:cubicBezTo>
                    <a:pt x="4542971" y="2588986"/>
                    <a:pt x="4562929" y="2598057"/>
                    <a:pt x="4544786" y="2601686"/>
                  </a:cubicBezTo>
                  <a:cubicBezTo>
                    <a:pt x="4526643" y="2605315"/>
                    <a:pt x="4488543" y="2616201"/>
                    <a:pt x="4457700" y="2634344"/>
                  </a:cubicBezTo>
                  <a:cubicBezTo>
                    <a:pt x="4426857" y="2652487"/>
                    <a:pt x="4408715" y="2723244"/>
                    <a:pt x="4359729" y="2710544"/>
                  </a:cubicBezTo>
                  <a:cubicBezTo>
                    <a:pt x="4310743" y="2697844"/>
                    <a:pt x="4210957" y="2596244"/>
                    <a:pt x="4163786" y="2558144"/>
                  </a:cubicBezTo>
                  <a:cubicBezTo>
                    <a:pt x="4116615" y="2520044"/>
                    <a:pt x="4094843" y="2503715"/>
                    <a:pt x="4076700" y="2481944"/>
                  </a:cubicBezTo>
                  <a:cubicBezTo>
                    <a:pt x="4058557" y="2460173"/>
                    <a:pt x="4071258" y="2458358"/>
                    <a:pt x="4054929" y="2427515"/>
                  </a:cubicBezTo>
                  <a:cubicBezTo>
                    <a:pt x="4038601" y="2396672"/>
                    <a:pt x="4015015" y="2334986"/>
                    <a:pt x="3978729" y="2296886"/>
                  </a:cubicBezTo>
                  <a:cubicBezTo>
                    <a:pt x="3942443" y="2258786"/>
                    <a:pt x="3880757" y="2217058"/>
                    <a:pt x="3837214" y="2198915"/>
                  </a:cubicBezTo>
                  <a:cubicBezTo>
                    <a:pt x="3793671" y="2180772"/>
                    <a:pt x="3744685" y="2191657"/>
                    <a:pt x="3717471" y="2188029"/>
                  </a:cubicBezTo>
                  <a:cubicBezTo>
                    <a:pt x="3690257" y="2184401"/>
                    <a:pt x="3690257" y="2168073"/>
                    <a:pt x="3673929" y="2177144"/>
                  </a:cubicBezTo>
                  <a:cubicBezTo>
                    <a:pt x="3657601" y="2186215"/>
                    <a:pt x="3641272" y="2218872"/>
                    <a:pt x="3619500" y="2242458"/>
                  </a:cubicBezTo>
                  <a:cubicBezTo>
                    <a:pt x="3597729" y="2266044"/>
                    <a:pt x="3556000" y="2271487"/>
                    <a:pt x="3543300" y="2318658"/>
                  </a:cubicBezTo>
                  <a:cubicBezTo>
                    <a:pt x="3530600" y="2365829"/>
                    <a:pt x="3537857" y="2472872"/>
                    <a:pt x="3543300" y="2525486"/>
                  </a:cubicBezTo>
                  <a:cubicBezTo>
                    <a:pt x="3548743" y="2578100"/>
                    <a:pt x="3532414" y="2616201"/>
                    <a:pt x="3575957" y="2634344"/>
                  </a:cubicBezTo>
                  <a:cubicBezTo>
                    <a:pt x="3619500" y="2652487"/>
                    <a:pt x="3721100" y="2627087"/>
                    <a:pt x="3804557" y="2634344"/>
                  </a:cubicBezTo>
                  <a:cubicBezTo>
                    <a:pt x="3888014" y="2641601"/>
                    <a:pt x="3996871" y="2650672"/>
                    <a:pt x="4076700" y="2677886"/>
                  </a:cubicBezTo>
                  <a:cubicBezTo>
                    <a:pt x="4156529" y="2705100"/>
                    <a:pt x="4232729" y="2748643"/>
                    <a:pt x="4283529" y="2797629"/>
                  </a:cubicBezTo>
                  <a:cubicBezTo>
                    <a:pt x="4334329" y="2846615"/>
                    <a:pt x="4345214" y="2931887"/>
                    <a:pt x="4381500" y="2971801"/>
                  </a:cubicBezTo>
                  <a:cubicBezTo>
                    <a:pt x="4417786" y="3011715"/>
                    <a:pt x="4457700" y="2995387"/>
                    <a:pt x="4501243" y="3037115"/>
                  </a:cubicBezTo>
                  <a:cubicBezTo>
                    <a:pt x="4544786" y="3078844"/>
                    <a:pt x="4626429" y="3176815"/>
                    <a:pt x="4642757" y="3222172"/>
                  </a:cubicBezTo>
                  <a:cubicBezTo>
                    <a:pt x="4659085" y="3267529"/>
                    <a:pt x="4584700" y="3254829"/>
                    <a:pt x="4599214" y="3309258"/>
                  </a:cubicBezTo>
                  <a:cubicBezTo>
                    <a:pt x="4613728" y="3363687"/>
                    <a:pt x="4675414" y="3461658"/>
                    <a:pt x="4729843" y="3548744"/>
                  </a:cubicBezTo>
                  <a:cubicBezTo>
                    <a:pt x="4784272" y="3635830"/>
                    <a:pt x="4889500" y="3775529"/>
                    <a:pt x="4925786" y="3831772"/>
                  </a:cubicBezTo>
                  <a:cubicBezTo>
                    <a:pt x="4962072" y="3888015"/>
                    <a:pt x="4929414" y="3862615"/>
                    <a:pt x="4947557" y="3886201"/>
                  </a:cubicBezTo>
                  <a:cubicBezTo>
                    <a:pt x="4965700" y="3909787"/>
                    <a:pt x="5005614" y="3917043"/>
                    <a:pt x="5034643" y="3973286"/>
                  </a:cubicBezTo>
                  <a:cubicBezTo>
                    <a:pt x="5063672" y="4029529"/>
                    <a:pt x="5107215" y="4174672"/>
                    <a:pt x="5121729" y="4223658"/>
                  </a:cubicBezTo>
                  <a:cubicBezTo>
                    <a:pt x="5136243" y="4272644"/>
                    <a:pt x="5114472" y="4250872"/>
                    <a:pt x="5121729" y="4267201"/>
                  </a:cubicBezTo>
                  <a:cubicBezTo>
                    <a:pt x="5128986" y="4283530"/>
                    <a:pt x="5156200" y="4294415"/>
                    <a:pt x="5165271" y="4321629"/>
                  </a:cubicBezTo>
                  <a:cubicBezTo>
                    <a:pt x="5174342" y="4348843"/>
                    <a:pt x="5163457" y="4408715"/>
                    <a:pt x="5176157" y="4430486"/>
                  </a:cubicBezTo>
                  <a:cubicBezTo>
                    <a:pt x="5188857" y="4452257"/>
                    <a:pt x="5232399" y="4441372"/>
                    <a:pt x="5241471" y="4452258"/>
                  </a:cubicBezTo>
                  <a:cubicBezTo>
                    <a:pt x="5250543" y="4463144"/>
                    <a:pt x="5228772" y="4479473"/>
                    <a:pt x="5230586" y="4495801"/>
                  </a:cubicBezTo>
                  <a:cubicBezTo>
                    <a:pt x="5232400" y="4512129"/>
                    <a:pt x="5252357" y="4532086"/>
                    <a:pt x="5252357" y="4550229"/>
                  </a:cubicBezTo>
                  <a:cubicBezTo>
                    <a:pt x="5252357" y="4568372"/>
                    <a:pt x="5225143" y="4588329"/>
                    <a:pt x="5230586" y="4604658"/>
                  </a:cubicBezTo>
                  <a:cubicBezTo>
                    <a:pt x="5236029" y="4620987"/>
                    <a:pt x="5228771" y="4610101"/>
                    <a:pt x="5285014" y="4648201"/>
                  </a:cubicBezTo>
                  <a:cubicBezTo>
                    <a:pt x="5341257" y="4686301"/>
                    <a:pt x="5448300" y="4715330"/>
                    <a:pt x="5568043" y="4833258"/>
                  </a:cubicBezTo>
                  <a:cubicBezTo>
                    <a:pt x="5687786" y="4951186"/>
                    <a:pt x="5901871" y="5243286"/>
                    <a:pt x="6003471" y="5355772"/>
                  </a:cubicBezTo>
                  <a:cubicBezTo>
                    <a:pt x="6105071" y="5468258"/>
                    <a:pt x="6123214" y="5477329"/>
                    <a:pt x="6177643" y="5508172"/>
                  </a:cubicBezTo>
                  <a:cubicBezTo>
                    <a:pt x="6232072" y="5539015"/>
                    <a:pt x="6290129" y="5508172"/>
                    <a:pt x="6330043" y="5540829"/>
                  </a:cubicBezTo>
                  <a:cubicBezTo>
                    <a:pt x="6369957" y="5573486"/>
                    <a:pt x="6389915" y="5647872"/>
                    <a:pt x="6417129" y="5704115"/>
                  </a:cubicBezTo>
                  <a:cubicBezTo>
                    <a:pt x="6444343" y="5760358"/>
                    <a:pt x="6455229" y="5816600"/>
                    <a:pt x="6493329" y="5878286"/>
                  </a:cubicBezTo>
                  <a:cubicBezTo>
                    <a:pt x="6531429" y="5939972"/>
                    <a:pt x="6616700" y="5999843"/>
                    <a:pt x="6645729" y="6074229"/>
                  </a:cubicBezTo>
                  <a:cubicBezTo>
                    <a:pt x="6674758" y="6148615"/>
                    <a:pt x="6700157" y="6259287"/>
                    <a:pt x="6667500" y="6324601"/>
                  </a:cubicBezTo>
                  <a:cubicBezTo>
                    <a:pt x="6634843" y="6389915"/>
                    <a:pt x="6518729" y="6442529"/>
                    <a:pt x="6449786" y="6466115"/>
                  </a:cubicBezTo>
                  <a:cubicBezTo>
                    <a:pt x="6380843" y="6489701"/>
                    <a:pt x="6308272" y="6489701"/>
                    <a:pt x="6253843" y="6466115"/>
                  </a:cubicBezTo>
                  <a:cubicBezTo>
                    <a:pt x="6199414" y="6442529"/>
                    <a:pt x="6150428" y="6364515"/>
                    <a:pt x="6123214" y="6324601"/>
                  </a:cubicBezTo>
                  <a:cubicBezTo>
                    <a:pt x="6096000" y="6284687"/>
                    <a:pt x="6106886" y="6255658"/>
                    <a:pt x="6090557" y="6226629"/>
                  </a:cubicBezTo>
                  <a:cubicBezTo>
                    <a:pt x="6074229" y="6197600"/>
                    <a:pt x="6047014" y="6174015"/>
                    <a:pt x="6025243" y="6150429"/>
                  </a:cubicBezTo>
                  <a:cubicBezTo>
                    <a:pt x="6003472" y="6126843"/>
                    <a:pt x="5967186" y="6119586"/>
                    <a:pt x="5959929" y="6085115"/>
                  </a:cubicBezTo>
                  <a:cubicBezTo>
                    <a:pt x="5952672" y="6050644"/>
                    <a:pt x="5988957" y="5996215"/>
                    <a:pt x="5981700" y="5943601"/>
                  </a:cubicBezTo>
                  <a:cubicBezTo>
                    <a:pt x="5974443" y="5890987"/>
                    <a:pt x="5956300" y="5829301"/>
                    <a:pt x="5916386" y="5769429"/>
                  </a:cubicBezTo>
                  <a:cubicBezTo>
                    <a:pt x="5876472" y="5709558"/>
                    <a:pt x="5816600" y="5651500"/>
                    <a:pt x="5742214" y="5584372"/>
                  </a:cubicBezTo>
                  <a:cubicBezTo>
                    <a:pt x="5667828" y="5517244"/>
                    <a:pt x="5571671" y="5435601"/>
                    <a:pt x="5470071" y="5366658"/>
                  </a:cubicBezTo>
                  <a:cubicBezTo>
                    <a:pt x="5368471" y="5297715"/>
                    <a:pt x="5226957" y="5234215"/>
                    <a:pt x="5132614" y="5170715"/>
                  </a:cubicBezTo>
                  <a:cubicBezTo>
                    <a:pt x="5038271" y="5107215"/>
                    <a:pt x="4972957" y="5040087"/>
                    <a:pt x="4904014" y="4985658"/>
                  </a:cubicBezTo>
                  <a:cubicBezTo>
                    <a:pt x="4835071" y="4931230"/>
                    <a:pt x="4777014" y="4880430"/>
                    <a:pt x="4718957" y="4844144"/>
                  </a:cubicBezTo>
                  <a:cubicBezTo>
                    <a:pt x="4660900" y="4807858"/>
                    <a:pt x="4602842" y="4782458"/>
                    <a:pt x="4555671" y="4767944"/>
                  </a:cubicBezTo>
                  <a:cubicBezTo>
                    <a:pt x="4508500" y="4753430"/>
                    <a:pt x="4474029" y="4749801"/>
                    <a:pt x="4435929" y="4757058"/>
                  </a:cubicBezTo>
                  <a:cubicBezTo>
                    <a:pt x="4397829" y="4764315"/>
                    <a:pt x="4423228" y="4793343"/>
                    <a:pt x="4327071" y="4811486"/>
                  </a:cubicBezTo>
                  <a:cubicBezTo>
                    <a:pt x="4230914" y="4829629"/>
                    <a:pt x="4005943" y="4855029"/>
                    <a:pt x="3858986" y="4865915"/>
                  </a:cubicBezTo>
                  <a:cubicBezTo>
                    <a:pt x="3712029" y="4876801"/>
                    <a:pt x="3517900" y="4860473"/>
                    <a:pt x="3445329" y="4876801"/>
                  </a:cubicBezTo>
                  <a:cubicBezTo>
                    <a:pt x="3372758" y="4893129"/>
                    <a:pt x="3436257" y="4931229"/>
                    <a:pt x="3423557" y="4963886"/>
                  </a:cubicBezTo>
                  <a:cubicBezTo>
                    <a:pt x="3410857" y="4996543"/>
                    <a:pt x="3376386" y="5023758"/>
                    <a:pt x="3369129" y="5072744"/>
                  </a:cubicBezTo>
                  <a:cubicBezTo>
                    <a:pt x="3361872" y="5121730"/>
                    <a:pt x="3378200" y="5194301"/>
                    <a:pt x="3380014" y="5257801"/>
                  </a:cubicBezTo>
                  <a:cubicBezTo>
                    <a:pt x="3381828" y="5321301"/>
                    <a:pt x="3398157" y="5368473"/>
                    <a:pt x="3380014" y="5453744"/>
                  </a:cubicBezTo>
                  <a:cubicBezTo>
                    <a:pt x="3361871" y="5539015"/>
                    <a:pt x="3296557" y="5656943"/>
                    <a:pt x="3271157" y="5769429"/>
                  </a:cubicBezTo>
                  <a:cubicBezTo>
                    <a:pt x="3245757" y="5881915"/>
                    <a:pt x="3227614" y="6034315"/>
                    <a:pt x="3227614" y="6128658"/>
                  </a:cubicBezTo>
                  <a:cubicBezTo>
                    <a:pt x="3227614" y="6223001"/>
                    <a:pt x="3253014" y="6281058"/>
                    <a:pt x="3271157" y="6335486"/>
                  </a:cubicBezTo>
                  <a:cubicBezTo>
                    <a:pt x="3289300" y="6389915"/>
                    <a:pt x="3338285" y="6415315"/>
                    <a:pt x="3336471" y="6455229"/>
                  </a:cubicBezTo>
                  <a:cubicBezTo>
                    <a:pt x="3334657" y="6495143"/>
                    <a:pt x="3307442" y="6549572"/>
                    <a:pt x="3260271" y="6574972"/>
                  </a:cubicBezTo>
                  <a:cubicBezTo>
                    <a:pt x="3213100" y="6600372"/>
                    <a:pt x="3053443" y="6607629"/>
                    <a:pt x="3053443" y="6607629"/>
                  </a:cubicBezTo>
                  <a:cubicBezTo>
                    <a:pt x="2986315" y="6618515"/>
                    <a:pt x="2924629" y="6614886"/>
                    <a:pt x="2857500" y="6640286"/>
                  </a:cubicBezTo>
                  <a:cubicBezTo>
                    <a:pt x="2790371" y="6665686"/>
                    <a:pt x="2741385" y="6743700"/>
                    <a:pt x="2650671" y="6760029"/>
                  </a:cubicBezTo>
                  <a:cubicBezTo>
                    <a:pt x="2559957" y="6776358"/>
                    <a:pt x="2391228" y="6743701"/>
                    <a:pt x="2313214" y="6738258"/>
                  </a:cubicBezTo>
                  <a:cubicBezTo>
                    <a:pt x="2235200" y="6732815"/>
                    <a:pt x="2211615" y="6738258"/>
                    <a:pt x="2182586" y="6727372"/>
                  </a:cubicBezTo>
                  <a:cubicBezTo>
                    <a:pt x="2153557" y="6716486"/>
                    <a:pt x="2137229" y="6696530"/>
                    <a:pt x="2139043" y="6672944"/>
                  </a:cubicBezTo>
                  <a:cubicBezTo>
                    <a:pt x="2140857" y="6649358"/>
                    <a:pt x="2159000" y="6607629"/>
                    <a:pt x="2193471" y="6585858"/>
                  </a:cubicBezTo>
                  <a:cubicBezTo>
                    <a:pt x="2227942" y="6564087"/>
                    <a:pt x="2305957" y="6556829"/>
                    <a:pt x="2345871" y="6542315"/>
                  </a:cubicBezTo>
                  <a:cubicBezTo>
                    <a:pt x="2385785" y="6527801"/>
                    <a:pt x="2394857" y="6513286"/>
                    <a:pt x="2432957" y="6498772"/>
                  </a:cubicBezTo>
                  <a:cubicBezTo>
                    <a:pt x="2471057" y="6484258"/>
                    <a:pt x="2541814" y="6475186"/>
                    <a:pt x="2574471" y="6455229"/>
                  </a:cubicBezTo>
                  <a:cubicBezTo>
                    <a:pt x="2607128" y="6435272"/>
                    <a:pt x="2598057" y="6406243"/>
                    <a:pt x="2628900" y="6379029"/>
                  </a:cubicBezTo>
                  <a:cubicBezTo>
                    <a:pt x="2659743" y="6351815"/>
                    <a:pt x="2737758" y="6339115"/>
                    <a:pt x="2759529" y="6291944"/>
                  </a:cubicBezTo>
                  <a:cubicBezTo>
                    <a:pt x="2781300" y="6244773"/>
                    <a:pt x="2766786" y="6184901"/>
                    <a:pt x="2759529" y="6096001"/>
                  </a:cubicBezTo>
                  <a:cubicBezTo>
                    <a:pt x="2752272" y="6007101"/>
                    <a:pt x="2726872" y="5883730"/>
                    <a:pt x="2715986" y="5758544"/>
                  </a:cubicBezTo>
                  <a:cubicBezTo>
                    <a:pt x="2705100" y="5633358"/>
                    <a:pt x="2692400" y="5464629"/>
                    <a:pt x="2694214" y="5344886"/>
                  </a:cubicBezTo>
                  <a:cubicBezTo>
                    <a:pt x="2696028" y="5225143"/>
                    <a:pt x="2725057" y="5116286"/>
                    <a:pt x="2726871" y="5040086"/>
                  </a:cubicBezTo>
                  <a:cubicBezTo>
                    <a:pt x="2728685" y="4963886"/>
                    <a:pt x="2706914" y="4920343"/>
                    <a:pt x="2705100" y="4887686"/>
                  </a:cubicBezTo>
                  <a:cubicBezTo>
                    <a:pt x="2703286" y="4855029"/>
                    <a:pt x="2730500" y="4853215"/>
                    <a:pt x="2715986" y="4844144"/>
                  </a:cubicBezTo>
                  <a:cubicBezTo>
                    <a:pt x="2701472" y="4835073"/>
                    <a:pt x="2676071" y="4833258"/>
                    <a:pt x="2618014" y="4833258"/>
                  </a:cubicBezTo>
                  <a:cubicBezTo>
                    <a:pt x="2559957" y="4833258"/>
                    <a:pt x="2454729" y="4847773"/>
                    <a:pt x="2367643" y="4844144"/>
                  </a:cubicBezTo>
                  <a:cubicBezTo>
                    <a:pt x="2280557" y="4840515"/>
                    <a:pt x="2180772" y="4816929"/>
                    <a:pt x="2095500" y="4811486"/>
                  </a:cubicBezTo>
                  <a:cubicBezTo>
                    <a:pt x="2010229" y="4806043"/>
                    <a:pt x="1935843" y="4820557"/>
                    <a:pt x="1856014" y="4811486"/>
                  </a:cubicBezTo>
                  <a:cubicBezTo>
                    <a:pt x="1776186" y="4802415"/>
                    <a:pt x="1640115" y="4778829"/>
                    <a:pt x="1616529" y="4757058"/>
                  </a:cubicBezTo>
                  <a:cubicBezTo>
                    <a:pt x="1592943" y="4735287"/>
                    <a:pt x="1723571" y="4699001"/>
                    <a:pt x="1714500" y="4680858"/>
                  </a:cubicBezTo>
                  <a:cubicBezTo>
                    <a:pt x="1705429" y="4662715"/>
                    <a:pt x="1631043" y="4655458"/>
                    <a:pt x="1562100" y="4648201"/>
                  </a:cubicBezTo>
                  <a:cubicBezTo>
                    <a:pt x="1493157" y="4640944"/>
                    <a:pt x="1367971" y="4642758"/>
                    <a:pt x="1300843" y="4637315"/>
                  </a:cubicBezTo>
                  <a:cubicBezTo>
                    <a:pt x="1233715" y="4631872"/>
                    <a:pt x="1213758" y="4622801"/>
                    <a:pt x="1159329" y="4615544"/>
                  </a:cubicBezTo>
                  <a:cubicBezTo>
                    <a:pt x="1104900" y="4608287"/>
                    <a:pt x="1003300" y="4610101"/>
                    <a:pt x="974271" y="4593772"/>
                  </a:cubicBezTo>
                  <a:cubicBezTo>
                    <a:pt x="945242" y="4577443"/>
                    <a:pt x="997857" y="4530272"/>
                    <a:pt x="985157" y="4517572"/>
                  </a:cubicBezTo>
                  <a:cubicBezTo>
                    <a:pt x="972457" y="4504872"/>
                    <a:pt x="896257" y="4553858"/>
                    <a:pt x="898071" y="4517572"/>
                  </a:cubicBezTo>
                  <a:cubicBezTo>
                    <a:pt x="899885" y="4481286"/>
                    <a:pt x="961572" y="4399644"/>
                    <a:pt x="996043" y="4299858"/>
                  </a:cubicBezTo>
                  <a:cubicBezTo>
                    <a:pt x="1030514" y="4200072"/>
                    <a:pt x="1077686" y="4018644"/>
                    <a:pt x="1104900" y="3918858"/>
                  </a:cubicBezTo>
                  <a:cubicBezTo>
                    <a:pt x="1132114" y="3819072"/>
                    <a:pt x="1159329" y="3701144"/>
                    <a:pt x="1159329" y="3701144"/>
                  </a:cubicBezTo>
                  <a:cubicBezTo>
                    <a:pt x="1172029" y="3650344"/>
                    <a:pt x="1197429" y="3624944"/>
                    <a:pt x="1181100" y="3614058"/>
                  </a:cubicBezTo>
                  <a:cubicBezTo>
                    <a:pt x="1164771" y="3603172"/>
                    <a:pt x="1061357" y="3635829"/>
                    <a:pt x="1061357" y="3635829"/>
                  </a:cubicBezTo>
                  <a:cubicBezTo>
                    <a:pt x="1023257" y="3643086"/>
                    <a:pt x="976086" y="3663044"/>
                    <a:pt x="952500" y="3657601"/>
                  </a:cubicBezTo>
                  <a:cubicBezTo>
                    <a:pt x="928914" y="3652158"/>
                    <a:pt x="937986" y="3624943"/>
                    <a:pt x="919843" y="3603172"/>
                  </a:cubicBezTo>
                  <a:cubicBezTo>
                    <a:pt x="901700" y="3581401"/>
                    <a:pt x="838200" y="3566886"/>
                    <a:pt x="843643" y="3526972"/>
                  </a:cubicBezTo>
                  <a:cubicBezTo>
                    <a:pt x="849086" y="3487058"/>
                    <a:pt x="923472" y="3409043"/>
                    <a:pt x="952500" y="3363686"/>
                  </a:cubicBezTo>
                  <a:cubicBezTo>
                    <a:pt x="981529" y="3318329"/>
                    <a:pt x="994228" y="3278415"/>
                    <a:pt x="1017814" y="3254829"/>
                  </a:cubicBezTo>
                  <a:cubicBezTo>
                    <a:pt x="1041400" y="3231243"/>
                    <a:pt x="1092200" y="3240315"/>
                    <a:pt x="1094014" y="3222172"/>
                  </a:cubicBezTo>
                  <a:cubicBezTo>
                    <a:pt x="1095828" y="3204029"/>
                    <a:pt x="1045028" y="3169558"/>
                    <a:pt x="1028700" y="3145972"/>
                  </a:cubicBezTo>
                  <a:cubicBezTo>
                    <a:pt x="1012372" y="3122386"/>
                    <a:pt x="1012371" y="3104244"/>
                    <a:pt x="996043" y="3080658"/>
                  </a:cubicBezTo>
                  <a:cubicBezTo>
                    <a:pt x="979715" y="3057072"/>
                    <a:pt x="945243" y="3033487"/>
                    <a:pt x="930729" y="3004458"/>
                  </a:cubicBezTo>
                  <a:cubicBezTo>
                    <a:pt x="916215" y="2975429"/>
                    <a:pt x="916214" y="2931886"/>
                    <a:pt x="908957" y="2906486"/>
                  </a:cubicBezTo>
                  <a:cubicBezTo>
                    <a:pt x="901700" y="2881086"/>
                    <a:pt x="876300" y="2875644"/>
                    <a:pt x="887186" y="2852058"/>
                  </a:cubicBezTo>
                  <a:cubicBezTo>
                    <a:pt x="898072" y="2828472"/>
                    <a:pt x="950685" y="2794001"/>
                    <a:pt x="974271" y="2764972"/>
                  </a:cubicBezTo>
                  <a:cubicBezTo>
                    <a:pt x="997857" y="2735943"/>
                    <a:pt x="988786" y="2708729"/>
                    <a:pt x="1028700" y="2677886"/>
                  </a:cubicBezTo>
                  <a:cubicBezTo>
                    <a:pt x="1068614" y="2647043"/>
                    <a:pt x="1166586" y="2610758"/>
                    <a:pt x="1213757" y="2579915"/>
                  </a:cubicBezTo>
                  <a:cubicBezTo>
                    <a:pt x="1260928" y="2549072"/>
                    <a:pt x="1262743" y="2518229"/>
                    <a:pt x="1311729" y="2492829"/>
                  </a:cubicBezTo>
                  <a:cubicBezTo>
                    <a:pt x="1360715" y="2467429"/>
                    <a:pt x="1442357" y="2438401"/>
                    <a:pt x="1507671" y="2427515"/>
                  </a:cubicBezTo>
                  <a:cubicBezTo>
                    <a:pt x="1572985" y="2416629"/>
                    <a:pt x="1661885" y="2425701"/>
                    <a:pt x="1703614" y="2427515"/>
                  </a:cubicBezTo>
                  <a:cubicBezTo>
                    <a:pt x="1745343" y="2429329"/>
                    <a:pt x="1743529" y="2454729"/>
                    <a:pt x="1758043" y="2438401"/>
                  </a:cubicBezTo>
                  <a:cubicBezTo>
                    <a:pt x="1772557" y="2422073"/>
                    <a:pt x="1788886" y="2394858"/>
                    <a:pt x="1790700" y="2329544"/>
                  </a:cubicBezTo>
                  <a:cubicBezTo>
                    <a:pt x="1792514" y="2264230"/>
                    <a:pt x="1785257" y="2104572"/>
                    <a:pt x="1768929" y="2046515"/>
                  </a:cubicBezTo>
                  <a:cubicBezTo>
                    <a:pt x="1752601" y="1988458"/>
                    <a:pt x="1716315" y="2006601"/>
                    <a:pt x="1692729" y="1981201"/>
                  </a:cubicBezTo>
                  <a:cubicBezTo>
                    <a:pt x="1669143" y="1955801"/>
                    <a:pt x="1651000" y="1912258"/>
                    <a:pt x="1627414" y="1894115"/>
                  </a:cubicBezTo>
                  <a:cubicBezTo>
                    <a:pt x="1603828" y="1875972"/>
                    <a:pt x="1583871" y="1892301"/>
                    <a:pt x="1551214" y="1872344"/>
                  </a:cubicBezTo>
                  <a:cubicBezTo>
                    <a:pt x="1518557" y="1852387"/>
                    <a:pt x="1464128" y="1799772"/>
                    <a:pt x="1431471" y="1774372"/>
                  </a:cubicBezTo>
                  <a:cubicBezTo>
                    <a:pt x="1398814" y="1748972"/>
                    <a:pt x="1391557" y="1734458"/>
                    <a:pt x="1355271" y="1719944"/>
                  </a:cubicBezTo>
                  <a:cubicBezTo>
                    <a:pt x="1318985" y="1705430"/>
                    <a:pt x="1251857" y="1694543"/>
                    <a:pt x="1213757" y="1687286"/>
                  </a:cubicBezTo>
                  <a:cubicBezTo>
                    <a:pt x="1175657" y="1680029"/>
                    <a:pt x="1170214" y="1678215"/>
                    <a:pt x="1126671" y="1676401"/>
                  </a:cubicBezTo>
                  <a:cubicBezTo>
                    <a:pt x="1083128" y="1674587"/>
                    <a:pt x="1008743" y="1670958"/>
                    <a:pt x="952500" y="1676401"/>
                  </a:cubicBezTo>
                  <a:cubicBezTo>
                    <a:pt x="896257" y="1681844"/>
                    <a:pt x="850900" y="1707244"/>
                    <a:pt x="789214" y="1709058"/>
                  </a:cubicBezTo>
                  <a:cubicBezTo>
                    <a:pt x="727528" y="1710872"/>
                    <a:pt x="640443" y="1687286"/>
                    <a:pt x="582386" y="1687286"/>
                  </a:cubicBezTo>
                  <a:cubicBezTo>
                    <a:pt x="524329" y="1687286"/>
                    <a:pt x="460828" y="1710872"/>
                    <a:pt x="440871" y="1709058"/>
                  </a:cubicBezTo>
                  <a:cubicBezTo>
                    <a:pt x="420914" y="1707244"/>
                    <a:pt x="477157" y="1683658"/>
                    <a:pt x="462643" y="1676401"/>
                  </a:cubicBezTo>
                  <a:cubicBezTo>
                    <a:pt x="448129" y="1669144"/>
                    <a:pt x="370115" y="1676401"/>
                    <a:pt x="353786" y="1665515"/>
                  </a:cubicBezTo>
                  <a:cubicBezTo>
                    <a:pt x="337457" y="1654629"/>
                    <a:pt x="390071" y="1623786"/>
                    <a:pt x="364671" y="1611086"/>
                  </a:cubicBezTo>
                  <a:cubicBezTo>
                    <a:pt x="339271" y="1598386"/>
                    <a:pt x="252186" y="1605644"/>
                    <a:pt x="201386" y="1589315"/>
                  </a:cubicBezTo>
                  <a:cubicBezTo>
                    <a:pt x="150586" y="1572987"/>
                    <a:pt x="92528" y="1533072"/>
                    <a:pt x="59871" y="1513115"/>
                  </a:cubicBezTo>
                  <a:cubicBezTo>
                    <a:pt x="27214" y="1493158"/>
                    <a:pt x="10886" y="1484086"/>
                    <a:pt x="5443" y="1469572"/>
                  </a:cubicBezTo>
                  <a:cubicBezTo>
                    <a:pt x="0" y="1455058"/>
                    <a:pt x="1814" y="1445986"/>
                    <a:pt x="27214" y="1426029"/>
                  </a:cubicBezTo>
                  <a:cubicBezTo>
                    <a:pt x="52614" y="1406072"/>
                    <a:pt x="85272" y="1387929"/>
                    <a:pt x="157843" y="1349829"/>
                  </a:cubicBezTo>
                  <a:cubicBezTo>
                    <a:pt x="230414" y="1311729"/>
                    <a:pt x="341086" y="1242786"/>
                    <a:pt x="462643" y="1197429"/>
                  </a:cubicBezTo>
                  <a:cubicBezTo>
                    <a:pt x="584200" y="1152072"/>
                    <a:pt x="763815" y="1110343"/>
                    <a:pt x="887186" y="1077686"/>
                  </a:cubicBezTo>
                  <a:cubicBezTo>
                    <a:pt x="1010557" y="1045029"/>
                    <a:pt x="1108528" y="1030514"/>
                    <a:pt x="1202871" y="1001486"/>
                  </a:cubicBezTo>
                  <a:cubicBezTo>
                    <a:pt x="1297214" y="972458"/>
                    <a:pt x="1367972" y="937986"/>
                    <a:pt x="1453243" y="903515"/>
                  </a:cubicBezTo>
                  <a:cubicBezTo>
                    <a:pt x="1538514" y="869044"/>
                    <a:pt x="1625600" y="820058"/>
                    <a:pt x="1714500" y="794658"/>
                  </a:cubicBezTo>
                  <a:cubicBezTo>
                    <a:pt x="1803400" y="769258"/>
                    <a:pt x="1895021" y="760186"/>
                    <a:pt x="1986643" y="751115"/>
                  </a:cubicBezTo>
                </a:path>
              </a:pathLst>
            </a:custGeom>
            <a:grpFill/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48148E-6 C 5.55556E-7 0.04398 0.06996 0.08009 0.15538 0.08009 C 0.25608 0.08009 0.29236 0.04005 0.30764 0.01597 L 0.32344 -0.01597 C 0.33924 -0.04004 0.37778 -0.08009 0.49149 -0.08009 C 0.56424 -0.08009 0.64705 -0.04398 0.64705 -1.48148E-6 C 0.64705 0.04398 0.56424 0.08009 0.49149 0.08009 C 0.37778 0.08009 0.33924 0.04005 0.32344 0.01597 L 0.30764 -0.01597 C 0.29236 -0.04004 0.25608 -0.08009 0.15538 -0.08009 C 0.06996 -0.08009 5.55556E-7 -0.04398 5.55556E-7 -1.48148E-6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C 3.05556E-6 0.04398 -0.07014 0.0801 -0.15556 0.0801 C -0.25625 0.0801 -0.29254 0.04005 -0.30782 0.01598 L -0.32361 -0.01597 C -0.33941 -0.04004 -0.37795 -0.08009 -0.49167 -0.08009 C -0.56441 -0.08009 -0.64705 -0.04398 -0.64705 -3.33333E-6 C -0.64705 0.04398 -0.56441 0.0801 -0.49167 0.0801 C -0.37795 0.0801 -0.33941 0.04005 -0.32361 0.01598 L -0.30782 -0.01597 C -0.29254 -0.04004 -0.25625 -0.08009 -0.15556 -0.08009 C -0.07014 -0.08009 3.05556E-6 -0.04398 3.05556E-6 -3.33333E-6 Z " pathEditMode="relative" rAng="0" ptsTypes="ffFffffFfff">
                                      <p:cBhvr>
                                        <p:cTn id="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1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 23" descr="1293731952_MEILLEURS-VOEUX-2011.jpg"/>
          <p:cNvPicPr>
            <a:picLocks noChangeAspect="1"/>
          </p:cNvPicPr>
          <p:nvPr/>
        </p:nvPicPr>
        <p:blipFill>
          <a:blip r:embed="rId3" cstate="print">
            <a:lum bright="-20000"/>
          </a:blip>
          <a:srcRect l="52858" t="10895" r="14099" b="21557"/>
          <a:stretch>
            <a:fillRect/>
          </a:stretch>
        </p:blipFill>
        <p:spPr>
          <a:xfrm>
            <a:off x="3357554" y="1214422"/>
            <a:ext cx="2500330" cy="2786082"/>
          </a:xfrm>
          <a:prstGeom prst="rect">
            <a:avLst/>
          </a:prstGeom>
        </p:spPr>
      </p:pic>
      <p:pic>
        <p:nvPicPr>
          <p:cNvPr id="4" name="Image 3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>
            <a:off x="8293243" y="2928934"/>
            <a:ext cx="850757" cy="1357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>
            <a:off x="7215206" y="2571744"/>
            <a:ext cx="636443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500034" y="2714620"/>
            <a:ext cx="653268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1643042" y="2428868"/>
            <a:ext cx="551524" cy="85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 9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2428860" y="2285992"/>
            <a:ext cx="439959" cy="68384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Groupe 11"/>
          <p:cNvGrpSpPr/>
          <p:nvPr/>
        </p:nvGrpSpPr>
        <p:grpSpPr>
          <a:xfrm>
            <a:off x="4299610" y="785794"/>
            <a:ext cx="471028" cy="283578"/>
            <a:chOff x="3143240" y="482600"/>
            <a:chExt cx="2714644" cy="1752600"/>
          </a:xfrm>
        </p:grpSpPr>
        <p:sp>
          <p:nvSpPr>
            <p:cNvPr id="13" name="Cylindre 12"/>
            <p:cNvSpPr/>
            <p:nvPr/>
          </p:nvSpPr>
          <p:spPr>
            <a:xfrm rot="5400000">
              <a:off x="4357686" y="-24"/>
              <a:ext cx="285752" cy="2714644"/>
            </a:xfrm>
            <a:prstGeom prst="can">
              <a:avLst/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3340100" y="482600"/>
              <a:ext cx="2413000" cy="1752600"/>
            </a:xfrm>
            <a:custGeom>
              <a:avLst/>
              <a:gdLst>
                <a:gd name="connsiteX0" fmla="*/ 723900 w 2413000"/>
                <a:gd name="connsiteY0" fmla="*/ 0 h 1752600"/>
                <a:gd name="connsiteX1" fmla="*/ 723900 w 2413000"/>
                <a:gd name="connsiteY1" fmla="*/ 1739900 h 1752600"/>
                <a:gd name="connsiteX2" fmla="*/ 0 w 2413000"/>
                <a:gd name="connsiteY2" fmla="*/ 1727200 h 1752600"/>
                <a:gd name="connsiteX3" fmla="*/ 533400 w 2413000"/>
                <a:gd name="connsiteY3" fmla="*/ 12700 h 1752600"/>
                <a:gd name="connsiteX4" fmla="*/ 1816100 w 2413000"/>
                <a:gd name="connsiteY4" fmla="*/ 12700 h 1752600"/>
                <a:gd name="connsiteX5" fmla="*/ 2413000 w 2413000"/>
                <a:gd name="connsiteY5" fmla="*/ 1752600 h 1752600"/>
                <a:gd name="connsiteX6" fmla="*/ 1689100 w 2413000"/>
                <a:gd name="connsiteY6" fmla="*/ 1739900 h 1752600"/>
                <a:gd name="connsiteX7" fmla="*/ 1663700 w 2413000"/>
                <a:gd name="connsiteY7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13000" h="1752600">
                  <a:moveTo>
                    <a:pt x="723900" y="0"/>
                  </a:moveTo>
                  <a:lnTo>
                    <a:pt x="723900" y="1739900"/>
                  </a:lnTo>
                  <a:lnTo>
                    <a:pt x="0" y="1727200"/>
                  </a:lnTo>
                  <a:lnTo>
                    <a:pt x="533400" y="12700"/>
                  </a:lnTo>
                  <a:lnTo>
                    <a:pt x="1816100" y="12700"/>
                  </a:lnTo>
                  <a:lnTo>
                    <a:pt x="2413000" y="1752600"/>
                  </a:lnTo>
                  <a:lnTo>
                    <a:pt x="1689100" y="1739900"/>
                  </a:lnTo>
                  <a:lnTo>
                    <a:pt x="1663700" y="0"/>
                  </a:lnTo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100648" y="500042"/>
              <a:ext cx="914400" cy="171451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4" name="Cadre 33"/>
          <p:cNvSpPr/>
          <p:nvPr/>
        </p:nvSpPr>
        <p:spPr>
          <a:xfrm>
            <a:off x="3143240" y="1000108"/>
            <a:ext cx="2786082" cy="3214710"/>
          </a:xfrm>
          <a:prstGeom prst="fram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952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3" name="Groupe 15"/>
          <p:cNvGrpSpPr/>
          <p:nvPr/>
        </p:nvGrpSpPr>
        <p:grpSpPr>
          <a:xfrm>
            <a:off x="3786182" y="4214818"/>
            <a:ext cx="1428760" cy="571504"/>
            <a:chOff x="714348" y="3143248"/>
            <a:chExt cx="7643866" cy="3409952"/>
          </a:xfrm>
        </p:grpSpPr>
        <p:sp>
          <p:nvSpPr>
            <p:cNvPr id="17" name="Rectangle 16"/>
            <p:cNvSpPr/>
            <p:nvPr/>
          </p:nvSpPr>
          <p:spPr>
            <a:xfrm>
              <a:off x="4071934" y="3714752"/>
              <a:ext cx="842400" cy="1571636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 rot="840000">
              <a:off x="990252" y="3526100"/>
              <a:ext cx="876300" cy="2984500"/>
            </a:xfrm>
            <a:custGeom>
              <a:avLst/>
              <a:gdLst>
                <a:gd name="connsiteX0" fmla="*/ 12700 w 876300"/>
                <a:gd name="connsiteY0" fmla="*/ 215900 h 2984500"/>
                <a:gd name="connsiteX1" fmla="*/ 876300 w 876300"/>
                <a:gd name="connsiteY1" fmla="*/ 0 h 2984500"/>
                <a:gd name="connsiteX2" fmla="*/ 812800 w 876300"/>
                <a:gd name="connsiteY2" fmla="*/ 2832100 h 2984500"/>
                <a:gd name="connsiteX3" fmla="*/ 0 w 876300"/>
                <a:gd name="connsiteY3" fmla="*/ 2984500 h 2984500"/>
                <a:gd name="connsiteX4" fmla="*/ 12700 w 876300"/>
                <a:gd name="connsiteY4" fmla="*/ 21590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6300" h="2984500">
                  <a:moveTo>
                    <a:pt x="12700" y="215900"/>
                  </a:moveTo>
                  <a:lnTo>
                    <a:pt x="876300" y="0"/>
                  </a:lnTo>
                  <a:lnTo>
                    <a:pt x="812800" y="2832100"/>
                  </a:lnTo>
                  <a:lnTo>
                    <a:pt x="0" y="2984500"/>
                  </a:lnTo>
                  <a:cubicBezTo>
                    <a:pt x="4233" y="2061633"/>
                    <a:pt x="8467" y="1138767"/>
                    <a:pt x="12700" y="215900"/>
                  </a:cubicBezTo>
                  <a:close/>
                </a:path>
              </a:pathLst>
            </a:custGeom>
            <a:blipFill>
              <a:blip r:embed="rId10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698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 rot="-840000">
              <a:off x="7365507" y="3644900"/>
              <a:ext cx="838200" cy="2908300"/>
            </a:xfrm>
            <a:custGeom>
              <a:avLst/>
              <a:gdLst>
                <a:gd name="connsiteX0" fmla="*/ 800100 w 838200"/>
                <a:gd name="connsiteY0" fmla="*/ 2908300 h 2908300"/>
                <a:gd name="connsiteX1" fmla="*/ 0 w 838200"/>
                <a:gd name="connsiteY1" fmla="*/ 2730500 h 2908300"/>
                <a:gd name="connsiteX2" fmla="*/ 63500 w 838200"/>
                <a:gd name="connsiteY2" fmla="*/ 0 h 2908300"/>
                <a:gd name="connsiteX3" fmla="*/ 838200 w 838200"/>
                <a:gd name="connsiteY3" fmla="*/ 152400 h 2908300"/>
                <a:gd name="connsiteX4" fmla="*/ 800100 w 838200"/>
                <a:gd name="connsiteY4" fmla="*/ 2908300 h 290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8200" h="2908300">
                  <a:moveTo>
                    <a:pt x="800100" y="2908300"/>
                  </a:moveTo>
                  <a:lnTo>
                    <a:pt x="0" y="2730500"/>
                  </a:lnTo>
                  <a:lnTo>
                    <a:pt x="63500" y="0"/>
                  </a:lnTo>
                  <a:lnTo>
                    <a:pt x="838200" y="152400"/>
                  </a:lnTo>
                  <a:lnTo>
                    <a:pt x="800100" y="2908300"/>
                  </a:lnTo>
                  <a:close/>
                </a:path>
              </a:pathLst>
            </a:custGeom>
            <a:blipFill>
              <a:blip r:embed="rId11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14348" y="3143248"/>
              <a:ext cx="7643866" cy="91440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>
          <a:xfrm>
            <a:off x="2214546" y="0"/>
            <a:ext cx="5186370" cy="365125"/>
          </a:xfrm>
        </p:spPr>
        <p:txBody>
          <a:bodyPr/>
          <a:lstStyle/>
          <a:p>
            <a:fld id="{D213E3FB-6FEA-4369-89FE-916AB5F2B215}" type="datetime2">
              <a:rPr lang="fr-FR" sz="4000" smtClean="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0800000" scaled="0"/>
                </a:gradFill>
              </a:rPr>
              <a:pPr/>
              <a:t>samedi 31 décembre 2022</a:t>
            </a:fld>
            <a:endParaRPr lang="fr-FR" sz="4000" dirty="0"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0800000" scaled="0"/>
              </a:gradFill>
            </a:endParaRPr>
          </a:p>
        </p:txBody>
      </p:sp>
      <p:sp>
        <p:nvSpPr>
          <p:cNvPr id="26" name="Forme libre 25"/>
          <p:cNvSpPr/>
          <p:nvPr/>
        </p:nvSpPr>
        <p:spPr>
          <a:xfrm>
            <a:off x="8143900" y="2643182"/>
            <a:ext cx="1000100" cy="2214554"/>
          </a:xfrm>
          <a:custGeom>
            <a:avLst/>
            <a:gdLst>
              <a:gd name="connsiteX0" fmla="*/ 1939471 w 5402943"/>
              <a:gd name="connsiteY0" fmla="*/ 1095829 h 6652986"/>
              <a:gd name="connsiteX1" fmla="*/ 1634671 w 5402943"/>
              <a:gd name="connsiteY1" fmla="*/ 1139372 h 6652986"/>
              <a:gd name="connsiteX2" fmla="*/ 1362529 w 5402943"/>
              <a:gd name="connsiteY2" fmla="*/ 1226457 h 6652986"/>
              <a:gd name="connsiteX3" fmla="*/ 992414 w 5402943"/>
              <a:gd name="connsiteY3" fmla="*/ 1542143 h 6652986"/>
              <a:gd name="connsiteX4" fmla="*/ 731157 w 5402943"/>
              <a:gd name="connsiteY4" fmla="*/ 1694543 h 6652986"/>
              <a:gd name="connsiteX5" fmla="*/ 676729 w 5402943"/>
              <a:gd name="connsiteY5" fmla="*/ 1585686 h 6652986"/>
              <a:gd name="connsiteX6" fmla="*/ 676729 w 5402943"/>
              <a:gd name="connsiteY6" fmla="*/ 1248229 h 6652986"/>
              <a:gd name="connsiteX7" fmla="*/ 763814 w 5402943"/>
              <a:gd name="connsiteY7" fmla="*/ 1150257 h 6652986"/>
              <a:gd name="connsiteX8" fmla="*/ 840014 w 5402943"/>
              <a:gd name="connsiteY8" fmla="*/ 997857 h 6652986"/>
              <a:gd name="connsiteX9" fmla="*/ 905329 w 5402943"/>
              <a:gd name="connsiteY9" fmla="*/ 910772 h 6652986"/>
              <a:gd name="connsiteX10" fmla="*/ 992414 w 5402943"/>
              <a:gd name="connsiteY10" fmla="*/ 769257 h 6652986"/>
              <a:gd name="connsiteX11" fmla="*/ 1057729 w 5402943"/>
              <a:gd name="connsiteY11" fmla="*/ 627743 h 6652986"/>
              <a:gd name="connsiteX12" fmla="*/ 992414 w 5402943"/>
              <a:gd name="connsiteY12" fmla="*/ 627743 h 6652986"/>
              <a:gd name="connsiteX13" fmla="*/ 872671 w 5402943"/>
              <a:gd name="connsiteY13" fmla="*/ 780143 h 6652986"/>
              <a:gd name="connsiteX14" fmla="*/ 785586 w 5402943"/>
              <a:gd name="connsiteY14" fmla="*/ 845457 h 6652986"/>
              <a:gd name="connsiteX15" fmla="*/ 698500 w 5402943"/>
              <a:gd name="connsiteY15" fmla="*/ 867229 h 6652986"/>
              <a:gd name="connsiteX16" fmla="*/ 687614 w 5402943"/>
              <a:gd name="connsiteY16" fmla="*/ 693057 h 6652986"/>
              <a:gd name="connsiteX17" fmla="*/ 687614 w 5402943"/>
              <a:gd name="connsiteY17" fmla="*/ 595086 h 6652986"/>
              <a:gd name="connsiteX18" fmla="*/ 622300 w 5402943"/>
              <a:gd name="connsiteY18" fmla="*/ 540657 h 6652986"/>
              <a:gd name="connsiteX19" fmla="*/ 600529 w 5402943"/>
              <a:gd name="connsiteY19" fmla="*/ 562429 h 6652986"/>
              <a:gd name="connsiteX20" fmla="*/ 589643 w 5402943"/>
              <a:gd name="connsiteY20" fmla="*/ 703943 h 6652986"/>
              <a:gd name="connsiteX21" fmla="*/ 589643 w 5402943"/>
              <a:gd name="connsiteY21" fmla="*/ 834572 h 6652986"/>
              <a:gd name="connsiteX22" fmla="*/ 491671 w 5402943"/>
              <a:gd name="connsiteY22" fmla="*/ 867229 h 6652986"/>
              <a:gd name="connsiteX23" fmla="*/ 426357 w 5402943"/>
              <a:gd name="connsiteY23" fmla="*/ 889000 h 6652986"/>
              <a:gd name="connsiteX24" fmla="*/ 350157 w 5402943"/>
              <a:gd name="connsiteY24" fmla="*/ 889000 h 6652986"/>
              <a:gd name="connsiteX25" fmla="*/ 273957 w 5402943"/>
              <a:gd name="connsiteY25" fmla="*/ 965200 h 6652986"/>
              <a:gd name="connsiteX26" fmla="*/ 273957 w 5402943"/>
              <a:gd name="connsiteY26" fmla="*/ 1193800 h 6652986"/>
              <a:gd name="connsiteX27" fmla="*/ 219529 w 5402943"/>
              <a:gd name="connsiteY27" fmla="*/ 1553029 h 6652986"/>
              <a:gd name="connsiteX28" fmla="*/ 208643 w 5402943"/>
              <a:gd name="connsiteY28" fmla="*/ 1716315 h 6652986"/>
              <a:gd name="connsiteX29" fmla="*/ 154214 w 5402943"/>
              <a:gd name="connsiteY29" fmla="*/ 1770743 h 6652986"/>
              <a:gd name="connsiteX30" fmla="*/ 230414 w 5402943"/>
              <a:gd name="connsiteY30" fmla="*/ 1836057 h 6652986"/>
              <a:gd name="connsiteX31" fmla="*/ 306614 w 5402943"/>
              <a:gd name="connsiteY31" fmla="*/ 2064657 h 6652986"/>
              <a:gd name="connsiteX32" fmla="*/ 426357 w 5402943"/>
              <a:gd name="connsiteY32" fmla="*/ 2162629 h 6652986"/>
              <a:gd name="connsiteX33" fmla="*/ 698500 w 5402943"/>
              <a:gd name="connsiteY33" fmla="*/ 2129972 h 6652986"/>
              <a:gd name="connsiteX34" fmla="*/ 1057729 w 5402943"/>
              <a:gd name="connsiteY34" fmla="*/ 1999343 h 6652986"/>
              <a:gd name="connsiteX35" fmla="*/ 1351643 w 5402943"/>
              <a:gd name="connsiteY35" fmla="*/ 1846943 h 6652986"/>
              <a:gd name="connsiteX36" fmla="*/ 1438729 w 5402943"/>
              <a:gd name="connsiteY36" fmla="*/ 1792515 h 6652986"/>
              <a:gd name="connsiteX37" fmla="*/ 1514929 w 5402943"/>
              <a:gd name="connsiteY37" fmla="*/ 1857829 h 6652986"/>
              <a:gd name="connsiteX38" fmla="*/ 1612900 w 5402943"/>
              <a:gd name="connsiteY38" fmla="*/ 2042886 h 6652986"/>
              <a:gd name="connsiteX39" fmla="*/ 1645557 w 5402943"/>
              <a:gd name="connsiteY39" fmla="*/ 2184400 h 6652986"/>
              <a:gd name="connsiteX40" fmla="*/ 1797957 w 5402943"/>
              <a:gd name="connsiteY40" fmla="*/ 2532743 h 6652986"/>
              <a:gd name="connsiteX41" fmla="*/ 1917700 w 5402943"/>
              <a:gd name="connsiteY41" fmla="*/ 2837543 h 6652986"/>
              <a:gd name="connsiteX42" fmla="*/ 1906814 w 5402943"/>
              <a:gd name="connsiteY42" fmla="*/ 3109686 h 6652986"/>
              <a:gd name="connsiteX43" fmla="*/ 1710871 w 5402943"/>
              <a:gd name="connsiteY43" fmla="*/ 3414486 h 6652986"/>
              <a:gd name="connsiteX44" fmla="*/ 1569357 w 5402943"/>
              <a:gd name="connsiteY44" fmla="*/ 3860800 h 6652986"/>
              <a:gd name="connsiteX45" fmla="*/ 1449614 w 5402943"/>
              <a:gd name="connsiteY45" fmla="*/ 4383315 h 6652986"/>
              <a:gd name="connsiteX46" fmla="*/ 1112157 w 5402943"/>
              <a:gd name="connsiteY46" fmla="*/ 4927600 h 6652986"/>
              <a:gd name="connsiteX47" fmla="*/ 829129 w 5402943"/>
              <a:gd name="connsiteY47" fmla="*/ 5515429 h 6652986"/>
              <a:gd name="connsiteX48" fmla="*/ 698500 w 5402943"/>
              <a:gd name="connsiteY48" fmla="*/ 5765800 h 6652986"/>
              <a:gd name="connsiteX49" fmla="*/ 524329 w 5402943"/>
              <a:gd name="connsiteY49" fmla="*/ 5929086 h 6652986"/>
              <a:gd name="connsiteX50" fmla="*/ 665843 w 5402943"/>
              <a:gd name="connsiteY50" fmla="*/ 6037943 h 6652986"/>
              <a:gd name="connsiteX51" fmla="*/ 535214 w 5402943"/>
              <a:gd name="connsiteY51" fmla="*/ 6114143 h 6652986"/>
              <a:gd name="connsiteX52" fmla="*/ 404586 w 5402943"/>
              <a:gd name="connsiteY52" fmla="*/ 6233886 h 6652986"/>
              <a:gd name="connsiteX53" fmla="*/ 306614 w 5402943"/>
              <a:gd name="connsiteY53" fmla="*/ 6266543 h 6652986"/>
              <a:gd name="connsiteX54" fmla="*/ 263071 w 5402943"/>
              <a:gd name="connsiteY54" fmla="*/ 6212115 h 6652986"/>
              <a:gd name="connsiteX55" fmla="*/ 175986 w 5402943"/>
              <a:gd name="connsiteY55" fmla="*/ 6277429 h 6652986"/>
              <a:gd name="connsiteX56" fmla="*/ 263071 w 5402943"/>
              <a:gd name="connsiteY56" fmla="*/ 6353629 h 6652986"/>
              <a:gd name="connsiteX57" fmla="*/ 175986 w 5402943"/>
              <a:gd name="connsiteY57" fmla="*/ 6364515 h 6652986"/>
              <a:gd name="connsiteX58" fmla="*/ 1814 w 5402943"/>
              <a:gd name="connsiteY58" fmla="*/ 6473372 h 6652986"/>
              <a:gd name="connsiteX59" fmla="*/ 165100 w 5402943"/>
              <a:gd name="connsiteY59" fmla="*/ 6582229 h 6652986"/>
              <a:gd name="connsiteX60" fmla="*/ 556986 w 5402943"/>
              <a:gd name="connsiteY60" fmla="*/ 6560457 h 6652986"/>
              <a:gd name="connsiteX61" fmla="*/ 742043 w 5402943"/>
              <a:gd name="connsiteY61" fmla="*/ 6484257 h 6652986"/>
              <a:gd name="connsiteX62" fmla="*/ 850900 w 5402943"/>
              <a:gd name="connsiteY62" fmla="*/ 6364515 h 6652986"/>
              <a:gd name="connsiteX63" fmla="*/ 1003300 w 5402943"/>
              <a:gd name="connsiteY63" fmla="*/ 6288315 h 6652986"/>
              <a:gd name="connsiteX64" fmla="*/ 1046843 w 5402943"/>
              <a:gd name="connsiteY64" fmla="*/ 6277429 h 6652986"/>
              <a:gd name="connsiteX65" fmla="*/ 1068614 w 5402943"/>
              <a:gd name="connsiteY65" fmla="*/ 6364515 h 6652986"/>
              <a:gd name="connsiteX66" fmla="*/ 1210129 w 5402943"/>
              <a:gd name="connsiteY66" fmla="*/ 6364515 h 6652986"/>
              <a:gd name="connsiteX67" fmla="*/ 1242786 w 5402943"/>
              <a:gd name="connsiteY67" fmla="*/ 6288315 h 6652986"/>
              <a:gd name="connsiteX68" fmla="*/ 1286329 w 5402943"/>
              <a:gd name="connsiteY68" fmla="*/ 6190343 h 6652986"/>
              <a:gd name="connsiteX69" fmla="*/ 1569357 w 5402943"/>
              <a:gd name="connsiteY69" fmla="*/ 6190343 h 6652986"/>
              <a:gd name="connsiteX70" fmla="*/ 1928586 w 5402943"/>
              <a:gd name="connsiteY70" fmla="*/ 6168572 h 6652986"/>
              <a:gd name="connsiteX71" fmla="*/ 2037443 w 5402943"/>
              <a:gd name="connsiteY71" fmla="*/ 6114143 h 6652986"/>
              <a:gd name="connsiteX72" fmla="*/ 2004786 w 5402943"/>
              <a:gd name="connsiteY72" fmla="*/ 6048829 h 6652986"/>
              <a:gd name="connsiteX73" fmla="*/ 1961243 w 5402943"/>
              <a:gd name="connsiteY73" fmla="*/ 5656943 h 6652986"/>
              <a:gd name="connsiteX74" fmla="*/ 1972129 w 5402943"/>
              <a:gd name="connsiteY74" fmla="*/ 5090886 h 6652986"/>
              <a:gd name="connsiteX75" fmla="*/ 2233386 w 5402943"/>
              <a:gd name="connsiteY75" fmla="*/ 4492172 h 6652986"/>
              <a:gd name="connsiteX76" fmla="*/ 2494643 w 5402943"/>
              <a:gd name="connsiteY76" fmla="*/ 4034972 h 6652986"/>
              <a:gd name="connsiteX77" fmla="*/ 2668814 w 5402943"/>
              <a:gd name="connsiteY77" fmla="*/ 3817257 h 6652986"/>
              <a:gd name="connsiteX78" fmla="*/ 2755900 w 5402943"/>
              <a:gd name="connsiteY78" fmla="*/ 3697515 h 6652986"/>
              <a:gd name="connsiteX79" fmla="*/ 2810329 w 5402943"/>
              <a:gd name="connsiteY79" fmla="*/ 3806372 h 6652986"/>
              <a:gd name="connsiteX80" fmla="*/ 2984500 w 5402943"/>
              <a:gd name="connsiteY80" fmla="*/ 4274457 h 6652986"/>
              <a:gd name="connsiteX81" fmla="*/ 3071586 w 5402943"/>
              <a:gd name="connsiteY81" fmla="*/ 4982029 h 6652986"/>
              <a:gd name="connsiteX82" fmla="*/ 2973614 w 5402943"/>
              <a:gd name="connsiteY82" fmla="*/ 5569857 h 6652986"/>
              <a:gd name="connsiteX83" fmla="*/ 2853871 w 5402943"/>
              <a:gd name="connsiteY83" fmla="*/ 6016172 h 6652986"/>
              <a:gd name="connsiteX84" fmla="*/ 2788557 w 5402943"/>
              <a:gd name="connsiteY84" fmla="*/ 6168572 h 6652986"/>
              <a:gd name="connsiteX85" fmla="*/ 2951843 w 5402943"/>
              <a:gd name="connsiteY85" fmla="*/ 6201229 h 6652986"/>
              <a:gd name="connsiteX86" fmla="*/ 3115129 w 5402943"/>
              <a:gd name="connsiteY86" fmla="*/ 6244772 h 6652986"/>
              <a:gd name="connsiteX87" fmla="*/ 3049814 w 5402943"/>
              <a:gd name="connsiteY87" fmla="*/ 6331857 h 6652986"/>
              <a:gd name="connsiteX88" fmla="*/ 2951843 w 5402943"/>
              <a:gd name="connsiteY88" fmla="*/ 6364515 h 6652986"/>
              <a:gd name="connsiteX89" fmla="*/ 3104243 w 5402943"/>
              <a:gd name="connsiteY89" fmla="*/ 6429829 h 6652986"/>
              <a:gd name="connsiteX90" fmla="*/ 2984500 w 5402943"/>
              <a:gd name="connsiteY90" fmla="*/ 6495143 h 6652986"/>
              <a:gd name="connsiteX91" fmla="*/ 2886529 w 5402943"/>
              <a:gd name="connsiteY91" fmla="*/ 6538686 h 6652986"/>
              <a:gd name="connsiteX92" fmla="*/ 3006271 w 5402943"/>
              <a:gd name="connsiteY92" fmla="*/ 6636657 h 6652986"/>
              <a:gd name="connsiteX93" fmla="*/ 3430814 w 5402943"/>
              <a:gd name="connsiteY93" fmla="*/ 6636657 h 6652986"/>
              <a:gd name="connsiteX94" fmla="*/ 3670300 w 5402943"/>
              <a:gd name="connsiteY94" fmla="*/ 6538686 h 6652986"/>
              <a:gd name="connsiteX95" fmla="*/ 3702957 w 5402943"/>
              <a:gd name="connsiteY95" fmla="*/ 6386286 h 6652986"/>
              <a:gd name="connsiteX96" fmla="*/ 3735614 w 5402943"/>
              <a:gd name="connsiteY96" fmla="*/ 6288315 h 6652986"/>
              <a:gd name="connsiteX97" fmla="*/ 3964214 w 5402943"/>
              <a:gd name="connsiteY97" fmla="*/ 6244772 h 6652986"/>
              <a:gd name="connsiteX98" fmla="*/ 4105729 w 5402943"/>
              <a:gd name="connsiteY98" fmla="*/ 6255657 h 6652986"/>
              <a:gd name="connsiteX99" fmla="*/ 4160157 w 5402943"/>
              <a:gd name="connsiteY99" fmla="*/ 6157686 h 6652986"/>
              <a:gd name="connsiteX100" fmla="*/ 4236357 w 5402943"/>
              <a:gd name="connsiteY100" fmla="*/ 6092372 h 6652986"/>
              <a:gd name="connsiteX101" fmla="*/ 4214586 w 5402943"/>
              <a:gd name="connsiteY101" fmla="*/ 5972629 h 6652986"/>
              <a:gd name="connsiteX102" fmla="*/ 4094843 w 5402943"/>
              <a:gd name="connsiteY102" fmla="*/ 5733143 h 6652986"/>
              <a:gd name="connsiteX103" fmla="*/ 3964214 w 5402943"/>
              <a:gd name="connsiteY103" fmla="*/ 5177972 h 6652986"/>
              <a:gd name="connsiteX104" fmla="*/ 3855357 w 5402943"/>
              <a:gd name="connsiteY104" fmla="*/ 4742543 h 6652986"/>
              <a:gd name="connsiteX105" fmla="*/ 3779157 w 5402943"/>
              <a:gd name="connsiteY105" fmla="*/ 4383315 h 6652986"/>
              <a:gd name="connsiteX106" fmla="*/ 3779157 w 5402943"/>
              <a:gd name="connsiteY106" fmla="*/ 4056743 h 6652986"/>
              <a:gd name="connsiteX107" fmla="*/ 3898900 w 5402943"/>
              <a:gd name="connsiteY107" fmla="*/ 3501572 h 6652986"/>
              <a:gd name="connsiteX108" fmla="*/ 3866243 w 5402943"/>
              <a:gd name="connsiteY108" fmla="*/ 3011715 h 6652986"/>
              <a:gd name="connsiteX109" fmla="*/ 3583214 w 5402943"/>
              <a:gd name="connsiteY109" fmla="*/ 2532743 h 6652986"/>
              <a:gd name="connsiteX110" fmla="*/ 3419929 w 5402943"/>
              <a:gd name="connsiteY110" fmla="*/ 2293257 h 6652986"/>
              <a:gd name="connsiteX111" fmla="*/ 3452586 w 5402943"/>
              <a:gd name="connsiteY111" fmla="*/ 2086429 h 6652986"/>
              <a:gd name="connsiteX112" fmla="*/ 3594100 w 5402943"/>
              <a:gd name="connsiteY112" fmla="*/ 2064657 h 6652986"/>
              <a:gd name="connsiteX113" fmla="*/ 3735614 w 5402943"/>
              <a:gd name="connsiteY113" fmla="*/ 2227943 h 6652986"/>
              <a:gd name="connsiteX114" fmla="*/ 3996871 w 5402943"/>
              <a:gd name="connsiteY114" fmla="*/ 2467429 h 6652986"/>
              <a:gd name="connsiteX115" fmla="*/ 4279900 w 5402943"/>
              <a:gd name="connsiteY115" fmla="*/ 2532743 h 6652986"/>
              <a:gd name="connsiteX116" fmla="*/ 4606471 w 5402943"/>
              <a:gd name="connsiteY116" fmla="*/ 2325915 h 6652986"/>
              <a:gd name="connsiteX117" fmla="*/ 4835071 w 5402943"/>
              <a:gd name="connsiteY117" fmla="*/ 2260600 h 6652986"/>
              <a:gd name="connsiteX118" fmla="*/ 4813300 w 5402943"/>
              <a:gd name="connsiteY118" fmla="*/ 2162629 h 6652986"/>
              <a:gd name="connsiteX119" fmla="*/ 5031014 w 5402943"/>
              <a:gd name="connsiteY119" fmla="*/ 1857829 h 6652986"/>
              <a:gd name="connsiteX120" fmla="*/ 5139871 w 5402943"/>
              <a:gd name="connsiteY120" fmla="*/ 1716315 h 6652986"/>
              <a:gd name="connsiteX121" fmla="*/ 5194300 w 5402943"/>
              <a:gd name="connsiteY121" fmla="*/ 1596572 h 6652986"/>
              <a:gd name="connsiteX122" fmla="*/ 5270500 w 5402943"/>
              <a:gd name="connsiteY122" fmla="*/ 1542143 h 6652986"/>
              <a:gd name="connsiteX123" fmla="*/ 5335814 w 5402943"/>
              <a:gd name="connsiteY123" fmla="*/ 1411515 h 6652986"/>
              <a:gd name="connsiteX124" fmla="*/ 5390243 w 5402943"/>
              <a:gd name="connsiteY124" fmla="*/ 1313543 h 6652986"/>
              <a:gd name="connsiteX125" fmla="*/ 5390243 w 5402943"/>
              <a:gd name="connsiteY125" fmla="*/ 1259115 h 6652986"/>
              <a:gd name="connsiteX126" fmla="*/ 5314043 w 5402943"/>
              <a:gd name="connsiteY126" fmla="*/ 1291772 h 6652986"/>
              <a:gd name="connsiteX127" fmla="*/ 5281386 w 5402943"/>
              <a:gd name="connsiteY127" fmla="*/ 1172029 h 6652986"/>
              <a:gd name="connsiteX128" fmla="*/ 5139871 w 5402943"/>
              <a:gd name="connsiteY128" fmla="*/ 1204686 h 6652986"/>
              <a:gd name="connsiteX129" fmla="*/ 5194300 w 5402943"/>
              <a:gd name="connsiteY129" fmla="*/ 1074057 h 6652986"/>
              <a:gd name="connsiteX130" fmla="*/ 5292271 w 5402943"/>
              <a:gd name="connsiteY130" fmla="*/ 921657 h 6652986"/>
              <a:gd name="connsiteX131" fmla="*/ 5183414 w 5402943"/>
              <a:gd name="connsiteY131" fmla="*/ 932543 h 6652986"/>
              <a:gd name="connsiteX132" fmla="*/ 5085443 w 5402943"/>
              <a:gd name="connsiteY132" fmla="*/ 1052286 h 6652986"/>
              <a:gd name="connsiteX133" fmla="*/ 4998357 w 5402943"/>
              <a:gd name="connsiteY133" fmla="*/ 1215572 h 6652986"/>
              <a:gd name="connsiteX134" fmla="*/ 4954814 w 5402943"/>
              <a:gd name="connsiteY134" fmla="*/ 1215572 h 6652986"/>
              <a:gd name="connsiteX135" fmla="*/ 4922157 w 5402943"/>
              <a:gd name="connsiteY135" fmla="*/ 1139372 h 6652986"/>
              <a:gd name="connsiteX136" fmla="*/ 4856843 w 5402943"/>
              <a:gd name="connsiteY136" fmla="*/ 943429 h 6652986"/>
              <a:gd name="connsiteX137" fmla="*/ 4802414 w 5402943"/>
              <a:gd name="connsiteY137" fmla="*/ 943429 h 6652986"/>
              <a:gd name="connsiteX138" fmla="*/ 4791529 w 5402943"/>
              <a:gd name="connsiteY138" fmla="*/ 1095829 h 6652986"/>
              <a:gd name="connsiteX139" fmla="*/ 4835071 w 5402943"/>
              <a:gd name="connsiteY139" fmla="*/ 1259115 h 6652986"/>
              <a:gd name="connsiteX140" fmla="*/ 4835071 w 5402943"/>
              <a:gd name="connsiteY140" fmla="*/ 1400629 h 6652986"/>
              <a:gd name="connsiteX141" fmla="*/ 4813300 w 5402943"/>
              <a:gd name="connsiteY141" fmla="*/ 1585686 h 6652986"/>
              <a:gd name="connsiteX142" fmla="*/ 4715329 w 5402943"/>
              <a:gd name="connsiteY142" fmla="*/ 1683657 h 6652986"/>
              <a:gd name="connsiteX143" fmla="*/ 4584700 w 5402943"/>
              <a:gd name="connsiteY143" fmla="*/ 1846943 h 6652986"/>
              <a:gd name="connsiteX144" fmla="*/ 4388757 w 5402943"/>
              <a:gd name="connsiteY144" fmla="*/ 1999343 h 6652986"/>
              <a:gd name="connsiteX145" fmla="*/ 4269014 w 5402943"/>
              <a:gd name="connsiteY145" fmla="*/ 2042886 h 6652986"/>
              <a:gd name="connsiteX146" fmla="*/ 4214586 w 5402943"/>
              <a:gd name="connsiteY146" fmla="*/ 1966686 h 6652986"/>
              <a:gd name="connsiteX147" fmla="*/ 4116614 w 5402943"/>
              <a:gd name="connsiteY147" fmla="*/ 1792515 h 6652986"/>
              <a:gd name="connsiteX148" fmla="*/ 4083957 w 5402943"/>
              <a:gd name="connsiteY148" fmla="*/ 1596572 h 6652986"/>
              <a:gd name="connsiteX149" fmla="*/ 3985986 w 5402943"/>
              <a:gd name="connsiteY149" fmla="*/ 1280886 h 6652986"/>
              <a:gd name="connsiteX150" fmla="*/ 3811814 w 5402943"/>
              <a:gd name="connsiteY150" fmla="*/ 1084943 h 6652986"/>
              <a:gd name="connsiteX151" fmla="*/ 3735614 w 5402943"/>
              <a:gd name="connsiteY151" fmla="*/ 965200 h 6652986"/>
              <a:gd name="connsiteX152" fmla="*/ 3670300 w 5402943"/>
              <a:gd name="connsiteY152" fmla="*/ 780143 h 6652986"/>
              <a:gd name="connsiteX153" fmla="*/ 3583214 w 5402943"/>
              <a:gd name="connsiteY153" fmla="*/ 584200 h 6652986"/>
              <a:gd name="connsiteX154" fmla="*/ 3517900 w 5402943"/>
              <a:gd name="connsiteY154" fmla="*/ 442686 h 6652986"/>
              <a:gd name="connsiteX155" fmla="*/ 3626757 w 5402943"/>
              <a:gd name="connsiteY155" fmla="*/ 399143 h 6652986"/>
              <a:gd name="connsiteX156" fmla="*/ 3637643 w 5402943"/>
              <a:gd name="connsiteY156" fmla="*/ 224972 h 6652986"/>
              <a:gd name="connsiteX157" fmla="*/ 3550557 w 5402943"/>
              <a:gd name="connsiteY157" fmla="*/ 116115 h 6652986"/>
              <a:gd name="connsiteX158" fmla="*/ 3332843 w 5402943"/>
              <a:gd name="connsiteY158" fmla="*/ 61686 h 6652986"/>
              <a:gd name="connsiteX159" fmla="*/ 3071586 w 5402943"/>
              <a:gd name="connsiteY159" fmla="*/ 61686 h 6652986"/>
              <a:gd name="connsiteX160" fmla="*/ 2951843 w 5402943"/>
              <a:gd name="connsiteY160" fmla="*/ 7257 h 6652986"/>
              <a:gd name="connsiteX161" fmla="*/ 2842986 w 5402943"/>
              <a:gd name="connsiteY161" fmla="*/ 29029 h 6652986"/>
              <a:gd name="connsiteX162" fmla="*/ 2745014 w 5402943"/>
              <a:gd name="connsiteY162" fmla="*/ 7257 h 6652986"/>
              <a:gd name="connsiteX163" fmla="*/ 2549071 w 5402943"/>
              <a:gd name="connsiteY163" fmla="*/ 72572 h 6652986"/>
              <a:gd name="connsiteX164" fmla="*/ 2407557 w 5402943"/>
              <a:gd name="connsiteY164" fmla="*/ 148772 h 6652986"/>
              <a:gd name="connsiteX165" fmla="*/ 2266043 w 5402943"/>
              <a:gd name="connsiteY165" fmla="*/ 235857 h 6652986"/>
              <a:gd name="connsiteX166" fmla="*/ 2211614 w 5402943"/>
              <a:gd name="connsiteY166" fmla="*/ 366486 h 6652986"/>
              <a:gd name="connsiteX167" fmla="*/ 2135414 w 5402943"/>
              <a:gd name="connsiteY167" fmla="*/ 486229 h 6652986"/>
              <a:gd name="connsiteX168" fmla="*/ 2189843 w 5402943"/>
              <a:gd name="connsiteY168" fmla="*/ 518886 h 6652986"/>
              <a:gd name="connsiteX169" fmla="*/ 2124529 w 5402943"/>
              <a:gd name="connsiteY169" fmla="*/ 627743 h 6652986"/>
              <a:gd name="connsiteX170" fmla="*/ 2048329 w 5402943"/>
              <a:gd name="connsiteY170" fmla="*/ 725715 h 6652986"/>
              <a:gd name="connsiteX171" fmla="*/ 2026557 w 5402943"/>
              <a:gd name="connsiteY171" fmla="*/ 812800 h 6652986"/>
              <a:gd name="connsiteX172" fmla="*/ 1972129 w 5402943"/>
              <a:gd name="connsiteY172" fmla="*/ 856343 h 6652986"/>
              <a:gd name="connsiteX173" fmla="*/ 1895929 w 5402943"/>
              <a:gd name="connsiteY173" fmla="*/ 921657 h 6652986"/>
              <a:gd name="connsiteX174" fmla="*/ 1885043 w 5402943"/>
              <a:gd name="connsiteY174" fmla="*/ 986972 h 6652986"/>
              <a:gd name="connsiteX175" fmla="*/ 1993900 w 5402943"/>
              <a:gd name="connsiteY175" fmla="*/ 1084943 h 6652986"/>
              <a:gd name="connsiteX176" fmla="*/ 1939471 w 5402943"/>
              <a:gd name="connsiteY176" fmla="*/ 1095829 h 6652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</a:cxnLst>
            <a:rect l="l" t="t" r="r" b="b"/>
            <a:pathLst>
              <a:path w="5402943" h="6652986">
                <a:moveTo>
                  <a:pt x="1939471" y="1095829"/>
                </a:moveTo>
                <a:cubicBezTo>
                  <a:pt x="1879600" y="1104900"/>
                  <a:pt x="1730828" y="1117601"/>
                  <a:pt x="1634671" y="1139372"/>
                </a:cubicBezTo>
                <a:cubicBezTo>
                  <a:pt x="1538514" y="1161143"/>
                  <a:pt x="1469572" y="1159329"/>
                  <a:pt x="1362529" y="1226457"/>
                </a:cubicBezTo>
                <a:cubicBezTo>
                  <a:pt x="1255486" y="1293585"/>
                  <a:pt x="1097643" y="1464129"/>
                  <a:pt x="992414" y="1542143"/>
                </a:cubicBezTo>
                <a:cubicBezTo>
                  <a:pt x="887185" y="1620157"/>
                  <a:pt x="783771" y="1687286"/>
                  <a:pt x="731157" y="1694543"/>
                </a:cubicBezTo>
                <a:cubicBezTo>
                  <a:pt x="678543" y="1701800"/>
                  <a:pt x="685800" y="1660072"/>
                  <a:pt x="676729" y="1585686"/>
                </a:cubicBezTo>
                <a:cubicBezTo>
                  <a:pt x="667658" y="1511300"/>
                  <a:pt x="662215" y="1320800"/>
                  <a:pt x="676729" y="1248229"/>
                </a:cubicBezTo>
                <a:cubicBezTo>
                  <a:pt x="691243" y="1175658"/>
                  <a:pt x="736600" y="1191986"/>
                  <a:pt x="763814" y="1150257"/>
                </a:cubicBezTo>
                <a:cubicBezTo>
                  <a:pt x="791028" y="1108528"/>
                  <a:pt x="816428" y="1037771"/>
                  <a:pt x="840014" y="997857"/>
                </a:cubicBezTo>
                <a:cubicBezTo>
                  <a:pt x="863600" y="957943"/>
                  <a:pt x="879929" y="948872"/>
                  <a:pt x="905329" y="910772"/>
                </a:cubicBezTo>
                <a:cubicBezTo>
                  <a:pt x="930729" y="872672"/>
                  <a:pt x="967014" y="816429"/>
                  <a:pt x="992414" y="769257"/>
                </a:cubicBezTo>
                <a:cubicBezTo>
                  <a:pt x="1017814" y="722085"/>
                  <a:pt x="1057729" y="651329"/>
                  <a:pt x="1057729" y="627743"/>
                </a:cubicBezTo>
                <a:cubicBezTo>
                  <a:pt x="1057729" y="604157"/>
                  <a:pt x="1023257" y="602343"/>
                  <a:pt x="992414" y="627743"/>
                </a:cubicBezTo>
                <a:cubicBezTo>
                  <a:pt x="961571" y="653143"/>
                  <a:pt x="907142" y="743857"/>
                  <a:pt x="872671" y="780143"/>
                </a:cubicBezTo>
                <a:cubicBezTo>
                  <a:pt x="838200" y="816429"/>
                  <a:pt x="814614" y="830943"/>
                  <a:pt x="785586" y="845457"/>
                </a:cubicBezTo>
                <a:cubicBezTo>
                  <a:pt x="756558" y="859971"/>
                  <a:pt x="714829" y="892629"/>
                  <a:pt x="698500" y="867229"/>
                </a:cubicBezTo>
                <a:cubicBezTo>
                  <a:pt x="682171" y="841829"/>
                  <a:pt x="689428" y="738414"/>
                  <a:pt x="687614" y="693057"/>
                </a:cubicBezTo>
                <a:cubicBezTo>
                  <a:pt x="685800" y="647700"/>
                  <a:pt x="698500" y="620486"/>
                  <a:pt x="687614" y="595086"/>
                </a:cubicBezTo>
                <a:cubicBezTo>
                  <a:pt x="676728" y="569686"/>
                  <a:pt x="636814" y="546100"/>
                  <a:pt x="622300" y="540657"/>
                </a:cubicBezTo>
                <a:cubicBezTo>
                  <a:pt x="607786" y="535214"/>
                  <a:pt x="605972" y="535215"/>
                  <a:pt x="600529" y="562429"/>
                </a:cubicBezTo>
                <a:cubicBezTo>
                  <a:pt x="595086" y="589643"/>
                  <a:pt x="591457" y="658586"/>
                  <a:pt x="589643" y="703943"/>
                </a:cubicBezTo>
                <a:cubicBezTo>
                  <a:pt x="587829" y="749300"/>
                  <a:pt x="605972" y="807358"/>
                  <a:pt x="589643" y="834572"/>
                </a:cubicBezTo>
                <a:cubicBezTo>
                  <a:pt x="573314" y="861786"/>
                  <a:pt x="491671" y="867229"/>
                  <a:pt x="491671" y="867229"/>
                </a:cubicBezTo>
                <a:cubicBezTo>
                  <a:pt x="464457" y="876300"/>
                  <a:pt x="449943" y="885371"/>
                  <a:pt x="426357" y="889000"/>
                </a:cubicBezTo>
                <a:cubicBezTo>
                  <a:pt x="402771" y="892629"/>
                  <a:pt x="375557" y="876300"/>
                  <a:pt x="350157" y="889000"/>
                </a:cubicBezTo>
                <a:cubicBezTo>
                  <a:pt x="324757" y="901700"/>
                  <a:pt x="286657" y="914400"/>
                  <a:pt x="273957" y="965200"/>
                </a:cubicBezTo>
                <a:cubicBezTo>
                  <a:pt x="261257" y="1016000"/>
                  <a:pt x="283028" y="1095829"/>
                  <a:pt x="273957" y="1193800"/>
                </a:cubicBezTo>
                <a:cubicBezTo>
                  <a:pt x="264886" y="1291772"/>
                  <a:pt x="230415" y="1465943"/>
                  <a:pt x="219529" y="1553029"/>
                </a:cubicBezTo>
                <a:cubicBezTo>
                  <a:pt x="208643" y="1640115"/>
                  <a:pt x="219529" y="1680030"/>
                  <a:pt x="208643" y="1716315"/>
                </a:cubicBezTo>
                <a:cubicBezTo>
                  <a:pt x="197757" y="1752600"/>
                  <a:pt x="150586" y="1750786"/>
                  <a:pt x="154214" y="1770743"/>
                </a:cubicBezTo>
                <a:cubicBezTo>
                  <a:pt x="157842" y="1790700"/>
                  <a:pt x="205014" y="1787071"/>
                  <a:pt x="230414" y="1836057"/>
                </a:cubicBezTo>
                <a:cubicBezTo>
                  <a:pt x="255814" y="1885043"/>
                  <a:pt x="273957" y="2010228"/>
                  <a:pt x="306614" y="2064657"/>
                </a:cubicBezTo>
                <a:cubicBezTo>
                  <a:pt x="339271" y="2119086"/>
                  <a:pt x="361043" y="2151743"/>
                  <a:pt x="426357" y="2162629"/>
                </a:cubicBezTo>
                <a:cubicBezTo>
                  <a:pt x="491671" y="2173515"/>
                  <a:pt x="593271" y="2157186"/>
                  <a:pt x="698500" y="2129972"/>
                </a:cubicBezTo>
                <a:cubicBezTo>
                  <a:pt x="803729" y="2102758"/>
                  <a:pt x="948872" y="2046514"/>
                  <a:pt x="1057729" y="1999343"/>
                </a:cubicBezTo>
                <a:cubicBezTo>
                  <a:pt x="1166586" y="1952172"/>
                  <a:pt x="1288143" y="1881414"/>
                  <a:pt x="1351643" y="1846943"/>
                </a:cubicBezTo>
                <a:cubicBezTo>
                  <a:pt x="1415143" y="1812472"/>
                  <a:pt x="1411515" y="1790701"/>
                  <a:pt x="1438729" y="1792515"/>
                </a:cubicBezTo>
                <a:cubicBezTo>
                  <a:pt x="1465943" y="1794329"/>
                  <a:pt x="1485901" y="1816101"/>
                  <a:pt x="1514929" y="1857829"/>
                </a:cubicBezTo>
                <a:cubicBezTo>
                  <a:pt x="1543957" y="1899557"/>
                  <a:pt x="1591129" y="1988458"/>
                  <a:pt x="1612900" y="2042886"/>
                </a:cubicBezTo>
                <a:cubicBezTo>
                  <a:pt x="1634671" y="2097315"/>
                  <a:pt x="1614714" y="2102757"/>
                  <a:pt x="1645557" y="2184400"/>
                </a:cubicBezTo>
                <a:cubicBezTo>
                  <a:pt x="1676400" y="2266043"/>
                  <a:pt x="1752600" y="2423886"/>
                  <a:pt x="1797957" y="2532743"/>
                </a:cubicBezTo>
                <a:cubicBezTo>
                  <a:pt x="1843314" y="2641600"/>
                  <a:pt x="1899557" y="2741386"/>
                  <a:pt x="1917700" y="2837543"/>
                </a:cubicBezTo>
                <a:cubicBezTo>
                  <a:pt x="1935843" y="2933700"/>
                  <a:pt x="1941285" y="3013529"/>
                  <a:pt x="1906814" y="3109686"/>
                </a:cubicBezTo>
                <a:cubicBezTo>
                  <a:pt x="1872343" y="3205843"/>
                  <a:pt x="1767114" y="3289300"/>
                  <a:pt x="1710871" y="3414486"/>
                </a:cubicBezTo>
                <a:cubicBezTo>
                  <a:pt x="1654628" y="3539672"/>
                  <a:pt x="1612900" y="3699329"/>
                  <a:pt x="1569357" y="3860800"/>
                </a:cubicBezTo>
                <a:cubicBezTo>
                  <a:pt x="1525814" y="4022272"/>
                  <a:pt x="1525814" y="4205515"/>
                  <a:pt x="1449614" y="4383315"/>
                </a:cubicBezTo>
                <a:cubicBezTo>
                  <a:pt x="1373414" y="4561115"/>
                  <a:pt x="1215571" y="4738914"/>
                  <a:pt x="1112157" y="4927600"/>
                </a:cubicBezTo>
                <a:cubicBezTo>
                  <a:pt x="1008743" y="5116286"/>
                  <a:pt x="898072" y="5375729"/>
                  <a:pt x="829129" y="5515429"/>
                </a:cubicBezTo>
                <a:cubicBezTo>
                  <a:pt x="760186" y="5655129"/>
                  <a:pt x="749300" y="5696857"/>
                  <a:pt x="698500" y="5765800"/>
                </a:cubicBezTo>
                <a:cubicBezTo>
                  <a:pt x="647700" y="5834743"/>
                  <a:pt x="529772" y="5883729"/>
                  <a:pt x="524329" y="5929086"/>
                </a:cubicBezTo>
                <a:cubicBezTo>
                  <a:pt x="518886" y="5974443"/>
                  <a:pt x="664029" y="6007100"/>
                  <a:pt x="665843" y="6037943"/>
                </a:cubicBezTo>
                <a:cubicBezTo>
                  <a:pt x="667657" y="6068786"/>
                  <a:pt x="578757" y="6081486"/>
                  <a:pt x="535214" y="6114143"/>
                </a:cubicBezTo>
                <a:cubicBezTo>
                  <a:pt x="491671" y="6146800"/>
                  <a:pt x="442686" y="6208486"/>
                  <a:pt x="404586" y="6233886"/>
                </a:cubicBezTo>
                <a:cubicBezTo>
                  <a:pt x="366486" y="6259286"/>
                  <a:pt x="330200" y="6270172"/>
                  <a:pt x="306614" y="6266543"/>
                </a:cubicBezTo>
                <a:cubicBezTo>
                  <a:pt x="283028" y="6262914"/>
                  <a:pt x="284842" y="6210301"/>
                  <a:pt x="263071" y="6212115"/>
                </a:cubicBezTo>
                <a:cubicBezTo>
                  <a:pt x="241300" y="6213929"/>
                  <a:pt x="175986" y="6253843"/>
                  <a:pt x="175986" y="6277429"/>
                </a:cubicBezTo>
                <a:cubicBezTo>
                  <a:pt x="175986" y="6301015"/>
                  <a:pt x="263071" y="6339115"/>
                  <a:pt x="263071" y="6353629"/>
                </a:cubicBezTo>
                <a:cubicBezTo>
                  <a:pt x="263071" y="6368143"/>
                  <a:pt x="219529" y="6344558"/>
                  <a:pt x="175986" y="6364515"/>
                </a:cubicBezTo>
                <a:cubicBezTo>
                  <a:pt x="132443" y="6384472"/>
                  <a:pt x="3628" y="6437086"/>
                  <a:pt x="1814" y="6473372"/>
                </a:cubicBezTo>
                <a:cubicBezTo>
                  <a:pt x="0" y="6509658"/>
                  <a:pt x="72571" y="6567715"/>
                  <a:pt x="165100" y="6582229"/>
                </a:cubicBezTo>
                <a:cubicBezTo>
                  <a:pt x="257629" y="6596743"/>
                  <a:pt x="460829" y="6576786"/>
                  <a:pt x="556986" y="6560457"/>
                </a:cubicBezTo>
                <a:cubicBezTo>
                  <a:pt x="653143" y="6544128"/>
                  <a:pt x="693057" y="6516914"/>
                  <a:pt x="742043" y="6484257"/>
                </a:cubicBezTo>
                <a:cubicBezTo>
                  <a:pt x="791029" y="6451600"/>
                  <a:pt x="807357" y="6397172"/>
                  <a:pt x="850900" y="6364515"/>
                </a:cubicBezTo>
                <a:cubicBezTo>
                  <a:pt x="894443" y="6331858"/>
                  <a:pt x="970643" y="6302829"/>
                  <a:pt x="1003300" y="6288315"/>
                </a:cubicBezTo>
                <a:cubicBezTo>
                  <a:pt x="1035957" y="6273801"/>
                  <a:pt x="1035957" y="6264729"/>
                  <a:pt x="1046843" y="6277429"/>
                </a:cubicBezTo>
                <a:cubicBezTo>
                  <a:pt x="1057729" y="6290129"/>
                  <a:pt x="1041400" y="6350001"/>
                  <a:pt x="1068614" y="6364515"/>
                </a:cubicBezTo>
                <a:cubicBezTo>
                  <a:pt x="1095828" y="6379029"/>
                  <a:pt x="1181100" y="6377215"/>
                  <a:pt x="1210129" y="6364515"/>
                </a:cubicBezTo>
                <a:cubicBezTo>
                  <a:pt x="1239158" y="6351815"/>
                  <a:pt x="1230086" y="6317344"/>
                  <a:pt x="1242786" y="6288315"/>
                </a:cubicBezTo>
                <a:cubicBezTo>
                  <a:pt x="1255486" y="6259286"/>
                  <a:pt x="1231901" y="6206672"/>
                  <a:pt x="1286329" y="6190343"/>
                </a:cubicBezTo>
                <a:cubicBezTo>
                  <a:pt x="1340757" y="6174014"/>
                  <a:pt x="1462314" y="6193971"/>
                  <a:pt x="1569357" y="6190343"/>
                </a:cubicBezTo>
                <a:cubicBezTo>
                  <a:pt x="1676400" y="6186715"/>
                  <a:pt x="1850572" y="6181272"/>
                  <a:pt x="1928586" y="6168572"/>
                </a:cubicBezTo>
                <a:cubicBezTo>
                  <a:pt x="2006600" y="6155872"/>
                  <a:pt x="2024743" y="6134100"/>
                  <a:pt x="2037443" y="6114143"/>
                </a:cubicBezTo>
                <a:cubicBezTo>
                  <a:pt x="2050143" y="6094186"/>
                  <a:pt x="2017486" y="6125029"/>
                  <a:pt x="2004786" y="6048829"/>
                </a:cubicBezTo>
                <a:cubicBezTo>
                  <a:pt x="1992086" y="5972629"/>
                  <a:pt x="1966686" y="5816600"/>
                  <a:pt x="1961243" y="5656943"/>
                </a:cubicBezTo>
                <a:cubicBezTo>
                  <a:pt x="1955800" y="5497286"/>
                  <a:pt x="1926772" y="5285015"/>
                  <a:pt x="1972129" y="5090886"/>
                </a:cubicBezTo>
                <a:cubicBezTo>
                  <a:pt x="2017486" y="4896757"/>
                  <a:pt x="2146300" y="4668158"/>
                  <a:pt x="2233386" y="4492172"/>
                </a:cubicBezTo>
                <a:cubicBezTo>
                  <a:pt x="2320472" y="4316186"/>
                  <a:pt x="2422072" y="4147458"/>
                  <a:pt x="2494643" y="4034972"/>
                </a:cubicBezTo>
                <a:cubicBezTo>
                  <a:pt x="2567214" y="3922486"/>
                  <a:pt x="2625271" y="3873500"/>
                  <a:pt x="2668814" y="3817257"/>
                </a:cubicBezTo>
                <a:cubicBezTo>
                  <a:pt x="2712357" y="3761014"/>
                  <a:pt x="2732314" y="3699329"/>
                  <a:pt x="2755900" y="3697515"/>
                </a:cubicBezTo>
                <a:cubicBezTo>
                  <a:pt x="2779486" y="3695701"/>
                  <a:pt x="2772229" y="3710215"/>
                  <a:pt x="2810329" y="3806372"/>
                </a:cubicBezTo>
                <a:cubicBezTo>
                  <a:pt x="2848429" y="3902529"/>
                  <a:pt x="2940957" y="4078514"/>
                  <a:pt x="2984500" y="4274457"/>
                </a:cubicBezTo>
                <a:cubicBezTo>
                  <a:pt x="3028043" y="4470400"/>
                  <a:pt x="3073400" y="4766129"/>
                  <a:pt x="3071586" y="4982029"/>
                </a:cubicBezTo>
                <a:cubicBezTo>
                  <a:pt x="3069772" y="5197929"/>
                  <a:pt x="3009900" y="5397500"/>
                  <a:pt x="2973614" y="5569857"/>
                </a:cubicBezTo>
                <a:cubicBezTo>
                  <a:pt x="2937328" y="5742214"/>
                  <a:pt x="2884714" y="5916386"/>
                  <a:pt x="2853871" y="6016172"/>
                </a:cubicBezTo>
                <a:cubicBezTo>
                  <a:pt x="2823028" y="6115958"/>
                  <a:pt x="2772228" y="6137729"/>
                  <a:pt x="2788557" y="6168572"/>
                </a:cubicBezTo>
                <a:cubicBezTo>
                  <a:pt x="2804886" y="6199415"/>
                  <a:pt x="2897414" y="6188529"/>
                  <a:pt x="2951843" y="6201229"/>
                </a:cubicBezTo>
                <a:cubicBezTo>
                  <a:pt x="3006272" y="6213929"/>
                  <a:pt x="3098801" y="6223001"/>
                  <a:pt x="3115129" y="6244772"/>
                </a:cubicBezTo>
                <a:cubicBezTo>
                  <a:pt x="3131457" y="6266543"/>
                  <a:pt x="3077028" y="6311900"/>
                  <a:pt x="3049814" y="6331857"/>
                </a:cubicBezTo>
                <a:cubicBezTo>
                  <a:pt x="3022600" y="6351814"/>
                  <a:pt x="2942772" y="6348186"/>
                  <a:pt x="2951843" y="6364515"/>
                </a:cubicBezTo>
                <a:cubicBezTo>
                  <a:pt x="2960914" y="6380844"/>
                  <a:pt x="3098800" y="6408058"/>
                  <a:pt x="3104243" y="6429829"/>
                </a:cubicBezTo>
                <a:cubicBezTo>
                  <a:pt x="3109686" y="6451600"/>
                  <a:pt x="3020786" y="6477000"/>
                  <a:pt x="2984500" y="6495143"/>
                </a:cubicBezTo>
                <a:cubicBezTo>
                  <a:pt x="2948214" y="6513286"/>
                  <a:pt x="2882900" y="6515100"/>
                  <a:pt x="2886529" y="6538686"/>
                </a:cubicBezTo>
                <a:cubicBezTo>
                  <a:pt x="2890158" y="6562272"/>
                  <a:pt x="2915557" y="6620328"/>
                  <a:pt x="3006271" y="6636657"/>
                </a:cubicBezTo>
                <a:cubicBezTo>
                  <a:pt x="3096985" y="6652986"/>
                  <a:pt x="3320143" y="6652985"/>
                  <a:pt x="3430814" y="6636657"/>
                </a:cubicBezTo>
                <a:cubicBezTo>
                  <a:pt x="3541485" y="6620329"/>
                  <a:pt x="3624943" y="6580415"/>
                  <a:pt x="3670300" y="6538686"/>
                </a:cubicBezTo>
                <a:cubicBezTo>
                  <a:pt x="3715657" y="6496957"/>
                  <a:pt x="3692071" y="6428014"/>
                  <a:pt x="3702957" y="6386286"/>
                </a:cubicBezTo>
                <a:cubicBezTo>
                  <a:pt x="3713843" y="6344558"/>
                  <a:pt x="3692071" y="6311901"/>
                  <a:pt x="3735614" y="6288315"/>
                </a:cubicBezTo>
                <a:cubicBezTo>
                  <a:pt x="3779157" y="6264729"/>
                  <a:pt x="3902528" y="6250215"/>
                  <a:pt x="3964214" y="6244772"/>
                </a:cubicBezTo>
                <a:cubicBezTo>
                  <a:pt x="4025900" y="6239329"/>
                  <a:pt x="4073072" y="6270171"/>
                  <a:pt x="4105729" y="6255657"/>
                </a:cubicBezTo>
                <a:cubicBezTo>
                  <a:pt x="4138386" y="6241143"/>
                  <a:pt x="4138386" y="6184900"/>
                  <a:pt x="4160157" y="6157686"/>
                </a:cubicBezTo>
                <a:cubicBezTo>
                  <a:pt x="4181928" y="6130472"/>
                  <a:pt x="4227286" y="6123215"/>
                  <a:pt x="4236357" y="6092372"/>
                </a:cubicBezTo>
                <a:cubicBezTo>
                  <a:pt x="4245428" y="6061529"/>
                  <a:pt x="4238172" y="6032501"/>
                  <a:pt x="4214586" y="5972629"/>
                </a:cubicBezTo>
                <a:cubicBezTo>
                  <a:pt x="4191000" y="5912758"/>
                  <a:pt x="4136572" y="5865586"/>
                  <a:pt x="4094843" y="5733143"/>
                </a:cubicBezTo>
                <a:cubicBezTo>
                  <a:pt x="4053114" y="5600700"/>
                  <a:pt x="4004128" y="5343072"/>
                  <a:pt x="3964214" y="5177972"/>
                </a:cubicBezTo>
                <a:cubicBezTo>
                  <a:pt x="3924300" y="5012872"/>
                  <a:pt x="3886200" y="4874986"/>
                  <a:pt x="3855357" y="4742543"/>
                </a:cubicBezTo>
                <a:cubicBezTo>
                  <a:pt x="3824514" y="4610100"/>
                  <a:pt x="3791857" y="4497615"/>
                  <a:pt x="3779157" y="4383315"/>
                </a:cubicBezTo>
                <a:cubicBezTo>
                  <a:pt x="3766457" y="4269015"/>
                  <a:pt x="3759200" y="4203700"/>
                  <a:pt x="3779157" y="4056743"/>
                </a:cubicBezTo>
                <a:cubicBezTo>
                  <a:pt x="3799114" y="3909786"/>
                  <a:pt x="3884386" y="3675743"/>
                  <a:pt x="3898900" y="3501572"/>
                </a:cubicBezTo>
                <a:cubicBezTo>
                  <a:pt x="3913414" y="3327401"/>
                  <a:pt x="3918857" y="3173187"/>
                  <a:pt x="3866243" y="3011715"/>
                </a:cubicBezTo>
                <a:cubicBezTo>
                  <a:pt x="3813629" y="2850244"/>
                  <a:pt x="3657600" y="2652486"/>
                  <a:pt x="3583214" y="2532743"/>
                </a:cubicBezTo>
                <a:cubicBezTo>
                  <a:pt x="3508828" y="2413000"/>
                  <a:pt x="3441700" y="2367643"/>
                  <a:pt x="3419929" y="2293257"/>
                </a:cubicBezTo>
                <a:cubicBezTo>
                  <a:pt x="3398158" y="2218871"/>
                  <a:pt x="3423557" y="2124529"/>
                  <a:pt x="3452586" y="2086429"/>
                </a:cubicBezTo>
                <a:cubicBezTo>
                  <a:pt x="3481615" y="2048329"/>
                  <a:pt x="3546929" y="2041071"/>
                  <a:pt x="3594100" y="2064657"/>
                </a:cubicBezTo>
                <a:cubicBezTo>
                  <a:pt x="3641271" y="2088243"/>
                  <a:pt x="3668486" y="2160814"/>
                  <a:pt x="3735614" y="2227943"/>
                </a:cubicBezTo>
                <a:cubicBezTo>
                  <a:pt x="3802742" y="2295072"/>
                  <a:pt x="3906157" y="2416629"/>
                  <a:pt x="3996871" y="2467429"/>
                </a:cubicBezTo>
                <a:cubicBezTo>
                  <a:pt x="4087585" y="2518229"/>
                  <a:pt x="4178300" y="2556329"/>
                  <a:pt x="4279900" y="2532743"/>
                </a:cubicBezTo>
                <a:cubicBezTo>
                  <a:pt x="4381500" y="2509157"/>
                  <a:pt x="4513943" y="2371272"/>
                  <a:pt x="4606471" y="2325915"/>
                </a:cubicBezTo>
                <a:cubicBezTo>
                  <a:pt x="4698999" y="2280558"/>
                  <a:pt x="4800600" y="2287814"/>
                  <a:pt x="4835071" y="2260600"/>
                </a:cubicBezTo>
                <a:cubicBezTo>
                  <a:pt x="4869542" y="2233386"/>
                  <a:pt x="4780643" y="2229757"/>
                  <a:pt x="4813300" y="2162629"/>
                </a:cubicBezTo>
                <a:cubicBezTo>
                  <a:pt x="4845957" y="2095501"/>
                  <a:pt x="4976586" y="1932215"/>
                  <a:pt x="5031014" y="1857829"/>
                </a:cubicBezTo>
                <a:cubicBezTo>
                  <a:pt x="5085442" y="1783443"/>
                  <a:pt x="5112657" y="1759858"/>
                  <a:pt x="5139871" y="1716315"/>
                </a:cubicBezTo>
                <a:cubicBezTo>
                  <a:pt x="5167085" y="1672772"/>
                  <a:pt x="5172529" y="1625601"/>
                  <a:pt x="5194300" y="1596572"/>
                </a:cubicBezTo>
                <a:cubicBezTo>
                  <a:pt x="5216072" y="1567543"/>
                  <a:pt x="5246914" y="1572986"/>
                  <a:pt x="5270500" y="1542143"/>
                </a:cubicBezTo>
                <a:cubicBezTo>
                  <a:pt x="5294086" y="1511300"/>
                  <a:pt x="5315857" y="1449615"/>
                  <a:pt x="5335814" y="1411515"/>
                </a:cubicBezTo>
                <a:cubicBezTo>
                  <a:pt x="5355771" y="1373415"/>
                  <a:pt x="5381171" y="1338943"/>
                  <a:pt x="5390243" y="1313543"/>
                </a:cubicBezTo>
                <a:cubicBezTo>
                  <a:pt x="5399315" y="1288143"/>
                  <a:pt x="5402943" y="1262744"/>
                  <a:pt x="5390243" y="1259115"/>
                </a:cubicBezTo>
                <a:cubicBezTo>
                  <a:pt x="5377543" y="1255487"/>
                  <a:pt x="5332186" y="1306286"/>
                  <a:pt x="5314043" y="1291772"/>
                </a:cubicBezTo>
                <a:cubicBezTo>
                  <a:pt x="5295900" y="1277258"/>
                  <a:pt x="5310415" y="1186543"/>
                  <a:pt x="5281386" y="1172029"/>
                </a:cubicBezTo>
                <a:cubicBezTo>
                  <a:pt x="5252357" y="1157515"/>
                  <a:pt x="5154385" y="1221015"/>
                  <a:pt x="5139871" y="1204686"/>
                </a:cubicBezTo>
                <a:cubicBezTo>
                  <a:pt x="5125357" y="1188357"/>
                  <a:pt x="5168900" y="1121229"/>
                  <a:pt x="5194300" y="1074057"/>
                </a:cubicBezTo>
                <a:cubicBezTo>
                  <a:pt x="5219700" y="1026885"/>
                  <a:pt x="5294085" y="945243"/>
                  <a:pt x="5292271" y="921657"/>
                </a:cubicBezTo>
                <a:cubicBezTo>
                  <a:pt x="5290457" y="898071"/>
                  <a:pt x="5217885" y="910772"/>
                  <a:pt x="5183414" y="932543"/>
                </a:cubicBezTo>
                <a:cubicBezTo>
                  <a:pt x="5148943" y="954314"/>
                  <a:pt x="5116286" y="1005115"/>
                  <a:pt x="5085443" y="1052286"/>
                </a:cubicBezTo>
                <a:cubicBezTo>
                  <a:pt x="5054600" y="1099457"/>
                  <a:pt x="5020128" y="1188358"/>
                  <a:pt x="4998357" y="1215572"/>
                </a:cubicBezTo>
                <a:cubicBezTo>
                  <a:pt x="4976586" y="1242786"/>
                  <a:pt x="4967514" y="1228272"/>
                  <a:pt x="4954814" y="1215572"/>
                </a:cubicBezTo>
                <a:cubicBezTo>
                  <a:pt x="4942114" y="1202872"/>
                  <a:pt x="4938485" y="1184729"/>
                  <a:pt x="4922157" y="1139372"/>
                </a:cubicBezTo>
                <a:cubicBezTo>
                  <a:pt x="4905829" y="1094015"/>
                  <a:pt x="4876800" y="976086"/>
                  <a:pt x="4856843" y="943429"/>
                </a:cubicBezTo>
                <a:cubicBezTo>
                  <a:pt x="4836886" y="910772"/>
                  <a:pt x="4813300" y="918029"/>
                  <a:pt x="4802414" y="943429"/>
                </a:cubicBezTo>
                <a:cubicBezTo>
                  <a:pt x="4791528" y="968829"/>
                  <a:pt x="4786086" y="1043215"/>
                  <a:pt x="4791529" y="1095829"/>
                </a:cubicBezTo>
                <a:cubicBezTo>
                  <a:pt x="4796972" y="1148443"/>
                  <a:pt x="4827814" y="1208315"/>
                  <a:pt x="4835071" y="1259115"/>
                </a:cubicBezTo>
                <a:cubicBezTo>
                  <a:pt x="4842328" y="1309915"/>
                  <a:pt x="4838699" y="1346201"/>
                  <a:pt x="4835071" y="1400629"/>
                </a:cubicBezTo>
                <a:cubicBezTo>
                  <a:pt x="4831443" y="1455057"/>
                  <a:pt x="4833257" y="1538515"/>
                  <a:pt x="4813300" y="1585686"/>
                </a:cubicBezTo>
                <a:cubicBezTo>
                  <a:pt x="4793343" y="1632857"/>
                  <a:pt x="4753429" y="1640114"/>
                  <a:pt x="4715329" y="1683657"/>
                </a:cubicBezTo>
                <a:cubicBezTo>
                  <a:pt x="4677229" y="1727200"/>
                  <a:pt x="4639129" y="1794329"/>
                  <a:pt x="4584700" y="1846943"/>
                </a:cubicBezTo>
                <a:cubicBezTo>
                  <a:pt x="4530271" y="1899557"/>
                  <a:pt x="4441371" y="1966686"/>
                  <a:pt x="4388757" y="1999343"/>
                </a:cubicBezTo>
                <a:cubicBezTo>
                  <a:pt x="4336143" y="2032000"/>
                  <a:pt x="4298042" y="2048329"/>
                  <a:pt x="4269014" y="2042886"/>
                </a:cubicBezTo>
                <a:cubicBezTo>
                  <a:pt x="4239986" y="2037443"/>
                  <a:pt x="4239986" y="2008414"/>
                  <a:pt x="4214586" y="1966686"/>
                </a:cubicBezTo>
                <a:cubicBezTo>
                  <a:pt x="4189186" y="1924958"/>
                  <a:pt x="4138386" y="1854201"/>
                  <a:pt x="4116614" y="1792515"/>
                </a:cubicBezTo>
                <a:cubicBezTo>
                  <a:pt x="4094843" y="1730829"/>
                  <a:pt x="4105728" y="1681843"/>
                  <a:pt x="4083957" y="1596572"/>
                </a:cubicBezTo>
                <a:cubicBezTo>
                  <a:pt x="4062186" y="1511301"/>
                  <a:pt x="4031343" y="1366158"/>
                  <a:pt x="3985986" y="1280886"/>
                </a:cubicBezTo>
                <a:cubicBezTo>
                  <a:pt x="3940629" y="1195614"/>
                  <a:pt x="3853543" y="1137557"/>
                  <a:pt x="3811814" y="1084943"/>
                </a:cubicBezTo>
                <a:cubicBezTo>
                  <a:pt x="3770085" y="1032329"/>
                  <a:pt x="3759200" y="1016000"/>
                  <a:pt x="3735614" y="965200"/>
                </a:cubicBezTo>
                <a:cubicBezTo>
                  <a:pt x="3712028" y="914400"/>
                  <a:pt x="3695700" y="843643"/>
                  <a:pt x="3670300" y="780143"/>
                </a:cubicBezTo>
                <a:cubicBezTo>
                  <a:pt x="3644900" y="716643"/>
                  <a:pt x="3608614" y="640443"/>
                  <a:pt x="3583214" y="584200"/>
                </a:cubicBezTo>
                <a:cubicBezTo>
                  <a:pt x="3557814" y="527957"/>
                  <a:pt x="3510643" y="473529"/>
                  <a:pt x="3517900" y="442686"/>
                </a:cubicBezTo>
                <a:cubicBezTo>
                  <a:pt x="3525157" y="411843"/>
                  <a:pt x="3606800" y="435429"/>
                  <a:pt x="3626757" y="399143"/>
                </a:cubicBezTo>
                <a:cubicBezTo>
                  <a:pt x="3646714" y="362857"/>
                  <a:pt x="3650343" y="272143"/>
                  <a:pt x="3637643" y="224972"/>
                </a:cubicBezTo>
                <a:cubicBezTo>
                  <a:pt x="3624943" y="177801"/>
                  <a:pt x="3601357" y="143329"/>
                  <a:pt x="3550557" y="116115"/>
                </a:cubicBezTo>
                <a:cubicBezTo>
                  <a:pt x="3499757" y="88901"/>
                  <a:pt x="3412672" y="70758"/>
                  <a:pt x="3332843" y="61686"/>
                </a:cubicBezTo>
                <a:cubicBezTo>
                  <a:pt x="3253014" y="52614"/>
                  <a:pt x="3135086" y="70757"/>
                  <a:pt x="3071586" y="61686"/>
                </a:cubicBezTo>
                <a:cubicBezTo>
                  <a:pt x="3008086" y="52615"/>
                  <a:pt x="2989943" y="12700"/>
                  <a:pt x="2951843" y="7257"/>
                </a:cubicBezTo>
                <a:cubicBezTo>
                  <a:pt x="2913743" y="1814"/>
                  <a:pt x="2877457" y="29029"/>
                  <a:pt x="2842986" y="29029"/>
                </a:cubicBezTo>
                <a:cubicBezTo>
                  <a:pt x="2808515" y="29029"/>
                  <a:pt x="2794000" y="0"/>
                  <a:pt x="2745014" y="7257"/>
                </a:cubicBezTo>
                <a:cubicBezTo>
                  <a:pt x="2696028" y="14514"/>
                  <a:pt x="2605314" y="48986"/>
                  <a:pt x="2549071" y="72572"/>
                </a:cubicBezTo>
                <a:cubicBezTo>
                  <a:pt x="2492828" y="96158"/>
                  <a:pt x="2454728" y="121558"/>
                  <a:pt x="2407557" y="148772"/>
                </a:cubicBezTo>
                <a:cubicBezTo>
                  <a:pt x="2360386" y="175986"/>
                  <a:pt x="2298700" y="199571"/>
                  <a:pt x="2266043" y="235857"/>
                </a:cubicBezTo>
                <a:cubicBezTo>
                  <a:pt x="2233386" y="272143"/>
                  <a:pt x="2233385" y="324758"/>
                  <a:pt x="2211614" y="366486"/>
                </a:cubicBezTo>
                <a:cubicBezTo>
                  <a:pt x="2189843" y="408214"/>
                  <a:pt x="2139042" y="460829"/>
                  <a:pt x="2135414" y="486229"/>
                </a:cubicBezTo>
                <a:cubicBezTo>
                  <a:pt x="2131786" y="511629"/>
                  <a:pt x="2191657" y="495300"/>
                  <a:pt x="2189843" y="518886"/>
                </a:cubicBezTo>
                <a:cubicBezTo>
                  <a:pt x="2188029" y="542472"/>
                  <a:pt x="2148115" y="593272"/>
                  <a:pt x="2124529" y="627743"/>
                </a:cubicBezTo>
                <a:cubicBezTo>
                  <a:pt x="2100943" y="662215"/>
                  <a:pt x="2064658" y="694872"/>
                  <a:pt x="2048329" y="725715"/>
                </a:cubicBezTo>
                <a:cubicBezTo>
                  <a:pt x="2032000" y="756558"/>
                  <a:pt x="2039257" y="791029"/>
                  <a:pt x="2026557" y="812800"/>
                </a:cubicBezTo>
                <a:cubicBezTo>
                  <a:pt x="2013857" y="834571"/>
                  <a:pt x="1993900" y="838200"/>
                  <a:pt x="1972129" y="856343"/>
                </a:cubicBezTo>
                <a:cubicBezTo>
                  <a:pt x="1950358" y="874486"/>
                  <a:pt x="1910443" y="899886"/>
                  <a:pt x="1895929" y="921657"/>
                </a:cubicBezTo>
                <a:cubicBezTo>
                  <a:pt x="1881415" y="943429"/>
                  <a:pt x="1868715" y="959758"/>
                  <a:pt x="1885043" y="986972"/>
                </a:cubicBezTo>
                <a:cubicBezTo>
                  <a:pt x="1901372" y="1014186"/>
                  <a:pt x="1981200" y="1068615"/>
                  <a:pt x="1993900" y="1084943"/>
                </a:cubicBezTo>
                <a:cubicBezTo>
                  <a:pt x="2006600" y="1101272"/>
                  <a:pt x="1999342" y="1086758"/>
                  <a:pt x="1939471" y="1095829"/>
                </a:cubicBezTo>
                <a:close/>
              </a:path>
            </a:pathLst>
          </a:cu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orme libre 26"/>
          <p:cNvSpPr/>
          <p:nvPr/>
        </p:nvSpPr>
        <p:spPr>
          <a:xfrm>
            <a:off x="0" y="2428868"/>
            <a:ext cx="1571604" cy="2071653"/>
          </a:xfrm>
          <a:custGeom>
            <a:avLst/>
            <a:gdLst>
              <a:gd name="connsiteX0" fmla="*/ 1567542 w 4577442"/>
              <a:gd name="connsiteY0" fmla="*/ 2202543 h 6536871"/>
              <a:gd name="connsiteX1" fmla="*/ 1458685 w 4577442"/>
              <a:gd name="connsiteY1" fmla="*/ 2224314 h 6536871"/>
              <a:gd name="connsiteX2" fmla="*/ 1349828 w 4577442"/>
              <a:gd name="connsiteY2" fmla="*/ 2191657 h 6536871"/>
              <a:gd name="connsiteX3" fmla="*/ 1306285 w 4577442"/>
              <a:gd name="connsiteY3" fmla="*/ 2202543 h 6536871"/>
              <a:gd name="connsiteX4" fmla="*/ 1208314 w 4577442"/>
              <a:gd name="connsiteY4" fmla="*/ 2213429 h 6536871"/>
              <a:gd name="connsiteX5" fmla="*/ 1153885 w 4577442"/>
              <a:gd name="connsiteY5" fmla="*/ 2180771 h 6536871"/>
              <a:gd name="connsiteX6" fmla="*/ 1023257 w 4577442"/>
              <a:gd name="connsiteY6" fmla="*/ 2180771 h 6536871"/>
              <a:gd name="connsiteX7" fmla="*/ 936171 w 4577442"/>
              <a:gd name="connsiteY7" fmla="*/ 2104571 h 6536871"/>
              <a:gd name="connsiteX8" fmla="*/ 772885 w 4577442"/>
              <a:gd name="connsiteY8" fmla="*/ 2039257 h 6536871"/>
              <a:gd name="connsiteX9" fmla="*/ 664028 w 4577442"/>
              <a:gd name="connsiteY9" fmla="*/ 1886857 h 6536871"/>
              <a:gd name="connsiteX10" fmla="*/ 598714 w 4577442"/>
              <a:gd name="connsiteY10" fmla="*/ 1680029 h 6536871"/>
              <a:gd name="connsiteX11" fmla="*/ 566057 w 4577442"/>
              <a:gd name="connsiteY11" fmla="*/ 1375229 h 6536871"/>
              <a:gd name="connsiteX12" fmla="*/ 587828 w 4577442"/>
              <a:gd name="connsiteY12" fmla="*/ 1070429 h 6536871"/>
              <a:gd name="connsiteX13" fmla="*/ 620485 w 4577442"/>
              <a:gd name="connsiteY13" fmla="*/ 1016000 h 6536871"/>
              <a:gd name="connsiteX14" fmla="*/ 685800 w 4577442"/>
              <a:gd name="connsiteY14" fmla="*/ 928914 h 6536871"/>
              <a:gd name="connsiteX15" fmla="*/ 729342 w 4577442"/>
              <a:gd name="connsiteY15" fmla="*/ 743857 h 6536871"/>
              <a:gd name="connsiteX16" fmla="*/ 685800 w 4577442"/>
              <a:gd name="connsiteY16" fmla="*/ 613229 h 6536871"/>
              <a:gd name="connsiteX17" fmla="*/ 751114 w 4577442"/>
              <a:gd name="connsiteY17" fmla="*/ 645886 h 6536871"/>
              <a:gd name="connsiteX18" fmla="*/ 816428 w 4577442"/>
              <a:gd name="connsiteY18" fmla="*/ 787400 h 6536871"/>
              <a:gd name="connsiteX19" fmla="*/ 838200 w 4577442"/>
              <a:gd name="connsiteY19" fmla="*/ 624114 h 6536871"/>
              <a:gd name="connsiteX20" fmla="*/ 827314 w 4577442"/>
              <a:gd name="connsiteY20" fmla="*/ 558800 h 6536871"/>
              <a:gd name="connsiteX21" fmla="*/ 859971 w 4577442"/>
              <a:gd name="connsiteY21" fmla="*/ 558800 h 6536871"/>
              <a:gd name="connsiteX22" fmla="*/ 881742 w 4577442"/>
              <a:gd name="connsiteY22" fmla="*/ 656771 h 6536871"/>
              <a:gd name="connsiteX23" fmla="*/ 914400 w 4577442"/>
              <a:gd name="connsiteY23" fmla="*/ 569686 h 6536871"/>
              <a:gd name="connsiteX24" fmla="*/ 968828 w 4577442"/>
              <a:gd name="connsiteY24" fmla="*/ 689429 h 6536871"/>
              <a:gd name="connsiteX25" fmla="*/ 990600 w 4577442"/>
              <a:gd name="connsiteY25" fmla="*/ 863600 h 6536871"/>
              <a:gd name="connsiteX26" fmla="*/ 903514 w 4577442"/>
              <a:gd name="connsiteY26" fmla="*/ 961571 h 6536871"/>
              <a:gd name="connsiteX27" fmla="*/ 914400 w 4577442"/>
              <a:gd name="connsiteY27" fmla="*/ 1016000 h 6536871"/>
              <a:gd name="connsiteX28" fmla="*/ 947057 w 4577442"/>
              <a:gd name="connsiteY28" fmla="*/ 1070429 h 6536871"/>
              <a:gd name="connsiteX29" fmla="*/ 990600 w 4577442"/>
              <a:gd name="connsiteY29" fmla="*/ 1299029 h 6536871"/>
              <a:gd name="connsiteX30" fmla="*/ 903514 w 4577442"/>
              <a:gd name="connsiteY30" fmla="*/ 1375229 h 6536871"/>
              <a:gd name="connsiteX31" fmla="*/ 947057 w 4577442"/>
              <a:gd name="connsiteY31" fmla="*/ 1440543 h 6536871"/>
              <a:gd name="connsiteX32" fmla="*/ 1034142 w 4577442"/>
              <a:gd name="connsiteY32" fmla="*/ 1560286 h 6536871"/>
              <a:gd name="connsiteX33" fmla="*/ 1066800 w 4577442"/>
              <a:gd name="connsiteY33" fmla="*/ 1658257 h 6536871"/>
              <a:gd name="connsiteX34" fmla="*/ 1175657 w 4577442"/>
              <a:gd name="connsiteY34" fmla="*/ 1647371 h 6536871"/>
              <a:gd name="connsiteX35" fmla="*/ 1219200 w 4577442"/>
              <a:gd name="connsiteY35" fmla="*/ 1701800 h 6536871"/>
              <a:gd name="connsiteX36" fmla="*/ 1284514 w 4577442"/>
              <a:gd name="connsiteY36" fmla="*/ 1669143 h 6536871"/>
              <a:gd name="connsiteX37" fmla="*/ 1349828 w 4577442"/>
              <a:gd name="connsiteY37" fmla="*/ 1680029 h 6536871"/>
              <a:gd name="connsiteX38" fmla="*/ 1436914 w 4577442"/>
              <a:gd name="connsiteY38" fmla="*/ 1690914 h 6536871"/>
              <a:gd name="connsiteX39" fmla="*/ 1480457 w 4577442"/>
              <a:gd name="connsiteY39" fmla="*/ 1592943 h 6536871"/>
              <a:gd name="connsiteX40" fmla="*/ 1687285 w 4577442"/>
              <a:gd name="connsiteY40" fmla="*/ 1494971 h 6536871"/>
              <a:gd name="connsiteX41" fmla="*/ 1741714 w 4577442"/>
              <a:gd name="connsiteY41" fmla="*/ 1494971 h 6536871"/>
              <a:gd name="connsiteX42" fmla="*/ 1807028 w 4577442"/>
              <a:gd name="connsiteY42" fmla="*/ 1462314 h 6536871"/>
              <a:gd name="connsiteX43" fmla="*/ 1970314 w 4577442"/>
              <a:gd name="connsiteY43" fmla="*/ 1462314 h 6536871"/>
              <a:gd name="connsiteX44" fmla="*/ 2100942 w 4577442"/>
              <a:gd name="connsiteY44" fmla="*/ 1505857 h 6536871"/>
              <a:gd name="connsiteX45" fmla="*/ 2166257 w 4577442"/>
              <a:gd name="connsiteY45" fmla="*/ 1484086 h 6536871"/>
              <a:gd name="connsiteX46" fmla="*/ 2111828 w 4577442"/>
              <a:gd name="connsiteY46" fmla="*/ 1429657 h 6536871"/>
              <a:gd name="connsiteX47" fmla="*/ 2046514 w 4577442"/>
              <a:gd name="connsiteY47" fmla="*/ 1386114 h 6536871"/>
              <a:gd name="connsiteX48" fmla="*/ 2002971 w 4577442"/>
              <a:gd name="connsiteY48" fmla="*/ 1386114 h 6536871"/>
              <a:gd name="connsiteX49" fmla="*/ 2013857 w 4577442"/>
              <a:gd name="connsiteY49" fmla="*/ 1331686 h 6536871"/>
              <a:gd name="connsiteX50" fmla="*/ 1948542 w 4577442"/>
              <a:gd name="connsiteY50" fmla="*/ 1320800 h 6536871"/>
              <a:gd name="connsiteX51" fmla="*/ 1915885 w 4577442"/>
              <a:gd name="connsiteY51" fmla="*/ 1277257 h 6536871"/>
              <a:gd name="connsiteX52" fmla="*/ 1926771 w 4577442"/>
              <a:gd name="connsiteY52" fmla="*/ 1222829 h 6536871"/>
              <a:gd name="connsiteX53" fmla="*/ 1894114 w 4577442"/>
              <a:gd name="connsiteY53" fmla="*/ 1092200 h 6536871"/>
              <a:gd name="connsiteX54" fmla="*/ 1915885 w 4577442"/>
              <a:gd name="connsiteY54" fmla="*/ 1092200 h 6536871"/>
              <a:gd name="connsiteX55" fmla="*/ 1883228 w 4577442"/>
              <a:gd name="connsiteY55" fmla="*/ 1005114 h 6536871"/>
              <a:gd name="connsiteX56" fmla="*/ 1861457 w 4577442"/>
              <a:gd name="connsiteY56" fmla="*/ 983343 h 6536871"/>
              <a:gd name="connsiteX57" fmla="*/ 1861457 w 4577442"/>
              <a:gd name="connsiteY57" fmla="*/ 928914 h 6536871"/>
              <a:gd name="connsiteX58" fmla="*/ 1926771 w 4577442"/>
              <a:gd name="connsiteY58" fmla="*/ 798286 h 6536871"/>
              <a:gd name="connsiteX59" fmla="*/ 1905000 w 4577442"/>
              <a:gd name="connsiteY59" fmla="*/ 711200 h 6536871"/>
              <a:gd name="connsiteX60" fmla="*/ 1905000 w 4577442"/>
              <a:gd name="connsiteY60" fmla="*/ 602343 h 6536871"/>
              <a:gd name="connsiteX61" fmla="*/ 2046514 w 4577442"/>
              <a:gd name="connsiteY61" fmla="*/ 449943 h 6536871"/>
              <a:gd name="connsiteX62" fmla="*/ 2231571 w 4577442"/>
              <a:gd name="connsiteY62" fmla="*/ 417286 h 6536871"/>
              <a:gd name="connsiteX63" fmla="*/ 2231571 w 4577442"/>
              <a:gd name="connsiteY63" fmla="*/ 254000 h 6536871"/>
              <a:gd name="connsiteX64" fmla="*/ 2307771 w 4577442"/>
              <a:gd name="connsiteY64" fmla="*/ 79829 h 6536871"/>
              <a:gd name="connsiteX65" fmla="*/ 2558142 w 4577442"/>
              <a:gd name="connsiteY65" fmla="*/ 3629 h 6536871"/>
              <a:gd name="connsiteX66" fmla="*/ 2873828 w 4577442"/>
              <a:gd name="connsiteY66" fmla="*/ 58057 h 6536871"/>
              <a:gd name="connsiteX67" fmla="*/ 3069771 w 4577442"/>
              <a:gd name="connsiteY67" fmla="*/ 243114 h 6536871"/>
              <a:gd name="connsiteX68" fmla="*/ 3080657 w 4577442"/>
              <a:gd name="connsiteY68" fmla="*/ 395514 h 6536871"/>
              <a:gd name="connsiteX69" fmla="*/ 3015342 w 4577442"/>
              <a:gd name="connsiteY69" fmla="*/ 580571 h 6536871"/>
              <a:gd name="connsiteX70" fmla="*/ 3091542 w 4577442"/>
              <a:gd name="connsiteY70" fmla="*/ 635000 h 6536871"/>
              <a:gd name="connsiteX71" fmla="*/ 3211285 w 4577442"/>
              <a:gd name="connsiteY71" fmla="*/ 852714 h 6536871"/>
              <a:gd name="connsiteX72" fmla="*/ 3178628 w 4577442"/>
              <a:gd name="connsiteY72" fmla="*/ 1059543 h 6536871"/>
              <a:gd name="connsiteX73" fmla="*/ 3124200 w 4577442"/>
              <a:gd name="connsiteY73" fmla="*/ 1233714 h 6536871"/>
              <a:gd name="connsiteX74" fmla="*/ 3037114 w 4577442"/>
              <a:gd name="connsiteY74" fmla="*/ 1277257 h 6536871"/>
              <a:gd name="connsiteX75" fmla="*/ 3004457 w 4577442"/>
              <a:gd name="connsiteY75" fmla="*/ 1386114 h 6536871"/>
              <a:gd name="connsiteX76" fmla="*/ 2993571 w 4577442"/>
              <a:gd name="connsiteY76" fmla="*/ 1484086 h 6536871"/>
              <a:gd name="connsiteX77" fmla="*/ 2873828 w 4577442"/>
              <a:gd name="connsiteY77" fmla="*/ 1484086 h 6536871"/>
              <a:gd name="connsiteX78" fmla="*/ 2754085 w 4577442"/>
              <a:gd name="connsiteY78" fmla="*/ 1484086 h 6536871"/>
              <a:gd name="connsiteX79" fmla="*/ 2862942 w 4577442"/>
              <a:gd name="connsiteY79" fmla="*/ 1560286 h 6536871"/>
              <a:gd name="connsiteX80" fmla="*/ 2862942 w 4577442"/>
              <a:gd name="connsiteY80" fmla="*/ 1680029 h 6536871"/>
              <a:gd name="connsiteX81" fmla="*/ 2677885 w 4577442"/>
              <a:gd name="connsiteY81" fmla="*/ 1701800 h 6536871"/>
              <a:gd name="connsiteX82" fmla="*/ 2852057 w 4577442"/>
              <a:gd name="connsiteY82" fmla="*/ 1767114 h 6536871"/>
              <a:gd name="connsiteX83" fmla="*/ 2852057 w 4577442"/>
              <a:gd name="connsiteY83" fmla="*/ 1799771 h 6536871"/>
              <a:gd name="connsiteX84" fmla="*/ 3004457 w 4577442"/>
              <a:gd name="connsiteY84" fmla="*/ 1897743 h 6536871"/>
              <a:gd name="connsiteX85" fmla="*/ 3124200 w 4577442"/>
              <a:gd name="connsiteY85" fmla="*/ 2006600 h 6536871"/>
              <a:gd name="connsiteX86" fmla="*/ 3091542 w 4577442"/>
              <a:gd name="connsiteY86" fmla="*/ 2213429 h 6536871"/>
              <a:gd name="connsiteX87" fmla="*/ 3135085 w 4577442"/>
              <a:gd name="connsiteY87" fmla="*/ 2354943 h 6536871"/>
              <a:gd name="connsiteX88" fmla="*/ 3200400 w 4577442"/>
              <a:gd name="connsiteY88" fmla="*/ 2529114 h 6536871"/>
              <a:gd name="connsiteX89" fmla="*/ 3200400 w 4577442"/>
              <a:gd name="connsiteY89" fmla="*/ 2637971 h 6536871"/>
              <a:gd name="connsiteX90" fmla="*/ 3135085 w 4577442"/>
              <a:gd name="connsiteY90" fmla="*/ 2725057 h 6536871"/>
              <a:gd name="connsiteX91" fmla="*/ 3189514 w 4577442"/>
              <a:gd name="connsiteY91" fmla="*/ 2746829 h 6536871"/>
              <a:gd name="connsiteX92" fmla="*/ 3222171 w 4577442"/>
              <a:gd name="connsiteY92" fmla="*/ 2812143 h 6536871"/>
              <a:gd name="connsiteX93" fmla="*/ 3320142 w 4577442"/>
              <a:gd name="connsiteY93" fmla="*/ 2833914 h 6536871"/>
              <a:gd name="connsiteX94" fmla="*/ 3483428 w 4577442"/>
              <a:gd name="connsiteY94" fmla="*/ 2768600 h 6536871"/>
              <a:gd name="connsiteX95" fmla="*/ 3712028 w 4577442"/>
              <a:gd name="connsiteY95" fmla="*/ 2812143 h 6536871"/>
              <a:gd name="connsiteX96" fmla="*/ 3766457 w 4577442"/>
              <a:gd name="connsiteY96" fmla="*/ 2779486 h 6536871"/>
              <a:gd name="connsiteX97" fmla="*/ 3962400 w 4577442"/>
              <a:gd name="connsiteY97" fmla="*/ 2746829 h 6536871"/>
              <a:gd name="connsiteX98" fmla="*/ 4093028 w 4577442"/>
              <a:gd name="connsiteY98" fmla="*/ 2714171 h 6536871"/>
              <a:gd name="connsiteX99" fmla="*/ 4114800 w 4577442"/>
              <a:gd name="connsiteY99" fmla="*/ 2637971 h 6536871"/>
              <a:gd name="connsiteX100" fmla="*/ 4005942 w 4577442"/>
              <a:gd name="connsiteY100" fmla="*/ 2518229 h 6536871"/>
              <a:gd name="connsiteX101" fmla="*/ 4038600 w 4577442"/>
              <a:gd name="connsiteY101" fmla="*/ 2256971 h 6536871"/>
              <a:gd name="connsiteX102" fmla="*/ 4256314 w 4577442"/>
              <a:gd name="connsiteY102" fmla="*/ 2126343 h 6536871"/>
              <a:gd name="connsiteX103" fmla="*/ 4506685 w 4577442"/>
              <a:gd name="connsiteY103" fmla="*/ 2235200 h 6536871"/>
              <a:gd name="connsiteX104" fmla="*/ 4561114 w 4577442"/>
              <a:gd name="connsiteY104" fmla="*/ 2496457 h 6536871"/>
              <a:gd name="connsiteX105" fmla="*/ 4408714 w 4577442"/>
              <a:gd name="connsiteY105" fmla="*/ 2670629 h 6536871"/>
              <a:gd name="connsiteX106" fmla="*/ 4278085 w 4577442"/>
              <a:gd name="connsiteY106" fmla="*/ 2692400 h 6536871"/>
              <a:gd name="connsiteX107" fmla="*/ 4223657 w 4577442"/>
              <a:gd name="connsiteY107" fmla="*/ 2681514 h 6536871"/>
              <a:gd name="connsiteX108" fmla="*/ 4201885 w 4577442"/>
              <a:gd name="connsiteY108" fmla="*/ 2735943 h 6536871"/>
              <a:gd name="connsiteX109" fmla="*/ 4158342 w 4577442"/>
              <a:gd name="connsiteY109" fmla="*/ 2790371 h 6536871"/>
              <a:gd name="connsiteX110" fmla="*/ 4234542 w 4577442"/>
              <a:gd name="connsiteY110" fmla="*/ 2855686 h 6536871"/>
              <a:gd name="connsiteX111" fmla="*/ 4169228 w 4577442"/>
              <a:gd name="connsiteY111" fmla="*/ 2953657 h 6536871"/>
              <a:gd name="connsiteX112" fmla="*/ 4180114 w 4577442"/>
              <a:gd name="connsiteY112" fmla="*/ 3008086 h 6536871"/>
              <a:gd name="connsiteX113" fmla="*/ 4060371 w 4577442"/>
              <a:gd name="connsiteY113" fmla="*/ 3040743 h 6536871"/>
              <a:gd name="connsiteX114" fmla="*/ 4049485 w 4577442"/>
              <a:gd name="connsiteY114" fmla="*/ 3095171 h 6536871"/>
              <a:gd name="connsiteX115" fmla="*/ 3886200 w 4577442"/>
              <a:gd name="connsiteY115" fmla="*/ 3160486 h 6536871"/>
              <a:gd name="connsiteX116" fmla="*/ 3744685 w 4577442"/>
              <a:gd name="connsiteY116" fmla="*/ 3171371 h 6536871"/>
              <a:gd name="connsiteX117" fmla="*/ 3668485 w 4577442"/>
              <a:gd name="connsiteY117" fmla="*/ 3193143 h 6536871"/>
              <a:gd name="connsiteX118" fmla="*/ 3570514 w 4577442"/>
              <a:gd name="connsiteY118" fmla="*/ 3182257 h 6536871"/>
              <a:gd name="connsiteX119" fmla="*/ 3516085 w 4577442"/>
              <a:gd name="connsiteY119" fmla="*/ 3236686 h 6536871"/>
              <a:gd name="connsiteX120" fmla="*/ 3352800 w 4577442"/>
              <a:gd name="connsiteY120" fmla="*/ 3225800 h 6536871"/>
              <a:gd name="connsiteX121" fmla="*/ 3265714 w 4577442"/>
              <a:gd name="connsiteY121" fmla="*/ 3291114 h 6536871"/>
              <a:gd name="connsiteX122" fmla="*/ 3222171 w 4577442"/>
              <a:gd name="connsiteY122" fmla="*/ 3291114 h 6536871"/>
              <a:gd name="connsiteX123" fmla="*/ 3178628 w 4577442"/>
              <a:gd name="connsiteY123" fmla="*/ 3291114 h 6536871"/>
              <a:gd name="connsiteX124" fmla="*/ 3113314 w 4577442"/>
              <a:gd name="connsiteY124" fmla="*/ 3269343 h 6536871"/>
              <a:gd name="connsiteX125" fmla="*/ 3069771 w 4577442"/>
              <a:gd name="connsiteY125" fmla="*/ 3247571 h 6536871"/>
              <a:gd name="connsiteX126" fmla="*/ 3004457 w 4577442"/>
              <a:gd name="connsiteY126" fmla="*/ 3236686 h 6536871"/>
              <a:gd name="connsiteX127" fmla="*/ 2982685 w 4577442"/>
              <a:gd name="connsiteY127" fmla="*/ 3399971 h 6536871"/>
              <a:gd name="connsiteX128" fmla="*/ 2971800 w 4577442"/>
              <a:gd name="connsiteY128" fmla="*/ 3530600 h 6536871"/>
              <a:gd name="connsiteX129" fmla="*/ 2917371 w 4577442"/>
              <a:gd name="connsiteY129" fmla="*/ 3585029 h 6536871"/>
              <a:gd name="connsiteX130" fmla="*/ 2917371 w 4577442"/>
              <a:gd name="connsiteY130" fmla="*/ 3759200 h 6536871"/>
              <a:gd name="connsiteX131" fmla="*/ 2862942 w 4577442"/>
              <a:gd name="connsiteY131" fmla="*/ 3987800 h 6536871"/>
              <a:gd name="connsiteX132" fmla="*/ 2830285 w 4577442"/>
              <a:gd name="connsiteY132" fmla="*/ 4216400 h 6536871"/>
              <a:gd name="connsiteX133" fmla="*/ 2819400 w 4577442"/>
              <a:gd name="connsiteY133" fmla="*/ 4347029 h 6536871"/>
              <a:gd name="connsiteX134" fmla="*/ 2808514 w 4577442"/>
              <a:gd name="connsiteY134" fmla="*/ 4477657 h 6536871"/>
              <a:gd name="connsiteX135" fmla="*/ 2775857 w 4577442"/>
              <a:gd name="connsiteY135" fmla="*/ 4608286 h 6536871"/>
              <a:gd name="connsiteX136" fmla="*/ 2764971 w 4577442"/>
              <a:gd name="connsiteY136" fmla="*/ 4782457 h 6536871"/>
              <a:gd name="connsiteX137" fmla="*/ 2743200 w 4577442"/>
              <a:gd name="connsiteY137" fmla="*/ 4902200 h 6536871"/>
              <a:gd name="connsiteX138" fmla="*/ 2775857 w 4577442"/>
              <a:gd name="connsiteY138" fmla="*/ 5032829 h 6536871"/>
              <a:gd name="connsiteX139" fmla="*/ 2754085 w 4577442"/>
              <a:gd name="connsiteY139" fmla="*/ 5196114 h 6536871"/>
              <a:gd name="connsiteX140" fmla="*/ 2808514 w 4577442"/>
              <a:gd name="connsiteY140" fmla="*/ 5468257 h 6536871"/>
              <a:gd name="connsiteX141" fmla="*/ 2830285 w 4577442"/>
              <a:gd name="connsiteY141" fmla="*/ 5827486 h 6536871"/>
              <a:gd name="connsiteX142" fmla="*/ 2797628 w 4577442"/>
              <a:gd name="connsiteY142" fmla="*/ 6023429 h 6536871"/>
              <a:gd name="connsiteX143" fmla="*/ 2688771 w 4577442"/>
              <a:gd name="connsiteY143" fmla="*/ 6110514 h 6536871"/>
              <a:gd name="connsiteX144" fmla="*/ 2699657 w 4577442"/>
              <a:gd name="connsiteY144" fmla="*/ 6164943 h 6536871"/>
              <a:gd name="connsiteX145" fmla="*/ 2656114 w 4577442"/>
              <a:gd name="connsiteY145" fmla="*/ 6164943 h 6536871"/>
              <a:gd name="connsiteX146" fmla="*/ 2656114 w 4577442"/>
              <a:gd name="connsiteY146" fmla="*/ 6252029 h 6536871"/>
              <a:gd name="connsiteX147" fmla="*/ 2754085 w 4577442"/>
              <a:gd name="connsiteY147" fmla="*/ 6273800 h 6536871"/>
              <a:gd name="connsiteX148" fmla="*/ 2884714 w 4577442"/>
              <a:gd name="connsiteY148" fmla="*/ 6360886 h 6536871"/>
              <a:gd name="connsiteX149" fmla="*/ 2884714 w 4577442"/>
              <a:gd name="connsiteY149" fmla="*/ 6426200 h 6536871"/>
              <a:gd name="connsiteX150" fmla="*/ 2917371 w 4577442"/>
              <a:gd name="connsiteY150" fmla="*/ 6447971 h 6536871"/>
              <a:gd name="connsiteX151" fmla="*/ 2906485 w 4577442"/>
              <a:gd name="connsiteY151" fmla="*/ 6502400 h 6536871"/>
              <a:gd name="connsiteX152" fmla="*/ 2699657 w 4577442"/>
              <a:gd name="connsiteY152" fmla="*/ 6535057 h 6536871"/>
              <a:gd name="connsiteX153" fmla="*/ 2416628 w 4577442"/>
              <a:gd name="connsiteY153" fmla="*/ 6513286 h 6536871"/>
              <a:gd name="connsiteX154" fmla="*/ 2264228 w 4577442"/>
              <a:gd name="connsiteY154" fmla="*/ 6502400 h 6536871"/>
              <a:gd name="connsiteX155" fmla="*/ 2264228 w 4577442"/>
              <a:gd name="connsiteY155" fmla="*/ 6458857 h 6536871"/>
              <a:gd name="connsiteX156" fmla="*/ 2340428 w 4577442"/>
              <a:gd name="connsiteY156" fmla="*/ 6360886 h 6536871"/>
              <a:gd name="connsiteX157" fmla="*/ 2275114 w 4577442"/>
              <a:gd name="connsiteY157" fmla="*/ 6317343 h 6536871"/>
              <a:gd name="connsiteX158" fmla="*/ 2318657 w 4577442"/>
              <a:gd name="connsiteY158" fmla="*/ 6175829 h 6536871"/>
              <a:gd name="connsiteX159" fmla="*/ 2264228 w 4577442"/>
              <a:gd name="connsiteY159" fmla="*/ 6164943 h 6536871"/>
              <a:gd name="connsiteX160" fmla="*/ 2220685 w 4577442"/>
              <a:gd name="connsiteY160" fmla="*/ 6143171 h 6536871"/>
              <a:gd name="connsiteX161" fmla="*/ 2253342 w 4577442"/>
              <a:gd name="connsiteY161" fmla="*/ 6045200 h 6536871"/>
              <a:gd name="connsiteX162" fmla="*/ 2209800 w 4577442"/>
              <a:gd name="connsiteY162" fmla="*/ 6012543 h 6536871"/>
              <a:gd name="connsiteX163" fmla="*/ 2253342 w 4577442"/>
              <a:gd name="connsiteY163" fmla="*/ 5849257 h 6536871"/>
              <a:gd name="connsiteX164" fmla="*/ 2296885 w 4577442"/>
              <a:gd name="connsiteY164" fmla="*/ 5729514 h 6536871"/>
              <a:gd name="connsiteX165" fmla="*/ 2253342 w 4577442"/>
              <a:gd name="connsiteY165" fmla="*/ 5642429 h 6536871"/>
              <a:gd name="connsiteX166" fmla="*/ 2253342 w 4577442"/>
              <a:gd name="connsiteY166" fmla="*/ 5424714 h 6536871"/>
              <a:gd name="connsiteX167" fmla="*/ 2253342 w 4577442"/>
              <a:gd name="connsiteY167" fmla="*/ 5228771 h 6536871"/>
              <a:gd name="connsiteX168" fmla="*/ 2296885 w 4577442"/>
              <a:gd name="connsiteY168" fmla="*/ 4967514 h 6536871"/>
              <a:gd name="connsiteX169" fmla="*/ 2253342 w 4577442"/>
              <a:gd name="connsiteY169" fmla="*/ 4673600 h 6536871"/>
              <a:gd name="connsiteX170" fmla="*/ 2220685 w 4577442"/>
              <a:gd name="connsiteY170" fmla="*/ 4532086 h 6536871"/>
              <a:gd name="connsiteX171" fmla="*/ 2286000 w 4577442"/>
              <a:gd name="connsiteY171" fmla="*/ 4270829 h 6536871"/>
              <a:gd name="connsiteX172" fmla="*/ 2198914 w 4577442"/>
              <a:gd name="connsiteY172" fmla="*/ 4129314 h 6536871"/>
              <a:gd name="connsiteX173" fmla="*/ 2264228 w 4577442"/>
              <a:gd name="connsiteY173" fmla="*/ 3966029 h 6536871"/>
              <a:gd name="connsiteX174" fmla="*/ 2242457 w 4577442"/>
              <a:gd name="connsiteY174" fmla="*/ 3802743 h 6536871"/>
              <a:gd name="connsiteX175" fmla="*/ 2177142 w 4577442"/>
              <a:gd name="connsiteY175" fmla="*/ 4031343 h 6536871"/>
              <a:gd name="connsiteX176" fmla="*/ 1948542 w 4577442"/>
              <a:gd name="connsiteY176" fmla="*/ 4586514 h 6536871"/>
              <a:gd name="connsiteX177" fmla="*/ 1817914 w 4577442"/>
              <a:gd name="connsiteY177" fmla="*/ 4945743 h 6536871"/>
              <a:gd name="connsiteX178" fmla="*/ 1719942 w 4577442"/>
              <a:gd name="connsiteY178" fmla="*/ 5326743 h 6536871"/>
              <a:gd name="connsiteX179" fmla="*/ 1513114 w 4577442"/>
              <a:gd name="connsiteY179" fmla="*/ 5751286 h 6536871"/>
              <a:gd name="connsiteX180" fmla="*/ 1426028 w 4577442"/>
              <a:gd name="connsiteY180" fmla="*/ 5881914 h 6536871"/>
              <a:gd name="connsiteX181" fmla="*/ 1349828 w 4577442"/>
              <a:gd name="connsiteY181" fmla="*/ 6066971 h 6536871"/>
              <a:gd name="connsiteX182" fmla="*/ 1208314 w 4577442"/>
              <a:gd name="connsiteY182" fmla="*/ 6382657 h 6536871"/>
              <a:gd name="connsiteX183" fmla="*/ 1132114 w 4577442"/>
              <a:gd name="connsiteY183" fmla="*/ 6393543 h 6536871"/>
              <a:gd name="connsiteX184" fmla="*/ 1121228 w 4577442"/>
              <a:gd name="connsiteY184" fmla="*/ 6480629 h 6536871"/>
              <a:gd name="connsiteX185" fmla="*/ 707571 w 4577442"/>
              <a:gd name="connsiteY185" fmla="*/ 6447971 h 6536871"/>
              <a:gd name="connsiteX186" fmla="*/ 685800 w 4577442"/>
              <a:gd name="connsiteY186" fmla="*/ 6447971 h 6536871"/>
              <a:gd name="connsiteX187" fmla="*/ 685800 w 4577442"/>
              <a:gd name="connsiteY187" fmla="*/ 6393543 h 6536871"/>
              <a:gd name="connsiteX188" fmla="*/ 457200 w 4577442"/>
              <a:gd name="connsiteY188" fmla="*/ 6295571 h 6536871"/>
              <a:gd name="connsiteX189" fmla="*/ 206828 w 4577442"/>
              <a:gd name="connsiteY189" fmla="*/ 6175829 h 6536871"/>
              <a:gd name="connsiteX190" fmla="*/ 43542 w 4577442"/>
              <a:gd name="connsiteY190" fmla="*/ 6034314 h 6536871"/>
              <a:gd name="connsiteX191" fmla="*/ 0 w 4577442"/>
              <a:gd name="connsiteY191" fmla="*/ 5947229 h 6536871"/>
              <a:gd name="connsiteX192" fmla="*/ 43542 w 4577442"/>
              <a:gd name="connsiteY192" fmla="*/ 5903686 h 6536871"/>
              <a:gd name="connsiteX193" fmla="*/ 87085 w 4577442"/>
              <a:gd name="connsiteY193" fmla="*/ 5903686 h 6536871"/>
              <a:gd name="connsiteX194" fmla="*/ 119742 w 4577442"/>
              <a:gd name="connsiteY194" fmla="*/ 5849257 h 6536871"/>
              <a:gd name="connsiteX195" fmla="*/ 283028 w 4577442"/>
              <a:gd name="connsiteY195" fmla="*/ 5827486 h 6536871"/>
              <a:gd name="connsiteX196" fmla="*/ 446314 w 4577442"/>
              <a:gd name="connsiteY196" fmla="*/ 5925457 h 6536871"/>
              <a:gd name="connsiteX197" fmla="*/ 598714 w 4577442"/>
              <a:gd name="connsiteY197" fmla="*/ 6023429 h 6536871"/>
              <a:gd name="connsiteX198" fmla="*/ 598714 w 4577442"/>
              <a:gd name="connsiteY198" fmla="*/ 5979886 h 6536871"/>
              <a:gd name="connsiteX199" fmla="*/ 718457 w 4577442"/>
              <a:gd name="connsiteY199" fmla="*/ 5969000 h 6536871"/>
              <a:gd name="connsiteX200" fmla="*/ 751114 w 4577442"/>
              <a:gd name="connsiteY200" fmla="*/ 5979886 h 6536871"/>
              <a:gd name="connsiteX201" fmla="*/ 892628 w 4577442"/>
              <a:gd name="connsiteY201" fmla="*/ 5729514 h 6536871"/>
              <a:gd name="connsiteX202" fmla="*/ 957942 w 4577442"/>
              <a:gd name="connsiteY202" fmla="*/ 5696857 h 6536871"/>
              <a:gd name="connsiteX203" fmla="*/ 1077685 w 4577442"/>
              <a:gd name="connsiteY203" fmla="*/ 5381171 h 6536871"/>
              <a:gd name="connsiteX204" fmla="*/ 1240971 w 4577442"/>
              <a:gd name="connsiteY204" fmla="*/ 4967514 h 6536871"/>
              <a:gd name="connsiteX205" fmla="*/ 1360714 w 4577442"/>
              <a:gd name="connsiteY205" fmla="*/ 4640943 h 6536871"/>
              <a:gd name="connsiteX206" fmla="*/ 1328057 w 4577442"/>
              <a:gd name="connsiteY206" fmla="*/ 4619171 h 6536871"/>
              <a:gd name="connsiteX207" fmla="*/ 1349828 w 4577442"/>
              <a:gd name="connsiteY207" fmla="*/ 4466771 h 6536871"/>
              <a:gd name="connsiteX208" fmla="*/ 1328057 w 4577442"/>
              <a:gd name="connsiteY208" fmla="*/ 4183743 h 6536871"/>
              <a:gd name="connsiteX209" fmla="*/ 1317171 w 4577442"/>
              <a:gd name="connsiteY209" fmla="*/ 3911600 h 6536871"/>
              <a:gd name="connsiteX210" fmla="*/ 1426028 w 4577442"/>
              <a:gd name="connsiteY210" fmla="*/ 3236686 h 6536871"/>
              <a:gd name="connsiteX211" fmla="*/ 1480457 w 4577442"/>
              <a:gd name="connsiteY211" fmla="*/ 2964543 h 6536871"/>
              <a:gd name="connsiteX212" fmla="*/ 1513114 w 4577442"/>
              <a:gd name="connsiteY212" fmla="*/ 2594429 h 6536871"/>
              <a:gd name="connsiteX213" fmla="*/ 1556657 w 4577442"/>
              <a:gd name="connsiteY213" fmla="*/ 2344057 h 6536871"/>
              <a:gd name="connsiteX214" fmla="*/ 1567542 w 4577442"/>
              <a:gd name="connsiteY214" fmla="*/ 2202543 h 653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4577442" h="6536871">
                <a:moveTo>
                  <a:pt x="1567542" y="2202543"/>
                </a:moveTo>
                <a:cubicBezTo>
                  <a:pt x="1551213" y="2182586"/>
                  <a:pt x="1494971" y="2226128"/>
                  <a:pt x="1458685" y="2224314"/>
                </a:cubicBezTo>
                <a:cubicBezTo>
                  <a:pt x="1422399" y="2222500"/>
                  <a:pt x="1375228" y="2195285"/>
                  <a:pt x="1349828" y="2191657"/>
                </a:cubicBezTo>
                <a:cubicBezTo>
                  <a:pt x="1324428" y="2188029"/>
                  <a:pt x="1329871" y="2198914"/>
                  <a:pt x="1306285" y="2202543"/>
                </a:cubicBezTo>
                <a:cubicBezTo>
                  <a:pt x="1282699" y="2206172"/>
                  <a:pt x="1233714" y="2217058"/>
                  <a:pt x="1208314" y="2213429"/>
                </a:cubicBezTo>
                <a:cubicBezTo>
                  <a:pt x="1182914" y="2209800"/>
                  <a:pt x="1184728" y="2186214"/>
                  <a:pt x="1153885" y="2180771"/>
                </a:cubicBezTo>
                <a:cubicBezTo>
                  <a:pt x="1123042" y="2175328"/>
                  <a:pt x="1059543" y="2193471"/>
                  <a:pt x="1023257" y="2180771"/>
                </a:cubicBezTo>
                <a:cubicBezTo>
                  <a:pt x="986971" y="2168071"/>
                  <a:pt x="977899" y="2128157"/>
                  <a:pt x="936171" y="2104571"/>
                </a:cubicBezTo>
                <a:cubicBezTo>
                  <a:pt x="894443" y="2080985"/>
                  <a:pt x="818242" y="2075543"/>
                  <a:pt x="772885" y="2039257"/>
                </a:cubicBezTo>
                <a:cubicBezTo>
                  <a:pt x="727528" y="2002971"/>
                  <a:pt x="693056" y="1946728"/>
                  <a:pt x="664028" y="1886857"/>
                </a:cubicBezTo>
                <a:cubicBezTo>
                  <a:pt x="635000" y="1826986"/>
                  <a:pt x="615042" y="1765300"/>
                  <a:pt x="598714" y="1680029"/>
                </a:cubicBezTo>
                <a:cubicBezTo>
                  <a:pt x="582386" y="1594758"/>
                  <a:pt x="567871" y="1476829"/>
                  <a:pt x="566057" y="1375229"/>
                </a:cubicBezTo>
                <a:cubicBezTo>
                  <a:pt x="564243" y="1273629"/>
                  <a:pt x="578757" y="1130300"/>
                  <a:pt x="587828" y="1070429"/>
                </a:cubicBezTo>
                <a:cubicBezTo>
                  <a:pt x="596899" y="1010558"/>
                  <a:pt x="604156" y="1039586"/>
                  <a:pt x="620485" y="1016000"/>
                </a:cubicBezTo>
                <a:cubicBezTo>
                  <a:pt x="636814" y="992414"/>
                  <a:pt x="667657" y="974271"/>
                  <a:pt x="685800" y="928914"/>
                </a:cubicBezTo>
                <a:cubicBezTo>
                  <a:pt x="703943" y="883557"/>
                  <a:pt x="729342" y="796471"/>
                  <a:pt x="729342" y="743857"/>
                </a:cubicBezTo>
                <a:cubicBezTo>
                  <a:pt x="729342" y="691243"/>
                  <a:pt x="682171" y="629557"/>
                  <a:pt x="685800" y="613229"/>
                </a:cubicBezTo>
                <a:cubicBezTo>
                  <a:pt x="689429" y="596901"/>
                  <a:pt x="729343" y="616858"/>
                  <a:pt x="751114" y="645886"/>
                </a:cubicBezTo>
                <a:cubicBezTo>
                  <a:pt x="772885" y="674914"/>
                  <a:pt x="801914" y="791029"/>
                  <a:pt x="816428" y="787400"/>
                </a:cubicBezTo>
                <a:cubicBezTo>
                  <a:pt x="830942" y="783771"/>
                  <a:pt x="836386" y="662214"/>
                  <a:pt x="838200" y="624114"/>
                </a:cubicBezTo>
                <a:cubicBezTo>
                  <a:pt x="840014" y="586014"/>
                  <a:pt x="823686" y="569686"/>
                  <a:pt x="827314" y="558800"/>
                </a:cubicBezTo>
                <a:cubicBezTo>
                  <a:pt x="830942" y="547914"/>
                  <a:pt x="850900" y="542472"/>
                  <a:pt x="859971" y="558800"/>
                </a:cubicBezTo>
                <a:cubicBezTo>
                  <a:pt x="869042" y="575128"/>
                  <a:pt x="872671" y="654957"/>
                  <a:pt x="881742" y="656771"/>
                </a:cubicBezTo>
                <a:cubicBezTo>
                  <a:pt x="890813" y="658585"/>
                  <a:pt x="899886" y="564243"/>
                  <a:pt x="914400" y="569686"/>
                </a:cubicBezTo>
                <a:cubicBezTo>
                  <a:pt x="928914" y="575129"/>
                  <a:pt x="956128" y="640443"/>
                  <a:pt x="968828" y="689429"/>
                </a:cubicBezTo>
                <a:cubicBezTo>
                  <a:pt x="981528" y="738415"/>
                  <a:pt x="1001486" y="818243"/>
                  <a:pt x="990600" y="863600"/>
                </a:cubicBezTo>
                <a:cubicBezTo>
                  <a:pt x="979714" y="908957"/>
                  <a:pt x="916214" y="936171"/>
                  <a:pt x="903514" y="961571"/>
                </a:cubicBezTo>
                <a:cubicBezTo>
                  <a:pt x="890814" y="986971"/>
                  <a:pt x="907143" y="997857"/>
                  <a:pt x="914400" y="1016000"/>
                </a:cubicBezTo>
                <a:cubicBezTo>
                  <a:pt x="921657" y="1034143"/>
                  <a:pt x="934357" y="1023258"/>
                  <a:pt x="947057" y="1070429"/>
                </a:cubicBezTo>
                <a:cubicBezTo>
                  <a:pt x="959757" y="1117601"/>
                  <a:pt x="997857" y="1248229"/>
                  <a:pt x="990600" y="1299029"/>
                </a:cubicBezTo>
                <a:cubicBezTo>
                  <a:pt x="983343" y="1349829"/>
                  <a:pt x="910771" y="1351643"/>
                  <a:pt x="903514" y="1375229"/>
                </a:cubicBezTo>
                <a:cubicBezTo>
                  <a:pt x="896257" y="1398815"/>
                  <a:pt x="925286" y="1409700"/>
                  <a:pt x="947057" y="1440543"/>
                </a:cubicBezTo>
                <a:cubicBezTo>
                  <a:pt x="968828" y="1471386"/>
                  <a:pt x="1014185" y="1524000"/>
                  <a:pt x="1034142" y="1560286"/>
                </a:cubicBezTo>
                <a:cubicBezTo>
                  <a:pt x="1054099" y="1596572"/>
                  <a:pt x="1043214" y="1643743"/>
                  <a:pt x="1066800" y="1658257"/>
                </a:cubicBezTo>
                <a:cubicBezTo>
                  <a:pt x="1090386" y="1672771"/>
                  <a:pt x="1150257" y="1640114"/>
                  <a:pt x="1175657" y="1647371"/>
                </a:cubicBezTo>
                <a:cubicBezTo>
                  <a:pt x="1201057" y="1654628"/>
                  <a:pt x="1201057" y="1698171"/>
                  <a:pt x="1219200" y="1701800"/>
                </a:cubicBezTo>
                <a:cubicBezTo>
                  <a:pt x="1237343" y="1705429"/>
                  <a:pt x="1262743" y="1672771"/>
                  <a:pt x="1284514" y="1669143"/>
                </a:cubicBezTo>
                <a:cubicBezTo>
                  <a:pt x="1306285" y="1665515"/>
                  <a:pt x="1324428" y="1676401"/>
                  <a:pt x="1349828" y="1680029"/>
                </a:cubicBezTo>
                <a:cubicBezTo>
                  <a:pt x="1375228" y="1683657"/>
                  <a:pt x="1415143" y="1705428"/>
                  <a:pt x="1436914" y="1690914"/>
                </a:cubicBezTo>
                <a:cubicBezTo>
                  <a:pt x="1458686" y="1676400"/>
                  <a:pt x="1438729" y="1625600"/>
                  <a:pt x="1480457" y="1592943"/>
                </a:cubicBezTo>
                <a:cubicBezTo>
                  <a:pt x="1522185" y="1560286"/>
                  <a:pt x="1643742" y="1511300"/>
                  <a:pt x="1687285" y="1494971"/>
                </a:cubicBezTo>
                <a:cubicBezTo>
                  <a:pt x="1730828" y="1478642"/>
                  <a:pt x="1721757" y="1500414"/>
                  <a:pt x="1741714" y="1494971"/>
                </a:cubicBezTo>
                <a:cubicBezTo>
                  <a:pt x="1761671" y="1489528"/>
                  <a:pt x="1768928" y="1467757"/>
                  <a:pt x="1807028" y="1462314"/>
                </a:cubicBezTo>
                <a:cubicBezTo>
                  <a:pt x="1845128" y="1456871"/>
                  <a:pt x="1921328" y="1455057"/>
                  <a:pt x="1970314" y="1462314"/>
                </a:cubicBezTo>
                <a:cubicBezTo>
                  <a:pt x="2019300" y="1469571"/>
                  <a:pt x="2068285" y="1502228"/>
                  <a:pt x="2100942" y="1505857"/>
                </a:cubicBezTo>
                <a:cubicBezTo>
                  <a:pt x="2133599" y="1509486"/>
                  <a:pt x="2164443" y="1496786"/>
                  <a:pt x="2166257" y="1484086"/>
                </a:cubicBezTo>
                <a:cubicBezTo>
                  <a:pt x="2168071" y="1471386"/>
                  <a:pt x="2131785" y="1445986"/>
                  <a:pt x="2111828" y="1429657"/>
                </a:cubicBezTo>
                <a:cubicBezTo>
                  <a:pt x="2091871" y="1413328"/>
                  <a:pt x="2064657" y="1393371"/>
                  <a:pt x="2046514" y="1386114"/>
                </a:cubicBezTo>
                <a:cubicBezTo>
                  <a:pt x="2028371" y="1378857"/>
                  <a:pt x="2008414" y="1395185"/>
                  <a:pt x="2002971" y="1386114"/>
                </a:cubicBezTo>
                <a:cubicBezTo>
                  <a:pt x="1997528" y="1377043"/>
                  <a:pt x="2022929" y="1342572"/>
                  <a:pt x="2013857" y="1331686"/>
                </a:cubicBezTo>
                <a:cubicBezTo>
                  <a:pt x="2004786" y="1320800"/>
                  <a:pt x="1964871" y="1329871"/>
                  <a:pt x="1948542" y="1320800"/>
                </a:cubicBezTo>
                <a:cubicBezTo>
                  <a:pt x="1932213" y="1311729"/>
                  <a:pt x="1919513" y="1293585"/>
                  <a:pt x="1915885" y="1277257"/>
                </a:cubicBezTo>
                <a:cubicBezTo>
                  <a:pt x="1912257" y="1260929"/>
                  <a:pt x="1930400" y="1253672"/>
                  <a:pt x="1926771" y="1222829"/>
                </a:cubicBezTo>
                <a:cubicBezTo>
                  <a:pt x="1923142" y="1191986"/>
                  <a:pt x="1895928" y="1113971"/>
                  <a:pt x="1894114" y="1092200"/>
                </a:cubicBezTo>
                <a:cubicBezTo>
                  <a:pt x="1892300" y="1070429"/>
                  <a:pt x="1917699" y="1106714"/>
                  <a:pt x="1915885" y="1092200"/>
                </a:cubicBezTo>
                <a:cubicBezTo>
                  <a:pt x="1914071" y="1077686"/>
                  <a:pt x="1892299" y="1023257"/>
                  <a:pt x="1883228" y="1005114"/>
                </a:cubicBezTo>
                <a:cubicBezTo>
                  <a:pt x="1874157" y="986971"/>
                  <a:pt x="1865086" y="996043"/>
                  <a:pt x="1861457" y="983343"/>
                </a:cubicBezTo>
                <a:cubicBezTo>
                  <a:pt x="1857829" y="970643"/>
                  <a:pt x="1850571" y="959757"/>
                  <a:pt x="1861457" y="928914"/>
                </a:cubicBezTo>
                <a:cubicBezTo>
                  <a:pt x="1872343" y="898071"/>
                  <a:pt x="1919514" y="834572"/>
                  <a:pt x="1926771" y="798286"/>
                </a:cubicBezTo>
                <a:cubicBezTo>
                  <a:pt x="1934028" y="762000"/>
                  <a:pt x="1908628" y="743857"/>
                  <a:pt x="1905000" y="711200"/>
                </a:cubicBezTo>
                <a:cubicBezTo>
                  <a:pt x="1901372" y="678543"/>
                  <a:pt x="1881414" y="645886"/>
                  <a:pt x="1905000" y="602343"/>
                </a:cubicBezTo>
                <a:cubicBezTo>
                  <a:pt x="1928586" y="558800"/>
                  <a:pt x="1992086" y="480786"/>
                  <a:pt x="2046514" y="449943"/>
                </a:cubicBezTo>
                <a:cubicBezTo>
                  <a:pt x="2100942" y="419100"/>
                  <a:pt x="2200728" y="449943"/>
                  <a:pt x="2231571" y="417286"/>
                </a:cubicBezTo>
                <a:cubicBezTo>
                  <a:pt x="2262414" y="384629"/>
                  <a:pt x="2218871" y="310243"/>
                  <a:pt x="2231571" y="254000"/>
                </a:cubicBezTo>
                <a:cubicBezTo>
                  <a:pt x="2244271" y="197757"/>
                  <a:pt x="2253343" y="121557"/>
                  <a:pt x="2307771" y="79829"/>
                </a:cubicBezTo>
                <a:cubicBezTo>
                  <a:pt x="2362199" y="38101"/>
                  <a:pt x="2463799" y="7258"/>
                  <a:pt x="2558142" y="3629"/>
                </a:cubicBezTo>
                <a:cubicBezTo>
                  <a:pt x="2652485" y="0"/>
                  <a:pt x="2788557" y="18143"/>
                  <a:pt x="2873828" y="58057"/>
                </a:cubicBezTo>
                <a:cubicBezTo>
                  <a:pt x="2959099" y="97971"/>
                  <a:pt x="3035300" y="186871"/>
                  <a:pt x="3069771" y="243114"/>
                </a:cubicBezTo>
                <a:cubicBezTo>
                  <a:pt x="3104242" y="299357"/>
                  <a:pt x="3089728" y="339271"/>
                  <a:pt x="3080657" y="395514"/>
                </a:cubicBezTo>
                <a:cubicBezTo>
                  <a:pt x="3071586" y="451757"/>
                  <a:pt x="3013528" y="540657"/>
                  <a:pt x="3015342" y="580571"/>
                </a:cubicBezTo>
                <a:cubicBezTo>
                  <a:pt x="3017156" y="620485"/>
                  <a:pt x="3058885" y="589643"/>
                  <a:pt x="3091542" y="635000"/>
                </a:cubicBezTo>
                <a:cubicBezTo>
                  <a:pt x="3124199" y="680357"/>
                  <a:pt x="3196771" y="781957"/>
                  <a:pt x="3211285" y="852714"/>
                </a:cubicBezTo>
                <a:cubicBezTo>
                  <a:pt x="3225799" y="923471"/>
                  <a:pt x="3193142" y="996043"/>
                  <a:pt x="3178628" y="1059543"/>
                </a:cubicBezTo>
                <a:cubicBezTo>
                  <a:pt x="3164114" y="1123043"/>
                  <a:pt x="3147786" y="1197428"/>
                  <a:pt x="3124200" y="1233714"/>
                </a:cubicBezTo>
                <a:cubicBezTo>
                  <a:pt x="3100614" y="1270000"/>
                  <a:pt x="3057071" y="1251857"/>
                  <a:pt x="3037114" y="1277257"/>
                </a:cubicBezTo>
                <a:cubicBezTo>
                  <a:pt x="3017157" y="1302657"/>
                  <a:pt x="3011714" y="1351643"/>
                  <a:pt x="3004457" y="1386114"/>
                </a:cubicBezTo>
                <a:cubicBezTo>
                  <a:pt x="2997200" y="1420585"/>
                  <a:pt x="3015342" y="1467757"/>
                  <a:pt x="2993571" y="1484086"/>
                </a:cubicBezTo>
                <a:cubicBezTo>
                  <a:pt x="2971800" y="1500415"/>
                  <a:pt x="2873828" y="1484086"/>
                  <a:pt x="2873828" y="1484086"/>
                </a:cubicBezTo>
                <a:cubicBezTo>
                  <a:pt x="2833914" y="1484086"/>
                  <a:pt x="2755899" y="1471386"/>
                  <a:pt x="2754085" y="1484086"/>
                </a:cubicBezTo>
                <a:cubicBezTo>
                  <a:pt x="2752271" y="1496786"/>
                  <a:pt x="2844799" y="1527629"/>
                  <a:pt x="2862942" y="1560286"/>
                </a:cubicBezTo>
                <a:cubicBezTo>
                  <a:pt x="2881085" y="1592943"/>
                  <a:pt x="2893785" y="1656443"/>
                  <a:pt x="2862942" y="1680029"/>
                </a:cubicBezTo>
                <a:cubicBezTo>
                  <a:pt x="2832099" y="1703615"/>
                  <a:pt x="2679699" y="1687286"/>
                  <a:pt x="2677885" y="1701800"/>
                </a:cubicBezTo>
                <a:cubicBezTo>
                  <a:pt x="2676071" y="1716314"/>
                  <a:pt x="2823028" y="1750786"/>
                  <a:pt x="2852057" y="1767114"/>
                </a:cubicBezTo>
                <a:cubicBezTo>
                  <a:pt x="2881086" y="1783443"/>
                  <a:pt x="2826657" y="1778000"/>
                  <a:pt x="2852057" y="1799771"/>
                </a:cubicBezTo>
                <a:cubicBezTo>
                  <a:pt x="2877457" y="1821542"/>
                  <a:pt x="2959100" y="1863272"/>
                  <a:pt x="3004457" y="1897743"/>
                </a:cubicBezTo>
                <a:cubicBezTo>
                  <a:pt x="3049814" y="1932214"/>
                  <a:pt x="3109686" y="1953986"/>
                  <a:pt x="3124200" y="2006600"/>
                </a:cubicBezTo>
                <a:cubicBezTo>
                  <a:pt x="3138714" y="2059214"/>
                  <a:pt x="3089728" y="2155372"/>
                  <a:pt x="3091542" y="2213429"/>
                </a:cubicBezTo>
                <a:cubicBezTo>
                  <a:pt x="3093356" y="2271486"/>
                  <a:pt x="3116942" y="2302329"/>
                  <a:pt x="3135085" y="2354943"/>
                </a:cubicBezTo>
                <a:cubicBezTo>
                  <a:pt x="3153228" y="2407557"/>
                  <a:pt x="3189514" y="2481943"/>
                  <a:pt x="3200400" y="2529114"/>
                </a:cubicBezTo>
                <a:cubicBezTo>
                  <a:pt x="3211286" y="2576285"/>
                  <a:pt x="3211286" y="2605314"/>
                  <a:pt x="3200400" y="2637971"/>
                </a:cubicBezTo>
                <a:cubicBezTo>
                  <a:pt x="3189514" y="2670628"/>
                  <a:pt x="3136899" y="2706914"/>
                  <a:pt x="3135085" y="2725057"/>
                </a:cubicBezTo>
                <a:cubicBezTo>
                  <a:pt x="3133271" y="2743200"/>
                  <a:pt x="3175000" y="2732315"/>
                  <a:pt x="3189514" y="2746829"/>
                </a:cubicBezTo>
                <a:cubicBezTo>
                  <a:pt x="3204028" y="2761343"/>
                  <a:pt x="3200400" y="2797629"/>
                  <a:pt x="3222171" y="2812143"/>
                </a:cubicBezTo>
                <a:cubicBezTo>
                  <a:pt x="3243942" y="2826657"/>
                  <a:pt x="3276599" y="2841171"/>
                  <a:pt x="3320142" y="2833914"/>
                </a:cubicBezTo>
                <a:cubicBezTo>
                  <a:pt x="3363685" y="2826657"/>
                  <a:pt x="3418114" y="2772229"/>
                  <a:pt x="3483428" y="2768600"/>
                </a:cubicBezTo>
                <a:cubicBezTo>
                  <a:pt x="3548742" y="2764971"/>
                  <a:pt x="3664857" y="2810329"/>
                  <a:pt x="3712028" y="2812143"/>
                </a:cubicBezTo>
                <a:cubicBezTo>
                  <a:pt x="3759199" y="2813957"/>
                  <a:pt x="3724728" y="2790372"/>
                  <a:pt x="3766457" y="2779486"/>
                </a:cubicBezTo>
                <a:cubicBezTo>
                  <a:pt x="3808186" y="2768600"/>
                  <a:pt x="3907972" y="2757715"/>
                  <a:pt x="3962400" y="2746829"/>
                </a:cubicBezTo>
                <a:cubicBezTo>
                  <a:pt x="4016828" y="2735943"/>
                  <a:pt x="4067628" y="2732314"/>
                  <a:pt x="4093028" y="2714171"/>
                </a:cubicBezTo>
                <a:cubicBezTo>
                  <a:pt x="4118428" y="2696028"/>
                  <a:pt x="4129314" y="2670628"/>
                  <a:pt x="4114800" y="2637971"/>
                </a:cubicBezTo>
                <a:cubicBezTo>
                  <a:pt x="4100286" y="2605314"/>
                  <a:pt x="4018642" y="2581729"/>
                  <a:pt x="4005942" y="2518229"/>
                </a:cubicBezTo>
                <a:cubicBezTo>
                  <a:pt x="3993242" y="2454729"/>
                  <a:pt x="3996871" y="2322285"/>
                  <a:pt x="4038600" y="2256971"/>
                </a:cubicBezTo>
                <a:cubicBezTo>
                  <a:pt x="4080329" y="2191657"/>
                  <a:pt x="4178300" y="2129971"/>
                  <a:pt x="4256314" y="2126343"/>
                </a:cubicBezTo>
                <a:cubicBezTo>
                  <a:pt x="4334328" y="2122715"/>
                  <a:pt x="4455885" y="2173514"/>
                  <a:pt x="4506685" y="2235200"/>
                </a:cubicBezTo>
                <a:cubicBezTo>
                  <a:pt x="4557485" y="2296886"/>
                  <a:pt x="4577442" y="2423886"/>
                  <a:pt x="4561114" y="2496457"/>
                </a:cubicBezTo>
                <a:cubicBezTo>
                  <a:pt x="4544786" y="2569028"/>
                  <a:pt x="4455885" y="2637972"/>
                  <a:pt x="4408714" y="2670629"/>
                </a:cubicBezTo>
                <a:cubicBezTo>
                  <a:pt x="4361543" y="2703286"/>
                  <a:pt x="4308928" y="2690586"/>
                  <a:pt x="4278085" y="2692400"/>
                </a:cubicBezTo>
                <a:cubicBezTo>
                  <a:pt x="4247242" y="2694214"/>
                  <a:pt x="4236357" y="2674257"/>
                  <a:pt x="4223657" y="2681514"/>
                </a:cubicBezTo>
                <a:cubicBezTo>
                  <a:pt x="4210957" y="2688771"/>
                  <a:pt x="4212771" y="2717800"/>
                  <a:pt x="4201885" y="2735943"/>
                </a:cubicBezTo>
                <a:cubicBezTo>
                  <a:pt x="4190999" y="2754086"/>
                  <a:pt x="4152899" y="2770414"/>
                  <a:pt x="4158342" y="2790371"/>
                </a:cubicBezTo>
                <a:cubicBezTo>
                  <a:pt x="4163785" y="2810328"/>
                  <a:pt x="4232728" y="2828472"/>
                  <a:pt x="4234542" y="2855686"/>
                </a:cubicBezTo>
                <a:cubicBezTo>
                  <a:pt x="4236356" y="2882900"/>
                  <a:pt x="4178299" y="2928257"/>
                  <a:pt x="4169228" y="2953657"/>
                </a:cubicBezTo>
                <a:cubicBezTo>
                  <a:pt x="4160157" y="2979057"/>
                  <a:pt x="4198257" y="2993572"/>
                  <a:pt x="4180114" y="3008086"/>
                </a:cubicBezTo>
                <a:cubicBezTo>
                  <a:pt x="4161971" y="3022600"/>
                  <a:pt x="4082142" y="3026229"/>
                  <a:pt x="4060371" y="3040743"/>
                </a:cubicBezTo>
                <a:cubicBezTo>
                  <a:pt x="4038600" y="3055257"/>
                  <a:pt x="4078514" y="3075214"/>
                  <a:pt x="4049485" y="3095171"/>
                </a:cubicBezTo>
                <a:cubicBezTo>
                  <a:pt x="4020457" y="3115128"/>
                  <a:pt x="3937000" y="3147786"/>
                  <a:pt x="3886200" y="3160486"/>
                </a:cubicBezTo>
                <a:cubicBezTo>
                  <a:pt x="3835400" y="3173186"/>
                  <a:pt x="3780971" y="3165928"/>
                  <a:pt x="3744685" y="3171371"/>
                </a:cubicBezTo>
                <a:cubicBezTo>
                  <a:pt x="3708399" y="3176814"/>
                  <a:pt x="3697513" y="3191329"/>
                  <a:pt x="3668485" y="3193143"/>
                </a:cubicBezTo>
                <a:cubicBezTo>
                  <a:pt x="3639457" y="3194957"/>
                  <a:pt x="3595914" y="3175000"/>
                  <a:pt x="3570514" y="3182257"/>
                </a:cubicBezTo>
                <a:cubicBezTo>
                  <a:pt x="3545114" y="3189514"/>
                  <a:pt x="3552371" y="3229429"/>
                  <a:pt x="3516085" y="3236686"/>
                </a:cubicBezTo>
                <a:cubicBezTo>
                  <a:pt x="3479799" y="3243943"/>
                  <a:pt x="3394528" y="3216729"/>
                  <a:pt x="3352800" y="3225800"/>
                </a:cubicBezTo>
                <a:cubicBezTo>
                  <a:pt x="3311072" y="3234871"/>
                  <a:pt x="3287486" y="3280228"/>
                  <a:pt x="3265714" y="3291114"/>
                </a:cubicBezTo>
                <a:cubicBezTo>
                  <a:pt x="3243943" y="3302000"/>
                  <a:pt x="3222171" y="3291114"/>
                  <a:pt x="3222171" y="3291114"/>
                </a:cubicBezTo>
                <a:cubicBezTo>
                  <a:pt x="3207657" y="3291114"/>
                  <a:pt x="3196771" y="3294742"/>
                  <a:pt x="3178628" y="3291114"/>
                </a:cubicBezTo>
                <a:cubicBezTo>
                  <a:pt x="3160485" y="3287486"/>
                  <a:pt x="3131457" y="3276600"/>
                  <a:pt x="3113314" y="3269343"/>
                </a:cubicBezTo>
                <a:cubicBezTo>
                  <a:pt x="3095171" y="3262086"/>
                  <a:pt x="3087914" y="3253014"/>
                  <a:pt x="3069771" y="3247571"/>
                </a:cubicBezTo>
                <a:cubicBezTo>
                  <a:pt x="3051628" y="3242128"/>
                  <a:pt x="3018971" y="3211286"/>
                  <a:pt x="3004457" y="3236686"/>
                </a:cubicBezTo>
                <a:cubicBezTo>
                  <a:pt x="2989943" y="3262086"/>
                  <a:pt x="2988128" y="3350985"/>
                  <a:pt x="2982685" y="3399971"/>
                </a:cubicBezTo>
                <a:cubicBezTo>
                  <a:pt x="2977242" y="3448957"/>
                  <a:pt x="2982686" y="3499757"/>
                  <a:pt x="2971800" y="3530600"/>
                </a:cubicBezTo>
                <a:cubicBezTo>
                  <a:pt x="2960914" y="3561443"/>
                  <a:pt x="2926443" y="3546929"/>
                  <a:pt x="2917371" y="3585029"/>
                </a:cubicBezTo>
                <a:cubicBezTo>
                  <a:pt x="2908300" y="3623129"/>
                  <a:pt x="2926442" y="3692072"/>
                  <a:pt x="2917371" y="3759200"/>
                </a:cubicBezTo>
                <a:cubicBezTo>
                  <a:pt x="2908300" y="3826328"/>
                  <a:pt x="2877456" y="3911600"/>
                  <a:pt x="2862942" y="3987800"/>
                </a:cubicBezTo>
                <a:cubicBezTo>
                  <a:pt x="2848428" y="4064000"/>
                  <a:pt x="2837542" y="4156529"/>
                  <a:pt x="2830285" y="4216400"/>
                </a:cubicBezTo>
                <a:cubicBezTo>
                  <a:pt x="2823028" y="4276271"/>
                  <a:pt x="2819400" y="4347029"/>
                  <a:pt x="2819400" y="4347029"/>
                </a:cubicBezTo>
                <a:cubicBezTo>
                  <a:pt x="2815772" y="4390572"/>
                  <a:pt x="2815771" y="4434114"/>
                  <a:pt x="2808514" y="4477657"/>
                </a:cubicBezTo>
                <a:cubicBezTo>
                  <a:pt x="2801257" y="4521200"/>
                  <a:pt x="2783114" y="4557486"/>
                  <a:pt x="2775857" y="4608286"/>
                </a:cubicBezTo>
                <a:cubicBezTo>
                  <a:pt x="2768600" y="4659086"/>
                  <a:pt x="2770414" y="4733471"/>
                  <a:pt x="2764971" y="4782457"/>
                </a:cubicBezTo>
                <a:cubicBezTo>
                  <a:pt x="2759528" y="4831443"/>
                  <a:pt x="2741386" y="4860471"/>
                  <a:pt x="2743200" y="4902200"/>
                </a:cubicBezTo>
                <a:cubicBezTo>
                  <a:pt x="2745014" y="4943929"/>
                  <a:pt x="2774043" y="4983843"/>
                  <a:pt x="2775857" y="5032829"/>
                </a:cubicBezTo>
                <a:cubicBezTo>
                  <a:pt x="2777671" y="5081815"/>
                  <a:pt x="2748642" y="5123543"/>
                  <a:pt x="2754085" y="5196114"/>
                </a:cubicBezTo>
                <a:cubicBezTo>
                  <a:pt x="2759528" y="5268685"/>
                  <a:pt x="2795814" y="5363028"/>
                  <a:pt x="2808514" y="5468257"/>
                </a:cubicBezTo>
                <a:cubicBezTo>
                  <a:pt x="2821214" y="5573486"/>
                  <a:pt x="2832099" y="5734957"/>
                  <a:pt x="2830285" y="5827486"/>
                </a:cubicBezTo>
                <a:cubicBezTo>
                  <a:pt x="2828471" y="5920015"/>
                  <a:pt x="2821214" y="5976258"/>
                  <a:pt x="2797628" y="6023429"/>
                </a:cubicBezTo>
                <a:cubicBezTo>
                  <a:pt x="2774042" y="6070600"/>
                  <a:pt x="2705099" y="6086928"/>
                  <a:pt x="2688771" y="6110514"/>
                </a:cubicBezTo>
                <a:cubicBezTo>
                  <a:pt x="2672443" y="6134100"/>
                  <a:pt x="2705100" y="6155872"/>
                  <a:pt x="2699657" y="6164943"/>
                </a:cubicBezTo>
                <a:cubicBezTo>
                  <a:pt x="2694214" y="6174014"/>
                  <a:pt x="2663371" y="6150429"/>
                  <a:pt x="2656114" y="6164943"/>
                </a:cubicBezTo>
                <a:cubicBezTo>
                  <a:pt x="2648857" y="6179457"/>
                  <a:pt x="2639786" y="6233886"/>
                  <a:pt x="2656114" y="6252029"/>
                </a:cubicBezTo>
                <a:cubicBezTo>
                  <a:pt x="2672442" y="6270172"/>
                  <a:pt x="2715985" y="6255657"/>
                  <a:pt x="2754085" y="6273800"/>
                </a:cubicBezTo>
                <a:cubicBezTo>
                  <a:pt x="2792185" y="6291943"/>
                  <a:pt x="2862943" y="6335486"/>
                  <a:pt x="2884714" y="6360886"/>
                </a:cubicBezTo>
                <a:cubicBezTo>
                  <a:pt x="2906485" y="6386286"/>
                  <a:pt x="2879271" y="6411686"/>
                  <a:pt x="2884714" y="6426200"/>
                </a:cubicBezTo>
                <a:cubicBezTo>
                  <a:pt x="2890157" y="6440714"/>
                  <a:pt x="2913743" y="6435271"/>
                  <a:pt x="2917371" y="6447971"/>
                </a:cubicBezTo>
                <a:cubicBezTo>
                  <a:pt x="2921000" y="6460671"/>
                  <a:pt x="2942771" y="6487886"/>
                  <a:pt x="2906485" y="6502400"/>
                </a:cubicBezTo>
                <a:cubicBezTo>
                  <a:pt x="2870199" y="6516914"/>
                  <a:pt x="2781300" y="6533243"/>
                  <a:pt x="2699657" y="6535057"/>
                </a:cubicBezTo>
                <a:cubicBezTo>
                  <a:pt x="2618014" y="6536871"/>
                  <a:pt x="2416628" y="6513286"/>
                  <a:pt x="2416628" y="6513286"/>
                </a:cubicBezTo>
                <a:cubicBezTo>
                  <a:pt x="2344057" y="6507843"/>
                  <a:pt x="2289628" y="6511472"/>
                  <a:pt x="2264228" y="6502400"/>
                </a:cubicBezTo>
                <a:cubicBezTo>
                  <a:pt x="2238828" y="6493328"/>
                  <a:pt x="2251528" y="6482443"/>
                  <a:pt x="2264228" y="6458857"/>
                </a:cubicBezTo>
                <a:cubicBezTo>
                  <a:pt x="2276928" y="6435271"/>
                  <a:pt x="2338614" y="6384472"/>
                  <a:pt x="2340428" y="6360886"/>
                </a:cubicBezTo>
                <a:cubicBezTo>
                  <a:pt x="2342242" y="6337300"/>
                  <a:pt x="2278743" y="6348186"/>
                  <a:pt x="2275114" y="6317343"/>
                </a:cubicBezTo>
                <a:cubicBezTo>
                  <a:pt x="2271485" y="6286500"/>
                  <a:pt x="2320471" y="6201229"/>
                  <a:pt x="2318657" y="6175829"/>
                </a:cubicBezTo>
                <a:cubicBezTo>
                  <a:pt x="2316843" y="6150429"/>
                  <a:pt x="2280556" y="6170386"/>
                  <a:pt x="2264228" y="6164943"/>
                </a:cubicBezTo>
                <a:cubicBezTo>
                  <a:pt x="2247900" y="6159500"/>
                  <a:pt x="2222499" y="6163128"/>
                  <a:pt x="2220685" y="6143171"/>
                </a:cubicBezTo>
                <a:cubicBezTo>
                  <a:pt x="2218871" y="6123214"/>
                  <a:pt x="2255156" y="6066971"/>
                  <a:pt x="2253342" y="6045200"/>
                </a:cubicBezTo>
                <a:cubicBezTo>
                  <a:pt x="2251528" y="6023429"/>
                  <a:pt x="2209800" y="6045200"/>
                  <a:pt x="2209800" y="6012543"/>
                </a:cubicBezTo>
                <a:cubicBezTo>
                  <a:pt x="2209800" y="5979886"/>
                  <a:pt x="2238828" y="5896428"/>
                  <a:pt x="2253342" y="5849257"/>
                </a:cubicBezTo>
                <a:cubicBezTo>
                  <a:pt x="2267856" y="5802086"/>
                  <a:pt x="2296885" y="5763985"/>
                  <a:pt x="2296885" y="5729514"/>
                </a:cubicBezTo>
                <a:cubicBezTo>
                  <a:pt x="2296885" y="5695043"/>
                  <a:pt x="2260599" y="5693229"/>
                  <a:pt x="2253342" y="5642429"/>
                </a:cubicBezTo>
                <a:cubicBezTo>
                  <a:pt x="2246085" y="5591629"/>
                  <a:pt x="2253342" y="5424714"/>
                  <a:pt x="2253342" y="5424714"/>
                </a:cubicBezTo>
                <a:cubicBezTo>
                  <a:pt x="2253342" y="5355771"/>
                  <a:pt x="2246085" y="5304971"/>
                  <a:pt x="2253342" y="5228771"/>
                </a:cubicBezTo>
                <a:cubicBezTo>
                  <a:pt x="2260599" y="5152571"/>
                  <a:pt x="2296885" y="5060042"/>
                  <a:pt x="2296885" y="4967514"/>
                </a:cubicBezTo>
                <a:cubicBezTo>
                  <a:pt x="2296885" y="4874986"/>
                  <a:pt x="2266042" y="4746171"/>
                  <a:pt x="2253342" y="4673600"/>
                </a:cubicBezTo>
                <a:cubicBezTo>
                  <a:pt x="2240642" y="4601029"/>
                  <a:pt x="2215242" y="4599214"/>
                  <a:pt x="2220685" y="4532086"/>
                </a:cubicBezTo>
                <a:cubicBezTo>
                  <a:pt x="2226128" y="4464958"/>
                  <a:pt x="2289628" y="4337958"/>
                  <a:pt x="2286000" y="4270829"/>
                </a:cubicBezTo>
                <a:cubicBezTo>
                  <a:pt x="2282372" y="4203700"/>
                  <a:pt x="2202543" y="4180114"/>
                  <a:pt x="2198914" y="4129314"/>
                </a:cubicBezTo>
                <a:cubicBezTo>
                  <a:pt x="2195285" y="4078514"/>
                  <a:pt x="2256971" y="4020457"/>
                  <a:pt x="2264228" y="3966029"/>
                </a:cubicBezTo>
                <a:cubicBezTo>
                  <a:pt x="2271485" y="3911601"/>
                  <a:pt x="2256971" y="3791857"/>
                  <a:pt x="2242457" y="3802743"/>
                </a:cubicBezTo>
                <a:cubicBezTo>
                  <a:pt x="2227943" y="3813629"/>
                  <a:pt x="2226128" y="3900715"/>
                  <a:pt x="2177142" y="4031343"/>
                </a:cubicBezTo>
                <a:cubicBezTo>
                  <a:pt x="2128156" y="4161971"/>
                  <a:pt x="2008413" y="4434114"/>
                  <a:pt x="1948542" y="4586514"/>
                </a:cubicBezTo>
                <a:cubicBezTo>
                  <a:pt x="1888671" y="4738914"/>
                  <a:pt x="1856014" y="4822372"/>
                  <a:pt x="1817914" y="4945743"/>
                </a:cubicBezTo>
                <a:cubicBezTo>
                  <a:pt x="1779814" y="5069115"/>
                  <a:pt x="1770742" y="5192486"/>
                  <a:pt x="1719942" y="5326743"/>
                </a:cubicBezTo>
                <a:cubicBezTo>
                  <a:pt x="1669142" y="5461000"/>
                  <a:pt x="1562100" y="5658758"/>
                  <a:pt x="1513114" y="5751286"/>
                </a:cubicBezTo>
                <a:cubicBezTo>
                  <a:pt x="1464128" y="5843815"/>
                  <a:pt x="1453242" y="5829300"/>
                  <a:pt x="1426028" y="5881914"/>
                </a:cubicBezTo>
                <a:cubicBezTo>
                  <a:pt x="1398814" y="5934528"/>
                  <a:pt x="1386114" y="5983514"/>
                  <a:pt x="1349828" y="6066971"/>
                </a:cubicBezTo>
                <a:cubicBezTo>
                  <a:pt x="1313542" y="6150428"/>
                  <a:pt x="1244600" y="6328228"/>
                  <a:pt x="1208314" y="6382657"/>
                </a:cubicBezTo>
                <a:cubicBezTo>
                  <a:pt x="1172028" y="6437086"/>
                  <a:pt x="1146628" y="6377214"/>
                  <a:pt x="1132114" y="6393543"/>
                </a:cubicBezTo>
                <a:cubicBezTo>
                  <a:pt x="1117600" y="6409872"/>
                  <a:pt x="1191985" y="6471558"/>
                  <a:pt x="1121228" y="6480629"/>
                </a:cubicBezTo>
                <a:cubicBezTo>
                  <a:pt x="1050471" y="6489700"/>
                  <a:pt x="780142" y="6453414"/>
                  <a:pt x="707571" y="6447971"/>
                </a:cubicBezTo>
                <a:cubicBezTo>
                  <a:pt x="635000" y="6442528"/>
                  <a:pt x="689428" y="6457042"/>
                  <a:pt x="685800" y="6447971"/>
                </a:cubicBezTo>
                <a:cubicBezTo>
                  <a:pt x="682172" y="6438900"/>
                  <a:pt x="723900" y="6418943"/>
                  <a:pt x="685800" y="6393543"/>
                </a:cubicBezTo>
                <a:cubicBezTo>
                  <a:pt x="647700" y="6368143"/>
                  <a:pt x="537029" y="6331857"/>
                  <a:pt x="457200" y="6295571"/>
                </a:cubicBezTo>
                <a:cubicBezTo>
                  <a:pt x="377371" y="6259285"/>
                  <a:pt x="275771" y="6219372"/>
                  <a:pt x="206828" y="6175829"/>
                </a:cubicBezTo>
                <a:cubicBezTo>
                  <a:pt x="137885" y="6132286"/>
                  <a:pt x="78013" y="6072414"/>
                  <a:pt x="43542" y="6034314"/>
                </a:cubicBezTo>
                <a:cubicBezTo>
                  <a:pt x="9071" y="5996214"/>
                  <a:pt x="0" y="5969000"/>
                  <a:pt x="0" y="5947229"/>
                </a:cubicBezTo>
                <a:cubicBezTo>
                  <a:pt x="0" y="5925458"/>
                  <a:pt x="29028" y="5910943"/>
                  <a:pt x="43542" y="5903686"/>
                </a:cubicBezTo>
                <a:cubicBezTo>
                  <a:pt x="58056" y="5896429"/>
                  <a:pt x="74385" y="5912757"/>
                  <a:pt x="87085" y="5903686"/>
                </a:cubicBezTo>
                <a:cubicBezTo>
                  <a:pt x="99785" y="5894615"/>
                  <a:pt x="87085" y="5861957"/>
                  <a:pt x="119742" y="5849257"/>
                </a:cubicBezTo>
                <a:cubicBezTo>
                  <a:pt x="152399" y="5836557"/>
                  <a:pt x="228599" y="5814786"/>
                  <a:pt x="283028" y="5827486"/>
                </a:cubicBezTo>
                <a:cubicBezTo>
                  <a:pt x="337457" y="5840186"/>
                  <a:pt x="393700" y="5892800"/>
                  <a:pt x="446314" y="5925457"/>
                </a:cubicBezTo>
                <a:cubicBezTo>
                  <a:pt x="498928" y="5958114"/>
                  <a:pt x="573314" y="6014357"/>
                  <a:pt x="598714" y="6023429"/>
                </a:cubicBezTo>
                <a:cubicBezTo>
                  <a:pt x="624114" y="6032501"/>
                  <a:pt x="578757" y="5988958"/>
                  <a:pt x="598714" y="5979886"/>
                </a:cubicBezTo>
                <a:cubicBezTo>
                  <a:pt x="618671" y="5970815"/>
                  <a:pt x="693057" y="5969000"/>
                  <a:pt x="718457" y="5969000"/>
                </a:cubicBezTo>
                <a:cubicBezTo>
                  <a:pt x="743857" y="5969000"/>
                  <a:pt x="722086" y="6019800"/>
                  <a:pt x="751114" y="5979886"/>
                </a:cubicBezTo>
                <a:cubicBezTo>
                  <a:pt x="780143" y="5939972"/>
                  <a:pt x="858157" y="5776686"/>
                  <a:pt x="892628" y="5729514"/>
                </a:cubicBezTo>
                <a:cubicBezTo>
                  <a:pt x="927099" y="5682343"/>
                  <a:pt x="927099" y="5754914"/>
                  <a:pt x="957942" y="5696857"/>
                </a:cubicBezTo>
                <a:cubicBezTo>
                  <a:pt x="988785" y="5638800"/>
                  <a:pt x="1030514" y="5502728"/>
                  <a:pt x="1077685" y="5381171"/>
                </a:cubicBezTo>
                <a:cubicBezTo>
                  <a:pt x="1124857" y="5259614"/>
                  <a:pt x="1193799" y="5090885"/>
                  <a:pt x="1240971" y="4967514"/>
                </a:cubicBezTo>
                <a:cubicBezTo>
                  <a:pt x="1288143" y="4844143"/>
                  <a:pt x="1346200" y="4699000"/>
                  <a:pt x="1360714" y="4640943"/>
                </a:cubicBezTo>
                <a:cubicBezTo>
                  <a:pt x="1375228" y="4582886"/>
                  <a:pt x="1329871" y="4648200"/>
                  <a:pt x="1328057" y="4619171"/>
                </a:cubicBezTo>
                <a:cubicBezTo>
                  <a:pt x="1326243" y="4590142"/>
                  <a:pt x="1349828" y="4539342"/>
                  <a:pt x="1349828" y="4466771"/>
                </a:cubicBezTo>
                <a:cubicBezTo>
                  <a:pt x="1349828" y="4394200"/>
                  <a:pt x="1333500" y="4276272"/>
                  <a:pt x="1328057" y="4183743"/>
                </a:cubicBezTo>
                <a:cubicBezTo>
                  <a:pt x="1322614" y="4091215"/>
                  <a:pt x="1300843" y="4069443"/>
                  <a:pt x="1317171" y="3911600"/>
                </a:cubicBezTo>
                <a:cubicBezTo>
                  <a:pt x="1333499" y="3753757"/>
                  <a:pt x="1398814" y="3394529"/>
                  <a:pt x="1426028" y="3236686"/>
                </a:cubicBezTo>
                <a:cubicBezTo>
                  <a:pt x="1453242" y="3078843"/>
                  <a:pt x="1465943" y="3071586"/>
                  <a:pt x="1480457" y="2964543"/>
                </a:cubicBezTo>
                <a:cubicBezTo>
                  <a:pt x="1494971" y="2857500"/>
                  <a:pt x="1500414" y="2697843"/>
                  <a:pt x="1513114" y="2594429"/>
                </a:cubicBezTo>
                <a:cubicBezTo>
                  <a:pt x="1525814" y="2491015"/>
                  <a:pt x="1545771" y="2407557"/>
                  <a:pt x="1556657" y="2344057"/>
                </a:cubicBezTo>
                <a:cubicBezTo>
                  <a:pt x="1567543" y="2280557"/>
                  <a:pt x="1583871" y="2222500"/>
                  <a:pt x="1567542" y="2202543"/>
                </a:cubicBez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8" name="Groupe 27"/>
          <p:cNvGrpSpPr/>
          <p:nvPr/>
        </p:nvGrpSpPr>
        <p:grpSpPr>
          <a:xfrm>
            <a:off x="1643042" y="1593000"/>
            <a:ext cx="1143008" cy="1836000"/>
            <a:chOff x="3357554" y="357166"/>
            <a:chExt cx="2666083" cy="4012071"/>
          </a:xfrm>
          <a:blipFill>
            <a:blip r:embed="rId14"/>
            <a:stretch>
              <a:fillRect/>
            </a:stretch>
          </a:blipFill>
        </p:grpSpPr>
        <p:sp>
          <p:nvSpPr>
            <p:cNvPr id="29" name="Forme libre 28"/>
            <p:cNvSpPr/>
            <p:nvPr/>
          </p:nvSpPr>
          <p:spPr>
            <a:xfrm>
              <a:off x="3657600" y="1948543"/>
              <a:ext cx="304800" cy="315686"/>
            </a:xfrm>
            <a:custGeom>
              <a:avLst/>
              <a:gdLst>
                <a:gd name="connsiteX0" fmla="*/ 304800 w 304800"/>
                <a:gd name="connsiteY0" fmla="*/ 0 h 315686"/>
                <a:gd name="connsiteX1" fmla="*/ 87086 w 304800"/>
                <a:gd name="connsiteY1" fmla="*/ 315686 h 315686"/>
                <a:gd name="connsiteX2" fmla="*/ 0 w 304800"/>
                <a:gd name="connsiteY2" fmla="*/ 65314 h 315686"/>
                <a:gd name="connsiteX3" fmla="*/ 304800 w 304800"/>
                <a:gd name="connsiteY3" fmla="*/ 0 h 31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800" h="315686">
                  <a:moveTo>
                    <a:pt x="304800" y="0"/>
                  </a:moveTo>
                  <a:lnTo>
                    <a:pt x="87086" y="315686"/>
                  </a:lnTo>
                  <a:lnTo>
                    <a:pt x="0" y="65314"/>
                  </a:lnTo>
                  <a:lnTo>
                    <a:pt x="30480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0" name="Forme libre 29"/>
            <p:cNvSpPr/>
            <p:nvPr/>
          </p:nvSpPr>
          <p:spPr>
            <a:xfrm>
              <a:off x="5671457" y="2068286"/>
              <a:ext cx="272143" cy="293914"/>
            </a:xfrm>
            <a:custGeom>
              <a:avLst/>
              <a:gdLst>
                <a:gd name="connsiteX0" fmla="*/ 152400 w 272143"/>
                <a:gd name="connsiteY0" fmla="*/ 0 h 293914"/>
                <a:gd name="connsiteX1" fmla="*/ 0 w 272143"/>
                <a:gd name="connsiteY1" fmla="*/ 195943 h 293914"/>
                <a:gd name="connsiteX2" fmla="*/ 152400 w 272143"/>
                <a:gd name="connsiteY2" fmla="*/ 293914 h 293914"/>
                <a:gd name="connsiteX3" fmla="*/ 272143 w 272143"/>
                <a:gd name="connsiteY3" fmla="*/ 141514 h 293914"/>
                <a:gd name="connsiteX4" fmla="*/ 152400 w 272143"/>
                <a:gd name="connsiteY4" fmla="*/ 0 h 293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2143" h="293914">
                  <a:moveTo>
                    <a:pt x="152400" y="0"/>
                  </a:moveTo>
                  <a:lnTo>
                    <a:pt x="0" y="195943"/>
                  </a:lnTo>
                  <a:lnTo>
                    <a:pt x="152400" y="293914"/>
                  </a:lnTo>
                  <a:lnTo>
                    <a:pt x="272143" y="141514"/>
                  </a:lnTo>
                  <a:lnTo>
                    <a:pt x="15240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1" name="Forme libre 30"/>
            <p:cNvSpPr/>
            <p:nvPr/>
          </p:nvSpPr>
          <p:spPr>
            <a:xfrm>
              <a:off x="3357554" y="357166"/>
              <a:ext cx="2666083" cy="4012071"/>
            </a:xfrm>
            <a:custGeom>
              <a:avLst/>
              <a:gdLst>
                <a:gd name="connsiteX0" fmla="*/ 1210129 w 6226629"/>
                <a:gd name="connsiteY0" fmla="*/ 2824843 h 6734629"/>
                <a:gd name="connsiteX1" fmla="*/ 1384300 w 6226629"/>
                <a:gd name="connsiteY1" fmla="*/ 2748643 h 6734629"/>
                <a:gd name="connsiteX2" fmla="*/ 1993900 w 6226629"/>
                <a:gd name="connsiteY2" fmla="*/ 2683329 h 6734629"/>
                <a:gd name="connsiteX3" fmla="*/ 2527300 w 6226629"/>
                <a:gd name="connsiteY3" fmla="*/ 2541815 h 6734629"/>
                <a:gd name="connsiteX4" fmla="*/ 2668814 w 6226629"/>
                <a:gd name="connsiteY4" fmla="*/ 2258786 h 6734629"/>
                <a:gd name="connsiteX5" fmla="*/ 2668814 w 6226629"/>
                <a:gd name="connsiteY5" fmla="*/ 2465615 h 6734629"/>
                <a:gd name="connsiteX6" fmla="*/ 2483757 w 6226629"/>
                <a:gd name="connsiteY6" fmla="*/ 2661558 h 6734629"/>
                <a:gd name="connsiteX7" fmla="*/ 2396672 w 6226629"/>
                <a:gd name="connsiteY7" fmla="*/ 2694215 h 6734629"/>
                <a:gd name="connsiteX8" fmla="*/ 2244272 w 6226629"/>
                <a:gd name="connsiteY8" fmla="*/ 2792186 h 6734629"/>
                <a:gd name="connsiteX9" fmla="*/ 1830614 w 6226629"/>
                <a:gd name="connsiteY9" fmla="*/ 2835729 h 6734629"/>
                <a:gd name="connsiteX10" fmla="*/ 872672 w 6226629"/>
                <a:gd name="connsiteY10" fmla="*/ 2868386 h 6734629"/>
                <a:gd name="connsiteX11" fmla="*/ 763814 w 6226629"/>
                <a:gd name="connsiteY11" fmla="*/ 2933700 h 6734629"/>
                <a:gd name="connsiteX12" fmla="*/ 600529 w 6226629"/>
                <a:gd name="connsiteY12" fmla="*/ 3118758 h 6734629"/>
                <a:gd name="connsiteX13" fmla="*/ 491672 w 6226629"/>
                <a:gd name="connsiteY13" fmla="*/ 3227615 h 6734629"/>
                <a:gd name="connsiteX14" fmla="*/ 339272 w 6226629"/>
                <a:gd name="connsiteY14" fmla="*/ 3314700 h 6734629"/>
                <a:gd name="connsiteX15" fmla="*/ 263072 w 6226629"/>
                <a:gd name="connsiteY15" fmla="*/ 3401786 h 6734629"/>
                <a:gd name="connsiteX16" fmla="*/ 99786 w 6226629"/>
                <a:gd name="connsiteY16" fmla="*/ 3401786 h 6734629"/>
                <a:gd name="connsiteX17" fmla="*/ 1814 w 6226629"/>
                <a:gd name="connsiteY17" fmla="*/ 3521529 h 6734629"/>
                <a:gd name="connsiteX18" fmla="*/ 88900 w 6226629"/>
                <a:gd name="connsiteY18" fmla="*/ 3586843 h 6734629"/>
                <a:gd name="connsiteX19" fmla="*/ 154214 w 6226629"/>
                <a:gd name="connsiteY19" fmla="*/ 3597729 h 6734629"/>
                <a:gd name="connsiteX20" fmla="*/ 208643 w 6226629"/>
                <a:gd name="connsiteY20" fmla="*/ 3532415 h 6734629"/>
                <a:gd name="connsiteX21" fmla="*/ 186872 w 6226629"/>
                <a:gd name="connsiteY21" fmla="*/ 3717472 h 6734629"/>
                <a:gd name="connsiteX22" fmla="*/ 241300 w 6226629"/>
                <a:gd name="connsiteY22" fmla="*/ 3706586 h 6734629"/>
                <a:gd name="connsiteX23" fmla="*/ 252186 w 6226629"/>
                <a:gd name="connsiteY23" fmla="*/ 3782786 h 6734629"/>
                <a:gd name="connsiteX24" fmla="*/ 317500 w 6226629"/>
                <a:gd name="connsiteY24" fmla="*/ 3684815 h 6734629"/>
                <a:gd name="connsiteX25" fmla="*/ 382814 w 6226629"/>
                <a:gd name="connsiteY25" fmla="*/ 3750129 h 6734629"/>
                <a:gd name="connsiteX26" fmla="*/ 393700 w 6226629"/>
                <a:gd name="connsiteY26" fmla="*/ 3858986 h 6734629"/>
                <a:gd name="connsiteX27" fmla="*/ 491672 w 6226629"/>
                <a:gd name="connsiteY27" fmla="*/ 3913415 h 6734629"/>
                <a:gd name="connsiteX28" fmla="*/ 556986 w 6226629"/>
                <a:gd name="connsiteY28" fmla="*/ 3858986 h 6734629"/>
                <a:gd name="connsiteX29" fmla="*/ 676729 w 6226629"/>
                <a:gd name="connsiteY29" fmla="*/ 4054929 h 6734629"/>
                <a:gd name="connsiteX30" fmla="*/ 676729 w 6226629"/>
                <a:gd name="connsiteY30" fmla="*/ 4131129 h 6734629"/>
                <a:gd name="connsiteX31" fmla="*/ 752929 w 6226629"/>
                <a:gd name="connsiteY31" fmla="*/ 4120243 h 6734629"/>
                <a:gd name="connsiteX32" fmla="*/ 905329 w 6226629"/>
                <a:gd name="connsiteY32" fmla="*/ 4261758 h 6734629"/>
                <a:gd name="connsiteX33" fmla="*/ 1014186 w 6226629"/>
                <a:gd name="connsiteY33" fmla="*/ 4425043 h 6734629"/>
                <a:gd name="connsiteX34" fmla="*/ 1123043 w 6226629"/>
                <a:gd name="connsiteY34" fmla="*/ 4414158 h 6734629"/>
                <a:gd name="connsiteX35" fmla="*/ 1177472 w 6226629"/>
                <a:gd name="connsiteY35" fmla="*/ 4512129 h 6734629"/>
                <a:gd name="connsiteX36" fmla="*/ 1221014 w 6226629"/>
                <a:gd name="connsiteY36" fmla="*/ 4501243 h 6734629"/>
                <a:gd name="connsiteX37" fmla="*/ 1264557 w 6226629"/>
                <a:gd name="connsiteY37" fmla="*/ 4631872 h 6734629"/>
                <a:gd name="connsiteX38" fmla="*/ 1340757 w 6226629"/>
                <a:gd name="connsiteY38" fmla="*/ 4599215 h 6734629"/>
                <a:gd name="connsiteX39" fmla="*/ 1384300 w 6226629"/>
                <a:gd name="connsiteY39" fmla="*/ 4653643 h 6734629"/>
                <a:gd name="connsiteX40" fmla="*/ 1449614 w 6226629"/>
                <a:gd name="connsiteY40" fmla="*/ 4610100 h 6734629"/>
                <a:gd name="connsiteX41" fmla="*/ 1536700 w 6226629"/>
                <a:gd name="connsiteY41" fmla="*/ 4588329 h 6734629"/>
                <a:gd name="connsiteX42" fmla="*/ 1591129 w 6226629"/>
                <a:gd name="connsiteY42" fmla="*/ 4675415 h 6734629"/>
                <a:gd name="connsiteX43" fmla="*/ 1656443 w 6226629"/>
                <a:gd name="connsiteY43" fmla="*/ 4664529 h 6734629"/>
                <a:gd name="connsiteX44" fmla="*/ 1732643 w 6226629"/>
                <a:gd name="connsiteY44" fmla="*/ 4631872 h 6734629"/>
                <a:gd name="connsiteX45" fmla="*/ 1743529 w 6226629"/>
                <a:gd name="connsiteY45" fmla="*/ 4718958 h 6734629"/>
                <a:gd name="connsiteX46" fmla="*/ 1852386 w 6226629"/>
                <a:gd name="connsiteY46" fmla="*/ 4642758 h 6734629"/>
                <a:gd name="connsiteX47" fmla="*/ 1819729 w 6226629"/>
                <a:gd name="connsiteY47" fmla="*/ 4773386 h 6734629"/>
                <a:gd name="connsiteX48" fmla="*/ 1906814 w 6226629"/>
                <a:gd name="connsiteY48" fmla="*/ 4664529 h 6734629"/>
                <a:gd name="connsiteX49" fmla="*/ 2015672 w 6226629"/>
                <a:gd name="connsiteY49" fmla="*/ 4664529 h 6734629"/>
                <a:gd name="connsiteX50" fmla="*/ 2135414 w 6226629"/>
                <a:gd name="connsiteY50" fmla="*/ 4773386 h 6734629"/>
                <a:gd name="connsiteX51" fmla="*/ 2287814 w 6226629"/>
                <a:gd name="connsiteY51" fmla="*/ 4751615 h 6734629"/>
                <a:gd name="connsiteX52" fmla="*/ 2342243 w 6226629"/>
                <a:gd name="connsiteY52" fmla="*/ 4816929 h 6734629"/>
                <a:gd name="connsiteX53" fmla="*/ 2451100 w 6226629"/>
                <a:gd name="connsiteY53" fmla="*/ 4773386 h 6734629"/>
                <a:gd name="connsiteX54" fmla="*/ 2527300 w 6226629"/>
                <a:gd name="connsiteY54" fmla="*/ 4816929 h 6734629"/>
                <a:gd name="connsiteX55" fmla="*/ 2559957 w 6226629"/>
                <a:gd name="connsiteY55" fmla="*/ 4795158 h 6734629"/>
                <a:gd name="connsiteX56" fmla="*/ 2592614 w 6226629"/>
                <a:gd name="connsiteY56" fmla="*/ 4871358 h 6734629"/>
                <a:gd name="connsiteX57" fmla="*/ 2734129 w 6226629"/>
                <a:gd name="connsiteY57" fmla="*/ 4860472 h 6734629"/>
                <a:gd name="connsiteX58" fmla="*/ 2832100 w 6226629"/>
                <a:gd name="connsiteY58" fmla="*/ 4860472 h 6734629"/>
                <a:gd name="connsiteX59" fmla="*/ 2897414 w 6226629"/>
                <a:gd name="connsiteY59" fmla="*/ 4914900 h 6734629"/>
                <a:gd name="connsiteX60" fmla="*/ 2886529 w 6226629"/>
                <a:gd name="connsiteY60" fmla="*/ 5197929 h 6734629"/>
                <a:gd name="connsiteX61" fmla="*/ 2930072 w 6226629"/>
                <a:gd name="connsiteY61" fmla="*/ 5655129 h 6734629"/>
                <a:gd name="connsiteX62" fmla="*/ 2984500 w 6226629"/>
                <a:gd name="connsiteY62" fmla="*/ 5949043 h 6734629"/>
                <a:gd name="connsiteX63" fmla="*/ 2919186 w 6226629"/>
                <a:gd name="connsiteY63" fmla="*/ 6101443 h 6734629"/>
                <a:gd name="connsiteX64" fmla="*/ 2919186 w 6226629"/>
                <a:gd name="connsiteY64" fmla="*/ 6253843 h 6734629"/>
                <a:gd name="connsiteX65" fmla="*/ 2842986 w 6226629"/>
                <a:gd name="connsiteY65" fmla="*/ 6308272 h 6734629"/>
                <a:gd name="connsiteX66" fmla="*/ 2701472 w 6226629"/>
                <a:gd name="connsiteY66" fmla="*/ 6525986 h 6734629"/>
                <a:gd name="connsiteX67" fmla="*/ 2657929 w 6226629"/>
                <a:gd name="connsiteY67" fmla="*/ 6591300 h 6734629"/>
                <a:gd name="connsiteX68" fmla="*/ 2636157 w 6226629"/>
                <a:gd name="connsiteY68" fmla="*/ 6656615 h 6734629"/>
                <a:gd name="connsiteX69" fmla="*/ 2777672 w 6226629"/>
                <a:gd name="connsiteY69" fmla="*/ 6678386 h 6734629"/>
                <a:gd name="connsiteX70" fmla="*/ 2995386 w 6226629"/>
                <a:gd name="connsiteY70" fmla="*/ 6721929 h 6734629"/>
                <a:gd name="connsiteX71" fmla="*/ 3104243 w 6226629"/>
                <a:gd name="connsiteY71" fmla="*/ 6678386 h 6734629"/>
                <a:gd name="connsiteX72" fmla="*/ 3115129 w 6226629"/>
                <a:gd name="connsiteY72" fmla="*/ 6591300 h 6734629"/>
                <a:gd name="connsiteX73" fmla="*/ 3202214 w 6226629"/>
                <a:gd name="connsiteY73" fmla="*/ 6613072 h 6734629"/>
                <a:gd name="connsiteX74" fmla="*/ 3278414 w 6226629"/>
                <a:gd name="connsiteY74" fmla="*/ 6580415 h 6734629"/>
                <a:gd name="connsiteX75" fmla="*/ 3267529 w 6226629"/>
                <a:gd name="connsiteY75" fmla="*/ 6428015 h 6734629"/>
                <a:gd name="connsiteX76" fmla="*/ 3300186 w 6226629"/>
                <a:gd name="connsiteY76" fmla="*/ 6362700 h 6734629"/>
                <a:gd name="connsiteX77" fmla="*/ 3321957 w 6226629"/>
                <a:gd name="connsiteY77" fmla="*/ 6177643 h 6734629"/>
                <a:gd name="connsiteX78" fmla="*/ 3278414 w 6226629"/>
                <a:gd name="connsiteY78" fmla="*/ 6047015 h 6734629"/>
                <a:gd name="connsiteX79" fmla="*/ 3300186 w 6226629"/>
                <a:gd name="connsiteY79" fmla="*/ 5981700 h 6734629"/>
                <a:gd name="connsiteX80" fmla="*/ 3256643 w 6226629"/>
                <a:gd name="connsiteY80" fmla="*/ 5927272 h 6734629"/>
                <a:gd name="connsiteX81" fmla="*/ 3300186 w 6226629"/>
                <a:gd name="connsiteY81" fmla="*/ 5676900 h 6734629"/>
                <a:gd name="connsiteX82" fmla="*/ 3354614 w 6226629"/>
                <a:gd name="connsiteY82" fmla="*/ 5361215 h 6734629"/>
                <a:gd name="connsiteX83" fmla="*/ 3376386 w 6226629"/>
                <a:gd name="connsiteY83" fmla="*/ 5110843 h 6734629"/>
                <a:gd name="connsiteX84" fmla="*/ 3365500 w 6226629"/>
                <a:gd name="connsiteY84" fmla="*/ 4991100 h 6734629"/>
                <a:gd name="connsiteX85" fmla="*/ 3441700 w 6226629"/>
                <a:gd name="connsiteY85" fmla="*/ 4914900 h 6734629"/>
                <a:gd name="connsiteX86" fmla="*/ 3507014 w 6226629"/>
                <a:gd name="connsiteY86" fmla="*/ 4958443 h 6734629"/>
                <a:gd name="connsiteX87" fmla="*/ 3550557 w 6226629"/>
                <a:gd name="connsiteY87" fmla="*/ 4925786 h 6734629"/>
                <a:gd name="connsiteX88" fmla="*/ 3594100 w 6226629"/>
                <a:gd name="connsiteY88" fmla="*/ 5001986 h 6734629"/>
                <a:gd name="connsiteX89" fmla="*/ 3583214 w 6226629"/>
                <a:gd name="connsiteY89" fmla="*/ 5099958 h 6734629"/>
                <a:gd name="connsiteX90" fmla="*/ 3604986 w 6226629"/>
                <a:gd name="connsiteY90" fmla="*/ 5459186 h 6734629"/>
                <a:gd name="connsiteX91" fmla="*/ 3648529 w 6226629"/>
                <a:gd name="connsiteY91" fmla="*/ 5720443 h 6734629"/>
                <a:gd name="connsiteX92" fmla="*/ 3637643 w 6226629"/>
                <a:gd name="connsiteY92" fmla="*/ 5894615 h 6734629"/>
                <a:gd name="connsiteX93" fmla="*/ 3604986 w 6226629"/>
                <a:gd name="connsiteY93" fmla="*/ 6123215 h 6734629"/>
                <a:gd name="connsiteX94" fmla="*/ 3561443 w 6226629"/>
                <a:gd name="connsiteY94" fmla="*/ 6319158 h 6734629"/>
                <a:gd name="connsiteX95" fmla="*/ 3572329 w 6226629"/>
                <a:gd name="connsiteY95" fmla="*/ 6515100 h 6734629"/>
                <a:gd name="connsiteX96" fmla="*/ 3583214 w 6226629"/>
                <a:gd name="connsiteY96" fmla="*/ 6656615 h 6734629"/>
                <a:gd name="connsiteX97" fmla="*/ 3637643 w 6226629"/>
                <a:gd name="connsiteY97" fmla="*/ 6721929 h 6734629"/>
                <a:gd name="connsiteX98" fmla="*/ 3844472 w 6226629"/>
                <a:gd name="connsiteY98" fmla="*/ 6732815 h 6734629"/>
                <a:gd name="connsiteX99" fmla="*/ 4007757 w 6226629"/>
                <a:gd name="connsiteY99" fmla="*/ 6711043 h 6734629"/>
                <a:gd name="connsiteX100" fmla="*/ 4073072 w 6226629"/>
                <a:gd name="connsiteY100" fmla="*/ 6623958 h 6734629"/>
                <a:gd name="connsiteX101" fmla="*/ 4051300 w 6226629"/>
                <a:gd name="connsiteY101" fmla="*/ 6460672 h 6734629"/>
                <a:gd name="connsiteX102" fmla="*/ 4127500 w 6226629"/>
                <a:gd name="connsiteY102" fmla="*/ 6406243 h 6734629"/>
                <a:gd name="connsiteX103" fmla="*/ 4051300 w 6226629"/>
                <a:gd name="connsiteY103" fmla="*/ 6395358 h 6734629"/>
                <a:gd name="connsiteX104" fmla="*/ 3975100 w 6226629"/>
                <a:gd name="connsiteY104" fmla="*/ 6286500 h 6734629"/>
                <a:gd name="connsiteX105" fmla="*/ 3975100 w 6226629"/>
                <a:gd name="connsiteY105" fmla="*/ 6144986 h 6734629"/>
                <a:gd name="connsiteX106" fmla="*/ 3942443 w 6226629"/>
                <a:gd name="connsiteY106" fmla="*/ 6079672 h 6734629"/>
                <a:gd name="connsiteX107" fmla="*/ 3964214 w 6226629"/>
                <a:gd name="connsiteY107" fmla="*/ 6014358 h 6734629"/>
                <a:gd name="connsiteX108" fmla="*/ 3920672 w 6226629"/>
                <a:gd name="connsiteY108" fmla="*/ 5949043 h 6734629"/>
                <a:gd name="connsiteX109" fmla="*/ 3985986 w 6226629"/>
                <a:gd name="connsiteY109" fmla="*/ 5589815 h 6734629"/>
                <a:gd name="connsiteX110" fmla="*/ 4062186 w 6226629"/>
                <a:gd name="connsiteY110" fmla="*/ 5295900 h 6734629"/>
                <a:gd name="connsiteX111" fmla="*/ 4051300 w 6226629"/>
                <a:gd name="connsiteY111" fmla="*/ 5121729 h 6734629"/>
                <a:gd name="connsiteX112" fmla="*/ 4062186 w 6226629"/>
                <a:gd name="connsiteY112" fmla="*/ 4991100 h 6734629"/>
                <a:gd name="connsiteX113" fmla="*/ 4083957 w 6226629"/>
                <a:gd name="connsiteY113" fmla="*/ 4936672 h 6734629"/>
                <a:gd name="connsiteX114" fmla="*/ 4192814 w 6226629"/>
                <a:gd name="connsiteY114" fmla="*/ 4936672 h 6734629"/>
                <a:gd name="connsiteX115" fmla="*/ 4160157 w 6226629"/>
                <a:gd name="connsiteY115" fmla="*/ 4871358 h 6734629"/>
                <a:gd name="connsiteX116" fmla="*/ 4258129 w 6226629"/>
                <a:gd name="connsiteY116" fmla="*/ 4882243 h 6734629"/>
                <a:gd name="connsiteX117" fmla="*/ 4421414 w 6226629"/>
                <a:gd name="connsiteY117" fmla="*/ 4882243 h 6734629"/>
                <a:gd name="connsiteX118" fmla="*/ 4541157 w 6226629"/>
                <a:gd name="connsiteY118" fmla="*/ 4914900 h 6734629"/>
                <a:gd name="connsiteX119" fmla="*/ 4660900 w 6226629"/>
                <a:gd name="connsiteY119" fmla="*/ 4904015 h 6734629"/>
                <a:gd name="connsiteX120" fmla="*/ 4758872 w 6226629"/>
                <a:gd name="connsiteY120" fmla="*/ 4947558 h 6734629"/>
                <a:gd name="connsiteX121" fmla="*/ 4780643 w 6226629"/>
                <a:gd name="connsiteY121" fmla="*/ 4893129 h 6734629"/>
                <a:gd name="connsiteX122" fmla="*/ 4845957 w 6226629"/>
                <a:gd name="connsiteY122" fmla="*/ 4849586 h 6734629"/>
                <a:gd name="connsiteX123" fmla="*/ 4922157 w 6226629"/>
                <a:gd name="connsiteY123" fmla="*/ 4838700 h 6734629"/>
                <a:gd name="connsiteX124" fmla="*/ 4998357 w 6226629"/>
                <a:gd name="connsiteY124" fmla="*/ 4784272 h 6734629"/>
                <a:gd name="connsiteX125" fmla="*/ 5085443 w 6226629"/>
                <a:gd name="connsiteY125" fmla="*/ 4827815 h 6734629"/>
                <a:gd name="connsiteX126" fmla="*/ 5139872 w 6226629"/>
                <a:gd name="connsiteY126" fmla="*/ 4740729 h 6734629"/>
                <a:gd name="connsiteX127" fmla="*/ 5183414 w 6226629"/>
                <a:gd name="connsiteY127" fmla="*/ 4751615 h 6734629"/>
                <a:gd name="connsiteX128" fmla="*/ 5237843 w 6226629"/>
                <a:gd name="connsiteY128" fmla="*/ 4664529 h 6734629"/>
                <a:gd name="connsiteX129" fmla="*/ 5346700 w 6226629"/>
                <a:gd name="connsiteY129" fmla="*/ 4675415 h 6734629"/>
                <a:gd name="connsiteX130" fmla="*/ 5422900 w 6226629"/>
                <a:gd name="connsiteY130" fmla="*/ 4620986 h 6734629"/>
                <a:gd name="connsiteX131" fmla="*/ 5499100 w 6226629"/>
                <a:gd name="connsiteY131" fmla="*/ 4620986 h 6734629"/>
                <a:gd name="connsiteX132" fmla="*/ 5607957 w 6226629"/>
                <a:gd name="connsiteY132" fmla="*/ 4490358 h 6734629"/>
                <a:gd name="connsiteX133" fmla="*/ 5705929 w 6226629"/>
                <a:gd name="connsiteY133" fmla="*/ 4533900 h 6734629"/>
                <a:gd name="connsiteX134" fmla="*/ 5760357 w 6226629"/>
                <a:gd name="connsiteY134" fmla="*/ 4435929 h 6734629"/>
                <a:gd name="connsiteX135" fmla="*/ 5858329 w 6226629"/>
                <a:gd name="connsiteY135" fmla="*/ 4446815 h 6734629"/>
                <a:gd name="connsiteX136" fmla="*/ 5923643 w 6226629"/>
                <a:gd name="connsiteY136" fmla="*/ 4359729 h 6734629"/>
                <a:gd name="connsiteX137" fmla="*/ 6054272 w 6226629"/>
                <a:gd name="connsiteY137" fmla="*/ 4348843 h 6734629"/>
                <a:gd name="connsiteX138" fmla="*/ 6195786 w 6226629"/>
                <a:gd name="connsiteY138" fmla="*/ 4283529 h 6734629"/>
                <a:gd name="connsiteX139" fmla="*/ 6076043 w 6226629"/>
                <a:gd name="connsiteY139" fmla="*/ 4239986 h 6734629"/>
                <a:gd name="connsiteX140" fmla="*/ 5988957 w 6226629"/>
                <a:gd name="connsiteY140" fmla="*/ 4142015 h 6734629"/>
                <a:gd name="connsiteX141" fmla="*/ 5847443 w 6226629"/>
                <a:gd name="connsiteY141" fmla="*/ 4229100 h 6734629"/>
                <a:gd name="connsiteX142" fmla="*/ 5695043 w 6226629"/>
                <a:gd name="connsiteY142" fmla="*/ 4283529 h 6734629"/>
                <a:gd name="connsiteX143" fmla="*/ 5695043 w 6226629"/>
                <a:gd name="connsiteY143" fmla="*/ 4065815 h 6734629"/>
                <a:gd name="connsiteX144" fmla="*/ 5978072 w 6226629"/>
                <a:gd name="connsiteY144" fmla="*/ 3761015 h 6734629"/>
                <a:gd name="connsiteX145" fmla="*/ 5825672 w 6226629"/>
                <a:gd name="connsiteY145" fmla="*/ 3652158 h 6734629"/>
                <a:gd name="connsiteX146" fmla="*/ 5923643 w 6226629"/>
                <a:gd name="connsiteY146" fmla="*/ 3565072 h 6734629"/>
                <a:gd name="connsiteX147" fmla="*/ 6054272 w 6226629"/>
                <a:gd name="connsiteY147" fmla="*/ 3597729 h 6734629"/>
                <a:gd name="connsiteX148" fmla="*/ 6163129 w 6226629"/>
                <a:gd name="connsiteY148" fmla="*/ 3575958 h 6734629"/>
                <a:gd name="connsiteX149" fmla="*/ 6032500 w 6226629"/>
                <a:gd name="connsiteY149" fmla="*/ 3401786 h 6734629"/>
                <a:gd name="connsiteX150" fmla="*/ 5912757 w 6226629"/>
                <a:gd name="connsiteY150" fmla="*/ 3151415 h 6734629"/>
                <a:gd name="connsiteX151" fmla="*/ 5793014 w 6226629"/>
                <a:gd name="connsiteY151" fmla="*/ 2977243 h 6734629"/>
                <a:gd name="connsiteX152" fmla="*/ 5586186 w 6226629"/>
                <a:gd name="connsiteY152" fmla="*/ 2988129 h 6734629"/>
                <a:gd name="connsiteX153" fmla="*/ 5324929 w 6226629"/>
                <a:gd name="connsiteY153" fmla="*/ 2955472 h 6734629"/>
                <a:gd name="connsiteX154" fmla="*/ 5009243 w 6226629"/>
                <a:gd name="connsiteY154" fmla="*/ 2933700 h 6734629"/>
                <a:gd name="connsiteX155" fmla="*/ 4595586 w 6226629"/>
                <a:gd name="connsiteY155" fmla="*/ 2911929 h 6734629"/>
                <a:gd name="connsiteX156" fmla="*/ 4454072 w 6226629"/>
                <a:gd name="connsiteY156" fmla="*/ 2813958 h 6734629"/>
                <a:gd name="connsiteX157" fmla="*/ 4301672 w 6226629"/>
                <a:gd name="connsiteY157" fmla="*/ 2770415 h 6734629"/>
                <a:gd name="connsiteX158" fmla="*/ 4247243 w 6226629"/>
                <a:gd name="connsiteY158" fmla="*/ 2607129 h 6734629"/>
                <a:gd name="connsiteX159" fmla="*/ 4214586 w 6226629"/>
                <a:gd name="connsiteY159" fmla="*/ 2541815 h 6734629"/>
                <a:gd name="connsiteX160" fmla="*/ 4236357 w 6226629"/>
                <a:gd name="connsiteY160" fmla="*/ 2487386 h 6734629"/>
                <a:gd name="connsiteX161" fmla="*/ 4181929 w 6226629"/>
                <a:gd name="connsiteY161" fmla="*/ 2411186 h 6734629"/>
                <a:gd name="connsiteX162" fmla="*/ 4203700 w 6226629"/>
                <a:gd name="connsiteY162" fmla="*/ 2324100 h 6734629"/>
                <a:gd name="connsiteX163" fmla="*/ 4356100 w 6226629"/>
                <a:gd name="connsiteY163" fmla="*/ 2422072 h 6734629"/>
                <a:gd name="connsiteX164" fmla="*/ 4432300 w 6226629"/>
                <a:gd name="connsiteY164" fmla="*/ 2585358 h 6734629"/>
                <a:gd name="connsiteX165" fmla="*/ 4562929 w 6226629"/>
                <a:gd name="connsiteY165" fmla="*/ 2661558 h 6734629"/>
                <a:gd name="connsiteX166" fmla="*/ 4998357 w 6226629"/>
                <a:gd name="connsiteY166" fmla="*/ 2803072 h 6734629"/>
                <a:gd name="connsiteX167" fmla="*/ 5368472 w 6226629"/>
                <a:gd name="connsiteY167" fmla="*/ 2879272 h 6734629"/>
                <a:gd name="connsiteX168" fmla="*/ 5488214 w 6226629"/>
                <a:gd name="connsiteY168" fmla="*/ 2868386 h 6734629"/>
                <a:gd name="connsiteX169" fmla="*/ 5629729 w 6226629"/>
                <a:gd name="connsiteY169" fmla="*/ 2977243 h 6734629"/>
                <a:gd name="connsiteX170" fmla="*/ 5988957 w 6226629"/>
                <a:gd name="connsiteY170" fmla="*/ 3227615 h 6734629"/>
                <a:gd name="connsiteX171" fmla="*/ 6021614 w 6226629"/>
                <a:gd name="connsiteY171" fmla="*/ 3194958 h 6734629"/>
                <a:gd name="connsiteX172" fmla="*/ 6065157 w 6226629"/>
                <a:gd name="connsiteY172" fmla="*/ 3271158 h 6734629"/>
                <a:gd name="connsiteX173" fmla="*/ 6141357 w 6226629"/>
                <a:gd name="connsiteY173" fmla="*/ 3216729 h 6734629"/>
                <a:gd name="connsiteX174" fmla="*/ 6217557 w 6226629"/>
                <a:gd name="connsiteY174" fmla="*/ 3140529 h 6734629"/>
                <a:gd name="connsiteX175" fmla="*/ 6195786 w 6226629"/>
                <a:gd name="connsiteY175" fmla="*/ 3086100 h 6734629"/>
                <a:gd name="connsiteX176" fmla="*/ 6054272 w 6226629"/>
                <a:gd name="connsiteY176" fmla="*/ 3009900 h 6734629"/>
                <a:gd name="connsiteX177" fmla="*/ 6010729 w 6226629"/>
                <a:gd name="connsiteY177" fmla="*/ 2966358 h 6734629"/>
                <a:gd name="connsiteX178" fmla="*/ 5934529 w 6226629"/>
                <a:gd name="connsiteY178" fmla="*/ 2890158 h 6734629"/>
                <a:gd name="connsiteX179" fmla="*/ 5901872 w 6226629"/>
                <a:gd name="connsiteY179" fmla="*/ 2890158 h 6734629"/>
                <a:gd name="connsiteX180" fmla="*/ 5771243 w 6226629"/>
                <a:gd name="connsiteY180" fmla="*/ 2824843 h 6734629"/>
                <a:gd name="connsiteX181" fmla="*/ 5640614 w 6226629"/>
                <a:gd name="connsiteY181" fmla="*/ 2737758 h 6734629"/>
                <a:gd name="connsiteX182" fmla="*/ 5553529 w 6226629"/>
                <a:gd name="connsiteY182" fmla="*/ 2726872 h 6734629"/>
                <a:gd name="connsiteX183" fmla="*/ 5412014 w 6226629"/>
                <a:gd name="connsiteY183" fmla="*/ 2672443 h 6734629"/>
                <a:gd name="connsiteX184" fmla="*/ 5009243 w 6226629"/>
                <a:gd name="connsiteY184" fmla="*/ 2530929 h 6734629"/>
                <a:gd name="connsiteX185" fmla="*/ 4824186 w 6226629"/>
                <a:gd name="connsiteY185" fmla="*/ 2443843 h 6734629"/>
                <a:gd name="connsiteX186" fmla="*/ 4747986 w 6226629"/>
                <a:gd name="connsiteY186" fmla="*/ 2411186 h 6734629"/>
                <a:gd name="connsiteX187" fmla="*/ 4682672 w 6226629"/>
                <a:gd name="connsiteY187" fmla="*/ 2324100 h 6734629"/>
                <a:gd name="connsiteX188" fmla="*/ 4791529 w 6226629"/>
                <a:gd name="connsiteY188" fmla="*/ 2280558 h 6734629"/>
                <a:gd name="connsiteX189" fmla="*/ 4715329 w 6226629"/>
                <a:gd name="connsiteY189" fmla="*/ 2149929 h 6734629"/>
                <a:gd name="connsiteX190" fmla="*/ 4671786 w 6226629"/>
                <a:gd name="connsiteY190" fmla="*/ 1943100 h 6734629"/>
                <a:gd name="connsiteX191" fmla="*/ 4573814 w 6226629"/>
                <a:gd name="connsiteY191" fmla="*/ 1692729 h 6734629"/>
                <a:gd name="connsiteX192" fmla="*/ 4486729 w 6226629"/>
                <a:gd name="connsiteY192" fmla="*/ 1485900 h 6734629"/>
                <a:gd name="connsiteX193" fmla="*/ 4290786 w 6226629"/>
                <a:gd name="connsiteY193" fmla="*/ 1344386 h 6734629"/>
                <a:gd name="connsiteX194" fmla="*/ 4149272 w 6226629"/>
                <a:gd name="connsiteY194" fmla="*/ 1322615 h 6734629"/>
                <a:gd name="connsiteX195" fmla="*/ 4116614 w 6226629"/>
                <a:gd name="connsiteY195" fmla="*/ 1224643 h 6734629"/>
                <a:gd name="connsiteX196" fmla="*/ 4007757 w 6226629"/>
                <a:gd name="connsiteY196" fmla="*/ 963386 h 6734629"/>
                <a:gd name="connsiteX197" fmla="*/ 3909786 w 6226629"/>
                <a:gd name="connsiteY197" fmla="*/ 941615 h 6734629"/>
                <a:gd name="connsiteX198" fmla="*/ 3844472 w 6226629"/>
                <a:gd name="connsiteY198" fmla="*/ 930729 h 6734629"/>
                <a:gd name="connsiteX199" fmla="*/ 3888014 w 6226629"/>
                <a:gd name="connsiteY199" fmla="*/ 854529 h 6734629"/>
                <a:gd name="connsiteX200" fmla="*/ 3931557 w 6226629"/>
                <a:gd name="connsiteY200" fmla="*/ 778329 h 6734629"/>
                <a:gd name="connsiteX201" fmla="*/ 3985986 w 6226629"/>
                <a:gd name="connsiteY201" fmla="*/ 800100 h 6734629"/>
                <a:gd name="connsiteX202" fmla="*/ 4083957 w 6226629"/>
                <a:gd name="connsiteY202" fmla="*/ 702129 h 6734629"/>
                <a:gd name="connsiteX203" fmla="*/ 4160157 w 6226629"/>
                <a:gd name="connsiteY203" fmla="*/ 615043 h 6734629"/>
                <a:gd name="connsiteX204" fmla="*/ 4073072 w 6226629"/>
                <a:gd name="connsiteY204" fmla="*/ 593272 h 6734629"/>
                <a:gd name="connsiteX205" fmla="*/ 4127500 w 6226629"/>
                <a:gd name="connsiteY205" fmla="*/ 462643 h 6734629"/>
                <a:gd name="connsiteX206" fmla="*/ 4094843 w 6226629"/>
                <a:gd name="connsiteY206" fmla="*/ 364672 h 6734629"/>
                <a:gd name="connsiteX207" fmla="*/ 4018643 w 6226629"/>
                <a:gd name="connsiteY207" fmla="*/ 201386 h 6734629"/>
                <a:gd name="connsiteX208" fmla="*/ 3822700 w 6226629"/>
                <a:gd name="connsiteY208" fmla="*/ 48986 h 6734629"/>
                <a:gd name="connsiteX209" fmla="*/ 3648529 w 6226629"/>
                <a:gd name="connsiteY209" fmla="*/ 5443 h 6734629"/>
                <a:gd name="connsiteX210" fmla="*/ 3376386 w 6226629"/>
                <a:gd name="connsiteY210" fmla="*/ 16329 h 6734629"/>
                <a:gd name="connsiteX211" fmla="*/ 3169557 w 6226629"/>
                <a:gd name="connsiteY211" fmla="*/ 103415 h 6734629"/>
                <a:gd name="connsiteX212" fmla="*/ 3060700 w 6226629"/>
                <a:gd name="connsiteY212" fmla="*/ 234043 h 6734629"/>
                <a:gd name="connsiteX213" fmla="*/ 2995386 w 6226629"/>
                <a:gd name="connsiteY213" fmla="*/ 332015 h 6734629"/>
                <a:gd name="connsiteX214" fmla="*/ 2951843 w 6226629"/>
                <a:gd name="connsiteY214" fmla="*/ 429986 h 6734629"/>
                <a:gd name="connsiteX215" fmla="*/ 2984500 w 6226629"/>
                <a:gd name="connsiteY215" fmla="*/ 484415 h 6734629"/>
                <a:gd name="connsiteX216" fmla="*/ 2930072 w 6226629"/>
                <a:gd name="connsiteY216" fmla="*/ 527958 h 6734629"/>
                <a:gd name="connsiteX217" fmla="*/ 2962729 w 6226629"/>
                <a:gd name="connsiteY217" fmla="*/ 625929 h 6734629"/>
                <a:gd name="connsiteX218" fmla="*/ 2919186 w 6226629"/>
                <a:gd name="connsiteY218" fmla="*/ 658586 h 6734629"/>
                <a:gd name="connsiteX219" fmla="*/ 2940957 w 6226629"/>
                <a:gd name="connsiteY219" fmla="*/ 680358 h 6734629"/>
                <a:gd name="connsiteX220" fmla="*/ 2908300 w 6226629"/>
                <a:gd name="connsiteY220" fmla="*/ 691243 h 6734629"/>
                <a:gd name="connsiteX221" fmla="*/ 2940957 w 6226629"/>
                <a:gd name="connsiteY221" fmla="*/ 767443 h 6734629"/>
                <a:gd name="connsiteX222" fmla="*/ 2875643 w 6226629"/>
                <a:gd name="connsiteY222" fmla="*/ 810986 h 6734629"/>
                <a:gd name="connsiteX223" fmla="*/ 2592614 w 6226629"/>
                <a:gd name="connsiteY223" fmla="*/ 963386 h 6734629"/>
                <a:gd name="connsiteX224" fmla="*/ 2483757 w 6226629"/>
                <a:gd name="connsiteY224" fmla="*/ 1094015 h 6734629"/>
                <a:gd name="connsiteX225" fmla="*/ 2342243 w 6226629"/>
                <a:gd name="connsiteY225" fmla="*/ 1289958 h 6734629"/>
                <a:gd name="connsiteX226" fmla="*/ 2298700 w 6226629"/>
                <a:gd name="connsiteY226" fmla="*/ 1507672 h 6734629"/>
                <a:gd name="connsiteX227" fmla="*/ 2255157 w 6226629"/>
                <a:gd name="connsiteY227" fmla="*/ 1583872 h 6734629"/>
                <a:gd name="connsiteX228" fmla="*/ 2189843 w 6226629"/>
                <a:gd name="connsiteY228" fmla="*/ 1670958 h 6734629"/>
                <a:gd name="connsiteX229" fmla="*/ 2255157 w 6226629"/>
                <a:gd name="connsiteY229" fmla="*/ 1768929 h 6734629"/>
                <a:gd name="connsiteX230" fmla="*/ 2233386 w 6226629"/>
                <a:gd name="connsiteY230" fmla="*/ 1823358 h 6734629"/>
                <a:gd name="connsiteX231" fmla="*/ 2168072 w 6226629"/>
                <a:gd name="connsiteY231" fmla="*/ 1899558 h 6734629"/>
                <a:gd name="connsiteX232" fmla="*/ 2276929 w 6226629"/>
                <a:gd name="connsiteY232" fmla="*/ 1910443 h 6734629"/>
                <a:gd name="connsiteX233" fmla="*/ 2222500 w 6226629"/>
                <a:gd name="connsiteY233" fmla="*/ 2051958 h 6734629"/>
                <a:gd name="connsiteX234" fmla="*/ 2157186 w 6226629"/>
                <a:gd name="connsiteY234" fmla="*/ 2171700 h 6734629"/>
                <a:gd name="connsiteX235" fmla="*/ 2276929 w 6226629"/>
                <a:gd name="connsiteY235" fmla="*/ 2280558 h 6734629"/>
                <a:gd name="connsiteX236" fmla="*/ 2276929 w 6226629"/>
                <a:gd name="connsiteY236" fmla="*/ 2291443 h 6734629"/>
                <a:gd name="connsiteX237" fmla="*/ 2211614 w 6226629"/>
                <a:gd name="connsiteY237" fmla="*/ 2324100 h 6734629"/>
                <a:gd name="connsiteX238" fmla="*/ 2080986 w 6226629"/>
                <a:gd name="connsiteY238" fmla="*/ 2367643 h 6734629"/>
                <a:gd name="connsiteX239" fmla="*/ 1895929 w 6226629"/>
                <a:gd name="connsiteY239" fmla="*/ 2443843 h 6734629"/>
                <a:gd name="connsiteX240" fmla="*/ 1504043 w 6226629"/>
                <a:gd name="connsiteY240" fmla="*/ 2541815 h 6734629"/>
                <a:gd name="connsiteX241" fmla="*/ 1155700 w 6226629"/>
                <a:gd name="connsiteY241" fmla="*/ 2618015 h 6734629"/>
                <a:gd name="connsiteX242" fmla="*/ 894443 w 6226629"/>
                <a:gd name="connsiteY242" fmla="*/ 2661558 h 6734629"/>
                <a:gd name="connsiteX243" fmla="*/ 829129 w 6226629"/>
                <a:gd name="connsiteY243" fmla="*/ 2694215 h 6734629"/>
                <a:gd name="connsiteX244" fmla="*/ 742043 w 6226629"/>
                <a:gd name="connsiteY244" fmla="*/ 2737758 h 6734629"/>
                <a:gd name="connsiteX245" fmla="*/ 600529 w 6226629"/>
                <a:gd name="connsiteY245" fmla="*/ 2770415 h 6734629"/>
                <a:gd name="connsiteX246" fmla="*/ 556986 w 6226629"/>
                <a:gd name="connsiteY246" fmla="*/ 2824843 h 6734629"/>
                <a:gd name="connsiteX247" fmla="*/ 611414 w 6226629"/>
                <a:gd name="connsiteY247" fmla="*/ 2890158 h 6734629"/>
                <a:gd name="connsiteX248" fmla="*/ 676729 w 6226629"/>
                <a:gd name="connsiteY248" fmla="*/ 2922815 h 6734629"/>
                <a:gd name="connsiteX249" fmla="*/ 785586 w 6226629"/>
                <a:gd name="connsiteY249" fmla="*/ 2922815 h 6734629"/>
                <a:gd name="connsiteX250" fmla="*/ 763814 w 6226629"/>
                <a:gd name="connsiteY250" fmla="*/ 2933700 h 6734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</a:cxnLst>
              <a:rect l="l" t="t" r="r" b="b"/>
              <a:pathLst>
                <a:path w="6226629" h="6734629">
                  <a:moveTo>
                    <a:pt x="1210129" y="2824843"/>
                  </a:moveTo>
                  <a:cubicBezTo>
                    <a:pt x="1231900" y="2798536"/>
                    <a:pt x="1253672" y="2772229"/>
                    <a:pt x="1384300" y="2748643"/>
                  </a:cubicBezTo>
                  <a:cubicBezTo>
                    <a:pt x="1514928" y="2725057"/>
                    <a:pt x="1803400" y="2717800"/>
                    <a:pt x="1993900" y="2683329"/>
                  </a:cubicBezTo>
                  <a:cubicBezTo>
                    <a:pt x="2184400" y="2648858"/>
                    <a:pt x="2414814" y="2612572"/>
                    <a:pt x="2527300" y="2541815"/>
                  </a:cubicBezTo>
                  <a:cubicBezTo>
                    <a:pt x="2639786" y="2471058"/>
                    <a:pt x="2645228" y="2271486"/>
                    <a:pt x="2668814" y="2258786"/>
                  </a:cubicBezTo>
                  <a:cubicBezTo>
                    <a:pt x="2692400" y="2246086"/>
                    <a:pt x="2699657" y="2398486"/>
                    <a:pt x="2668814" y="2465615"/>
                  </a:cubicBezTo>
                  <a:cubicBezTo>
                    <a:pt x="2637971" y="2532744"/>
                    <a:pt x="2529114" y="2623458"/>
                    <a:pt x="2483757" y="2661558"/>
                  </a:cubicBezTo>
                  <a:cubicBezTo>
                    <a:pt x="2438400" y="2699658"/>
                    <a:pt x="2436586" y="2672444"/>
                    <a:pt x="2396672" y="2694215"/>
                  </a:cubicBezTo>
                  <a:cubicBezTo>
                    <a:pt x="2356758" y="2715986"/>
                    <a:pt x="2338615" y="2768600"/>
                    <a:pt x="2244272" y="2792186"/>
                  </a:cubicBezTo>
                  <a:cubicBezTo>
                    <a:pt x="2149929" y="2815772"/>
                    <a:pt x="2059214" y="2823029"/>
                    <a:pt x="1830614" y="2835729"/>
                  </a:cubicBezTo>
                  <a:cubicBezTo>
                    <a:pt x="1602014" y="2848429"/>
                    <a:pt x="1050472" y="2852057"/>
                    <a:pt x="872672" y="2868386"/>
                  </a:cubicBezTo>
                  <a:cubicBezTo>
                    <a:pt x="694872" y="2884715"/>
                    <a:pt x="809171" y="2891971"/>
                    <a:pt x="763814" y="2933700"/>
                  </a:cubicBezTo>
                  <a:cubicBezTo>
                    <a:pt x="718457" y="2975429"/>
                    <a:pt x="645886" y="3069772"/>
                    <a:pt x="600529" y="3118758"/>
                  </a:cubicBezTo>
                  <a:cubicBezTo>
                    <a:pt x="555172" y="3167744"/>
                    <a:pt x="535215" y="3194958"/>
                    <a:pt x="491672" y="3227615"/>
                  </a:cubicBezTo>
                  <a:cubicBezTo>
                    <a:pt x="448129" y="3260272"/>
                    <a:pt x="377372" y="3285671"/>
                    <a:pt x="339272" y="3314700"/>
                  </a:cubicBezTo>
                  <a:cubicBezTo>
                    <a:pt x="301172" y="3343729"/>
                    <a:pt x="302986" y="3387272"/>
                    <a:pt x="263072" y="3401786"/>
                  </a:cubicBezTo>
                  <a:cubicBezTo>
                    <a:pt x="223158" y="3416300"/>
                    <a:pt x="143329" y="3381829"/>
                    <a:pt x="99786" y="3401786"/>
                  </a:cubicBezTo>
                  <a:cubicBezTo>
                    <a:pt x="56243" y="3421743"/>
                    <a:pt x="3628" y="3490686"/>
                    <a:pt x="1814" y="3521529"/>
                  </a:cubicBezTo>
                  <a:cubicBezTo>
                    <a:pt x="0" y="3552372"/>
                    <a:pt x="63500" y="3574143"/>
                    <a:pt x="88900" y="3586843"/>
                  </a:cubicBezTo>
                  <a:cubicBezTo>
                    <a:pt x="114300" y="3599543"/>
                    <a:pt x="134257" y="3606800"/>
                    <a:pt x="154214" y="3597729"/>
                  </a:cubicBezTo>
                  <a:cubicBezTo>
                    <a:pt x="174171" y="3588658"/>
                    <a:pt x="203200" y="3512458"/>
                    <a:pt x="208643" y="3532415"/>
                  </a:cubicBezTo>
                  <a:cubicBezTo>
                    <a:pt x="214086" y="3552372"/>
                    <a:pt x="181429" y="3688444"/>
                    <a:pt x="186872" y="3717472"/>
                  </a:cubicBezTo>
                  <a:cubicBezTo>
                    <a:pt x="192315" y="3746500"/>
                    <a:pt x="230414" y="3695700"/>
                    <a:pt x="241300" y="3706586"/>
                  </a:cubicBezTo>
                  <a:cubicBezTo>
                    <a:pt x="252186" y="3717472"/>
                    <a:pt x="239486" y="3786415"/>
                    <a:pt x="252186" y="3782786"/>
                  </a:cubicBezTo>
                  <a:cubicBezTo>
                    <a:pt x="264886" y="3779158"/>
                    <a:pt x="295729" y="3690258"/>
                    <a:pt x="317500" y="3684815"/>
                  </a:cubicBezTo>
                  <a:cubicBezTo>
                    <a:pt x="339271" y="3679372"/>
                    <a:pt x="370114" y="3721101"/>
                    <a:pt x="382814" y="3750129"/>
                  </a:cubicBezTo>
                  <a:cubicBezTo>
                    <a:pt x="395514" y="3779157"/>
                    <a:pt x="375557" y="3831772"/>
                    <a:pt x="393700" y="3858986"/>
                  </a:cubicBezTo>
                  <a:cubicBezTo>
                    <a:pt x="411843" y="3886200"/>
                    <a:pt x="464458" y="3913415"/>
                    <a:pt x="491672" y="3913415"/>
                  </a:cubicBezTo>
                  <a:cubicBezTo>
                    <a:pt x="518886" y="3913415"/>
                    <a:pt x="526143" y="3835400"/>
                    <a:pt x="556986" y="3858986"/>
                  </a:cubicBezTo>
                  <a:cubicBezTo>
                    <a:pt x="587829" y="3882572"/>
                    <a:pt x="656772" y="4009572"/>
                    <a:pt x="676729" y="4054929"/>
                  </a:cubicBezTo>
                  <a:cubicBezTo>
                    <a:pt x="696686" y="4100286"/>
                    <a:pt x="664029" y="4120243"/>
                    <a:pt x="676729" y="4131129"/>
                  </a:cubicBezTo>
                  <a:cubicBezTo>
                    <a:pt x="689429" y="4142015"/>
                    <a:pt x="714829" y="4098472"/>
                    <a:pt x="752929" y="4120243"/>
                  </a:cubicBezTo>
                  <a:cubicBezTo>
                    <a:pt x="791029" y="4142014"/>
                    <a:pt x="861786" y="4210958"/>
                    <a:pt x="905329" y="4261758"/>
                  </a:cubicBezTo>
                  <a:cubicBezTo>
                    <a:pt x="948872" y="4312558"/>
                    <a:pt x="977900" y="4399643"/>
                    <a:pt x="1014186" y="4425043"/>
                  </a:cubicBezTo>
                  <a:cubicBezTo>
                    <a:pt x="1050472" y="4450443"/>
                    <a:pt x="1095829" y="4399644"/>
                    <a:pt x="1123043" y="4414158"/>
                  </a:cubicBezTo>
                  <a:cubicBezTo>
                    <a:pt x="1150257" y="4428672"/>
                    <a:pt x="1161144" y="4497615"/>
                    <a:pt x="1177472" y="4512129"/>
                  </a:cubicBezTo>
                  <a:cubicBezTo>
                    <a:pt x="1193801" y="4526643"/>
                    <a:pt x="1206500" y="4481286"/>
                    <a:pt x="1221014" y="4501243"/>
                  </a:cubicBezTo>
                  <a:cubicBezTo>
                    <a:pt x="1235528" y="4521200"/>
                    <a:pt x="1244600" y="4615543"/>
                    <a:pt x="1264557" y="4631872"/>
                  </a:cubicBezTo>
                  <a:cubicBezTo>
                    <a:pt x="1284514" y="4648201"/>
                    <a:pt x="1320800" y="4595587"/>
                    <a:pt x="1340757" y="4599215"/>
                  </a:cubicBezTo>
                  <a:cubicBezTo>
                    <a:pt x="1360714" y="4602843"/>
                    <a:pt x="1366157" y="4651829"/>
                    <a:pt x="1384300" y="4653643"/>
                  </a:cubicBezTo>
                  <a:cubicBezTo>
                    <a:pt x="1402443" y="4655457"/>
                    <a:pt x="1424214" y="4620986"/>
                    <a:pt x="1449614" y="4610100"/>
                  </a:cubicBezTo>
                  <a:cubicBezTo>
                    <a:pt x="1475014" y="4599214"/>
                    <a:pt x="1513114" y="4577443"/>
                    <a:pt x="1536700" y="4588329"/>
                  </a:cubicBezTo>
                  <a:cubicBezTo>
                    <a:pt x="1560286" y="4599215"/>
                    <a:pt x="1571172" y="4662715"/>
                    <a:pt x="1591129" y="4675415"/>
                  </a:cubicBezTo>
                  <a:cubicBezTo>
                    <a:pt x="1611086" y="4688115"/>
                    <a:pt x="1632857" y="4671786"/>
                    <a:pt x="1656443" y="4664529"/>
                  </a:cubicBezTo>
                  <a:cubicBezTo>
                    <a:pt x="1680029" y="4657272"/>
                    <a:pt x="1718129" y="4622801"/>
                    <a:pt x="1732643" y="4631872"/>
                  </a:cubicBezTo>
                  <a:cubicBezTo>
                    <a:pt x="1747157" y="4640944"/>
                    <a:pt x="1723572" y="4717144"/>
                    <a:pt x="1743529" y="4718958"/>
                  </a:cubicBezTo>
                  <a:cubicBezTo>
                    <a:pt x="1763486" y="4720772"/>
                    <a:pt x="1839686" y="4633687"/>
                    <a:pt x="1852386" y="4642758"/>
                  </a:cubicBezTo>
                  <a:cubicBezTo>
                    <a:pt x="1865086" y="4651829"/>
                    <a:pt x="1810658" y="4769758"/>
                    <a:pt x="1819729" y="4773386"/>
                  </a:cubicBezTo>
                  <a:cubicBezTo>
                    <a:pt x="1828800" y="4777014"/>
                    <a:pt x="1874157" y="4682672"/>
                    <a:pt x="1906814" y="4664529"/>
                  </a:cubicBezTo>
                  <a:cubicBezTo>
                    <a:pt x="1939471" y="4646386"/>
                    <a:pt x="1977572" y="4646386"/>
                    <a:pt x="2015672" y="4664529"/>
                  </a:cubicBezTo>
                  <a:cubicBezTo>
                    <a:pt x="2053772" y="4682672"/>
                    <a:pt x="2090057" y="4758872"/>
                    <a:pt x="2135414" y="4773386"/>
                  </a:cubicBezTo>
                  <a:cubicBezTo>
                    <a:pt x="2180771" y="4787900"/>
                    <a:pt x="2253343" y="4744358"/>
                    <a:pt x="2287814" y="4751615"/>
                  </a:cubicBezTo>
                  <a:cubicBezTo>
                    <a:pt x="2322285" y="4758872"/>
                    <a:pt x="2315029" y="4813301"/>
                    <a:pt x="2342243" y="4816929"/>
                  </a:cubicBezTo>
                  <a:cubicBezTo>
                    <a:pt x="2369457" y="4820557"/>
                    <a:pt x="2420257" y="4773386"/>
                    <a:pt x="2451100" y="4773386"/>
                  </a:cubicBezTo>
                  <a:cubicBezTo>
                    <a:pt x="2481943" y="4773386"/>
                    <a:pt x="2509157" y="4813300"/>
                    <a:pt x="2527300" y="4816929"/>
                  </a:cubicBezTo>
                  <a:cubicBezTo>
                    <a:pt x="2545443" y="4820558"/>
                    <a:pt x="2549071" y="4786087"/>
                    <a:pt x="2559957" y="4795158"/>
                  </a:cubicBezTo>
                  <a:cubicBezTo>
                    <a:pt x="2570843" y="4804230"/>
                    <a:pt x="2563585" y="4860472"/>
                    <a:pt x="2592614" y="4871358"/>
                  </a:cubicBezTo>
                  <a:cubicBezTo>
                    <a:pt x="2621643" y="4882244"/>
                    <a:pt x="2694215" y="4862286"/>
                    <a:pt x="2734129" y="4860472"/>
                  </a:cubicBezTo>
                  <a:cubicBezTo>
                    <a:pt x="2774043" y="4858658"/>
                    <a:pt x="2804886" y="4851401"/>
                    <a:pt x="2832100" y="4860472"/>
                  </a:cubicBezTo>
                  <a:cubicBezTo>
                    <a:pt x="2859314" y="4869543"/>
                    <a:pt x="2888343" y="4858657"/>
                    <a:pt x="2897414" y="4914900"/>
                  </a:cubicBezTo>
                  <a:cubicBezTo>
                    <a:pt x="2906485" y="4971143"/>
                    <a:pt x="2881086" y="5074558"/>
                    <a:pt x="2886529" y="5197929"/>
                  </a:cubicBezTo>
                  <a:cubicBezTo>
                    <a:pt x="2891972" y="5321300"/>
                    <a:pt x="2913744" y="5529943"/>
                    <a:pt x="2930072" y="5655129"/>
                  </a:cubicBezTo>
                  <a:cubicBezTo>
                    <a:pt x="2946400" y="5780315"/>
                    <a:pt x="2986314" y="5874657"/>
                    <a:pt x="2984500" y="5949043"/>
                  </a:cubicBezTo>
                  <a:cubicBezTo>
                    <a:pt x="2982686" y="6023429"/>
                    <a:pt x="2930072" y="6050643"/>
                    <a:pt x="2919186" y="6101443"/>
                  </a:cubicBezTo>
                  <a:cubicBezTo>
                    <a:pt x="2908300" y="6152243"/>
                    <a:pt x="2931886" y="6219372"/>
                    <a:pt x="2919186" y="6253843"/>
                  </a:cubicBezTo>
                  <a:cubicBezTo>
                    <a:pt x="2906486" y="6288315"/>
                    <a:pt x="2879272" y="6262915"/>
                    <a:pt x="2842986" y="6308272"/>
                  </a:cubicBezTo>
                  <a:cubicBezTo>
                    <a:pt x="2806700" y="6353629"/>
                    <a:pt x="2732315" y="6478815"/>
                    <a:pt x="2701472" y="6525986"/>
                  </a:cubicBezTo>
                  <a:cubicBezTo>
                    <a:pt x="2670629" y="6573157"/>
                    <a:pt x="2668815" y="6569529"/>
                    <a:pt x="2657929" y="6591300"/>
                  </a:cubicBezTo>
                  <a:cubicBezTo>
                    <a:pt x="2647043" y="6613071"/>
                    <a:pt x="2616200" y="6642101"/>
                    <a:pt x="2636157" y="6656615"/>
                  </a:cubicBezTo>
                  <a:cubicBezTo>
                    <a:pt x="2656114" y="6671129"/>
                    <a:pt x="2717801" y="6667500"/>
                    <a:pt x="2777672" y="6678386"/>
                  </a:cubicBezTo>
                  <a:cubicBezTo>
                    <a:pt x="2837543" y="6689272"/>
                    <a:pt x="2940958" y="6721929"/>
                    <a:pt x="2995386" y="6721929"/>
                  </a:cubicBezTo>
                  <a:cubicBezTo>
                    <a:pt x="3049814" y="6721929"/>
                    <a:pt x="3084286" y="6700158"/>
                    <a:pt x="3104243" y="6678386"/>
                  </a:cubicBezTo>
                  <a:cubicBezTo>
                    <a:pt x="3124200" y="6656614"/>
                    <a:pt x="3098801" y="6602186"/>
                    <a:pt x="3115129" y="6591300"/>
                  </a:cubicBezTo>
                  <a:cubicBezTo>
                    <a:pt x="3131457" y="6580414"/>
                    <a:pt x="3175000" y="6614886"/>
                    <a:pt x="3202214" y="6613072"/>
                  </a:cubicBezTo>
                  <a:cubicBezTo>
                    <a:pt x="3229428" y="6611258"/>
                    <a:pt x="3267528" y="6611258"/>
                    <a:pt x="3278414" y="6580415"/>
                  </a:cubicBezTo>
                  <a:cubicBezTo>
                    <a:pt x="3289300" y="6549572"/>
                    <a:pt x="3263900" y="6464301"/>
                    <a:pt x="3267529" y="6428015"/>
                  </a:cubicBezTo>
                  <a:cubicBezTo>
                    <a:pt x="3271158" y="6391729"/>
                    <a:pt x="3291115" y="6404429"/>
                    <a:pt x="3300186" y="6362700"/>
                  </a:cubicBezTo>
                  <a:cubicBezTo>
                    <a:pt x="3309257" y="6320971"/>
                    <a:pt x="3325586" y="6230257"/>
                    <a:pt x="3321957" y="6177643"/>
                  </a:cubicBezTo>
                  <a:cubicBezTo>
                    <a:pt x="3318328" y="6125029"/>
                    <a:pt x="3282042" y="6079672"/>
                    <a:pt x="3278414" y="6047015"/>
                  </a:cubicBezTo>
                  <a:cubicBezTo>
                    <a:pt x="3274786" y="6014358"/>
                    <a:pt x="3303814" y="6001657"/>
                    <a:pt x="3300186" y="5981700"/>
                  </a:cubicBezTo>
                  <a:cubicBezTo>
                    <a:pt x="3296558" y="5961743"/>
                    <a:pt x="3256643" y="5978072"/>
                    <a:pt x="3256643" y="5927272"/>
                  </a:cubicBezTo>
                  <a:cubicBezTo>
                    <a:pt x="3256643" y="5876472"/>
                    <a:pt x="3283858" y="5771243"/>
                    <a:pt x="3300186" y="5676900"/>
                  </a:cubicBezTo>
                  <a:cubicBezTo>
                    <a:pt x="3316514" y="5582557"/>
                    <a:pt x="3341914" y="5455558"/>
                    <a:pt x="3354614" y="5361215"/>
                  </a:cubicBezTo>
                  <a:cubicBezTo>
                    <a:pt x="3367314" y="5266872"/>
                    <a:pt x="3374572" y="5172529"/>
                    <a:pt x="3376386" y="5110843"/>
                  </a:cubicBezTo>
                  <a:cubicBezTo>
                    <a:pt x="3378200" y="5049157"/>
                    <a:pt x="3354614" y="5023757"/>
                    <a:pt x="3365500" y="4991100"/>
                  </a:cubicBezTo>
                  <a:cubicBezTo>
                    <a:pt x="3376386" y="4958443"/>
                    <a:pt x="3418114" y="4920343"/>
                    <a:pt x="3441700" y="4914900"/>
                  </a:cubicBezTo>
                  <a:cubicBezTo>
                    <a:pt x="3465286" y="4909457"/>
                    <a:pt x="3488871" y="4956629"/>
                    <a:pt x="3507014" y="4958443"/>
                  </a:cubicBezTo>
                  <a:cubicBezTo>
                    <a:pt x="3525157" y="4960257"/>
                    <a:pt x="3536043" y="4918529"/>
                    <a:pt x="3550557" y="4925786"/>
                  </a:cubicBezTo>
                  <a:cubicBezTo>
                    <a:pt x="3565071" y="4933043"/>
                    <a:pt x="3588657" y="4972957"/>
                    <a:pt x="3594100" y="5001986"/>
                  </a:cubicBezTo>
                  <a:cubicBezTo>
                    <a:pt x="3599543" y="5031015"/>
                    <a:pt x="3581400" y="5023758"/>
                    <a:pt x="3583214" y="5099958"/>
                  </a:cubicBezTo>
                  <a:cubicBezTo>
                    <a:pt x="3585028" y="5176158"/>
                    <a:pt x="3594100" y="5355772"/>
                    <a:pt x="3604986" y="5459186"/>
                  </a:cubicBezTo>
                  <a:cubicBezTo>
                    <a:pt x="3615872" y="5562600"/>
                    <a:pt x="3643086" y="5647872"/>
                    <a:pt x="3648529" y="5720443"/>
                  </a:cubicBezTo>
                  <a:cubicBezTo>
                    <a:pt x="3653972" y="5793014"/>
                    <a:pt x="3644900" y="5827486"/>
                    <a:pt x="3637643" y="5894615"/>
                  </a:cubicBezTo>
                  <a:cubicBezTo>
                    <a:pt x="3630386" y="5961744"/>
                    <a:pt x="3617686" y="6052458"/>
                    <a:pt x="3604986" y="6123215"/>
                  </a:cubicBezTo>
                  <a:cubicBezTo>
                    <a:pt x="3592286" y="6193972"/>
                    <a:pt x="3566886" y="6253844"/>
                    <a:pt x="3561443" y="6319158"/>
                  </a:cubicBezTo>
                  <a:cubicBezTo>
                    <a:pt x="3556000" y="6384472"/>
                    <a:pt x="3568701" y="6458857"/>
                    <a:pt x="3572329" y="6515100"/>
                  </a:cubicBezTo>
                  <a:cubicBezTo>
                    <a:pt x="3575958" y="6571343"/>
                    <a:pt x="3572328" y="6622143"/>
                    <a:pt x="3583214" y="6656615"/>
                  </a:cubicBezTo>
                  <a:cubicBezTo>
                    <a:pt x="3594100" y="6691087"/>
                    <a:pt x="3594100" y="6709229"/>
                    <a:pt x="3637643" y="6721929"/>
                  </a:cubicBezTo>
                  <a:cubicBezTo>
                    <a:pt x="3681186" y="6734629"/>
                    <a:pt x="3782786" y="6734629"/>
                    <a:pt x="3844472" y="6732815"/>
                  </a:cubicBezTo>
                  <a:cubicBezTo>
                    <a:pt x="3906158" y="6731001"/>
                    <a:pt x="3969657" y="6729186"/>
                    <a:pt x="4007757" y="6711043"/>
                  </a:cubicBezTo>
                  <a:cubicBezTo>
                    <a:pt x="4045857" y="6692900"/>
                    <a:pt x="4065815" y="6665687"/>
                    <a:pt x="4073072" y="6623958"/>
                  </a:cubicBezTo>
                  <a:cubicBezTo>
                    <a:pt x="4080329" y="6582230"/>
                    <a:pt x="4042229" y="6496958"/>
                    <a:pt x="4051300" y="6460672"/>
                  </a:cubicBezTo>
                  <a:cubicBezTo>
                    <a:pt x="4060371" y="6424386"/>
                    <a:pt x="4127500" y="6417129"/>
                    <a:pt x="4127500" y="6406243"/>
                  </a:cubicBezTo>
                  <a:cubicBezTo>
                    <a:pt x="4127500" y="6395357"/>
                    <a:pt x="4076700" y="6415315"/>
                    <a:pt x="4051300" y="6395358"/>
                  </a:cubicBezTo>
                  <a:cubicBezTo>
                    <a:pt x="4025900" y="6375401"/>
                    <a:pt x="3987800" y="6328229"/>
                    <a:pt x="3975100" y="6286500"/>
                  </a:cubicBezTo>
                  <a:cubicBezTo>
                    <a:pt x="3962400" y="6244771"/>
                    <a:pt x="3980543" y="6179457"/>
                    <a:pt x="3975100" y="6144986"/>
                  </a:cubicBezTo>
                  <a:cubicBezTo>
                    <a:pt x="3969657" y="6110515"/>
                    <a:pt x="3944257" y="6101443"/>
                    <a:pt x="3942443" y="6079672"/>
                  </a:cubicBezTo>
                  <a:cubicBezTo>
                    <a:pt x="3940629" y="6057901"/>
                    <a:pt x="3967842" y="6036129"/>
                    <a:pt x="3964214" y="6014358"/>
                  </a:cubicBezTo>
                  <a:cubicBezTo>
                    <a:pt x="3960586" y="5992587"/>
                    <a:pt x="3917043" y="6019800"/>
                    <a:pt x="3920672" y="5949043"/>
                  </a:cubicBezTo>
                  <a:cubicBezTo>
                    <a:pt x="3924301" y="5878286"/>
                    <a:pt x="3962400" y="5698672"/>
                    <a:pt x="3985986" y="5589815"/>
                  </a:cubicBezTo>
                  <a:cubicBezTo>
                    <a:pt x="4009572" y="5480958"/>
                    <a:pt x="4051300" y="5373914"/>
                    <a:pt x="4062186" y="5295900"/>
                  </a:cubicBezTo>
                  <a:cubicBezTo>
                    <a:pt x="4073072" y="5217886"/>
                    <a:pt x="4051300" y="5172529"/>
                    <a:pt x="4051300" y="5121729"/>
                  </a:cubicBezTo>
                  <a:cubicBezTo>
                    <a:pt x="4051300" y="5070929"/>
                    <a:pt x="4056743" y="5021943"/>
                    <a:pt x="4062186" y="4991100"/>
                  </a:cubicBezTo>
                  <a:cubicBezTo>
                    <a:pt x="4067629" y="4960257"/>
                    <a:pt x="4062186" y="4945743"/>
                    <a:pt x="4083957" y="4936672"/>
                  </a:cubicBezTo>
                  <a:cubicBezTo>
                    <a:pt x="4105728" y="4927601"/>
                    <a:pt x="4180114" y="4947558"/>
                    <a:pt x="4192814" y="4936672"/>
                  </a:cubicBezTo>
                  <a:cubicBezTo>
                    <a:pt x="4205514" y="4925786"/>
                    <a:pt x="4149271" y="4880430"/>
                    <a:pt x="4160157" y="4871358"/>
                  </a:cubicBezTo>
                  <a:cubicBezTo>
                    <a:pt x="4171043" y="4862286"/>
                    <a:pt x="4214586" y="4880429"/>
                    <a:pt x="4258129" y="4882243"/>
                  </a:cubicBezTo>
                  <a:cubicBezTo>
                    <a:pt x="4301672" y="4884057"/>
                    <a:pt x="4374243" y="4876800"/>
                    <a:pt x="4421414" y="4882243"/>
                  </a:cubicBezTo>
                  <a:cubicBezTo>
                    <a:pt x="4468585" y="4887686"/>
                    <a:pt x="4501243" y="4911271"/>
                    <a:pt x="4541157" y="4914900"/>
                  </a:cubicBezTo>
                  <a:cubicBezTo>
                    <a:pt x="4581071" y="4918529"/>
                    <a:pt x="4624614" y="4898572"/>
                    <a:pt x="4660900" y="4904015"/>
                  </a:cubicBezTo>
                  <a:cubicBezTo>
                    <a:pt x="4697186" y="4909458"/>
                    <a:pt x="4738915" y="4949372"/>
                    <a:pt x="4758872" y="4947558"/>
                  </a:cubicBezTo>
                  <a:cubicBezTo>
                    <a:pt x="4778829" y="4945744"/>
                    <a:pt x="4766129" y="4909458"/>
                    <a:pt x="4780643" y="4893129"/>
                  </a:cubicBezTo>
                  <a:cubicBezTo>
                    <a:pt x="4795157" y="4876800"/>
                    <a:pt x="4822371" y="4858657"/>
                    <a:pt x="4845957" y="4849586"/>
                  </a:cubicBezTo>
                  <a:cubicBezTo>
                    <a:pt x="4869543" y="4840515"/>
                    <a:pt x="4896757" y="4849586"/>
                    <a:pt x="4922157" y="4838700"/>
                  </a:cubicBezTo>
                  <a:cubicBezTo>
                    <a:pt x="4947557" y="4827814"/>
                    <a:pt x="4971143" y="4786086"/>
                    <a:pt x="4998357" y="4784272"/>
                  </a:cubicBezTo>
                  <a:cubicBezTo>
                    <a:pt x="5025571" y="4782458"/>
                    <a:pt x="5061857" y="4835072"/>
                    <a:pt x="5085443" y="4827815"/>
                  </a:cubicBezTo>
                  <a:cubicBezTo>
                    <a:pt x="5109029" y="4820558"/>
                    <a:pt x="5123544" y="4753429"/>
                    <a:pt x="5139872" y="4740729"/>
                  </a:cubicBezTo>
                  <a:cubicBezTo>
                    <a:pt x="5156201" y="4728029"/>
                    <a:pt x="5167086" y="4764315"/>
                    <a:pt x="5183414" y="4751615"/>
                  </a:cubicBezTo>
                  <a:cubicBezTo>
                    <a:pt x="5199743" y="4738915"/>
                    <a:pt x="5210629" y="4677229"/>
                    <a:pt x="5237843" y="4664529"/>
                  </a:cubicBezTo>
                  <a:cubicBezTo>
                    <a:pt x="5265057" y="4651829"/>
                    <a:pt x="5315857" y="4682672"/>
                    <a:pt x="5346700" y="4675415"/>
                  </a:cubicBezTo>
                  <a:cubicBezTo>
                    <a:pt x="5377543" y="4668158"/>
                    <a:pt x="5397500" y="4630058"/>
                    <a:pt x="5422900" y="4620986"/>
                  </a:cubicBezTo>
                  <a:cubicBezTo>
                    <a:pt x="5448300" y="4611914"/>
                    <a:pt x="5468257" y="4642757"/>
                    <a:pt x="5499100" y="4620986"/>
                  </a:cubicBezTo>
                  <a:cubicBezTo>
                    <a:pt x="5529943" y="4599215"/>
                    <a:pt x="5573486" y="4504872"/>
                    <a:pt x="5607957" y="4490358"/>
                  </a:cubicBezTo>
                  <a:cubicBezTo>
                    <a:pt x="5642428" y="4475844"/>
                    <a:pt x="5680529" y="4542972"/>
                    <a:pt x="5705929" y="4533900"/>
                  </a:cubicBezTo>
                  <a:cubicBezTo>
                    <a:pt x="5731329" y="4524828"/>
                    <a:pt x="5734957" y="4450443"/>
                    <a:pt x="5760357" y="4435929"/>
                  </a:cubicBezTo>
                  <a:cubicBezTo>
                    <a:pt x="5785757" y="4421415"/>
                    <a:pt x="5831115" y="4459515"/>
                    <a:pt x="5858329" y="4446815"/>
                  </a:cubicBezTo>
                  <a:cubicBezTo>
                    <a:pt x="5885543" y="4434115"/>
                    <a:pt x="5890986" y="4376058"/>
                    <a:pt x="5923643" y="4359729"/>
                  </a:cubicBezTo>
                  <a:cubicBezTo>
                    <a:pt x="5956300" y="4343400"/>
                    <a:pt x="6008915" y="4361543"/>
                    <a:pt x="6054272" y="4348843"/>
                  </a:cubicBezTo>
                  <a:cubicBezTo>
                    <a:pt x="6099629" y="4336143"/>
                    <a:pt x="6192158" y="4301672"/>
                    <a:pt x="6195786" y="4283529"/>
                  </a:cubicBezTo>
                  <a:cubicBezTo>
                    <a:pt x="6199414" y="4265386"/>
                    <a:pt x="6110515" y="4263572"/>
                    <a:pt x="6076043" y="4239986"/>
                  </a:cubicBezTo>
                  <a:cubicBezTo>
                    <a:pt x="6041572" y="4216400"/>
                    <a:pt x="6027057" y="4143829"/>
                    <a:pt x="5988957" y="4142015"/>
                  </a:cubicBezTo>
                  <a:cubicBezTo>
                    <a:pt x="5950857" y="4140201"/>
                    <a:pt x="5896429" y="4205514"/>
                    <a:pt x="5847443" y="4229100"/>
                  </a:cubicBezTo>
                  <a:cubicBezTo>
                    <a:pt x="5798457" y="4252686"/>
                    <a:pt x="5720443" y="4310743"/>
                    <a:pt x="5695043" y="4283529"/>
                  </a:cubicBezTo>
                  <a:cubicBezTo>
                    <a:pt x="5669643" y="4256315"/>
                    <a:pt x="5647872" y="4152901"/>
                    <a:pt x="5695043" y="4065815"/>
                  </a:cubicBezTo>
                  <a:cubicBezTo>
                    <a:pt x="5742215" y="3978729"/>
                    <a:pt x="5956301" y="3829958"/>
                    <a:pt x="5978072" y="3761015"/>
                  </a:cubicBezTo>
                  <a:cubicBezTo>
                    <a:pt x="5999843" y="3692072"/>
                    <a:pt x="5834744" y="3684815"/>
                    <a:pt x="5825672" y="3652158"/>
                  </a:cubicBezTo>
                  <a:cubicBezTo>
                    <a:pt x="5816600" y="3619501"/>
                    <a:pt x="5885543" y="3574144"/>
                    <a:pt x="5923643" y="3565072"/>
                  </a:cubicBezTo>
                  <a:cubicBezTo>
                    <a:pt x="5961743" y="3556001"/>
                    <a:pt x="6014358" y="3595915"/>
                    <a:pt x="6054272" y="3597729"/>
                  </a:cubicBezTo>
                  <a:cubicBezTo>
                    <a:pt x="6094186" y="3599543"/>
                    <a:pt x="6166758" y="3608615"/>
                    <a:pt x="6163129" y="3575958"/>
                  </a:cubicBezTo>
                  <a:cubicBezTo>
                    <a:pt x="6159500" y="3543301"/>
                    <a:pt x="6074229" y="3472543"/>
                    <a:pt x="6032500" y="3401786"/>
                  </a:cubicBezTo>
                  <a:cubicBezTo>
                    <a:pt x="5990771" y="3331029"/>
                    <a:pt x="5952671" y="3222172"/>
                    <a:pt x="5912757" y="3151415"/>
                  </a:cubicBezTo>
                  <a:cubicBezTo>
                    <a:pt x="5872843" y="3080658"/>
                    <a:pt x="5847442" y="3004457"/>
                    <a:pt x="5793014" y="2977243"/>
                  </a:cubicBezTo>
                  <a:cubicBezTo>
                    <a:pt x="5738586" y="2950029"/>
                    <a:pt x="5664200" y="2991757"/>
                    <a:pt x="5586186" y="2988129"/>
                  </a:cubicBezTo>
                  <a:cubicBezTo>
                    <a:pt x="5508172" y="2984501"/>
                    <a:pt x="5421086" y="2964543"/>
                    <a:pt x="5324929" y="2955472"/>
                  </a:cubicBezTo>
                  <a:cubicBezTo>
                    <a:pt x="5228772" y="2946401"/>
                    <a:pt x="5009243" y="2933700"/>
                    <a:pt x="5009243" y="2933700"/>
                  </a:cubicBezTo>
                  <a:cubicBezTo>
                    <a:pt x="4887686" y="2926443"/>
                    <a:pt x="4688115" y="2931886"/>
                    <a:pt x="4595586" y="2911929"/>
                  </a:cubicBezTo>
                  <a:cubicBezTo>
                    <a:pt x="4503058" y="2891972"/>
                    <a:pt x="4503058" y="2837544"/>
                    <a:pt x="4454072" y="2813958"/>
                  </a:cubicBezTo>
                  <a:cubicBezTo>
                    <a:pt x="4405086" y="2790372"/>
                    <a:pt x="4336143" y="2804886"/>
                    <a:pt x="4301672" y="2770415"/>
                  </a:cubicBezTo>
                  <a:cubicBezTo>
                    <a:pt x="4267201" y="2735944"/>
                    <a:pt x="4261757" y="2645229"/>
                    <a:pt x="4247243" y="2607129"/>
                  </a:cubicBezTo>
                  <a:cubicBezTo>
                    <a:pt x="4232729" y="2569029"/>
                    <a:pt x="4216400" y="2561772"/>
                    <a:pt x="4214586" y="2541815"/>
                  </a:cubicBezTo>
                  <a:cubicBezTo>
                    <a:pt x="4212772" y="2521858"/>
                    <a:pt x="4241800" y="2509158"/>
                    <a:pt x="4236357" y="2487386"/>
                  </a:cubicBezTo>
                  <a:cubicBezTo>
                    <a:pt x="4230914" y="2465615"/>
                    <a:pt x="4187372" y="2438400"/>
                    <a:pt x="4181929" y="2411186"/>
                  </a:cubicBezTo>
                  <a:cubicBezTo>
                    <a:pt x="4176486" y="2383972"/>
                    <a:pt x="4174672" y="2322286"/>
                    <a:pt x="4203700" y="2324100"/>
                  </a:cubicBezTo>
                  <a:cubicBezTo>
                    <a:pt x="4232728" y="2325914"/>
                    <a:pt x="4318000" y="2378529"/>
                    <a:pt x="4356100" y="2422072"/>
                  </a:cubicBezTo>
                  <a:cubicBezTo>
                    <a:pt x="4394200" y="2465615"/>
                    <a:pt x="4397828" y="2545444"/>
                    <a:pt x="4432300" y="2585358"/>
                  </a:cubicBezTo>
                  <a:cubicBezTo>
                    <a:pt x="4466772" y="2625272"/>
                    <a:pt x="4468586" y="2625272"/>
                    <a:pt x="4562929" y="2661558"/>
                  </a:cubicBezTo>
                  <a:cubicBezTo>
                    <a:pt x="4657272" y="2697844"/>
                    <a:pt x="4864100" y="2766786"/>
                    <a:pt x="4998357" y="2803072"/>
                  </a:cubicBezTo>
                  <a:cubicBezTo>
                    <a:pt x="5132614" y="2839358"/>
                    <a:pt x="5286829" y="2868386"/>
                    <a:pt x="5368472" y="2879272"/>
                  </a:cubicBezTo>
                  <a:cubicBezTo>
                    <a:pt x="5450115" y="2890158"/>
                    <a:pt x="5444671" y="2852057"/>
                    <a:pt x="5488214" y="2868386"/>
                  </a:cubicBezTo>
                  <a:cubicBezTo>
                    <a:pt x="5531757" y="2884715"/>
                    <a:pt x="5546272" y="2917372"/>
                    <a:pt x="5629729" y="2977243"/>
                  </a:cubicBezTo>
                  <a:cubicBezTo>
                    <a:pt x="5713186" y="3037115"/>
                    <a:pt x="5923643" y="3191329"/>
                    <a:pt x="5988957" y="3227615"/>
                  </a:cubicBezTo>
                  <a:cubicBezTo>
                    <a:pt x="6054271" y="3263901"/>
                    <a:pt x="6008914" y="3187701"/>
                    <a:pt x="6021614" y="3194958"/>
                  </a:cubicBezTo>
                  <a:cubicBezTo>
                    <a:pt x="6034314" y="3202215"/>
                    <a:pt x="6045200" y="3267530"/>
                    <a:pt x="6065157" y="3271158"/>
                  </a:cubicBezTo>
                  <a:cubicBezTo>
                    <a:pt x="6085114" y="3274786"/>
                    <a:pt x="6115957" y="3238500"/>
                    <a:pt x="6141357" y="3216729"/>
                  </a:cubicBezTo>
                  <a:cubicBezTo>
                    <a:pt x="6166757" y="3194958"/>
                    <a:pt x="6208486" y="3162301"/>
                    <a:pt x="6217557" y="3140529"/>
                  </a:cubicBezTo>
                  <a:cubicBezTo>
                    <a:pt x="6226629" y="3118758"/>
                    <a:pt x="6223000" y="3107872"/>
                    <a:pt x="6195786" y="3086100"/>
                  </a:cubicBezTo>
                  <a:cubicBezTo>
                    <a:pt x="6168572" y="3064329"/>
                    <a:pt x="6085115" y="3029857"/>
                    <a:pt x="6054272" y="3009900"/>
                  </a:cubicBezTo>
                  <a:cubicBezTo>
                    <a:pt x="6023429" y="2989943"/>
                    <a:pt x="6010729" y="2966358"/>
                    <a:pt x="6010729" y="2966358"/>
                  </a:cubicBezTo>
                  <a:cubicBezTo>
                    <a:pt x="5990772" y="2946401"/>
                    <a:pt x="5952672" y="2902858"/>
                    <a:pt x="5934529" y="2890158"/>
                  </a:cubicBezTo>
                  <a:cubicBezTo>
                    <a:pt x="5916386" y="2877458"/>
                    <a:pt x="5929086" y="2901044"/>
                    <a:pt x="5901872" y="2890158"/>
                  </a:cubicBezTo>
                  <a:cubicBezTo>
                    <a:pt x="5874658" y="2879272"/>
                    <a:pt x="5814786" y="2850243"/>
                    <a:pt x="5771243" y="2824843"/>
                  </a:cubicBezTo>
                  <a:cubicBezTo>
                    <a:pt x="5727700" y="2799443"/>
                    <a:pt x="5676900" y="2754087"/>
                    <a:pt x="5640614" y="2737758"/>
                  </a:cubicBezTo>
                  <a:cubicBezTo>
                    <a:pt x="5604328" y="2721429"/>
                    <a:pt x="5591629" y="2737758"/>
                    <a:pt x="5553529" y="2726872"/>
                  </a:cubicBezTo>
                  <a:cubicBezTo>
                    <a:pt x="5515429" y="2715986"/>
                    <a:pt x="5412014" y="2672443"/>
                    <a:pt x="5412014" y="2672443"/>
                  </a:cubicBezTo>
                  <a:cubicBezTo>
                    <a:pt x="5321300" y="2639786"/>
                    <a:pt x="5107214" y="2569029"/>
                    <a:pt x="5009243" y="2530929"/>
                  </a:cubicBezTo>
                  <a:cubicBezTo>
                    <a:pt x="4911272" y="2492829"/>
                    <a:pt x="4867729" y="2463800"/>
                    <a:pt x="4824186" y="2443843"/>
                  </a:cubicBezTo>
                  <a:cubicBezTo>
                    <a:pt x="4780643" y="2423886"/>
                    <a:pt x="4771572" y="2431143"/>
                    <a:pt x="4747986" y="2411186"/>
                  </a:cubicBezTo>
                  <a:cubicBezTo>
                    <a:pt x="4724400" y="2391229"/>
                    <a:pt x="4675415" y="2345871"/>
                    <a:pt x="4682672" y="2324100"/>
                  </a:cubicBezTo>
                  <a:cubicBezTo>
                    <a:pt x="4689929" y="2302329"/>
                    <a:pt x="4786086" y="2309586"/>
                    <a:pt x="4791529" y="2280558"/>
                  </a:cubicBezTo>
                  <a:cubicBezTo>
                    <a:pt x="4796972" y="2251530"/>
                    <a:pt x="4735286" y="2206172"/>
                    <a:pt x="4715329" y="2149929"/>
                  </a:cubicBezTo>
                  <a:cubicBezTo>
                    <a:pt x="4695372" y="2093686"/>
                    <a:pt x="4695372" y="2019300"/>
                    <a:pt x="4671786" y="1943100"/>
                  </a:cubicBezTo>
                  <a:cubicBezTo>
                    <a:pt x="4648200" y="1866900"/>
                    <a:pt x="4604657" y="1768929"/>
                    <a:pt x="4573814" y="1692729"/>
                  </a:cubicBezTo>
                  <a:cubicBezTo>
                    <a:pt x="4542971" y="1616529"/>
                    <a:pt x="4533900" y="1543957"/>
                    <a:pt x="4486729" y="1485900"/>
                  </a:cubicBezTo>
                  <a:cubicBezTo>
                    <a:pt x="4439558" y="1427843"/>
                    <a:pt x="4347029" y="1371600"/>
                    <a:pt x="4290786" y="1344386"/>
                  </a:cubicBezTo>
                  <a:cubicBezTo>
                    <a:pt x="4234543" y="1317172"/>
                    <a:pt x="4178301" y="1342572"/>
                    <a:pt x="4149272" y="1322615"/>
                  </a:cubicBezTo>
                  <a:cubicBezTo>
                    <a:pt x="4120243" y="1302658"/>
                    <a:pt x="4140200" y="1284514"/>
                    <a:pt x="4116614" y="1224643"/>
                  </a:cubicBezTo>
                  <a:cubicBezTo>
                    <a:pt x="4093028" y="1164772"/>
                    <a:pt x="4042228" y="1010557"/>
                    <a:pt x="4007757" y="963386"/>
                  </a:cubicBezTo>
                  <a:cubicBezTo>
                    <a:pt x="3973286" y="916215"/>
                    <a:pt x="3937000" y="947058"/>
                    <a:pt x="3909786" y="941615"/>
                  </a:cubicBezTo>
                  <a:cubicBezTo>
                    <a:pt x="3882572" y="936172"/>
                    <a:pt x="3848101" y="945243"/>
                    <a:pt x="3844472" y="930729"/>
                  </a:cubicBezTo>
                  <a:cubicBezTo>
                    <a:pt x="3840843" y="916215"/>
                    <a:pt x="3888014" y="854529"/>
                    <a:pt x="3888014" y="854529"/>
                  </a:cubicBezTo>
                  <a:cubicBezTo>
                    <a:pt x="3902528" y="829129"/>
                    <a:pt x="3915228" y="787400"/>
                    <a:pt x="3931557" y="778329"/>
                  </a:cubicBezTo>
                  <a:cubicBezTo>
                    <a:pt x="3947886" y="769258"/>
                    <a:pt x="3960586" y="812800"/>
                    <a:pt x="3985986" y="800100"/>
                  </a:cubicBezTo>
                  <a:cubicBezTo>
                    <a:pt x="4011386" y="787400"/>
                    <a:pt x="4054929" y="732972"/>
                    <a:pt x="4083957" y="702129"/>
                  </a:cubicBezTo>
                  <a:cubicBezTo>
                    <a:pt x="4112986" y="671286"/>
                    <a:pt x="4161971" y="633186"/>
                    <a:pt x="4160157" y="615043"/>
                  </a:cubicBezTo>
                  <a:cubicBezTo>
                    <a:pt x="4158343" y="596900"/>
                    <a:pt x="4078515" y="618672"/>
                    <a:pt x="4073072" y="593272"/>
                  </a:cubicBezTo>
                  <a:cubicBezTo>
                    <a:pt x="4067629" y="567872"/>
                    <a:pt x="4123872" y="500743"/>
                    <a:pt x="4127500" y="462643"/>
                  </a:cubicBezTo>
                  <a:cubicBezTo>
                    <a:pt x="4131129" y="424543"/>
                    <a:pt x="4112986" y="408215"/>
                    <a:pt x="4094843" y="364672"/>
                  </a:cubicBezTo>
                  <a:cubicBezTo>
                    <a:pt x="4076700" y="321129"/>
                    <a:pt x="4064000" y="254000"/>
                    <a:pt x="4018643" y="201386"/>
                  </a:cubicBezTo>
                  <a:cubicBezTo>
                    <a:pt x="3973286" y="148772"/>
                    <a:pt x="3884386" y="81643"/>
                    <a:pt x="3822700" y="48986"/>
                  </a:cubicBezTo>
                  <a:cubicBezTo>
                    <a:pt x="3761014" y="16329"/>
                    <a:pt x="3722915" y="10886"/>
                    <a:pt x="3648529" y="5443"/>
                  </a:cubicBezTo>
                  <a:cubicBezTo>
                    <a:pt x="3574143" y="0"/>
                    <a:pt x="3456215" y="0"/>
                    <a:pt x="3376386" y="16329"/>
                  </a:cubicBezTo>
                  <a:cubicBezTo>
                    <a:pt x="3296557" y="32658"/>
                    <a:pt x="3222171" y="67129"/>
                    <a:pt x="3169557" y="103415"/>
                  </a:cubicBezTo>
                  <a:cubicBezTo>
                    <a:pt x="3116943" y="139701"/>
                    <a:pt x="3089729" y="195943"/>
                    <a:pt x="3060700" y="234043"/>
                  </a:cubicBezTo>
                  <a:cubicBezTo>
                    <a:pt x="3031671" y="272143"/>
                    <a:pt x="3013529" y="299358"/>
                    <a:pt x="2995386" y="332015"/>
                  </a:cubicBezTo>
                  <a:cubicBezTo>
                    <a:pt x="2977243" y="364672"/>
                    <a:pt x="2953657" y="404586"/>
                    <a:pt x="2951843" y="429986"/>
                  </a:cubicBezTo>
                  <a:cubicBezTo>
                    <a:pt x="2950029" y="455386"/>
                    <a:pt x="2988128" y="468087"/>
                    <a:pt x="2984500" y="484415"/>
                  </a:cubicBezTo>
                  <a:cubicBezTo>
                    <a:pt x="2980872" y="500743"/>
                    <a:pt x="2933701" y="504372"/>
                    <a:pt x="2930072" y="527958"/>
                  </a:cubicBezTo>
                  <a:cubicBezTo>
                    <a:pt x="2926443" y="551544"/>
                    <a:pt x="2964543" y="604158"/>
                    <a:pt x="2962729" y="625929"/>
                  </a:cubicBezTo>
                  <a:cubicBezTo>
                    <a:pt x="2960915" y="647700"/>
                    <a:pt x="2922815" y="649515"/>
                    <a:pt x="2919186" y="658586"/>
                  </a:cubicBezTo>
                  <a:cubicBezTo>
                    <a:pt x="2915557" y="667658"/>
                    <a:pt x="2942771" y="674915"/>
                    <a:pt x="2940957" y="680358"/>
                  </a:cubicBezTo>
                  <a:cubicBezTo>
                    <a:pt x="2939143" y="685801"/>
                    <a:pt x="2908300" y="676729"/>
                    <a:pt x="2908300" y="691243"/>
                  </a:cubicBezTo>
                  <a:cubicBezTo>
                    <a:pt x="2908300" y="705757"/>
                    <a:pt x="2946400" y="747486"/>
                    <a:pt x="2940957" y="767443"/>
                  </a:cubicBezTo>
                  <a:cubicBezTo>
                    <a:pt x="2935514" y="787400"/>
                    <a:pt x="2933700" y="778329"/>
                    <a:pt x="2875643" y="810986"/>
                  </a:cubicBezTo>
                  <a:cubicBezTo>
                    <a:pt x="2817586" y="843643"/>
                    <a:pt x="2657928" y="916215"/>
                    <a:pt x="2592614" y="963386"/>
                  </a:cubicBezTo>
                  <a:cubicBezTo>
                    <a:pt x="2527300" y="1010557"/>
                    <a:pt x="2525485" y="1039586"/>
                    <a:pt x="2483757" y="1094015"/>
                  </a:cubicBezTo>
                  <a:cubicBezTo>
                    <a:pt x="2442029" y="1148444"/>
                    <a:pt x="2373086" y="1221015"/>
                    <a:pt x="2342243" y="1289958"/>
                  </a:cubicBezTo>
                  <a:cubicBezTo>
                    <a:pt x="2311400" y="1358901"/>
                    <a:pt x="2313214" y="1458686"/>
                    <a:pt x="2298700" y="1507672"/>
                  </a:cubicBezTo>
                  <a:cubicBezTo>
                    <a:pt x="2284186" y="1556658"/>
                    <a:pt x="2273300" y="1556658"/>
                    <a:pt x="2255157" y="1583872"/>
                  </a:cubicBezTo>
                  <a:cubicBezTo>
                    <a:pt x="2237014" y="1611086"/>
                    <a:pt x="2189843" y="1640115"/>
                    <a:pt x="2189843" y="1670958"/>
                  </a:cubicBezTo>
                  <a:cubicBezTo>
                    <a:pt x="2189843" y="1701801"/>
                    <a:pt x="2247900" y="1743529"/>
                    <a:pt x="2255157" y="1768929"/>
                  </a:cubicBezTo>
                  <a:cubicBezTo>
                    <a:pt x="2262414" y="1794329"/>
                    <a:pt x="2247900" y="1801587"/>
                    <a:pt x="2233386" y="1823358"/>
                  </a:cubicBezTo>
                  <a:cubicBezTo>
                    <a:pt x="2218872" y="1845129"/>
                    <a:pt x="2160815" y="1885044"/>
                    <a:pt x="2168072" y="1899558"/>
                  </a:cubicBezTo>
                  <a:cubicBezTo>
                    <a:pt x="2175329" y="1914072"/>
                    <a:pt x="2267858" y="1885043"/>
                    <a:pt x="2276929" y="1910443"/>
                  </a:cubicBezTo>
                  <a:cubicBezTo>
                    <a:pt x="2286000" y="1935843"/>
                    <a:pt x="2242457" y="2008415"/>
                    <a:pt x="2222500" y="2051958"/>
                  </a:cubicBezTo>
                  <a:cubicBezTo>
                    <a:pt x="2202543" y="2095501"/>
                    <a:pt x="2148115" y="2133600"/>
                    <a:pt x="2157186" y="2171700"/>
                  </a:cubicBezTo>
                  <a:cubicBezTo>
                    <a:pt x="2166258" y="2209800"/>
                    <a:pt x="2256972" y="2260601"/>
                    <a:pt x="2276929" y="2280558"/>
                  </a:cubicBezTo>
                  <a:cubicBezTo>
                    <a:pt x="2296886" y="2300515"/>
                    <a:pt x="2287815" y="2284186"/>
                    <a:pt x="2276929" y="2291443"/>
                  </a:cubicBezTo>
                  <a:cubicBezTo>
                    <a:pt x="2266043" y="2298700"/>
                    <a:pt x="2244271" y="2311400"/>
                    <a:pt x="2211614" y="2324100"/>
                  </a:cubicBezTo>
                  <a:cubicBezTo>
                    <a:pt x="2178957" y="2336800"/>
                    <a:pt x="2133600" y="2347686"/>
                    <a:pt x="2080986" y="2367643"/>
                  </a:cubicBezTo>
                  <a:cubicBezTo>
                    <a:pt x="2028372" y="2387600"/>
                    <a:pt x="1992086" y="2414814"/>
                    <a:pt x="1895929" y="2443843"/>
                  </a:cubicBezTo>
                  <a:cubicBezTo>
                    <a:pt x="1799772" y="2472872"/>
                    <a:pt x="1627414" y="2512786"/>
                    <a:pt x="1504043" y="2541815"/>
                  </a:cubicBezTo>
                  <a:cubicBezTo>
                    <a:pt x="1380672" y="2570844"/>
                    <a:pt x="1257300" y="2598058"/>
                    <a:pt x="1155700" y="2618015"/>
                  </a:cubicBezTo>
                  <a:cubicBezTo>
                    <a:pt x="1054100" y="2637972"/>
                    <a:pt x="948872" y="2648858"/>
                    <a:pt x="894443" y="2661558"/>
                  </a:cubicBezTo>
                  <a:cubicBezTo>
                    <a:pt x="840015" y="2674258"/>
                    <a:pt x="829129" y="2694215"/>
                    <a:pt x="829129" y="2694215"/>
                  </a:cubicBezTo>
                  <a:cubicBezTo>
                    <a:pt x="803729" y="2706915"/>
                    <a:pt x="780143" y="2725058"/>
                    <a:pt x="742043" y="2737758"/>
                  </a:cubicBezTo>
                  <a:cubicBezTo>
                    <a:pt x="703943" y="2750458"/>
                    <a:pt x="631372" y="2755901"/>
                    <a:pt x="600529" y="2770415"/>
                  </a:cubicBezTo>
                  <a:cubicBezTo>
                    <a:pt x="569686" y="2784929"/>
                    <a:pt x="555172" y="2804886"/>
                    <a:pt x="556986" y="2824843"/>
                  </a:cubicBezTo>
                  <a:cubicBezTo>
                    <a:pt x="558800" y="2844800"/>
                    <a:pt x="591457" y="2873829"/>
                    <a:pt x="611414" y="2890158"/>
                  </a:cubicBezTo>
                  <a:cubicBezTo>
                    <a:pt x="631371" y="2906487"/>
                    <a:pt x="647700" y="2917372"/>
                    <a:pt x="676729" y="2922815"/>
                  </a:cubicBezTo>
                  <a:cubicBezTo>
                    <a:pt x="705758" y="2928258"/>
                    <a:pt x="771072" y="2921001"/>
                    <a:pt x="785586" y="2922815"/>
                  </a:cubicBezTo>
                  <a:cubicBezTo>
                    <a:pt x="800100" y="2924629"/>
                    <a:pt x="781957" y="2929164"/>
                    <a:pt x="763814" y="2933700"/>
                  </a:cubicBezTo>
                </a:path>
              </a:pathLst>
            </a:custGeom>
            <a:grpFill/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36" name="Image 35" descr="151057aee244d91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644848">
            <a:off x="0" y="428604"/>
            <a:ext cx="2643174" cy="518539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  <p:pic>
        <p:nvPicPr>
          <p:cNvPr id="37" name="Image 36" descr="151057aee244d91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20995126">
            <a:off x="6475848" y="227333"/>
            <a:ext cx="2643174" cy="518539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grpSp>
        <p:nvGrpSpPr>
          <p:cNvPr id="32" name="Groupe 31"/>
          <p:cNvGrpSpPr/>
          <p:nvPr/>
        </p:nvGrpSpPr>
        <p:grpSpPr>
          <a:xfrm>
            <a:off x="6357950" y="1714488"/>
            <a:ext cx="1071570" cy="1800000"/>
            <a:chOff x="977900" y="79829"/>
            <a:chExt cx="5446486" cy="6707837"/>
          </a:xfrm>
          <a:blipFill>
            <a:blip r:embed="rId16"/>
            <a:stretch>
              <a:fillRect/>
            </a:stretch>
          </a:blipFill>
        </p:grpSpPr>
        <p:sp>
          <p:nvSpPr>
            <p:cNvPr id="33" name="Forme libre 32"/>
            <p:cNvSpPr/>
            <p:nvPr/>
          </p:nvSpPr>
          <p:spPr>
            <a:xfrm>
              <a:off x="2373086" y="2841171"/>
              <a:ext cx="511628" cy="402772"/>
            </a:xfrm>
            <a:custGeom>
              <a:avLst/>
              <a:gdLst>
                <a:gd name="connsiteX0" fmla="*/ 97971 w 511628"/>
                <a:gd name="connsiteY0" fmla="*/ 141515 h 402772"/>
                <a:gd name="connsiteX1" fmla="*/ 511628 w 511628"/>
                <a:gd name="connsiteY1" fmla="*/ 0 h 402772"/>
                <a:gd name="connsiteX2" fmla="*/ 348343 w 511628"/>
                <a:gd name="connsiteY2" fmla="*/ 402772 h 402772"/>
                <a:gd name="connsiteX3" fmla="*/ 0 w 511628"/>
                <a:gd name="connsiteY3" fmla="*/ 337458 h 402772"/>
                <a:gd name="connsiteX4" fmla="*/ 97971 w 511628"/>
                <a:gd name="connsiteY4" fmla="*/ 141515 h 402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1628" h="402772">
                  <a:moveTo>
                    <a:pt x="97971" y="141515"/>
                  </a:moveTo>
                  <a:lnTo>
                    <a:pt x="511628" y="0"/>
                  </a:lnTo>
                  <a:lnTo>
                    <a:pt x="348343" y="402772"/>
                  </a:lnTo>
                  <a:lnTo>
                    <a:pt x="0" y="337458"/>
                  </a:lnTo>
                  <a:lnTo>
                    <a:pt x="97971" y="14151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5" name="Forme libre 34"/>
            <p:cNvSpPr/>
            <p:nvPr/>
          </p:nvSpPr>
          <p:spPr>
            <a:xfrm>
              <a:off x="977900" y="79829"/>
              <a:ext cx="5446486" cy="6707837"/>
            </a:xfrm>
            <a:custGeom>
              <a:avLst/>
              <a:gdLst>
                <a:gd name="connsiteX0" fmla="*/ 1721757 w 5446486"/>
                <a:gd name="connsiteY0" fmla="*/ 2826657 h 6651171"/>
                <a:gd name="connsiteX1" fmla="*/ 1199243 w 5446486"/>
                <a:gd name="connsiteY1" fmla="*/ 2728685 h 6651171"/>
                <a:gd name="connsiteX2" fmla="*/ 1144814 w 5446486"/>
                <a:gd name="connsiteY2" fmla="*/ 2739571 h 6651171"/>
                <a:gd name="connsiteX3" fmla="*/ 883557 w 5446486"/>
                <a:gd name="connsiteY3" fmla="*/ 2641600 h 6651171"/>
                <a:gd name="connsiteX4" fmla="*/ 796471 w 5446486"/>
                <a:gd name="connsiteY4" fmla="*/ 2652485 h 6651171"/>
                <a:gd name="connsiteX5" fmla="*/ 676729 w 5446486"/>
                <a:gd name="connsiteY5" fmla="*/ 2598057 h 6651171"/>
                <a:gd name="connsiteX6" fmla="*/ 807357 w 5446486"/>
                <a:gd name="connsiteY6" fmla="*/ 2510971 h 6651171"/>
                <a:gd name="connsiteX7" fmla="*/ 1123043 w 5446486"/>
                <a:gd name="connsiteY7" fmla="*/ 2478314 h 6651171"/>
                <a:gd name="connsiteX8" fmla="*/ 1754414 w 5446486"/>
                <a:gd name="connsiteY8" fmla="*/ 2881085 h 6651171"/>
                <a:gd name="connsiteX9" fmla="*/ 1427843 w 5446486"/>
                <a:gd name="connsiteY9" fmla="*/ 3098800 h 6651171"/>
                <a:gd name="connsiteX10" fmla="*/ 1427843 w 5446486"/>
                <a:gd name="connsiteY10" fmla="*/ 3207657 h 6651171"/>
                <a:gd name="connsiteX11" fmla="*/ 1340757 w 5446486"/>
                <a:gd name="connsiteY11" fmla="*/ 3272971 h 6651171"/>
                <a:gd name="connsiteX12" fmla="*/ 1362529 w 5446486"/>
                <a:gd name="connsiteY12" fmla="*/ 3523342 h 6651171"/>
                <a:gd name="connsiteX13" fmla="*/ 1351643 w 5446486"/>
                <a:gd name="connsiteY13" fmla="*/ 3588657 h 6651171"/>
                <a:gd name="connsiteX14" fmla="*/ 1318986 w 5446486"/>
                <a:gd name="connsiteY14" fmla="*/ 3610428 h 6651171"/>
                <a:gd name="connsiteX15" fmla="*/ 1297214 w 5446486"/>
                <a:gd name="connsiteY15" fmla="*/ 3871685 h 6651171"/>
                <a:gd name="connsiteX16" fmla="*/ 1253671 w 5446486"/>
                <a:gd name="connsiteY16" fmla="*/ 4187371 h 6651171"/>
                <a:gd name="connsiteX17" fmla="*/ 1057729 w 5446486"/>
                <a:gd name="connsiteY17" fmla="*/ 4796971 h 6651171"/>
                <a:gd name="connsiteX18" fmla="*/ 992414 w 5446486"/>
                <a:gd name="connsiteY18" fmla="*/ 5101771 h 6651171"/>
                <a:gd name="connsiteX19" fmla="*/ 948871 w 5446486"/>
                <a:gd name="connsiteY19" fmla="*/ 5417457 h 6651171"/>
                <a:gd name="connsiteX20" fmla="*/ 883557 w 5446486"/>
                <a:gd name="connsiteY20" fmla="*/ 5526314 h 6651171"/>
                <a:gd name="connsiteX21" fmla="*/ 785586 w 5446486"/>
                <a:gd name="connsiteY21" fmla="*/ 5939971 h 6651171"/>
                <a:gd name="connsiteX22" fmla="*/ 731157 w 5446486"/>
                <a:gd name="connsiteY22" fmla="*/ 6059714 h 6651171"/>
                <a:gd name="connsiteX23" fmla="*/ 698500 w 5446486"/>
                <a:gd name="connsiteY23" fmla="*/ 6244771 h 6651171"/>
                <a:gd name="connsiteX24" fmla="*/ 709386 w 5446486"/>
                <a:gd name="connsiteY24" fmla="*/ 6310085 h 6651171"/>
                <a:gd name="connsiteX25" fmla="*/ 644071 w 5446486"/>
                <a:gd name="connsiteY25" fmla="*/ 6397171 h 6651171"/>
                <a:gd name="connsiteX26" fmla="*/ 752929 w 5446486"/>
                <a:gd name="connsiteY26" fmla="*/ 6440714 h 6651171"/>
                <a:gd name="connsiteX27" fmla="*/ 752929 w 5446486"/>
                <a:gd name="connsiteY27" fmla="*/ 6484257 h 6651171"/>
                <a:gd name="connsiteX28" fmla="*/ 937986 w 5446486"/>
                <a:gd name="connsiteY28" fmla="*/ 6560457 h 6651171"/>
                <a:gd name="connsiteX29" fmla="*/ 1046843 w 5446486"/>
                <a:gd name="connsiteY29" fmla="*/ 6538685 h 6651171"/>
                <a:gd name="connsiteX30" fmla="*/ 1155700 w 5446486"/>
                <a:gd name="connsiteY30" fmla="*/ 6614885 h 6651171"/>
                <a:gd name="connsiteX31" fmla="*/ 1569357 w 5446486"/>
                <a:gd name="connsiteY31" fmla="*/ 6604000 h 6651171"/>
                <a:gd name="connsiteX32" fmla="*/ 1797957 w 5446486"/>
                <a:gd name="connsiteY32" fmla="*/ 6647542 h 6651171"/>
                <a:gd name="connsiteX33" fmla="*/ 1874157 w 5446486"/>
                <a:gd name="connsiteY33" fmla="*/ 6582228 h 6651171"/>
                <a:gd name="connsiteX34" fmla="*/ 1819729 w 5446486"/>
                <a:gd name="connsiteY34" fmla="*/ 6462485 h 6651171"/>
                <a:gd name="connsiteX35" fmla="*/ 1961243 w 5446486"/>
                <a:gd name="connsiteY35" fmla="*/ 6397171 h 6651171"/>
                <a:gd name="connsiteX36" fmla="*/ 2015671 w 5446486"/>
                <a:gd name="connsiteY36" fmla="*/ 6299200 h 6651171"/>
                <a:gd name="connsiteX37" fmla="*/ 1852386 w 5446486"/>
                <a:gd name="connsiteY37" fmla="*/ 6070600 h 6651171"/>
                <a:gd name="connsiteX38" fmla="*/ 1732643 w 5446486"/>
                <a:gd name="connsiteY38" fmla="*/ 5635171 h 6651171"/>
                <a:gd name="connsiteX39" fmla="*/ 1689100 w 5446486"/>
                <a:gd name="connsiteY39" fmla="*/ 5319485 h 6651171"/>
                <a:gd name="connsiteX40" fmla="*/ 1787071 w 5446486"/>
                <a:gd name="connsiteY40" fmla="*/ 5003800 h 6651171"/>
                <a:gd name="connsiteX41" fmla="*/ 2015671 w 5446486"/>
                <a:gd name="connsiteY41" fmla="*/ 4644571 h 6651171"/>
                <a:gd name="connsiteX42" fmla="*/ 2178957 w 5446486"/>
                <a:gd name="connsiteY42" fmla="*/ 4350657 h 6651171"/>
                <a:gd name="connsiteX43" fmla="*/ 2266043 w 5446486"/>
                <a:gd name="connsiteY43" fmla="*/ 4034971 h 6651171"/>
                <a:gd name="connsiteX44" fmla="*/ 2287814 w 5446486"/>
                <a:gd name="connsiteY44" fmla="*/ 4034971 h 6651171"/>
                <a:gd name="connsiteX45" fmla="*/ 2461986 w 5446486"/>
                <a:gd name="connsiteY45" fmla="*/ 4328885 h 6651171"/>
                <a:gd name="connsiteX46" fmla="*/ 2657929 w 5446486"/>
                <a:gd name="connsiteY46" fmla="*/ 4709885 h 6651171"/>
                <a:gd name="connsiteX47" fmla="*/ 2832100 w 5446486"/>
                <a:gd name="connsiteY47" fmla="*/ 5080000 h 6651171"/>
                <a:gd name="connsiteX48" fmla="*/ 2908300 w 5446486"/>
                <a:gd name="connsiteY48" fmla="*/ 5275942 h 6651171"/>
                <a:gd name="connsiteX49" fmla="*/ 2853871 w 5446486"/>
                <a:gd name="connsiteY49" fmla="*/ 5363028 h 6651171"/>
                <a:gd name="connsiteX50" fmla="*/ 2864757 w 5446486"/>
                <a:gd name="connsiteY50" fmla="*/ 5482771 h 6651171"/>
                <a:gd name="connsiteX51" fmla="*/ 2788557 w 5446486"/>
                <a:gd name="connsiteY51" fmla="*/ 5820228 h 6651171"/>
                <a:gd name="connsiteX52" fmla="*/ 2679700 w 5446486"/>
                <a:gd name="connsiteY52" fmla="*/ 6146800 h 6651171"/>
                <a:gd name="connsiteX53" fmla="*/ 2625271 w 5446486"/>
                <a:gd name="connsiteY53" fmla="*/ 6277428 h 6651171"/>
                <a:gd name="connsiteX54" fmla="*/ 2657929 w 5446486"/>
                <a:gd name="connsiteY54" fmla="*/ 6364514 h 6651171"/>
                <a:gd name="connsiteX55" fmla="*/ 2788557 w 5446486"/>
                <a:gd name="connsiteY55" fmla="*/ 6375400 h 6651171"/>
                <a:gd name="connsiteX56" fmla="*/ 2919186 w 5446486"/>
                <a:gd name="connsiteY56" fmla="*/ 6342742 h 6651171"/>
                <a:gd name="connsiteX57" fmla="*/ 2930071 w 5446486"/>
                <a:gd name="connsiteY57" fmla="*/ 6462485 h 6651171"/>
                <a:gd name="connsiteX58" fmla="*/ 2995386 w 5446486"/>
                <a:gd name="connsiteY58" fmla="*/ 6506028 h 6651171"/>
                <a:gd name="connsiteX59" fmla="*/ 3419929 w 5446486"/>
                <a:gd name="connsiteY59" fmla="*/ 6571342 h 6651171"/>
                <a:gd name="connsiteX60" fmla="*/ 3517900 w 5446486"/>
                <a:gd name="connsiteY60" fmla="*/ 6516914 h 6651171"/>
                <a:gd name="connsiteX61" fmla="*/ 3637643 w 5446486"/>
                <a:gd name="connsiteY61" fmla="*/ 6614885 h 6651171"/>
                <a:gd name="connsiteX62" fmla="*/ 3996871 w 5446486"/>
                <a:gd name="connsiteY62" fmla="*/ 6614885 h 6651171"/>
                <a:gd name="connsiteX63" fmla="*/ 4192814 w 5446486"/>
                <a:gd name="connsiteY63" fmla="*/ 6614885 h 6651171"/>
                <a:gd name="connsiteX64" fmla="*/ 4269014 w 5446486"/>
                <a:gd name="connsiteY64" fmla="*/ 6582228 h 6651171"/>
                <a:gd name="connsiteX65" fmla="*/ 4258129 w 5446486"/>
                <a:gd name="connsiteY65" fmla="*/ 6516914 h 6651171"/>
                <a:gd name="connsiteX66" fmla="*/ 4192814 w 5446486"/>
                <a:gd name="connsiteY66" fmla="*/ 6495142 h 6651171"/>
                <a:gd name="connsiteX67" fmla="*/ 4073071 w 5446486"/>
                <a:gd name="connsiteY67" fmla="*/ 6451600 h 6651171"/>
                <a:gd name="connsiteX68" fmla="*/ 3996871 w 5446486"/>
                <a:gd name="connsiteY68" fmla="*/ 6418942 h 6651171"/>
                <a:gd name="connsiteX69" fmla="*/ 3942443 w 5446486"/>
                <a:gd name="connsiteY69" fmla="*/ 6429828 h 6651171"/>
                <a:gd name="connsiteX70" fmla="*/ 3942443 w 5446486"/>
                <a:gd name="connsiteY70" fmla="*/ 6331857 h 6651171"/>
                <a:gd name="connsiteX71" fmla="*/ 3844471 w 5446486"/>
                <a:gd name="connsiteY71" fmla="*/ 6244771 h 6651171"/>
                <a:gd name="connsiteX72" fmla="*/ 3822700 w 5446486"/>
                <a:gd name="connsiteY72" fmla="*/ 6125028 h 6651171"/>
                <a:gd name="connsiteX73" fmla="*/ 3724729 w 5446486"/>
                <a:gd name="connsiteY73" fmla="*/ 5929085 h 6651171"/>
                <a:gd name="connsiteX74" fmla="*/ 3561443 w 5446486"/>
                <a:gd name="connsiteY74" fmla="*/ 5482771 h 6651171"/>
                <a:gd name="connsiteX75" fmla="*/ 3594100 w 5446486"/>
                <a:gd name="connsiteY75" fmla="*/ 5210628 h 6651171"/>
                <a:gd name="connsiteX76" fmla="*/ 3572329 w 5446486"/>
                <a:gd name="connsiteY76" fmla="*/ 4992914 h 6651171"/>
                <a:gd name="connsiteX77" fmla="*/ 3572329 w 5446486"/>
                <a:gd name="connsiteY77" fmla="*/ 4753428 h 6651171"/>
                <a:gd name="connsiteX78" fmla="*/ 3463471 w 5446486"/>
                <a:gd name="connsiteY78" fmla="*/ 4415971 h 6651171"/>
                <a:gd name="connsiteX79" fmla="*/ 3387271 w 5446486"/>
                <a:gd name="connsiteY79" fmla="*/ 4078514 h 6651171"/>
                <a:gd name="connsiteX80" fmla="*/ 3267529 w 5446486"/>
                <a:gd name="connsiteY80" fmla="*/ 3871685 h 6651171"/>
                <a:gd name="connsiteX81" fmla="*/ 3234871 w 5446486"/>
                <a:gd name="connsiteY81" fmla="*/ 3839028 h 6651171"/>
                <a:gd name="connsiteX82" fmla="*/ 3223986 w 5446486"/>
                <a:gd name="connsiteY82" fmla="*/ 3751942 h 6651171"/>
                <a:gd name="connsiteX83" fmla="*/ 3191329 w 5446486"/>
                <a:gd name="connsiteY83" fmla="*/ 3697514 h 6651171"/>
                <a:gd name="connsiteX84" fmla="*/ 3213100 w 5446486"/>
                <a:gd name="connsiteY84" fmla="*/ 3599542 h 6651171"/>
                <a:gd name="connsiteX85" fmla="*/ 3147786 w 5446486"/>
                <a:gd name="connsiteY85" fmla="*/ 3512457 h 6651171"/>
                <a:gd name="connsiteX86" fmla="*/ 3223986 w 5446486"/>
                <a:gd name="connsiteY86" fmla="*/ 3468914 h 6651171"/>
                <a:gd name="connsiteX87" fmla="*/ 3376386 w 5446486"/>
                <a:gd name="connsiteY87" fmla="*/ 3360057 h 6651171"/>
                <a:gd name="connsiteX88" fmla="*/ 3311071 w 5446486"/>
                <a:gd name="connsiteY88" fmla="*/ 3251200 h 6651171"/>
                <a:gd name="connsiteX89" fmla="*/ 3267529 w 5446486"/>
                <a:gd name="connsiteY89" fmla="*/ 3066142 h 6651171"/>
                <a:gd name="connsiteX90" fmla="*/ 3202214 w 5446486"/>
                <a:gd name="connsiteY90" fmla="*/ 2968171 h 6651171"/>
                <a:gd name="connsiteX91" fmla="*/ 3223986 w 5446486"/>
                <a:gd name="connsiteY91" fmla="*/ 2891971 h 6651171"/>
                <a:gd name="connsiteX92" fmla="*/ 3191329 w 5446486"/>
                <a:gd name="connsiteY92" fmla="*/ 2652485 h 6651171"/>
                <a:gd name="connsiteX93" fmla="*/ 3104243 w 5446486"/>
                <a:gd name="connsiteY93" fmla="*/ 2413000 h 6651171"/>
                <a:gd name="connsiteX94" fmla="*/ 3104243 w 5446486"/>
                <a:gd name="connsiteY94" fmla="*/ 2238828 h 6651171"/>
                <a:gd name="connsiteX95" fmla="*/ 3049814 w 5446486"/>
                <a:gd name="connsiteY95" fmla="*/ 2086428 h 6651171"/>
                <a:gd name="connsiteX96" fmla="*/ 3038929 w 5446486"/>
                <a:gd name="connsiteY96" fmla="*/ 1955800 h 6651171"/>
                <a:gd name="connsiteX97" fmla="*/ 2984500 w 5446486"/>
                <a:gd name="connsiteY97" fmla="*/ 1890485 h 6651171"/>
                <a:gd name="connsiteX98" fmla="*/ 3028043 w 5446486"/>
                <a:gd name="connsiteY98" fmla="*/ 1792514 h 6651171"/>
                <a:gd name="connsiteX99" fmla="*/ 3256643 w 5446486"/>
                <a:gd name="connsiteY99" fmla="*/ 1661885 h 6651171"/>
                <a:gd name="connsiteX100" fmla="*/ 3387271 w 5446486"/>
                <a:gd name="connsiteY100" fmla="*/ 1444171 h 6651171"/>
                <a:gd name="connsiteX101" fmla="*/ 3626757 w 5446486"/>
                <a:gd name="connsiteY101" fmla="*/ 1335314 h 6651171"/>
                <a:gd name="connsiteX102" fmla="*/ 3920671 w 5446486"/>
                <a:gd name="connsiteY102" fmla="*/ 1172028 h 6651171"/>
                <a:gd name="connsiteX103" fmla="*/ 4127500 w 5446486"/>
                <a:gd name="connsiteY103" fmla="*/ 1019628 h 6651171"/>
                <a:gd name="connsiteX104" fmla="*/ 4345214 w 5446486"/>
                <a:gd name="connsiteY104" fmla="*/ 823685 h 6651171"/>
                <a:gd name="connsiteX105" fmla="*/ 4508500 w 5446486"/>
                <a:gd name="connsiteY105" fmla="*/ 747485 h 6651171"/>
                <a:gd name="connsiteX106" fmla="*/ 4595586 w 5446486"/>
                <a:gd name="connsiteY106" fmla="*/ 638628 h 6651171"/>
                <a:gd name="connsiteX107" fmla="*/ 4715329 w 5446486"/>
                <a:gd name="connsiteY107" fmla="*/ 573314 h 6651171"/>
                <a:gd name="connsiteX108" fmla="*/ 4769757 w 5446486"/>
                <a:gd name="connsiteY108" fmla="*/ 518885 h 6651171"/>
                <a:gd name="connsiteX109" fmla="*/ 4922157 w 5446486"/>
                <a:gd name="connsiteY109" fmla="*/ 529771 h 6651171"/>
                <a:gd name="connsiteX110" fmla="*/ 4987471 w 5446486"/>
                <a:gd name="connsiteY110" fmla="*/ 442685 h 6651171"/>
                <a:gd name="connsiteX111" fmla="*/ 5128986 w 5446486"/>
                <a:gd name="connsiteY111" fmla="*/ 453571 h 6651171"/>
                <a:gd name="connsiteX112" fmla="*/ 5161643 w 5446486"/>
                <a:gd name="connsiteY112" fmla="*/ 486228 h 6651171"/>
                <a:gd name="connsiteX113" fmla="*/ 5324929 w 5446486"/>
                <a:gd name="connsiteY113" fmla="*/ 399142 h 6651171"/>
                <a:gd name="connsiteX114" fmla="*/ 5303157 w 5446486"/>
                <a:gd name="connsiteY114" fmla="*/ 301171 h 6651171"/>
                <a:gd name="connsiteX115" fmla="*/ 5183414 w 5446486"/>
                <a:gd name="connsiteY115" fmla="*/ 257628 h 6651171"/>
                <a:gd name="connsiteX116" fmla="*/ 5139871 w 5446486"/>
                <a:gd name="connsiteY116" fmla="*/ 224971 h 6651171"/>
                <a:gd name="connsiteX117" fmla="*/ 5216071 w 5446486"/>
                <a:gd name="connsiteY117" fmla="*/ 148771 h 6651171"/>
                <a:gd name="connsiteX118" fmla="*/ 5422900 w 5446486"/>
                <a:gd name="connsiteY118" fmla="*/ 29028 h 6651171"/>
                <a:gd name="connsiteX119" fmla="*/ 5357586 w 5446486"/>
                <a:gd name="connsiteY119" fmla="*/ 7257 h 6651171"/>
                <a:gd name="connsiteX120" fmla="*/ 5237843 w 5446486"/>
                <a:gd name="connsiteY120" fmla="*/ 72571 h 6651171"/>
                <a:gd name="connsiteX121" fmla="*/ 5183414 w 5446486"/>
                <a:gd name="connsiteY121" fmla="*/ 72571 h 6651171"/>
                <a:gd name="connsiteX122" fmla="*/ 5074557 w 5446486"/>
                <a:gd name="connsiteY122" fmla="*/ 181428 h 6651171"/>
                <a:gd name="connsiteX123" fmla="*/ 4900386 w 5446486"/>
                <a:gd name="connsiteY123" fmla="*/ 268514 h 6651171"/>
                <a:gd name="connsiteX124" fmla="*/ 4769757 w 5446486"/>
                <a:gd name="connsiteY124" fmla="*/ 312057 h 6651171"/>
                <a:gd name="connsiteX125" fmla="*/ 4660900 w 5446486"/>
                <a:gd name="connsiteY125" fmla="*/ 410028 h 6651171"/>
                <a:gd name="connsiteX126" fmla="*/ 4519386 w 5446486"/>
                <a:gd name="connsiteY126" fmla="*/ 420914 h 6651171"/>
                <a:gd name="connsiteX127" fmla="*/ 4399643 w 5446486"/>
                <a:gd name="connsiteY127" fmla="*/ 475342 h 6651171"/>
                <a:gd name="connsiteX128" fmla="*/ 4301671 w 5446486"/>
                <a:gd name="connsiteY128" fmla="*/ 518885 h 6651171"/>
                <a:gd name="connsiteX129" fmla="*/ 4138386 w 5446486"/>
                <a:gd name="connsiteY129" fmla="*/ 605971 h 6651171"/>
                <a:gd name="connsiteX130" fmla="*/ 3985986 w 5446486"/>
                <a:gd name="connsiteY130" fmla="*/ 616857 h 6651171"/>
                <a:gd name="connsiteX131" fmla="*/ 3648529 w 5446486"/>
                <a:gd name="connsiteY131" fmla="*/ 791028 h 6651171"/>
                <a:gd name="connsiteX132" fmla="*/ 3539671 w 5446486"/>
                <a:gd name="connsiteY132" fmla="*/ 801914 h 6651171"/>
                <a:gd name="connsiteX133" fmla="*/ 3354614 w 5446486"/>
                <a:gd name="connsiteY133" fmla="*/ 921657 h 6651171"/>
                <a:gd name="connsiteX134" fmla="*/ 3191329 w 5446486"/>
                <a:gd name="connsiteY134" fmla="*/ 1084942 h 6651171"/>
                <a:gd name="connsiteX135" fmla="*/ 3082471 w 5446486"/>
                <a:gd name="connsiteY135" fmla="*/ 1084942 h 6651171"/>
                <a:gd name="connsiteX136" fmla="*/ 2973614 w 5446486"/>
                <a:gd name="connsiteY136" fmla="*/ 1182914 h 6651171"/>
                <a:gd name="connsiteX137" fmla="*/ 2755900 w 5446486"/>
                <a:gd name="connsiteY137" fmla="*/ 1204685 h 6651171"/>
                <a:gd name="connsiteX138" fmla="*/ 2625271 w 5446486"/>
                <a:gd name="connsiteY138" fmla="*/ 1291771 h 6651171"/>
                <a:gd name="connsiteX139" fmla="*/ 2374900 w 5446486"/>
                <a:gd name="connsiteY139" fmla="*/ 1291771 h 6651171"/>
                <a:gd name="connsiteX140" fmla="*/ 2320471 w 5446486"/>
                <a:gd name="connsiteY140" fmla="*/ 1367971 h 6651171"/>
                <a:gd name="connsiteX141" fmla="*/ 2276929 w 5446486"/>
                <a:gd name="connsiteY141" fmla="*/ 1378857 h 6651171"/>
                <a:gd name="connsiteX142" fmla="*/ 2298700 w 5446486"/>
                <a:gd name="connsiteY142" fmla="*/ 1259114 h 6651171"/>
                <a:gd name="connsiteX143" fmla="*/ 2364014 w 5446486"/>
                <a:gd name="connsiteY143" fmla="*/ 1215571 h 6651171"/>
                <a:gd name="connsiteX144" fmla="*/ 2418443 w 5446486"/>
                <a:gd name="connsiteY144" fmla="*/ 1161142 h 6651171"/>
                <a:gd name="connsiteX145" fmla="*/ 2527300 w 5446486"/>
                <a:gd name="connsiteY145" fmla="*/ 1074057 h 6651171"/>
                <a:gd name="connsiteX146" fmla="*/ 2581729 w 5446486"/>
                <a:gd name="connsiteY146" fmla="*/ 910771 h 6651171"/>
                <a:gd name="connsiteX147" fmla="*/ 2527300 w 5446486"/>
                <a:gd name="connsiteY147" fmla="*/ 812800 h 6651171"/>
                <a:gd name="connsiteX148" fmla="*/ 2516414 w 5446486"/>
                <a:gd name="connsiteY148" fmla="*/ 714828 h 6651171"/>
                <a:gd name="connsiteX149" fmla="*/ 2309586 w 5446486"/>
                <a:gd name="connsiteY149" fmla="*/ 551542 h 6651171"/>
                <a:gd name="connsiteX150" fmla="*/ 2037443 w 5446486"/>
                <a:gd name="connsiteY150" fmla="*/ 453571 h 6651171"/>
                <a:gd name="connsiteX151" fmla="*/ 1852386 w 5446486"/>
                <a:gd name="connsiteY151" fmla="*/ 497114 h 6651171"/>
                <a:gd name="connsiteX152" fmla="*/ 1754414 w 5446486"/>
                <a:gd name="connsiteY152" fmla="*/ 464457 h 6651171"/>
                <a:gd name="connsiteX153" fmla="*/ 1569357 w 5446486"/>
                <a:gd name="connsiteY153" fmla="*/ 551542 h 6651171"/>
                <a:gd name="connsiteX154" fmla="*/ 1449614 w 5446486"/>
                <a:gd name="connsiteY154" fmla="*/ 660400 h 6651171"/>
                <a:gd name="connsiteX155" fmla="*/ 1373414 w 5446486"/>
                <a:gd name="connsiteY155" fmla="*/ 780142 h 6651171"/>
                <a:gd name="connsiteX156" fmla="*/ 1275443 w 5446486"/>
                <a:gd name="connsiteY156" fmla="*/ 845457 h 6651171"/>
                <a:gd name="connsiteX157" fmla="*/ 1297214 w 5446486"/>
                <a:gd name="connsiteY157" fmla="*/ 878114 h 6651171"/>
                <a:gd name="connsiteX158" fmla="*/ 1297214 w 5446486"/>
                <a:gd name="connsiteY158" fmla="*/ 965200 h 6651171"/>
                <a:gd name="connsiteX159" fmla="*/ 1351643 w 5446486"/>
                <a:gd name="connsiteY159" fmla="*/ 1008742 h 6651171"/>
                <a:gd name="connsiteX160" fmla="*/ 1329871 w 5446486"/>
                <a:gd name="connsiteY160" fmla="*/ 1074057 h 6651171"/>
                <a:gd name="connsiteX161" fmla="*/ 1384300 w 5446486"/>
                <a:gd name="connsiteY161" fmla="*/ 1139371 h 6651171"/>
                <a:gd name="connsiteX162" fmla="*/ 1460500 w 5446486"/>
                <a:gd name="connsiteY162" fmla="*/ 1204685 h 6651171"/>
                <a:gd name="connsiteX163" fmla="*/ 1493157 w 5446486"/>
                <a:gd name="connsiteY163" fmla="*/ 1226457 h 6651171"/>
                <a:gd name="connsiteX164" fmla="*/ 1504043 w 5446486"/>
                <a:gd name="connsiteY164" fmla="*/ 1280885 h 6651171"/>
                <a:gd name="connsiteX165" fmla="*/ 1558471 w 5446486"/>
                <a:gd name="connsiteY165" fmla="*/ 1346200 h 6651171"/>
                <a:gd name="connsiteX166" fmla="*/ 1591129 w 5446486"/>
                <a:gd name="connsiteY166" fmla="*/ 1389742 h 6651171"/>
                <a:gd name="connsiteX167" fmla="*/ 1514929 w 5446486"/>
                <a:gd name="connsiteY167" fmla="*/ 1422400 h 6651171"/>
                <a:gd name="connsiteX168" fmla="*/ 1384300 w 5446486"/>
                <a:gd name="connsiteY168" fmla="*/ 1433285 h 6651171"/>
                <a:gd name="connsiteX169" fmla="*/ 1351643 w 5446486"/>
                <a:gd name="connsiteY169" fmla="*/ 1444171 h 6651171"/>
                <a:gd name="connsiteX170" fmla="*/ 1395186 w 5446486"/>
                <a:gd name="connsiteY170" fmla="*/ 1596571 h 6651171"/>
                <a:gd name="connsiteX171" fmla="*/ 1351643 w 5446486"/>
                <a:gd name="connsiteY171" fmla="*/ 1640114 h 6651171"/>
                <a:gd name="connsiteX172" fmla="*/ 1210129 w 5446486"/>
                <a:gd name="connsiteY172" fmla="*/ 1694542 h 6651171"/>
                <a:gd name="connsiteX173" fmla="*/ 1079500 w 5446486"/>
                <a:gd name="connsiteY173" fmla="*/ 1716314 h 6651171"/>
                <a:gd name="connsiteX174" fmla="*/ 807357 w 5446486"/>
                <a:gd name="connsiteY174" fmla="*/ 1868714 h 6651171"/>
                <a:gd name="connsiteX175" fmla="*/ 535214 w 5446486"/>
                <a:gd name="connsiteY175" fmla="*/ 2119085 h 6651171"/>
                <a:gd name="connsiteX176" fmla="*/ 448129 w 5446486"/>
                <a:gd name="connsiteY176" fmla="*/ 2206171 h 6651171"/>
                <a:gd name="connsiteX177" fmla="*/ 382814 w 5446486"/>
                <a:gd name="connsiteY177" fmla="*/ 2260600 h 6651171"/>
                <a:gd name="connsiteX178" fmla="*/ 328386 w 5446486"/>
                <a:gd name="connsiteY178" fmla="*/ 2325914 h 6651171"/>
                <a:gd name="connsiteX179" fmla="*/ 263071 w 5446486"/>
                <a:gd name="connsiteY179" fmla="*/ 2325914 h 6651171"/>
                <a:gd name="connsiteX180" fmla="*/ 186871 w 5446486"/>
                <a:gd name="connsiteY180" fmla="*/ 2380342 h 6651171"/>
                <a:gd name="connsiteX181" fmla="*/ 132443 w 5446486"/>
                <a:gd name="connsiteY181" fmla="*/ 2413000 h 6651171"/>
                <a:gd name="connsiteX182" fmla="*/ 34471 w 5446486"/>
                <a:gd name="connsiteY182" fmla="*/ 2489200 h 6651171"/>
                <a:gd name="connsiteX183" fmla="*/ 1814 w 5446486"/>
                <a:gd name="connsiteY183" fmla="*/ 2543628 h 6651171"/>
                <a:gd name="connsiteX184" fmla="*/ 23586 w 5446486"/>
                <a:gd name="connsiteY184" fmla="*/ 2706914 h 6651171"/>
                <a:gd name="connsiteX185" fmla="*/ 78014 w 5446486"/>
                <a:gd name="connsiteY185" fmla="*/ 2761342 h 6651171"/>
                <a:gd name="connsiteX186" fmla="*/ 230414 w 5446486"/>
                <a:gd name="connsiteY186" fmla="*/ 2826657 h 6651171"/>
                <a:gd name="connsiteX187" fmla="*/ 393700 w 5446486"/>
                <a:gd name="connsiteY187" fmla="*/ 2891971 h 6651171"/>
                <a:gd name="connsiteX188" fmla="*/ 589643 w 5446486"/>
                <a:gd name="connsiteY188" fmla="*/ 2957285 h 6651171"/>
                <a:gd name="connsiteX189" fmla="*/ 774700 w 5446486"/>
                <a:gd name="connsiteY189" fmla="*/ 3011714 h 6651171"/>
                <a:gd name="connsiteX190" fmla="*/ 937986 w 5446486"/>
                <a:gd name="connsiteY190" fmla="*/ 3000828 h 6651171"/>
                <a:gd name="connsiteX191" fmla="*/ 1079500 w 5446486"/>
                <a:gd name="connsiteY191" fmla="*/ 3033485 h 6651171"/>
                <a:gd name="connsiteX192" fmla="*/ 1188357 w 5446486"/>
                <a:gd name="connsiteY192" fmla="*/ 3055257 h 6651171"/>
                <a:gd name="connsiteX193" fmla="*/ 1264557 w 5446486"/>
                <a:gd name="connsiteY193" fmla="*/ 3044371 h 6651171"/>
                <a:gd name="connsiteX194" fmla="*/ 1416957 w 5446486"/>
                <a:gd name="connsiteY194" fmla="*/ 3087914 h 6651171"/>
                <a:gd name="connsiteX195" fmla="*/ 1416957 w 5446486"/>
                <a:gd name="connsiteY195" fmla="*/ 3087914 h 6651171"/>
                <a:gd name="connsiteX196" fmla="*/ 1416957 w 5446486"/>
                <a:gd name="connsiteY196" fmla="*/ 3087914 h 6651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</a:cxnLst>
              <a:rect l="l" t="t" r="r" b="b"/>
              <a:pathLst>
                <a:path w="5446486" h="6651171">
                  <a:moveTo>
                    <a:pt x="1721757" y="2826657"/>
                  </a:moveTo>
                  <a:lnTo>
                    <a:pt x="1199243" y="2728685"/>
                  </a:lnTo>
                  <a:cubicBezTo>
                    <a:pt x="1103086" y="2714171"/>
                    <a:pt x="1197428" y="2754085"/>
                    <a:pt x="1144814" y="2739571"/>
                  </a:cubicBezTo>
                  <a:cubicBezTo>
                    <a:pt x="1092200" y="2725057"/>
                    <a:pt x="941614" y="2656114"/>
                    <a:pt x="883557" y="2641600"/>
                  </a:cubicBezTo>
                  <a:cubicBezTo>
                    <a:pt x="825500" y="2627086"/>
                    <a:pt x="830942" y="2659742"/>
                    <a:pt x="796471" y="2652485"/>
                  </a:cubicBezTo>
                  <a:cubicBezTo>
                    <a:pt x="762000" y="2645228"/>
                    <a:pt x="674915" y="2621643"/>
                    <a:pt x="676729" y="2598057"/>
                  </a:cubicBezTo>
                  <a:cubicBezTo>
                    <a:pt x="678543" y="2574471"/>
                    <a:pt x="732971" y="2530928"/>
                    <a:pt x="807357" y="2510971"/>
                  </a:cubicBezTo>
                  <a:cubicBezTo>
                    <a:pt x="881743" y="2491014"/>
                    <a:pt x="965200" y="2416628"/>
                    <a:pt x="1123043" y="2478314"/>
                  </a:cubicBezTo>
                  <a:cubicBezTo>
                    <a:pt x="1280886" y="2540000"/>
                    <a:pt x="1703614" y="2777671"/>
                    <a:pt x="1754414" y="2881085"/>
                  </a:cubicBezTo>
                  <a:cubicBezTo>
                    <a:pt x="1805214" y="2984499"/>
                    <a:pt x="1482271" y="3044371"/>
                    <a:pt x="1427843" y="3098800"/>
                  </a:cubicBezTo>
                  <a:cubicBezTo>
                    <a:pt x="1373415" y="3153229"/>
                    <a:pt x="1442357" y="3178629"/>
                    <a:pt x="1427843" y="3207657"/>
                  </a:cubicBezTo>
                  <a:cubicBezTo>
                    <a:pt x="1413329" y="3236685"/>
                    <a:pt x="1351643" y="3220357"/>
                    <a:pt x="1340757" y="3272971"/>
                  </a:cubicBezTo>
                  <a:cubicBezTo>
                    <a:pt x="1329871" y="3325585"/>
                    <a:pt x="1360715" y="3470728"/>
                    <a:pt x="1362529" y="3523342"/>
                  </a:cubicBezTo>
                  <a:cubicBezTo>
                    <a:pt x="1364343" y="3575956"/>
                    <a:pt x="1358900" y="3574143"/>
                    <a:pt x="1351643" y="3588657"/>
                  </a:cubicBezTo>
                  <a:cubicBezTo>
                    <a:pt x="1344386" y="3603171"/>
                    <a:pt x="1328057" y="3563257"/>
                    <a:pt x="1318986" y="3610428"/>
                  </a:cubicBezTo>
                  <a:cubicBezTo>
                    <a:pt x="1309915" y="3657599"/>
                    <a:pt x="1308100" y="3775528"/>
                    <a:pt x="1297214" y="3871685"/>
                  </a:cubicBezTo>
                  <a:cubicBezTo>
                    <a:pt x="1286328" y="3967842"/>
                    <a:pt x="1293585" y="4033157"/>
                    <a:pt x="1253671" y="4187371"/>
                  </a:cubicBezTo>
                  <a:cubicBezTo>
                    <a:pt x="1213757" y="4341585"/>
                    <a:pt x="1101272" y="4644571"/>
                    <a:pt x="1057729" y="4796971"/>
                  </a:cubicBezTo>
                  <a:cubicBezTo>
                    <a:pt x="1014186" y="4949371"/>
                    <a:pt x="1010557" y="4998357"/>
                    <a:pt x="992414" y="5101771"/>
                  </a:cubicBezTo>
                  <a:cubicBezTo>
                    <a:pt x="974271" y="5205185"/>
                    <a:pt x="967014" y="5346700"/>
                    <a:pt x="948871" y="5417457"/>
                  </a:cubicBezTo>
                  <a:cubicBezTo>
                    <a:pt x="930728" y="5488214"/>
                    <a:pt x="910771" y="5439228"/>
                    <a:pt x="883557" y="5526314"/>
                  </a:cubicBezTo>
                  <a:cubicBezTo>
                    <a:pt x="856343" y="5613400"/>
                    <a:pt x="810986" y="5851071"/>
                    <a:pt x="785586" y="5939971"/>
                  </a:cubicBezTo>
                  <a:cubicBezTo>
                    <a:pt x="760186" y="6028871"/>
                    <a:pt x="745671" y="6008914"/>
                    <a:pt x="731157" y="6059714"/>
                  </a:cubicBezTo>
                  <a:cubicBezTo>
                    <a:pt x="716643" y="6110514"/>
                    <a:pt x="702129" y="6203042"/>
                    <a:pt x="698500" y="6244771"/>
                  </a:cubicBezTo>
                  <a:cubicBezTo>
                    <a:pt x="694871" y="6286500"/>
                    <a:pt x="718458" y="6284685"/>
                    <a:pt x="709386" y="6310085"/>
                  </a:cubicBezTo>
                  <a:cubicBezTo>
                    <a:pt x="700314" y="6335485"/>
                    <a:pt x="636814" y="6375400"/>
                    <a:pt x="644071" y="6397171"/>
                  </a:cubicBezTo>
                  <a:cubicBezTo>
                    <a:pt x="651328" y="6418942"/>
                    <a:pt x="734786" y="6426200"/>
                    <a:pt x="752929" y="6440714"/>
                  </a:cubicBezTo>
                  <a:cubicBezTo>
                    <a:pt x="771072" y="6455228"/>
                    <a:pt x="722086" y="6464300"/>
                    <a:pt x="752929" y="6484257"/>
                  </a:cubicBezTo>
                  <a:cubicBezTo>
                    <a:pt x="783772" y="6504214"/>
                    <a:pt x="889000" y="6551386"/>
                    <a:pt x="937986" y="6560457"/>
                  </a:cubicBezTo>
                  <a:cubicBezTo>
                    <a:pt x="986972" y="6569528"/>
                    <a:pt x="1010557" y="6529614"/>
                    <a:pt x="1046843" y="6538685"/>
                  </a:cubicBezTo>
                  <a:cubicBezTo>
                    <a:pt x="1083129" y="6547756"/>
                    <a:pt x="1068614" y="6603999"/>
                    <a:pt x="1155700" y="6614885"/>
                  </a:cubicBezTo>
                  <a:cubicBezTo>
                    <a:pt x="1242786" y="6625771"/>
                    <a:pt x="1462314" y="6598557"/>
                    <a:pt x="1569357" y="6604000"/>
                  </a:cubicBezTo>
                  <a:cubicBezTo>
                    <a:pt x="1676400" y="6609443"/>
                    <a:pt x="1747157" y="6651171"/>
                    <a:pt x="1797957" y="6647542"/>
                  </a:cubicBezTo>
                  <a:cubicBezTo>
                    <a:pt x="1848757" y="6643913"/>
                    <a:pt x="1870528" y="6613071"/>
                    <a:pt x="1874157" y="6582228"/>
                  </a:cubicBezTo>
                  <a:cubicBezTo>
                    <a:pt x="1877786" y="6551385"/>
                    <a:pt x="1805215" y="6493328"/>
                    <a:pt x="1819729" y="6462485"/>
                  </a:cubicBezTo>
                  <a:cubicBezTo>
                    <a:pt x="1834243" y="6431642"/>
                    <a:pt x="1928586" y="6424385"/>
                    <a:pt x="1961243" y="6397171"/>
                  </a:cubicBezTo>
                  <a:cubicBezTo>
                    <a:pt x="1993900" y="6369957"/>
                    <a:pt x="2033814" y="6353629"/>
                    <a:pt x="2015671" y="6299200"/>
                  </a:cubicBezTo>
                  <a:cubicBezTo>
                    <a:pt x="1997528" y="6244772"/>
                    <a:pt x="1899557" y="6181271"/>
                    <a:pt x="1852386" y="6070600"/>
                  </a:cubicBezTo>
                  <a:cubicBezTo>
                    <a:pt x="1805215" y="5959929"/>
                    <a:pt x="1759857" y="5760357"/>
                    <a:pt x="1732643" y="5635171"/>
                  </a:cubicBezTo>
                  <a:cubicBezTo>
                    <a:pt x="1705429" y="5509985"/>
                    <a:pt x="1680029" y="5424714"/>
                    <a:pt x="1689100" y="5319485"/>
                  </a:cubicBezTo>
                  <a:cubicBezTo>
                    <a:pt x="1698171" y="5214257"/>
                    <a:pt x="1732643" y="5116286"/>
                    <a:pt x="1787071" y="5003800"/>
                  </a:cubicBezTo>
                  <a:cubicBezTo>
                    <a:pt x="1841499" y="4891314"/>
                    <a:pt x="1950357" y="4753428"/>
                    <a:pt x="2015671" y="4644571"/>
                  </a:cubicBezTo>
                  <a:cubicBezTo>
                    <a:pt x="2080985" y="4535714"/>
                    <a:pt x="2137228" y="4452257"/>
                    <a:pt x="2178957" y="4350657"/>
                  </a:cubicBezTo>
                  <a:cubicBezTo>
                    <a:pt x="2220686" y="4249057"/>
                    <a:pt x="2247900" y="4087585"/>
                    <a:pt x="2266043" y="4034971"/>
                  </a:cubicBezTo>
                  <a:cubicBezTo>
                    <a:pt x="2284186" y="3982357"/>
                    <a:pt x="2255157" y="3985985"/>
                    <a:pt x="2287814" y="4034971"/>
                  </a:cubicBezTo>
                  <a:cubicBezTo>
                    <a:pt x="2320471" y="4083957"/>
                    <a:pt x="2400300" y="4216399"/>
                    <a:pt x="2461986" y="4328885"/>
                  </a:cubicBezTo>
                  <a:cubicBezTo>
                    <a:pt x="2523672" y="4441371"/>
                    <a:pt x="2596243" y="4584699"/>
                    <a:pt x="2657929" y="4709885"/>
                  </a:cubicBezTo>
                  <a:cubicBezTo>
                    <a:pt x="2719615" y="4835071"/>
                    <a:pt x="2790372" y="4985657"/>
                    <a:pt x="2832100" y="5080000"/>
                  </a:cubicBezTo>
                  <a:cubicBezTo>
                    <a:pt x="2873829" y="5174343"/>
                    <a:pt x="2904672" y="5228771"/>
                    <a:pt x="2908300" y="5275942"/>
                  </a:cubicBezTo>
                  <a:cubicBezTo>
                    <a:pt x="2911928" y="5323113"/>
                    <a:pt x="2861128" y="5328557"/>
                    <a:pt x="2853871" y="5363028"/>
                  </a:cubicBezTo>
                  <a:cubicBezTo>
                    <a:pt x="2846614" y="5397499"/>
                    <a:pt x="2875643" y="5406571"/>
                    <a:pt x="2864757" y="5482771"/>
                  </a:cubicBezTo>
                  <a:cubicBezTo>
                    <a:pt x="2853871" y="5558971"/>
                    <a:pt x="2819400" y="5709557"/>
                    <a:pt x="2788557" y="5820228"/>
                  </a:cubicBezTo>
                  <a:cubicBezTo>
                    <a:pt x="2757714" y="5930900"/>
                    <a:pt x="2706914" y="6070600"/>
                    <a:pt x="2679700" y="6146800"/>
                  </a:cubicBezTo>
                  <a:cubicBezTo>
                    <a:pt x="2652486" y="6223000"/>
                    <a:pt x="2628899" y="6241142"/>
                    <a:pt x="2625271" y="6277428"/>
                  </a:cubicBezTo>
                  <a:cubicBezTo>
                    <a:pt x="2621643" y="6313714"/>
                    <a:pt x="2630715" y="6348185"/>
                    <a:pt x="2657929" y="6364514"/>
                  </a:cubicBezTo>
                  <a:cubicBezTo>
                    <a:pt x="2685143" y="6380843"/>
                    <a:pt x="2745014" y="6379029"/>
                    <a:pt x="2788557" y="6375400"/>
                  </a:cubicBezTo>
                  <a:cubicBezTo>
                    <a:pt x="2832100" y="6371771"/>
                    <a:pt x="2895601" y="6328228"/>
                    <a:pt x="2919186" y="6342742"/>
                  </a:cubicBezTo>
                  <a:cubicBezTo>
                    <a:pt x="2942771" y="6357256"/>
                    <a:pt x="2917371" y="6435271"/>
                    <a:pt x="2930071" y="6462485"/>
                  </a:cubicBezTo>
                  <a:cubicBezTo>
                    <a:pt x="2942771" y="6489699"/>
                    <a:pt x="2913743" y="6487885"/>
                    <a:pt x="2995386" y="6506028"/>
                  </a:cubicBezTo>
                  <a:cubicBezTo>
                    <a:pt x="3077029" y="6524171"/>
                    <a:pt x="3332843" y="6569528"/>
                    <a:pt x="3419929" y="6571342"/>
                  </a:cubicBezTo>
                  <a:cubicBezTo>
                    <a:pt x="3507015" y="6573156"/>
                    <a:pt x="3481614" y="6509657"/>
                    <a:pt x="3517900" y="6516914"/>
                  </a:cubicBezTo>
                  <a:cubicBezTo>
                    <a:pt x="3554186" y="6524171"/>
                    <a:pt x="3557815" y="6598557"/>
                    <a:pt x="3637643" y="6614885"/>
                  </a:cubicBezTo>
                  <a:cubicBezTo>
                    <a:pt x="3717471" y="6631213"/>
                    <a:pt x="3996871" y="6614885"/>
                    <a:pt x="3996871" y="6614885"/>
                  </a:cubicBezTo>
                  <a:cubicBezTo>
                    <a:pt x="4089399" y="6614885"/>
                    <a:pt x="4147457" y="6620328"/>
                    <a:pt x="4192814" y="6614885"/>
                  </a:cubicBezTo>
                  <a:cubicBezTo>
                    <a:pt x="4238171" y="6609442"/>
                    <a:pt x="4258128" y="6598557"/>
                    <a:pt x="4269014" y="6582228"/>
                  </a:cubicBezTo>
                  <a:cubicBezTo>
                    <a:pt x="4279900" y="6565900"/>
                    <a:pt x="4270829" y="6531428"/>
                    <a:pt x="4258129" y="6516914"/>
                  </a:cubicBezTo>
                  <a:cubicBezTo>
                    <a:pt x="4245429" y="6502400"/>
                    <a:pt x="4223657" y="6506028"/>
                    <a:pt x="4192814" y="6495142"/>
                  </a:cubicBezTo>
                  <a:cubicBezTo>
                    <a:pt x="4161971" y="6484256"/>
                    <a:pt x="4105728" y="6464300"/>
                    <a:pt x="4073071" y="6451600"/>
                  </a:cubicBezTo>
                  <a:cubicBezTo>
                    <a:pt x="4040414" y="6438900"/>
                    <a:pt x="4018642" y="6422571"/>
                    <a:pt x="3996871" y="6418942"/>
                  </a:cubicBezTo>
                  <a:cubicBezTo>
                    <a:pt x="3975100" y="6415313"/>
                    <a:pt x="3951514" y="6444342"/>
                    <a:pt x="3942443" y="6429828"/>
                  </a:cubicBezTo>
                  <a:cubicBezTo>
                    <a:pt x="3933372" y="6415314"/>
                    <a:pt x="3958772" y="6362700"/>
                    <a:pt x="3942443" y="6331857"/>
                  </a:cubicBezTo>
                  <a:cubicBezTo>
                    <a:pt x="3926114" y="6301014"/>
                    <a:pt x="3864428" y="6279242"/>
                    <a:pt x="3844471" y="6244771"/>
                  </a:cubicBezTo>
                  <a:cubicBezTo>
                    <a:pt x="3824514" y="6210300"/>
                    <a:pt x="3842657" y="6177642"/>
                    <a:pt x="3822700" y="6125028"/>
                  </a:cubicBezTo>
                  <a:cubicBezTo>
                    <a:pt x="3802743" y="6072414"/>
                    <a:pt x="3768272" y="6036128"/>
                    <a:pt x="3724729" y="5929085"/>
                  </a:cubicBezTo>
                  <a:cubicBezTo>
                    <a:pt x="3681186" y="5822042"/>
                    <a:pt x="3583215" y="5602514"/>
                    <a:pt x="3561443" y="5482771"/>
                  </a:cubicBezTo>
                  <a:cubicBezTo>
                    <a:pt x="3539672" y="5363028"/>
                    <a:pt x="3592286" y="5292271"/>
                    <a:pt x="3594100" y="5210628"/>
                  </a:cubicBezTo>
                  <a:cubicBezTo>
                    <a:pt x="3595914" y="5128985"/>
                    <a:pt x="3575958" y="5069114"/>
                    <a:pt x="3572329" y="4992914"/>
                  </a:cubicBezTo>
                  <a:cubicBezTo>
                    <a:pt x="3568700" y="4916714"/>
                    <a:pt x="3590472" y="4849585"/>
                    <a:pt x="3572329" y="4753428"/>
                  </a:cubicBezTo>
                  <a:cubicBezTo>
                    <a:pt x="3554186" y="4657271"/>
                    <a:pt x="3494314" y="4528457"/>
                    <a:pt x="3463471" y="4415971"/>
                  </a:cubicBezTo>
                  <a:cubicBezTo>
                    <a:pt x="3432628" y="4303485"/>
                    <a:pt x="3419928" y="4169228"/>
                    <a:pt x="3387271" y="4078514"/>
                  </a:cubicBezTo>
                  <a:cubicBezTo>
                    <a:pt x="3354614" y="3987800"/>
                    <a:pt x="3292929" y="3911599"/>
                    <a:pt x="3267529" y="3871685"/>
                  </a:cubicBezTo>
                  <a:cubicBezTo>
                    <a:pt x="3242129" y="3831771"/>
                    <a:pt x="3242128" y="3858985"/>
                    <a:pt x="3234871" y="3839028"/>
                  </a:cubicBezTo>
                  <a:cubicBezTo>
                    <a:pt x="3227614" y="3819071"/>
                    <a:pt x="3231243" y="3775528"/>
                    <a:pt x="3223986" y="3751942"/>
                  </a:cubicBezTo>
                  <a:cubicBezTo>
                    <a:pt x="3216729" y="3728356"/>
                    <a:pt x="3193143" y="3722914"/>
                    <a:pt x="3191329" y="3697514"/>
                  </a:cubicBezTo>
                  <a:cubicBezTo>
                    <a:pt x="3189515" y="3672114"/>
                    <a:pt x="3220357" y="3630385"/>
                    <a:pt x="3213100" y="3599542"/>
                  </a:cubicBezTo>
                  <a:cubicBezTo>
                    <a:pt x="3205843" y="3568699"/>
                    <a:pt x="3145972" y="3534228"/>
                    <a:pt x="3147786" y="3512457"/>
                  </a:cubicBezTo>
                  <a:cubicBezTo>
                    <a:pt x="3149600" y="3490686"/>
                    <a:pt x="3185886" y="3494314"/>
                    <a:pt x="3223986" y="3468914"/>
                  </a:cubicBezTo>
                  <a:cubicBezTo>
                    <a:pt x="3262086" y="3443514"/>
                    <a:pt x="3361872" y="3396342"/>
                    <a:pt x="3376386" y="3360057"/>
                  </a:cubicBezTo>
                  <a:cubicBezTo>
                    <a:pt x="3390900" y="3323772"/>
                    <a:pt x="3329214" y="3300186"/>
                    <a:pt x="3311071" y="3251200"/>
                  </a:cubicBezTo>
                  <a:cubicBezTo>
                    <a:pt x="3292928" y="3202214"/>
                    <a:pt x="3285672" y="3113314"/>
                    <a:pt x="3267529" y="3066142"/>
                  </a:cubicBezTo>
                  <a:cubicBezTo>
                    <a:pt x="3249386" y="3018970"/>
                    <a:pt x="3209471" y="2997199"/>
                    <a:pt x="3202214" y="2968171"/>
                  </a:cubicBezTo>
                  <a:cubicBezTo>
                    <a:pt x="3194957" y="2939143"/>
                    <a:pt x="3225800" y="2944585"/>
                    <a:pt x="3223986" y="2891971"/>
                  </a:cubicBezTo>
                  <a:cubicBezTo>
                    <a:pt x="3222172" y="2839357"/>
                    <a:pt x="3211286" y="2732314"/>
                    <a:pt x="3191329" y="2652485"/>
                  </a:cubicBezTo>
                  <a:cubicBezTo>
                    <a:pt x="3171372" y="2572656"/>
                    <a:pt x="3118757" y="2481943"/>
                    <a:pt x="3104243" y="2413000"/>
                  </a:cubicBezTo>
                  <a:cubicBezTo>
                    <a:pt x="3089729" y="2344057"/>
                    <a:pt x="3113315" y="2293257"/>
                    <a:pt x="3104243" y="2238828"/>
                  </a:cubicBezTo>
                  <a:cubicBezTo>
                    <a:pt x="3095172" y="2184399"/>
                    <a:pt x="3060700" y="2133599"/>
                    <a:pt x="3049814" y="2086428"/>
                  </a:cubicBezTo>
                  <a:cubicBezTo>
                    <a:pt x="3038928" y="2039257"/>
                    <a:pt x="3049815" y="1988457"/>
                    <a:pt x="3038929" y="1955800"/>
                  </a:cubicBezTo>
                  <a:cubicBezTo>
                    <a:pt x="3028043" y="1923143"/>
                    <a:pt x="2986314" y="1917699"/>
                    <a:pt x="2984500" y="1890485"/>
                  </a:cubicBezTo>
                  <a:cubicBezTo>
                    <a:pt x="2982686" y="1863271"/>
                    <a:pt x="2982686" y="1830614"/>
                    <a:pt x="3028043" y="1792514"/>
                  </a:cubicBezTo>
                  <a:cubicBezTo>
                    <a:pt x="3073400" y="1754414"/>
                    <a:pt x="3196772" y="1719942"/>
                    <a:pt x="3256643" y="1661885"/>
                  </a:cubicBezTo>
                  <a:cubicBezTo>
                    <a:pt x="3316514" y="1603828"/>
                    <a:pt x="3325585" y="1498599"/>
                    <a:pt x="3387271" y="1444171"/>
                  </a:cubicBezTo>
                  <a:cubicBezTo>
                    <a:pt x="3448957" y="1389743"/>
                    <a:pt x="3537857" y="1380671"/>
                    <a:pt x="3626757" y="1335314"/>
                  </a:cubicBezTo>
                  <a:cubicBezTo>
                    <a:pt x="3715657" y="1289957"/>
                    <a:pt x="3837214" y="1224642"/>
                    <a:pt x="3920671" y="1172028"/>
                  </a:cubicBezTo>
                  <a:cubicBezTo>
                    <a:pt x="4004128" y="1119414"/>
                    <a:pt x="4056743" y="1077685"/>
                    <a:pt x="4127500" y="1019628"/>
                  </a:cubicBezTo>
                  <a:cubicBezTo>
                    <a:pt x="4198257" y="961571"/>
                    <a:pt x="4281714" y="869042"/>
                    <a:pt x="4345214" y="823685"/>
                  </a:cubicBezTo>
                  <a:cubicBezTo>
                    <a:pt x="4408714" y="778328"/>
                    <a:pt x="4466771" y="778328"/>
                    <a:pt x="4508500" y="747485"/>
                  </a:cubicBezTo>
                  <a:cubicBezTo>
                    <a:pt x="4550229" y="716642"/>
                    <a:pt x="4561115" y="667656"/>
                    <a:pt x="4595586" y="638628"/>
                  </a:cubicBezTo>
                  <a:cubicBezTo>
                    <a:pt x="4630057" y="609600"/>
                    <a:pt x="4686301" y="593271"/>
                    <a:pt x="4715329" y="573314"/>
                  </a:cubicBezTo>
                  <a:cubicBezTo>
                    <a:pt x="4744358" y="553357"/>
                    <a:pt x="4735286" y="526142"/>
                    <a:pt x="4769757" y="518885"/>
                  </a:cubicBezTo>
                  <a:cubicBezTo>
                    <a:pt x="4804228" y="511628"/>
                    <a:pt x="4885871" y="542471"/>
                    <a:pt x="4922157" y="529771"/>
                  </a:cubicBezTo>
                  <a:cubicBezTo>
                    <a:pt x="4958443" y="517071"/>
                    <a:pt x="4953000" y="455385"/>
                    <a:pt x="4987471" y="442685"/>
                  </a:cubicBezTo>
                  <a:cubicBezTo>
                    <a:pt x="5021943" y="429985"/>
                    <a:pt x="5099957" y="446314"/>
                    <a:pt x="5128986" y="453571"/>
                  </a:cubicBezTo>
                  <a:cubicBezTo>
                    <a:pt x="5158015" y="460828"/>
                    <a:pt x="5128986" y="495300"/>
                    <a:pt x="5161643" y="486228"/>
                  </a:cubicBezTo>
                  <a:cubicBezTo>
                    <a:pt x="5194300" y="477156"/>
                    <a:pt x="5301343" y="429985"/>
                    <a:pt x="5324929" y="399142"/>
                  </a:cubicBezTo>
                  <a:cubicBezTo>
                    <a:pt x="5348515" y="368299"/>
                    <a:pt x="5326743" y="324757"/>
                    <a:pt x="5303157" y="301171"/>
                  </a:cubicBezTo>
                  <a:cubicBezTo>
                    <a:pt x="5279571" y="277585"/>
                    <a:pt x="5210628" y="270328"/>
                    <a:pt x="5183414" y="257628"/>
                  </a:cubicBezTo>
                  <a:cubicBezTo>
                    <a:pt x="5156200" y="244928"/>
                    <a:pt x="5134428" y="243114"/>
                    <a:pt x="5139871" y="224971"/>
                  </a:cubicBezTo>
                  <a:cubicBezTo>
                    <a:pt x="5145314" y="206828"/>
                    <a:pt x="5168900" y="181428"/>
                    <a:pt x="5216071" y="148771"/>
                  </a:cubicBezTo>
                  <a:cubicBezTo>
                    <a:pt x="5263242" y="116114"/>
                    <a:pt x="5399314" y="52614"/>
                    <a:pt x="5422900" y="29028"/>
                  </a:cubicBezTo>
                  <a:cubicBezTo>
                    <a:pt x="5446486" y="5442"/>
                    <a:pt x="5388429" y="0"/>
                    <a:pt x="5357586" y="7257"/>
                  </a:cubicBezTo>
                  <a:cubicBezTo>
                    <a:pt x="5326743" y="14514"/>
                    <a:pt x="5266872" y="61685"/>
                    <a:pt x="5237843" y="72571"/>
                  </a:cubicBezTo>
                  <a:cubicBezTo>
                    <a:pt x="5208814" y="83457"/>
                    <a:pt x="5210628" y="54428"/>
                    <a:pt x="5183414" y="72571"/>
                  </a:cubicBezTo>
                  <a:cubicBezTo>
                    <a:pt x="5156200" y="90714"/>
                    <a:pt x="5121728" y="148771"/>
                    <a:pt x="5074557" y="181428"/>
                  </a:cubicBezTo>
                  <a:cubicBezTo>
                    <a:pt x="5027386" y="214085"/>
                    <a:pt x="4951186" y="246743"/>
                    <a:pt x="4900386" y="268514"/>
                  </a:cubicBezTo>
                  <a:cubicBezTo>
                    <a:pt x="4849586" y="290285"/>
                    <a:pt x="4809671" y="288471"/>
                    <a:pt x="4769757" y="312057"/>
                  </a:cubicBezTo>
                  <a:cubicBezTo>
                    <a:pt x="4729843" y="335643"/>
                    <a:pt x="4702628" y="391885"/>
                    <a:pt x="4660900" y="410028"/>
                  </a:cubicBezTo>
                  <a:cubicBezTo>
                    <a:pt x="4619172" y="428171"/>
                    <a:pt x="4562929" y="410028"/>
                    <a:pt x="4519386" y="420914"/>
                  </a:cubicBezTo>
                  <a:cubicBezTo>
                    <a:pt x="4475843" y="431800"/>
                    <a:pt x="4399643" y="475342"/>
                    <a:pt x="4399643" y="475342"/>
                  </a:cubicBezTo>
                  <a:cubicBezTo>
                    <a:pt x="4363357" y="491670"/>
                    <a:pt x="4345214" y="497114"/>
                    <a:pt x="4301671" y="518885"/>
                  </a:cubicBezTo>
                  <a:cubicBezTo>
                    <a:pt x="4258128" y="540656"/>
                    <a:pt x="4191000" y="589642"/>
                    <a:pt x="4138386" y="605971"/>
                  </a:cubicBezTo>
                  <a:cubicBezTo>
                    <a:pt x="4085772" y="622300"/>
                    <a:pt x="4067629" y="586014"/>
                    <a:pt x="3985986" y="616857"/>
                  </a:cubicBezTo>
                  <a:cubicBezTo>
                    <a:pt x="3904343" y="647700"/>
                    <a:pt x="3722915" y="760185"/>
                    <a:pt x="3648529" y="791028"/>
                  </a:cubicBezTo>
                  <a:cubicBezTo>
                    <a:pt x="3574143" y="821871"/>
                    <a:pt x="3588657" y="780143"/>
                    <a:pt x="3539671" y="801914"/>
                  </a:cubicBezTo>
                  <a:cubicBezTo>
                    <a:pt x="3490685" y="823685"/>
                    <a:pt x="3412671" y="874486"/>
                    <a:pt x="3354614" y="921657"/>
                  </a:cubicBezTo>
                  <a:cubicBezTo>
                    <a:pt x="3296557" y="968828"/>
                    <a:pt x="3236686" y="1057728"/>
                    <a:pt x="3191329" y="1084942"/>
                  </a:cubicBezTo>
                  <a:cubicBezTo>
                    <a:pt x="3145972" y="1112156"/>
                    <a:pt x="3118757" y="1068613"/>
                    <a:pt x="3082471" y="1084942"/>
                  </a:cubicBezTo>
                  <a:cubicBezTo>
                    <a:pt x="3046185" y="1101271"/>
                    <a:pt x="3028042" y="1162957"/>
                    <a:pt x="2973614" y="1182914"/>
                  </a:cubicBezTo>
                  <a:cubicBezTo>
                    <a:pt x="2919186" y="1202871"/>
                    <a:pt x="2813957" y="1186542"/>
                    <a:pt x="2755900" y="1204685"/>
                  </a:cubicBezTo>
                  <a:cubicBezTo>
                    <a:pt x="2697843" y="1222828"/>
                    <a:pt x="2688771" y="1277257"/>
                    <a:pt x="2625271" y="1291771"/>
                  </a:cubicBezTo>
                  <a:cubicBezTo>
                    <a:pt x="2561771" y="1306285"/>
                    <a:pt x="2425700" y="1279071"/>
                    <a:pt x="2374900" y="1291771"/>
                  </a:cubicBezTo>
                  <a:cubicBezTo>
                    <a:pt x="2324100" y="1304471"/>
                    <a:pt x="2336799" y="1353457"/>
                    <a:pt x="2320471" y="1367971"/>
                  </a:cubicBezTo>
                  <a:cubicBezTo>
                    <a:pt x="2304143" y="1382485"/>
                    <a:pt x="2280557" y="1397000"/>
                    <a:pt x="2276929" y="1378857"/>
                  </a:cubicBezTo>
                  <a:cubicBezTo>
                    <a:pt x="2273301" y="1360714"/>
                    <a:pt x="2284186" y="1286328"/>
                    <a:pt x="2298700" y="1259114"/>
                  </a:cubicBezTo>
                  <a:cubicBezTo>
                    <a:pt x="2313214" y="1231900"/>
                    <a:pt x="2344057" y="1231900"/>
                    <a:pt x="2364014" y="1215571"/>
                  </a:cubicBezTo>
                  <a:cubicBezTo>
                    <a:pt x="2383971" y="1199242"/>
                    <a:pt x="2391229" y="1184728"/>
                    <a:pt x="2418443" y="1161142"/>
                  </a:cubicBezTo>
                  <a:cubicBezTo>
                    <a:pt x="2445657" y="1137556"/>
                    <a:pt x="2500086" y="1115785"/>
                    <a:pt x="2527300" y="1074057"/>
                  </a:cubicBezTo>
                  <a:cubicBezTo>
                    <a:pt x="2554514" y="1032329"/>
                    <a:pt x="2581729" y="954314"/>
                    <a:pt x="2581729" y="910771"/>
                  </a:cubicBezTo>
                  <a:cubicBezTo>
                    <a:pt x="2581729" y="867228"/>
                    <a:pt x="2538186" y="845457"/>
                    <a:pt x="2527300" y="812800"/>
                  </a:cubicBezTo>
                  <a:cubicBezTo>
                    <a:pt x="2516414" y="780143"/>
                    <a:pt x="2552700" y="758371"/>
                    <a:pt x="2516414" y="714828"/>
                  </a:cubicBezTo>
                  <a:cubicBezTo>
                    <a:pt x="2480128" y="671285"/>
                    <a:pt x="2389414" y="595085"/>
                    <a:pt x="2309586" y="551542"/>
                  </a:cubicBezTo>
                  <a:cubicBezTo>
                    <a:pt x="2229758" y="507999"/>
                    <a:pt x="2113643" y="462642"/>
                    <a:pt x="2037443" y="453571"/>
                  </a:cubicBezTo>
                  <a:cubicBezTo>
                    <a:pt x="1961243" y="444500"/>
                    <a:pt x="1899557" y="495300"/>
                    <a:pt x="1852386" y="497114"/>
                  </a:cubicBezTo>
                  <a:cubicBezTo>
                    <a:pt x="1805215" y="498928"/>
                    <a:pt x="1801585" y="455386"/>
                    <a:pt x="1754414" y="464457"/>
                  </a:cubicBezTo>
                  <a:cubicBezTo>
                    <a:pt x="1707243" y="473528"/>
                    <a:pt x="1620157" y="518885"/>
                    <a:pt x="1569357" y="551542"/>
                  </a:cubicBezTo>
                  <a:cubicBezTo>
                    <a:pt x="1518557" y="584199"/>
                    <a:pt x="1482271" y="622300"/>
                    <a:pt x="1449614" y="660400"/>
                  </a:cubicBezTo>
                  <a:cubicBezTo>
                    <a:pt x="1416957" y="698500"/>
                    <a:pt x="1402443" y="749299"/>
                    <a:pt x="1373414" y="780142"/>
                  </a:cubicBezTo>
                  <a:cubicBezTo>
                    <a:pt x="1344386" y="810985"/>
                    <a:pt x="1288143" y="829128"/>
                    <a:pt x="1275443" y="845457"/>
                  </a:cubicBezTo>
                  <a:cubicBezTo>
                    <a:pt x="1262743" y="861786"/>
                    <a:pt x="1293586" y="858157"/>
                    <a:pt x="1297214" y="878114"/>
                  </a:cubicBezTo>
                  <a:cubicBezTo>
                    <a:pt x="1300842" y="898071"/>
                    <a:pt x="1288143" y="943429"/>
                    <a:pt x="1297214" y="965200"/>
                  </a:cubicBezTo>
                  <a:cubicBezTo>
                    <a:pt x="1306286" y="986971"/>
                    <a:pt x="1346200" y="990599"/>
                    <a:pt x="1351643" y="1008742"/>
                  </a:cubicBezTo>
                  <a:cubicBezTo>
                    <a:pt x="1357086" y="1026885"/>
                    <a:pt x="1324428" y="1052286"/>
                    <a:pt x="1329871" y="1074057"/>
                  </a:cubicBezTo>
                  <a:cubicBezTo>
                    <a:pt x="1335314" y="1095829"/>
                    <a:pt x="1362529" y="1117600"/>
                    <a:pt x="1384300" y="1139371"/>
                  </a:cubicBezTo>
                  <a:cubicBezTo>
                    <a:pt x="1406071" y="1161142"/>
                    <a:pt x="1442357" y="1190171"/>
                    <a:pt x="1460500" y="1204685"/>
                  </a:cubicBezTo>
                  <a:cubicBezTo>
                    <a:pt x="1478643" y="1219199"/>
                    <a:pt x="1485900" y="1213757"/>
                    <a:pt x="1493157" y="1226457"/>
                  </a:cubicBezTo>
                  <a:cubicBezTo>
                    <a:pt x="1500414" y="1239157"/>
                    <a:pt x="1493157" y="1260928"/>
                    <a:pt x="1504043" y="1280885"/>
                  </a:cubicBezTo>
                  <a:cubicBezTo>
                    <a:pt x="1514929" y="1300842"/>
                    <a:pt x="1543957" y="1328057"/>
                    <a:pt x="1558471" y="1346200"/>
                  </a:cubicBezTo>
                  <a:cubicBezTo>
                    <a:pt x="1572985" y="1364343"/>
                    <a:pt x="1598386" y="1377042"/>
                    <a:pt x="1591129" y="1389742"/>
                  </a:cubicBezTo>
                  <a:cubicBezTo>
                    <a:pt x="1583872" y="1402442"/>
                    <a:pt x="1549400" y="1415143"/>
                    <a:pt x="1514929" y="1422400"/>
                  </a:cubicBezTo>
                  <a:cubicBezTo>
                    <a:pt x="1480458" y="1429657"/>
                    <a:pt x="1411514" y="1429657"/>
                    <a:pt x="1384300" y="1433285"/>
                  </a:cubicBezTo>
                  <a:cubicBezTo>
                    <a:pt x="1357086" y="1436913"/>
                    <a:pt x="1349829" y="1416957"/>
                    <a:pt x="1351643" y="1444171"/>
                  </a:cubicBezTo>
                  <a:cubicBezTo>
                    <a:pt x="1353457" y="1471385"/>
                    <a:pt x="1395186" y="1563914"/>
                    <a:pt x="1395186" y="1596571"/>
                  </a:cubicBezTo>
                  <a:cubicBezTo>
                    <a:pt x="1395186" y="1629228"/>
                    <a:pt x="1382486" y="1623786"/>
                    <a:pt x="1351643" y="1640114"/>
                  </a:cubicBezTo>
                  <a:cubicBezTo>
                    <a:pt x="1320800" y="1656443"/>
                    <a:pt x="1255486" y="1681842"/>
                    <a:pt x="1210129" y="1694542"/>
                  </a:cubicBezTo>
                  <a:cubicBezTo>
                    <a:pt x="1164772" y="1707242"/>
                    <a:pt x="1146629" y="1687285"/>
                    <a:pt x="1079500" y="1716314"/>
                  </a:cubicBezTo>
                  <a:cubicBezTo>
                    <a:pt x="1012371" y="1745343"/>
                    <a:pt x="898071" y="1801586"/>
                    <a:pt x="807357" y="1868714"/>
                  </a:cubicBezTo>
                  <a:cubicBezTo>
                    <a:pt x="716643" y="1935842"/>
                    <a:pt x="595085" y="2062842"/>
                    <a:pt x="535214" y="2119085"/>
                  </a:cubicBezTo>
                  <a:cubicBezTo>
                    <a:pt x="475343" y="2175328"/>
                    <a:pt x="473529" y="2182585"/>
                    <a:pt x="448129" y="2206171"/>
                  </a:cubicBezTo>
                  <a:cubicBezTo>
                    <a:pt x="422729" y="2229757"/>
                    <a:pt x="402771" y="2240643"/>
                    <a:pt x="382814" y="2260600"/>
                  </a:cubicBezTo>
                  <a:cubicBezTo>
                    <a:pt x="362857" y="2280557"/>
                    <a:pt x="348343" y="2315028"/>
                    <a:pt x="328386" y="2325914"/>
                  </a:cubicBezTo>
                  <a:cubicBezTo>
                    <a:pt x="308429" y="2336800"/>
                    <a:pt x="286657" y="2316843"/>
                    <a:pt x="263071" y="2325914"/>
                  </a:cubicBezTo>
                  <a:cubicBezTo>
                    <a:pt x="239485" y="2334985"/>
                    <a:pt x="208642" y="2365828"/>
                    <a:pt x="186871" y="2380342"/>
                  </a:cubicBezTo>
                  <a:cubicBezTo>
                    <a:pt x="165100" y="2394856"/>
                    <a:pt x="157843" y="2394857"/>
                    <a:pt x="132443" y="2413000"/>
                  </a:cubicBezTo>
                  <a:cubicBezTo>
                    <a:pt x="107043" y="2431143"/>
                    <a:pt x="56242" y="2467429"/>
                    <a:pt x="34471" y="2489200"/>
                  </a:cubicBezTo>
                  <a:cubicBezTo>
                    <a:pt x="12700" y="2510971"/>
                    <a:pt x="3628" y="2507342"/>
                    <a:pt x="1814" y="2543628"/>
                  </a:cubicBezTo>
                  <a:cubicBezTo>
                    <a:pt x="0" y="2579914"/>
                    <a:pt x="10886" y="2670628"/>
                    <a:pt x="23586" y="2706914"/>
                  </a:cubicBezTo>
                  <a:cubicBezTo>
                    <a:pt x="36286" y="2743200"/>
                    <a:pt x="43543" y="2741385"/>
                    <a:pt x="78014" y="2761342"/>
                  </a:cubicBezTo>
                  <a:cubicBezTo>
                    <a:pt x="112485" y="2781299"/>
                    <a:pt x="177800" y="2804886"/>
                    <a:pt x="230414" y="2826657"/>
                  </a:cubicBezTo>
                  <a:cubicBezTo>
                    <a:pt x="283028" y="2848428"/>
                    <a:pt x="333829" y="2870200"/>
                    <a:pt x="393700" y="2891971"/>
                  </a:cubicBezTo>
                  <a:cubicBezTo>
                    <a:pt x="453571" y="2913742"/>
                    <a:pt x="526143" y="2937328"/>
                    <a:pt x="589643" y="2957285"/>
                  </a:cubicBezTo>
                  <a:cubicBezTo>
                    <a:pt x="653143" y="2977242"/>
                    <a:pt x="716643" y="3004457"/>
                    <a:pt x="774700" y="3011714"/>
                  </a:cubicBezTo>
                  <a:cubicBezTo>
                    <a:pt x="832757" y="3018971"/>
                    <a:pt x="887186" y="2997200"/>
                    <a:pt x="937986" y="3000828"/>
                  </a:cubicBezTo>
                  <a:cubicBezTo>
                    <a:pt x="988786" y="3004456"/>
                    <a:pt x="1037772" y="3024414"/>
                    <a:pt x="1079500" y="3033485"/>
                  </a:cubicBezTo>
                  <a:cubicBezTo>
                    <a:pt x="1121228" y="3042556"/>
                    <a:pt x="1157514" y="3053443"/>
                    <a:pt x="1188357" y="3055257"/>
                  </a:cubicBezTo>
                  <a:cubicBezTo>
                    <a:pt x="1219200" y="3057071"/>
                    <a:pt x="1226457" y="3038928"/>
                    <a:pt x="1264557" y="3044371"/>
                  </a:cubicBezTo>
                  <a:cubicBezTo>
                    <a:pt x="1302657" y="3049814"/>
                    <a:pt x="1416957" y="3087914"/>
                    <a:pt x="1416957" y="3087914"/>
                  </a:cubicBezTo>
                  <a:lnTo>
                    <a:pt x="1416957" y="3087914"/>
                  </a:lnTo>
                  <a:lnTo>
                    <a:pt x="1416957" y="3087914"/>
                  </a:lnTo>
                </a:path>
              </a:pathLst>
            </a:custGeom>
            <a:grpFill/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L 0.0875 0.36852 L -0.25278 0.44074 L -0.01806 0.27223 L -0.00417 -0.02407 " pathEditMode="relative" ptsTypes="AAAAA">
                                      <p:cBhvr>
                                        <p:cTn id="1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16 -0.02338 L -0.08073 0.38588 L 0.2651 0.45255 L 0.0151 0.28218 L 0.00816 -0.02338 Z " pathEditMode="relative" rAng="0" ptsTypes="AAAAA">
                                      <p:cBhvr>
                                        <p:cTn id="1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00" y="2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>
            <a:off x="3000364" y="428604"/>
            <a:ext cx="3000396" cy="3500462"/>
          </a:xfrm>
          <a:prstGeom prst="rect">
            <a:avLst/>
          </a:prstGeom>
          <a:blipFill>
            <a:blip r:embed="rId3" cstate="print">
              <a:lum bright="1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2428860" y="2285992"/>
            <a:ext cx="439959" cy="68384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" name="Groupe 20"/>
          <p:cNvGrpSpPr/>
          <p:nvPr/>
        </p:nvGrpSpPr>
        <p:grpSpPr>
          <a:xfrm>
            <a:off x="2214546" y="1928802"/>
            <a:ext cx="785818" cy="1428760"/>
            <a:chOff x="3376386" y="500042"/>
            <a:chExt cx="2910126" cy="5500726"/>
          </a:xfrm>
          <a:blipFill>
            <a:blip r:embed="rId5"/>
            <a:stretch>
              <a:fillRect/>
            </a:stretch>
          </a:blipFill>
        </p:grpSpPr>
        <p:sp>
          <p:nvSpPr>
            <p:cNvPr id="25" name="Forme libre 24"/>
            <p:cNvSpPr/>
            <p:nvPr/>
          </p:nvSpPr>
          <p:spPr>
            <a:xfrm>
              <a:off x="5168782" y="2775996"/>
              <a:ext cx="368000" cy="690050"/>
            </a:xfrm>
            <a:custGeom>
              <a:avLst/>
              <a:gdLst>
                <a:gd name="connsiteX0" fmla="*/ 424543 w 729343"/>
                <a:gd name="connsiteY0" fmla="*/ 0 h 827315"/>
                <a:gd name="connsiteX1" fmla="*/ 0 w 729343"/>
                <a:gd name="connsiteY1" fmla="*/ 522515 h 827315"/>
                <a:gd name="connsiteX2" fmla="*/ 729343 w 729343"/>
                <a:gd name="connsiteY2" fmla="*/ 827315 h 827315"/>
                <a:gd name="connsiteX3" fmla="*/ 718458 w 729343"/>
                <a:gd name="connsiteY3" fmla="*/ 217715 h 827315"/>
                <a:gd name="connsiteX4" fmla="*/ 424543 w 729343"/>
                <a:gd name="connsiteY4" fmla="*/ 0 h 827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9343" h="827315">
                  <a:moveTo>
                    <a:pt x="424543" y="0"/>
                  </a:moveTo>
                  <a:lnTo>
                    <a:pt x="0" y="522515"/>
                  </a:lnTo>
                  <a:lnTo>
                    <a:pt x="729343" y="827315"/>
                  </a:lnTo>
                  <a:lnTo>
                    <a:pt x="718458" y="217715"/>
                  </a:lnTo>
                  <a:lnTo>
                    <a:pt x="424543" y="0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2" name="Forme libre 21"/>
            <p:cNvSpPr/>
            <p:nvPr/>
          </p:nvSpPr>
          <p:spPr>
            <a:xfrm>
              <a:off x="4357686" y="4643446"/>
              <a:ext cx="453571" cy="772886"/>
            </a:xfrm>
            <a:custGeom>
              <a:avLst/>
              <a:gdLst>
                <a:gd name="connsiteX0" fmla="*/ 29028 w 453571"/>
                <a:gd name="connsiteY0" fmla="*/ 224971 h 772886"/>
                <a:gd name="connsiteX1" fmla="*/ 39914 w 453571"/>
                <a:gd name="connsiteY1" fmla="*/ 693057 h 772886"/>
                <a:gd name="connsiteX2" fmla="*/ 268514 w 453571"/>
                <a:gd name="connsiteY2" fmla="*/ 703943 h 772886"/>
                <a:gd name="connsiteX3" fmla="*/ 431800 w 453571"/>
                <a:gd name="connsiteY3" fmla="*/ 627743 h 772886"/>
                <a:gd name="connsiteX4" fmla="*/ 399143 w 453571"/>
                <a:gd name="connsiteY4" fmla="*/ 551543 h 772886"/>
                <a:gd name="connsiteX5" fmla="*/ 344714 w 453571"/>
                <a:gd name="connsiteY5" fmla="*/ 355600 h 772886"/>
                <a:gd name="connsiteX6" fmla="*/ 301171 w 453571"/>
                <a:gd name="connsiteY6" fmla="*/ 159657 h 772886"/>
                <a:gd name="connsiteX7" fmla="*/ 181428 w 453571"/>
                <a:gd name="connsiteY7" fmla="*/ 7257 h 772886"/>
                <a:gd name="connsiteX8" fmla="*/ 29028 w 453571"/>
                <a:gd name="connsiteY8" fmla="*/ 224971 h 772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3571" h="772886">
                  <a:moveTo>
                    <a:pt x="29028" y="224971"/>
                  </a:moveTo>
                  <a:cubicBezTo>
                    <a:pt x="5442" y="339271"/>
                    <a:pt x="0" y="613228"/>
                    <a:pt x="39914" y="693057"/>
                  </a:cubicBezTo>
                  <a:cubicBezTo>
                    <a:pt x="79828" y="772886"/>
                    <a:pt x="203200" y="714829"/>
                    <a:pt x="268514" y="703943"/>
                  </a:cubicBezTo>
                  <a:cubicBezTo>
                    <a:pt x="333828" y="693057"/>
                    <a:pt x="410029" y="653143"/>
                    <a:pt x="431800" y="627743"/>
                  </a:cubicBezTo>
                  <a:cubicBezTo>
                    <a:pt x="453571" y="602343"/>
                    <a:pt x="413657" y="596900"/>
                    <a:pt x="399143" y="551543"/>
                  </a:cubicBezTo>
                  <a:cubicBezTo>
                    <a:pt x="384629" y="506186"/>
                    <a:pt x="361043" y="420914"/>
                    <a:pt x="344714" y="355600"/>
                  </a:cubicBezTo>
                  <a:cubicBezTo>
                    <a:pt x="328385" y="290286"/>
                    <a:pt x="328385" y="217714"/>
                    <a:pt x="301171" y="159657"/>
                  </a:cubicBezTo>
                  <a:cubicBezTo>
                    <a:pt x="273957" y="101600"/>
                    <a:pt x="226785" y="0"/>
                    <a:pt x="181428" y="7257"/>
                  </a:cubicBezTo>
                  <a:cubicBezTo>
                    <a:pt x="136071" y="14514"/>
                    <a:pt x="52614" y="110671"/>
                    <a:pt x="29028" y="224971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3376386" y="500042"/>
              <a:ext cx="2910126" cy="5500726"/>
            </a:xfrm>
            <a:custGeom>
              <a:avLst/>
              <a:gdLst>
                <a:gd name="connsiteX0" fmla="*/ 1919514 w 5767614"/>
                <a:gd name="connsiteY0" fmla="*/ 4339772 h 6594929"/>
                <a:gd name="connsiteX1" fmla="*/ 2006600 w 5767614"/>
                <a:gd name="connsiteY1" fmla="*/ 4481286 h 6594929"/>
                <a:gd name="connsiteX2" fmla="*/ 1995714 w 5767614"/>
                <a:gd name="connsiteY2" fmla="*/ 4622801 h 6594929"/>
                <a:gd name="connsiteX3" fmla="*/ 2017486 w 5767614"/>
                <a:gd name="connsiteY3" fmla="*/ 4796972 h 6594929"/>
                <a:gd name="connsiteX4" fmla="*/ 1941286 w 5767614"/>
                <a:gd name="connsiteY4" fmla="*/ 4818743 h 6594929"/>
                <a:gd name="connsiteX5" fmla="*/ 1919514 w 5767614"/>
                <a:gd name="connsiteY5" fmla="*/ 5145315 h 6594929"/>
                <a:gd name="connsiteX6" fmla="*/ 1832429 w 5767614"/>
                <a:gd name="connsiteY6" fmla="*/ 5493658 h 6594929"/>
                <a:gd name="connsiteX7" fmla="*/ 1745343 w 5767614"/>
                <a:gd name="connsiteY7" fmla="*/ 5809343 h 6594929"/>
                <a:gd name="connsiteX8" fmla="*/ 1658257 w 5767614"/>
                <a:gd name="connsiteY8" fmla="*/ 5776686 h 6594929"/>
                <a:gd name="connsiteX9" fmla="*/ 1451429 w 5767614"/>
                <a:gd name="connsiteY9" fmla="*/ 5765801 h 6594929"/>
                <a:gd name="connsiteX10" fmla="*/ 1407886 w 5767614"/>
                <a:gd name="connsiteY10" fmla="*/ 5961743 h 6594929"/>
                <a:gd name="connsiteX11" fmla="*/ 1560286 w 5767614"/>
                <a:gd name="connsiteY11" fmla="*/ 6190343 h 6594929"/>
                <a:gd name="connsiteX12" fmla="*/ 1799771 w 5767614"/>
                <a:gd name="connsiteY12" fmla="*/ 6212115 h 6594929"/>
                <a:gd name="connsiteX13" fmla="*/ 2082800 w 5767614"/>
                <a:gd name="connsiteY13" fmla="*/ 6223001 h 6594929"/>
                <a:gd name="connsiteX14" fmla="*/ 2126343 w 5767614"/>
                <a:gd name="connsiteY14" fmla="*/ 5983515 h 6594929"/>
                <a:gd name="connsiteX15" fmla="*/ 2050143 w 5767614"/>
                <a:gd name="connsiteY15" fmla="*/ 5765801 h 6594929"/>
                <a:gd name="connsiteX16" fmla="*/ 1908629 w 5767614"/>
                <a:gd name="connsiteY16" fmla="*/ 5733143 h 6594929"/>
                <a:gd name="connsiteX17" fmla="*/ 1908629 w 5767614"/>
                <a:gd name="connsiteY17" fmla="*/ 5700486 h 6594929"/>
                <a:gd name="connsiteX18" fmla="*/ 1984829 w 5767614"/>
                <a:gd name="connsiteY18" fmla="*/ 5526315 h 6594929"/>
                <a:gd name="connsiteX19" fmla="*/ 2093686 w 5767614"/>
                <a:gd name="connsiteY19" fmla="*/ 5254172 h 6594929"/>
                <a:gd name="connsiteX20" fmla="*/ 2180771 w 5767614"/>
                <a:gd name="connsiteY20" fmla="*/ 5297715 h 6594929"/>
                <a:gd name="connsiteX21" fmla="*/ 2376714 w 5767614"/>
                <a:gd name="connsiteY21" fmla="*/ 5123543 h 6594929"/>
                <a:gd name="connsiteX22" fmla="*/ 2768600 w 5767614"/>
                <a:gd name="connsiteY22" fmla="*/ 5896429 h 6594929"/>
                <a:gd name="connsiteX23" fmla="*/ 2779486 w 5767614"/>
                <a:gd name="connsiteY23" fmla="*/ 6092372 h 6594929"/>
                <a:gd name="connsiteX24" fmla="*/ 2637971 w 5767614"/>
                <a:gd name="connsiteY24" fmla="*/ 6114143 h 6594929"/>
                <a:gd name="connsiteX25" fmla="*/ 2485571 w 5767614"/>
                <a:gd name="connsiteY25" fmla="*/ 6255658 h 6594929"/>
                <a:gd name="connsiteX26" fmla="*/ 2572657 w 5767614"/>
                <a:gd name="connsiteY26" fmla="*/ 6549572 h 6594929"/>
                <a:gd name="connsiteX27" fmla="*/ 2844800 w 5767614"/>
                <a:gd name="connsiteY27" fmla="*/ 6527801 h 6594929"/>
                <a:gd name="connsiteX28" fmla="*/ 3106057 w 5767614"/>
                <a:gd name="connsiteY28" fmla="*/ 6538686 h 6594929"/>
                <a:gd name="connsiteX29" fmla="*/ 3247571 w 5767614"/>
                <a:gd name="connsiteY29" fmla="*/ 6342743 h 6594929"/>
                <a:gd name="connsiteX30" fmla="*/ 3193143 w 5767614"/>
                <a:gd name="connsiteY30" fmla="*/ 6125029 h 6594929"/>
                <a:gd name="connsiteX31" fmla="*/ 3073400 w 5767614"/>
                <a:gd name="connsiteY31" fmla="*/ 6092372 h 6594929"/>
                <a:gd name="connsiteX32" fmla="*/ 2953657 w 5767614"/>
                <a:gd name="connsiteY32" fmla="*/ 6125029 h 6594929"/>
                <a:gd name="connsiteX33" fmla="*/ 2931886 w 5767614"/>
                <a:gd name="connsiteY33" fmla="*/ 5972629 h 6594929"/>
                <a:gd name="connsiteX34" fmla="*/ 2888343 w 5767614"/>
                <a:gd name="connsiteY34" fmla="*/ 5831115 h 6594929"/>
                <a:gd name="connsiteX35" fmla="*/ 2583543 w 5767614"/>
                <a:gd name="connsiteY35" fmla="*/ 5210629 h 6594929"/>
                <a:gd name="connsiteX36" fmla="*/ 2637971 w 5767614"/>
                <a:gd name="connsiteY36" fmla="*/ 5232401 h 6594929"/>
                <a:gd name="connsiteX37" fmla="*/ 2725057 w 5767614"/>
                <a:gd name="connsiteY37" fmla="*/ 5330372 h 6594929"/>
                <a:gd name="connsiteX38" fmla="*/ 3182257 w 5767614"/>
                <a:gd name="connsiteY38" fmla="*/ 5373915 h 6594929"/>
                <a:gd name="connsiteX39" fmla="*/ 3432629 w 5767614"/>
                <a:gd name="connsiteY39" fmla="*/ 5417458 h 6594929"/>
                <a:gd name="connsiteX40" fmla="*/ 3868057 w 5767614"/>
                <a:gd name="connsiteY40" fmla="*/ 5406572 h 6594929"/>
                <a:gd name="connsiteX41" fmla="*/ 4205514 w 5767614"/>
                <a:gd name="connsiteY41" fmla="*/ 5308601 h 6594929"/>
                <a:gd name="connsiteX42" fmla="*/ 4553857 w 5767614"/>
                <a:gd name="connsiteY42" fmla="*/ 5243286 h 6594929"/>
                <a:gd name="connsiteX43" fmla="*/ 4815114 w 5767614"/>
                <a:gd name="connsiteY43" fmla="*/ 5188858 h 6594929"/>
                <a:gd name="connsiteX44" fmla="*/ 4891314 w 5767614"/>
                <a:gd name="connsiteY44" fmla="*/ 5167086 h 6594929"/>
                <a:gd name="connsiteX45" fmla="*/ 5000171 w 5767614"/>
                <a:gd name="connsiteY45" fmla="*/ 5330372 h 6594929"/>
                <a:gd name="connsiteX46" fmla="*/ 5098143 w 5767614"/>
                <a:gd name="connsiteY46" fmla="*/ 5526315 h 6594929"/>
                <a:gd name="connsiteX47" fmla="*/ 5152571 w 5767614"/>
                <a:gd name="connsiteY47" fmla="*/ 5635172 h 6594929"/>
                <a:gd name="connsiteX48" fmla="*/ 5272314 w 5767614"/>
                <a:gd name="connsiteY48" fmla="*/ 5863772 h 6594929"/>
                <a:gd name="connsiteX49" fmla="*/ 5326743 w 5767614"/>
                <a:gd name="connsiteY49" fmla="*/ 5961743 h 6594929"/>
                <a:gd name="connsiteX50" fmla="*/ 5326743 w 5767614"/>
                <a:gd name="connsiteY50" fmla="*/ 6092372 h 6594929"/>
                <a:gd name="connsiteX51" fmla="*/ 5185229 w 5767614"/>
                <a:gd name="connsiteY51" fmla="*/ 6092372 h 6594929"/>
                <a:gd name="connsiteX52" fmla="*/ 5087257 w 5767614"/>
                <a:gd name="connsiteY52" fmla="*/ 6212115 h 6594929"/>
                <a:gd name="connsiteX53" fmla="*/ 5087257 w 5767614"/>
                <a:gd name="connsiteY53" fmla="*/ 6462486 h 6594929"/>
                <a:gd name="connsiteX54" fmla="*/ 5261429 w 5767614"/>
                <a:gd name="connsiteY54" fmla="*/ 6538686 h 6594929"/>
                <a:gd name="connsiteX55" fmla="*/ 5490029 w 5767614"/>
                <a:gd name="connsiteY55" fmla="*/ 6549572 h 6594929"/>
                <a:gd name="connsiteX56" fmla="*/ 5696857 w 5767614"/>
                <a:gd name="connsiteY56" fmla="*/ 6538686 h 6594929"/>
                <a:gd name="connsiteX57" fmla="*/ 5762171 w 5767614"/>
                <a:gd name="connsiteY57" fmla="*/ 6331858 h 6594929"/>
                <a:gd name="connsiteX58" fmla="*/ 5729514 w 5767614"/>
                <a:gd name="connsiteY58" fmla="*/ 6146801 h 6594929"/>
                <a:gd name="connsiteX59" fmla="*/ 5566229 w 5767614"/>
                <a:gd name="connsiteY59" fmla="*/ 6070601 h 6594929"/>
                <a:gd name="connsiteX60" fmla="*/ 5468257 w 5767614"/>
                <a:gd name="connsiteY60" fmla="*/ 6081486 h 6594929"/>
                <a:gd name="connsiteX61" fmla="*/ 5457371 w 5767614"/>
                <a:gd name="connsiteY61" fmla="*/ 5961743 h 6594929"/>
                <a:gd name="connsiteX62" fmla="*/ 5326743 w 5767614"/>
                <a:gd name="connsiteY62" fmla="*/ 5700486 h 6594929"/>
                <a:gd name="connsiteX63" fmla="*/ 5130800 w 5767614"/>
                <a:gd name="connsiteY63" fmla="*/ 5341258 h 6594929"/>
                <a:gd name="connsiteX64" fmla="*/ 5021943 w 5767614"/>
                <a:gd name="connsiteY64" fmla="*/ 5156201 h 6594929"/>
                <a:gd name="connsiteX65" fmla="*/ 5065486 w 5767614"/>
                <a:gd name="connsiteY65" fmla="*/ 5080001 h 6594929"/>
                <a:gd name="connsiteX66" fmla="*/ 5000171 w 5767614"/>
                <a:gd name="connsiteY66" fmla="*/ 4916715 h 6594929"/>
                <a:gd name="connsiteX67" fmla="*/ 4934857 w 5767614"/>
                <a:gd name="connsiteY67" fmla="*/ 4905829 h 6594929"/>
                <a:gd name="connsiteX68" fmla="*/ 4956629 w 5767614"/>
                <a:gd name="connsiteY68" fmla="*/ 4796972 h 6594929"/>
                <a:gd name="connsiteX69" fmla="*/ 4880429 w 5767614"/>
                <a:gd name="connsiteY69" fmla="*/ 4611915 h 6594929"/>
                <a:gd name="connsiteX70" fmla="*/ 4847771 w 5767614"/>
                <a:gd name="connsiteY70" fmla="*/ 4524829 h 6594929"/>
                <a:gd name="connsiteX71" fmla="*/ 4782457 w 5767614"/>
                <a:gd name="connsiteY71" fmla="*/ 4503058 h 6594929"/>
                <a:gd name="connsiteX72" fmla="*/ 4749800 w 5767614"/>
                <a:gd name="connsiteY72" fmla="*/ 4372429 h 6594929"/>
                <a:gd name="connsiteX73" fmla="*/ 4673600 w 5767614"/>
                <a:gd name="connsiteY73" fmla="*/ 4318001 h 6594929"/>
                <a:gd name="connsiteX74" fmla="*/ 4738914 w 5767614"/>
                <a:gd name="connsiteY74" fmla="*/ 4274458 h 6594929"/>
                <a:gd name="connsiteX75" fmla="*/ 4869543 w 5767614"/>
                <a:gd name="connsiteY75" fmla="*/ 4089401 h 6594929"/>
                <a:gd name="connsiteX76" fmla="*/ 4804229 w 5767614"/>
                <a:gd name="connsiteY76" fmla="*/ 3871686 h 6594929"/>
                <a:gd name="connsiteX77" fmla="*/ 4782457 w 5767614"/>
                <a:gd name="connsiteY77" fmla="*/ 3490686 h 6594929"/>
                <a:gd name="connsiteX78" fmla="*/ 4728029 w 5767614"/>
                <a:gd name="connsiteY78" fmla="*/ 3316515 h 6594929"/>
                <a:gd name="connsiteX79" fmla="*/ 4575629 w 5767614"/>
                <a:gd name="connsiteY79" fmla="*/ 3153229 h 6594929"/>
                <a:gd name="connsiteX80" fmla="*/ 4401457 w 5767614"/>
                <a:gd name="connsiteY80" fmla="*/ 3077029 h 6594929"/>
                <a:gd name="connsiteX81" fmla="*/ 3759200 w 5767614"/>
                <a:gd name="connsiteY81" fmla="*/ 3000829 h 6594929"/>
                <a:gd name="connsiteX82" fmla="*/ 3399971 w 5767614"/>
                <a:gd name="connsiteY82" fmla="*/ 3066143 h 6594929"/>
                <a:gd name="connsiteX83" fmla="*/ 3389086 w 5767614"/>
                <a:gd name="connsiteY83" fmla="*/ 2652486 h 6594929"/>
                <a:gd name="connsiteX84" fmla="*/ 3345543 w 5767614"/>
                <a:gd name="connsiteY84" fmla="*/ 2402115 h 6594929"/>
                <a:gd name="connsiteX85" fmla="*/ 3345543 w 5767614"/>
                <a:gd name="connsiteY85" fmla="*/ 2304143 h 6594929"/>
                <a:gd name="connsiteX86" fmla="*/ 3421743 w 5767614"/>
                <a:gd name="connsiteY86" fmla="*/ 2336801 h 6594929"/>
                <a:gd name="connsiteX87" fmla="*/ 3432629 w 5767614"/>
                <a:gd name="connsiteY87" fmla="*/ 2478315 h 6594929"/>
                <a:gd name="connsiteX88" fmla="*/ 3530600 w 5767614"/>
                <a:gd name="connsiteY88" fmla="*/ 2500086 h 6594929"/>
                <a:gd name="connsiteX89" fmla="*/ 3541486 w 5767614"/>
                <a:gd name="connsiteY89" fmla="*/ 2598058 h 6594929"/>
                <a:gd name="connsiteX90" fmla="*/ 3595914 w 5767614"/>
                <a:gd name="connsiteY90" fmla="*/ 2608943 h 6594929"/>
                <a:gd name="connsiteX91" fmla="*/ 3595914 w 5767614"/>
                <a:gd name="connsiteY91" fmla="*/ 2717801 h 6594929"/>
                <a:gd name="connsiteX92" fmla="*/ 3661229 w 5767614"/>
                <a:gd name="connsiteY92" fmla="*/ 2696029 h 6594929"/>
                <a:gd name="connsiteX93" fmla="*/ 3672114 w 5767614"/>
                <a:gd name="connsiteY93" fmla="*/ 2815772 h 6594929"/>
                <a:gd name="connsiteX94" fmla="*/ 3737429 w 5767614"/>
                <a:gd name="connsiteY94" fmla="*/ 2902858 h 6594929"/>
                <a:gd name="connsiteX95" fmla="*/ 3889829 w 5767614"/>
                <a:gd name="connsiteY95" fmla="*/ 3142343 h 6594929"/>
                <a:gd name="connsiteX96" fmla="*/ 4390571 w 5767614"/>
                <a:gd name="connsiteY96" fmla="*/ 2979058 h 6594929"/>
                <a:gd name="connsiteX97" fmla="*/ 4259943 w 5767614"/>
                <a:gd name="connsiteY97" fmla="*/ 2870201 h 6594929"/>
                <a:gd name="connsiteX98" fmla="*/ 4314371 w 5767614"/>
                <a:gd name="connsiteY98" fmla="*/ 2772229 h 6594929"/>
                <a:gd name="connsiteX99" fmla="*/ 4292600 w 5767614"/>
                <a:gd name="connsiteY99" fmla="*/ 2521858 h 6594929"/>
                <a:gd name="connsiteX100" fmla="*/ 4259943 w 5767614"/>
                <a:gd name="connsiteY100" fmla="*/ 2402115 h 6594929"/>
                <a:gd name="connsiteX101" fmla="*/ 4183743 w 5767614"/>
                <a:gd name="connsiteY101" fmla="*/ 2347686 h 6594929"/>
                <a:gd name="connsiteX102" fmla="*/ 4183743 w 5767614"/>
                <a:gd name="connsiteY102" fmla="*/ 2282372 h 6594929"/>
                <a:gd name="connsiteX103" fmla="*/ 4140200 w 5767614"/>
                <a:gd name="connsiteY103" fmla="*/ 2260601 h 6594929"/>
                <a:gd name="connsiteX104" fmla="*/ 4009571 w 5767614"/>
                <a:gd name="connsiteY104" fmla="*/ 2042886 h 6594929"/>
                <a:gd name="connsiteX105" fmla="*/ 3770086 w 5767614"/>
                <a:gd name="connsiteY105" fmla="*/ 1694543 h 6594929"/>
                <a:gd name="connsiteX106" fmla="*/ 3552371 w 5767614"/>
                <a:gd name="connsiteY106" fmla="*/ 1531258 h 6594929"/>
                <a:gd name="connsiteX107" fmla="*/ 3367314 w 5767614"/>
                <a:gd name="connsiteY107" fmla="*/ 1455058 h 6594929"/>
                <a:gd name="connsiteX108" fmla="*/ 2910114 w 5767614"/>
                <a:gd name="connsiteY108" fmla="*/ 1378858 h 6594929"/>
                <a:gd name="connsiteX109" fmla="*/ 2681514 w 5767614"/>
                <a:gd name="connsiteY109" fmla="*/ 1357086 h 6594929"/>
                <a:gd name="connsiteX110" fmla="*/ 2648857 w 5767614"/>
                <a:gd name="connsiteY110" fmla="*/ 1270001 h 6594929"/>
                <a:gd name="connsiteX111" fmla="*/ 2768600 w 5767614"/>
                <a:gd name="connsiteY111" fmla="*/ 1270001 h 6594929"/>
                <a:gd name="connsiteX112" fmla="*/ 2899229 w 5767614"/>
                <a:gd name="connsiteY112" fmla="*/ 1226458 h 6594929"/>
                <a:gd name="connsiteX113" fmla="*/ 2931886 w 5767614"/>
                <a:gd name="connsiteY113" fmla="*/ 1161143 h 6594929"/>
                <a:gd name="connsiteX114" fmla="*/ 3051629 w 5767614"/>
                <a:gd name="connsiteY114" fmla="*/ 1084943 h 6594929"/>
                <a:gd name="connsiteX115" fmla="*/ 3149600 w 5767614"/>
                <a:gd name="connsiteY115" fmla="*/ 943429 h 6594929"/>
                <a:gd name="connsiteX116" fmla="*/ 3084286 w 5767614"/>
                <a:gd name="connsiteY116" fmla="*/ 845458 h 6594929"/>
                <a:gd name="connsiteX117" fmla="*/ 3073400 w 5767614"/>
                <a:gd name="connsiteY117" fmla="*/ 812801 h 6594929"/>
                <a:gd name="connsiteX118" fmla="*/ 3062514 w 5767614"/>
                <a:gd name="connsiteY118" fmla="*/ 736601 h 6594929"/>
                <a:gd name="connsiteX119" fmla="*/ 3095171 w 5767614"/>
                <a:gd name="connsiteY119" fmla="*/ 671286 h 6594929"/>
                <a:gd name="connsiteX120" fmla="*/ 3095171 w 5767614"/>
                <a:gd name="connsiteY120" fmla="*/ 584201 h 6594929"/>
                <a:gd name="connsiteX121" fmla="*/ 3095171 w 5767614"/>
                <a:gd name="connsiteY121" fmla="*/ 518886 h 6594929"/>
                <a:gd name="connsiteX122" fmla="*/ 3138714 w 5767614"/>
                <a:gd name="connsiteY122" fmla="*/ 410029 h 6594929"/>
                <a:gd name="connsiteX123" fmla="*/ 3051629 w 5767614"/>
                <a:gd name="connsiteY123" fmla="*/ 290286 h 6594929"/>
                <a:gd name="connsiteX124" fmla="*/ 2757714 w 5767614"/>
                <a:gd name="connsiteY124" fmla="*/ 170543 h 6594929"/>
                <a:gd name="connsiteX125" fmla="*/ 2627086 w 5767614"/>
                <a:gd name="connsiteY125" fmla="*/ 127001 h 6594929"/>
                <a:gd name="connsiteX126" fmla="*/ 2637971 w 5767614"/>
                <a:gd name="connsiteY126" fmla="*/ 94343 h 6594929"/>
                <a:gd name="connsiteX127" fmla="*/ 2442029 w 5767614"/>
                <a:gd name="connsiteY127" fmla="*/ 83458 h 6594929"/>
                <a:gd name="connsiteX128" fmla="*/ 2420257 w 5767614"/>
                <a:gd name="connsiteY128" fmla="*/ 39915 h 6594929"/>
                <a:gd name="connsiteX129" fmla="*/ 2169886 w 5767614"/>
                <a:gd name="connsiteY129" fmla="*/ 7258 h 6594929"/>
                <a:gd name="connsiteX130" fmla="*/ 1941286 w 5767614"/>
                <a:gd name="connsiteY130" fmla="*/ 50801 h 6594929"/>
                <a:gd name="connsiteX131" fmla="*/ 1854200 w 5767614"/>
                <a:gd name="connsiteY131" fmla="*/ 7258 h 6594929"/>
                <a:gd name="connsiteX132" fmla="*/ 1701800 w 5767614"/>
                <a:gd name="connsiteY132" fmla="*/ 18143 h 6594929"/>
                <a:gd name="connsiteX133" fmla="*/ 1647371 w 5767614"/>
                <a:gd name="connsiteY133" fmla="*/ 116115 h 6594929"/>
                <a:gd name="connsiteX134" fmla="*/ 1473200 w 5767614"/>
                <a:gd name="connsiteY134" fmla="*/ 170543 h 6594929"/>
                <a:gd name="connsiteX135" fmla="*/ 1407886 w 5767614"/>
                <a:gd name="connsiteY135" fmla="*/ 148772 h 6594929"/>
                <a:gd name="connsiteX136" fmla="*/ 1331686 w 5767614"/>
                <a:gd name="connsiteY136" fmla="*/ 170543 h 6594929"/>
                <a:gd name="connsiteX137" fmla="*/ 1299029 w 5767614"/>
                <a:gd name="connsiteY137" fmla="*/ 268515 h 6594929"/>
                <a:gd name="connsiteX138" fmla="*/ 1233714 w 5767614"/>
                <a:gd name="connsiteY138" fmla="*/ 322943 h 6594929"/>
                <a:gd name="connsiteX139" fmla="*/ 1146629 w 5767614"/>
                <a:gd name="connsiteY139" fmla="*/ 322943 h 6594929"/>
                <a:gd name="connsiteX140" fmla="*/ 1103086 w 5767614"/>
                <a:gd name="connsiteY140" fmla="*/ 410029 h 6594929"/>
                <a:gd name="connsiteX141" fmla="*/ 1037771 w 5767614"/>
                <a:gd name="connsiteY141" fmla="*/ 464458 h 6594929"/>
                <a:gd name="connsiteX142" fmla="*/ 950686 w 5767614"/>
                <a:gd name="connsiteY142" fmla="*/ 518886 h 6594929"/>
                <a:gd name="connsiteX143" fmla="*/ 983343 w 5767614"/>
                <a:gd name="connsiteY143" fmla="*/ 693058 h 6594929"/>
                <a:gd name="connsiteX144" fmla="*/ 972457 w 5767614"/>
                <a:gd name="connsiteY144" fmla="*/ 747486 h 6594929"/>
                <a:gd name="connsiteX145" fmla="*/ 907143 w 5767614"/>
                <a:gd name="connsiteY145" fmla="*/ 812801 h 6594929"/>
                <a:gd name="connsiteX146" fmla="*/ 983343 w 5767614"/>
                <a:gd name="connsiteY146" fmla="*/ 932543 h 6594929"/>
                <a:gd name="connsiteX147" fmla="*/ 1037771 w 5767614"/>
                <a:gd name="connsiteY147" fmla="*/ 1052286 h 6594929"/>
                <a:gd name="connsiteX148" fmla="*/ 1233714 w 5767614"/>
                <a:gd name="connsiteY148" fmla="*/ 1172029 h 6594929"/>
                <a:gd name="connsiteX149" fmla="*/ 1407886 w 5767614"/>
                <a:gd name="connsiteY149" fmla="*/ 1117601 h 6594929"/>
                <a:gd name="connsiteX150" fmla="*/ 1429657 w 5767614"/>
                <a:gd name="connsiteY150" fmla="*/ 1182915 h 6594929"/>
                <a:gd name="connsiteX151" fmla="*/ 1614714 w 5767614"/>
                <a:gd name="connsiteY151" fmla="*/ 1161143 h 6594929"/>
                <a:gd name="connsiteX152" fmla="*/ 1756229 w 5767614"/>
                <a:gd name="connsiteY152" fmla="*/ 1150258 h 6594929"/>
                <a:gd name="connsiteX153" fmla="*/ 1778000 w 5767614"/>
                <a:gd name="connsiteY153" fmla="*/ 1204686 h 6594929"/>
                <a:gd name="connsiteX154" fmla="*/ 1767114 w 5767614"/>
                <a:gd name="connsiteY154" fmla="*/ 1291772 h 6594929"/>
                <a:gd name="connsiteX155" fmla="*/ 1603829 w 5767614"/>
                <a:gd name="connsiteY155" fmla="*/ 1324429 h 6594929"/>
                <a:gd name="connsiteX156" fmla="*/ 1386114 w 5767614"/>
                <a:gd name="connsiteY156" fmla="*/ 1367972 h 6594929"/>
                <a:gd name="connsiteX157" fmla="*/ 1201057 w 5767614"/>
                <a:gd name="connsiteY157" fmla="*/ 1411515 h 6594929"/>
                <a:gd name="connsiteX158" fmla="*/ 1016000 w 5767614"/>
                <a:gd name="connsiteY158" fmla="*/ 1476829 h 6594929"/>
                <a:gd name="connsiteX159" fmla="*/ 874486 w 5767614"/>
                <a:gd name="connsiteY159" fmla="*/ 1542143 h 6594929"/>
                <a:gd name="connsiteX160" fmla="*/ 754743 w 5767614"/>
                <a:gd name="connsiteY160" fmla="*/ 1640115 h 6594929"/>
                <a:gd name="connsiteX161" fmla="*/ 635000 w 5767614"/>
                <a:gd name="connsiteY161" fmla="*/ 1977572 h 6594929"/>
                <a:gd name="connsiteX162" fmla="*/ 537029 w 5767614"/>
                <a:gd name="connsiteY162" fmla="*/ 2315029 h 6594929"/>
                <a:gd name="connsiteX163" fmla="*/ 591457 w 5767614"/>
                <a:gd name="connsiteY163" fmla="*/ 2598058 h 6594929"/>
                <a:gd name="connsiteX164" fmla="*/ 787400 w 5767614"/>
                <a:gd name="connsiteY164" fmla="*/ 2815772 h 6594929"/>
                <a:gd name="connsiteX165" fmla="*/ 732971 w 5767614"/>
                <a:gd name="connsiteY165" fmla="*/ 2870201 h 6594929"/>
                <a:gd name="connsiteX166" fmla="*/ 689429 w 5767614"/>
                <a:gd name="connsiteY166" fmla="*/ 3011715 h 6594929"/>
                <a:gd name="connsiteX167" fmla="*/ 667657 w 5767614"/>
                <a:gd name="connsiteY167" fmla="*/ 3131458 h 6594929"/>
                <a:gd name="connsiteX168" fmla="*/ 743857 w 5767614"/>
                <a:gd name="connsiteY168" fmla="*/ 3164115 h 6594929"/>
                <a:gd name="connsiteX169" fmla="*/ 645886 w 5767614"/>
                <a:gd name="connsiteY169" fmla="*/ 3240315 h 6594929"/>
                <a:gd name="connsiteX170" fmla="*/ 460829 w 5767614"/>
                <a:gd name="connsiteY170" fmla="*/ 3414486 h 6594929"/>
                <a:gd name="connsiteX171" fmla="*/ 232229 w 5767614"/>
                <a:gd name="connsiteY171" fmla="*/ 3664858 h 6594929"/>
                <a:gd name="connsiteX172" fmla="*/ 90714 w 5767614"/>
                <a:gd name="connsiteY172" fmla="*/ 3741058 h 6594929"/>
                <a:gd name="connsiteX173" fmla="*/ 3629 w 5767614"/>
                <a:gd name="connsiteY173" fmla="*/ 3839029 h 6594929"/>
                <a:gd name="connsiteX174" fmla="*/ 112486 w 5767614"/>
                <a:gd name="connsiteY174" fmla="*/ 3915229 h 6594929"/>
                <a:gd name="connsiteX175" fmla="*/ 188686 w 5767614"/>
                <a:gd name="connsiteY175" fmla="*/ 3893458 h 6594929"/>
                <a:gd name="connsiteX176" fmla="*/ 275771 w 5767614"/>
                <a:gd name="connsiteY176" fmla="*/ 3947886 h 6594929"/>
                <a:gd name="connsiteX177" fmla="*/ 395514 w 5767614"/>
                <a:gd name="connsiteY177" fmla="*/ 3926115 h 6594929"/>
                <a:gd name="connsiteX178" fmla="*/ 569686 w 5767614"/>
                <a:gd name="connsiteY178" fmla="*/ 4013201 h 6594929"/>
                <a:gd name="connsiteX179" fmla="*/ 743857 w 5767614"/>
                <a:gd name="connsiteY179" fmla="*/ 4002315 h 6594929"/>
                <a:gd name="connsiteX180" fmla="*/ 787400 w 5767614"/>
                <a:gd name="connsiteY180" fmla="*/ 4122058 h 6594929"/>
                <a:gd name="connsiteX181" fmla="*/ 972457 w 5767614"/>
                <a:gd name="connsiteY181" fmla="*/ 4100286 h 6594929"/>
                <a:gd name="connsiteX182" fmla="*/ 1026886 w 5767614"/>
                <a:gd name="connsiteY182" fmla="*/ 4132943 h 6594929"/>
                <a:gd name="connsiteX183" fmla="*/ 1059543 w 5767614"/>
                <a:gd name="connsiteY183" fmla="*/ 4383315 h 6594929"/>
                <a:gd name="connsiteX184" fmla="*/ 961571 w 5767614"/>
                <a:gd name="connsiteY184" fmla="*/ 4579258 h 6594929"/>
                <a:gd name="connsiteX185" fmla="*/ 885371 w 5767614"/>
                <a:gd name="connsiteY185" fmla="*/ 4796972 h 6594929"/>
                <a:gd name="connsiteX186" fmla="*/ 918029 w 5767614"/>
                <a:gd name="connsiteY186" fmla="*/ 5025572 h 6594929"/>
                <a:gd name="connsiteX187" fmla="*/ 874486 w 5767614"/>
                <a:gd name="connsiteY187" fmla="*/ 5047343 h 6594929"/>
                <a:gd name="connsiteX188" fmla="*/ 798286 w 5767614"/>
                <a:gd name="connsiteY188" fmla="*/ 5069115 h 6594929"/>
                <a:gd name="connsiteX189" fmla="*/ 830943 w 5767614"/>
                <a:gd name="connsiteY189" fmla="*/ 5134429 h 6594929"/>
                <a:gd name="connsiteX190" fmla="*/ 841829 w 5767614"/>
                <a:gd name="connsiteY190" fmla="*/ 5275943 h 6594929"/>
                <a:gd name="connsiteX191" fmla="*/ 830943 w 5767614"/>
                <a:gd name="connsiteY191" fmla="*/ 5384801 h 6594929"/>
                <a:gd name="connsiteX192" fmla="*/ 896257 w 5767614"/>
                <a:gd name="connsiteY192" fmla="*/ 5493658 h 6594929"/>
                <a:gd name="connsiteX193" fmla="*/ 863600 w 5767614"/>
                <a:gd name="connsiteY193" fmla="*/ 5635172 h 6594929"/>
                <a:gd name="connsiteX194" fmla="*/ 863600 w 5767614"/>
                <a:gd name="connsiteY194" fmla="*/ 5733143 h 6594929"/>
                <a:gd name="connsiteX195" fmla="*/ 907143 w 5767614"/>
                <a:gd name="connsiteY195" fmla="*/ 5787572 h 6594929"/>
                <a:gd name="connsiteX196" fmla="*/ 939800 w 5767614"/>
                <a:gd name="connsiteY196" fmla="*/ 5896429 h 6594929"/>
                <a:gd name="connsiteX197" fmla="*/ 939800 w 5767614"/>
                <a:gd name="connsiteY197" fmla="*/ 5994401 h 6594929"/>
                <a:gd name="connsiteX198" fmla="*/ 1135743 w 5767614"/>
                <a:gd name="connsiteY198" fmla="*/ 6070601 h 6594929"/>
                <a:gd name="connsiteX199" fmla="*/ 1375229 w 5767614"/>
                <a:gd name="connsiteY199" fmla="*/ 6103258 h 6594929"/>
                <a:gd name="connsiteX200" fmla="*/ 1440543 w 5767614"/>
                <a:gd name="connsiteY200" fmla="*/ 6135915 h 6594929"/>
                <a:gd name="connsiteX201" fmla="*/ 1560286 w 5767614"/>
                <a:gd name="connsiteY201" fmla="*/ 5722258 h 6594929"/>
                <a:gd name="connsiteX202" fmla="*/ 1516743 w 5767614"/>
                <a:gd name="connsiteY202" fmla="*/ 5646058 h 6594929"/>
                <a:gd name="connsiteX203" fmla="*/ 1571171 w 5767614"/>
                <a:gd name="connsiteY203" fmla="*/ 5526315 h 6594929"/>
                <a:gd name="connsiteX204" fmla="*/ 1538514 w 5767614"/>
                <a:gd name="connsiteY204" fmla="*/ 5406572 h 6594929"/>
                <a:gd name="connsiteX205" fmla="*/ 1592943 w 5767614"/>
                <a:gd name="connsiteY205" fmla="*/ 5341258 h 6594929"/>
                <a:gd name="connsiteX206" fmla="*/ 1625600 w 5767614"/>
                <a:gd name="connsiteY206" fmla="*/ 5275943 h 6594929"/>
                <a:gd name="connsiteX207" fmla="*/ 1658257 w 5767614"/>
                <a:gd name="connsiteY207" fmla="*/ 5232401 h 6594929"/>
                <a:gd name="connsiteX208" fmla="*/ 1669143 w 5767614"/>
                <a:gd name="connsiteY208" fmla="*/ 5058229 h 6594929"/>
                <a:gd name="connsiteX209" fmla="*/ 1614714 w 5767614"/>
                <a:gd name="connsiteY209" fmla="*/ 5058229 h 6594929"/>
                <a:gd name="connsiteX210" fmla="*/ 1614714 w 5767614"/>
                <a:gd name="connsiteY210" fmla="*/ 4905829 h 6594929"/>
                <a:gd name="connsiteX211" fmla="*/ 1690914 w 5767614"/>
                <a:gd name="connsiteY211" fmla="*/ 4731658 h 6594929"/>
                <a:gd name="connsiteX212" fmla="*/ 1690914 w 5767614"/>
                <a:gd name="connsiteY212" fmla="*/ 4666343 h 6594929"/>
                <a:gd name="connsiteX213" fmla="*/ 1821543 w 5767614"/>
                <a:gd name="connsiteY213" fmla="*/ 4513943 h 6594929"/>
                <a:gd name="connsiteX214" fmla="*/ 1919514 w 5767614"/>
                <a:gd name="connsiteY214" fmla="*/ 4339772 h 6594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</a:cxnLst>
              <a:rect l="l" t="t" r="r" b="b"/>
              <a:pathLst>
                <a:path w="5767614" h="6594929">
                  <a:moveTo>
                    <a:pt x="1919514" y="4339772"/>
                  </a:moveTo>
                  <a:cubicBezTo>
                    <a:pt x="1950357" y="4334329"/>
                    <a:pt x="1993900" y="4434115"/>
                    <a:pt x="2006600" y="4481286"/>
                  </a:cubicBezTo>
                  <a:cubicBezTo>
                    <a:pt x="2019300" y="4528458"/>
                    <a:pt x="1993900" y="4570187"/>
                    <a:pt x="1995714" y="4622801"/>
                  </a:cubicBezTo>
                  <a:cubicBezTo>
                    <a:pt x="1997528" y="4675415"/>
                    <a:pt x="2026557" y="4764315"/>
                    <a:pt x="2017486" y="4796972"/>
                  </a:cubicBezTo>
                  <a:cubicBezTo>
                    <a:pt x="2008415" y="4829629"/>
                    <a:pt x="1957615" y="4760686"/>
                    <a:pt x="1941286" y="4818743"/>
                  </a:cubicBezTo>
                  <a:cubicBezTo>
                    <a:pt x="1924957" y="4876800"/>
                    <a:pt x="1937657" y="5032829"/>
                    <a:pt x="1919514" y="5145315"/>
                  </a:cubicBezTo>
                  <a:cubicBezTo>
                    <a:pt x="1901371" y="5257801"/>
                    <a:pt x="1861458" y="5382987"/>
                    <a:pt x="1832429" y="5493658"/>
                  </a:cubicBezTo>
                  <a:cubicBezTo>
                    <a:pt x="1803401" y="5604329"/>
                    <a:pt x="1774372" y="5762172"/>
                    <a:pt x="1745343" y="5809343"/>
                  </a:cubicBezTo>
                  <a:cubicBezTo>
                    <a:pt x="1716314" y="5856514"/>
                    <a:pt x="1707243" y="5783943"/>
                    <a:pt x="1658257" y="5776686"/>
                  </a:cubicBezTo>
                  <a:cubicBezTo>
                    <a:pt x="1609271" y="5769429"/>
                    <a:pt x="1493157" y="5734958"/>
                    <a:pt x="1451429" y="5765801"/>
                  </a:cubicBezTo>
                  <a:cubicBezTo>
                    <a:pt x="1409701" y="5796644"/>
                    <a:pt x="1389743" y="5890986"/>
                    <a:pt x="1407886" y="5961743"/>
                  </a:cubicBezTo>
                  <a:cubicBezTo>
                    <a:pt x="1426029" y="6032500"/>
                    <a:pt x="1494972" y="6148614"/>
                    <a:pt x="1560286" y="6190343"/>
                  </a:cubicBezTo>
                  <a:cubicBezTo>
                    <a:pt x="1625600" y="6232072"/>
                    <a:pt x="1712685" y="6206672"/>
                    <a:pt x="1799771" y="6212115"/>
                  </a:cubicBezTo>
                  <a:cubicBezTo>
                    <a:pt x="1886857" y="6217558"/>
                    <a:pt x="2028371" y="6261101"/>
                    <a:pt x="2082800" y="6223001"/>
                  </a:cubicBezTo>
                  <a:cubicBezTo>
                    <a:pt x="2137229" y="6184901"/>
                    <a:pt x="2131786" y="6059715"/>
                    <a:pt x="2126343" y="5983515"/>
                  </a:cubicBezTo>
                  <a:cubicBezTo>
                    <a:pt x="2120900" y="5907315"/>
                    <a:pt x="2086429" y="5807530"/>
                    <a:pt x="2050143" y="5765801"/>
                  </a:cubicBezTo>
                  <a:cubicBezTo>
                    <a:pt x="2013857" y="5724072"/>
                    <a:pt x="1932215" y="5744029"/>
                    <a:pt x="1908629" y="5733143"/>
                  </a:cubicBezTo>
                  <a:cubicBezTo>
                    <a:pt x="1885043" y="5722257"/>
                    <a:pt x="1895929" y="5734957"/>
                    <a:pt x="1908629" y="5700486"/>
                  </a:cubicBezTo>
                  <a:cubicBezTo>
                    <a:pt x="1921329" y="5666015"/>
                    <a:pt x="1953986" y="5600701"/>
                    <a:pt x="1984829" y="5526315"/>
                  </a:cubicBezTo>
                  <a:cubicBezTo>
                    <a:pt x="2015672" y="5451929"/>
                    <a:pt x="2061029" y="5292272"/>
                    <a:pt x="2093686" y="5254172"/>
                  </a:cubicBezTo>
                  <a:cubicBezTo>
                    <a:pt x="2126343" y="5216072"/>
                    <a:pt x="2133600" y="5319486"/>
                    <a:pt x="2180771" y="5297715"/>
                  </a:cubicBezTo>
                  <a:cubicBezTo>
                    <a:pt x="2227942" y="5275944"/>
                    <a:pt x="2278743" y="5023757"/>
                    <a:pt x="2376714" y="5123543"/>
                  </a:cubicBezTo>
                  <a:cubicBezTo>
                    <a:pt x="2474685" y="5223329"/>
                    <a:pt x="2701471" y="5734958"/>
                    <a:pt x="2768600" y="5896429"/>
                  </a:cubicBezTo>
                  <a:cubicBezTo>
                    <a:pt x="2835729" y="6057900"/>
                    <a:pt x="2801257" y="6056086"/>
                    <a:pt x="2779486" y="6092372"/>
                  </a:cubicBezTo>
                  <a:cubicBezTo>
                    <a:pt x="2757715" y="6128658"/>
                    <a:pt x="2686957" y="6086929"/>
                    <a:pt x="2637971" y="6114143"/>
                  </a:cubicBezTo>
                  <a:cubicBezTo>
                    <a:pt x="2588985" y="6141357"/>
                    <a:pt x="2496457" y="6183087"/>
                    <a:pt x="2485571" y="6255658"/>
                  </a:cubicBezTo>
                  <a:cubicBezTo>
                    <a:pt x="2474685" y="6328230"/>
                    <a:pt x="2512786" y="6504215"/>
                    <a:pt x="2572657" y="6549572"/>
                  </a:cubicBezTo>
                  <a:cubicBezTo>
                    <a:pt x="2632528" y="6594929"/>
                    <a:pt x="2755900" y="6529615"/>
                    <a:pt x="2844800" y="6527801"/>
                  </a:cubicBezTo>
                  <a:cubicBezTo>
                    <a:pt x="2933700" y="6525987"/>
                    <a:pt x="3038929" y="6569529"/>
                    <a:pt x="3106057" y="6538686"/>
                  </a:cubicBezTo>
                  <a:cubicBezTo>
                    <a:pt x="3173185" y="6507843"/>
                    <a:pt x="3233057" y="6411686"/>
                    <a:pt x="3247571" y="6342743"/>
                  </a:cubicBezTo>
                  <a:cubicBezTo>
                    <a:pt x="3262085" y="6273800"/>
                    <a:pt x="3222171" y="6166757"/>
                    <a:pt x="3193143" y="6125029"/>
                  </a:cubicBezTo>
                  <a:cubicBezTo>
                    <a:pt x="3164115" y="6083301"/>
                    <a:pt x="3113314" y="6092372"/>
                    <a:pt x="3073400" y="6092372"/>
                  </a:cubicBezTo>
                  <a:cubicBezTo>
                    <a:pt x="3033486" y="6092372"/>
                    <a:pt x="2977243" y="6144986"/>
                    <a:pt x="2953657" y="6125029"/>
                  </a:cubicBezTo>
                  <a:cubicBezTo>
                    <a:pt x="2930071" y="6105072"/>
                    <a:pt x="2942772" y="6021615"/>
                    <a:pt x="2931886" y="5972629"/>
                  </a:cubicBezTo>
                  <a:cubicBezTo>
                    <a:pt x="2921000" y="5923643"/>
                    <a:pt x="2946400" y="5958115"/>
                    <a:pt x="2888343" y="5831115"/>
                  </a:cubicBezTo>
                  <a:cubicBezTo>
                    <a:pt x="2830286" y="5704115"/>
                    <a:pt x="2625272" y="5310415"/>
                    <a:pt x="2583543" y="5210629"/>
                  </a:cubicBezTo>
                  <a:cubicBezTo>
                    <a:pt x="2541814" y="5110843"/>
                    <a:pt x="2614385" y="5212444"/>
                    <a:pt x="2637971" y="5232401"/>
                  </a:cubicBezTo>
                  <a:cubicBezTo>
                    <a:pt x="2661557" y="5252358"/>
                    <a:pt x="2634343" y="5306786"/>
                    <a:pt x="2725057" y="5330372"/>
                  </a:cubicBezTo>
                  <a:cubicBezTo>
                    <a:pt x="2815771" y="5353958"/>
                    <a:pt x="3064328" y="5359401"/>
                    <a:pt x="3182257" y="5373915"/>
                  </a:cubicBezTo>
                  <a:cubicBezTo>
                    <a:pt x="3300186" y="5388429"/>
                    <a:pt x="3318329" y="5412015"/>
                    <a:pt x="3432629" y="5417458"/>
                  </a:cubicBezTo>
                  <a:cubicBezTo>
                    <a:pt x="3546929" y="5422901"/>
                    <a:pt x="3739243" y="5424715"/>
                    <a:pt x="3868057" y="5406572"/>
                  </a:cubicBezTo>
                  <a:cubicBezTo>
                    <a:pt x="3996871" y="5388429"/>
                    <a:pt x="4091214" y="5335815"/>
                    <a:pt x="4205514" y="5308601"/>
                  </a:cubicBezTo>
                  <a:cubicBezTo>
                    <a:pt x="4319814" y="5281387"/>
                    <a:pt x="4452257" y="5263243"/>
                    <a:pt x="4553857" y="5243286"/>
                  </a:cubicBezTo>
                  <a:cubicBezTo>
                    <a:pt x="4655457" y="5223329"/>
                    <a:pt x="4758871" y="5201558"/>
                    <a:pt x="4815114" y="5188858"/>
                  </a:cubicBezTo>
                  <a:cubicBezTo>
                    <a:pt x="4871357" y="5176158"/>
                    <a:pt x="4860471" y="5143500"/>
                    <a:pt x="4891314" y="5167086"/>
                  </a:cubicBezTo>
                  <a:cubicBezTo>
                    <a:pt x="4922157" y="5190672"/>
                    <a:pt x="4965700" y="5270501"/>
                    <a:pt x="5000171" y="5330372"/>
                  </a:cubicBezTo>
                  <a:cubicBezTo>
                    <a:pt x="5034642" y="5390243"/>
                    <a:pt x="5098143" y="5526315"/>
                    <a:pt x="5098143" y="5526315"/>
                  </a:cubicBezTo>
                  <a:cubicBezTo>
                    <a:pt x="5123543" y="5577115"/>
                    <a:pt x="5123543" y="5578929"/>
                    <a:pt x="5152571" y="5635172"/>
                  </a:cubicBezTo>
                  <a:cubicBezTo>
                    <a:pt x="5181599" y="5691415"/>
                    <a:pt x="5243285" y="5809344"/>
                    <a:pt x="5272314" y="5863772"/>
                  </a:cubicBezTo>
                  <a:cubicBezTo>
                    <a:pt x="5301343" y="5918201"/>
                    <a:pt x="5317672" y="5923643"/>
                    <a:pt x="5326743" y="5961743"/>
                  </a:cubicBezTo>
                  <a:cubicBezTo>
                    <a:pt x="5335815" y="5999843"/>
                    <a:pt x="5350329" y="6070601"/>
                    <a:pt x="5326743" y="6092372"/>
                  </a:cubicBezTo>
                  <a:cubicBezTo>
                    <a:pt x="5303157" y="6114144"/>
                    <a:pt x="5225143" y="6072415"/>
                    <a:pt x="5185229" y="6092372"/>
                  </a:cubicBezTo>
                  <a:cubicBezTo>
                    <a:pt x="5145315" y="6112329"/>
                    <a:pt x="5103586" y="6150429"/>
                    <a:pt x="5087257" y="6212115"/>
                  </a:cubicBezTo>
                  <a:cubicBezTo>
                    <a:pt x="5070928" y="6273801"/>
                    <a:pt x="5058228" y="6408058"/>
                    <a:pt x="5087257" y="6462486"/>
                  </a:cubicBezTo>
                  <a:cubicBezTo>
                    <a:pt x="5116286" y="6516915"/>
                    <a:pt x="5194300" y="6524172"/>
                    <a:pt x="5261429" y="6538686"/>
                  </a:cubicBezTo>
                  <a:cubicBezTo>
                    <a:pt x="5328558" y="6553200"/>
                    <a:pt x="5417458" y="6549572"/>
                    <a:pt x="5490029" y="6549572"/>
                  </a:cubicBezTo>
                  <a:cubicBezTo>
                    <a:pt x="5562600" y="6549572"/>
                    <a:pt x="5651500" y="6574972"/>
                    <a:pt x="5696857" y="6538686"/>
                  </a:cubicBezTo>
                  <a:cubicBezTo>
                    <a:pt x="5742214" y="6502400"/>
                    <a:pt x="5756728" y="6397172"/>
                    <a:pt x="5762171" y="6331858"/>
                  </a:cubicBezTo>
                  <a:cubicBezTo>
                    <a:pt x="5767614" y="6266544"/>
                    <a:pt x="5762171" y="6190344"/>
                    <a:pt x="5729514" y="6146801"/>
                  </a:cubicBezTo>
                  <a:cubicBezTo>
                    <a:pt x="5696857" y="6103258"/>
                    <a:pt x="5609772" y="6081487"/>
                    <a:pt x="5566229" y="6070601"/>
                  </a:cubicBezTo>
                  <a:cubicBezTo>
                    <a:pt x="5522686" y="6059715"/>
                    <a:pt x="5486400" y="6099629"/>
                    <a:pt x="5468257" y="6081486"/>
                  </a:cubicBezTo>
                  <a:cubicBezTo>
                    <a:pt x="5450114" y="6063343"/>
                    <a:pt x="5480957" y="6025243"/>
                    <a:pt x="5457371" y="5961743"/>
                  </a:cubicBezTo>
                  <a:cubicBezTo>
                    <a:pt x="5433785" y="5898243"/>
                    <a:pt x="5381172" y="5803900"/>
                    <a:pt x="5326743" y="5700486"/>
                  </a:cubicBezTo>
                  <a:cubicBezTo>
                    <a:pt x="5272314" y="5597072"/>
                    <a:pt x="5181600" y="5431972"/>
                    <a:pt x="5130800" y="5341258"/>
                  </a:cubicBezTo>
                  <a:cubicBezTo>
                    <a:pt x="5080000" y="5250544"/>
                    <a:pt x="5032829" y="5199744"/>
                    <a:pt x="5021943" y="5156201"/>
                  </a:cubicBezTo>
                  <a:cubicBezTo>
                    <a:pt x="5011057" y="5112658"/>
                    <a:pt x="5069115" y="5119915"/>
                    <a:pt x="5065486" y="5080001"/>
                  </a:cubicBezTo>
                  <a:cubicBezTo>
                    <a:pt x="5061857" y="5040087"/>
                    <a:pt x="5021943" y="4945744"/>
                    <a:pt x="5000171" y="4916715"/>
                  </a:cubicBezTo>
                  <a:cubicBezTo>
                    <a:pt x="4978400" y="4887686"/>
                    <a:pt x="4942114" y="4925786"/>
                    <a:pt x="4934857" y="4905829"/>
                  </a:cubicBezTo>
                  <a:cubicBezTo>
                    <a:pt x="4927600" y="4885872"/>
                    <a:pt x="4965700" y="4845958"/>
                    <a:pt x="4956629" y="4796972"/>
                  </a:cubicBezTo>
                  <a:cubicBezTo>
                    <a:pt x="4947558" y="4747986"/>
                    <a:pt x="4898572" y="4657272"/>
                    <a:pt x="4880429" y="4611915"/>
                  </a:cubicBezTo>
                  <a:cubicBezTo>
                    <a:pt x="4862286" y="4566558"/>
                    <a:pt x="4864100" y="4542972"/>
                    <a:pt x="4847771" y="4524829"/>
                  </a:cubicBezTo>
                  <a:cubicBezTo>
                    <a:pt x="4831442" y="4506686"/>
                    <a:pt x="4798786" y="4528458"/>
                    <a:pt x="4782457" y="4503058"/>
                  </a:cubicBezTo>
                  <a:cubicBezTo>
                    <a:pt x="4766129" y="4477658"/>
                    <a:pt x="4767943" y="4403272"/>
                    <a:pt x="4749800" y="4372429"/>
                  </a:cubicBezTo>
                  <a:cubicBezTo>
                    <a:pt x="4731657" y="4341586"/>
                    <a:pt x="4675414" y="4334329"/>
                    <a:pt x="4673600" y="4318001"/>
                  </a:cubicBezTo>
                  <a:cubicBezTo>
                    <a:pt x="4671786" y="4301673"/>
                    <a:pt x="4706257" y="4312558"/>
                    <a:pt x="4738914" y="4274458"/>
                  </a:cubicBezTo>
                  <a:cubicBezTo>
                    <a:pt x="4771571" y="4236358"/>
                    <a:pt x="4858657" y="4156530"/>
                    <a:pt x="4869543" y="4089401"/>
                  </a:cubicBezTo>
                  <a:cubicBezTo>
                    <a:pt x="4880429" y="4022272"/>
                    <a:pt x="4818743" y="3971472"/>
                    <a:pt x="4804229" y="3871686"/>
                  </a:cubicBezTo>
                  <a:cubicBezTo>
                    <a:pt x="4789715" y="3771900"/>
                    <a:pt x="4795157" y="3583214"/>
                    <a:pt x="4782457" y="3490686"/>
                  </a:cubicBezTo>
                  <a:cubicBezTo>
                    <a:pt x="4769757" y="3398158"/>
                    <a:pt x="4762500" y="3372758"/>
                    <a:pt x="4728029" y="3316515"/>
                  </a:cubicBezTo>
                  <a:cubicBezTo>
                    <a:pt x="4693558" y="3260272"/>
                    <a:pt x="4630058" y="3193143"/>
                    <a:pt x="4575629" y="3153229"/>
                  </a:cubicBezTo>
                  <a:cubicBezTo>
                    <a:pt x="4521200" y="3113315"/>
                    <a:pt x="4537529" y="3102429"/>
                    <a:pt x="4401457" y="3077029"/>
                  </a:cubicBezTo>
                  <a:cubicBezTo>
                    <a:pt x="4265386" y="3051629"/>
                    <a:pt x="3926114" y="3002643"/>
                    <a:pt x="3759200" y="3000829"/>
                  </a:cubicBezTo>
                  <a:cubicBezTo>
                    <a:pt x="3592286" y="2999015"/>
                    <a:pt x="3461657" y="3124200"/>
                    <a:pt x="3399971" y="3066143"/>
                  </a:cubicBezTo>
                  <a:cubicBezTo>
                    <a:pt x="3338285" y="3008086"/>
                    <a:pt x="3398157" y="2763157"/>
                    <a:pt x="3389086" y="2652486"/>
                  </a:cubicBezTo>
                  <a:cubicBezTo>
                    <a:pt x="3380015" y="2541815"/>
                    <a:pt x="3352800" y="2460172"/>
                    <a:pt x="3345543" y="2402115"/>
                  </a:cubicBezTo>
                  <a:cubicBezTo>
                    <a:pt x="3338286" y="2344058"/>
                    <a:pt x="3332843" y="2315029"/>
                    <a:pt x="3345543" y="2304143"/>
                  </a:cubicBezTo>
                  <a:cubicBezTo>
                    <a:pt x="3358243" y="2293257"/>
                    <a:pt x="3407229" y="2307772"/>
                    <a:pt x="3421743" y="2336801"/>
                  </a:cubicBezTo>
                  <a:cubicBezTo>
                    <a:pt x="3436257" y="2365830"/>
                    <a:pt x="3414486" y="2451101"/>
                    <a:pt x="3432629" y="2478315"/>
                  </a:cubicBezTo>
                  <a:cubicBezTo>
                    <a:pt x="3450772" y="2505529"/>
                    <a:pt x="3512457" y="2480129"/>
                    <a:pt x="3530600" y="2500086"/>
                  </a:cubicBezTo>
                  <a:cubicBezTo>
                    <a:pt x="3548743" y="2520043"/>
                    <a:pt x="3530600" y="2579915"/>
                    <a:pt x="3541486" y="2598058"/>
                  </a:cubicBezTo>
                  <a:cubicBezTo>
                    <a:pt x="3552372" y="2616201"/>
                    <a:pt x="3586843" y="2588986"/>
                    <a:pt x="3595914" y="2608943"/>
                  </a:cubicBezTo>
                  <a:cubicBezTo>
                    <a:pt x="3604985" y="2628900"/>
                    <a:pt x="3585028" y="2703287"/>
                    <a:pt x="3595914" y="2717801"/>
                  </a:cubicBezTo>
                  <a:cubicBezTo>
                    <a:pt x="3606800" y="2732315"/>
                    <a:pt x="3648529" y="2679701"/>
                    <a:pt x="3661229" y="2696029"/>
                  </a:cubicBezTo>
                  <a:cubicBezTo>
                    <a:pt x="3673929" y="2712358"/>
                    <a:pt x="3659414" y="2781301"/>
                    <a:pt x="3672114" y="2815772"/>
                  </a:cubicBezTo>
                  <a:cubicBezTo>
                    <a:pt x="3684814" y="2850244"/>
                    <a:pt x="3701143" y="2848430"/>
                    <a:pt x="3737429" y="2902858"/>
                  </a:cubicBezTo>
                  <a:cubicBezTo>
                    <a:pt x="3773715" y="2957286"/>
                    <a:pt x="3780972" y="3129643"/>
                    <a:pt x="3889829" y="3142343"/>
                  </a:cubicBezTo>
                  <a:cubicBezTo>
                    <a:pt x="3998686" y="3155043"/>
                    <a:pt x="4328885" y="3024415"/>
                    <a:pt x="4390571" y="2979058"/>
                  </a:cubicBezTo>
                  <a:cubicBezTo>
                    <a:pt x="4452257" y="2933701"/>
                    <a:pt x="4272643" y="2904673"/>
                    <a:pt x="4259943" y="2870201"/>
                  </a:cubicBezTo>
                  <a:cubicBezTo>
                    <a:pt x="4247243" y="2835730"/>
                    <a:pt x="4308928" y="2830286"/>
                    <a:pt x="4314371" y="2772229"/>
                  </a:cubicBezTo>
                  <a:cubicBezTo>
                    <a:pt x="4319814" y="2714172"/>
                    <a:pt x="4301671" y="2583544"/>
                    <a:pt x="4292600" y="2521858"/>
                  </a:cubicBezTo>
                  <a:cubicBezTo>
                    <a:pt x="4283529" y="2460172"/>
                    <a:pt x="4278086" y="2431144"/>
                    <a:pt x="4259943" y="2402115"/>
                  </a:cubicBezTo>
                  <a:cubicBezTo>
                    <a:pt x="4241800" y="2373086"/>
                    <a:pt x="4196443" y="2367643"/>
                    <a:pt x="4183743" y="2347686"/>
                  </a:cubicBezTo>
                  <a:cubicBezTo>
                    <a:pt x="4171043" y="2327729"/>
                    <a:pt x="4191000" y="2296886"/>
                    <a:pt x="4183743" y="2282372"/>
                  </a:cubicBezTo>
                  <a:cubicBezTo>
                    <a:pt x="4176486" y="2267858"/>
                    <a:pt x="4169229" y="2300515"/>
                    <a:pt x="4140200" y="2260601"/>
                  </a:cubicBezTo>
                  <a:cubicBezTo>
                    <a:pt x="4111171" y="2220687"/>
                    <a:pt x="4071257" y="2137229"/>
                    <a:pt x="4009571" y="2042886"/>
                  </a:cubicBezTo>
                  <a:cubicBezTo>
                    <a:pt x="3947885" y="1948543"/>
                    <a:pt x="3846286" y="1779814"/>
                    <a:pt x="3770086" y="1694543"/>
                  </a:cubicBezTo>
                  <a:cubicBezTo>
                    <a:pt x="3693886" y="1609272"/>
                    <a:pt x="3619500" y="1571172"/>
                    <a:pt x="3552371" y="1531258"/>
                  </a:cubicBezTo>
                  <a:cubicBezTo>
                    <a:pt x="3485242" y="1491344"/>
                    <a:pt x="3474357" y="1480458"/>
                    <a:pt x="3367314" y="1455058"/>
                  </a:cubicBezTo>
                  <a:cubicBezTo>
                    <a:pt x="3260271" y="1429658"/>
                    <a:pt x="3024414" y="1395187"/>
                    <a:pt x="2910114" y="1378858"/>
                  </a:cubicBezTo>
                  <a:cubicBezTo>
                    <a:pt x="2795814" y="1362529"/>
                    <a:pt x="2725057" y="1375229"/>
                    <a:pt x="2681514" y="1357086"/>
                  </a:cubicBezTo>
                  <a:cubicBezTo>
                    <a:pt x="2637971" y="1338943"/>
                    <a:pt x="2634343" y="1284515"/>
                    <a:pt x="2648857" y="1270001"/>
                  </a:cubicBezTo>
                  <a:cubicBezTo>
                    <a:pt x="2663371" y="1255487"/>
                    <a:pt x="2726871" y="1277258"/>
                    <a:pt x="2768600" y="1270001"/>
                  </a:cubicBezTo>
                  <a:cubicBezTo>
                    <a:pt x="2810329" y="1262744"/>
                    <a:pt x="2872015" y="1244601"/>
                    <a:pt x="2899229" y="1226458"/>
                  </a:cubicBezTo>
                  <a:cubicBezTo>
                    <a:pt x="2926443" y="1208315"/>
                    <a:pt x="2906486" y="1184729"/>
                    <a:pt x="2931886" y="1161143"/>
                  </a:cubicBezTo>
                  <a:cubicBezTo>
                    <a:pt x="2957286" y="1137557"/>
                    <a:pt x="3015343" y="1121229"/>
                    <a:pt x="3051629" y="1084943"/>
                  </a:cubicBezTo>
                  <a:cubicBezTo>
                    <a:pt x="3087915" y="1048657"/>
                    <a:pt x="3144157" y="983343"/>
                    <a:pt x="3149600" y="943429"/>
                  </a:cubicBezTo>
                  <a:cubicBezTo>
                    <a:pt x="3155043" y="903515"/>
                    <a:pt x="3096986" y="867229"/>
                    <a:pt x="3084286" y="845458"/>
                  </a:cubicBezTo>
                  <a:cubicBezTo>
                    <a:pt x="3071586" y="823687"/>
                    <a:pt x="3077029" y="830944"/>
                    <a:pt x="3073400" y="812801"/>
                  </a:cubicBezTo>
                  <a:cubicBezTo>
                    <a:pt x="3069771" y="794658"/>
                    <a:pt x="3058885" y="760187"/>
                    <a:pt x="3062514" y="736601"/>
                  </a:cubicBezTo>
                  <a:cubicBezTo>
                    <a:pt x="3066143" y="713015"/>
                    <a:pt x="3089728" y="696686"/>
                    <a:pt x="3095171" y="671286"/>
                  </a:cubicBezTo>
                  <a:cubicBezTo>
                    <a:pt x="3100614" y="645886"/>
                    <a:pt x="3095171" y="584201"/>
                    <a:pt x="3095171" y="584201"/>
                  </a:cubicBezTo>
                  <a:cubicBezTo>
                    <a:pt x="3095171" y="558801"/>
                    <a:pt x="3087914" y="547915"/>
                    <a:pt x="3095171" y="518886"/>
                  </a:cubicBezTo>
                  <a:cubicBezTo>
                    <a:pt x="3102428" y="489857"/>
                    <a:pt x="3145971" y="448129"/>
                    <a:pt x="3138714" y="410029"/>
                  </a:cubicBezTo>
                  <a:cubicBezTo>
                    <a:pt x="3131457" y="371929"/>
                    <a:pt x="3115129" y="330200"/>
                    <a:pt x="3051629" y="290286"/>
                  </a:cubicBezTo>
                  <a:cubicBezTo>
                    <a:pt x="2988129" y="250372"/>
                    <a:pt x="2828471" y="197757"/>
                    <a:pt x="2757714" y="170543"/>
                  </a:cubicBezTo>
                  <a:cubicBezTo>
                    <a:pt x="2686957" y="143329"/>
                    <a:pt x="2647043" y="139701"/>
                    <a:pt x="2627086" y="127001"/>
                  </a:cubicBezTo>
                  <a:cubicBezTo>
                    <a:pt x="2607129" y="114301"/>
                    <a:pt x="2668814" y="101600"/>
                    <a:pt x="2637971" y="94343"/>
                  </a:cubicBezTo>
                  <a:cubicBezTo>
                    <a:pt x="2607128" y="87086"/>
                    <a:pt x="2478315" y="92529"/>
                    <a:pt x="2442029" y="83458"/>
                  </a:cubicBezTo>
                  <a:cubicBezTo>
                    <a:pt x="2405743" y="74387"/>
                    <a:pt x="2465614" y="52615"/>
                    <a:pt x="2420257" y="39915"/>
                  </a:cubicBezTo>
                  <a:cubicBezTo>
                    <a:pt x="2374900" y="27215"/>
                    <a:pt x="2249714" y="5444"/>
                    <a:pt x="2169886" y="7258"/>
                  </a:cubicBezTo>
                  <a:cubicBezTo>
                    <a:pt x="2090058" y="9072"/>
                    <a:pt x="1993900" y="50801"/>
                    <a:pt x="1941286" y="50801"/>
                  </a:cubicBezTo>
                  <a:cubicBezTo>
                    <a:pt x="1888672" y="50801"/>
                    <a:pt x="1894114" y="12701"/>
                    <a:pt x="1854200" y="7258"/>
                  </a:cubicBezTo>
                  <a:cubicBezTo>
                    <a:pt x="1814286" y="1815"/>
                    <a:pt x="1736271" y="0"/>
                    <a:pt x="1701800" y="18143"/>
                  </a:cubicBezTo>
                  <a:cubicBezTo>
                    <a:pt x="1667329" y="36286"/>
                    <a:pt x="1685471" y="90715"/>
                    <a:pt x="1647371" y="116115"/>
                  </a:cubicBezTo>
                  <a:cubicBezTo>
                    <a:pt x="1609271" y="141515"/>
                    <a:pt x="1513114" y="165100"/>
                    <a:pt x="1473200" y="170543"/>
                  </a:cubicBezTo>
                  <a:cubicBezTo>
                    <a:pt x="1433286" y="175986"/>
                    <a:pt x="1431472" y="148772"/>
                    <a:pt x="1407886" y="148772"/>
                  </a:cubicBezTo>
                  <a:cubicBezTo>
                    <a:pt x="1384300" y="148772"/>
                    <a:pt x="1349829" y="150586"/>
                    <a:pt x="1331686" y="170543"/>
                  </a:cubicBezTo>
                  <a:cubicBezTo>
                    <a:pt x="1313543" y="190500"/>
                    <a:pt x="1315358" y="243115"/>
                    <a:pt x="1299029" y="268515"/>
                  </a:cubicBezTo>
                  <a:cubicBezTo>
                    <a:pt x="1282700" y="293915"/>
                    <a:pt x="1259114" y="313872"/>
                    <a:pt x="1233714" y="322943"/>
                  </a:cubicBezTo>
                  <a:cubicBezTo>
                    <a:pt x="1208314" y="332014"/>
                    <a:pt x="1168400" y="308429"/>
                    <a:pt x="1146629" y="322943"/>
                  </a:cubicBezTo>
                  <a:cubicBezTo>
                    <a:pt x="1124858" y="337457"/>
                    <a:pt x="1121229" y="386443"/>
                    <a:pt x="1103086" y="410029"/>
                  </a:cubicBezTo>
                  <a:cubicBezTo>
                    <a:pt x="1084943" y="433615"/>
                    <a:pt x="1063171" y="446315"/>
                    <a:pt x="1037771" y="464458"/>
                  </a:cubicBezTo>
                  <a:cubicBezTo>
                    <a:pt x="1012371" y="482601"/>
                    <a:pt x="959757" y="480786"/>
                    <a:pt x="950686" y="518886"/>
                  </a:cubicBezTo>
                  <a:cubicBezTo>
                    <a:pt x="941615" y="556986"/>
                    <a:pt x="979715" y="654958"/>
                    <a:pt x="983343" y="693058"/>
                  </a:cubicBezTo>
                  <a:cubicBezTo>
                    <a:pt x="986972" y="731158"/>
                    <a:pt x="985157" y="727529"/>
                    <a:pt x="972457" y="747486"/>
                  </a:cubicBezTo>
                  <a:cubicBezTo>
                    <a:pt x="959757" y="767443"/>
                    <a:pt x="905329" y="781958"/>
                    <a:pt x="907143" y="812801"/>
                  </a:cubicBezTo>
                  <a:cubicBezTo>
                    <a:pt x="908957" y="843644"/>
                    <a:pt x="961572" y="892629"/>
                    <a:pt x="983343" y="932543"/>
                  </a:cubicBezTo>
                  <a:cubicBezTo>
                    <a:pt x="1005114" y="972457"/>
                    <a:pt x="996043" y="1012372"/>
                    <a:pt x="1037771" y="1052286"/>
                  </a:cubicBezTo>
                  <a:cubicBezTo>
                    <a:pt x="1079499" y="1092200"/>
                    <a:pt x="1172028" y="1161143"/>
                    <a:pt x="1233714" y="1172029"/>
                  </a:cubicBezTo>
                  <a:cubicBezTo>
                    <a:pt x="1295400" y="1182915"/>
                    <a:pt x="1375229" y="1115787"/>
                    <a:pt x="1407886" y="1117601"/>
                  </a:cubicBezTo>
                  <a:cubicBezTo>
                    <a:pt x="1440543" y="1119415"/>
                    <a:pt x="1395186" y="1175658"/>
                    <a:pt x="1429657" y="1182915"/>
                  </a:cubicBezTo>
                  <a:cubicBezTo>
                    <a:pt x="1464128" y="1190172"/>
                    <a:pt x="1560285" y="1166586"/>
                    <a:pt x="1614714" y="1161143"/>
                  </a:cubicBezTo>
                  <a:cubicBezTo>
                    <a:pt x="1669143" y="1155700"/>
                    <a:pt x="1729015" y="1143001"/>
                    <a:pt x="1756229" y="1150258"/>
                  </a:cubicBezTo>
                  <a:cubicBezTo>
                    <a:pt x="1783443" y="1157515"/>
                    <a:pt x="1776186" y="1181100"/>
                    <a:pt x="1778000" y="1204686"/>
                  </a:cubicBezTo>
                  <a:cubicBezTo>
                    <a:pt x="1779814" y="1228272"/>
                    <a:pt x="1796143" y="1271815"/>
                    <a:pt x="1767114" y="1291772"/>
                  </a:cubicBezTo>
                  <a:cubicBezTo>
                    <a:pt x="1738086" y="1311729"/>
                    <a:pt x="1603829" y="1324429"/>
                    <a:pt x="1603829" y="1324429"/>
                  </a:cubicBezTo>
                  <a:lnTo>
                    <a:pt x="1386114" y="1367972"/>
                  </a:lnTo>
                  <a:cubicBezTo>
                    <a:pt x="1318985" y="1382486"/>
                    <a:pt x="1262743" y="1393372"/>
                    <a:pt x="1201057" y="1411515"/>
                  </a:cubicBezTo>
                  <a:cubicBezTo>
                    <a:pt x="1139371" y="1429658"/>
                    <a:pt x="1070429" y="1455058"/>
                    <a:pt x="1016000" y="1476829"/>
                  </a:cubicBezTo>
                  <a:cubicBezTo>
                    <a:pt x="961572" y="1498600"/>
                    <a:pt x="918029" y="1514929"/>
                    <a:pt x="874486" y="1542143"/>
                  </a:cubicBezTo>
                  <a:cubicBezTo>
                    <a:pt x="830943" y="1569357"/>
                    <a:pt x="794657" y="1567544"/>
                    <a:pt x="754743" y="1640115"/>
                  </a:cubicBezTo>
                  <a:cubicBezTo>
                    <a:pt x="714829" y="1712687"/>
                    <a:pt x="671286" y="1865086"/>
                    <a:pt x="635000" y="1977572"/>
                  </a:cubicBezTo>
                  <a:cubicBezTo>
                    <a:pt x="598714" y="2090058"/>
                    <a:pt x="544286" y="2211615"/>
                    <a:pt x="537029" y="2315029"/>
                  </a:cubicBezTo>
                  <a:cubicBezTo>
                    <a:pt x="529772" y="2418443"/>
                    <a:pt x="549729" y="2514601"/>
                    <a:pt x="591457" y="2598058"/>
                  </a:cubicBezTo>
                  <a:cubicBezTo>
                    <a:pt x="633186" y="2681515"/>
                    <a:pt x="763814" y="2770415"/>
                    <a:pt x="787400" y="2815772"/>
                  </a:cubicBezTo>
                  <a:cubicBezTo>
                    <a:pt x="810986" y="2861129"/>
                    <a:pt x="749299" y="2837544"/>
                    <a:pt x="732971" y="2870201"/>
                  </a:cubicBezTo>
                  <a:cubicBezTo>
                    <a:pt x="716643" y="2902858"/>
                    <a:pt x="700315" y="2968172"/>
                    <a:pt x="689429" y="3011715"/>
                  </a:cubicBezTo>
                  <a:cubicBezTo>
                    <a:pt x="678543" y="3055258"/>
                    <a:pt x="658586" y="3106058"/>
                    <a:pt x="667657" y="3131458"/>
                  </a:cubicBezTo>
                  <a:cubicBezTo>
                    <a:pt x="676728" y="3156858"/>
                    <a:pt x="747485" y="3145972"/>
                    <a:pt x="743857" y="3164115"/>
                  </a:cubicBezTo>
                  <a:cubicBezTo>
                    <a:pt x="740229" y="3182258"/>
                    <a:pt x="693057" y="3198587"/>
                    <a:pt x="645886" y="3240315"/>
                  </a:cubicBezTo>
                  <a:cubicBezTo>
                    <a:pt x="598715" y="3282043"/>
                    <a:pt x="529772" y="3343729"/>
                    <a:pt x="460829" y="3414486"/>
                  </a:cubicBezTo>
                  <a:cubicBezTo>
                    <a:pt x="391886" y="3485243"/>
                    <a:pt x="293915" y="3610429"/>
                    <a:pt x="232229" y="3664858"/>
                  </a:cubicBezTo>
                  <a:cubicBezTo>
                    <a:pt x="170543" y="3719287"/>
                    <a:pt x="128814" y="3712029"/>
                    <a:pt x="90714" y="3741058"/>
                  </a:cubicBezTo>
                  <a:cubicBezTo>
                    <a:pt x="52614" y="3770087"/>
                    <a:pt x="0" y="3810001"/>
                    <a:pt x="3629" y="3839029"/>
                  </a:cubicBezTo>
                  <a:cubicBezTo>
                    <a:pt x="7258" y="3868058"/>
                    <a:pt x="81643" y="3906158"/>
                    <a:pt x="112486" y="3915229"/>
                  </a:cubicBezTo>
                  <a:cubicBezTo>
                    <a:pt x="143329" y="3924300"/>
                    <a:pt x="161472" y="3888015"/>
                    <a:pt x="188686" y="3893458"/>
                  </a:cubicBezTo>
                  <a:cubicBezTo>
                    <a:pt x="215900" y="3898901"/>
                    <a:pt x="241300" y="3942443"/>
                    <a:pt x="275771" y="3947886"/>
                  </a:cubicBezTo>
                  <a:cubicBezTo>
                    <a:pt x="310242" y="3953329"/>
                    <a:pt x="346528" y="3915229"/>
                    <a:pt x="395514" y="3926115"/>
                  </a:cubicBezTo>
                  <a:cubicBezTo>
                    <a:pt x="444500" y="3937001"/>
                    <a:pt x="511629" y="4000501"/>
                    <a:pt x="569686" y="4013201"/>
                  </a:cubicBezTo>
                  <a:cubicBezTo>
                    <a:pt x="627743" y="4025901"/>
                    <a:pt x="707571" y="3984172"/>
                    <a:pt x="743857" y="4002315"/>
                  </a:cubicBezTo>
                  <a:cubicBezTo>
                    <a:pt x="780143" y="4020458"/>
                    <a:pt x="749300" y="4105730"/>
                    <a:pt x="787400" y="4122058"/>
                  </a:cubicBezTo>
                  <a:cubicBezTo>
                    <a:pt x="825500" y="4138386"/>
                    <a:pt x="932543" y="4098472"/>
                    <a:pt x="972457" y="4100286"/>
                  </a:cubicBezTo>
                  <a:cubicBezTo>
                    <a:pt x="1012371" y="4102100"/>
                    <a:pt x="1012372" y="4085772"/>
                    <a:pt x="1026886" y="4132943"/>
                  </a:cubicBezTo>
                  <a:cubicBezTo>
                    <a:pt x="1041400" y="4180114"/>
                    <a:pt x="1070429" y="4308929"/>
                    <a:pt x="1059543" y="4383315"/>
                  </a:cubicBezTo>
                  <a:cubicBezTo>
                    <a:pt x="1048657" y="4457701"/>
                    <a:pt x="990600" y="4510315"/>
                    <a:pt x="961571" y="4579258"/>
                  </a:cubicBezTo>
                  <a:cubicBezTo>
                    <a:pt x="932542" y="4648201"/>
                    <a:pt x="892628" y="4722586"/>
                    <a:pt x="885371" y="4796972"/>
                  </a:cubicBezTo>
                  <a:cubicBezTo>
                    <a:pt x="878114" y="4871358"/>
                    <a:pt x="919843" y="4983844"/>
                    <a:pt x="918029" y="5025572"/>
                  </a:cubicBezTo>
                  <a:cubicBezTo>
                    <a:pt x="916215" y="5067300"/>
                    <a:pt x="894443" y="5040086"/>
                    <a:pt x="874486" y="5047343"/>
                  </a:cubicBezTo>
                  <a:cubicBezTo>
                    <a:pt x="854529" y="5054600"/>
                    <a:pt x="805543" y="5054601"/>
                    <a:pt x="798286" y="5069115"/>
                  </a:cubicBezTo>
                  <a:cubicBezTo>
                    <a:pt x="791029" y="5083629"/>
                    <a:pt x="823686" y="5099958"/>
                    <a:pt x="830943" y="5134429"/>
                  </a:cubicBezTo>
                  <a:cubicBezTo>
                    <a:pt x="838200" y="5168900"/>
                    <a:pt x="841829" y="5234214"/>
                    <a:pt x="841829" y="5275943"/>
                  </a:cubicBezTo>
                  <a:cubicBezTo>
                    <a:pt x="841829" y="5317672"/>
                    <a:pt x="821872" y="5348515"/>
                    <a:pt x="830943" y="5384801"/>
                  </a:cubicBezTo>
                  <a:cubicBezTo>
                    <a:pt x="840014" y="5421087"/>
                    <a:pt x="890814" y="5451929"/>
                    <a:pt x="896257" y="5493658"/>
                  </a:cubicBezTo>
                  <a:cubicBezTo>
                    <a:pt x="901700" y="5535387"/>
                    <a:pt x="869043" y="5595258"/>
                    <a:pt x="863600" y="5635172"/>
                  </a:cubicBezTo>
                  <a:cubicBezTo>
                    <a:pt x="858157" y="5675086"/>
                    <a:pt x="856343" y="5707743"/>
                    <a:pt x="863600" y="5733143"/>
                  </a:cubicBezTo>
                  <a:cubicBezTo>
                    <a:pt x="870857" y="5758543"/>
                    <a:pt x="894443" y="5760358"/>
                    <a:pt x="907143" y="5787572"/>
                  </a:cubicBezTo>
                  <a:cubicBezTo>
                    <a:pt x="919843" y="5814786"/>
                    <a:pt x="934357" y="5861958"/>
                    <a:pt x="939800" y="5896429"/>
                  </a:cubicBezTo>
                  <a:cubicBezTo>
                    <a:pt x="945243" y="5930901"/>
                    <a:pt x="907143" y="5965372"/>
                    <a:pt x="939800" y="5994401"/>
                  </a:cubicBezTo>
                  <a:cubicBezTo>
                    <a:pt x="972457" y="6023430"/>
                    <a:pt x="1063172" y="6052458"/>
                    <a:pt x="1135743" y="6070601"/>
                  </a:cubicBezTo>
                  <a:cubicBezTo>
                    <a:pt x="1208314" y="6088744"/>
                    <a:pt x="1324429" y="6092372"/>
                    <a:pt x="1375229" y="6103258"/>
                  </a:cubicBezTo>
                  <a:cubicBezTo>
                    <a:pt x="1426029" y="6114144"/>
                    <a:pt x="1409700" y="6199415"/>
                    <a:pt x="1440543" y="6135915"/>
                  </a:cubicBezTo>
                  <a:cubicBezTo>
                    <a:pt x="1471386" y="6072415"/>
                    <a:pt x="1547586" y="5803901"/>
                    <a:pt x="1560286" y="5722258"/>
                  </a:cubicBezTo>
                  <a:cubicBezTo>
                    <a:pt x="1572986" y="5640615"/>
                    <a:pt x="1514929" y="5678715"/>
                    <a:pt x="1516743" y="5646058"/>
                  </a:cubicBezTo>
                  <a:cubicBezTo>
                    <a:pt x="1518557" y="5613401"/>
                    <a:pt x="1567543" y="5566229"/>
                    <a:pt x="1571171" y="5526315"/>
                  </a:cubicBezTo>
                  <a:cubicBezTo>
                    <a:pt x="1574799" y="5486401"/>
                    <a:pt x="1534885" y="5437415"/>
                    <a:pt x="1538514" y="5406572"/>
                  </a:cubicBezTo>
                  <a:cubicBezTo>
                    <a:pt x="1542143" y="5375729"/>
                    <a:pt x="1578429" y="5363030"/>
                    <a:pt x="1592943" y="5341258"/>
                  </a:cubicBezTo>
                  <a:cubicBezTo>
                    <a:pt x="1607457" y="5319487"/>
                    <a:pt x="1614714" y="5294086"/>
                    <a:pt x="1625600" y="5275943"/>
                  </a:cubicBezTo>
                  <a:cubicBezTo>
                    <a:pt x="1636486" y="5257800"/>
                    <a:pt x="1651000" y="5268687"/>
                    <a:pt x="1658257" y="5232401"/>
                  </a:cubicBezTo>
                  <a:cubicBezTo>
                    <a:pt x="1665514" y="5196115"/>
                    <a:pt x="1676400" y="5087258"/>
                    <a:pt x="1669143" y="5058229"/>
                  </a:cubicBezTo>
                  <a:cubicBezTo>
                    <a:pt x="1661886" y="5029200"/>
                    <a:pt x="1623786" y="5083629"/>
                    <a:pt x="1614714" y="5058229"/>
                  </a:cubicBezTo>
                  <a:cubicBezTo>
                    <a:pt x="1605642" y="5032829"/>
                    <a:pt x="1602014" y="4960258"/>
                    <a:pt x="1614714" y="4905829"/>
                  </a:cubicBezTo>
                  <a:cubicBezTo>
                    <a:pt x="1627414" y="4851401"/>
                    <a:pt x="1678214" y="4771572"/>
                    <a:pt x="1690914" y="4731658"/>
                  </a:cubicBezTo>
                  <a:cubicBezTo>
                    <a:pt x="1703614" y="4691744"/>
                    <a:pt x="1669143" y="4702629"/>
                    <a:pt x="1690914" y="4666343"/>
                  </a:cubicBezTo>
                  <a:cubicBezTo>
                    <a:pt x="1712686" y="4630057"/>
                    <a:pt x="1783443" y="4561114"/>
                    <a:pt x="1821543" y="4513943"/>
                  </a:cubicBezTo>
                  <a:cubicBezTo>
                    <a:pt x="1859643" y="4466772"/>
                    <a:pt x="1888671" y="4345215"/>
                    <a:pt x="1919514" y="4339772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3987888" y="5145772"/>
              <a:ext cx="225194" cy="481219"/>
            </a:xfrm>
            <a:custGeom>
              <a:avLst/>
              <a:gdLst>
                <a:gd name="connsiteX0" fmla="*/ 195943 w 446314"/>
                <a:gd name="connsiteY0" fmla="*/ 0 h 576943"/>
                <a:gd name="connsiteX1" fmla="*/ 446314 w 446314"/>
                <a:gd name="connsiteY1" fmla="*/ 293914 h 576943"/>
                <a:gd name="connsiteX2" fmla="*/ 217714 w 446314"/>
                <a:gd name="connsiteY2" fmla="*/ 576943 h 576943"/>
                <a:gd name="connsiteX3" fmla="*/ 0 w 446314"/>
                <a:gd name="connsiteY3" fmla="*/ 304800 h 576943"/>
                <a:gd name="connsiteX4" fmla="*/ 195943 w 446314"/>
                <a:gd name="connsiteY4" fmla="*/ 0 h 576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314" h="576943">
                  <a:moveTo>
                    <a:pt x="195943" y="0"/>
                  </a:moveTo>
                  <a:lnTo>
                    <a:pt x="446314" y="293914"/>
                  </a:lnTo>
                  <a:lnTo>
                    <a:pt x="217714" y="576943"/>
                  </a:lnTo>
                  <a:lnTo>
                    <a:pt x="0" y="304800"/>
                  </a:lnTo>
                  <a:lnTo>
                    <a:pt x="195943" y="0"/>
                  </a:ln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6" name="Forme libre 25"/>
            <p:cNvSpPr/>
            <p:nvPr/>
          </p:nvSpPr>
          <p:spPr>
            <a:xfrm>
              <a:off x="4270753" y="4700872"/>
              <a:ext cx="1796973" cy="1013889"/>
            </a:xfrm>
            <a:custGeom>
              <a:avLst/>
              <a:gdLst>
                <a:gd name="connsiteX0" fmla="*/ 745672 w 3561443"/>
                <a:gd name="connsiteY0" fmla="*/ 0 h 1215571"/>
                <a:gd name="connsiteX1" fmla="*/ 92529 w 3561443"/>
                <a:gd name="connsiteY1" fmla="*/ 555171 h 1215571"/>
                <a:gd name="connsiteX2" fmla="*/ 190500 w 3561443"/>
                <a:gd name="connsiteY2" fmla="*/ 576943 h 1215571"/>
                <a:gd name="connsiteX3" fmla="*/ 604157 w 3561443"/>
                <a:gd name="connsiteY3" fmla="*/ 609600 h 1215571"/>
                <a:gd name="connsiteX4" fmla="*/ 963386 w 3561443"/>
                <a:gd name="connsiteY4" fmla="*/ 609600 h 1215571"/>
                <a:gd name="connsiteX5" fmla="*/ 898072 w 3561443"/>
                <a:gd name="connsiteY5" fmla="*/ 533400 h 1215571"/>
                <a:gd name="connsiteX6" fmla="*/ 865414 w 3561443"/>
                <a:gd name="connsiteY6" fmla="*/ 435428 h 1215571"/>
                <a:gd name="connsiteX7" fmla="*/ 451757 w 3561443"/>
                <a:gd name="connsiteY7" fmla="*/ 413657 h 1215571"/>
                <a:gd name="connsiteX8" fmla="*/ 745672 w 3561443"/>
                <a:gd name="connsiteY8" fmla="*/ 217714 h 1215571"/>
                <a:gd name="connsiteX9" fmla="*/ 952500 w 3561443"/>
                <a:gd name="connsiteY9" fmla="*/ 468085 h 1215571"/>
                <a:gd name="connsiteX10" fmla="*/ 1050472 w 3561443"/>
                <a:gd name="connsiteY10" fmla="*/ 424543 h 1215571"/>
                <a:gd name="connsiteX11" fmla="*/ 1191986 w 3561443"/>
                <a:gd name="connsiteY11" fmla="*/ 402771 h 1215571"/>
                <a:gd name="connsiteX12" fmla="*/ 1213757 w 3561443"/>
                <a:gd name="connsiteY12" fmla="*/ 457200 h 1215571"/>
                <a:gd name="connsiteX13" fmla="*/ 1344386 w 3561443"/>
                <a:gd name="connsiteY13" fmla="*/ 424543 h 1215571"/>
                <a:gd name="connsiteX14" fmla="*/ 1496786 w 3561443"/>
                <a:gd name="connsiteY14" fmla="*/ 435428 h 1215571"/>
                <a:gd name="connsiteX15" fmla="*/ 1518557 w 3561443"/>
                <a:gd name="connsiteY15" fmla="*/ 511628 h 1215571"/>
                <a:gd name="connsiteX16" fmla="*/ 1660072 w 3561443"/>
                <a:gd name="connsiteY16" fmla="*/ 457200 h 1215571"/>
                <a:gd name="connsiteX17" fmla="*/ 1856014 w 3561443"/>
                <a:gd name="connsiteY17" fmla="*/ 468085 h 1215571"/>
                <a:gd name="connsiteX18" fmla="*/ 2247900 w 3561443"/>
                <a:gd name="connsiteY18" fmla="*/ 435428 h 1215571"/>
                <a:gd name="connsiteX19" fmla="*/ 2117272 w 3561443"/>
                <a:gd name="connsiteY19" fmla="*/ 293914 h 1215571"/>
                <a:gd name="connsiteX20" fmla="*/ 2247900 w 3561443"/>
                <a:gd name="connsiteY20" fmla="*/ 250371 h 1215571"/>
                <a:gd name="connsiteX21" fmla="*/ 2378529 w 3561443"/>
                <a:gd name="connsiteY21" fmla="*/ 402771 h 1215571"/>
                <a:gd name="connsiteX22" fmla="*/ 2476500 w 3561443"/>
                <a:gd name="connsiteY22" fmla="*/ 402771 h 1215571"/>
                <a:gd name="connsiteX23" fmla="*/ 2824843 w 3561443"/>
                <a:gd name="connsiteY23" fmla="*/ 43543 h 1215571"/>
                <a:gd name="connsiteX24" fmla="*/ 2835729 w 3561443"/>
                <a:gd name="connsiteY24" fmla="*/ 195943 h 1215571"/>
                <a:gd name="connsiteX25" fmla="*/ 2759529 w 3561443"/>
                <a:gd name="connsiteY25" fmla="*/ 457200 h 1215571"/>
                <a:gd name="connsiteX26" fmla="*/ 2726872 w 3561443"/>
                <a:gd name="connsiteY26" fmla="*/ 598714 h 1215571"/>
                <a:gd name="connsiteX27" fmla="*/ 2748643 w 3561443"/>
                <a:gd name="connsiteY27" fmla="*/ 598714 h 1215571"/>
                <a:gd name="connsiteX28" fmla="*/ 3445329 w 3561443"/>
                <a:gd name="connsiteY28" fmla="*/ 587828 h 1215571"/>
                <a:gd name="connsiteX29" fmla="*/ 3445329 w 3561443"/>
                <a:gd name="connsiteY29" fmla="*/ 674914 h 1215571"/>
                <a:gd name="connsiteX30" fmla="*/ 3162300 w 3561443"/>
                <a:gd name="connsiteY30" fmla="*/ 685800 h 1215571"/>
                <a:gd name="connsiteX31" fmla="*/ 2737757 w 3561443"/>
                <a:gd name="connsiteY31" fmla="*/ 685800 h 1215571"/>
                <a:gd name="connsiteX32" fmla="*/ 2705100 w 3561443"/>
                <a:gd name="connsiteY32" fmla="*/ 729343 h 1215571"/>
                <a:gd name="connsiteX33" fmla="*/ 2813957 w 3561443"/>
                <a:gd name="connsiteY33" fmla="*/ 729343 h 1215571"/>
                <a:gd name="connsiteX34" fmla="*/ 2890157 w 3561443"/>
                <a:gd name="connsiteY34" fmla="*/ 903514 h 1215571"/>
                <a:gd name="connsiteX35" fmla="*/ 2824843 w 3561443"/>
                <a:gd name="connsiteY35" fmla="*/ 1132114 h 1215571"/>
                <a:gd name="connsiteX36" fmla="*/ 2705100 w 3561443"/>
                <a:gd name="connsiteY36" fmla="*/ 1197428 h 1215571"/>
                <a:gd name="connsiteX37" fmla="*/ 2618014 w 3561443"/>
                <a:gd name="connsiteY37" fmla="*/ 1197428 h 1215571"/>
                <a:gd name="connsiteX38" fmla="*/ 2552700 w 3561443"/>
                <a:gd name="connsiteY38" fmla="*/ 1088571 h 1215571"/>
                <a:gd name="connsiteX39" fmla="*/ 2541814 w 3561443"/>
                <a:gd name="connsiteY39" fmla="*/ 1110343 h 1215571"/>
                <a:gd name="connsiteX40" fmla="*/ 2443843 w 3561443"/>
                <a:gd name="connsiteY40" fmla="*/ 1175657 h 1215571"/>
                <a:gd name="connsiteX41" fmla="*/ 2356757 w 3561443"/>
                <a:gd name="connsiteY41" fmla="*/ 1186543 h 1215571"/>
                <a:gd name="connsiteX42" fmla="*/ 2302329 w 3561443"/>
                <a:gd name="connsiteY42" fmla="*/ 1175657 h 1215571"/>
                <a:gd name="connsiteX43" fmla="*/ 2237014 w 3561443"/>
                <a:gd name="connsiteY43" fmla="*/ 1077685 h 1215571"/>
                <a:gd name="connsiteX44" fmla="*/ 2226129 w 3561443"/>
                <a:gd name="connsiteY44" fmla="*/ 925285 h 1215571"/>
                <a:gd name="connsiteX45" fmla="*/ 2280557 w 3561443"/>
                <a:gd name="connsiteY45" fmla="*/ 751114 h 1215571"/>
                <a:gd name="connsiteX46" fmla="*/ 2378529 w 3561443"/>
                <a:gd name="connsiteY46" fmla="*/ 718457 h 1215571"/>
                <a:gd name="connsiteX47" fmla="*/ 2476500 w 3561443"/>
                <a:gd name="connsiteY47" fmla="*/ 729343 h 1215571"/>
                <a:gd name="connsiteX48" fmla="*/ 2530929 w 3561443"/>
                <a:gd name="connsiteY48" fmla="*/ 762000 h 1215571"/>
                <a:gd name="connsiteX49" fmla="*/ 2563586 w 3561443"/>
                <a:gd name="connsiteY49" fmla="*/ 740228 h 1215571"/>
                <a:gd name="connsiteX50" fmla="*/ 2618014 w 3561443"/>
                <a:gd name="connsiteY50" fmla="*/ 696685 h 1215571"/>
                <a:gd name="connsiteX51" fmla="*/ 2443843 w 3561443"/>
                <a:gd name="connsiteY51" fmla="*/ 685800 h 1215571"/>
                <a:gd name="connsiteX52" fmla="*/ 1104900 w 3561443"/>
                <a:gd name="connsiteY52" fmla="*/ 620485 h 1215571"/>
                <a:gd name="connsiteX53" fmla="*/ 963386 w 3561443"/>
                <a:gd name="connsiteY53" fmla="*/ 620485 h 1215571"/>
                <a:gd name="connsiteX54" fmla="*/ 930729 w 3561443"/>
                <a:gd name="connsiteY54" fmla="*/ 620485 h 1215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561443" h="1215571">
                  <a:moveTo>
                    <a:pt x="745672" y="0"/>
                  </a:moveTo>
                  <a:cubicBezTo>
                    <a:pt x="465365" y="229507"/>
                    <a:pt x="185058" y="459014"/>
                    <a:pt x="92529" y="555171"/>
                  </a:cubicBezTo>
                  <a:cubicBezTo>
                    <a:pt x="0" y="651328"/>
                    <a:pt x="105229" y="567872"/>
                    <a:pt x="190500" y="576943"/>
                  </a:cubicBezTo>
                  <a:cubicBezTo>
                    <a:pt x="275771" y="586014"/>
                    <a:pt x="475343" y="604157"/>
                    <a:pt x="604157" y="609600"/>
                  </a:cubicBezTo>
                  <a:cubicBezTo>
                    <a:pt x="732971" y="615043"/>
                    <a:pt x="914400" y="622300"/>
                    <a:pt x="963386" y="609600"/>
                  </a:cubicBezTo>
                  <a:cubicBezTo>
                    <a:pt x="1012372" y="596900"/>
                    <a:pt x="914401" y="562429"/>
                    <a:pt x="898072" y="533400"/>
                  </a:cubicBezTo>
                  <a:cubicBezTo>
                    <a:pt x="881743" y="504371"/>
                    <a:pt x="939800" y="455385"/>
                    <a:pt x="865414" y="435428"/>
                  </a:cubicBezTo>
                  <a:cubicBezTo>
                    <a:pt x="791028" y="415471"/>
                    <a:pt x="471714" y="449943"/>
                    <a:pt x="451757" y="413657"/>
                  </a:cubicBezTo>
                  <a:cubicBezTo>
                    <a:pt x="431800" y="377371"/>
                    <a:pt x="662215" y="208643"/>
                    <a:pt x="745672" y="217714"/>
                  </a:cubicBezTo>
                  <a:cubicBezTo>
                    <a:pt x="829129" y="226785"/>
                    <a:pt x="901700" y="433614"/>
                    <a:pt x="952500" y="468085"/>
                  </a:cubicBezTo>
                  <a:cubicBezTo>
                    <a:pt x="1003300" y="502556"/>
                    <a:pt x="1010558" y="435429"/>
                    <a:pt x="1050472" y="424543"/>
                  </a:cubicBezTo>
                  <a:cubicBezTo>
                    <a:pt x="1090386" y="413657"/>
                    <a:pt x="1164772" y="397328"/>
                    <a:pt x="1191986" y="402771"/>
                  </a:cubicBezTo>
                  <a:cubicBezTo>
                    <a:pt x="1219200" y="408214"/>
                    <a:pt x="1188357" y="453571"/>
                    <a:pt x="1213757" y="457200"/>
                  </a:cubicBezTo>
                  <a:cubicBezTo>
                    <a:pt x="1239157" y="460829"/>
                    <a:pt x="1297215" y="428172"/>
                    <a:pt x="1344386" y="424543"/>
                  </a:cubicBezTo>
                  <a:cubicBezTo>
                    <a:pt x="1391557" y="420914"/>
                    <a:pt x="1467758" y="420914"/>
                    <a:pt x="1496786" y="435428"/>
                  </a:cubicBezTo>
                  <a:cubicBezTo>
                    <a:pt x="1525814" y="449942"/>
                    <a:pt x="1491343" y="507999"/>
                    <a:pt x="1518557" y="511628"/>
                  </a:cubicBezTo>
                  <a:cubicBezTo>
                    <a:pt x="1545771" y="515257"/>
                    <a:pt x="1603829" y="464457"/>
                    <a:pt x="1660072" y="457200"/>
                  </a:cubicBezTo>
                  <a:cubicBezTo>
                    <a:pt x="1716315" y="449943"/>
                    <a:pt x="1758043" y="471714"/>
                    <a:pt x="1856014" y="468085"/>
                  </a:cubicBezTo>
                  <a:cubicBezTo>
                    <a:pt x="1953985" y="464456"/>
                    <a:pt x="2204357" y="464456"/>
                    <a:pt x="2247900" y="435428"/>
                  </a:cubicBezTo>
                  <a:cubicBezTo>
                    <a:pt x="2291443" y="406400"/>
                    <a:pt x="2117272" y="324757"/>
                    <a:pt x="2117272" y="293914"/>
                  </a:cubicBezTo>
                  <a:cubicBezTo>
                    <a:pt x="2117272" y="263071"/>
                    <a:pt x="2204357" y="232228"/>
                    <a:pt x="2247900" y="250371"/>
                  </a:cubicBezTo>
                  <a:cubicBezTo>
                    <a:pt x="2291443" y="268514"/>
                    <a:pt x="2340429" y="377371"/>
                    <a:pt x="2378529" y="402771"/>
                  </a:cubicBezTo>
                  <a:cubicBezTo>
                    <a:pt x="2416629" y="428171"/>
                    <a:pt x="2402114" y="462642"/>
                    <a:pt x="2476500" y="402771"/>
                  </a:cubicBezTo>
                  <a:cubicBezTo>
                    <a:pt x="2550886" y="342900"/>
                    <a:pt x="2764972" y="78014"/>
                    <a:pt x="2824843" y="43543"/>
                  </a:cubicBezTo>
                  <a:cubicBezTo>
                    <a:pt x="2884714" y="9072"/>
                    <a:pt x="2846615" y="127000"/>
                    <a:pt x="2835729" y="195943"/>
                  </a:cubicBezTo>
                  <a:cubicBezTo>
                    <a:pt x="2824843" y="264886"/>
                    <a:pt x="2777672" y="390072"/>
                    <a:pt x="2759529" y="457200"/>
                  </a:cubicBezTo>
                  <a:cubicBezTo>
                    <a:pt x="2741386" y="524329"/>
                    <a:pt x="2728686" y="575128"/>
                    <a:pt x="2726872" y="598714"/>
                  </a:cubicBezTo>
                  <a:cubicBezTo>
                    <a:pt x="2725058" y="622300"/>
                    <a:pt x="2748643" y="598714"/>
                    <a:pt x="2748643" y="598714"/>
                  </a:cubicBezTo>
                  <a:cubicBezTo>
                    <a:pt x="2868386" y="596900"/>
                    <a:pt x="3329215" y="575128"/>
                    <a:pt x="3445329" y="587828"/>
                  </a:cubicBezTo>
                  <a:cubicBezTo>
                    <a:pt x="3561443" y="600528"/>
                    <a:pt x="3492500" y="658585"/>
                    <a:pt x="3445329" y="674914"/>
                  </a:cubicBezTo>
                  <a:cubicBezTo>
                    <a:pt x="3398158" y="691243"/>
                    <a:pt x="3280229" y="683986"/>
                    <a:pt x="3162300" y="685800"/>
                  </a:cubicBezTo>
                  <a:cubicBezTo>
                    <a:pt x="3044371" y="687614"/>
                    <a:pt x="2813957" y="678543"/>
                    <a:pt x="2737757" y="685800"/>
                  </a:cubicBezTo>
                  <a:cubicBezTo>
                    <a:pt x="2661557" y="693057"/>
                    <a:pt x="2692400" y="722086"/>
                    <a:pt x="2705100" y="729343"/>
                  </a:cubicBezTo>
                  <a:cubicBezTo>
                    <a:pt x="2717800" y="736600"/>
                    <a:pt x="2783114" y="700315"/>
                    <a:pt x="2813957" y="729343"/>
                  </a:cubicBezTo>
                  <a:cubicBezTo>
                    <a:pt x="2844800" y="758372"/>
                    <a:pt x="2888343" y="836386"/>
                    <a:pt x="2890157" y="903514"/>
                  </a:cubicBezTo>
                  <a:cubicBezTo>
                    <a:pt x="2891971" y="970642"/>
                    <a:pt x="2855686" y="1083128"/>
                    <a:pt x="2824843" y="1132114"/>
                  </a:cubicBezTo>
                  <a:cubicBezTo>
                    <a:pt x="2794000" y="1181100"/>
                    <a:pt x="2739572" y="1186542"/>
                    <a:pt x="2705100" y="1197428"/>
                  </a:cubicBezTo>
                  <a:cubicBezTo>
                    <a:pt x="2670628" y="1208314"/>
                    <a:pt x="2643414" y="1215571"/>
                    <a:pt x="2618014" y="1197428"/>
                  </a:cubicBezTo>
                  <a:cubicBezTo>
                    <a:pt x="2592614" y="1179285"/>
                    <a:pt x="2565400" y="1103085"/>
                    <a:pt x="2552700" y="1088571"/>
                  </a:cubicBezTo>
                  <a:cubicBezTo>
                    <a:pt x="2540000" y="1074057"/>
                    <a:pt x="2559957" y="1095829"/>
                    <a:pt x="2541814" y="1110343"/>
                  </a:cubicBezTo>
                  <a:cubicBezTo>
                    <a:pt x="2523671" y="1124857"/>
                    <a:pt x="2474686" y="1162957"/>
                    <a:pt x="2443843" y="1175657"/>
                  </a:cubicBezTo>
                  <a:cubicBezTo>
                    <a:pt x="2413000" y="1188357"/>
                    <a:pt x="2380343" y="1186543"/>
                    <a:pt x="2356757" y="1186543"/>
                  </a:cubicBezTo>
                  <a:cubicBezTo>
                    <a:pt x="2333171" y="1186543"/>
                    <a:pt x="2322286" y="1193800"/>
                    <a:pt x="2302329" y="1175657"/>
                  </a:cubicBezTo>
                  <a:cubicBezTo>
                    <a:pt x="2282372" y="1157514"/>
                    <a:pt x="2249714" y="1119414"/>
                    <a:pt x="2237014" y="1077685"/>
                  </a:cubicBezTo>
                  <a:cubicBezTo>
                    <a:pt x="2224314" y="1035956"/>
                    <a:pt x="2218872" y="979713"/>
                    <a:pt x="2226129" y="925285"/>
                  </a:cubicBezTo>
                  <a:cubicBezTo>
                    <a:pt x="2233386" y="870857"/>
                    <a:pt x="2255157" y="785585"/>
                    <a:pt x="2280557" y="751114"/>
                  </a:cubicBezTo>
                  <a:cubicBezTo>
                    <a:pt x="2305957" y="716643"/>
                    <a:pt x="2345872" y="722085"/>
                    <a:pt x="2378529" y="718457"/>
                  </a:cubicBezTo>
                  <a:cubicBezTo>
                    <a:pt x="2411186" y="714829"/>
                    <a:pt x="2451100" y="722086"/>
                    <a:pt x="2476500" y="729343"/>
                  </a:cubicBezTo>
                  <a:cubicBezTo>
                    <a:pt x="2501900" y="736600"/>
                    <a:pt x="2516415" y="760186"/>
                    <a:pt x="2530929" y="762000"/>
                  </a:cubicBezTo>
                  <a:cubicBezTo>
                    <a:pt x="2545443" y="763814"/>
                    <a:pt x="2549072" y="751114"/>
                    <a:pt x="2563586" y="740228"/>
                  </a:cubicBezTo>
                  <a:cubicBezTo>
                    <a:pt x="2578100" y="729342"/>
                    <a:pt x="2637971" y="705756"/>
                    <a:pt x="2618014" y="696685"/>
                  </a:cubicBezTo>
                  <a:cubicBezTo>
                    <a:pt x="2598057" y="687614"/>
                    <a:pt x="2443843" y="685800"/>
                    <a:pt x="2443843" y="685800"/>
                  </a:cubicBezTo>
                  <a:lnTo>
                    <a:pt x="1104900" y="620485"/>
                  </a:lnTo>
                  <a:cubicBezTo>
                    <a:pt x="858157" y="609599"/>
                    <a:pt x="963386" y="620485"/>
                    <a:pt x="963386" y="620485"/>
                  </a:cubicBezTo>
                  <a:lnTo>
                    <a:pt x="930729" y="620485"/>
                  </a:lnTo>
                </a:path>
              </a:pathLst>
            </a:custGeom>
            <a:grpFill/>
            <a:ln w="317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7" name="Groupe 26"/>
          <p:cNvGrpSpPr/>
          <p:nvPr/>
        </p:nvGrpSpPr>
        <p:grpSpPr>
          <a:xfrm>
            <a:off x="6143636" y="1714488"/>
            <a:ext cx="642942" cy="1643074"/>
            <a:chOff x="711200" y="145143"/>
            <a:chExt cx="4285342" cy="6620329"/>
          </a:xfrm>
          <a:blipFill>
            <a:blip r:embed="rId6"/>
            <a:stretch>
              <a:fillRect/>
            </a:stretch>
          </a:blipFill>
        </p:grpSpPr>
        <p:sp>
          <p:nvSpPr>
            <p:cNvPr id="28" name="Forme libre 27"/>
            <p:cNvSpPr/>
            <p:nvPr/>
          </p:nvSpPr>
          <p:spPr>
            <a:xfrm>
              <a:off x="2068286" y="1077686"/>
              <a:ext cx="370114" cy="413657"/>
            </a:xfrm>
            <a:custGeom>
              <a:avLst/>
              <a:gdLst>
                <a:gd name="connsiteX0" fmla="*/ 0 w 370114"/>
                <a:gd name="connsiteY0" fmla="*/ 0 h 413657"/>
                <a:gd name="connsiteX1" fmla="*/ 130628 w 370114"/>
                <a:gd name="connsiteY1" fmla="*/ 185057 h 413657"/>
                <a:gd name="connsiteX2" fmla="*/ 370114 w 370114"/>
                <a:gd name="connsiteY2" fmla="*/ 413657 h 4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114" h="413657">
                  <a:moveTo>
                    <a:pt x="0" y="0"/>
                  </a:moveTo>
                  <a:cubicBezTo>
                    <a:pt x="34471" y="58057"/>
                    <a:pt x="68942" y="116114"/>
                    <a:pt x="130628" y="185057"/>
                  </a:cubicBezTo>
                  <a:cubicBezTo>
                    <a:pt x="192314" y="254000"/>
                    <a:pt x="281214" y="333828"/>
                    <a:pt x="370114" y="413657"/>
                  </a:cubicBezTo>
                </a:path>
              </a:pathLst>
            </a:custGeom>
            <a:grpFill/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9" name="Forme libre 28"/>
            <p:cNvSpPr/>
            <p:nvPr/>
          </p:nvSpPr>
          <p:spPr>
            <a:xfrm>
              <a:off x="711200" y="145143"/>
              <a:ext cx="4285342" cy="6620329"/>
            </a:xfrm>
            <a:custGeom>
              <a:avLst/>
              <a:gdLst>
                <a:gd name="connsiteX0" fmla="*/ 1487714 w 4285342"/>
                <a:gd name="connsiteY0" fmla="*/ 1030514 h 6620329"/>
                <a:gd name="connsiteX1" fmla="*/ 1574800 w 4285342"/>
                <a:gd name="connsiteY1" fmla="*/ 1128486 h 6620329"/>
                <a:gd name="connsiteX2" fmla="*/ 1509486 w 4285342"/>
                <a:gd name="connsiteY2" fmla="*/ 1226457 h 6620329"/>
                <a:gd name="connsiteX3" fmla="*/ 1411514 w 4285342"/>
                <a:gd name="connsiteY3" fmla="*/ 1346200 h 6620329"/>
                <a:gd name="connsiteX4" fmla="*/ 1280886 w 4285342"/>
                <a:gd name="connsiteY4" fmla="*/ 1389743 h 6620329"/>
                <a:gd name="connsiteX5" fmla="*/ 1161143 w 4285342"/>
                <a:gd name="connsiteY5" fmla="*/ 1455057 h 6620329"/>
                <a:gd name="connsiteX6" fmla="*/ 856343 w 4285342"/>
                <a:gd name="connsiteY6" fmla="*/ 1509486 h 6620329"/>
                <a:gd name="connsiteX7" fmla="*/ 714829 w 4285342"/>
                <a:gd name="connsiteY7" fmla="*/ 1585686 h 6620329"/>
                <a:gd name="connsiteX8" fmla="*/ 486229 w 4285342"/>
                <a:gd name="connsiteY8" fmla="*/ 1661886 h 6620329"/>
                <a:gd name="connsiteX9" fmla="*/ 584200 w 4285342"/>
                <a:gd name="connsiteY9" fmla="*/ 1705428 h 6620329"/>
                <a:gd name="connsiteX10" fmla="*/ 486229 w 4285342"/>
                <a:gd name="connsiteY10" fmla="*/ 1857828 h 6620329"/>
                <a:gd name="connsiteX11" fmla="*/ 290286 w 4285342"/>
                <a:gd name="connsiteY11" fmla="*/ 1836057 h 6620329"/>
                <a:gd name="connsiteX12" fmla="*/ 257629 w 4285342"/>
                <a:gd name="connsiteY12" fmla="*/ 1857828 h 6620329"/>
                <a:gd name="connsiteX13" fmla="*/ 399143 w 4285342"/>
                <a:gd name="connsiteY13" fmla="*/ 1944914 h 6620329"/>
                <a:gd name="connsiteX14" fmla="*/ 224971 w 4285342"/>
                <a:gd name="connsiteY14" fmla="*/ 2227943 h 6620329"/>
                <a:gd name="connsiteX15" fmla="*/ 94343 w 4285342"/>
                <a:gd name="connsiteY15" fmla="*/ 2423886 h 6620329"/>
                <a:gd name="connsiteX16" fmla="*/ 7257 w 4285342"/>
                <a:gd name="connsiteY16" fmla="*/ 2489200 h 6620329"/>
                <a:gd name="connsiteX17" fmla="*/ 50800 w 4285342"/>
                <a:gd name="connsiteY17" fmla="*/ 2554514 h 6620329"/>
                <a:gd name="connsiteX18" fmla="*/ 29029 w 4285342"/>
                <a:gd name="connsiteY18" fmla="*/ 2706914 h 6620329"/>
                <a:gd name="connsiteX19" fmla="*/ 83457 w 4285342"/>
                <a:gd name="connsiteY19" fmla="*/ 3000828 h 6620329"/>
                <a:gd name="connsiteX20" fmla="*/ 159657 w 4285342"/>
                <a:gd name="connsiteY20" fmla="*/ 3327400 h 6620329"/>
                <a:gd name="connsiteX21" fmla="*/ 214086 w 4285342"/>
                <a:gd name="connsiteY21" fmla="*/ 3381828 h 6620329"/>
                <a:gd name="connsiteX22" fmla="*/ 279400 w 4285342"/>
                <a:gd name="connsiteY22" fmla="*/ 3523343 h 6620329"/>
                <a:gd name="connsiteX23" fmla="*/ 290286 w 4285342"/>
                <a:gd name="connsiteY23" fmla="*/ 3675743 h 6620329"/>
                <a:gd name="connsiteX24" fmla="*/ 388257 w 4285342"/>
                <a:gd name="connsiteY24" fmla="*/ 3697514 h 6620329"/>
                <a:gd name="connsiteX25" fmla="*/ 431800 w 4285342"/>
                <a:gd name="connsiteY25" fmla="*/ 3621314 h 6620329"/>
                <a:gd name="connsiteX26" fmla="*/ 497114 w 4285342"/>
                <a:gd name="connsiteY26" fmla="*/ 3621314 h 6620329"/>
                <a:gd name="connsiteX27" fmla="*/ 486229 w 4285342"/>
                <a:gd name="connsiteY27" fmla="*/ 3730171 h 6620329"/>
                <a:gd name="connsiteX28" fmla="*/ 431800 w 4285342"/>
                <a:gd name="connsiteY28" fmla="*/ 4024086 h 6620329"/>
                <a:gd name="connsiteX29" fmla="*/ 333829 w 4285342"/>
                <a:gd name="connsiteY29" fmla="*/ 4568371 h 6620329"/>
                <a:gd name="connsiteX30" fmla="*/ 290286 w 4285342"/>
                <a:gd name="connsiteY30" fmla="*/ 5112657 h 6620329"/>
                <a:gd name="connsiteX31" fmla="*/ 290286 w 4285342"/>
                <a:gd name="connsiteY31" fmla="*/ 5384800 h 6620329"/>
                <a:gd name="connsiteX32" fmla="*/ 518886 w 4285342"/>
                <a:gd name="connsiteY32" fmla="*/ 5373914 h 6620329"/>
                <a:gd name="connsiteX33" fmla="*/ 714829 w 4285342"/>
                <a:gd name="connsiteY33" fmla="*/ 5330371 h 6620329"/>
                <a:gd name="connsiteX34" fmla="*/ 845457 w 4285342"/>
                <a:gd name="connsiteY34" fmla="*/ 5482771 h 6620329"/>
                <a:gd name="connsiteX35" fmla="*/ 965200 w 4285342"/>
                <a:gd name="connsiteY35" fmla="*/ 5461000 h 6620329"/>
                <a:gd name="connsiteX36" fmla="*/ 986971 w 4285342"/>
                <a:gd name="connsiteY36" fmla="*/ 5537200 h 6620329"/>
                <a:gd name="connsiteX37" fmla="*/ 1008743 w 4285342"/>
                <a:gd name="connsiteY37" fmla="*/ 5667828 h 6620329"/>
                <a:gd name="connsiteX38" fmla="*/ 997857 w 4285342"/>
                <a:gd name="connsiteY38" fmla="*/ 5754914 h 6620329"/>
                <a:gd name="connsiteX39" fmla="*/ 1030514 w 4285342"/>
                <a:gd name="connsiteY39" fmla="*/ 5820228 h 6620329"/>
                <a:gd name="connsiteX40" fmla="*/ 986971 w 4285342"/>
                <a:gd name="connsiteY40" fmla="*/ 5842000 h 6620329"/>
                <a:gd name="connsiteX41" fmla="*/ 1052286 w 4285342"/>
                <a:gd name="connsiteY41" fmla="*/ 5929086 h 6620329"/>
                <a:gd name="connsiteX42" fmla="*/ 965200 w 4285342"/>
                <a:gd name="connsiteY42" fmla="*/ 5972628 h 6620329"/>
                <a:gd name="connsiteX43" fmla="*/ 910771 w 4285342"/>
                <a:gd name="connsiteY43" fmla="*/ 5994400 h 6620329"/>
                <a:gd name="connsiteX44" fmla="*/ 921657 w 4285342"/>
                <a:gd name="connsiteY44" fmla="*/ 6103257 h 6620329"/>
                <a:gd name="connsiteX45" fmla="*/ 769257 w 4285342"/>
                <a:gd name="connsiteY45" fmla="*/ 6266543 h 6620329"/>
                <a:gd name="connsiteX46" fmla="*/ 616857 w 4285342"/>
                <a:gd name="connsiteY46" fmla="*/ 6375400 h 6620329"/>
                <a:gd name="connsiteX47" fmla="*/ 529771 w 4285342"/>
                <a:gd name="connsiteY47" fmla="*/ 6560457 h 6620329"/>
                <a:gd name="connsiteX48" fmla="*/ 769257 w 4285342"/>
                <a:gd name="connsiteY48" fmla="*/ 6604000 h 6620329"/>
                <a:gd name="connsiteX49" fmla="*/ 1117600 w 4285342"/>
                <a:gd name="connsiteY49" fmla="*/ 6614886 h 6620329"/>
                <a:gd name="connsiteX50" fmla="*/ 1259114 w 4285342"/>
                <a:gd name="connsiteY50" fmla="*/ 6571343 h 6620329"/>
                <a:gd name="connsiteX51" fmla="*/ 1270000 w 4285342"/>
                <a:gd name="connsiteY51" fmla="*/ 6451600 h 6620329"/>
                <a:gd name="connsiteX52" fmla="*/ 1433286 w 4285342"/>
                <a:gd name="connsiteY52" fmla="*/ 6418943 h 6620329"/>
                <a:gd name="connsiteX53" fmla="*/ 1585686 w 4285342"/>
                <a:gd name="connsiteY53" fmla="*/ 6288314 h 6620329"/>
                <a:gd name="connsiteX54" fmla="*/ 1596571 w 4285342"/>
                <a:gd name="connsiteY54" fmla="*/ 6157686 h 6620329"/>
                <a:gd name="connsiteX55" fmla="*/ 1542143 w 4285342"/>
                <a:gd name="connsiteY55" fmla="*/ 6092371 h 6620329"/>
                <a:gd name="connsiteX56" fmla="*/ 1629229 w 4285342"/>
                <a:gd name="connsiteY56" fmla="*/ 5961743 h 6620329"/>
                <a:gd name="connsiteX57" fmla="*/ 1596571 w 4285342"/>
                <a:gd name="connsiteY57" fmla="*/ 5896428 h 6620329"/>
                <a:gd name="connsiteX58" fmla="*/ 1629229 w 4285342"/>
                <a:gd name="connsiteY58" fmla="*/ 5831114 h 6620329"/>
                <a:gd name="connsiteX59" fmla="*/ 1607457 w 4285342"/>
                <a:gd name="connsiteY59" fmla="*/ 5765800 h 6620329"/>
                <a:gd name="connsiteX60" fmla="*/ 1683657 w 4285342"/>
                <a:gd name="connsiteY60" fmla="*/ 5656943 h 6620329"/>
                <a:gd name="connsiteX61" fmla="*/ 1672771 w 4285342"/>
                <a:gd name="connsiteY61" fmla="*/ 5602514 h 6620329"/>
                <a:gd name="connsiteX62" fmla="*/ 1738086 w 4285342"/>
                <a:gd name="connsiteY62" fmla="*/ 5493657 h 6620329"/>
                <a:gd name="connsiteX63" fmla="*/ 1705429 w 4285342"/>
                <a:gd name="connsiteY63" fmla="*/ 5471886 h 6620329"/>
                <a:gd name="connsiteX64" fmla="*/ 1748971 w 4285342"/>
                <a:gd name="connsiteY64" fmla="*/ 5352143 h 6620329"/>
                <a:gd name="connsiteX65" fmla="*/ 1759857 w 4285342"/>
                <a:gd name="connsiteY65" fmla="*/ 5243286 h 6620329"/>
                <a:gd name="connsiteX66" fmla="*/ 1836057 w 4285342"/>
                <a:gd name="connsiteY66" fmla="*/ 5210628 h 6620329"/>
                <a:gd name="connsiteX67" fmla="*/ 1836057 w 4285342"/>
                <a:gd name="connsiteY67" fmla="*/ 5112657 h 6620329"/>
                <a:gd name="connsiteX68" fmla="*/ 1934029 w 4285342"/>
                <a:gd name="connsiteY68" fmla="*/ 5058228 h 6620329"/>
                <a:gd name="connsiteX69" fmla="*/ 1934029 w 4285342"/>
                <a:gd name="connsiteY69" fmla="*/ 5297714 h 6620329"/>
                <a:gd name="connsiteX70" fmla="*/ 2162629 w 4285342"/>
                <a:gd name="connsiteY70" fmla="*/ 5286828 h 6620329"/>
                <a:gd name="connsiteX71" fmla="*/ 2391229 w 4285342"/>
                <a:gd name="connsiteY71" fmla="*/ 5275943 h 6620329"/>
                <a:gd name="connsiteX72" fmla="*/ 2456543 w 4285342"/>
                <a:gd name="connsiteY72" fmla="*/ 5482771 h 6620329"/>
                <a:gd name="connsiteX73" fmla="*/ 2619829 w 4285342"/>
                <a:gd name="connsiteY73" fmla="*/ 5722257 h 6620329"/>
                <a:gd name="connsiteX74" fmla="*/ 2587171 w 4285342"/>
                <a:gd name="connsiteY74" fmla="*/ 5809343 h 6620329"/>
                <a:gd name="connsiteX75" fmla="*/ 2521857 w 4285342"/>
                <a:gd name="connsiteY75" fmla="*/ 5896428 h 6620329"/>
                <a:gd name="connsiteX76" fmla="*/ 2641600 w 4285342"/>
                <a:gd name="connsiteY76" fmla="*/ 6059714 h 6620329"/>
                <a:gd name="connsiteX77" fmla="*/ 2641600 w 4285342"/>
                <a:gd name="connsiteY77" fmla="*/ 6179457 h 6620329"/>
                <a:gd name="connsiteX78" fmla="*/ 2663371 w 4285342"/>
                <a:gd name="connsiteY78" fmla="*/ 6201228 h 6620329"/>
                <a:gd name="connsiteX79" fmla="*/ 2674257 w 4285342"/>
                <a:gd name="connsiteY79" fmla="*/ 6310086 h 6620329"/>
                <a:gd name="connsiteX80" fmla="*/ 2772229 w 4285342"/>
                <a:gd name="connsiteY80" fmla="*/ 6375400 h 6620329"/>
                <a:gd name="connsiteX81" fmla="*/ 2891971 w 4285342"/>
                <a:gd name="connsiteY81" fmla="*/ 6408057 h 6620329"/>
                <a:gd name="connsiteX82" fmla="*/ 2913743 w 4285342"/>
                <a:gd name="connsiteY82" fmla="*/ 6495143 h 6620329"/>
                <a:gd name="connsiteX83" fmla="*/ 2902857 w 4285342"/>
                <a:gd name="connsiteY83" fmla="*/ 6538686 h 6620329"/>
                <a:gd name="connsiteX84" fmla="*/ 3175000 w 4285342"/>
                <a:gd name="connsiteY84" fmla="*/ 6571343 h 6620329"/>
                <a:gd name="connsiteX85" fmla="*/ 3512457 w 4285342"/>
                <a:gd name="connsiteY85" fmla="*/ 6560457 h 6620329"/>
                <a:gd name="connsiteX86" fmla="*/ 3653971 w 4285342"/>
                <a:gd name="connsiteY86" fmla="*/ 6495143 h 6620329"/>
                <a:gd name="connsiteX87" fmla="*/ 3599543 w 4285342"/>
                <a:gd name="connsiteY87" fmla="*/ 6386286 h 6620329"/>
                <a:gd name="connsiteX88" fmla="*/ 3414486 w 4285342"/>
                <a:gd name="connsiteY88" fmla="*/ 6255657 h 6620329"/>
                <a:gd name="connsiteX89" fmla="*/ 3327400 w 4285342"/>
                <a:gd name="connsiteY89" fmla="*/ 6157686 h 6620329"/>
                <a:gd name="connsiteX90" fmla="*/ 3316514 w 4285342"/>
                <a:gd name="connsiteY90" fmla="*/ 6027057 h 6620329"/>
                <a:gd name="connsiteX91" fmla="*/ 3218543 w 4285342"/>
                <a:gd name="connsiteY91" fmla="*/ 5983514 h 6620329"/>
                <a:gd name="connsiteX92" fmla="*/ 3185886 w 4285342"/>
                <a:gd name="connsiteY92" fmla="*/ 5939971 h 6620329"/>
                <a:gd name="connsiteX93" fmla="*/ 3153229 w 4285342"/>
                <a:gd name="connsiteY93" fmla="*/ 5918200 h 6620329"/>
                <a:gd name="connsiteX94" fmla="*/ 3153229 w 4285342"/>
                <a:gd name="connsiteY94" fmla="*/ 5842000 h 6620329"/>
                <a:gd name="connsiteX95" fmla="*/ 3185886 w 4285342"/>
                <a:gd name="connsiteY95" fmla="*/ 5744028 h 6620329"/>
                <a:gd name="connsiteX96" fmla="*/ 3175000 w 4285342"/>
                <a:gd name="connsiteY96" fmla="*/ 5656943 h 6620329"/>
                <a:gd name="connsiteX97" fmla="*/ 3185886 w 4285342"/>
                <a:gd name="connsiteY97" fmla="*/ 5493657 h 6620329"/>
                <a:gd name="connsiteX98" fmla="*/ 3207657 w 4285342"/>
                <a:gd name="connsiteY98" fmla="*/ 5330371 h 6620329"/>
                <a:gd name="connsiteX99" fmla="*/ 3251200 w 4285342"/>
                <a:gd name="connsiteY99" fmla="*/ 5439228 h 6620329"/>
                <a:gd name="connsiteX100" fmla="*/ 3436257 w 4285342"/>
                <a:gd name="connsiteY100" fmla="*/ 5493657 h 6620329"/>
                <a:gd name="connsiteX101" fmla="*/ 3784600 w 4285342"/>
                <a:gd name="connsiteY101" fmla="*/ 5558971 h 6620329"/>
                <a:gd name="connsiteX102" fmla="*/ 3904343 w 4285342"/>
                <a:gd name="connsiteY102" fmla="*/ 5591628 h 6620329"/>
                <a:gd name="connsiteX103" fmla="*/ 3893457 w 4285342"/>
                <a:gd name="connsiteY103" fmla="*/ 5515428 h 6620329"/>
                <a:gd name="connsiteX104" fmla="*/ 3991429 w 4285342"/>
                <a:gd name="connsiteY104" fmla="*/ 5471886 h 6620329"/>
                <a:gd name="connsiteX105" fmla="*/ 4002314 w 4285342"/>
                <a:gd name="connsiteY105" fmla="*/ 5384800 h 6620329"/>
                <a:gd name="connsiteX106" fmla="*/ 4013200 w 4285342"/>
                <a:gd name="connsiteY106" fmla="*/ 5275943 h 6620329"/>
                <a:gd name="connsiteX107" fmla="*/ 3947886 w 4285342"/>
                <a:gd name="connsiteY107" fmla="*/ 5036457 h 6620329"/>
                <a:gd name="connsiteX108" fmla="*/ 4002314 w 4285342"/>
                <a:gd name="connsiteY108" fmla="*/ 4916714 h 6620329"/>
                <a:gd name="connsiteX109" fmla="*/ 4002314 w 4285342"/>
                <a:gd name="connsiteY109" fmla="*/ 4753428 h 6620329"/>
                <a:gd name="connsiteX110" fmla="*/ 3991429 w 4285342"/>
                <a:gd name="connsiteY110" fmla="*/ 4470400 h 6620329"/>
                <a:gd name="connsiteX111" fmla="*/ 3958771 w 4285342"/>
                <a:gd name="connsiteY111" fmla="*/ 4209143 h 6620329"/>
                <a:gd name="connsiteX112" fmla="*/ 3915229 w 4285342"/>
                <a:gd name="connsiteY112" fmla="*/ 4089400 h 6620329"/>
                <a:gd name="connsiteX113" fmla="*/ 3839029 w 4285342"/>
                <a:gd name="connsiteY113" fmla="*/ 3784600 h 6620329"/>
                <a:gd name="connsiteX114" fmla="*/ 3675743 w 4285342"/>
                <a:gd name="connsiteY114" fmla="*/ 3458028 h 6620329"/>
                <a:gd name="connsiteX115" fmla="*/ 3610429 w 4285342"/>
                <a:gd name="connsiteY115" fmla="*/ 3251200 h 6620329"/>
                <a:gd name="connsiteX116" fmla="*/ 3512457 w 4285342"/>
                <a:gd name="connsiteY116" fmla="*/ 3164114 h 6620329"/>
                <a:gd name="connsiteX117" fmla="*/ 3621314 w 4285342"/>
                <a:gd name="connsiteY117" fmla="*/ 3000828 h 6620329"/>
                <a:gd name="connsiteX118" fmla="*/ 3675743 w 4285342"/>
                <a:gd name="connsiteY118" fmla="*/ 2979057 h 6620329"/>
                <a:gd name="connsiteX119" fmla="*/ 3773714 w 4285342"/>
                <a:gd name="connsiteY119" fmla="*/ 2859314 h 6620329"/>
                <a:gd name="connsiteX120" fmla="*/ 3893457 w 4285342"/>
                <a:gd name="connsiteY120" fmla="*/ 2750457 h 6620329"/>
                <a:gd name="connsiteX121" fmla="*/ 4045857 w 4285342"/>
                <a:gd name="connsiteY121" fmla="*/ 2685143 h 6620329"/>
                <a:gd name="connsiteX122" fmla="*/ 4111171 w 4285342"/>
                <a:gd name="connsiteY122" fmla="*/ 2543628 h 6620329"/>
                <a:gd name="connsiteX123" fmla="*/ 4209143 w 4285342"/>
                <a:gd name="connsiteY123" fmla="*/ 2467428 h 6620329"/>
                <a:gd name="connsiteX124" fmla="*/ 4263571 w 4285342"/>
                <a:gd name="connsiteY124" fmla="*/ 2423886 h 6620329"/>
                <a:gd name="connsiteX125" fmla="*/ 4078514 w 4285342"/>
                <a:gd name="connsiteY125" fmla="*/ 2151743 h 6620329"/>
                <a:gd name="connsiteX126" fmla="*/ 3860800 w 4285342"/>
                <a:gd name="connsiteY126" fmla="*/ 1934028 h 6620329"/>
                <a:gd name="connsiteX127" fmla="*/ 3643086 w 4285342"/>
                <a:gd name="connsiteY127" fmla="*/ 1705428 h 6620329"/>
                <a:gd name="connsiteX128" fmla="*/ 3447143 w 4285342"/>
                <a:gd name="connsiteY128" fmla="*/ 1520371 h 6620329"/>
                <a:gd name="connsiteX129" fmla="*/ 3425371 w 4285342"/>
                <a:gd name="connsiteY129" fmla="*/ 1520371 h 6620329"/>
                <a:gd name="connsiteX130" fmla="*/ 3207657 w 4285342"/>
                <a:gd name="connsiteY130" fmla="*/ 1433286 h 6620329"/>
                <a:gd name="connsiteX131" fmla="*/ 2913743 w 4285342"/>
                <a:gd name="connsiteY131" fmla="*/ 1378857 h 6620329"/>
                <a:gd name="connsiteX132" fmla="*/ 2837543 w 4285342"/>
                <a:gd name="connsiteY132" fmla="*/ 1367971 h 6620329"/>
                <a:gd name="connsiteX133" fmla="*/ 2826657 w 4285342"/>
                <a:gd name="connsiteY133" fmla="*/ 1291771 h 6620329"/>
                <a:gd name="connsiteX134" fmla="*/ 2772229 w 4285342"/>
                <a:gd name="connsiteY134" fmla="*/ 1226457 h 6620329"/>
                <a:gd name="connsiteX135" fmla="*/ 2989943 w 4285342"/>
                <a:gd name="connsiteY135" fmla="*/ 1204686 h 6620329"/>
                <a:gd name="connsiteX136" fmla="*/ 3033486 w 4285342"/>
                <a:gd name="connsiteY136" fmla="*/ 1139371 h 6620329"/>
                <a:gd name="connsiteX137" fmla="*/ 3120571 w 4285342"/>
                <a:gd name="connsiteY137" fmla="*/ 1052286 h 6620329"/>
                <a:gd name="connsiteX138" fmla="*/ 3033486 w 4285342"/>
                <a:gd name="connsiteY138" fmla="*/ 997857 h 6620329"/>
                <a:gd name="connsiteX139" fmla="*/ 2891971 w 4285342"/>
                <a:gd name="connsiteY139" fmla="*/ 1019628 h 6620329"/>
                <a:gd name="connsiteX140" fmla="*/ 2859314 w 4285342"/>
                <a:gd name="connsiteY140" fmla="*/ 1030514 h 6620329"/>
                <a:gd name="connsiteX141" fmla="*/ 2848429 w 4285342"/>
                <a:gd name="connsiteY141" fmla="*/ 954314 h 6620329"/>
                <a:gd name="connsiteX142" fmla="*/ 2870200 w 4285342"/>
                <a:gd name="connsiteY142" fmla="*/ 889000 h 6620329"/>
                <a:gd name="connsiteX143" fmla="*/ 2935514 w 4285342"/>
                <a:gd name="connsiteY143" fmla="*/ 834571 h 6620329"/>
                <a:gd name="connsiteX144" fmla="*/ 2815771 w 4285342"/>
                <a:gd name="connsiteY144" fmla="*/ 693057 h 6620329"/>
                <a:gd name="connsiteX145" fmla="*/ 2913743 w 4285342"/>
                <a:gd name="connsiteY145" fmla="*/ 638628 h 6620329"/>
                <a:gd name="connsiteX146" fmla="*/ 3044371 w 4285342"/>
                <a:gd name="connsiteY146" fmla="*/ 497114 h 6620329"/>
                <a:gd name="connsiteX147" fmla="*/ 3120571 w 4285342"/>
                <a:gd name="connsiteY147" fmla="*/ 279400 h 6620329"/>
                <a:gd name="connsiteX148" fmla="*/ 3000829 w 4285342"/>
                <a:gd name="connsiteY148" fmla="*/ 344714 h 6620329"/>
                <a:gd name="connsiteX149" fmla="*/ 2772229 w 4285342"/>
                <a:gd name="connsiteY149" fmla="*/ 355600 h 6620329"/>
                <a:gd name="connsiteX150" fmla="*/ 2652486 w 4285342"/>
                <a:gd name="connsiteY150" fmla="*/ 366486 h 6620329"/>
                <a:gd name="connsiteX151" fmla="*/ 2521857 w 4285342"/>
                <a:gd name="connsiteY151" fmla="*/ 224971 h 6620329"/>
                <a:gd name="connsiteX152" fmla="*/ 2369457 w 4285342"/>
                <a:gd name="connsiteY152" fmla="*/ 83457 h 6620329"/>
                <a:gd name="connsiteX153" fmla="*/ 2249714 w 4285342"/>
                <a:gd name="connsiteY153" fmla="*/ 18143 h 6620329"/>
                <a:gd name="connsiteX154" fmla="*/ 2217057 w 4285342"/>
                <a:gd name="connsiteY154" fmla="*/ 7257 h 6620329"/>
                <a:gd name="connsiteX155" fmla="*/ 2108200 w 4285342"/>
                <a:gd name="connsiteY155" fmla="*/ 61686 h 6620329"/>
                <a:gd name="connsiteX156" fmla="*/ 1923143 w 4285342"/>
                <a:gd name="connsiteY156" fmla="*/ 72571 h 6620329"/>
                <a:gd name="connsiteX157" fmla="*/ 1759857 w 4285342"/>
                <a:gd name="connsiteY157" fmla="*/ 39914 h 6620329"/>
                <a:gd name="connsiteX158" fmla="*/ 1694543 w 4285342"/>
                <a:gd name="connsiteY158" fmla="*/ 29028 h 6620329"/>
                <a:gd name="connsiteX159" fmla="*/ 1651000 w 4285342"/>
                <a:gd name="connsiteY159" fmla="*/ 83457 h 6620329"/>
                <a:gd name="connsiteX160" fmla="*/ 1531257 w 4285342"/>
                <a:gd name="connsiteY160" fmla="*/ 192314 h 6620329"/>
                <a:gd name="connsiteX161" fmla="*/ 1422400 w 4285342"/>
                <a:gd name="connsiteY161" fmla="*/ 301171 h 6620329"/>
                <a:gd name="connsiteX162" fmla="*/ 1367971 w 4285342"/>
                <a:gd name="connsiteY162" fmla="*/ 410028 h 6620329"/>
                <a:gd name="connsiteX163" fmla="*/ 1193800 w 4285342"/>
                <a:gd name="connsiteY163" fmla="*/ 420914 h 6620329"/>
                <a:gd name="connsiteX164" fmla="*/ 1052286 w 4285342"/>
                <a:gd name="connsiteY164" fmla="*/ 464457 h 6620329"/>
                <a:gd name="connsiteX165" fmla="*/ 878114 w 4285342"/>
                <a:gd name="connsiteY165" fmla="*/ 508000 h 6620329"/>
                <a:gd name="connsiteX166" fmla="*/ 845457 w 4285342"/>
                <a:gd name="connsiteY166" fmla="*/ 529771 h 6620329"/>
                <a:gd name="connsiteX167" fmla="*/ 997857 w 4285342"/>
                <a:gd name="connsiteY167" fmla="*/ 660400 h 6620329"/>
                <a:gd name="connsiteX168" fmla="*/ 1172029 w 4285342"/>
                <a:gd name="connsiteY168" fmla="*/ 736600 h 6620329"/>
                <a:gd name="connsiteX169" fmla="*/ 1280886 w 4285342"/>
                <a:gd name="connsiteY169" fmla="*/ 769257 h 6620329"/>
                <a:gd name="connsiteX170" fmla="*/ 1237343 w 4285342"/>
                <a:gd name="connsiteY170" fmla="*/ 878114 h 6620329"/>
                <a:gd name="connsiteX171" fmla="*/ 1324429 w 4285342"/>
                <a:gd name="connsiteY171" fmla="*/ 943428 h 6620329"/>
                <a:gd name="connsiteX172" fmla="*/ 1335314 w 4285342"/>
                <a:gd name="connsiteY172" fmla="*/ 1041400 h 6620329"/>
                <a:gd name="connsiteX173" fmla="*/ 1400629 w 4285342"/>
                <a:gd name="connsiteY173" fmla="*/ 1052286 h 6620329"/>
                <a:gd name="connsiteX174" fmla="*/ 1487714 w 4285342"/>
                <a:gd name="connsiteY174" fmla="*/ 1030514 h 662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</a:cxnLst>
              <a:rect l="l" t="t" r="r" b="b"/>
              <a:pathLst>
                <a:path w="4285342" h="6620329">
                  <a:moveTo>
                    <a:pt x="1487714" y="1030514"/>
                  </a:moveTo>
                  <a:cubicBezTo>
                    <a:pt x="1516742" y="1043214"/>
                    <a:pt x="1571171" y="1095829"/>
                    <a:pt x="1574800" y="1128486"/>
                  </a:cubicBezTo>
                  <a:cubicBezTo>
                    <a:pt x="1578429" y="1161143"/>
                    <a:pt x="1536700" y="1190171"/>
                    <a:pt x="1509486" y="1226457"/>
                  </a:cubicBezTo>
                  <a:cubicBezTo>
                    <a:pt x="1482272" y="1262743"/>
                    <a:pt x="1449614" y="1318986"/>
                    <a:pt x="1411514" y="1346200"/>
                  </a:cubicBezTo>
                  <a:cubicBezTo>
                    <a:pt x="1373414" y="1373414"/>
                    <a:pt x="1322614" y="1371600"/>
                    <a:pt x="1280886" y="1389743"/>
                  </a:cubicBezTo>
                  <a:cubicBezTo>
                    <a:pt x="1239158" y="1407886"/>
                    <a:pt x="1231900" y="1435100"/>
                    <a:pt x="1161143" y="1455057"/>
                  </a:cubicBezTo>
                  <a:cubicBezTo>
                    <a:pt x="1090386" y="1475014"/>
                    <a:pt x="930729" y="1487715"/>
                    <a:pt x="856343" y="1509486"/>
                  </a:cubicBezTo>
                  <a:cubicBezTo>
                    <a:pt x="781957" y="1531258"/>
                    <a:pt x="776515" y="1560286"/>
                    <a:pt x="714829" y="1585686"/>
                  </a:cubicBezTo>
                  <a:cubicBezTo>
                    <a:pt x="653143" y="1611086"/>
                    <a:pt x="508000" y="1641929"/>
                    <a:pt x="486229" y="1661886"/>
                  </a:cubicBezTo>
                  <a:cubicBezTo>
                    <a:pt x="464458" y="1681843"/>
                    <a:pt x="584200" y="1672771"/>
                    <a:pt x="584200" y="1705428"/>
                  </a:cubicBezTo>
                  <a:cubicBezTo>
                    <a:pt x="584200" y="1738085"/>
                    <a:pt x="535215" y="1836057"/>
                    <a:pt x="486229" y="1857828"/>
                  </a:cubicBezTo>
                  <a:cubicBezTo>
                    <a:pt x="437243" y="1879599"/>
                    <a:pt x="328386" y="1836057"/>
                    <a:pt x="290286" y="1836057"/>
                  </a:cubicBezTo>
                  <a:cubicBezTo>
                    <a:pt x="252186" y="1836057"/>
                    <a:pt x="239486" y="1839685"/>
                    <a:pt x="257629" y="1857828"/>
                  </a:cubicBezTo>
                  <a:cubicBezTo>
                    <a:pt x="275772" y="1875971"/>
                    <a:pt x="404586" y="1883228"/>
                    <a:pt x="399143" y="1944914"/>
                  </a:cubicBezTo>
                  <a:cubicBezTo>
                    <a:pt x="393700" y="2006600"/>
                    <a:pt x="275771" y="2148114"/>
                    <a:pt x="224971" y="2227943"/>
                  </a:cubicBezTo>
                  <a:cubicBezTo>
                    <a:pt x="174171" y="2307772"/>
                    <a:pt x="130629" y="2380343"/>
                    <a:pt x="94343" y="2423886"/>
                  </a:cubicBezTo>
                  <a:cubicBezTo>
                    <a:pt x="58057" y="2467429"/>
                    <a:pt x="14514" y="2467429"/>
                    <a:pt x="7257" y="2489200"/>
                  </a:cubicBezTo>
                  <a:cubicBezTo>
                    <a:pt x="0" y="2510971"/>
                    <a:pt x="47171" y="2518228"/>
                    <a:pt x="50800" y="2554514"/>
                  </a:cubicBezTo>
                  <a:cubicBezTo>
                    <a:pt x="54429" y="2590800"/>
                    <a:pt x="23586" y="2632528"/>
                    <a:pt x="29029" y="2706914"/>
                  </a:cubicBezTo>
                  <a:cubicBezTo>
                    <a:pt x="34472" y="2781300"/>
                    <a:pt x="61686" y="2897414"/>
                    <a:pt x="83457" y="3000828"/>
                  </a:cubicBezTo>
                  <a:cubicBezTo>
                    <a:pt x="105228" y="3104242"/>
                    <a:pt x="137886" y="3263900"/>
                    <a:pt x="159657" y="3327400"/>
                  </a:cubicBezTo>
                  <a:cubicBezTo>
                    <a:pt x="181428" y="3390900"/>
                    <a:pt x="194129" y="3349171"/>
                    <a:pt x="214086" y="3381828"/>
                  </a:cubicBezTo>
                  <a:cubicBezTo>
                    <a:pt x="234043" y="3414485"/>
                    <a:pt x="266700" y="3474357"/>
                    <a:pt x="279400" y="3523343"/>
                  </a:cubicBezTo>
                  <a:cubicBezTo>
                    <a:pt x="292100" y="3572329"/>
                    <a:pt x="272143" y="3646715"/>
                    <a:pt x="290286" y="3675743"/>
                  </a:cubicBezTo>
                  <a:cubicBezTo>
                    <a:pt x="308429" y="3704771"/>
                    <a:pt x="364671" y="3706585"/>
                    <a:pt x="388257" y="3697514"/>
                  </a:cubicBezTo>
                  <a:cubicBezTo>
                    <a:pt x="411843" y="3688443"/>
                    <a:pt x="413657" y="3634014"/>
                    <a:pt x="431800" y="3621314"/>
                  </a:cubicBezTo>
                  <a:cubicBezTo>
                    <a:pt x="449943" y="3608614"/>
                    <a:pt x="488043" y="3603171"/>
                    <a:pt x="497114" y="3621314"/>
                  </a:cubicBezTo>
                  <a:cubicBezTo>
                    <a:pt x="506185" y="3639457"/>
                    <a:pt x="497115" y="3663042"/>
                    <a:pt x="486229" y="3730171"/>
                  </a:cubicBezTo>
                  <a:cubicBezTo>
                    <a:pt x="475343" y="3797300"/>
                    <a:pt x="457200" y="3884386"/>
                    <a:pt x="431800" y="4024086"/>
                  </a:cubicBezTo>
                  <a:cubicBezTo>
                    <a:pt x="406400" y="4163786"/>
                    <a:pt x="357415" y="4386943"/>
                    <a:pt x="333829" y="4568371"/>
                  </a:cubicBezTo>
                  <a:cubicBezTo>
                    <a:pt x="310243" y="4749800"/>
                    <a:pt x="297543" y="4976586"/>
                    <a:pt x="290286" y="5112657"/>
                  </a:cubicBezTo>
                  <a:cubicBezTo>
                    <a:pt x="283029" y="5248728"/>
                    <a:pt x="252186" y="5341257"/>
                    <a:pt x="290286" y="5384800"/>
                  </a:cubicBezTo>
                  <a:cubicBezTo>
                    <a:pt x="328386" y="5428343"/>
                    <a:pt x="448129" y="5382985"/>
                    <a:pt x="518886" y="5373914"/>
                  </a:cubicBezTo>
                  <a:cubicBezTo>
                    <a:pt x="589643" y="5364843"/>
                    <a:pt x="660401" y="5312228"/>
                    <a:pt x="714829" y="5330371"/>
                  </a:cubicBezTo>
                  <a:cubicBezTo>
                    <a:pt x="769258" y="5348514"/>
                    <a:pt x="803729" y="5461000"/>
                    <a:pt x="845457" y="5482771"/>
                  </a:cubicBezTo>
                  <a:cubicBezTo>
                    <a:pt x="887185" y="5504542"/>
                    <a:pt x="941614" y="5451929"/>
                    <a:pt x="965200" y="5461000"/>
                  </a:cubicBezTo>
                  <a:cubicBezTo>
                    <a:pt x="988786" y="5470071"/>
                    <a:pt x="979714" y="5502729"/>
                    <a:pt x="986971" y="5537200"/>
                  </a:cubicBezTo>
                  <a:cubicBezTo>
                    <a:pt x="994228" y="5571671"/>
                    <a:pt x="1006929" y="5631542"/>
                    <a:pt x="1008743" y="5667828"/>
                  </a:cubicBezTo>
                  <a:cubicBezTo>
                    <a:pt x="1010557" y="5704114"/>
                    <a:pt x="994229" y="5729514"/>
                    <a:pt x="997857" y="5754914"/>
                  </a:cubicBezTo>
                  <a:cubicBezTo>
                    <a:pt x="1001485" y="5780314"/>
                    <a:pt x="1032328" y="5805714"/>
                    <a:pt x="1030514" y="5820228"/>
                  </a:cubicBezTo>
                  <a:cubicBezTo>
                    <a:pt x="1028700" y="5834742"/>
                    <a:pt x="983342" y="5823857"/>
                    <a:pt x="986971" y="5842000"/>
                  </a:cubicBezTo>
                  <a:cubicBezTo>
                    <a:pt x="990600" y="5860143"/>
                    <a:pt x="1055914" y="5907315"/>
                    <a:pt x="1052286" y="5929086"/>
                  </a:cubicBezTo>
                  <a:cubicBezTo>
                    <a:pt x="1048658" y="5950857"/>
                    <a:pt x="988786" y="5961742"/>
                    <a:pt x="965200" y="5972628"/>
                  </a:cubicBezTo>
                  <a:cubicBezTo>
                    <a:pt x="941614" y="5983514"/>
                    <a:pt x="918028" y="5972629"/>
                    <a:pt x="910771" y="5994400"/>
                  </a:cubicBezTo>
                  <a:cubicBezTo>
                    <a:pt x="903514" y="6016171"/>
                    <a:pt x="945243" y="6057900"/>
                    <a:pt x="921657" y="6103257"/>
                  </a:cubicBezTo>
                  <a:cubicBezTo>
                    <a:pt x="898071" y="6148614"/>
                    <a:pt x="820057" y="6221186"/>
                    <a:pt x="769257" y="6266543"/>
                  </a:cubicBezTo>
                  <a:cubicBezTo>
                    <a:pt x="718457" y="6311900"/>
                    <a:pt x="656771" y="6326414"/>
                    <a:pt x="616857" y="6375400"/>
                  </a:cubicBezTo>
                  <a:cubicBezTo>
                    <a:pt x="576943" y="6424386"/>
                    <a:pt x="504371" y="6522357"/>
                    <a:pt x="529771" y="6560457"/>
                  </a:cubicBezTo>
                  <a:cubicBezTo>
                    <a:pt x="555171" y="6598557"/>
                    <a:pt x="671286" y="6594929"/>
                    <a:pt x="769257" y="6604000"/>
                  </a:cubicBezTo>
                  <a:cubicBezTo>
                    <a:pt x="867228" y="6613071"/>
                    <a:pt x="1035957" y="6620329"/>
                    <a:pt x="1117600" y="6614886"/>
                  </a:cubicBezTo>
                  <a:cubicBezTo>
                    <a:pt x="1199243" y="6609443"/>
                    <a:pt x="1233714" y="6598557"/>
                    <a:pt x="1259114" y="6571343"/>
                  </a:cubicBezTo>
                  <a:cubicBezTo>
                    <a:pt x="1284514" y="6544129"/>
                    <a:pt x="1240971" y="6477000"/>
                    <a:pt x="1270000" y="6451600"/>
                  </a:cubicBezTo>
                  <a:cubicBezTo>
                    <a:pt x="1299029" y="6426200"/>
                    <a:pt x="1380672" y="6446157"/>
                    <a:pt x="1433286" y="6418943"/>
                  </a:cubicBezTo>
                  <a:cubicBezTo>
                    <a:pt x="1485900" y="6391729"/>
                    <a:pt x="1558472" y="6331857"/>
                    <a:pt x="1585686" y="6288314"/>
                  </a:cubicBezTo>
                  <a:cubicBezTo>
                    <a:pt x="1612900" y="6244771"/>
                    <a:pt x="1603828" y="6190343"/>
                    <a:pt x="1596571" y="6157686"/>
                  </a:cubicBezTo>
                  <a:cubicBezTo>
                    <a:pt x="1589314" y="6125029"/>
                    <a:pt x="1536700" y="6125028"/>
                    <a:pt x="1542143" y="6092371"/>
                  </a:cubicBezTo>
                  <a:cubicBezTo>
                    <a:pt x="1547586" y="6059714"/>
                    <a:pt x="1620158" y="5994400"/>
                    <a:pt x="1629229" y="5961743"/>
                  </a:cubicBezTo>
                  <a:cubicBezTo>
                    <a:pt x="1638300" y="5929086"/>
                    <a:pt x="1596571" y="5918199"/>
                    <a:pt x="1596571" y="5896428"/>
                  </a:cubicBezTo>
                  <a:cubicBezTo>
                    <a:pt x="1596571" y="5874657"/>
                    <a:pt x="1627415" y="5852885"/>
                    <a:pt x="1629229" y="5831114"/>
                  </a:cubicBezTo>
                  <a:cubicBezTo>
                    <a:pt x="1631043" y="5809343"/>
                    <a:pt x="1598386" y="5794828"/>
                    <a:pt x="1607457" y="5765800"/>
                  </a:cubicBezTo>
                  <a:cubicBezTo>
                    <a:pt x="1616528" y="5736772"/>
                    <a:pt x="1672771" y="5684157"/>
                    <a:pt x="1683657" y="5656943"/>
                  </a:cubicBezTo>
                  <a:cubicBezTo>
                    <a:pt x="1694543" y="5629729"/>
                    <a:pt x="1663700" y="5629728"/>
                    <a:pt x="1672771" y="5602514"/>
                  </a:cubicBezTo>
                  <a:cubicBezTo>
                    <a:pt x="1681842" y="5575300"/>
                    <a:pt x="1732643" y="5515428"/>
                    <a:pt x="1738086" y="5493657"/>
                  </a:cubicBezTo>
                  <a:cubicBezTo>
                    <a:pt x="1743529" y="5471886"/>
                    <a:pt x="1703615" y="5495472"/>
                    <a:pt x="1705429" y="5471886"/>
                  </a:cubicBezTo>
                  <a:cubicBezTo>
                    <a:pt x="1707243" y="5448300"/>
                    <a:pt x="1739900" y="5390243"/>
                    <a:pt x="1748971" y="5352143"/>
                  </a:cubicBezTo>
                  <a:cubicBezTo>
                    <a:pt x="1758042" y="5314043"/>
                    <a:pt x="1745343" y="5266872"/>
                    <a:pt x="1759857" y="5243286"/>
                  </a:cubicBezTo>
                  <a:cubicBezTo>
                    <a:pt x="1774371" y="5219700"/>
                    <a:pt x="1823357" y="5232399"/>
                    <a:pt x="1836057" y="5210628"/>
                  </a:cubicBezTo>
                  <a:cubicBezTo>
                    <a:pt x="1848757" y="5188857"/>
                    <a:pt x="1819728" y="5138057"/>
                    <a:pt x="1836057" y="5112657"/>
                  </a:cubicBezTo>
                  <a:cubicBezTo>
                    <a:pt x="1852386" y="5087257"/>
                    <a:pt x="1917700" y="5027385"/>
                    <a:pt x="1934029" y="5058228"/>
                  </a:cubicBezTo>
                  <a:cubicBezTo>
                    <a:pt x="1950358" y="5089071"/>
                    <a:pt x="1895929" y="5259614"/>
                    <a:pt x="1934029" y="5297714"/>
                  </a:cubicBezTo>
                  <a:cubicBezTo>
                    <a:pt x="1972129" y="5335814"/>
                    <a:pt x="2162629" y="5286828"/>
                    <a:pt x="2162629" y="5286828"/>
                  </a:cubicBezTo>
                  <a:cubicBezTo>
                    <a:pt x="2238829" y="5283199"/>
                    <a:pt x="2342243" y="5243286"/>
                    <a:pt x="2391229" y="5275943"/>
                  </a:cubicBezTo>
                  <a:cubicBezTo>
                    <a:pt x="2440215" y="5308600"/>
                    <a:pt x="2418443" y="5408385"/>
                    <a:pt x="2456543" y="5482771"/>
                  </a:cubicBezTo>
                  <a:cubicBezTo>
                    <a:pt x="2494643" y="5557157"/>
                    <a:pt x="2598058" y="5667828"/>
                    <a:pt x="2619829" y="5722257"/>
                  </a:cubicBezTo>
                  <a:cubicBezTo>
                    <a:pt x="2641600" y="5776686"/>
                    <a:pt x="2603500" y="5780315"/>
                    <a:pt x="2587171" y="5809343"/>
                  </a:cubicBezTo>
                  <a:cubicBezTo>
                    <a:pt x="2570842" y="5838371"/>
                    <a:pt x="2512786" y="5854700"/>
                    <a:pt x="2521857" y="5896428"/>
                  </a:cubicBezTo>
                  <a:cubicBezTo>
                    <a:pt x="2530928" y="5938156"/>
                    <a:pt x="2621643" y="6012543"/>
                    <a:pt x="2641600" y="6059714"/>
                  </a:cubicBezTo>
                  <a:cubicBezTo>
                    <a:pt x="2661557" y="6106885"/>
                    <a:pt x="2637971" y="6155871"/>
                    <a:pt x="2641600" y="6179457"/>
                  </a:cubicBezTo>
                  <a:cubicBezTo>
                    <a:pt x="2645229" y="6203043"/>
                    <a:pt x="2657928" y="6179457"/>
                    <a:pt x="2663371" y="6201228"/>
                  </a:cubicBezTo>
                  <a:cubicBezTo>
                    <a:pt x="2668814" y="6223000"/>
                    <a:pt x="2656114" y="6281057"/>
                    <a:pt x="2674257" y="6310086"/>
                  </a:cubicBezTo>
                  <a:cubicBezTo>
                    <a:pt x="2692400" y="6339115"/>
                    <a:pt x="2735943" y="6359071"/>
                    <a:pt x="2772229" y="6375400"/>
                  </a:cubicBezTo>
                  <a:cubicBezTo>
                    <a:pt x="2808515" y="6391729"/>
                    <a:pt x="2868385" y="6388100"/>
                    <a:pt x="2891971" y="6408057"/>
                  </a:cubicBezTo>
                  <a:cubicBezTo>
                    <a:pt x="2915557" y="6428014"/>
                    <a:pt x="2911929" y="6473372"/>
                    <a:pt x="2913743" y="6495143"/>
                  </a:cubicBezTo>
                  <a:cubicBezTo>
                    <a:pt x="2915557" y="6516914"/>
                    <a:pt x="2859314" y="6525986"/>
                    <a:pt x="2902857" y="6538686"/>
                  </a:cubicBezTo>
                  <a:cubicBezTo>
                    <a:pt x="2946400" y="6551386"/>
                    <a:pt x="3073400" y="6567715"/>
                    <a:pt x="3175000" y="6571343"/>
                  </a:cubicBezTo>
                  <a:cubicBezTo>
                    <a:pt x="3276600" y="6574971"/>
                    <a:pt x="3432629" y="6573157"/>
                    <a:pt x="3512457" y="6560457"/>
                  </a:cubicBezTo>
                  <a:cubicBezTo>
                    <a:pt x="3592285" y="6547757"/>
                    <a:pt x="3639457" y="6524171"/>
                    <a:pt x="3653971" y="6495143"/>
                  </a:cubicBezTo>
                  <a:cubicBezTo>
                    <a:pt x="3668485" y="6466115"/>
                    <a:pt x="3639457" y="6426200"/>
                    <a:pt x="3599543" y="6386286"/>
                  </a:cubicBezTo>
                  <a:cubicBezTo>
                    <a:pt x="3559629" y="6346372"/>
                    <a:pt x="3459843" y="6293757"/>
                    <a:pt x="3414486" y="6255657"/>
                  </a:cubicBezTo>
                  <a:cubicBezTo>
                    <a:pt x="3369129" y="6217557"/>
                    <a:pt x="3343729" y="6195786"/>
                    <a:pt x="3327400" y="6157686"/>
                  </a:cubicBezTo>
                  <a:cubicBezTo>
                    <a:pt x="3311071" y="6119586"/>
                    <a:pt x="3334657" y="6056086"/>
                    <a:pt x="3316514" y="6027057"/>
                  </a:cubicBezTo>
                  <a:cubicBezTo>
                    <a:pt x="3298371" y="5998028"/>
                    <a:pt x="3240314" y="5998028"/>
                    <a:pt x="3218543" y="5983514"/>
                  </a:cubicBezTo>
                  <a:cubicBezTo>
                    <a:pt x="3196772" y="5969000"/>
                    <a:pt x="3196772" y="5950857"/>
                    <a:pt x="3185886" y="5939971"/>
                  </a:cubicBezTo>
                  <a:cubicBezTo>
                    <a:pt x="3175000" y="5929085"/>
                    <a:pt x="3158672" y="5934528"/>
                    <a:pt x="3153229" y="5918200"/>
                  </a:cubicBezTo>
                  <a:cubicBezTo>
                    <a:pt x="3147786" y="5901872"/>
                    <a:pt x="3147786" y="5871029"/>
                    <a:pt x="3153229" y="5842000"/>
                  </a:cubicBezTo>
                  <a:cubicBezTo>
                    <a:pt x="3158672" y="5812971"/>
                    <a:pt x="3182257" y="5774871"/>
                    <a:pt x="3185886" y="5744028"/>
                  </a:cubicBezTo>
                  <a:cubicBezTo>
                    <a:pt x="3189515" y="5713185"/>
                    <a:pt x="3175000" y="5698671"/>
                    <a:pt x="3175000" y="5656943"/>
                  </a:cubicBezTo>
                  <a:cubicBezTo>
                    <a:pt x="3175000" y="5615215"/>
                    <a:pt x="3180443" y="5548086"/>
                    <a:pt x="3185886" y="5493657"/>
                  </a:cubicBezTo>
                  <a:cubicBezTo>
                    <a:pt x="3191329" y="5439228"/>
                    <a:pt x="3196771" y="5339443"/>
                    <a:pt x="3207657" y="5330371"/>
                  </a:cubicBezTo>
                  <a:cubicBezTo>
                    <a:pt x="3218543" y="5321300"/>
                    <a:pt x="3213100" y="5412014"/>
                    <a:pt x="3251200" y="5439228"/>
                  </a:cubicBezTo>
                  <a:cubicBezTo>
                    <a:pt x="3289300" y="5466442"/>
                    <a:pt x="3347357" y="5473700"/>
                    <a:pt x="3436257" y="5493657"/>
                  </a:cubicBezTo>
                  <a:cubicBezTo>
                    <a:pt x="3525157" y="5513614"/>
                    <a:pt x="3706586" y="5542642"/>
                    <a:pt x="3784600" y="5558971"/>
                  </a:cubicBezTo>
                  <a:cubicBezTo>
                    <a:pt x="3862614" y="5575300"/>
                    <a:pt x="3886200" y="5598885"/>
                    <a:pt x="3904343" y="5591628"/>
                  </a:cubicBezTo>
                  <a:cubicBezTo>
                    <a:pt x="3922486" y="5584371"/>
                    <a:pt x="3878943" y="5535385"/>
                    <a:pt x="3893457" y="5515428"/>
                  </a:cubicBezTo>
                  <a:cubicBezTo>
                    <a:pt x="3907971" y="5495471"/>
                    <a:pt x="3973286" y="5493657"/>
                    <a:pt x="3991429" y="5471886"/>
                  </a:cubicBezTo>
                  <a:cubicBezTo>
                    <a:pt x="4009572" y="5450115"/>
                    <a:pt x="3998686" y="5417457"/>
                    <a:pt x="4002314" y="5384800"/>
                  </a:cubicBezTo>
                  <a:cubicBezTo>
                    <a:pt x="4005942" y="5352143"/>
                    <a:pt x="4022271" y="5334000"/>
                    <a:pt x="4013200" y="5275943"/>
                  </a:cubicBezTo>
                  <a:cubicBezTo>
                    <a:pt x="4004129" y="5217886"/>
                    <a:pt x="3949700" y="5096328"/>
                    <a:pt x="3947886" y="5036457"/>
                  </a:cubicBezTo>
                  <a:cubicBezTo>
                    <a:pt x="3946072" y="4976586"/>
                    <a:pt x="3993243" y="4963885"/>
                    <a:pt x="4002314" y="4916714"/>
                  </a:cubicBezTo>
                  <a:cubicBezTo>
                    <a:pt x="4011385" y="4869543"/>
                    <a:pt x="4004128" y="4827814"/>
                    <a:pt x="4002314" y="4753428"/>
                  </a:cubicBezTo>
                  <a:cubicBezTo>
                    <a:pt x="4000500" y="4679042"/>
                    <a:pt x="3998686" y="4561114"/>
                    <a:pt x="3991429" y="4470400"/>
                  </a:cubicBezTo>
                  <a:cubicBezTo>
                    <a:pt x="3984172" y="4379686"/>
                    <a:pt x="3971471" y="4272643"/>
                    <a:pt x="3958771" y="4209143"/>
                  </a:cubicBezTo>
                  <a:cubicBezTo>
                    <a:pt x="3946071" y="4145643"/>
                    <a:pt x="3935186" y="4160157"/>
                    <a:pt x="3915229" y="4089400"/>
                  </a:cubicBezTo>
                  <a:cubicBezTo>
                    <a:pt x="3895272" y="4018643"/>
                    <a:pt x="3878943" y="3889829"/>
                    <a:pt x="3839029" y="3784600"/>
                  </a:cubicBezTo>
                  <a:cubicBezTo>
                    <a:pt x="3799115" y="3679371"/>
                    <a:pt x="3713843" y="3546928"/>
                    <a:pt x="3675743" y="3458028"/>
                  </a:cubicBezTo>
                  <a:cubicBezTo>
                    <a:pt x="3637643" y="3369128"/>
                    <a:pt x="3637643" y="3300185"/>
                    <a:pt x="3610429" y="3251200"/>
                  </a:cubicBezTo>
                  <a:cubicBezTo>
                    <a:pt x="3583215" y="3202215"/>
                    <a:pt x="3510643" y="3205843"/>
                    <a:pt x="3512457" y="3164114"/>
                  </a:cubicBezTo>
                  <a:cubicBezTo>
                    <a:pt x="3514271" y="3122385"/>
                    <a:pt x="3594100" y="3031671"/>
                    <a:pt x="3621314" y="3000828"/>
                  </a:cubicBezTo>
                  <a:cubicBezTo>
                    <a:pt x="3648528" y="2969985"/>
                    <a:pt x="3650343" y="3002643"/>
                    <a:pt x="3675743" y="2979057"/>
                  </a:cubicBezTo>
                  <a:cubicBezTo>
                    <a:pt x="3701143" y="2955471"/>
                    <a:pt x="3737428" y="2897414"/>
                    <a:pt x="3773714" y="2859314"/>
                  </a:cubicBezTo>
                  <a:cubicBezTo>
                    <a:pt x="3810000" y="2821214"/>
                    <a:pt x="3848100" y="2779486"/>
                    <a:pt x="3893457" y="2750457"/>
                  </a:cubicBezTo>
                  <a:cubicBezTo>
                    <a:pt x="3938814" y="2721429"/>
                    <a:pt x="4009571" y="2719615"/>
                    <a:pt x="4045857" y="2685143"/>
                  </a:cubicBezTo>
                  <a:cubicBezTo>
                    <a:pt x="4082143" y="2650672"/>
                    <a:pt x="4083957" y="2579914"/>
                    <a:pt x="4111171" y="2543628"/>
                  </a:cubicBezTo>
                  <a:cubicBezTo>
                    <a:pt x="4138385" y="2507342"/>
                    <a:pt x="4183743" y="2487385"/>
                    <a:pt x="4209143" y="2467428"/>
                  </a:cubicBezTo>
                  <a:cubicBezTo>
                    <a:pt x="4234543" y="2447471"/>
                    <a:pt x="4285342" y="2476500"/>
                    <a:pt x="4263571" y="2423886"/>
                  </a:cubicBezTo>
                  <a:cubicBezTo>
                    <a:pt x="4241800" y="2371272"/>
                    <a:pt x="4145642" y="2233386"/>
                    <a:pt x="4078514" y="2151743"/>
                  </a:cubicBezTo>
                  <a:cubicBezTo>
                    <a:pt x="4011386" y="2070100"/>
                    <a:pt x="3933371" y="2008414"/>
                    <a:pt x="3860800" y="1934028"/>
                  </a:cubicBezTo>
                  <a:cubicBezTo>
                    <a:pt x="3788229" y="1859642"/>
                    <a:pt x="3712029" y="1774371"/>
                    <a:pt x="3643086" y="1705428"/>
                  </a:cubicBezTo>
                  <a:cubicBezTo>
                    <a:pt x="3574143" y="1636485"/>
                    <a:pt x="3483429" y="1551214"/>
                    <a:pt x="3447143" y="1520371"/>
                  </a:cubicBezTo>
                  <a:cubicBezTo>
                    <a:pt x="3410857" y="1489528"/>
                    <a:pt x="3465285" y="1534885"/>
                    <a:pt x="3425371" y="1520371"/>
                  </a:cubicBezTo>
                  <a:cubicBezTo>
                    <a:pt x="3385457" y="1505857"/>
                    <a:pt x="3292928" y="1456872"/>
                    <a:pt x="3207657" y="1433286"/>
                  </a:cubicBezTo>
                  <a:cubicBezTo>
                    <a:pt x="3122386" y="1409700"/>
                    <a:pt x="2975429" y="1389743"/>
                    <a:pt x="2913743" y="1378857"/>
                  </a:cubicBezTo>
                  <a:cubicBezTo>
                    <a:pt x="2852057" y="1367971"/>
                    <a:pt x="2852057" y="1382485"/>
                    <a:pt x="2837543" y="1367971"/>
                  </a:cubicBezTo>
                  <a:cubicBezTo>
                    <a:pt x="2823029" y="1353457"/>
                    <a:pt x="2837543" y="1315357"/>
                    <a:pt x="2826657" y="1291771"/>
                  </a:cubicBezTo>
                  <a:cubicBezTo>
                    <a:pt x="2815771" y="1268185"/>
                    <a:pt x="2745015" y="1240971"/>
                    <a:pt x="2772229" y="1226457"/>
                  </a:cubicBezTo>
                  <a:cubicBezTo>
                    <a:pt x="2799443" y="1211943"/>
                    <a:pt x="2946400" y="1219200"/>
                    <a:pt x="2989943" y="1204686"/>
                  </a:cubicBezTo>
                  <a:cubicBezTo>
                    <a:pt x="3033486" y="1190172"/>
                    <a:pt x="3011715" y="1164771"/>
                    <a:pt x="3033486" y="1139371"/>
                  </a:cubicBezTo>
                  <a:cubicBezTo>
                    <a:pt x="3055257" y="1113971"/>
                    <a:pt x="3120571" y="1075872"/>
                    <a:pt x="3120571" y="1052286"/>
                  </a:cubicBezTo>
                  <a:cubicBezTo>
                    <a:pt x="3120571" y="1028700"/>
                    <a:pt x="3071586" y="1003300"/>
                    <a:pt x="3033486" y="997857"/>
                  </a:cubicBezTo>
                  <a:cubicBezTo>
                    <a:pt x="2995386" y="992414"/>
                    <a:pt x="2921000" y="1014185"/>
                    <a:pt x="2891971" y="1019628"/>
                  </a:cubicBezTo>
                  <a:cubicBezTo>
                    <a:pt x="2862942" y="1025071"/>
                    <a:pt x="2866571" y="1041400"/>
                    <a:pt x="2859314" y="1030514"/>
                  </a:cubicBezTo>
                  <a:cubicBezTo>
                    <a:pt x="2852057" y="1019628"/>
                    <a:pt x="2846615" y="977900"/>
                    <a:pt x="2848429" y="954314"/>
                  </a:cubicBezTo>
                  <a:cubicBezTo>
                    <a:pt x="2850243" y="930728"/>
                    <a:pt x="2855686" y="908957"/>
                    <a:pt x="2870200" y="889000"/>
                  </a:cubicBezTo>
                  <a:cubicBezTo>
                    <a:pt x="2884714" y="869043"/>
                    <a:pt x="2944586" y="867228"/>
                    <a:pt x="2935514" y="834571"/>
                  </a:cubicBezTo>
                  <a:cubicBezTo>
                    <a:pt x="2926442" y="801914"/>
                    <a:pt x="2819399" y="725714"/>
                    <a:pt x="2815771" y="693057"/>
                  </a:cubicBezTo>
                  <a:cubicBezTo>
                    <a:pt x="2812143" y="660400"/>
                    <a:pt x="2875643" y="671285"/>
                    <a:pt x="2913743" y="638628"/>
                  </a:cubicBezTo>
                  <a:cubicBezTo>
                    <a:pt x="2951843" y="605971"/>
                    <a:pt x="3009900" y="556985"/>
                    <a:pt x="3044371" y="497114"/>
                  </a:cubicBezTo>
                  <a:cubicBezTo>
                    <a:pt x="3078842" y="437243"/>
                    <a:pt x="3127828" y="304800"/>
                    <a:pt x="3120571" y="279400"/>
                  </a:cubicBezTo>
                  <a:cubicBezTo>
                    <a:pt x="3113314" y="254000"/>
                    <a:pt x="3058886" y="332014"/>
                    <a:pt x="3000829" y="344714"/>
                  </a:cubicBezTo>
                  <a:cubicBezTo>
                    <a:pt x="2942772" y="357414"/>
                    <a:pt x="2830286" y="351971"/>
                    <a:pt x="2772229" y="355600"/>
                  </a:cubicBezTo>
                  <a:cubicBezTo>
                    <a:pt x="2714172" y="359229"/>
                    <a:pt x="2694214" y="388257"/>
                    <a:pt x="2652486" y="366486"/>
                  </a:cubicBezTo>
                  <a:cubicBezTo>
                    <a:pt x="2610758" y="344715"/>
                    <a:pt x="2569028" y="272142"/>
                    <a:pt x="2521857" y="224971"/>
                  </a:cubicBezTo>
                  <a:cubicBezTo>
                    <a:pt x="2474686" y="177800"/>
                    <a:pt x="2414814" y="117928"/>
                    <a:pt x="2369457" y="83457"/>
                  </a:cubicBezTo>
                  <a:cubicBezTo>
                    <a:pt x="2324100" y="48986"/>
                    <a:pt x="2275114" y="30843"/>
                    <a:pt x="2249714" y="18143"/>
                  </a:cubicBezTo>
                  <a:cubicBezTo>
                    <a:pt x="2224314" y="5443"/>
                    <a:pt x="2240643" y="0"/>
                    <a:pt x="2217057" y="7257"/>
                  </a:cubicBezTo>
                  <a:cubicBezTo>
                    <a:pt x="2193471" y="14514"/>
                    <a:pt x="2157186" y="50800"/>
                    <a:pt x="2108200" y="61686"/>
                  </a:cubicBezTo>
                  <a:cubicBezTo>
                    <a:pt x="2059214" y="72572"/>
                    <a:pt x="1981200" y="76200"/>
                    <a:pt x="1923143" y="72571"/>
                  </a:cubicBezTo>
                  <a:cubicBezTo>
                    <a:pt x="1865086" y="68942"/>
                    <a:pt x="1797957" y="47171"/>
                    <a:pt x="1759857" y="39914"/>
                  </a:cubicBezTo>
                  <a:cubicBezTo>
                    <a:pt x="1721757" y="32657"/>
                    <a:pt x="1712686" y="21771"/>
                    <a:pt x="1694543" y="29028"/>
                  </a:cubicBezTo>
                  <a:cubicBezTo>
                    <a:pt x="1676400" y="36285"/>
                    <a:pt x="1678214" y="56243"/>
                    <a:pt x="1651000" y="83457"/>
                  </a:cubicBezTo>
                  <a:cubicBezTo>
                    <a:pt x="1623786" y="110671"/>
                    <a:pt x="1569357" y="156028"/>
                    <a:pt x="1531257" y="192314"/>
                  </a:cubicBezTo>
                  <a:cubicBezTo>
                    <a:pt x="1493157" y="228600"/>
                    <a:pt x="1449614" y="264885"/>
                    <a:pt x="1422400" y="301171"/>
                  </a:cubicBezTo>
                  <a:cubicBezTo>
                    <a:pt x="1395186" y="337457"/>
                    <a:pt x="1406071" y="390071"/>
                    <a:pt x="1367971" y="410028"/>
                  </a:cubicBezTo>
                  <a:cubicBezTo>
                    <a:pt x="1329871" y="429985"/>
                    <a:pt x="1246414" y="411843"/>
                    <a:pt x="1193800" y="420914"/>
                  </a:cubicBezTo>
                  <a:cubicBezTo>
                    <a:pt x="1141186" y="429985"/>
                    <a:pt x="1104900" y="449943"/>
                    <a:pt x="1052286" y="464457"/>
                  </a:cubicBezTo>
                  <a:cubicBezTo>
                    <a:pt x="999672" y="478971"/>
                    <a:pt x="912586" y="497114"/>
                    <a:pt x="878114" y="508000"/>
                  </a:cubicBezTo>
                  <a:cubicBezTo>
                    <a:pt x="843642" y="518886"/>
                    <a:pt x="825500" y="504371"/>
                    <a:pt x="845457" y="529771"/>
                  </a:cubicBezTo>
                  <a:cubicBezTo>
                    <a:pt x="865414" y="555171"/>
                    <a:pt x="943428" y="625929"/>
                    <a:pt x="997857" y="660400"/>
                  </a:cubicBezTo>
                  <a:cubicBezTo>
                    <a:pt x="1052286" y="694871"/>
                    <a:pt x="1124857" y="718457"/>
                    <a:pt x="1172029" y="736600"/>
                  </a:cubicBezTo>
                  <a:cubicBezTo>
                    <a:pt x="1219201" y="754743"/>
                    <a:pt x="1270000" y="745671"/>
                    <a:pt x="1280886" y="769257"/>
                  </a:cubicBezTo>
                  <a:cubicBezTo>
                    <a:pt x="1291772" y="792843"/>
                    <a:pt x="1230086" y="849086"/>
                    <a:pt x="1237343" y="878114"/>
                  </a:cubicBezTo>
                  <a:cubicBezTo>
                    <a:pt x="1244600" y="907142"/>
                    <a:pt x="1308101" y="916214"/>
                    <a:pt x="1324429" y="943428"/>
                  </a:cubicBezTo>
                  <a:cubicBezTo>
                    <a:pt x="1340758" y="970642"/>
                    <a:pt x="1322614" y="1023257"/>
                    <a:pt x="1335314" y="1041400"/>
                  </a:cubicBezTo>
                  <a:cubicBezTo>
                    <a:pt x="1348014" y="1059543"/>
                    <a:pt x="1373415" y="1050472"/>
                    <a:pt x="1400629" y="1052286"/>
                  </a:cubicBezTo>
                  <a:cubicBezTo>
                    <a:pt x="1427843" y="1054100"/>
                    <a:pt x="1458686" y="1017814"/>
                    <a:pt x="1487714" y="103051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4" name="Image 3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>
            <a:off x="8293243" y="2928934"/>
            <a:ext cx="850757" cy="1357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>
            <a:off x="7215206" y="2571744"/>
            <a:ext cx="636443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500034" y="2714620"/>
            <a:ext cx="653268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 descr="1.png"/>
          <p:cNvPicPr>
            <a:picLocks noChangeAspect="1"/>
          </p:cNvPicPr>
          <p:nvPr/>
        </p:nvPicPr>
        <p:blipFill>
          <a:blip r:embed="rId4" cstate="print"/>
          <a:srcRect l="20554" t="10342" b="13130"/>
          <a:stretch>
            <a:fillRect/>
          </a:stretch>
        </p:blipFill>
        <p:spPr>
          <a:xfrm flipH="1">
            <a:off x="1643042" y="2428868"/>
            <a:ext cx="551524" cy="85725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Groupe 11"/>
          <p:cNvGrpSpPr/>
          <p:nvPr/>
        </p:nvGrpSpPr>
        <p:grpSpPr>
          <a:xfrm>
            <a:off x="4286248" y="0"/>
            <a:ext cx="471028" cy="283578"/>
            <a:chOff x="3143240" y="482600"/>
            <a:chExt cx="2714644" cy="1752600"/>
          </a:xfrm>
        </p:grpSpPr>
        <p:sp>
          <p:nvSpPr>
            <p:cNvPr id="13" name="Cylindre 12"/>
            <p:cNvSpPr/>
            <p:nvPr/>
          </p:nvSpPr>
          <p:spPr>
            <a:xfrm rot="5400000">
              <a:off x="4357686" y="-24"/>
              <a:ext cx="285752" cy="2714644"/>
            </a:xfrm>
            <a:prstGeom prst="can">
              <a:avLst/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3340100" y="482600"/>
              <a:ext cx="2413000" cy="1752600"/>
            </a:xfrm>
            <a:custGeom>
              <a:avLst/>
              <a:gdLst>
                <a:gd name="connsiteX0" fmla="*/ 723900 w 2413000"/>
                <a:gd name="connsiteY0" fmla="*/ 0 h 1752600"/>
                <a:gd name="connsiteX1" fmla="*/ 723900 w 2413000"/>
                <a:gd name="connsiteY1" fmla="*/ 1739900 h 1752600"/>
                <a:gd name="connsiteX2" fmla="*/ 0 w 2413000"/>
                <a:gd name="connsiteY2" fmla="*/ 1727200 h 1752600"/>
                <a:gd name="connsiteX3" fmla="*/ 533400 w 2413000"/>
                <a:gd name="connsiteY3" fmla="*/ 12700 h 1752600"/>
                <a:gd name="connsiteX4" fmla="*/ 1816100 w 2413000"/>
                <a:gd name="connsiteY4" fmla="*/ 12700 h 1752600"/>
                <a:gd name="connsiteX5" fmla="*/ 2413000 w 2413000"/>
                <a:gd name="connsiteY5" fmla="*/ 1752600 h 1752600"/>
                <a:gd name="connsiteX6" fmla="*/ 1689100 w 2413000"/>
                <a:gd name="connsiteY6" fmla="*/ 1739900 h 1752600"/>
                <a:gd name="connsiteX7" fmla="*/ 1663700 w 2413000"/>
                <a:gd name="connsiteY7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13000" h="1752600">
                  <a:moveTo>
                    <a:pt x="723900" y="0"/>
                  </a:moveTo>
                  <a:lnTo>
                    <a:pt x="723900" y="1739900"/>
                  </a:lnTo>
                  <a:lnTo>
                    <a:pt x="0" y="1727200"/>
                  </a:lnTo>
                  <a:lnTo>
                    <a:pt x="533400" y="12700"/>
                  </a:lnTo>
                  <a:lnTo>
                    <a:pt x="1816100" y="12700"/>
                  </a:lnTo>
                  <a:lnTo>
                    <a:pt x="2413000" y="1752600"/>
                  </a:lnTo>
                  <a:lnTo>
                    <a:pt x="1689100" y="1739900"/>
                  </a:lnTo>
                  <a:lnTo>
                    <a:pt x="1663700" y="0"/>
                  </a:lnTo>
                </a:path>
              </a:pathLst>
            </a:custGeom>
            <a:blipFill>
              <a:blip r:embed="rId8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100648" y="500042"/>
              <a:ext cx="914400" cy="1714512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4" name="Cadre 33"/>
          <p:cNvSpPr/>
          <p:nvPr/>
        </p:nvSpPr>
        <p:spPr>
          <a:xfrm>
            <a:off x="2857488" y="214290"/>
            <a:ext cx="3357586" cy="4000528"/>
          </a:xfrm>
          <a:prstGeom prst="frame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952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3" name="Groupe 15"/>
          <p:cNvGrpSpPr/>
          <p:nvPr/>
        </p:nvGrpSpPr>
        <p:grpSpPr>
          <a:xfrm>
            <a:off x="3786182" y="4214818"/>
            <a:ext cx="1428760" cy="571504"/>
            <a:chOff x="714348" y="3143248"/>
            <a:chExt cx="7643866" cy="3409952"/>
          </a:xfrm>
        </p:grpSpPr>
        <p:sp>
          <p:nvSpPr>
            <p:cNvPr id="17" name="Rectangle 16"/>
            <p:cNvSpPr/>
            <p:nvPr/>
          </p:nvSpPr>
          <p:spPr>
            <a:xfrm>
              <a:off x="4071934" y="3714752"/>
              <a:ext cx="842400" cy="1571636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 rot="840000">
              <a:off x="990252" y="3526100"/>
              <a:ext cx="876300" cy="2984500"/>
            </a:xfrm>
            <a:custGeom>
              <a:avLst/>
              <a:gdLst>
                <a:gd name="connsiteX0" fmla="*/ 12700 w 876300"/>
                <a:gd name="connsiteY0" fmla="*/ 215900 h 2984500"/>
                <a:gd name="connsiteX1" fmla="*/ 876300 w 876300"/>
                <a:gd name="connsiteY1" fmla="*/ 0 h 2984500"/>
                <a:gd name="connsiteX2" fmla="*/ 812800 w 876300"/>
                <a:gd name="connsiteY2" fmla="*/ 2832100 h 2984500"/>
                <a:gd name="connsiteX3" fmla="*/ 0 w 876300"/>
                <a:gd name="connsiteY3" fmla="*/ 2984500 h 2984500"/>
                <a:gd name="connsiteX4" fmla="*/ 12700 w 876300"/>
                <a:gd name="connsiteY4" fmla="*/ 21590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6300" h="2984500">
                  <a:moveTo>
                    <a:pt x="12700" y="215900"/>
                  </a:moveTo>
                  <a:lnTo>
                    <a:pt x="876300" y="0"/>
                  </a:lnTo>
                  <a:lnTo>
                    <a:pt x="812800" y="2832100"/>
                  </a:lnTo>
                  <a:lnTo>
                    <a:pt x="0" y="2984500"/>
                  </a:lnTo>
                  <a:cubicBezTo>
                    <a:pt x="4233" y="2061633"/>
                    <a:pt x="8467" y="1138767"/>
                    <a:pt x="12700" y="215900"/>
                  </a:cubicBezTo>
                  <a:close/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698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 rot="-840000">
              <a:off x="7365507" y="3644900"/>
              <a:ext cx="838200" cy="2908300"/>
            </a:xfrm>
            <a:custGeom>
              <a:avLst/>
              <a:gdLst>
                <a:gd name="connsiteX0" fmla="*/ 800100 w 838200"/>
                <a:gd name="connsiteY0" fmla="*/ 2908300 h 2908300"/>
                <a:gd name="connsiteX1" fmla="*/ 0 w 838200"/>
                <a:gd name="connsiteY1" fmla="*/ 2730500 h 2908300"/>
                <a:gd name="connsiteX2" fmla="*/ 63500 w 838200"/>
                <a:gd name="connsiteY2" fmla="*/ 0 h 2908300"/>
                <a:gd name="connsiteX3" fmla="*/ 838200 w 838200"/>
                <a:gd name="connsiteY3" fmla="*/ 152400 h 2908300"/>
                <a:gd name="connsiteX4" fmla="*/ 800100 w 838200"/>
                <a:gd name="connsiteY4" fmla="*/ 2908300 h 290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8200" h="2908300">
                  <a:moveTo>
                    <a:pt x="800100" y="2908300"/>
                  </a:moveTo>
                  <a:lnTo>
                    <a:pt x="0" y="2730500"/>
                  </a:lnTo>
                  <a:lnTo>
                    <a:pt x="63500" y="0"/>
                  </a:lnTo>
                  <a:lnTo>
                    <a:pt x="838200" y="152400"/>
                  </a:lnTo>
                  <a:lnTo>
                    <a:pt x="800100" y="2908300"/>
                  </a:lnTo>
                  <a:close/>
                </a:path>
              </a:pathLst>
            </a:custGeom>
            <a:blipFill>
              <a:blip r:embed="rId13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14348" y="3143248"/>
              <a:ext cx="7643866" cy="91440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40" name="ZoneTexte 39"/>
          <p:cNvSpPr txBox="1"/>
          <p:nvPr/>
        </p:nvSpPr>
        <p:spPr>
          <a:xfrm>
            <a:off x="3214678" y="714356"/>
            <a:ext cx="2705421" cy="3016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        Je vous souhaite</a:t>
            </a:r>
          </a:p>
          <a:p>
            <a:r>
              <a:rPr lang="fr-FR" dirty="0"/>
              <a:t>-1an d’Allégresse,</a:t>
            </a:r>
          </a:p>
          <a:p>
            <a:r>
              <a:rPr lang="fr-FR" dirty="0"/>
              <a:t>-12 mois de Plaisir,</a:t>
            </a:r>
          </a:p>
          <a:p>
            <a:r>
              <a:rPr lang="fr-FR" dirty="0"/>
              <a:t>-52 semaines de Bien-être,</a:t>
            </a:r>
          </a:p>
          <a:p>
            <a:r>
              <a:rPr lang="fr-FR" dirty="0"/>
              <a:t>-365 jours de Chance,</a:t>
            </a:r>
          </a:p>
          <a:p>
            <a:r>
              <a:rPr lang="fr-FR" dirty="0"/>
              <a:t>-8760 heures de Succès,</a:t>
            </a:r>
          </a:p>
          <a:p>
            <a:r>
              <a:rPr lang="fr-FR" dirty="0"/>
              <a:t>-525 600 minutes d’Amour,</a:t>
            </a:r>
          </a:p>
          <a:p>
            <a:r>
              <a:rPr lang="fr-FR" dirty="0"/>
              <a:t>-pour un total 31 526 000</a:t>
            </a:r>
          </a:p>
          <a:p>
            <a:r>
              <a:rPr lang="fr-FR" dirty="0"/>
              <a:t>   secondes de Bonheur !</a:t>
            </a:r>
          </a:p>
          <a:p>
            <a:r>
              <a:rPr lang="fr-FR" sz="2800" dirty="0"/>
              <a:t>Excellente Année</a:t>
            </a:r>
          </a:p>
        </p:txBody>
      </p:sp>
      <p:sp>
        <p:nvSpPr>
          <p:cNvPr id="38" name="Espace réservé de la date 37"/>
          <p:cNvSpPr>
            <a:spLocks noGrp="1"/>
          </p:cNvSpPr>
          <p:nvPr>
            <p:ph type="dt" sz="half" idx="10"/>
          </p:nvPr>
        </p:nvSpPr>
        <p:spPr>
          <a:xfrm>
            <a:off x="2143108" y="0"/>
            <a:ext cx="5400684" cy="365125"/>
          </a:xfrm>
        </p:spPr>
        <p:txBody>
          <a:bodyPr/>
          <a:lstStyle/>
          <a:p>
            <a:fld id="{CC9330AD-319B-487A-9F15-D83FAF7B41D3}" type="datetime2">
              <a:rPr lang="fr-FR" sz="4000" smtClean="0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10800000" scaled="0"/>
                </a:gradFill>
              </a:rPr>
              <a:pPr/>
              <a:t>samedi 31 décembre 2022</a:t>
            </a:fld>
            <a:endParaRPr lang="fr-FR" sz="4000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10800000" scaled="0"/>
              </a:gradFill>
            </a:endParaRPr>
          </a:p>
        </p:txBody>
      </p:sp>
      <p:pic>
        <p:nvPicPr>
          <p:cNvPr id="39" name="Image 38" descr="bonneanneegif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2119314" cy="2288859"/>
          </a:xfrm>
          <a:prstGeom prst="rect">
            <a:avLst/>
          </a:prstGeom>
        </p:spPr>
      </p:pic>
      <p:pic>
        <p:nvPicPr>
          <p:cNvPr id="41" name="Image 40" descr="bonneanneegif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5400000">
            <a:off x="6939913" y="-84773"/>
            <a:ext cx="2119314" cy="2288859"/>
          </a:xfrm>
          <a:prstGeom prst="rect">
            <a:avLst/>
          </a:prstGeom>
        </p:spPr>
      </p:pic>
      <p:grpSp>
        <p:nvGrpSpPr>
          <p:cNvPr id="30" name="Groupe 29"/>
          <p:cNvGrpSpPr/>
          <p:nvPr/>
        </p:nvGrpSpPr>
        <p:grpSpPr>
          <a:xfrm>
            <a:off x="928662" y="1785926"/>
            <a:ext cx="1643074" cy="2643182"/>
            <a:chOff x="4643438" y="154215"/>
            <a:chExt cx="3585028" cy="6703809"/>
          </a:xfrm>
        </p:grpSpPr>
        <p:sp>
          <p:nvSpPr>
            <p:cNvPr id="31" name="Forme libre 30"/>
            <p:cNvSpPr/>
            <p:nvPr/>
          </p:nvSpPr>
          <p:spPr>
            <a:xfrm>
              <a:off x="4679296" y="166938"/>
              <a:ext cx="3536042" cy="6691086"/>
            </a:xfrm>
            <a:custGeom>
              <a:avLst/>
              <a:gdLst>
                <a:gd name="connsiteX0" fmla="*/ 1843314 w 3536042"/>
                <a:gd name="connsiteY0" fmla="*/ 1406071 h 6691086"/>
                <a:gd name="connsiteX1" fmla="*/ 1734457 w 3536042"/>
                <a:gd name="connsiteY1" fmla="*/ 1406071 h 6691086"/>
                <a:gd name="connsiteX2" fmla="*/ 1701800 w 3536042"/>
                <a:gd name="connsiteY2" fmla="*/ 1308100 h 6691086"/>
                <a:gd name="connsiteX3" fmla="*/ 1603828 w 3536042"/>
                <a:gd name="connsiteY3" fmla="*/ 1329871 h 6691086"/>
                <a:gd name="connsiteX4" fmla="*/ 1505857 w 3536042"/>
                <a:gd name="connsiteY4" fmla="*/ 1308100 h 6691086"/>
                <a:gd name="connsiteX5" fmla="*/ 1407885 w 3536042"/>
                <a:gd name="connsiteY5" fmla="*/ 1362529 h 6691086"/>
                <a:gd name="connsiteX6" fmla="*/ 1288142 w 3536042"/>
                <a:gd name="connsiteY6" fmla="*/ 1318986 h 6691086"/>
                <a:gd name="connsiteX7" fmla="*/ 1222828 w 3536042"/>
                <a:gd name="connsiteY7" fmla="*/ 1275443 h 6691086"/>
                <a:gd name="connsiteX8" fmla="*/ 1135742 w 3536042"/>
                <a:gd name="connsiteY8" fmla="*/ 1155700 h 6691086"/>
                <a:gd name="connsiteX9" fmla="*/ 1048657 w 3536042"/>
                <a:gd name="connsiteY9" fmla="*/ 1133929 h 6691086"/>
                <a:gd name="connsiteX10" fmla="*/ 961571 w 3536042"/>
                <a:gd name="connsiteY10" fmla="*/ 1025071 h 6691086"/>
                <a:gd name="connsiteX11" fmla="*/ 874485 w 3536042"/>
                <a:gd name="connsiteY11" fmla="*/ 1014186 h 6691086"/>
                <a:gd name="connsiteX12" fmla="*/ 820057 w 3536042"/>
                <a:gd name="connsiteY12" fmla="*/ 829129 h 6691086"/>
                <a:gd name="connsiteX13" fmla="*/ 743857 w 3536042"/>
                <a:gd name="connsiteY13" fmla="*/ 709386 h 6691086"/>
                <a:gd name="connsiteX14" fmla="*/ 439057 w 3536042"/>
                <a:gd name="connsiteY14" fmla="*/ 393700 h 6691086"/>
                <a:gd name="connsiteX15" fmla="*/ 134257 w 3536042"/>
                <a:gd name="connsiteY15" fmla="*/ 273957 h 6691086"/>
                <a:gd name="connsiteX16" fmla="*/ 395514 w 3536042"/>
                <a:gd name="connsiteY16" fmla="*/ 448129 h 6691086"/>
                <a:gd name="connsiteX17" fmla="*/ 14514 w 3536042"/>
                <a:gd name="connsiteY17" fmla="*/ 459014 h 6691086"/>
                <a:gd name="connsiteX18" fmla="*/ 482600 w 3536042"/>
                <a:gd name="connsiteY18" fmla="*/ 535214 h 6691086"/>
                <a:gd name="connsiteX19" fmla="*/ 580571 w 3536042"/>
                <a:gd name="connsiteY19" fmla="*/ 970643 h 6691086"/>
                <a:gd name="connsiteX20" fmla="*/ 569685 w 3536042"/>
                <a:gd name="connsiteY20" fmla="*/ 1112157 h 6691086"/>
                <a:gd name="connsiteX21" fmla="*/ 754742 w 3536042"/>
                <a:gd name="connsiteY21" fmla="*/ 1504043 h 6691086"/>
                <a:gd name="connsiteX22" fmla="*/ 1353457 w 3536042"/>
                <a:gd name="connsiteY22" fmla="*/ 1819729 h 6691086"/>
                <a:gd name="connsiteX23" fmla="*/ 1549400 w 3536042"/>
                <a:gd name="connsiteY23" fmla="*/ 1972129 h 6691086"/>
                <a:gd name="connsiteX24" fmla="*/ 1625600 w 3536042"/>
                <a:gd name="connsiteY24" fmla="*/ 1961243 h 6691086"/>
                <a:gd name="connsiteX25" fmla="*/ 1636485 w 3536042"/>
                <a:gd name="connsiteY25" fmla="*/ 2200729 h 6691086"/>
                <a:gd name="connsiteX26" fmla="*/ 1429657 w 3536042"/>
                <a:gd name="connsiteY26" fmla="*/ 2603500 h 6691086"/>
                <a:gd name="connsiteX27" fmla="*/ 1222828 w 3536042"/>
                <a:gd name="connsiteY27" fmla="*/ 2962729 h 6691086"/>
                <a:gd name="connsiteX28" fmla="*/ 1179285 w 3536042"/>
                <a:gd name="connsiteY28" fmla="*/ 3811814 h 6691086"/>
                <a:gd name="connsiteX29" fmla="*/ 1113971 w 3536042"/>
                <a:gd name="connsiteY29" fmla="*/ 5357586 h 6691086"/>
                <a:gd name="connsiteX30" fmla="*/ 1146628 w 3536042"/>
                <a:gd name="connsiteY30" fmla="*/ 6195786 h 6691086"/>
                <a:gd name="connsiteX31" fmla="*/ 1407885 w 3536042"/>
                <a:gd name="connsiteY31" fmla="*/ 6141357 h 6691086"/>
                <a:gd name="connsiteX32" fmla="*/ 1494971 w 3536042"/>
                <a:gd name="connsiteY32" fmla="*/ 6054271 h 6691086"/>
                <a:gd name="connsiteX33" fmla="*/ 1614714 w 3536042"/>
                <a:gd name="connsiteY33" fmla="*/ 6130471 h 6691086"/>
                <a:gd name="connsiteX34" fmla="*/ 1690914 w 3536042"/>
                <a:gd name="connsiteY34" fmla="*/ 6010729 h 6691086"/>
                <a:gd name="connsiteX35" fmla="*/ 1821542 w 3536042"/>
                <a:gd name="connsiteY35" fmla="*/ 5880100 h 6691086"/>
                <a:gd name="connsiteX36" fmla="*/ 2148114 w 3536042"/>
                <a:gd name="connsiteY36" fmla="*/ 6163129 h 6691086"/>
                <a:gd name="connsiteX37" fmla="*/ 1919514 w 3536042"/>
                <a:gd name="connsiteY37" fmla="*/ 6435271 h 6691086"/>
                <a:gd name="connsiteX38" fmla="*/ 1690914 w 3536042"/>
                <a:gd name="connsiteY38" fmla="*/ 6489700 h 6691086"/>
                <a:gd name="connsiteX39" fmla="*/ 1647371 w 3536042"/>
                <a:gd name="connsiteY39" fmla="*/ 6555014 h 6691086"/>
                <a:gd name="connsiteX40" fmla="*/ 1799771 w 3536042"/>
                <a:gd name="connsiteY40" fmla="*/ 6598557 h 6691086"/>
                <a:gd name="connsiteX41" fmla="*/ 2115457 w 3536042"/>
                <a:gd name="connsiteY41" fmla="*/ 6467929 h 6691086"/>
                <a:gd name="connsiteX42" fmla="*/ 2376714 w 3536042"/>
                <a:gd name="connsiteY42" fmla="*/ 6446157 h 6691086"/>
                <a:gd name="connsiteX43" fmla="*/ 2267857 w 3536042"/>
                <a:gd name="connsiteY43" fmla="*/ 6097814 h 6691086"/>
                <a:gd name="connsiteX44" fmla="*/ 3073400 w 3536042"/>
                <a:gd name="connsiteY44" fmla="*/ 6021614 h 6691086"/>
                <a:gd name="connsiteX45" fmla="*/ 3465285 w 3536042"/>
                <a:gd name="connsiteY45" fmla="*/ 6500586 h 6691086"/>
                <a:gd name="connsiteX46" fmla="*/ 3497942 w 3536042"/>
                <a:gd name="connsiteY46" fmla="*/ 6674757 h 6691086"/>
                <a:gd name="connsiteX47" fmla="*/ 3519714 w 3536042"/>
                <a:gd name="connsiteY47" fmla="*/ 6402614 h 6691086"/>
                <a:gd name="connsiteX48" fmla="*/ 3410857 w 3536042"/>
                <a:gd name="connsiteY48" fmla="*/ 6184900 h 6691086"/>
                <a:gd name="connsiteX49" fmla="*/ 3465285 w 3536042"/>
                <a:gd name="connsiteY49" fmla="*/ 6010729 h 6691086"/>
                <a:gd name="connsiteX50" fmla="*/ 3410857 w 3536042"/>
                <a:gd name="connsiteY50" fmla="*/ 5847443 h 6691086"/>
                <a:gd name="connsiteX51" fmla="*/ 2844800 w 3536042"/>
                <a:gd name="connsiteY51" fmla="*/ 5673271 h 6691086"/>
                <a:gd name="connsiteX52" fmla="*/ 2300514 w 3536042"/>
                <a:gd name="connsiteY52" fmla="*/ 4933043 h 6691086"/>
                <a:gd name="connsiteX53" fmla="*/ 2267857 w 3536042"/>
                <a:gd name="connsiteY53" fmla="*/ 3561443 h 6691086"/>
                <a:gd name="connsiteX54" fmla="*/ 2213428 w 3536042"/>
                <a:gd name="connsiteY54" fmla="*/ 2647043 h 6691086"/>
                <a:gd name="connsiteX55" fmla="*/ 2659742 w 3536042"/>
                <a:gd name="connsiteY55" fmla="*/ 2222500 h 6691086"/>
                <a:gd name="connsiteX56" fmla="*/ 2659742 w 3536042"/>
                <a:gd name="connsiteY56" fmla="*/ 2309586 h 6691086"/>
                <a:gd name="connsiteX57" fmla="*/ 2627085 w 3536042"/>
                <a:gd name="connsiteY57" fmla="*/ 2788557 h 6691086"/>
                <a:gd name="connsiteX58" fmla="*/ 2670628 w 3536042"/>
                <a:gd name="connsiteY58" fmla="*/ 3365500 h 6691086"/>
                <a:gd name="connsiteX59" fmla="*/ 2812142 w 3536042"/>
                <a:gd name="connsiteY59" fmla="*/ 3485243 h 6691086"/>
                <a:gd name="connsiteX60" fmla="*/ 2910114 w 3536042"/>
                <a:gd name="connsiteY60" fmla="*/ 3855357 h 6691086"/>
                <a:gd name="connsiteX61" fmla="*/ 2942771 w 3536042"/>
                <a:gd name="connsiteY61" fmla="*/ 3746500 h 6691086"/>
                <a:gd name="connsiteX62" fmla="*/ 3182257 w 3536042"/>
                <a:gd name="connsiteY62" fmla="*/ 3985986 h 6691086"/>
                <a:gd name="connsiteX63" fmla="*/ 3051628 w 3536042"/>
                <a:gd name="connsiteY63" fmla="*/ 3746500 h 6691086"/>
                <a:gd name="connsiteX64" fmla="*/ 3356428 w 3536042"/>
                <a:gd name="connsiteY64" fmla="*/ 3855357 h 6691086"/>
                <a:gd name="connsiteX65" fmla="*/ 3106057 w 3536042"/>
                <a:gd name="connsiteY65" fmla="*/ 3659414 h 6691086"/>
                <a:gd name="connsiteX66" fmla="*/ 3084285 w 3536042"/>
                <a:gd name="connsiteY66" fmla="*/ 3430814 h 6691086"/>
                <a:gd name="connsiteX67" fmla="*/ 3193142 w 3536042"/>
                <a:gd name="connsiteY67" fmla="*/ 3365500 h 6691086"/>
                <a:gd name="connsiteX68" fmla="*/ 3269342 w 3536042"/>
                <a:gd name="connsiteY68" fmla="*/ 3256643 h 6691086"/>
                <a:gd name="connsiteX69" fmla="*/ 3193142 w 3536042"/>
                <a:gd name="connsiteY69" fmla="*/ 3093357 h 6691086"/>
                <a:gd name="connsiteX70" fmla="*/ 3084285 w 3536042"/>
                <a:gd name="connsiteY70" fmla="*/ 3017157 h 6691086"/>
                <a:gd name="connsiteX71" fmla="*/ 3095171 w 3536042"/>
                <a:gd name="connsiteY71" fmla="*/ 2886529 h 6691086"/>
                <a:gd name="connsiteX72" fmla="*/ 2997200 w 3536042"/>
                <a:gd name="connsiteY72" fmla="*/ 2647043 h 6691086"/>
                <a:gd name="connsiteX73" fmla="*/ 3073400 w 3536042"/>
                <a:gd name="connsiteY73" fmla="*/ 2559957 h 6691086"/>
                <a:gd name="connsiteX74" fmla="*/ 3008085 w 3536042"/>
                <a:gd name="connsiteY74" fmla="*/ 2211614 h 6691086"/>
                <a:gd name="connsiteX75" fmla="*/ 3095171 w 3536042"/>
                <a:gd name="connsiteY75" fmla="*/ 2135414 h 6691086"/>
                <a:gd name="connsiteX76" fmla="*/ 3062514 w 3536042"/>
                <a:gd name="connsiteY76" fmla="*/ 1874157 h 6691086"/>
                <a:gd name="connsiteX77" fmla="*/ 3062514 w 3536042"/>
                <a:gd name="connsiteY77" fmla="*/ 1591129 h 6691086"/>
                <a:gd name="connsiteX78" fmla="*/ 2997200 w 3536042"/>
                <a:gd name="connsiteY78" fmla="*/ 1536700 h 6691086"/>
                <a:gd name="connsiteX79" fmla="*/ 3008085 w 3536042"/>
                <a:gd name="connsiteY79" fmla="*/ 1449614 h 6691086"/>
                <a:gd name="connsiteX80" fmla="*/ 2855685 w 3536042"/>
                <a:gd name="connsiteY80" fmla="*/ 1395186 h 6691086"/>
                <a:gd name="connsiteX81" fmla="*/ 2735942 w 3536042"/>
                <a:gd name="connsiteY81" fmla="*/ 1318986 h 6691086"/>
                <a:gd name="connsiteX82" fmla="*/ 2768600 w 3536042"/>
                <a:gd name="connsiteY82" fmla="*/ 1166586 h 6691086"/>
                <a:gd name="connsiteX83" fmla="*/ 2812142 w 3536042"/>
                <a:gd name="connsiteY83" fmla="*/ 894443 h 6691086"/>
                <a:gd name="connsiteX84" fmla="*/ 2812142 w 3536042"/>
                <a:gd name="connsiteY84" fmla="*/ 654957 h 6691086"/>
                <a:gd name="connsiteX85" fmla="*/ 2670628 w 3536042"/>
                <a:gd name="connsiteY85" fmla="*/ 393700 h 6691086"/>
                <a:gd name="connsiteX86" fmla="*/ 2376714 w 3536042"/>
                <a:gd name="connsiteY86" fmla="*/ 208643 h 6691086"/>
                <a:gd name="connsiteX87" fmla="*/ 2256971 w 3536042"/>
                <a:gd name="connsiteY87" fmla="*/ 23586 h 6691086"/>
                <a:gd name="connsiteX88" fmla="*/ 2082800 w 3536042"/>
                <a:gd name="connsiteY88" fmla="*/ 67129 h 6691086"/>
                <a:gd name="connsiteX89" fmla="*/ 1919514 w 3536042"/>
                <a:gd name="connsiteY89" fmla="*/ 371929 h 6691086"/>
                <a:gd name="connsiteX90" fmla="*/ 1865085 w 3536042"/>
                <a:gd name="connsiteY90" fmla="*/ 720271 h 6691086"/>
                <a:gd name="connsiteX91" fmla="*/ 1799771 w 3536042"/>
                <a:gd name="connsiteY91" fmla="*/ 1046843 h 6691086"/>
                <a:gd name="connsiteX92" fmla="*/ 1843314 w 3536042"/>
                <a:gd name="connsiteY92" fmla="*/ 1406071 h 669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536042" h="6691086">
                  <a:moveTo>
                    <a:pt x="1843314" y="1406071"/>
                  </a:moveTo>
                  <a:cubicBezTo>
                    <a:pt x="1832428" y="1465942"/>
                    <a:pt x="1758043" y="1422399"/>
                    <a:pt x="1734457" y="1406071"/>
                  </a:cubicBezTo>
                  <a:cubicBezTo>
                    <a:pt x="1710871" y="1389743"/>
                    <a:pt x="1723571" y="1320800"/>
                    <a:pt x="1701800" y="1308100"/>
                  </a:cubicBezTo>
                  <a:cubicBezTo>
                    <a:pt x="1680029" y="1295400"/>
                    <a:pt x="1636485" y="1329871"/>
                    <a:pt x="1603828" y="1329871"/>
                  </a:cubicBezTo>
                  <a:cubicBezTo>
                    <a:pt x="1571171" y="1329871"/>
                    <a:pt x="1538514" y="1302657"/>
                    <a:pt x="1505857" y="1308100"/>
                  </a:cubicBezTo>
                  <a:cubicBezTo>
                    <a:pt x="1473200" y="1313543"/>
                    <a:pt x="1444171" y="1360715"/>
                    <a:pt x="1407885" y="1362529"/>
                  </a:cubicBezTo>
                  <a:cubicBezTo>
                    <a:pt x="1371599" y="1364343"/>
                    <a:pt x="1318985" y="1333500"/>
                    <a:pt x="1288142" y="1318986"/>
                  </a:cubicBezTo>
                  <a:cubicBezTo>
                    <a:pt x="1257299" y="1304472"/>
                    <a:pt x="1248228" y="1302657"/>
                    <a:pt x="1222828" y="1275443"/>
                  </a:cubicBezTo>
                  <a:cubicBezTo>
                    <a:pt x="1197428" y="1248229"/>
                    <a:pt x="1164770" y="1179286"/>
                    <a:pt x="1135742" y="1155700"/>
                  </a:cubicBezTo>
                  <a:cubicBezTo>
                    <a:pt x="1106714" y="1132114"/>
                    <a:pt x="1077685" y="1155700"/>
                    <a:pt x="1048657" y="1133929"/>
                  </a:cubicBezTo>
                  <a:cubicBezTo>
                    <a:pt x="1019629" y="1112158"/>
                    <a:pt x="990600" y="1045028"/>
                    <a:pt x="961571" y="1025071"/>
                  </a:cubicBezTo>
                  <a:cubicBezTo>
                    <a:pt x="932542" y="1005114"/>
                    <a:pt x="898071" y="1046843"/>
                    <a:pt x="874485" y="1014186"/>
                  </a:cubicBezTo>
                  <a:cubicBezTo>
                    <a:pt x="850899" y="981529"/>
                    <a:pt x="841828" y="879929"/>
                    <a:pt x="820057" y="829129"/>
                  </a:cubicBezTo>
                  <a:cubicBezTo>
                    <a:pt x="798286" y="778329"/>
                    <a:pt x="807357" y="781957"/>
                    <a:pt x="743857" y="709386"/>
                  </a:cubicBezTo>
                  <a:cubicBezTo>
                    <a:pt x="680357" y="636815"/>
                    <a:pt x="540657" y="466272"/>
                    <a:pt x="439057" y="393700"/>
                  </a:cubicBezTo>
                  <a:cubicBezTo>
                    <a:pt x="337457" y="321129"/>
                    <a:pt x="141514" y="264886"/>
                    <a:pt x="134257" y="273957"/>
                  </a:cubicBezTo>
                  <a:cubicBezTo>
                    <a:pt x="127000" y="283028"/>
                    <a:pt x="415471" y="417286"/>
                    <a:pt x="395514" y="448129"/>
                  </a:cubicBezTo>
                  <a:cubicBezTo>
                    <a:pt x="375557" y="478972"/>
                    <a:pt x="0" y="444500"/>
                    <a:pt x="14514" y="459014"/>
                  </a:cubicBezTo>
                  <a:cubicBezTo>
                    <a:pt x="29028" y="473528"/>
                    <a:pt x="388257" y="449943"/>
                    <a:pt x="482600" y="535214"/>
                  </a:cubicBezTo>
                  <a:cubicBezTo>
                    <a:pt x="576943" y="620485"/>
                    <a:pt x="566057" y="874486"/>
                    <a:pt x="580571" y="970643"/>
                  </a:cubicBezTo>
                  <a:cubicBezTo>
                    <a:pt x="595085" y="1066800"/>
                    <a:pt x="540657" y="1023257"/>
                    <a:pt x="569685" y="1112157"/>
                  </a:cubicBezTo>
                  <a:cubicBezTo>
                    <a:pt x="598714" y="1201057"/>
                    <a:pt x="624113" y="1386114"/>
                    <a:pt x="754742" y="1504043"/>
                  </a:cubicBezTo>
                  <a:cubicBezTo>
                    <a:pt x="885371" y="1621972"/>
                    <a:pt x="1221014" y="1741715"/>
                    <a:pt x="1353457" y="1819729"/>
                  </a:cubicBezTo>
                  <a:cubicBezTo>
                    <a:pt x="1485900" y="1897743"/>
                    <a:pt x="1504043" y="1948543"/>
                    <a:pt x="1549400" y="1972129"/>
                  </a:cubicBezTo>
                  <a:cubicBezTo>
                    <a:pt x="1594757" y="1995715"/>
                    <a:pt x="1611086" y="1923143"/>
                    <a:pt x="1625600" y="1961243"/>
                  </a:cubicBezTo>
                  <a:cubicBezTo>
                    <a:pt x="1640114" y="1999343"/>
                    <a:pt x="1669142" y="2093686"/>
                    <a:pt x="1636485" y="2200729"/>
                  </a:cubicBezTo>
                  <a:cubicBezTo>
                    <a:pt x="1603828" y="2307772"/>
                    <a:pt x="1498600" y="2476500"/>
                    <a:pt x="1429657" y="2603500"/>
                  </a:cubicBezTo>
                  <a:cubicBezTo>
                    <a:pt x="1360714" y="2730500"/>
                    <a:pt x="1264557" y="2761343"/>
                    <a:pt x="1222828" y="2962729"/>
                  </a:cubicBezTo>
                  <a:cubicBezTo>
                    <a:pt x="1181099" y="3164115"/>
                    <a:pt x="1197428" y="3412671"/>
                    <a:pt x="1179285" y="3811814"/>
                  </a:cubicBezTo>
                  <a:cubicBezTo>
                    <a:pt x="1161142" y="4210957"/>
                    <a:pt x="1119414" y="4960257"/>
                    <a:pt x="1113971" y="5357586"/>
                  </a:cubicBezTo>
                  <a:cubicBezTo>
                    <a:pt x="1108528" y="5754915"/>
                    <a:pt x="1097642" y="6065158"/>
                    <a:pt x="1146628" y="6195786"/>
                  </a:cubicBezTo>
                  <a:cubicBezTo>
                    <a:pt x="1195614" y="6326414"/>
                    <a:pt x="1349828" y="6164943"/>
                    <a:pt x="1407885" y="6141357"/>
                  </a:cubicBezTo>
                  <a:cubicBezTo>
                    <a:pt x="1465942" y="6117771"/>
                    <a:pt x="1460500" y="6056085"/>
                    <a:pt x="1494971" y="6054271"/>
                  </a:cubicBezTo>
                  <a:cubicBezTo>
                    <a:pt x="1529442" y="6052457"/>
                    <a:pt x="1582057" y="6137728"/>
                    <a:pt x="1614714" y="6130471"/>
                  </a:cubicBezTo>
                  <a:cubicBezTo>
                    <a:pt x="1647371" y="6123214"/>
                    <a:pt x="1656443" y="6052457"/>
                    <a:pt x="1690914" y="6010729"/>
                  </a:cubicBezTo>
                  <a:cubicBezTo>
                    <a:pt x="1725385" y="5969001"/>
                    <a:pt x="1745342" y="5854700"/>
                    <a:pt x="1821542" y="5880100"/>
                  </a:cubicBezTo>
                  <a:cubicBezTo>
                    <a:pt x="1897742" y="5905500"/>
                    <a:pt x="2131785" y="6070601"/>
                    <a:pt x="2148114" y="6163129"/>
                  </a:cubicBezTo>
                  <a:cubicBezTo>
                    <a:pt x="2164443" y="6255658"/>
                    <a:pt x="1995714" y="6380843"/>
                    <a:pt x="1919514" y="6435271"/>
                  </a:cubicBezTo>
                  <a:cubicBezTo>
                    <a:pt x="1843314" y="6489700"/>
                    <a:pt x="1736271" y="6469743"/>
                    <a:pt x="1690914" y="6489700"/>
                  </a:cubicBezTo>
                  <a:cubicBezTo>
                    <a:pt x="1645557" y="6509657"/>
                    <a:pt x="1629228" y="6536871"/>
                    <a:pt x="1647371" y="6555014"/>
                  </a:cubicBezTo>
                  <a:cubicBezTo>
                    <a:pt x="1665514" y="6573157"/>
                    <a:pt x="1721757" y="6613071"/>
                    <a:pt x="1799771" y="6598557"/>
                  </a:cubicBezTo>
                  <a:cubicBezTo>
                    <a:pt x="1877785" y="6584043"/>
                    <a:pt x="2019300" y="6493329"/>
                    <a:pt x="2115457" y="6467929"/>
                  </a:cubicBezTo>
                  <a:cubicBezTo>
                    <a:pt x="2211614" y="6442529"/>
                    <a:pt x="2351314" y="6507843"/>
                    <a:pt x="2376714" y="6446157"/>
                  </a:cubicBezTo>
                  <a:cubicBezTo>
                    <a:pt x="2402114" y="6384471"/>
                    <a:pt x="2151743" y="6168571"/>
                    <a:pt x="2267857" y="6097814"/>
                  </a:cubicBezTo>
                  <a:cubicBezTo>
                    <a:pt x="2383971" y="6027057"/>
                    <a:pt x="2873829" y="5954485"/>
                    <a:pt x="3073400" y="6021614"/>
                  </a:cubicBezTo>
                  <a:cubicBezTo>
                    <a:pt x="3272971" y="6088743"/>
                    <a:pt x="3394528" y="6391729"/>
                    <a:pt x="3465285" y="6500586"/>
                  </a:cubicBezTo>
                  <a:cubicBezTo>
                    <a:pt x="3536042" y="6609443"/>
                    <a:pt x="3488871" y="6691086"/>
                    <a:pt x="3497942" y="6674757"/>
                  </a:cubicBezTo>
                  <a:cubicBezTo>
                    <a:pt x="3507013" y="6658428"/>
                    <a:pt x="3534228" y="6484257"/>
                    <a:pt x="3519714" y="6402614"/>
                  </a:cubicBezTo>
                  <a:cubicBezTo>
                    <a:pt x="3505200" y="6320971"/>
                    <a:pt x="3419929" y="6250214"/>
                    <a:pt x="3410857" y="6184900"/>
                  </a:cubicBezTo>
                  <a:cubicBezTo>
                    <a:pt x="3401786" y="6119586"/>
                    <a:pt x="3465285" y="6066972"/>
                    <a:pt x="3465285" y="6010729"/>
                  </a:cubicBezTo>
                  <a:cubicBezTo>
                    <a:pt x="3465285" y="5954486"/>
                    <a:pt x="3514271" y="5903686"/>
                    <a:pt x="3410857" y="5847443"/>
                  </a:cubicBezTo>
                  <a:cubicBezTo>
                    <a:pt x="3307443" y="5791200"/>
                    <a:pt x="3029857" y="5825671"/>
                    <a:pt x="2844800" y="5673271"/>
                  </a:cubicBezTo>
                  <a:cubicBezTo>
                    <a:pt x="2659743" y="5520871"/>
                    <a:pt x="2396671" y="5285014"/>
                    <a:pt x="2300514" y="4933043"/>
                  </a:cubicBezTo>
                  <a:cubicBezTo>
                    <a:pt x="2204357" y="4581072"/>
                    <a:pt x="2282371" y="3942443"/>
                    <a:pt x="2267857" y="3561443"/>
                  </a:cubicBezTo>
                  <a:cubicBezTo>
                    <a:pt x="2253343" y="3180443"/>
                    <a:pt x="2148114" y="2870200"/>
                    <a:pt x="2213428" y="2647043"/>
                  </a:cubicBezTo>
                  <a:cubicBezTo>
                    <a:pt x="2278742" y="2423886"/>
                    <a:pt x="2585357" y="2278743"/>
                    <a:pt x="2659742" y="2222500"/>
                  </a:cubicBezTo>
                  <a:cubicBezTo>
                    <a:pt x="2734127" y="2166257"/>
                    <a:pt x="2665185" y="2215243"/>
                    <a:pt x="2659742" y="2309586"/>
                  </a:cubicBezTo>
                  <a:cubicBezTo>
                    <a:pt x="2654299" y="2403929"/>
                    <a:pt x="2625271" y="2612571"/>
                    <a:pt x="2627085" y="2788557"/>
                  </a:cubicBezTo>
                  <a:cubicBezTo>
                    <a:pt x="2628899" y="2964543"/>
                    <a:pt x="2639785" y="3249386"/>
                    <a:pt x="2670628" y="3365500"/>
                  </a:cubicBezTo>
                  <a:cubicBezTo>
                    <a:pt x="2701471" y="3481614"/>
                    <a:pt x="2772228" y="3403600"/>
                    <a:pt x="2812142" y="3485243"/>
                  </a:cubicBezTo>
                  <a:cubicBezTo>
                    <a:pt x="2852056" y="3566886"/>
                    <a:pt x="2888343" y="3811814"/>
                    <a:pt x="2910114" y="3855357"/>
                  </a:cubicBezTo>
                  <a:cubicBezTo>
                    <a:pt x="2931885" y="3898900"/>
                    <a:pt x="2897414" y="3724729"/>
                    <a:pt x="2942771" y="3746500"/>
                  </a:cubicBezTo>
                  <a:cubicBezTo>
                    <a:pt x="2988128" y="3768271"/>
                    <a:pt x="3164114" y="3985986"/>
                    <a:pt x="3182257" y="3985986"/>
                  </a:cubicBezTo>
                  <a:cubicBezTo>
                    <a:pt x="3200400" y="3985986"/>
                    <a:pt x="3022600" y="3768271"/>
                    <a:pt x="3051628" y="3746500"/>
                  </a:cubicBezTo>
                  <a:cubicBezTo>
                    <a:pt x="3080656" y="3724729"/>
                    <a:pt x="3347357" y="3869871"/>
                    <a:pt x="3356428" y="3855357"/>
                  </a:cubicBezTo>
                  <a:cubicBezTo>
                    <a:pt x="3365500" y="3840843"/>
                    <a:pt x="3151414" y="3730171"/>
                    <a:pt x="3106057" y="3659414"/>
                  </a:cubicBezTo>
                  <a:cubicBezTo>
                    <a:pt x="3060700" y="3588657"/>
                    <a:pt x="3069771" y="3479800"/>
                    <a:pt x="3084285" y="3430814"/>
                  </a:cubicBezTo>
                  <a:cubicBezTo>
                    <a:pt x="3098799" y="3381828"/>
                    <a:pt x="3162299" y="3394529"/>
                    <a:pt x="3193142" y="3365500"/>
                  </a:cubicBezTo>
                  <a:cubicBezTo>
                    <a:pt x="3223985" y="3336472"/>
                    <a:pt x="3269342" y="3302000"/>
                    <a:pt x="3269342" y="3256643"/>
                  </a:cubicBezTo>
                  <a:cubicBezTo>
                    <a:pt x="3269342" y="3211286"/>
                    <a:pt x="3223985" y="3133271"/>
                    <a:pt x="3193142" y="3093357"/>
                  </a:cubicBezTo>
                  <a:cubicBezTo>
                    <a:pt x="3162299" y="3053443"/>
                    <a:pt x="3100613" y="3051628"/>
                    <a:pt x="3084285" y="3017157"/>
                  </a:cubicBezTo>
                  <a:cubicBezTo>
                    <a:pt x="3067957" y="2982686"/>
                    <a:pt x="3109685" y="2948215"/>
                    <a:pt x="3095171" y="2886529"/>
                  </a:cubicBezTo>
                  <a:cubicBezTo>
                    <a:pt x="3080657" y="2824843"/>
                    <a:pt x="3000828" y="2701472"/>
                    <a:pt x="2997200" y="2647043"/>
                  </a:cubicBezTo>
                  <a:cubicBezTo>
                    <a:pt x="2993572" y="2592614"/>
                    <a:pt x="3071586" y="2632528"/>
                    <a:pt x="3073400" y="2559957"/>
                  </a:cubicBezTo>
                  <a:cubicBezTo>
                    <a:pt x="3075214" y="2487386"/>
                    <a:pt x="3004457" y="2282371"/>
                    <a:pt x="3008085" y="2211614"/>
                  </a:cubicBezTo>
                  <a:cubicBezTo>
                    <a:pt x="3011713" y="2140857"/>
                    <a:pt x="3086100" y="2191657"/>
                    <a:pt x="3095171" y="2135414"/>
                  </a:cubicBezTo>
                  <a:cubicBezTo>
                    <a:pt x="3104242" y="2079171"/>
                    <a:pt x="3067957" y="1964871"/>
                    <a:pt x="3062514" y="1874157"/>
                  </a:cubicBezTo>
                  <a:cubicBezTo>
                    <a:pt x="3057071" y="1783443"/>
                    <a:pt x="3073400" y="1647372"/>
                    <a:pt x="3062514" y="1591129"/>
                  </a:cubicBezTo>
                  <a:cubicBezTo>
                    <a:pt x="3051628" y="1534886"/>
                    <a:pt x="3006271" y="1560286"/>
                    <a:pt x="2997200" y="1536700"/>
                  </a:cubicBezTo>
                  <a:cubicBezTo>
                    <a:pt x="2988129" y="1513114"/>
                    <a:pt x="3031671" y="1473200"/>
                    <a:pt x="3008085" y="1449614"/>
                  </a:cubicBezTo>
                  <a:cubicBezTo>
                    <a:pt x="2984499" y="1426028"/>
                    <a:pt x="2901042" y="1416957"/>
                    <a:pt x="2855685" y="1395186"/>
                  </a:cubicBezTo>
                  <a:cubicBezTo>
                    <a:pt x="2810328" y="1373415"/>
                    <a:pt x="2750456" y="1357086"/>
                    <a:pt x="2735942" y="1318986"/>
                  </a:cubicBezTo>
                  <a:cubicBezTo>
                    <a:pt x="2721428" y="1280886"/>
                    <a:pt x="2755900" y="1237343"/>
                    <a:pt x="2768600" y="1166586"/>
                  </a:cubicBezTo>
                  <a:cubicBezTo>
                    <a:pt x="2781300" y="1095829"/>
                    <a:pt x="2804885" y="979715"/>
                    <a:pt x="2812142" y="894443"/>
                  </a:cubicBezTo>
                  <a:cubicBezTo>
                    <a:pt x="2819399" y="809172"/>
                    <a:pt x="2835728" y="738414"/>
                    <a:pt x="2812142" y="654957"/>
                  </a:cubicBezTo>
                  <a:cubicBezTo>
                    <a:pt x="2788556" y="571500"/>
                    <a:pt x="2743199" y="468086"/>
                    <a:pt x="2670628" y="393700"/>
                  </a:cubicBezTo>
                  <a:cubicBezTo>
                    <a:pt x="2598057" y="319314"/>
                    <a:pt x="2445657" y="270329"/>
                    <a:pt x="2376714" y="208643"/>
                  </a:cubicBezTo>
                  <a:cubicBezTo>
                    <a:pt x="2307771" y="146957"/>
                    <a:pt x="2305957" y="47172"/>
                    <a:pt x="2256971" y="23586"/>
                  </a:cubicBezTo>
                  <a:cubicBezTo>
                    <a:pt x="2207985" y="0"/>
                    <a:pt x="2139043" y="9072"/>
                    <a:pt x="2082800" y="67129"/>
                  </a:cubicBezTo>
                  <a:cubicBezTo>
                    <a:pt x="2026557" y="125186"/>
                    <a:pt x="1955800" y="263072"/>
                    <a:pt x="1919514" y="371929"/>
                  </a:cubicBezTo>
                  <a:cubicBezTo>
                    <a:pt x="1883228" y="480786"/>
                    <a:pt x="1885042" y="607785"/>
                    <a:pt x="1865085" y="720271"/>
                  </a:cubicBezTo>
                  <a:cubicBezTo>
                    <a:pt x="1845128" y="832757"/>
                    <a:pt x="1799771" y="930729"/>
                    <a:pt x="1799771" y="1046843"/>
                  </a:cubicBezTo>
                  <a:cubicBezTo>
                    <a:pt x="1799771" y="1162957"/>
                    <a:pt x="1854200" y="1346200"/>
                    <a:pt x="1843314" y="1406071"/>
                  </a:cubicBezTo>
                  <a:close/>
                </a:path>
              </a:pathLst>
            </a:custGeom>
            <a:blipFill dpi="0" rotWithShape="1">
              <a:blip r:embed="rId15" cstate="print">
                <a:alphaModFix amt="48000"/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32" name="Image 31" descr="haremgirl.jpg"/>
            <p:cNvPicPr>
              <a:picLocks noChangeAspect="1"/>
            </p:cNvPicPr>
            <p:nvPr/>
          </p:nvPicPr>
          <p:blipFill>
            <a:blip r:embed="rId16" cstate="print"/>
            <a:srcRect l="51280" t="21475" r="36955" b="70976"/>
            <a:stretch>
              <a:fillRect/>
            </a:stretch>
          </p:blipFill>
          <p:spPr>
            <a:xfrm>
              <a:off x="6500826" y="1551918"/>
              <a:ext cx="571504" cy="519760"/>
            </a:xfrm>
            <a:prstGeom prst="rect">
              <a:avLst/>
            </a:prstGeom>
            <a:ln>
              <a:noFill/>
            </a:ln>
          </p:spPr>
        </p:pic>
        <p:sp>
          <p:nvSpPr>
            <p:cNvPr id="33" name="Forme libre 32"/>
            <p:cNvSpPr/>
            <p:nvPr/>
          </p:nvSpPr>
          <p:spPr>
            <a:xfrm>
              <a:off x="4643438" y="154215"/>
              <a:ext cx="3585028" cy="6703785"/>
            </a:xfrm>
            <a:custGeom>
              <a:avLst/>
              <a:gdLst>
                <a:gd name="connsiteX0" fmla="*/ 2091871 w 3585028"/>
                <a:gd name="connsiteY0" fmla="*/ 1393371 h 6703785"/>
                <a:gd name="connsiteX1" fmla="*/ 2091871 w 3585028"/>
                <a:gd name="connsiteY1" fmla="*/ 1262742 h 6703785"/>
                <a:gd name="connsiteX2" fmla="*/ 2048328 w 3585028"/>
                <a:gd name="connsiteY2" fmla="*/ 1066800 h 6703785"/>
                <a:gd name="connsiteX3" fmla="*/ 2178957 w 3585028"/>
                <a:gd name="connsiteY3" fmla="*/ 1164771 h 6703785"/>
                <a:gd name="connsiteX4" fmla="*/ 2244271 w 3585028"/>
                <a:gd name="connsiteY4" fmla="*/ 1284514 h 6703785"/>
                <a:gd name="connsiteX5" fmla="*/ 2168071 w 3585028"/>
                <a:gd name="connsiteY5" fmla="*/ 1404257 h 6703785"/>
                <a:gd name="connsiteX6" fmla="*/ 1830614 w 3585028"/>
                <a:gd name="connsiteY6" fmla="*/ 1436914 h 6703785"/>
                <a:gd name="connsiteX7" fmla="*/ 1591128 w 3585028"/>
                <a:gd name="connsiteY7" fmla="*/ 1338942 h 6703785"/>
                <a:gd name="connsiteX8" fmla="*/ 1460500 w 3585028"/>
                <a:gd name="connsiteY8" fmla="*/ 1393371 h 6703785"/>
                <a:gd name="connsiteX9" fmla="*/ 1340757 w 3585028"/>
                <a:gd name="connsiteY9" fmla="*/ 1338942 h 6703785"/>
                <a:gd name="connsiteX10" fmla="*/ 1188357 w 3585028"/>
                <a:gd name="connsiteY10" fmla="*/ 1295400 h 6703785"/>
                <a:gd name="connsiteX11" fmla="*/ 1046843 w 3585028"/>
                <a:gd name="connsiteY11" fmla="*/ 1262742 h 6703785"/>
                <a:gd name="connsiteX12" fmla="*/ 1003300 w 3585028"/>
                <a:gd name="connsiteY12" fmla="*/ 1121228 h 6703785"/>
                <a:gd name="connsiteX13" fmla="*/ 948871 w 3585028"/>
                <a:gd name="connsiteY13" fmla="*/ 1099457 h 6703785"/>
                <a:gd name="connsiteX14" fmla="*/ 872671 w 3585028"/>
                <a:gd name="connsiteY14" fmla="*/ 936171 h 6703785"/>
                <a:gd name="connsiteX15" fmla="*/ 763814 w 3585028"/>
                <a:gd name="connsiteY15" fmla="*/ 696685 h 6703785"/>
                <a:gd name="connsiteX16" fmla="*/ 709385 w 3585028"/>
                <a:gd name="connsiteY16" fmla="*/ 500742 h 6703785"/>
                <a:gd name="connsiteX17" fmla="*/ 665843 w 3585028"/>
                <a:gd name="connsiteY17" fmla="*/ 435428 h 6703785"/>
                <a:gd name="connsiteX18" fmla="*/ 622300 w 3585028"/>
                <a:gd name="connsiteY18" fmla="*/ 435428 h 6703785"/>
                <a:gd name="connsiteX19" fmla="*/ 622300 w 3585028"/>
                <a:gd name="connsiteY19" fmla="*/ 370114 h 6703785"/>
                <a:gd name="connsiteX20" fmla="*/ 578757 w 3585028"/>
                <a:gd name="connsiteY20" fmla="*/ 348342 h 6703785"/>
                <a:gd name="connsiteX21" fmla="*/ 524328 w 3585028"/>
                <a:gd name="connsiteY21" fmla="*/ 435428 h 6703785"/>
                <a:gd name="connsiteX22" fmla="*/ 361043 w 3585028"/>
                <a:gd name="connsiteY22" fmla="*/ 348342 h 6703785"/>
                <a:gd name="connsiteX23" fmla="*/ 219528 w 3585028"/>
                <a:gd name="connsiteY23" fmla="*/ 250371 h 6703785"/>
                <a:gd name="connsiteX24" fmla="*/ 186871 w 3585028"/>
                <a:gd name="connsiteY24" fmla="*/ 283028 h 6703785"/>
                <a:gd name="connsiteX25" fmla="*/ 317500 w 3585028"/>
                <a:gd name="connsiteY25" fmla="*/ 402771 h 6703785"/>
                <a:gd name="connsiteX26" fmla="*/ 121557 w 3585028"/>
                <a:gd name="connsiteY26" fmla="*/ 435428 h 6703785"/>
                <a:gd name="connsiteX27" fmla="*/ 12700 w 3585028"/>
                <a:gd name="connsiteY27" fmla="*/ 435428 h 6703785"/>
                <a:gd name="connsiteX28" fmla="*/ 45357 w 3585028"/>
                <a:gd name="connsiteY28" fmla="*/ 489857 h 6703785"/>
                <a:gd name="connsiteX29" fmla="*/ 284843 w 3585028"/>
                <a:gd name="connsiteY29" fmla="*/ 500742 h 6703785"/>
                <a:gd name="connsiteX30" fmla="*/ 328385 w 3585028"/>
                <a:gd name="connsiteY30" fmla="*/ 533400 h 6703785"/>
                <a:gd name="connsiteX31" fmla="*/ 469900 w 3585028"/>
                <a:gd name="connsiteY31" fmla="*/ 544285 h 6703785"/>
                <a:gd name="connsiteX32" fmla="*/ 546100 w 3585028"/>
                <a:gd name="connsiteY32" fmla="*/ 620485 h 6703785"/>
                <a:gd name="connsiteX33" fmla="*/ 524328 w 3585028"/>
                <a:gd name="connsiteY33" fmla="*/ 751114 h 6703785"/>
                <a:gd name="connsiteX34" fmla="*/ 600528 w 3585028"/>
                <a:gd name="connsiteY34" fmla="*/ 947057 h 6703785"/>
                <a:gd name="connsiteX35" fmla="*/ 763814 w 3585028"/>
                <a:gd name="connsiteY35" fmla="*/ 1404257 h 6703785"/>
                <a:gd name="connsiteX36" fmla="*/ 1133928 w 3585028"/>
                <a:gd name="connsiteY36" fmla="*/ 1600200 h 6703785"/>
                <a:gd name="connsiteX37" fmla="*/ 1547585 w 3585028"/>
                <a:gd name="connsiteY37" fmla="*/ 1687285 h 6703785"/>
                <a:gd name="connsiteX38" fmla="*/ 1721757 w 3585028"/>
                <a:gd name="connsiteY38" fmla="*/ 1719942 h 6703785"/>
                <a:gd name="connsiteX39" fmla="*/ 1699985 w 3585028"/>
                <a:gd name="connsiteY39" fmla="*/ 1894114 h 6703785"/>
                <a:gd name="connsiteX40" fmla="*/ 1645557 w 3585028"/>
                <a:gd name="connsiteY40" fmla="*/ 1937657 h 6703785"/>
                <a:gd name="connsiteX41" fmla="*/ 1645557 w 3585028"/>
                <a:gd name="connsiteY41" fmla="*/ 2144485 h 6703785"/>
                <a:gd name="connsiteX42" fmla="*/ 1525814 w 3585028"/>
                <a:gd name="connsiteY42" fmla="*/ 2449285 h 6703785"/>
                <a:gd name="connsiteX43" fmla="*/ 1427843 w 3585028"/>
                <a:gd name="connsiteY43" fmla="*/ 2558142 h 6703785"/>
                <a:gd name="connsiteX44" fmla="*/ 1297214 w 3585028"/>
                <a:gd name="connsiteY44" fmla="*/ 2830285 h 6703785"/>
                <a:gd name="connsiteX45" fmla="*/ 1221014 w 3585028"/>
                <a:gd name="connsiteY45" fmla="*/ 2971800 h 6703785"/>
                <a:gd name="connsiteX46" fmla="*/ 1231900 w 3585028"/>
                <a:gd name="connsiteY46" fmla="*/ 3145971 h 6703785"/>
                <a:gd name="connsiteX47" fmla="*/ 1199243 w 3585028"/>
                <a:gd name="connsiteY47" fmla="*/ 3276600 h 6703785"/>
                <a:gd name="connsiteX48" fmla="*/ 1221014 w 3585028"/>
                <a:gd name="connsiteY48" fmla="*/ 3592285 h 6703785"/>
                <a:gd name="connsiteX49" fmla="*/ 1318985 w 3585028"/>
                <a:gd name="connsiteY49" fmla="*/ 4593771 h 6703785"/>
                <a:gd name="connsiteX50" fmla="*/ 1460500 w 3585028"/>
                <a:gd name="connsiteY50" fmla="*/ 5497285 h 6703785"/>
                <a:gd name="connsiteX51" fmla="*/ 1721757 w 3585028"/>
                <a:gd name="connsiteY51" fmla="*/ 5987142 h 6703785"/>
                <a:gd name="connsiteX52" fmla="*/ 1841500 w 3585028"/>
                <a:gd name="connsiteY52" fmla="*/ 6128657 h 6703785"/>
                <a:gd name="connsiteX53" fmla="*/ 1928585 w 3585028"/>
                <a:gd name="connsiteY53" fmla="*/ 6106885 h 6703785"/>
                <a:gd name="connsiteX54" fmla="*/ 2004785 w 3585028"/>
                <a:gd name="connsiteY54" fmla="*/ 6172200 h 6703785"/>
                <a:gd name="connsiteX55" fmla="*/ 2070100 w 3585028"/>
                <a:gd name="connsiteY55" fmla="*/ 6161314 h 6703785"/>
                <a:gd name="connsiteX56" fmla="*/ 2048328 w 3585028"/>
                <a:gd name="connsiteY56" fmla="*/ 6270171 h 6703785"/>
                <a:gd name="connsiteX57" fmla="*/ 1906814 w 3585028"/>
                <a:gd name="connsiteY57" fmla="*/ 6422571 h 6703785"/>
                <a:gd name="connsiteX58" fmla="*/ 1787071 w 3585028"/>
                <a:gd name="connsiteY58" fmla="*/ 6466114 h 6703785"/>
                <a:gd name="connsiteX59" fmla="*/ 1732643 w 3585028"/>
                <a:gd name="connsiteY59" fmla="*/ 6466114 h 6703785"/>
                <a:gd name="connsiteX60" fmla="*/ 1667328 w 3585028"/>
                <a:gd name="connsiteY60" fmla="*/ 6542314 h 6703785"/>
                <a:gd name="connsiteX61" fmla="*/ 1808843 w 3585028"/>
                <a:gd name="connsiteY61" fmla="*/ 6596742 h 6703785"/>
                <a:gd name="connsiteX62" fmla="*/ 2124528 w 3585028"/>
                <a:gd name="connsiteY62" fmla="*/ 6520542 h 6703785"/>
                <a:gd name="connsiteX63" fmla="*/ 2353128 w 3585028"/>
                <a:gd name="connsiteY63" fmla="*/ 6487885 h 6703785"/>
                <a:gd name="connsiteX64" fmla="*/ 2385785 w 3585028"/>
                <a:gd name="connsiteY64" fmla="*/ 6400800 h 6703785"/>
                <a:gd name="connsiteX65" fmla="*/ 2396671 w 3585028"/>
                <a:gd name="connsiteY65" fmla="*/ 6237514 h 6703785"/>
                <a:gd name="connsiteX66" fmla="*/ 2494643 w 3585028"/>
                <a:gd name="connsiteY66" fmla="*/ 6183085 h 6703785"/>
                <a:gd name="connsiteX67" fmla="*/ 2592614 w 3585028"/>
                <a:gd name="connsiteY67" fmla="*/ 6139542 h 6703785"/>
                <a:gd name="connsiteX68" fmla="*/ 2701471 w 3585028"/>
                <a:gd name="connsiteY68" fmla="*/ 6193971 h 6703785"/>
                <a:gd name="connsiteX69" fmla="*/ 2886528 w 3585028"/>
                <a:gd name="connsiteY69" fmla="*/ 6161314 h 6703785"/>
                <a:gd name="connsiteX70" fmla="*/ 2886528 w 3585028"/>
                <a:gd name="connsiteY70" fmla="*/ 6096000 h 6703785"/>
                <a:gd name="connsiteX71" fmla="*/ 2995385 w 3585028"/>
                <a:gd name="connsiteY71" fmla="*/ 6117771 h 6703785"/>
                <a:gd name="connsiteX72" fmla="*/ 3049814 w 3585028"/>
                <a:gd name="connsiteY72" fmla="*/ 6052457 h 6703785"/>
                <a:gd name="connsiteX73" fmla="*/ 3071585 w 3585028"/>
                <a:gd name="connsiteY73" fmla="*/ 6139542 h 6703785"/>
                <a:gd name="connsiteX74" fmla="*/ 3180443 w 3585028"/>
                <a:gd name="connsiteY74" fmla="*/ 6183085 h 6703785"/>
                <a:gd name="connsiteX75" fmla="*/ 3256643 w 3585028"/>
                <a:gd name="connsiteY75" fmla="*/ 6357257 h 6703785"/>
                <a:gd name="connsiteX76" fmla="*/ 3419928 w 3585028"/>
                <a:gd name="connsiteY76" fmla="*/ 6487885 h 6703785"/>
                <a:gd name="connsiteX77" fmla="*/ 3474357 w 3585028"/>
                <a:gd name="connsiteY77" fmla="*/ 6618514 h 6703785"/>
                <a:gd name="connsiteX78" fmla="*/ 3572328 w 3585028"/>
                <a:gd name="connsiteY78" fmla="*/ 6694714 h 6703785"/>
                <a:gd name="connsiteX79" fmla="*/ 3550557 w 3585028"/>
                <a:gd name="connsiteY79" fmla="*/ 6564085 h 6703785"/>
                <a:gd name="connsiteX80" fmla="*/ 3561443 w 3585028"/>
                <a:gd name="connsiteY80" fmla="*/ 6433457 h 6703785"/>
                <a:gd name="connsiteX81" fmla="*/ 3485243 w 3585028"/>
                <a:gd name="connsiteY81" fmla="*/ 6226628 h 6703785"/>
                <a:gd name="connsiteX82" fmla="*/ 3474357 w 3585028"/>
                <a:gd name="connsiteY82" fmla="*/ 6074228 h 6703785"/>
                <a:gd name="connsiteX83" fmla="*/ 3517900 w 3585028"/>
                <a:gd name="connsiteY83" fmla="*/ 5943600 h 6703785"/>
                <a:gd name="connsiteX84" fmla="*/ 3452585 w 3585028"/>
                <a:gd name="connsiteY84" fmla="*/ 5791200 h 6703785"/>
                <a:gd name="connsiteX85" fmla="*/ 3332843 w 3585028"/>
                <a:gd name="connsiteY85" fmla="*/ 5769428 h 6703785"/>
                <a:gd name="connsiteX86" fmla="*/ 3267528 w 3585028"/>
                <a:gd name="connsiteY86" fmla="*/ 5725885 h 6703785"/>
                <a:gd name="connsiteX87" fmla="*/ 3343728 w 3585028"/>
                <a:gd name="connsiteY87" fmla="*/ 5682342 h 6703785"/>
                <a:gd name="connsiteX88" fmla="*/ 3365500 w 3585028"/>
                <a:gd name="connsiteY88" fmla="*/ 5617028 h 6703785"/>
                <a:gd name="connsiteX89" fmla="*/ 3321957 w 3585028"/>
                <a:gd name="connsiteY89" fmla="*/ 5584371 h 6703785"/>
                <a:gd name="connsiteX90" fmla="*/ 3213100 w 3585028"/>
                <a:gd name="connsiteY90" fmla="*/ 5606142 h 6703785"/>
                <a:gd name="connsiteX91" fmla="*/ 3060700 w 3585028"/>
                <a:gd name="connsiteY91" fmla="*/ 5660571 h 6703785"/>
                <a:gd name="connsiteX92" fmla="*/ 2919185 w 3585028"/>
                <a:gd name="connsiteY92" fmla="*/ 5551714 h 6703785"/>
                <a:gd name="connsiteX93" fmla="*/ 2734128 w 3585028"/>
                <a:gd name="connsiteY93" fmla="*/ 5355771 h 6703785"/>
                <a:gd name="connsiteX94" fmla="*/ 2549071 w 3585028"/>
                <a:gd name="connsiteY94" fmla="*/ 5148942 h 6703785"/>
                <a:gd name="connsiteX95" fmla="*/ 2385785 w 3585028"/>
                <a:gd name="connsiteY95" fmla="*/ 5007428 h 6703785"/>
                <a:gd name="connsiteX96" fmla="*/ 2331357 w 3585028"/>
                <a:gd name="connsiteY96" fmla="*/ 4985657 h 6703785"/>
                <a:gd name="connsiteX97" fmla="*/ 2287814 w 3585028"/>
                <a:gd name="connsiteY97" fmla="*/ 4506685 h 6703785"/>
                <a:gd name="connsiteX98" fmla="*/ 2320471 w 3585028"/>
                <a:gd name="connsiteY98" fmla="*/ 3766457 h 6703785"/>
                <a:gd name="connsiteX99" fmla="*/ 2353128 w 3585028"/>
                <a:gd name="connsiteY99" fmla="*/ 3167742 h 6703785"/>
                <a:gd name="connsiteX100" fmla="*/ 2287814 w 3585028"/>
                <a:gd name="connsiteY100" fmla="*/ 2950028 h 6703785"/>
                <a:gd name="connsiteX101" fmla="*/ 2287814 w 3585028"/>
                <a:gd name="connsiteY101" fmla="*/ 2677885 h 6703785"/>
                <a:gd name="connsiteX102" fmla="*/ 2418443 w 3585028"/>
                <a:gd name="connsiteY102" fmla="*/ 2460171 h 6703785"/>
                <a:gd name="connsiteX103" fmla="*/ 2712357 w 3585028"/>
                <a:gd name="connsiteY103" fmla="*/ 2220685 h 6703785"/>
                <a:gd name="connsiteX104" fmla="*/ 2734128 w 3585028"/>
                <a:gd name="connsiteY104" fmla="*/ 2383971 h 6703785"/>
                <a:gd name="connsiteX105" fmla="*/ 2799443 w 3585028"/>
                <a:gd name="connsiteY105" fmla="*/ 2775857 h 6703785"/>
                <a:gd name="connsiteX106" fmla="*/ 2832100 w 3585028"/>
                <a:gd name="connsiteY106" fmla="*/ 3156857 h 6703785"/>
                <a:gd name="connsiteX107" fmla="*/ 2875643 w 3585028"/>
                <a:gd name="connsiteY107" fmla="*/ 3320142 h 6703785"/>
                <a:gd name="connsiteX108" fmla="*/ 2832100 w 3585028"/>
                <a:gd name="connsiteY108" fmla="*/ 3450771 h 6703785"/>
                <a:gd name="connsiteX109" fmla="*/ 2853871 w 3585028"/>
                <a:gd name="connsiteY109" fmla="*/ 3657600 h 6703785"/>
                <a:gd name="connsiteX110" fmla="*/ 2864757 w 3585028"/>
                <a:gd name="connsiteY110" fmla="*/ 3646714 h 6703785"/>
                <a:gd name="connsiteX111" fmla="*/ 2908300 w 3585028"/>
                <a:gd name="connsiteY111" fmla="*/ 3788228 h 6703785"/>
                <a:gd name="connsiteX112" fmla="*/ 2919185 w 3585028"/>
                <a:gd name="connsiteY112" fmla="*/ 3853542 h 6703785"/>
                <a:gd name="connsiteX113" fmla="*/ 2984500 w 3585028"/>
                <a:gd name="connsiteY113" fmla="*/ 3799114 h 6703785"/>
                <a:gd name="connsiteX114" fmla="*/ 3028043 w 3585028"/>
                <a:gd name="connsiteY114" fmla="*/ 3929742 h 6703785"/>
                <a:gd name="connsiteX115" fmla="*/ 3115128 w 3585028"/>
                <a:gd name="connsiteY115" fmla="*/ 4027714 h 6703785"/>
                <a:gd name="connsiteX116" fmla="*/ 3104243 w 3585028"/>
                <a:gd name="connsiteY116" fmla="*/ 3973285 h 6703785"/>
                <a:gd name="connsiteX117" fmla="*/ 3093357 w 3585028"/>
                <a:gd name="connsiteY117" fmla="*/ 3875314 h 6703785"/>
                <a:gd name="connsiteX118" fmla="*/ 3202214 w 3585028"/>
                <a:gd name="connsiteY118" fmla="*/ 4005942 h 6703785"/>
                <a:gd name="connsiteX119" fmla="*/ 3245757 w 3585028"/>
                <a:gd name="connsiteY119" fmla="*/ 3973285 h 6703785"/>
                <a:gd name="connsiteX120" fmla="*/ 3147785 w 3585028"/>
                <a:gd name="connsiteY120" fmla="*/ 3810000 h 6703785"/>
                <a:gd name="connsiteX121" fmla="*/ 3311071 w 3585028"/>
                <a:gd name="connsiteY121" fmla="*/ 3940628 h 6703785"/>
                <a:gd name="connsiteX122" fmla="*/ 3321957 w 3585028"/>
                <a:gd name="connsiteY122" fmla="*/ 3918857 h 6703785"/>
                <a:gd name="connsiteX123" fmla="*/ 3332843 w 3585028"/>
                <a:gd name="connsiteY123" fmla="*/ 3907971 h 6703785"/>
                <a:gd name="connsiteX124" fmla="*/ 3234871 w 3585028"/>
                <a:gd name="connsiteY124" fmla="*/ 3766457 h 6703785"/>
                <a:gd name="connsiteX125" fmla="*/ 3376385 w 3585028"/>
                <a:gd name="connsiteY125" fmla="*/ 3875314 h 6703785"/>
                <a:gd name="connsiteX126" fmla="*/ 3245757 w 3585028"/>
                <a:gd name="connsiteY126" fmla="*/ 3712028 h 6703785"/>
                <a:gd name="connsiteX127" fmla="*/ 3191328 w 3585028"/>
                <a:gd name="connsiteY127" fmla="*/ 3657600 h 6703785"/>
                <a:gd name="connsiteX128" fmla="*/ 3136900 w 3585028"/>
                <a:gd name="connsiteY128" fmla="*/ 3461657 h 6703785"/>
                <a:gd name="connsiteX129" fmla="*/ 3060700 w 3585028"/>
                <a:gd name="connsiteY129" fmla="*/ 3331028 h 6703785"/>
                <a:gd name="connsiteX130" fmla="*/ 3082471 w 3585028"/>
                <a:gd name="connsiteY130" fmla="*/ 2971800 h 6703785"/>
                <a:gd name="connsiteX131" fmla="*/ 2995385 w 3585028"/>
                <a:gd name="connsiteY131" fmla="*/ 2667000 h 6703785"/>
                <a:gd name="connsiteX132" fmla="*/ 3017157 w 3585028"/>
                <a:gd name="connsiteY132" fmla="*/ 2416628 h 6703785"/>
                <a:gd name="connsiteX133" fmla="*/ 3006271 w 3585028"/>
                <a:gd name="connsiteY133" fmla="*/ 2177142 h 6703785"/>
                <a:gd name="connsiteX134" fmla="*/ 3028043 w 3585028"/>
                <a:gd name="connsiteY134" fmla="*/ 1959428 h 6703785"/>
                <a:gd name="connsiteX135" fmla="*/ 2984500 w 3585028"/>
                <a:gd name="connsiteY135" fmla="*/ 1643742 h 6703785"/>
                <a:gd name="connsiteX136" fmla="*/ 2908300 w 3585028"/>
                <a:gd name="connsiteY136" fmla="*/ 1447800 h 6703785"/>
                <a:gd name="connsiteX137" fmla="*/ 2842985 w 3585028"/>
                <a:gd name="connsiteY137" fmla="*/ 1404257 h 6703785"/>
                <a:gd name="connsiteX138" fmla="*/ 2745014 w 3585028"/>
                <a:gd name="connsiteY138" fmla="*/ 1382485 h 6703785"/>
                <a:gd name="connsiteX139" fmla="*/ 2668814 w 3585028"/>
                <a:gd name="connsiteY139" fmla="*/ 1306285 h 6703785"/>
                <a:gd name="connsiteX140" fmla="*/ 2603500 w 3585028"/>
                <a:gd name="connsiteY140" fmla="*/ 1306285 h 6703785"/>
                <a:gd name="connsiteX141" fmla="*/ 2603500 w 3585028"/>
                <a:gd name="connsiteY141" fmla="*/ 1251857 h 6703785"/>
                <a:gd name="connsiteX142" fmla="*/ 2657928 w 3585028"/>
                <a:gd name="connsiteY142" fmla="*/ 1121228 h 6703785"/>
                <a:gd name="connsiteX143" fmla="*/ 2690585 w 3585028"/>
                <a:gd name="connsiteY143" fmla="*/ 990600 h 6703785"/>
                <a:gd name="connsiteX144" fmla="*/ 2745014 w 3585028"/>
                <a:gd name="connsiteY144" fmla="*/ 762000 h 6703785"/>
                <a:gd name="connsiteX145" fmla="*/ 2734128 w 3585028"/>
                <a:gd name="connsiteY145" fmla="*/ 576942 h 6703785"/>
                <a:gd name="connsiteX146" fmla="*/ 2679700 w 3585028"/>
                <a:gd name="connsiteY146" fmla="*/ 402771 h 6703785"/>
                <a:gd name="connsiteX147" fmla="*/ 2657928 w 3585028"/>
                <a:gd name="connsiteY147" fmla="*/ 315685 h 6703785"/>
                <a:gd name="connsiteX148" fmla="*/ 2570843 w 3585028"/>
                <a:gd name="connsiteY148" fmla="*/ 217714 h 6703785"/>
                <a:gd name="connsiteX149" fmla="*/ 2472871 w 3585028"/>
                <a:gd name="connsiteY149" fmla="*/ 206828 h 6703785"/>
                <a:gd name="connsiteX150" fmla="*/ 2505528 w 3585028"/>
                <a:gd name="connsiteY150" fmla="*/ 152400 h 6703785"/>
                <a:gd name="connsiteX151" fmla="*/ 2407557 w 3585028"/>
                <a:gd name="connsiteY151" fmla="*/ 76200 h 6703785"/>
                <a:gd name="connsiteX152" fmla="*/ 2320471 w 3585028"/>
                <a:gd name="connsiteY152" fmla="*/ 0 h 6703785"/>
                <a:gd name="connsiteX153" fmla="*/ 2124528 w 3585028"/>
                <a:gd name="connsiteY153" fmla="*/ 76200 h 6703785"/>
                <a:gd name="connsiteX154" fmla="*/ 1939471 w 3585028"/>
                <a:gd name="connsiteY154" fmla="*/ 283028 h 6703785"/>
                <a:gd name="connsiteX155" fmla="*/ 1874157 w 3585028"/>
                <a:gd name="connsiteY155" fmla="*/ 696685 h 6703785"/>
                <a:gd name="connsiteX156" fmla="*/ 1852385 w 3585028"/>
                <a:gd name="connsiteY156" fmla="*/ 936171 h 6703785"/>
                <a:gd name="connsiteX157" fmla="*/ 1808843 w 3585028"/>
                <a:gd name="connsiteY157" fmla="*/ 1088571 h 6703785"/>
                <a:gd name="connsiteX158" fmla="*/ 1852385 w 3585028"/>
                <a:gd name="connsiteY158" fmla="*/ 1284514 h 6703785"/>
                <a:gd name="connsiteX159" fmla="*/ 1852385 w 3585028"/>
                <a:gd name="connsiteY159" fmla="*/ 1426028 h 6703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</a:cxnLst>
              <a:rect l="l" t="t" r="r" b="b"/>
              <a:pathLst>
                <a:path w="3585028" h="6703785">
                  <a:moveTo>
                    <a:pt x="2091871" y="1393371"/>
                  </a:moveTo>
                  <a:cubicBezTo>
                    <a:pt x="2095499" y="1355270"/>
                    <a:pt x="2099128" y="1317170"/>
                    <a:pt x="2091871" y="1262742"/>
                  </a:cubicBezTo>
                  <a:cubicBezTo>
                    <a:pt x="2084614" y="1208314"/>
                    <a:pt x="2033814" y="1083128"/>
                    <a:pt x="2048328" y="1066800"/>
                  </a:cubicBezTo>
                  <a:cubicBezTo>
                    <a:pt x="2062842" y="1050472"/>
                    <a:pt x="2146300" y="1128485"/>
                    <a:pt x="2178957" y="1164771"/>
                  </a:cubicBezTo>
                  <a:cubicBezTo>
                    <a:pt x="2211614" y="1201057"/>
                    <a:pt x="2246085" y="1244600"/>
                    <a:pt x="2244271" y="1284514"/>
                  </a:cubicBezTo>
                  <a:cubicBezTo>
                    <a:pt x="2242457" y="1324428"/>
                    <a:pt x="2237014" y="1378857"/>
                    <a:pt x="2168071" y="1404257"/>
                  </a:cubicBezTo>
                  <a:cubicBezTo>
                    <a:pt x="2099128" y="1429657"/>
                    <a:pt x="1926771" y="1447800"/>
                    <a:pt x="1830614" y="1436914"/>
                  </a:cubicBezTo>
                  <a:cubicBezTo>
                    <a:pt x="1734457" y="1426028"/>
                    <a:pt x="1652814" y="1346199"/>
                    <a:pt x="1591128" y="1338942"/>
                  </a:cubicBezTo>
                  <a:cubicBezTo>
                    <a:pt x="1529442" y="1331685"/>
                    <a:pt x="1502228" y="1393371"/>
                    <a:pt x="1460500" y="1393371"/>
                  </a:cubicBezTo>
                  <a:cubicBezTo>
                    <a:pt x="1418772" y="1393371"/>
                    <a:pt x="1386114" y="1355270"/>
                    <a:pt x="1340757" y="1338942"/>
                  </a:cubicBezTo>
                  <a:cubicBezTo>
                    <a:pt x="1295400" y="1322614"/>
                    <a:pt x="1237343" y="1308100"/>
                    <a:pt x="1188357" y="1295400"/>
                  </a:cubicBezTo>
                  <a:cubicBezTo>
                    <a:pt x="1139371" y="1282700"/>
                    <a:pt x="1077686" y="1291770"/>
                    <a:pt x="1046843" y="1262742"/>
                  </a:cubicBezTo>
                  <a:cubicBezTo>
                    <a:pt x="1016000" y="1233714"/>
                    <a:pt x="1019629" y="1148442"/>
                    <a:pt x="1003300" y="1121228"/>
                  </a:cubicBezTo>
                  <a:cubicBezTo>
                    <a:pt x="986971" y="1094014"/>
                    <a:pt x="970642" y="1130300"/>
                    <a:pt x="948871" y="1099457"/>
                  </a:cubicBezTo>
                  <a:cubicBezTo>
                    <a:pt x="927100" y="1068614"/>
                    <a:pt x="903514" y="1003300"/>
                    <a:pt x="872671" y="936171"/>
                  </a:cubicBezTo>
                  <a:cubicBezTo>
                    <a:pt x="841828" y="869042"/>
                    <a:pt x="791028" y="769257"/>
                    <a:pt x="763814" y="696685"/>
                  </a:cubicBezTo>
                  <a:cubicBezTo>
                    <a:pt x="736600" y="624114"/>
                    <a:pt x="725714" y="544285"/>
                    <a:pt x="709385" y="500742"/>
                  </a:cubicBezTo>
                  <a:cubicBezTo>
                    <a:pt x="693056" y="457199"/>
                    <a:pt x="680357" y="446314"/>
                    <a:pt x="665843" y="435428"/>
                  </a:cubicBezTo>
                  <a:cubicBezTo>
                    <a:pt x="651329" y="424542"/>
                    <a:pt x="629557" y="446314"/>
                    <a:pt x="622300" y="435428"/>
                  </a:cubicBezTo>
                  <a:cubicBezTo>
                    <a:pt x="615043" y="424542"/>
                    <a:pt x="629557" y="384628"/>
                    <a:pt x="622300" y="370114"/>
                  </a:cubicBezTo>
                  <a:cubicBezTo>
                    <a:pt x="615043" y="355600"/>
                    <a:pt x="595086" y="337456"/>
                    <a:pt x="578757" y="348342"/>
                  </a:cubicBezTo>
                  <a:cubicBezTo>
                    <a:pt x="562428" y="359228"/>
                    <a:pt x="560614" y="435428"/>
                    <a:pt x="524328" y="435428"/>
                  </a:cubicBezTo>
                  <a:cubicBezTo>
                    <a:pt x="488042" y="435428"/>
                    <a:pt x="411843" y="379185"/>
                    <a:pt x="361043" y="348342"/>
                  </a:cubicBezTo>
                  <a:cubicBezTo>
                    <a:pt x="310243" y="317499"/>
                    <a:pt x="248557" y="261257"/>
                    <a:pt x="219528" y="250371"/>
                  </a:cubicBezTo>
                  <a:cubicBezTo>
                    <a:pt x="190499" y="239485"/>
                    <a:pt x="170542" y="257628"/>
                    <a:pt x="186871" y="283028"/>
                  </a:cubicBezTo>
                  <a:cubicBezTo>
                    <a:pt x="203200" y="308428"/>
                    <a:pt x="328386" y="377371"/>
                    <a:pt x="317500" y="402771"/>
                  </a:cubicBezTo>
                  <a:cubicBezTo>
                    <a:pt x="306614" y="428171"/>
                    <a:pt x="172357" y="429985"/>
                    <a:pt x="121557" y="435428"/>
                  </a:cubicBezTo>
                  <a:cubicBezTo>
                    <a:pt x="70757" y="440871"/>
                    <a:pt x="25400" y="426357"/>
                    <a:pt x="12700" y="435428"/>
                  </a:cubicBezTo>
                  <a:cubicBezTo>
                    <a:pt x="0" y="444499"/>
                    <a:pt x="0" y="478971"/>
                    <a:pt x="45357" y="489857"/>
                  </a:cubicBezTo>
                  <a:cubicBezTo>
                    <a:pt x="90714" y="500743"/>
                    <a:pt x="237672" y="493485"/>
                    <a:pt x="284843" y="500742"/>
                  </a:cubicBezTo>
                  <a:cubicBezTo>
                    <a:pt x="332014" y="507999"/>
                    <a:pt x="297542" y="526143"/>
                    <a:pt x="328385" y="533400"/>
                  </a:cubicBezTo>
                  <a:cubicBezTo>
                    <a:pt x="359228" y="540657"/>
                    <a:pt x="433614" y="529771"/>
                    <a:pt x="469900" y="544285"/>
                  </a:cubicBezTo>
                  <a:cubicBezTo>
                    <a:pt x="506186" y="558799"/>
                    <a:pt x="537029" y="586014"/>
                    <a:pt x="546100" y="620485"/>
                  </a:cubicBezTo>
                  <a:cubicBezTo>
                    <a:pt x="555171" y="654957"/>
                    <a:pt x="515257" y="696685"/>
                    <a:pt x="524328" y="751114"/>
                  </a:cubicBezTo>
                  <a:cubicBezTo>
                    <a:pt x="533399" y="805543"/>
                    <a:pt x="560614" y="838200"/>
                    <a:pt x="600528" y="947057"/>
                  </a:cubicBezTo>
                  <a:cubicBezTo>
                    <a:pt x="640442" y="1055914"/>
                    <a:pt x="674914" y="1295400"/>
                    <a:pt x="763814" y="1404257"/>
                  </a:cubicBezTo>
                  <a:cubicBezTo>
                    <a:pt x="852714" y="1513114"/>
                    <a:pt x="1003300" y="1553029"/>
                    <a:pt x="1133928" y="1600200"/>
                  </a:cubicBezTo>
                  <a:cubicBezTo>
                    <a:pt x="1264557" y="1647371"/>
                    <a:pt x="1449613" y="1667328"/>
                    <a:pt x="1547585" y="1687285"/>
                  </a:cubicBezTo>
                  <a:cubicBezTo>
                    <a:pt x="1645557" y="1707242"/>
                    <a:pt x="1696357" y="1685471"/>
                    <a:pt x="1721757" y="1719942"/>
                  </a:cubicBezTo>
                  <a:cubicBezTo>
                    <a:pt x="1747157" y="1754413"/>
                    <a:pt x="1712685" y="1857828"/>
                    <a:pt x="1699985" y="1894114"/>
                  </a:cubicBezTo>
                  <a:cubicBezTo>
                    <a:pt x="1687285" y="1930400"/>
                    <a:pt x="1654628" y="1895929"/>
                    <a:pt x="1645557" y="1937657"/>
                  </a:cubicBezTo>
                  <a:cubicBezTo>
                    <a:pt x="1636486" y="1979385"/>
                    <a:pt x="1665514" y="2059214"/>
                    <a:pt x="1645557" y="2144485"/>
                  </a:cubicBezTo>
                  <a:cubicBezTo>
                    <a:pt x="1625600" y="2229756"/>
                    <a:pt x="1562100" y="2380342"/>
                    <a:pt x="1525814" y="2449285"/>
                  </a:cubicBezTo>
                  <a:cubicBezTo>
                    <a:pt x="1489528" y="2518228"/>
                    <a:pt x="1465943" y="2494642"/>
                    <a:pt x="1427843" y="2558142"/>
                  </a:cubicBezTo>
                  <a:cubicBezTo>
                    <a:pt x="1389743" y="2621642"/>
                    <a:pt x="1331685" y="2761342"/>
                    <a:pt x="1297214" y="2830285"/>
                  </a:cubicBezTo>
                  <a:cubicBezTo>
                    <a:pt x="1262743" y="2899228"/>
                    <a:pt x="1231900" y="2919186"/>
                    <a:pt x="1221014" y="2971800"/>
                  </a:cubicBezTo>
                  <a:cubicBezTo>
                    <a:pt x="1210128" y="3024414"/>
                    <a:pt x="1235528" y="3095171"/>
                    <a:pt x="1231900" y="3145971"/>
                  </a:cubicBezTo>
                  <a:cubicBezTo>
                    <a:pt x="1228272" y="3196771"/>
                    <a:pt x="1201057" y="3202214"/>
                    <a:pt x="1199243" y="3276600"/>
                  </a:cubicBezTo>
                  <a:cubicBezTo>
                    <a:pt x="1197429" y="3350986"/>
                    <a:pt x="1201057" y="3372757"/>
                    <a:pt x="1221014" y="3592285"/>
                  </a:cubicBezTo>
                  <a:cubicBezTo>
                    <a:pt x="1240971" y="3811813"/>
                    <a:pt x="1279071" y="4276271"/>
                    <a:pt x="1318985" y="4593771"/>
                  </a:cubicBezTo>
                  <a:cubicBezTo>
                    <a:pt x="1358899" y="4911271"/>
                    <a:pt x="1393371" y="5265057"/>
                    <a:pt x="1460500" y="5497285"/>
                  </a:cubicBezTo>
                  <a:cubicBezTo>
                    <a:pt x="1527629" y="5729513"/>
                    <a:pt x="1658257" y="5881913"/>
                    <a:pt x="1721757" y="5987142"/>
                  </a:cubicBezTo>
                  <a:cubicBezTo>
                    <a:pt x="1785257" y="6092371"/>
                    <a:pt x="1807029" y="6108700"/>
                    <a:pt x="1841500" y="6128657"/>
                  </a:cubicBezTo>
                  <a:cubicBezTo>
                    <a:pt x="1875971" y="6148614"/>
                    <a:pt x="1901371" y="6099628"/>
                    <a:pt x="1928585" y="6106885"/>
                  </a:cubicBezTo>
                  <a:cubicBezTo>
                    <a:pt x="1955799" y="6114142"/>
                    <a:pt x="1981199" y="6163129"/>
                    <a:pt x="2004785" y="6172200"/>
                  </a:cubicBezTo>
                  <a:cubicBezTo>
                    <a:pt x="2028371" y="6181271"/>
                    <a:pt x="2062843" y="6144986"/>
                    <a:pt x="2070100" y="6161314"/>
                  </a:cubicBezTo>
                  <a:cubicBezTo>
                    <a:pt x="2077357" y="6177643"/>
                    <a:pt x="2075542" y="6226628"/>
                    <a:pt x="2048328" y="6270171"/>
                  </a:cubicBezTo>
                  <a:cubicBezTo>
                    <a:pt x="2021114" y="6313714"/>
                    <a:pt x="1950357" y="6389914"/>
                    <a:pt x="1906814" y="6422571"/>
                  </a:cubicBezTo>
                  <a:cubicBezTo>
                    <a:pt x="1863271" y="6455228"/>
                    <a:pt x="1816099" y="6458857"/>
                    <a:pt x="1787071" y="6466114"/>
                  </a:cubicBezTo>
                  <a:cubicBezTo>
                    <a:pt x="1758043" y="6473371"/>
                    <a:pt x="1752600" y="6453414"/>
                    <a:pt x="1732643" y="6466114"/>
                  </a:cubicBezTo>
                  <a:cubicBezTo>
                    <a:pt x="1712686" y="6478814"/>
                    <a:pt x="1654628" y="6520543"/>
                    <a:pt x="1667328" y="6542314"/>
                  </a:cubicBezTo>
                  <a:cubicBezTo>
                    <a:pt x="1680028" y="6564085"/>
                    <a:pt x="1732643" y="6600371"/>
                    <a:pt x="1808843" y="6596742"/>
                  </a:cubicBezTo>
                  <a:cubicBezTo>
                    <a:pt x="1885043" y="6593113"/>
                    <a:pt x="2033814" y="6538685"/>
                    <a:pt x="2124528" y="6520542"/>
                  </a:cubicBezTo>
                  <a:cubicBezTo>
                    <a:pt x="2215242" y="6502399"/>
                    <a:pt x="2309585" y="6507842"/>
                    <a:pt x="2353128" y="6487885"/>
                  </a:cubicBezTo>
                  <a:cubicBezTo>
                    <a:pt x="2396671" y="6467928"/>
                    <a:pt x="2378528" y="6442529"/>
                    <a:pt x="2385785" y="6400800"/>
                  </a:cubicBezTo>
                  <a:cubicBezTo>
                    <a:pt x="2393042" y="6359072"/>
                    <a:pt x="2378528" y="6273800"/>
                    <a:pt x="2396671" y="6237514"/>
                  </a:cubicBezTo>
                  <a:cubicBezTo>
                    <a:pt x="2414814" y="6201228"/>
                    <a:pt x="2461986" y="6199414"/>
                    <a:pt x="2494643" y="6183085"/>
                  </a:cubicBezTo>
                  <a:cubicBezTo>
                    <a:pt x="2527300" y="6166756"/>
                    <a:pt x="2558143" y="6137728"/>
                    <a:pt x="2592614" y="6139542"/>
                  </a:cubicBezTo>
                  <a:cubicBezTo>
                    <a:pt x="2627085" y="6141356"/>
                    <a:pt x="2652485" y="6190342"/>
                    <a:pt x="2701471" y="6193971"/>
                  </a:cubicBezTo>
                  <a:cubicBezTo>
                    <a:pt x="2750457" y="6197600"/>
                    <a:pt x="2855685" y="6177643"/>
                    <a:pt x="2886528" y="6161314"/>
                  </a:cubicBezTo>
                  <a:cubicBezTo>
                    <a:pt x="2917371" y="6144986"/>
                    <a:pt x="2868385" y="6103257"/>
                    <a:pt x="2886528" y="6096000"/>
                  </a:cubicBezTo>
                  <a:cubicBezTo>
                    <a:pt x="2904671" y="6088743"/>
                    <a:pt x="2968171" y="6125028"/>
                    <a:pt x="2995385" y="6117771"/>
                  </a:cubicBezTo>
                  <a:cubicBezTo>
                    <a:pt x="3022599" y="6110514"/>
                    <a:pt x="3037114" y="6048829"/>
                    <a:pt x="3049814" y="6052457"/>
                  </a:cubicBezTo>
                  <a:cubicBezTo>
                    <a:pt x="3062514" y="6056086"/>
                    <a:pt x="3049814" y="6117771"/>
                    <a:pt x="3071585" y="6139542"/>
                  </a:cubicBezTo>
                  <a:cubicBezTo>
                    <a:pt x="3093356" y="6161313"/>
                    <a:pt x="3149600" y="6146799"/>
                    <a:pt x="3180443" y="6183085"/>
                  </a:cubicBezTo>
                  <a:cubicBezTo>
                    <a:pt x="3211286" y="6219371"/>
                    <a:pt x="3216729" y="6306457"/>
                    <a:pt x="3256643" y="6357257"/>
                  </a:cubicBezTo>
                  <a:cubicBezTo>
                    <a:pt x="3296557" y="6408057"/>
                    <a:pt x="3383642" y="6444342"/>
                    <a:pt x="3419928" y="6487885"/>
                  </a:cubicBezTo>
                  <a:cubicBezTo>
                    <a:pt x="3456214" y="6531428"/>
                    <a:pt x="3448957" y="6584043"/>
                    <a:pt x="3474357" y="6618514"/>
                  </a:cubicBezTo>
                  <a:cubicBezTo>
                    <a:pt x="3499757" y="6652985"/>
                    <a:pt x="3559628" y="6703785"/>
                    <a:pt x="3572328" y="6694714"/>
                  </a:cubicBezTo>
                  <a:cubicBezTo>
                    <a:pt x="3585028" y="6685643"/>
                    <a:pt x="3552371" y="6607628"/>
                    <a:pt x="3550557" y="6564085"/>
                  </a:cubicBezTo>
                  <a:cubicBezTo>
                    <a:pt x="3548743" y="6520542"/>
                    <a:pt x="3572329" y="6489700"/>
                    <a:pt x="3561443" y="6433457"/>
                  </a:cubicBezTo>
                  <a:cubicBezTo>
                    <a:pt x="3550557" y="6377214"/>
                    <a:pt x="3499757" y="6286499"/>
                    <a:pt x="3485243" y="6226628"/>
                  </a:cubicBezTo>
                  <a:cubicBezTo>
                    <a:pt x="3470729" y="6166757"/>
                    <a:pt x="3468914" y="6121399"/>
                    <a:pt x="3474357" y="6074228"/>
                  </a:cubicBezTo>
                  <a:cubicBezTo>
                    <a:pt x="3479800" y="6027057"/>
                    <a:pt x="3521529" y="5990771"/>
                    <a:pt x="3517900" y="5943600"/>
                  </a:cubicBezTo>
                  <a:cubicBezTo>
                    <a:pt x="3514271" y="5896429"/>
                    <a:pt x="3483428" y="5820228"/>
                    <a:pt x="3452585" y="5791200"/>
                  </a:cubicBezTo>
                  <a:cubicBezTo>
                    <a:pt x="3421742" y="5762172"/>
                    <a:pt x="3363686" y="5780314"/>
                    <a:pt x="3332843" y="5769428"/>
                  </a:cubicBezTo>
                  <a:cubicBezTo>
                    <a:pt x="3302000" y="5758542"/>
                    <a:pt x="3265714" y="5740399"/>
                    <a:pt x="3267528" y="5725885"/>
                  </a:cubicBezTo>
                  <a:cubicBezTo>
                    <a:pt x="3269342" y="5711371"/>
                    <a:pt x="3327399" y="5700485"/>
                    <a:pt x="3343728" y="5682342"/>
                  </a:cubicBezTo>
                  <a:cubicBezTo>
                    <a:pt x="3360057" y="5664199"/>
                    <a:pt x="3369128" y="5633356"/>
                    <a:pt x="3365500" y="5617028"/>
                  </a:cubicBezTo>
                  <a:cubicBezTo>
                    <a:pt x="3361872" y="5600700"/>
                    <a:pt x="3347357" y="5586185"/>
                    <a:pt x="3321957" y="5584371"/>
                  </a:cubicBezTo>
                  <a:cubicBezTo>
                    <a:pt x="3296557" y="5582557"/>
                    <a:pt x="3256643" y="5593442"/>
                    <a:pt x="3213100" y="5606142"/>
                  </a:cubicBezTo>
                  <a:cubicBezTo>
                    <a:pt x="3169557" y="5618842"/>
                    <a:pt x="3109686" y="5669642"/>
                    <a:pt x="3060700" y="5660571"/>
                  </a:cubicBezTo>
                  <a:cubicBezTo>
                    <a:pt x="3011714" y="5651500"/>
                    <a:pt x="2973614" y="5602514"/>
                    <a:pt x="2919185" y="5551714"/>
                  </a:cubicBezTo>
                  <a:cubicBezTo>
                    <a:pt x="2864756" y="5500914"/>
                    <a:pt x="2795814" y="5422900"/>
                    <a:pt x="2734128" y="5355771"/>
                  </a:cubicBezTo>
                  <a:cubicBezTo>
                    <a:pt x="2672442" y="5288642"/>
                    <a:pt x="2607128" y="5206999"/>
                    <a:pt x="2549071" y="5148942"/>
                  </a:cubicBezTo>
                  <a:cubicBezTo>
                    <a:pt x="2491014" y="5090885"/>
                    <a:pt x="2422071" y="5034642"/>
                    <a:pt x="2385785" y="5007428"/>
                  </a:cubicBezTo>
                  <a:cubicBezTo>
                    <a:pt x="2349499" y="4980214"/>
                    <a:pt x="2347686" y="5069114"/>
                    <a:pt x="2331357" y="4985657"/>
                  </a:cubicBezTo>
                  <a:cubicBezTo>
                    <a:pt x="2315029" y="4902200"/>
                    <a:pt x="2289628" y="4709885"/>
                    <a:pt x="2287814" y="4506685"/>
                  </a:cubicBezTo>
                  <a:cubicBezTo>
                    <a:pt x="2286000" y="4303485"/>
                    <a:pt x="2309585" y="3989614"/>
                    <a:pt x="2320471" y="3766457"/>
                  </a:cubicBezTo>
                  <a:cubicBezTo>
                    <a:pt x="2331357" y="3543300"/>
                    <a:pt x="2358571" y="3303813"/>
                    <a:pt x="2353128" y="3167742"/>
                  </a:cubicBezTo>
                  <a:cubicBezTo>
                    <a:pt x="2347685" y="3031671"/>
                    <a:pt x="2298700" y="3031671"/>
                    <a:pt x="2287814" y="2950028"/>
                  </a:cubicBezTo>
                  <a:cubicBezTo>
                    <a:pt x="2276928" y="2868385"/>
                    <a:pt x="2266043" y="2759528"/>
                    <a:pt x="2287814" y="2677885"/>
                  </a:cubicBezTo>
                  <a:cubicBezTo>
                    <a:pt x="2309585" y="2596242"/>
                    <a:pt x="2347686" y="2536371"/>
                    <a:pt x="2418443" y="2460171"/>
                  </a:cubicBezTo>
                  <a:cubicBezTo>
                    <a:pt x="2489200" y="2383971"/>
                    <a:pt x="2659743" y="2233385"/>
                    <a:pt x="2712357" y="2220685"/>
                  </a:cubicBezTo>
                  <a:cubicBezTo>
                    <a:pt x="2764971" y="2207985"/>
                    <a:pt x="2719614" y="2291442"/>
                    <a:pt x="2734128" y="2383971"/>
                  </a:cubicBezTo>
                  <a:cubicBezTo>
                    <a:pt x="2748642" y="2476500"/>
                    <a:pt x="2783114" y="2647043"/>
                    <a:pt x="2799443" y="2775857"/>
                  </a:cubicBezTo>
                  <a:cubicBezTo>
                    <a:pt x="2815772" y="2904671"/>
                    <a:pt x="2819400" y="3066143"/>
                    <a:pt x="2832100" y="3156857"/>
                  </a:cubicBezTo>
                  <a:cubicBezTo>
                    <a:pt x="2844800" y="3247571"/>
                    <a:pt x="2875643" y="3271156"/>
                    <a:pt x="2875643" y="3320142"/>
                  </a:cubicBezTo>
                  <a:cubicBezTo>
                    <a:pt x="2875643" y="3369128"/>
                    <a:pt x="2835729" y="3394528"/>
                    <a:pt x="2832100" y="3450771"/>
                  </a:cubicBezTo>
                  <a:cubicBezTo>
                    <a:pt x="2828471" y="3507014"/>
                    <a:pt x="2848428" y="3624943"/>
                    <a:pt x="2853871" y="3657600"/>
                  </a:cubicBezTo>
                  <a:cubicBezTo>
                    <a:pt x="2859314" y="3690257"/>
                    <a:pt x="2855686" y="3624943"/>
                    <a:pt x="2864757" y="3646714"/>
                  </a:cubicBezTo>
                  <a:cubicBezTo>
                    <a:pt x="2873829" y="3668485"/>
                    <a:pt x="2899229" y="3753757"/>
                    <a:pt x="2908300" y="3788228"/>
                  </a:cubicBezTo>
                  <a:cubicBezTo>
                    <a:pt x="2917371" y="3822699"/>
                    <a:pt x="2906485" y="3851728"/>
                    <a:pt x="2919185" y="3853542"/>
                  </a:cubicBezTo>
                  <a:cubicBezTo>
                    <a:pt x="2931885" y="3855356"/>
                    <a:pt x="2966357" y="3786414"/>
                    <a:pt x="2984500" y="3799114"/>
                  </a:cubicBezTo>
                  <a:cubicBezTo>
                    <a:pt x="3002643" y="3811814"/>
                    <a:pt x="3006272" y="3891642"/>
                    <a:pt x="3028043" y="3929742"/>
                  </a:cubicBezTo>
                  <a:cubicBezTo>
                    <a:pt x="3049814" y="3967842"/>
                    <a:pt x="3102428" y="4020457"/>
                    <a:pt x="3115128" y="4027714"/>
                  </a:cubicBezTo>
                  <a:cubicBezTo>
                    <a:pt x="3127828" y="4034971"/>
                    <a:pt x="3107871" y="3998685"/>
                    <a:pt x="3104243" y="3973285"/>
                  </a:cubicBezTo>
                  <a:cubicBezTo>
                    <a:pt x="3100615" y="3947885"/>
                    <a:pt x="3077029" y="3869871"/>
                    <a:pt x="3093357" y="3875314"/>
                  </a:cubicBezTo>
                  <a:cubicBezTo>
                    <a:pt x="3109685" y="3880757"/>
                    <a:pt x="3176814" y="3989614"/>
                    <a:pt x="3202214" y="4005942"/>
                  </a:cubicBezTo>
                  <a:cubicBezTo>
                    <a:pt x="3227614" y="4022271"/>
                    <a:pt x="3254829" y="4005942"/>
                    <a:pt x="3245757" y="3973285"/>
                  </a:cubicBezTo>
                  <a:cubicBezTo>
                    <a:pt x="3236685" y="3940628"/>
                    <a:pt x="3136899" y="3815443"/>
                    <a:pt x="3147785" y="3810000"/>
                  </a:cubicBezTo>
                  <a:cubicBezTo>
                    <a:pt x="3158671" y="3804557"/>
                    <a:pt x="3282042" y="3922485"/>
                    <a:pt x="3311071" y="3940628"/>
                  </a:cubicBezTo>
                  <a:cubicBezTo>
                    <a:pt x="3340100" y="3958771"/>
                    <a:pt x="3318328" y="3924300"/>
                    <a:pt x="3321957" y="3918857"/>
                  </a:cubicBezTo>
                  <a:cubicBezTo>
                    <a:pt x="3325586" y="3913414"/>
                    <a:pt x="3347357" y="3933371"/>
                    <a:pt x="3332843" y="3907971"/>
                  </a:cubicBezTo>
                  <a:cubicBezTo>
                    <a:pt x="3318329" y="3882571"/>
                    <a:pt x="3227614" y="3771900"/>
                    <a:pt x="3234871" y="3766457"/>
                  </a:cubicBezTo>
                  <a:cubicBezTo>
                    <a:pt x="3242128" y="3761014"/>
                    <a:pt x="3374571" y="3884385"/>
                    <a:pt x="3376385" y="3875314"/>
                  </a:cubicBezTo>
                  <a:cubicBezTo>
                    <a:pt x="3378199" y="3866243"/>
                    <a:pt x="3276600" y="3748314"/>
                    <a:pt x="3245757" y="3712028"/>
                  </a:cubicBezTo>
                  <a:cubicBezTo>
                    <a:pt x="3214914" y="3675742"/>
                    <a:pt x="3209471" y="3699328"/>
                    <a:pt x="3191328" y="3657600"/>
                  </a:cubicBezTo>
                  <a:cubicBezTo>
                    <a:pt x="3173185" y="3615872"/>
                    <a:pt x="3158671" y="3516086"/>
                    <a:pt x="3136900" y="3461657"/>
                  </a:cubicBezTo>
                  <a:cubicBezTo>
                    <a:pt x="3115129" y="3407228"/>
                    <a:pt x="3069772" y="3412671"/>
                    <a:pt x="3060700" y="3331028"/>
                  </a:cubicBezTo>
                  <a:cubicBezTo>
                    <a:pt x="3051629" y="3249385"/>
                    <a:pt x="3093357" y="3082471"/>
                    <a:pt x="3082471" y="2971800"/>
                  </a:cubicBezTo>
                  <a:cubicBezTo>
                    <a:pt x="3071585" y="2861129"/>
                    <a:pt x="3006271" y="2759529"/>
                    <a:pt x="2995385" y="2667000"/>
                  </a:cubicBezTo>
                  <a:cubicBezTo>
                    <a:pt x="2984499" y="2574471"/>
                    <a:pt x="3015343" y="2498271"/>
                    <a:pt x="3017157" y="2416628"/>
                  </a:cubicBezTo>
                  <a:cubicBezTo>
                    <a:pt x="3018971" y="2334985"/>
                    <a:pt x="3004457" y="2253342"/>
                    <a:pt x="3006271" y="2177142"/>
                  </a:cubicBezTo>
                  <a:cubicBezTo>
                    <a:pt x="3008085" y="2100942"/>
                    <a:pt x="3031672" y="2048328"/>
                    <a:pt x="3028043" y="1959428"/>
                  </a:cubicBezTo>
                  <a:cubicBezTo>
                    <a:pt x="3024415" y="1870528"/>
                    <a:pt x="3004457" y="1729013"/>
                    <a:pt x="2984500" y="1643742"/>
                  </a:cubicBezTo>
                  <a:cubicBezTo>
                    <a:pt x="2964543" y="1558471"/>
                    <a:pt x="2931886" y="1487714"/>
                    <a:pt x="2908300" y="1447800"/>
                  </a:cubicBezTo>
                  <a:cubicBezTo>
                    <a:pt x="2884714" y="1407886"/>
                    <a:pt x="2870199" y="1415143"/>
                    <a:pt x="2842985" y="1404257"/>
                  </a:cubicBezTo>
                  <a:cubicBezTo>
                    <a:pt x="2815771" y="1393371"/>
                    <a:pt x="2774042" y="1398814"/>
                    <a:pt x="2745014" y="1382485"/>
                  </a:cubicBezTo>
                  <a:cubicBezTo>
                    <a:pt x="2715986" y="1366156"/>
                    <a:pt x="2692400" y="1318985"/>
                    <a:pt x="2668814" y="1306285"/>
                  </a:cubicBezTo>
                  <a:cubicBezTo>
                    <a:pt x="2645228" y="1293585"/>
                    <a:pt x="2614386" y="1315356"/>
                    <a:pt x="2603500" y="1306285"/>
                  </a:cubicBezTo>
                  <a:cubicBezTo>
                    <a:pt x="2592614" y="1297214"/>
                    <a:pt x="2594429" y="1282700"/>
                    <a:pt x="2603500" y="1251857"/>
                  </a:cubicBezTo>
                  <a:cubicBezTo>
                    <a:pt x="2612571" y="1221014"/>
                    <a:pt x="2643414" y="1164771"/>
                    <a:pt x="2657928" y="1121228"/>
                  </a:cubicBezTo>
                  <a:cubicBezTo>
                    <a:pt x="2672442" y="1077685"/>
                    <a:pt x="2676071" y="1050471"/>
                    <a:pt x="2690585" y="990600"/>
                  </a:cubicBezTo>
                  <a:cubicBezTo>
                    <a:pt x="2705099" y="930729"/>
                    <a:pt x="2737757" y="830943"/>
                    <a:pt x="2745014" y="762000"/>
                  </a:cubicBezTo>
                  <a:cubicBezTo>
                    <a:pt x="2752271" y="693057"/>
                    <a:pt x="2745014" y="636813"/>
                    <a:pt x="2734128" y="576942"/>
                  </a:cubicBezTo>
                  <a:cubicBezTo>
                    <a:pt x="2723242" y="517071"/>
                    <a:pt x="2692400" y="446314"/>
                    <a:pt x="2679700" y="402771"/>
                  </a:cubicBezTo>
                  <a:cubicBezTo>
                    <a:pt x="2667000" y="359228"/>
                    <a:pt x="2676071" y="346528"/>
                    <a:pt x="2657928" y="315685"/>
                  </a:cubicBezTo>
                  <a:cubicBezTo>
                    <a:pt x="2639785" y="284842"/>
                    <a:pt x="2601686" y="235857"/>
                    <a:pt x="2570843" y="217714"/>
                  </a:cubicBezTo>
                  <a:cubicBezTo>
                    <a:pt x="2540000" y="199571"/>
                    <a:pt x="2483757" y="217714"/>
                    <a:pt x="2472871" y="206828"/>
                  </a:cubicBezTo>
                  <a:cubicBezTo>
                    <a:pt x="2461985" y="195942"/>
                    <a:pt x="2516414" y="174171"/>
                    <a:pt x="2505528" y="152400"/>
                  </a:cubicBezTo>
                  <a:cubicBezTo>
                    <a:pt x="2494642" y="130629"/>
                    <a:pt x="2438400" y="101600"/>
                    <a:pt x="2407557" y="76200"/>
                  </a:cubicBezTo>
                  <a:cubicBezTo>
                    <a:pt x="2376714" y="50800"/>
                    <a:pt x="2367642" y="0"/>
                    <a:pt x="2320471" y="0"/>
                  </a:cubicBezTo>
                  <a:cubicBezTo>
                    <a:pt x="2273300" y="0"/>
                    <a:pt x="2188028" y="29029"/>
                    <a:pt x="2124528" y="76200"/>
                  </a:cubicBezTo>
                  <a:cubicBezTo>
                    <a:pt x="2061028" y="123371"/>
                    <a:pt x="1981199" y="179614"/>
                    <a:pt x="1939471" y="283028"/>
                  </a:cubicBezTo>
                  <a:cubicBezTo>
                    <a:pt x="1897743" y="386442"/>
                    <a:pt x="1888671" y="587828"/>
                    <a:pt x="1874157" y="696685"/>
                  </a:cubicBezTo>
                  <a:cubicBezTo>
                    <a:pt x="1859643" y="805542"/>
                    <a:pt x="1863271" y="870857"/>
                    <a:pt x="1852385" y="936171"/>
                  </a:cubicBezTo>
                  <a:cubicBezTo>
                    <a:pt x="1841499" y="1001485"/>
                    <a:pt x="1808843" y="1030514"/>
                    <a:pt x="1808843" y="1088571"/>
                  </a:cubicBezTo>
                  <a:cubicBezTo>
                    <a:pt x="1808843" y="1146628"/>
                    <a:pt x="1845128" y="1228271"/>
                    <a:pt x="1852385" y="1284514"/>
                  </a:cubicBezTo>
                  <a:cubicBezTo>
                    <a:pt x="1859642" y="1340757"/>
                    <a:pt x="1856013" y="1383392"/>
                    <a:pt x="1852385" y="1426028"/>
                  </a:cubicBezTo>
                </a:path>
              </a:pathLst>
            </a:cu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6500826" y="1785926"/>
            <a:ext cx="1785950" cy="2682531"/>
            <a:chOff x="1914072" y="751114"/>
            <a:chExt cx="3165928" cy="5348514"/>
          </a:xfrm>
        </p:grpSpPr>
        <p:sp>
          <p:nvSpPr>
            <p:cNvPr id="36" name="Forme libre 35"/>
            <p:cNvSpPr/>
            <p:nvPr/>
          </p:nvSpPr>
          <p:spPr>
            <a:xfrm>
              <a:off x="2195286" y="1946728"/>
              <a:ext cx="2599871" cy="1571172"/>
            </a:xfrm>
            <a:custGeom>
              <a:avLst/>
              <a:gdLst>
                <a:gd name="connsiteX0" fmla="*/ 1353457 w 2599871"/>
                <a:gd name="connsiteY0" fmla="*/ 23586 h 1571172"/>
                <a:gd name="connsiteX1" fmla="*/ 820057 w 2599871"/>
                <a:gd name="connsiteY1" fmla="*/ 197758 h 1571172"/>
                <a:gd name="connsiteX2" fmla="*/ 624114 w 2599871"/>
                <a:gd name="connsiteY2" fmla="*/ 611415 h 1571172"/>
                <a:gd name="connsiteX3" fmla="*/ 602343 w 2599871"/>
                <a:gd name="connsiteY3" fmla="*/ 894443 h 1571172"/>
                <a:gd name="connsiteX4" fmla="*/ 493485 w 2599871"/>
                <a:gd name="connsiteY4" fmla="*/ 970643 h 1571172"/>
                <a:gd name="connsiteX5" fmla="*/ 319314 w 2599871"/>
                <a:gd name="connsiteY5" fmla="*/ 1025072 h 1571172"/>
                <a:gd name="connsiteX6" fmla="*/ 264885 w 2599871"/>
                <a:gd name="connsiteY6" fmla="*/ 1133929 h 1571172"/>
                <a:gd name="connsiteX7" fmla="*/ 25400 w 2599871"/>
                <a:gd name="connsiteY7" fmla="*/ 1242786 h 1571172"/>
                <a:gd name="connsiteX8" fmla="*/ 112485 w 2599871"/>
                <a:gd name="connsiteY8" fmla="*/ 1525815 h 1571172"/>
                <a:gd name="connsiteX9" fmla="*/ 341085 w 2599871"/>
                <a:gd name="connsiteY9" fmla="*/ 1514929 h 1571172"/>
                <a:gd name="connsiteX10" fmla="*/ 515257 w 2599871"/>
                <a:gd name="connsiteY10" fmla="*/ 1362529 h 1571172"/>
                <a:gd name="connsiteX11" fmla="*/ 787400 w 2599871"/>
                <a:gd name="connsiteY11" fmla="*/ 1210129 h 1571172"/>
                <a:gd name="connsiteX12" fmla="*/ 918028 w 2599871"/>
                <a:gd name="connsiteY12" fmla="*/ 970643 h 1571172"/>
                <a:gd name="connsiteX13" fmla="*/ 1342571 w 2599871"/>
                <a:gd name="connsiteY13" fmla="*/ 665843 h 1571172"/>
                <a:gd name="connsiteX14" fmla="*/ 1690914 w 2599871"/>
                <a:gd name="connsiteY14" fmla="*/ 633186 h 1571172"/>
                <a:gd name="connsiteX15" fmla="*/ 2006600 w 2599871"/>
                <a:gd name="connsiteY15" fmla="*/ 861786 h 1571172"/>
                <a:gd name="connsiteX16" fmla="*/ 2050143 w 2599871"/>
                <a:gd name="connsiteY16" fmla="*/ 872672 h 1571172"/>
                <a:gd name="connsiteX17" fmla="*/ 2224314 w 2599871"/>
                <a:gd name="connsiteY17" fmla="*/ 883558 h 1571172"/>
                <a:gd name="connsiteX18" fmla="*/ 2409371 w 2599871"/>
                <a:gd name="connsiteY18" fmla="*/ 850901 h 1571172"/>
                <a:gd name="connsiteX19" fmla="*/ 2507343 w 2599871"/>
                <a:gd name="connsiteY19" fmla="*/ 818243 h 1571172"/>
                <a:gd name="connsiteX20" fmla="*/ 2485571 w 2599871"/>
                <a:gd name="connsiteY20" fmla="*/ 698501 h 1571172"/>
                <a:gd name="connsiteX21" fmla="*/ 2594428 w 2599871"/>
                <a:gd name="connsiteY21" fmla="*/ 611415 h 1571172"/>
                <a:gd name="connsiteX22" fmla="*/ 2518228 w 2599871"/>
                <a:gd name="connsiteY22" fmla="*/ 328386 h 1571172"/>
                <a:gd name="connsiteX23" fmla="*/ 2344057 w 2599871"/>
                <a:gd name="connsiteY23" fmla="*/ 273958 h 1571172"/>
                <a:gd name="connsiteX24" fmla="*/ 2213428 w 2599871"/>
                <a:gd name="connsiteY24" fmla="*/ 295729 h 1571172"/>
                <a:gd name="connsiteX25" fmla="*/ 2224314 w 2599871"/>
                <a:gd name="connsiteY25" fmla="*/ 393701 h 1571172"/>
                <a:gd name="connsiteX26" fmla="*/ 2017485 w 2599871"/>
                <a:gd name="connsiteY26" fmla="*/ 252186 h 1571172"/>
                <a:gd name="connsiteX27" fmla="*/ 1799771 w 2599871"/>
                <a:gd name="connsiteY27" fmla="*/ 56243 h 1571172"/>
                <a:gd name="connsiteX28" fmla="*/ 1353457 w 2599871"/>
                <a:gd name="connsiteY28" fmla="*/ 23586 h 1571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599871" h="1571172">
                  <a:moveTo>
                    <a:pt x="1353457" y="23586"/>
                  </a:moveTo>
                  <a:cubicBezTo>
                    <a:pt x="1190171" y="47172"/>
                    <a:pt x="941614" y="99787"/>
                    <a:pt x="820057" y="197758"/>
                  </a:cubicBezTo>
                  <a:cubicBezTo>
                    <a:pt x="698500" y="295730"/>
                    <a:pt x="660400" y="495301"/>
                    <a:pt x="624114" y="611415"/>
                  </a:cubicBezTo>
                  <a:cubicBezTo>
                    <a:pt x="587828" y="727529"/>
                    <a:pt x="624115" y="834572"/>
                    <a:pt x="602343" y="894443"/>
                  </a:cubicBezTo>
                  <a:cubicBezTo>
                    <a:pt x="580572" y="954314"/>
                    <a:pt x="540656" y="948872"/>
                    <a:pt x="493485" y="970643"/>
                  </a:cubicBezTo>
                  <a:cubicBezTo>
                    <a:pt x="446314" y="992414"/>
                    <a:pt x="357414" y="997858"/>
                    <a:pt x="319314" y="1025072"/>
                  </a:cubicBezTo>
                  <a:cubicBezTo>
                    <a:pt x="281214" y="1052286"/>
                    <a:pt x="313871" y="1097643"/>
                    <a:pt x="264885" y="1133929"/>
                  </a:cubicBezTo>
                  <a:cubicBezTo>
                    <a:pt x="215899" y="1170215"/>
                    <a:pt x="50800" y="1177472"/>
                    <a:pt x="25400" y="1242786"/>
                  </a:cubicBezTo>
                  <a:cubicBezTo>
                    <a:pt x="0" y="1308100"/>
                    <a:pt x="59871" y="1480458"/>
                    <a:pt x="112485" y="1525815"/>
                  </a:cubicBezTo>
                  <a:cubicBezTo>
                    <a:pt x="165099" y="1571172"/>
                    <a:pt x="273956" y="1542143"/>
                    <a:pt x="341085" y="1514929"/>
                  </a:cubicBezTo>
                  <a:cubicBezTo>
                    <a:pt x="408214" y="1487715"/>
                    <a:pt x="440871" y="1413329"/>
                    <a:pt x="515257" y="1362529"/>
                  </a:cubicBezTo>
                  <a:cubicBezTo>
                    <a:pt x="589643" y="1311729"/>
                    <a:pt x="720272" y="1275443"/>
                    <a:pt x="787400" y="1210129"/>
                  </a:cubicBezTo>
                  <a:cubicBezTo>
                    <a:pt x="854528" y="1144815"/>
                    <a:pt x="825500" y="1061357"/>
                    <a:pt x="918028" y="970643"/>
                  </a:cubicBezTo>
                  <a:cubicBezTo>
                    <a:pt x="1010556" y="879929"/>
                    <a:pt x="1213757" y="722086"/>
                    <a:pt x="1342571" y="665843"/>
                  </a:cubicBezTo>
                  <a:cubicBezTo>
                    <a:pt x="1471385" y="609600"/>
                    <a:pt x="1580243" y="600529"/>
                    <a:pt x="1690914" y="633186"/>
                  </a:cubicBezTo>
                  <a:cubicBezTo>
                    <a:pt x="1801585" y="665843"/>
                    <a:pt x="1946729" y="821872"/>
                    <a:pt x="2006600" y="861786"/>
                  </a:cubicBezTo>
                  <a:cubicBezTo>
                    <a:pt x="2066472" y="901700"/>
                    <a:pt x="2013857" y="869043"/>
                    <a:pt x="2050143" y="872672"/>
                  </a:cubicBezTo>
                  <a:cubicBezTo>
                    <a:pt x="2086429" y="876301"/>
                    <a:pt x="2164443" y="887186"/>
                    <a:pt x="2224314" y="883558"/>
                  </a:cubicBezTo>
                  <a:cubicBezTo>
                    <a:pt x="2284185" y="879930"/>
                    <a:pt x="2362200" y="861787"/>
                    <a:pt x="2409371" y="850901"/>
                  </a:cubicBezTo>
                  <a:cubicBezTo>
                    <a:pt x="2456542" y="840015"/>
                    <a:pt x="2494643" y="843643"/>
                    <a:pt x="2507343" y="818243"/>
                  </a:cubicBezTo>
                  <a:cubicBezTo>
                    <a:pt x="2520043" y="792843"/>
                    <a:pt x="2471057" y="732972"/>
                    <a:pt x="2485571" y="698501"/>
                  </a:cubicBezTo>
                  <a:cubicBezTo>
                    <a:pt x="2500085" y="664030"/>
                    <a:pt x="2588985" y="673101"/>
                    <a:pt x="2594428" y="611415"/>
                  </a:cubicBezTo>
                  <a:cubicBezTo>
                    <a:pt x="2599871" y="549729"/>
                    <a:pt x="2559956" y="384629"/>
                    <a:pt x="2518228" y="328386"/>
                  </a:cubicBezTo>
                  <a:cubicBezTo>
                    <a:pt x="2476500" y="272143"/>
                    <a:pt x="2394857" y="279401"/>
                    <a:pt x="2344057" y="273958"/>
                  </a:cubicBezTo>
                  <a:cubicBezTo>
                    <a:pt x="2293257" y="268515"/>
                    <a:pt x="2233385" y="275772"/>
                    <a:pt x="2213428" y="295729"/>
                  </a:cubicBezTo>
                  <a:cubicBezTo>
                    <a:pt x="2193471" y="315686"/>
                    <a:pt x="2256971" y="400958"/>
                    <a:pt x="2224314" y="393701"/>
                  </a:cubicBezTo>
                  <a:cubicBezTo>
                    <a:pt x="2191657" y="386444"/>
                    <a:pt x="2088242" y="308429"/>
                    <a:pt x="2017485" y="252186"/>
                  </a:cubicBezTo>
                  <a:cubicBezTo>
                    <a:pt x="1946728" y="195943"/>
                    <a:pt x="1912257" y="94343"/>
                    <a:pt x="1799771" y="56243"/>
                  </a:cubicBezTo>
                  <a:cubicBezTo>
                    <a:pt x="1687285" y="18143"/>
                    <a:pt x="1516743" y="0"/>
                    <a:pt x="1353457" y="23586"/>
                  </a:cubicBezTo>
                  <a:close/>
                </a:path>
              </a:pathLst>
            </a:custGeom>
            <a:blipFill dpi="0" rotWithShape="1">
              <a:blip r:embed="rId17" cstate="print">
                <a:alphaModFix amt="50000"/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1914072" y="751114"/>
              <a:ext cx="3165928" cy="5348514"/>
            </a:xfrm>
            <a:custGeom>
              <a:avLst/>
              <a:gdLst>
                <a:gd name="connsiteX0" fmla="*/ 1101271 w 3165928"/>
                <a:gd name="connsiteY0" fmla="*/ 1621972 h 5348514"/>
                <a:gd name="connsiteX1" fmla="*/ 970642 w 3165928"/>
                <a:gd name="connsiteY1" fmla="*/ 1578429 h 5348514"/>
                <a:gd name="connsiteX2" fmla="*/ 894442 w 3165928"/>
                <a:gd name="connsiteY2" fmla="*/ 1534886 h 5348514"/>
                <a:gd name="connsiteX3" fmla="*/ 992414 w 3165928"/>
                <a:gd name="connsiteY3" fmla="*/ 1415143 h 5348514"/>
                <a:gd name="connsiteX4" fmla="*/ 1079499 w 3165928"/>
                <a:gd name="connsiteY4" fmla="*/ 1349829 h 5348514"/>
                <a:gd name="connsiteX5" fmla="*/ 1133928 w 3165928"/>
                <a:gd name="connsiteY5" fmla="*/ 1240972 h 5348514"/>
                <a:gd name="connsiteX6" fmla="*/ 1210128 w 3165928"/>
                <a:gd name="connsiteY6" fmla="*/ 1175657 h 5348514"/>
                <a:gd name="connsiteX7" fmla="*/ 1144814 w 3165928"/>
                <a:gd name="connsiteY7" fmla="*/ 1034143 h 5348514"/>
                <a:gd name="connsiteX8" fmla="*/ 1144814 w 3165928"/>
                <a:gd name="connsiteY8" fmla="*/ 968829 h 5348514"/>
                <a:gd name="connsiteX9" fmla="*/ 1123042 w 3165928"/>
                <a:gd name="connsiteY9" fmla="*/ 936172 h 5348514"/>
                <a:gd name="connsiteX10" fmla="*/ 1210128 w 3165928"/>
                <a:gd name="connsiteY10" fmla="*/ 805543 h 5348514"/>
                <a:gd name="connsiteX11" fmla="*/ 1210128 w 3165928"/>
                <a:gd name="connsiteY11" fmla="*/ 631372 h 5348514"/>
                <a:gd name="connsiteX12" fmla="*/ 1264557 w 3165928"/>
                <a:gd name="connsiteY12" fmla="*/ 620486 h 5348514"/>
                <a:gd name="connsiteX13" fmla="*/ 1275442 w 3165928"/>
                <a:gd name="connsiteY13" fmla="*/ 457200 h 5348514"/>
                <a:gd name="connsiteX14" fmla="*/ 1318985 w 3165928"/>
                <a:gd name="connsiteY14" fmla="*/ 239486 h 5348514"/>
                <a:gd name="connsiteX15" fmla="*/ 1351642 w 3165928"/>
                <a:gd name="connsiteY15" fmla="*/ 206829 h 5348514"/>
                <a:gd name="connsiteX16" fmla="*/ 1329871 w 3165928"/>
                <a:gd name="connsiteY16" fmla="*/ 152400 h 5348514"/>
                <a:gd name="connsiteX17" fmla="*/ 1438728 w 3165928"/>
                <a:gd name="connsiteY17" fmla="*/ 54429 h 5348514"/>
                <a:gd name="connsiteX18" fmla="*/ 1482271 w 3165928"/>
                <a:gd name="connsiteY18" fmla="*/ 76200 h 5348514"/>
                <a:gd name="connsiteX19" fmla="*/ 1569357 w 3165928"/>
                <a:gd name="connsiteY19" fmla="*/ 10886 h 5348514"/>
                <a:gd name="connsiteX20" fmla="*/ 1732642 w 3165928"/>
                <a:gd name="connsiteY20" fmla="*/ 10886 h 5348514"/>
                <a:gd name="connsiteX21" fmla="*/ 1841499 w 3165928"/>
                <a:gd name="connsiteY21" fmla="*/ 54429 h 5348514"/>
                <a:gd name="connsiteX22" fmla="*/ 1906814 w 3165928"/>
                <a:gd name="connsiteY22" fmla="*/ 174172 h 5348514"/>
                <a:gd name="connsiteX23" fmla="*/ 1961242 w 3165928"/>
                <a:gd name="connsiteY23" fmla="*/ 195943 h 5348514"/>
                <a:gd name="connsiteX24" fmla="*/ 1972128 w 3165928"/>
                <a:gd name="connsiteY24" fmla="*/ 424543 h 5348514"/>
                <a:gd name="connsiteX25" fmla="*/ 2004785 w 3165928"/>
                <a:gd name="connsiteY25" fmla="*/ 446315 h 5348514"/>
                <a:gd name="connsiteX26" fmla="*/ 2015671 w 3165928"/>
                <a:gd name="connsiteY26" fmla="*/ 631372 h 5348514"/>
                <a:gd name="connsiteX27" fmla="*/ 2080985 w 3165928"/>
                <a:gd name="connsiteY27" fmla="*/ 751115 h 5348514"/>
                <a:gd name="connsiteX28" fmla="*/ 2037442 w 3165928"/>
                <a:gd name="connsiteY28" fmla="*/ 838200 h 5348514"/>
                <a:gd name="connsiteX29" fmla="*/ 2080985 w 3165928"/>
                <a:gd name="connsiteY29" fmla="*/ 1023257 h 5348514"/>
                <a:gd name="connsiteX30" fmla="*/ 2146299 w 3165928"/>
                <a:gd name="connsiteY30" fmla="*/ 1045029 h 5348514"/>
                <a:gd name="connsiteX31" fmla="*/ 2135414 w 3165928"/>
                <a:gd name="connsiteY31" fmla="*/ 1153886 h 5348514"/>
                <a:gd name="connsiteX32" fmla="*/ 2244271 w 3165928"/>
                <a:gd name="connsiteY32" fmla="*/ 1208315 h 5348514"/>
                <a:gd name="connsiteX33" fmla="*/ 2418442 w 3165928"/>
                <a:gd name="connsiteY33" fmla="*/ 1338943 h 5348514"/>
                <a:gd name="connsiteX34" fmla="*/ 2168071 w 3165928"/>
                <a:gd name="connsiteY34" fmla="*/ 1469572 h 5348514"/>
                <a:gd name="connsiteX35" fmla="*/ 2200728 w 3165928"/>
                <a:gd name="connsiteY35" fmla="*/ 1491343 h 5348514"/>
                <a:gd name="connsiteX36" fmla="*/ 2505528 w 3165928"/>
                <a:gd name="connsiteY36" fmla="*/ 1698172 h 5348514"/>
                <a:gd name="connsiteX37" fmla="*/ 2636157 w 3165928"/>
                <a:gd name="connsiteY37" fmla="*/ 1524000 h 5348514"/>
                <a:gd name="connsiteX38" fmla="*/ 2603499 w 3165928"/>
                <a:gd name="connsiteY38" fmla="*/ 1447800 h 5348514"/>
                <a:gd name="connsiteX39" fmla="*/ 2668814 w 3165928"/>
                <a:gd name="connsiteY39" fmla="*/ 1317172 h 5348514"/>
                <a:gd name="connsiteX40" fmla="*/ 2701471 w 3165928"/>
                <a:gd name="connsiteY40" fmla="*/ 1338943 h 5348514"/>
                <a:gd name="connsiteX41" fmla="*/ 2734128 w 3165928"/>
                <a:gd name="connsiteY41" fmla="*/ 1219200 h 5348514"/>
                <a:gd name="connsiteX42" fmla="*/ 2734128 w 3165928"/>
                <a:gd name="connsiteY42" fmla="*/ 1143000 h 5348514"/>
                <a:gd name="connsiteX43" fmla="*/ 2788557 w 3165928"/>
                <a:gd name="connsiteY43" fmla="*/ 968829 h 5348514"/>
                <a:gd name="connsiteX44" fmla="*/ 2799442 w 3165928"/>
                <a:gd name="connsiteY44" fmla="*/ 1121229 h 5348514"/>
                <a:gd name="connsiteX45" fmla="*/ 2940957 w 3165928"/>
                <a:gd name="connsiteY45" fmla="*/ 1055915 h 5348514"/>
                <a:gd name="connsiteX46" fmla="*/ 3115128 w 3165928"/>
                <a:gd name="connsiteY46" fmla="*/ 1023257 h 5348514"/>
                <a:gd name="connsiteX47" fmla="*/ 3158671 w 3165928"/>
                <a:gd name="connsiteY47" fmla="*/ 1045029 h 5348514"/>
                <a:gd name="connsiteX48" fmla="*/ 3071585 w 3165928"/>
                <a:gd name="connsiteY48" fmla="*/ 1099457 h 5348514"/>
                <a:gd name="connsiteX49" fmla="*/ 3093357 w 3165928"/>
                <a:gd name="connsiteY49" fmla="*/ 1121229 h 5348514"/>
                <a:gd name="connsiteX50" fmla="*/ 3006271 w 3165928"/>
                <a:gd name="connsiteY50" fmla="*/ 1208315 h 5348514"/>
                <a:gd name="connsiteX51" fmla="*/ 2864757 w 3165928"/>
                <a:gd name="connsiteY51" fmla="*/ 1295400 h 5348514"/>
                <a:gd name="connsiteX52" fmla="*/ 2842985 w 3165928"/>
                <a:gd name="connsiteY52" fmla="*/ 1393372 h 5348514"/>
                <a:gd name="connsiteX53" fmla="*/ 2908299 w 3165928"/>
                <a:gd name="connsiteY53" fmla="*/ 1469572 h 5348514"/>
                <a:gd name="connsiteX54" fmla="*/ 2821214 w 3165928"/>
                <a:gd name="connsiteY54" fmla="*/ 1589315 h 5348514"/>
                <a:gd name="connsiteX55" fmla="*/ 2777671 w 3165928"/>
                <a:gd name="connsiteY55" fmla="*/ 1589315 h 5348514"/>
                <a:gd name="connsiteX56" fmla="*/ 2679699 w 3165928"/>
                <a:gd name="connsiteY56" fmla="*/ 1839686 h 5348514"/>
                <a:gd name="connsiteX57" fmla="*/ 2614385 w 3165928"/>
                <a:gd name="connsiteY57" fmla="*/ 1992086 h 5348514"/>
                <a:gd name="connsiteX58" fmla="*/ 2538185 w 3165928"/>
                <a:gd name="connsiteY58" fmla="*/ 2079172 h 5348514"/>
                <a:gd name="connsiteX59" fmla="*/ 2461985 w 3165928"/>
                <a:gd name="connsiteY59" fmla="*/ 2013857 h 5348514"/>
                <a:gd name="connsiteX60" fmla="*/ 2298699 w 3165928"/>
                <a:gd name="connsiteY60" fmla="*/ 1850572 h 5348514"/>
                <a:gd name="connsiteX61" fmla="*/ 2189842 w 3165928"/>
                <a:gd name="connsiteY61" fmla="*/ 1709057 h 5348514"/>
                <a:gd name="connsiteX62" fmla="*/ 2178957 w 3165928"/>
                <a:gd name="connsiteY62" fmla="*/ 1883229 h 5348514"/>
                <a:gd name="connsiteX63" fmla="*/ 2135414 w 3165928"/>
                <a:gd name="connsiteY63" fmla="*/ 2090057 h 5348514"/>
                <a:gd name="connsiteX64" fmla="*/ 2037442 w 3165928"/>
                <a:gd name="connsiteY64" fmla="*/ 2079172 h 5348514"/>
                <a:gd name="connsiteX65" fmla="*/ 2059214 w 3165928"/>
                <a:gd name="connsiteY65" fmla="*/ 2209800 h 5348514"/>
                <a:gd name="connsiteX66" fmla="*/ 2135414 w 3165928"/>
                <a:gd name="connsiteY66" fmla="*/ 2394857 h 5348514"/>
                <a:gd name="connsiteX67" fmla="*/ 2200728 w 3165928"/>
                <a:gd name="connsiteY67" fmla="*/ 2645229 h 5348514"/>
                <a:gd name="connsiteX68" fmla="*/ 2189842 w 3165928"/>
                <a:gd name="connsiteY68" fmla="*/ 3494315 h 5348514"/>
                <a:gd name="connsiteX69" fmla="*/ 2135414 w 3165928"/>
                <a:gd name="connsiteY69" fmla="*/ 4376057 h 5348514"/>
                <a:gd name="connsiteX70" fmla="*/ 2059214 w 3165928"/>
                <a:gd name="connsiteY70" fmla="*/ 4985657 h 5348514"/>
                <a:gd name="connsiteX71" fmla="*/ 2080985 w 3165928"/>
                <a:gd name="connsiteY71" fmla="*/ 5148943 h 5348514"/>
                <a:gd name="connsiteX72" fmla="*/ 2004785 w 3165928"/>
                <a:gd name="connsiteY72" fmla="*/ 5159829 h 5348514"/>
                <a:gd name="connsiteX73" fmla="*/ 2070099 w 3165928"/>
                <a:gd name="connsiteY73" fmla="*/ 5236029 h 5348514"/>
                <a:gd name="connsiteX74" fmla="*/ 1983014 w 3165928"/>
                <a:gd name="connsiteY74" fmla="*/ 5334000 h 5348514"/>
                <a:gd name="connsiteX75" fmla="*/ 1939471 w 3165928"/>
                <a:gd name="connsiteY75" fmla="*/ 5312229 h 5348514"/>
                <a:gd name="connsiteX76" fmla="*/ 1874157 w 3165928"/>
                <a:gd name="connsiteY76" fmla="*/ 5334000 h 5348514"/>
                <a:gd name="connsiteX77" fmla="*/ 1830614 w 3165928"/>
                <a:gd name="connsiteY77" fmla="*/ 5312229 h 5348514"/>
                <a:gd name="connsiteX78" fmla="*/ 1754414 w 3165928"/>
                <a:gd name="connsiteY78" fmla="*/ 5214257 h 5348514"/>
                <a:gd name="connsiteX79" fmla="*/ 1612899 w 3165928"/>
                <a:gd name="connsiteY79" fmla="*/ 5203372 h 5348514"/>
                <a:gd name="connsiteX80" fmla="*/ 1504042 w 3165928"/>
                <a:gd name="connsiteY80" fmla="*/ 5138057 h 5348514"/>
                <a:gd name="connsiteX81" fmla="*/ 1416957 w 3165928"/>
                <a:gd name="connsiteY81" fmla="*/ 5105400 h 5348514"/>
                <a:gd name="connsiteX82" fmla="*/ 1471385 w 3165928"/>
                <a:gd name="connsiteY82" fmla="*/ 4931229 h 5348514"/>
                <a:gd name="connsiteX83" fmla="*/ 1536699 w 3165928"/>
                <a:gd name="connsiteY83" fmla="*/ 4669972 h 5348514"/>
                <a:gd name="connsiteX84" fmla="*/ 1591128 w 3165928"/>
                <a:gd name="connsiteY84" fmla="*/ 4604657 h 5348514"/>
                <a:gd name="connsiteX85" fmla="*/ 1547585 w 3165928"/>
                <a:gd name="connsiteY85" fmla="*/ 4517572 h 5348514"/>
                <a:gd name="connsiteX86" fmla="*/ 1547585 w 3165928"/>
                <a:gd name="connsiteY86" fmla="*/ 4256315 h 5348514"/>
                <a:gd name="connsiteX87" fmla="*/ 1525814 w 3165928"/>
                <a:gd name="connsiteY87" fmla="*/ 3788229 h 5348514"/>
                <a:gd name="connsiteX88" fmla="*/ 1504042 w 3165928"/>
                <a:gd name="connsiteY88" fmla="*/ 3984172 h 5348514"/>
                <a:gd name="connsiteX89" fmla="*/ 1351642 w 3165928"/>
                <a:gd name="connsiteY89" fmla="*/ 4539343 h 5348514"/>
                <a:gd name="connsiteX90" fmla="*/ 1177471 w 3165928"/>
                <a:gd name="connsiteY90" fmla="*/ 4942115 h 5348514"/>
                <a:gd name="connsiteX91" fmla="*/ 1166585 w 3165928"/>
                <a:gd name="connsiteY91" fmla="*/ 5072743 h 5348514"/>
                <a:gd name="connsiteX92" fmla="*/ 1046842 w 3165928"/>
                <a:gd name="connsiteY92" fmla="*/ 5061857 h 5348514"/>
                <a:gd name="connsiteX93" fmla="*/ 1014185 w 3165928"/>
                <a:gd name="connsiteY93" fmla="*/ 5159829 h 5348514"/>
                <a:gd name="connsiteX94" fmla="*/ 883557 w 3165928"/>
                <a:gd name="connsiteY94" fmla="*/ 5148943 h 5348514"/>
                <a:gd name="connsiteX95" fmla="*/ 774699 w 3165928"/>
                <a:gd name="connsiteY95" fmla="*/ 5138057 h 5348514"/>
                <a:gd name="connsiteX96" fmla="*/ 742042 w 3165928"/>
                <a:gd name="connsiteY96" fmla="*/ 5225143 h 5348514"/>
                <a:gd name="connsiteX97" fmla="*/ 709385 w 3165928"/>
                <a:gd name="connsiteY97" fmla="*/ 5312229 h 5348514"/>
                <a:gd name="connsiteX98" fmla="*/ 644071 w 3165928"/>
                <a:gd name="connsiteY98" fmla="*/ 5344886 h 5348514"/>
                <a:gd name="connsiteX99" fmla="*/ 611414 w 3165928"/>
                <a:gd name="connsiteY99" fmla="*/ 5334000 h 5348514"/>
                <a:gd name="connsiteX100" fmla="*/ 578757 w 3165928"/>
                <a:gd name="connsiteY100" fmla="*/ 5301343 h 5348514"/>
                <a:gd name="connsiteX101" fmla="*/ 546099 w 3165928"/>
                <a:gd name="connsiteY101" fmla="*/ 5334000 h 5348514"/>
                <a:gd name="connsiteX102" fmla="*/ 491671 w 3165928"/>
                <a:gd name="connsiteY102" fmla="*/ 5334000 h 5348514"/>
                <a:gd name="connsiteX103" fmla="*/ 459014 w 3165928"/>
                <a:gd name="connsiteY103" fmla="*/ 5279572 h 5348514"/>
                <a:gd name="connsiteX104" fmla="*/ 524328 w 3165928"/>
                <a:gd name="connsiteY104" fmla="*/ 5214257 h 5348514"/>
                <a:gd name="connsiteX105" fmla="*/ 578757 w 3165928"/>
                <a:gd name="connsiteY105" fmla="*/ 5181600 h 5348514"/>
                <a:gd name="connsiteX106" fmla="*/ 611414 w 3165928"/>
                <a:gd name="connsiteY106" fmla="*/ 5116286 h 5348514"/>
                <a:gd name="connsiteX107" fmla="*/ 556985 w 3165928"/>
                <a:gd name="connsiteY107" fmla="*/ 5094515 h 5348514"/>
                <a:gd name="connsiteX108" fmla="*/ 589642 w 3165928"/>
                <a:gd name="connsiteY108" fmla="*/ 5040086 h 5348514"/>
                <a:gd name="connsiteX109" fmla="*/ 513442 w 3165928"/>
                <a:gd name="connsiteY109" fmla="*/ 4963886 h 5348514"/>
                <a:gd name="connsiteX110" fmla="*/ 502557 w 3165928"/>
                <a:gd name="connsiteY110" fmla="*/ 4822372 h 5348514"/>
                <a:gd name="connsiteX111" fmla="*/ 589642 w 3165928"/>
                <a:gd name="connsiteY111" fmla="*/ 4561115 h 5348514"/>
                <a:gd name="connsiteX112" fmla="*/ 709385 w 3165928"/>
                <a:gd name="connsiteY112" fmla="*/ 4158343 h 5348514"/>
                <a:gd name="connsiteX113" fmla="*/ 774699 w 3165928"/>
                <a:gd name="connsiteY113" fmla="*/ 3842657 h 5348514"/>
                <a:gd name="connsiteX114" fmla="*/ 981528 w 3165928"/>
                <a:gd name="connsiteY114" fmla="*/ 3145972 h 5348514"/>
                <a:gd name="connsiteX115" fmla="*/ 1123042 w 3165928"/>
                <a:gd name="connsiteY115" fmla="*/ 2852057 h 5348514"/>
                <a:gd name="connsiteX116" fmla="*/ 1166585 w 3165928"/>
                <a:gd name="connsiteY116" fmla="*/ 2623457 h 5348514"/>
                <a:gd name="connsiteX117" fmla="*/ 1199242 w 3165928"/>
                <a:gd name="connsiteY117" fmla="*/ 2503715 h 5348514"/>
                <a:gd name="connsiteX118" fmla="*/ 1210128 w 3165928"/>
                <a:gd name="connsiteY118" fmla="*/ 2481943 h 5348514"/>
                <a:gd name="connsiteX119" fmla="*/ 1318985 w 3165928"/>
                <a:gd name="connsiteY119" fmla="*/ 2253343 h 5348514"/>
                <a:gd name="connsiteX120" fmla="*/ 1308099 w 3165928"/>
                <a:gd name="connsiteY120" fmla="*/ 2188029 h 5348514"/>
                <a:gd name="connsiteX121" fmla="*/ 1253671 w 3165928"/>
                <a:gd name="connsiteY121" fmla="*/ 2177143 h 5348514"/>
                <a:gd name="connsiteX122" fmla="*/ 1210128 w 3165928"/>
                <a:gd name="connsiteY122" fmla="*/ 2166257 h 5348514"/>
                <a:gd name="connsiteX123" fmla="*/ 1177471 w 3165928"/>
                <a:gd name="connsiteY123" fmla="*/ 2198915 h 5348514"/>
                <a:gd name="connsiteX124" fmla="*/ 1199242 w 3165928"/>
                <a:gd name="connsiteY124" fmla="*/ 2002972 h 5348514"/>
                <a:gd name="connsiteX125" fmla="*/ 1035957 w 3165928"/>
                <a:gd name="connsiteY125" fmla="*/ 2307772 h 5348514"/>
                <a:gd name="connsiteX126" fmla="*/ 622299 w 3165928"/>
                <a:gd name="connsiteY126" fmla="*/ 2460172 h 5348514"/>
                <a:gd name="connsiteX127" fmla="*/ 459014 w 3165928"/>
                <a:gd name="connsiteY127" fmla="*/ 2645229 h 5348514"/>
                <a:gd name="connsiteX128" fmla="*/ 328385 w 3165928"/>
                <a:gd name="connsiteY128" fmla="*/ 2710543 h 5348514"/>
                <a:gd name="connsiteX129" fmla="*/ 175985 w 3165928"/>
                <a:gd name="connsiteY129" fmla="*/ 2775857 h 5348514"/>
                <a:gd name="connsiteX130" fmla="*/ 154214 w 3165928"/>
                <a:gd name="connsiteY130" fmla="*/ 2775857 h 5348514"/>
                <a:gd name="connsiteX131" fmla="*/ 143328 w 3165928"/>
                <a:gd name="connsiteY131" fmla="*/ 2743200 h 5348514"/>
                <a:gd name="connsiteX132" fmla="*/ 78014 w 3165928"/>
                <a:gd name="connsiteY132" fmla="*/ 2754086 h 5348514"/>
                <a:gd name="connsiteX133" fmla="*/ 1814 w 3165928"/>
                <a:gd name="connsiteY133" fmla="*/ 2732315 h 5348514"/>
                <a:gd name="connsiteX134" fmla="*/ 88899 w 3165928"/>
                <a:gd name="connsiteY134" fmla="*/ 2688772 h 5348514"/>
                <a:gd name="connsiteX135" fmla="*/ 263071 w 3165928"/>
                <a:gd name="connsiteY135" fmla="*/ 2612572 h 5348514"/>
                <a:gd name="connsiteX136" fmla="*/ 273957 w 3165928"/>
                <a:gd name="connsiteY136" fmla="*/ 2503715 h 5348514"/>
                <a:gd name="connsiteX137" fmla="*/ 154214 w 3165928"/>
                <a:gd name="connsiteY137" fmla="*/ 2492829 h 5348514"/>
                <a:gd name="connsiteX138" fmla="*/ 273957 w 3165928"/>
                <a:gd name="connsiteY138" fmla="*/ 2438400 h 5348514"/>
                <a:gd name="connsiteX139" fmla="*/ 622299 w 3165928"/>
                <a:gd name="connsiteY139" fmla="*/ 2329543 h 5348514"/>
                <a:gd name="connsiteX140" fmla="*/ 872671 w 3165928"/>
                <a:gd name="connsiteY140" fmla="*/ 2177143 h 5348514"/>
                <a:gd name="connsiteX141" fmla="*/ 1014185 w 3165928"/>
                <a:gd name="connsiteY141" fmla="*/ 2035629 h 5348514"/>
                <a:gd name="connsiteX142" fmla="*/ 1101271 w 3165928"/>
                <a:gd name="connsiteY142" fmla="*/ 1621972 h 5348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3165928" h="5348514">
                  <a:moveTo>
                    <a:pt x="1101271" y="1621972"/>
                  </a:moveTo>
                  <a:cubicBezTo>
                    <a:pt x="1094014" y="1545772"/>
                    <a:pt x="1005113" y="1592943"/>
                    <a:pt x="970642" y="1578429"/>
                  </a:cubicBezTo>
                  <a:cubicBezTo>
                    <a:pt x="936171" y="1563915"/>
                    <a:pt x="890813" y="1562100"/>
                    <a:pt x="894442" y="1534886"/>
                  </a:cubicBezTo>
                  <a:cubicBezTo>
                    <a:pt x="898071" y="1507672"/>
                    <a:pt x="961571" y="1445986"/>
                    <a:pt x="992414" y="1415143"/>
                  </a:cubicBezTo>
                  <a:cubicBezTo>
                    <a:pt x="1023257" y="1384300"/>
                    <a:pt x="1055913" y="1378857"/>
                    <a:pt x="1079499" y="1349829"/>
                  </a:cubicBezTo>
                  <a:cubicBezTo>
                    <a:pt x="1103085" y="1320801"/>
                    <a:pt x="1112157" y="1270001"/>
                    <a:pt x="1133928" y="1240972"/>
                  </a:cubicBezTo>
                  <a:cubicBezTo>
                    <a:pt x="1155700" y="1211943"/>
                    <a:pt x="1208314" y="1210128"/>
                    <a:pt x="1210128" y="1175657"/>
                  </a:cubicBezTo>
                  <a:cubicBezTo>
                    <a:pt x="1211942" y="1141186"/>
                    <a:pt x="1155700" y="1068614"/>
                    <a:pt x="1144814" y="1034143"/>
                  </a:cubicBezTo>
                  <a:cubicBezTo>
                    <a:pt x="1133928" y="999672"/>
                    <a:pt x="1148443" y="985157"/>
                    <a:pt x="1144814" y="968829"/>
                  </a:cubicBezTo>
                  <a:cubicBezTo>
                    <a:pt x="1141185" y="952501"/>
                    <a:pt x="1112156" y="963386"/>
                    <a:pt x="1123042" y="936172"/>
                  </a:cubicBezTo>
                  <a:cubicBezTo>
                    <a:pt x="1133928" y="908958"/>
                    <a:pt x="1195614" y="856343"/>
                    <a:pt x="1210128" y="805543"/>
                  </a:cubicBezTo>
                  <a:cubicBezTo>
                    <a:pt x="1224642" y="754743"/>
                    <a:pt x="1201057" y="662215"/>
                    <a:pt x="1210128" y="631372"/>
                  </a:cubicBezTo>
                  <a:cubicBezTo>
                    <a:pt x="1219199" y="600529"/>
                    <a:pt x="1253671" y="649515"/>
                    <a:pt x="1264557" y="620486"/>
                  </a:cubicBezTo>
                  <a:cubicBezTo>
                    <a:pt x="1275443" y="591457"/>
                    <a:pt x="1266371" y="520700"/>
                    <a:pt x="1275442" y="457200"/>
                  </a:cubicBezTo>
                  <a:cubicBezTo>
                    <a:pt x="1284513" y="393700"/>
                    <a:pt x="1306285" y="281214"/>
                    <a:pt x="1318985" y="239486"/>
                  </a:cubicBezTo>
                  <a:cubicBezTo>
                    <a:pt x="1331685" y="197758"/>
                    <a:pt x="1349828" y="221343"/>
                    <a:pt x="1351642" y="206829"/>
                  </a:cubicBezTo>
                  <a:cubicBezTo>
                    <a:pt x="1353456" y="192315"/>
                    <a:pt x="1315357" y="177800"/>
                    <a:pt x="1329871" y="152400"/>
                  </a:cubicBezTo>
                  <a:cubicBezTo>
                    <a:pt x="1344385" y="127000"/>
                    <a:pt x="1413328" y="67129"/>
                    <a:pt x="1438728" y="54429"/>
                  </a:cubicBezTo>
                  <a:cubicBezTo>
                    <a:pt x="1464128" y="41729"/>
                    <a:pt x="1460500" y="83457"/>
                    <a:pt x="1482271" y="76200"/>
                  </a:cubicBezTo>
                  <a:cubicBezTo>
                    <a:pt x="1504042" y="68943"/>
                    <a:pt x="1527629" y="21772"/>
                    <a:pt x="1569357" y="10886"/>
                  </a:cubicBezTo>
                  <a:cubicBezTo>
                    <a:pt x="1611085" y="0"/>
                    <a:pt x="1687285" y="3629"/>
                    <a:pt x="1732642" y="10886"/>
                  </a:cubicBezTo>
                  <a:cubicBezTo>
                    <a:pt x="1777999" y="18143"/>
                    <a:pt x="1812470" y="27215"/>
                    <a:pt x="1841499" y="54429"/>
                  </a:cubicBezTo>
                  <a:cubicBezTo>
                    <a:pt x="1870528" y="81643"/>
                    <a:pt x="1886857" y="150586"/>
                    <a:pt x="1906814" y="174172"/>
                  </a:cubicBezTo>
                  <a:cubicBezTo>
                    <a:pt x="1926771" y="197758"/>
                    <a:pt x="1950356" y="154215"/>
                    <a:pt x="1961242" y="195943"/>
                  </a:cubicBezTo>
                  <a:cubicBezTo>
                    <a:pt x="1972128" y="237671"/>
                    <a:pt x="1964871" y="382814"/>
                    <a:pt x="1972128" y="424543"/>
                  </a:cubicBezTo>
                  <a:cubicBezTo>
                    <a:pt x="1979385" y="466272"/>
                    <a:pt x="1997528" y="411844"/>
                    <a:pt x="2004785" y="446315"/>
                  </a:cubicBezTo>
                  <a:cubicBezTo>
                    <a:pt x="2012042" y="480786"/>
                    <a:pt x="2002971" y="580572"/>
                    <a:pt x="2015671" y="631372"/>
                  </a:cubicBezTo>
                  <a:cubicBezTo>
                    <a:pt x="2028371" y="682172"/>
                    <a:pt x="2077357" y="716644"/>
                    <a:pt x="2080985" y="751115"/>
                  </a:cubicBezTo>
                  <a:cubicBezTo>
                    <a:pt x="2084613" y="785586"/>
                    <a:pt x="2037442" y="792843"/>
                    <a:pt x="2037442" y="838200"/>
                  </a:cubicBezTo>
                  <a:cubicBezTo>
                    <a:pt x="2037442" y="883557"/>
                    <a:pt x="2062842" y="988786"/>
                    <a:pt x="2080985" y="1023257"/>
                  </a:cubicBezTo>
                  <a:cubicBezTo>
                    <a:pt x="2099128" y="1057728"/>
                    <a:pt x="2137228" y="1023258"/>
                    <a:pt x="2146299" y="1045029"/>
                  </a:cubicBezTo>
                  <a:cubicBezTo>
                    <a:pt x="2155371" y="1066801"/>
                    <a:pt x="2119085" y="1126672"/>
                    <a:pt x="2135414" y="1153886"/>
                  </a:cubicBezTo>
                  <a:cubicBezTo>
                    <a:pt x="2151743" y="1181100"/>
                    <a:pt x="2197100" y="1177472"/>
                    <a:pt x="2244271" y="1208315"/>
                  </a:cubicBezTo>
                  <a:cubicBezTo>
                    <a:pt x="2291442" y="1239158"/>
                    <a:pt x="2431142" y="1295400"/>
                    <a:pt x="2418442" y="1338943"/>
                  </a:cubicBezTo>
                  <a:cubicBezTo>
                    <a:pt x="2405742" y="1382486"/>
                    <a:pt x="2204357" y="1444172"/>
                    <a:pt x="2168071" y="1469572"/>
                  </a:cubicBezTo>
                  <a:cubicBezTo>
                    <a:pt x="2131785" y="1494972"/>
                    <a:pt x="2200728" y="1491343"/>
                    <a:pt x="2200728" y="1491343"/>
                  </a:cubicBezTo>
                  <a:cubicBezTo>
                    <a:pt x="2256971" y="1529443"/>
                    <a:pt x="2432957" y="1692729"/>
                    <a:pt x="2505528" y="1698172"/>
                  </a:cubicBezTo>
                  <a:cubicBezTo>
                    <a:pt x="2578099" y="1703615"/>
                    <a:pt x="2619829" y="1565729"/>
                    <a:pt x="2636157" y="1524000"/>
                  </a:cubicBezTo>
                  <a:cubicBezTo>
                    <a:pt x="2652485" y="1482271"/>
                    <a:pt x="2598056" y="1482271"/>
                    <a:pt x="2603499" y="1447800"/>
                  </a:cubicBezTo>
                  <a:cubicBezTo>
                    <a:pt x="2608942" y="1413329"/>
                    <a:pt x="2652485" y="1335315"/>
                    <a:pt x="2668814" y="1317172"/>
                  </a:cubicBezTo>
                  <a:cubicBezTo>
                    <a:pt x="2685143" y="1299029"/>
                    <a:pt x="2690585" y="1355272"/>
                    <a:pt x="2701471" y="1338943"/>
                  </a:cubicBezTo>
                  <a:cubicBezTo>
                    <a:pt x="2712357" y="1322614"/>
                    <a:pt x="2728685" y="1251857"/>
                    <a:pt x="2734128" y="1219200"/>
                  </a:cubicBezTo>
                  <a:cubicBezTo>
                    <a:pt x="2739571" y="1186543"/>
                    <a:pt x="2725057" y="1184728"/>
                    <a:pt x="2734128" y="1143000"/>
                  </a:cubicBezTo>
                  <a:cubicBezTo>
                    <a:pt x="2743199" y="1101272"/>
                    <a:pt x="2777671" y="972457"/>
                    <a:pt x="2788557" y="968829"/>
                  </a:cubicBezTo>
                  <a:cubicBezTo>
                    <a:pt x="2799443" y="965201"/>
                    <a:pt x="2774042" y="1106715"/>
                    <a:pt x="2799442" y="1121229"/>
                  </a:cubicBezTo>
                  <a:cubicBezTo>
                    <a:pt x="2824842" y="1135743"/>
                    <a:pt x="2888343" y="1072244"/>
                    <a:pt x="2940957" y="1055915"/>
                  </a:cubicBezTo>
                  <a:cubicBezTo>
                    <a:pt x="2993571" y="1039586"/>
                    <a:pt x="3078842" y="1025071"/>
                    <a:pt x="3115128" y="1023257"/>
                  </a:cubicBezTo>
                  <a:cubicBezTo>
                    <a:pt x="3151414" y="1021443"/>
                    <a:pt x="3165928" y="1032329"/>
                    <a:pt x="3158671" y="1045029"/>
                  </a:cubicBezTo>
                  <a:cubicBezTo>
                    <a:pt x="3151414" y="1057729"/>
                    <a:pt x="3082471" y="1086757"/>
                    <a:pt x="3071585" y="1099457"/>
                  </a:cubicBezTo>
                  <a:cubicBezTo>
                    <a:pt x="3060699" y="1112157"/>
                    <a:pt x="3104243" y="1103086"/>
                    <a:pt x="3093357" y="1121229"/>
                  </a:cubicBezTo>
                  <a:cubicBezTo>
                    <a:pt x="3082471" y="1139372"/>
                    <a:pt x="3044371" y="1179286"/>
                    <a:pt x="3006271" y="1208315"/>
                  </a:cubicBezTo>
                  <a:cubicBezTo>
                    <a:pt x="2968171" y="1237344"/>
                    <a:pt x="2891971" y="1264557"/>
                    <a:pt x="2864757" y="1295400"/>
                  </a:cubicBezTo>
                  <a:cubicBezTo>
                    <a:pt x="2837543" y="1326243"/>
                    <a:pt x="2835728" y="1364343"/>
                    <a:pt x="2842985" y="1393372"/>
                  </a:cubicBezTo>
                  <a:cubicBezTo>
                    <a:pt x="2850242" y="1422401"/>
                    <a:pt x="2911927" y="1436915"/>
                    <a:pt x="2908299" y="1469572"/>
                  </a:cubicBezTo>
                  <a:cubicBezTo>
                    <a:pt x="2904671" y="1502229"/>
                    <a:pt x="2842985" y="1569358"/>
                    <a:pt x="2821214" y="1589315"/>
                  </a:cubicBezTo>
                  <a:cubicBezTo>
                    <a:pt x="2799443" y="1609272"/>
                    <a:pt x="2801257" y="1547587"/>
                    <a:pt x="2777671" y="1589315"/>
                  </a:cubicBezTo>
                  <a:cubicBezTo>
                    <a:pt x="2754085" y="1631043"/>
                    <a:pt x="2706913" y="1772558"/>
                    <a:pt x="2679699" y="1839686"/>
                  </a:cubicBezTo>
                  <a:cubicBezTo>
                    <a:pt x="2652485" y="1906814"/>
                    <a:pt x="2637971" y="1952172"/>
                    <a:pt x="2614385" y="1992086"/>
                  </a:cubicBezTo>
                  <a:cubicBezTo>
                    <a:pt x="2590799" y="2032000"/>
                    <a:pt x="2563585" y="2075544"/>
                    <a:pt x="2538185" y="2079172"/>
                  </a:cubicBezTo>
                  <a:cubicBezTo>
                    <a:pt x="2512785" y="2082800"/>
                    <a:pt x="2501899" y="2051957"/>
                    <a:pt x="2461985" y="2013857"/>
                  </a:cubicBezTo>
                  <a:cubicBezTo>
                    <a:pt x="2422071" y="1975757"/>
                    <a:pt x="2344056" y="1901372"/>
                    <a:pt x="2298699" y="1850572"/>
                  </a:cubicBezTo>
                  <a:cubicBezTo>
                    <a:pt x="2253342" y="1799772"/>
                    <a:pt x="2209799" y="1703614"/>
                    <a:pt x="2189842" y="1709057"/>
                  </a:cubicBezTo>
                  <a:cubicBezTo>
                    <a:pt x="2169885" y="1714500"/>
                    <a:pt x="2188028" y="1819729"/>
                    <a:pt x="2178957" y="1883229"/>
                  </a:cubicBezTo>
                  <a:cubicBezTo>
                    <a:pt x="2169886" y="1946729"/>
                    <a:pt x="2159000" y="2057400"/>
                    <a:pt x="2135414" y="2090057"/>
                  </a:cubicBezTo>
                  <a:cubicBezTo>
                    <a:pt x="2111828" y="2122714"/>
                    <a:pt x="2050142" y="2059215"/>
                    <a:pt x="2037442" y="2079172"/>
                  </a:cubicBezTo>
                  <a:cubicBezTo>
                    <a:pt x="2024742" y="2099129"/>
                    <a:pt x="2042885" y="2157186"/>
                    <a:pt x="2059214" y="2209800"/>
                  </a:cubicBezTo>
                  <a:cubicBezTo>
                    <a:pt x="2075543" y="2262414"/>
                    <a:pt x="2111828" y="2322286"/>
                    <a:pt x="2135414" y="2394857"/>
                  </a:cubicBezTo>
                  <a:cubicBezTo>
                    <a:pt x="2159000" y="2467428"/>
                    <a:pt x="2191657" y="2461986"/>
                    <a:pt x="2200728" y="2645229"/>
                  </a:cubicBezTo>
                  <a:cubicBezTo>
                    <a:pt x="2209799" y="2828472"/>
                    <a:pt x="2200728" y="3205844"/>
                    <a:pt x="2189842" y="3494315"/>
                  </a:cubicBezTo>
                  <a:cubicBezTo>
                    <a:pt x="2178956" y="3782786"/>
                    <a:pt x="2157185" y="4127500"/>
                    <a:pt x="2135414" y="4376057"/>
                  </a:cubicBezTo>
                  <a:cubicBezTo>
                    <a:pt x="2113643" y="4624614"/>
                    <a:pt x="2068286" y="4856843"/>
                    <a:pt x="2059214" y="4985657"/>
                  </a:cubicBezTo>
                  <a:cubicBezTo>
                    <a:pt x="2050142" y="5114471"/>
                    <a:pt x="2090057" y="5119914"/>
                    <a:pt x="2080985" y="5148943"/>
                  </a:cubicBezTo>
                  <a:cubicBezTo>
                    <a:pt x="2071914" y="5177972"/>
                    <a:pt x="2006599" y="5145315"/>
                    <a:pt x="2004785" y="5159829"/>
                  </a:cubicBezTo>
                  <a:cubicBezTo>
                    <a:pt x="2002971" y="5174343"/>
                    <a:pt x="2073728" y="5207001"/>
                    <a:pt x="2070099" y="5236029"/>
                  </a:cubicBezTo>
                  <a:cubicBezTo>
                    <a:pt x="2066471" y="5265058"/>
                    <a:pt x="2004785" y="5321300"/>
                    <a:pt x="1983014" y="5334000"/>
                  </a:cubicBezTo>
                  <a:cubicBezTo>
                    <a:pt x="1961243" y="5346700"/>
                    <a:pt x="1957614" y="5312229"/>
                    <a:pt x="1939471" y="5312229"/>
                  </a:cubicBezTo>
                  <a:cubicBezTo>
                    <a:pt x="1921328" y="5312229"/>
                    <a:pt x="1892300" y="5334000"/>
                    <a:pt x="1874157" y="5334000"/>
                  </a:cubicBezTo>
                  <a:cubicBezTo>
                    <a:pt x="1856014" y="5334000"/>
                    <a:pt x="1850571" y="5332186"/>
                    <a:pt x="1830614" y="5312229"/>
                  </a:cubicBezTo>
                  <a:cubicBezTo>
                    <a:pt x="1810657" y="5292272"/>
                    <a:pt x="1790700" y="5232400"/>
                    <a:pt x="1754414" y="5214257"/>
                  </a:cubicBezTo>
                  <a:cubicBezTo>
                    <a:pt x="1718128" y="5196114"/>
                    <a:pt x="1654628" y="5216072"/>
                    <a:pt x="1612899" y="5203372"/>
                  </a:cubicBezTo>
                  <a:cubicBezTo>
                    <a:pt x="1571170" y="5190672"/>
                    <a:pt x="1536699" y="5154386"/>
                    <a:pt x="1504042" y="5138057"/>
                  </a:cubicBezTo>
                  <a:cubicBezTo>
                    <a:pt x="1471385" y="5121728"/>
                    <a:pt x="1422400" y="5139871"/>
                    <a:pt x="1416957" y="5105400"/>
                  </a:cubicBezTo>
                  <a:cubicBezTo>
                    <a:pt x="1411514" y="5070929"/>
                    <a:pt x="1451428" y="5003800"/>
                    <a:pt x="1471385" y="4931229"/>
                  </a:cubicBezTo>
                  <a:cubicBezTo>
                    <a:pt x="1491342" y="4858658"/>
                    <a:pt x="1516742" y="4724401"/>
                    <a:pt x="1536699" y="4669972"/>
                  </a:cubicBezTo>
                  <a:cubicBezTo>
                    <a:pt x="1556656" y="4615543"/>
                    <a:pt x="1589314" y="4630057"/>
                    <a:pt x="1591128" y="4604657"/>
                  </a:cubicBezTo>
                  <a:cubicBezTo>
                    <a:pt x="1592942" y="4579257"/>
                    <a:pt x="1554842" y="4575629"/>
                    <a:pt x="1547585" y="4517572"/>
                  </a:cubicBezTo>
                  <a:cubicBezTo>
                    <a:pt x="1540328" y="4459515"/>
                    <a:pt x="1551213" y="4377872"/>
                    <a:pt x="1547585" y="4256315"/>
                  </a:cubicBezTo>
                  <a:cubicBezTo>
                    <a:pt x="1543957" y="4134758"/>
                    <a:pt x="1533071" y="3833586"/>
                    <a:pt x="1525814" y="3788229"/>
                  </a:cubicBezTo>
                  <a:cubicBezTo>
                    <a:pt x="1518557" y="3742872"/>
                    <a:pt x="1533071" y="3858986"/>
                    <a:pt x="1504042" y="3984172"/>
                  </a:cubicBezTo>
                  <a:cubicBezTo>
                    <a:pt x="1475013" y="4109358"/>
                    <a:pt x="1406070" y="4379686"/>
                    <a:pt x="1351642" y="4539343"/>
                  </a:cubicBezTo>
                  <a:cubicBezTo>
                    <a:pt x="1297214" y="4699000"/>
                    <a:pt x="1208314" y="4853215"/>
                    <a:pt x="1177471" y="4942115"/>
                  </a:cubicBezTo>
                  <a:cubicBezTo>
                    <a:pt x="1146628" y="5031015"/>
                    <a:pt x="1188356" y="5052786"/>
                    <a:pt x="1166585" y="5072743"/>
                  </a:cubicBezTo>
                  <a:cubicBezTo>
                    <a:pt x="1144814" y="5092700"/>
                    <a:pt x="1072242" y="5047343"/>
                    <a:pt x="1046842" y="5061857"/>
                  </a:cubicBezTo>
                  <a:cubicBezTo>
                    <a:pt x="1021442" y="5076371"/>
                    <a:pt x="1041399" y="5145315"/>
                    <a:pt x="1014185" y="5159829"/>
                  </a:cubicBezTo>
                  <a:cubicBezTo>
                    <a:pt x="986971" y="5174343"/>
                    <a:pt x="883557" y="5148943"/>
                    <a:pt x="883557" y="5148943"/>
                  </a:cubicBezTo>
                  <a:cubicBezTo>
                    <a:pt x="843643" y="5145314"/>
                    <a:pt x="798285" y="5125357"/>
                    <a:pt x="774699" y="5138057"/>
                  </a:cubicBezTo>
                  <a:cubicBezTo>
                    <a:pt x="751113" y="5150757"/>
                    <a:pt x="742042" y="5225143"/>
                    <a:pt x="742042" y="5225143"/>
                  </a:cubicBezTo>
                  <a:cubicBezTo>
                    <a:pt x="731156" y="5254172"/>
                    <a:pt x="725713" y="5292272"/>
                    <a:pt x="709385" y="5312229"/>
                  </a:cubicBezTo>
                  <a:cubicBezTo>
                    <a:pt x="693057" y="5332186"/>
                    <a:pt x="660399" y="5341258"/>
                    <a:pt x="644071" y="5344886"/>
                  </a:cubicBezTo>
                  <a:cubicBezTo>
                    <a:pt x="627743" y="5348514"/>
                    <a:pt x="622300" y="5341257"/>
                    <a:pt x="611414" y="5334000"/>
                  </a:cubicBezTo>
                  <a:cubicBezTo>
                    <a:pt x="600528" y="5326743"/>
                    <a:pt x="589643" y="5301343"/>
                    <a:pt x="578757" y="5301343"/>
                  </a:cubicBezTo>
                  <a:cubicBezTo>
                    <a:pt x="567871" y="5301343"/>
                    <a:pt x="560613" y="5328557"/>
                    <a:pt x="546099" y="5334000"/>
                  </a:cubicBezTo>
                  <a:cubicBezTo>
                    <a:pt x="531585" y="5339443"/>
                    <a:pt x="506185" y="5343071"/>
                    <a:pt x="491671" y="5334000"/>
                  </a:cubicBezTo>
                  <a:cubicBezTo>
                    <a:pt x="477157" y="5324929"/>
                    <a:pt x="453571" y="5299529"/>
                    <a:pt x="459014" y="5279572"/>
                  </a:cubicBezTo>
                  <a:cubicBezTo>
                    <a:pt x="464457" y="5259615"/>
                    <a:pt x="504371" y="5230586"/>
                    <a:pt x="524328" y="5214257"/>
                  </a:cubicBezTo>
                  <a:cubicBezTo>
                    <a:pt x="544285" y="5197928"/>
                    <a:pt x="564243" y="5197928"/>
                    <a:pt x="578757" y="5181600"/>
                  </a:cubicBezTo>
                  <a:cubicBezTo>
                    <a:pt x="593271" y="5165272"/>
                    <a:pt x="615043" y="5130800"/>
                    <a:pt x="611414" y="5116286"/>
                  </a:cubicBezTo>
                  <a:cubicBezTo>
                    <a:pt x="607785" y="5101772"/>
                    <a:pt x="560614" y="5107215"/>
                    <a:pt x="556985" y="5094515"/>
                  </a:cubicBezTo>
                  <a:cubicBezTo>
                    <a:pt x="553356" y="5081815"/>
                    <a:pt x="596899" y="5061857"/>
                    <a:pt x="589642" y="5040086"/>
                  </a:cubicBezTo>
                  <a:cubicBezTo>
                    <a:pt x="582385" y="5018315"/>
                    <a:pt x="527956" y="5000171"/>
                    <a:pt x="513442" y="4963886"/>
                  </a:cubicBezTo>
                  <a:cubicBezTo>
                    <a:pt x="498928" y="4927601"/>
                    <a:pt x="489857" y="4889500"/>
                    <a:pt x="502557" y="4822372"/>
                  </a:cubicBezTo>
                  <a:cubicBezTo>
                    <a:pt x="515257" y="4755244"/>
                    <a:pt x="555171" y="4671786"/>
                    <a:pt x="589642" y="4561115"/>
                  </a:cubicBezTo>
                  <a:cubicBezTo>
                    <a:pt x="624113" y="4450444"/>
                    <a:pt x="678542" y="4278086"/>
                    <a:pt x="709385" y="4158343"/>
                  </a:cubicBezTo>
                  <a:cubicBezTo>
                    <a:pt x="740228" y="4038600"/>
                    <a:pt x="729342" y="4011386"/>
                    <a:pt x="774699" y="3842657"/>
                  </a:cubicBezTo>
                  <a:cubicBezTo>
                    <a:pt x="820056" y="3673929"/>
                    <a:pt x="923471" y="3311072"/>
                    <a:pt x="981528" y="3145972"/>
                  </a:cubicBezTo>
                  <a:cubicBezTo>
                    <a:pt x="1039585" y="2980872"/>
                    <a:pt x="1092199" y="2939143"/>
                    <a:pt x="1123042" y="2852057"/>
                  </a:cubicBezTo>
                  <a:cubicBezTo>
                    <a:pt x="1153885" y="2764971"/>
                    <a:pt x="1153885" y="2681514"/>
                    <a:pt x="1166585" y="2623457"/>
                  </a:cubicBezTo>
                  <a:cubicBezTo>
                    <a:pt x="1179285" y="2565400"/>
                    <a:pt x="1191985" y="2527301"/>
                    <a:pt x="1199242" y="2503715"/>
                  </a:cubicBezTo>
                  <a:cubicBezTo>
                    <a:pt x="1206499" y="2480129"/>
                    <a:pt x="1210128" y="2481943"/>
                    <a:pt x="1210128" y="2481943"/>
                  </a:cubicBezTo>
                  <a:cubicBezTo>
                    <a:pt x="1230085" y="2440214"/>
                    <a:pt x="1302657" y="2302329"/>
                    <a:pt x="1318985" y="2253343"/>
                  </a:cubicBezTo>
                  <a:cubicBezTo>
                    <a:pt x="1335313" y="2204357"/>
                    <a:pt x="1318985" y="2200729"/>
                    <a:pt x="1308099" y="2188029"/>
                  </a:cubicBezTo>
                  <a:cubicBezTo>
                    <a:pt x="1297213" y="2175329"/>
                    <a:pt x="1269999" y="2180772"/>
                    <a:pt x="1253671" y="2177143"/>
                  </a:cubicBezTo>
                  <a:cubicBezTo>
                    <a:pt x="1237343" y="2173514"/>
                    <a:pt x="1222828" y="2162628"/>
                    <a:pt x="1210128" y="2166257"/>
                  </a:cubicBezTo>
                  <a:cubicBezTo>
                    <a:pt x="1197428" y="2169886"/>
                    <a:pt x="1179285" y="2226129"/>
                    <a:pt x="1177471" y="2198915"/>
                  </a:cubicBezTo>
                  <a:cubicBezTo>
                    <a:pt x="1175657" y="2171701"/>
                    <a:pt x="1222828" y="1984829"/>
                    <a:pt x="1199242" y="2002972"/>
                  </a:cubicBezTo>
                  <a:cubicBezTo>
                    <a:pt x="1175656" y="2021115"/>
                    <a:pt x="1132114" y="2231572"/>
                    <a:pt x="1035957" y="2307772"/>
                  </a:cubicBezTo>
                  <a:cubicBezTo>
                    <a:pt x="939800" y="2383972"/>
                    <a:pt x="718456" y="2403929"/>
                    <a:pt x="622299" y="2460172"/>
                  </a:cubicBezTo>
                  <a:cubicBezTo>
                    <a:pt x="526142" y="2516415"/>
                    <a:pt x="508000" y="2603501"/>
                    <a:pt x="459014" y="2645229"/>
                  </a:cubicBezTo>
                  <a:cubicBezTo>
                    <a:pt x="410028" y="2686957"/>
                    <a:pt x="375556" y="2688772"/>
                    <a:pt x="328385" y="2710543"/>
                  </a:cubicBezTo>
                  <a:cubicBezTo>
                    <a:pt x="281214" y="2732314"/>
                    <a:pt x="205014" y="2764971"/>
                    <a:pt x="175985" y="2775857"/>
                  </a:cubicBezTo>
                  <a:cubicBezTo>
                    <a:pt x="146956" y="2786743"/>
                    <a:pt x="159657" y="2781300"/>
                    <a:pt x="154214" y="2775857"/>
                  </a:cubicBezTo>
                  <a:cubicBezTo>
                    <a:pt x="148771" y="2770414"/>
                    <a:pt x="156028" y="2746829"/>
                    <a:pt x="143328" y="2743200"/>
                  </a:cubicBezTo>
                  <a:cubicBezTo>
                    <a:pt x="130628" y="2739572"/>
                    <a:pt x="101600" y="2755900"/>
                    <a:pt x="78014" y="2754086"/>
                  </a:cubicBezTo>
                  <a:cubicBezTo>
                    <a:pt x="54428" y="2752272"/>
                    <a:pt x="0" y="2743200"/>
                    <a:pt x="1814" y="2732315"/>
                  </a:cubicBezTo>
                  <a:cubicBezTo>
                    <a:pt x="3628" y="2721430"/>
                    <a:pt x="45356" y="2708729"/>
                    <a:pt x="88899" y="2688772"/>
                  </a:cubicBezTo>
                  <a:cubicBezTo>
                    <a:pt x="132442" y="2668815"/>
                    <a:pt x="232228" y="2643415"/>
                    <a:pt x="263071" y="2612572"/>
                  </a:cubicBezTo>
                  <a:cubicBezTo>
                    <a:pt x="293914" y="2581729"/>
                    <a:pt x="292100" y="2523672"/>
                    <a:pt x="273957" y="2503715"/>
                  </a:cubicBezTo>
                  <a:cubicBezTo>
                    <a:pt x="255814" y="2483758"/>
                    <a:pt x="154214" y="2503715"/>
                    <a:pt x="154214" y="2492829"/>
                  </a:cubicBezTo>
                  <a:cubicBezTo>
                    <a:pt x="154214" y="2481943"/>
                    <a:pt x="195943" y="2465614"/>
                    <a:pt x="273957" y="2438400"/>
                  </a:cubicBezTo>
                  <a:cubicBezTo>
                    <a:pt x="351971" y="2411186"/>
                    <a:pt x="522513" y="2373086"/>
                    <a:pt x="622299" y="2329543"/>
                  </a:cubicBezTo>
                  <a:cubicBezTo>
                    <a:pt x="722085" y="2286000"/>
                    <a:pt x="807357" y="2226129"/>
                    <a:pt x="872671" y="2177143"/>
                  </a:cubicBezTo>
                  <a:cubicBezTo>
                    <a:pt x="937985" y="2128157"/>
                    <a:pt x="976085" y="2126343"/>
                    <a:pt x="1014185" y="2035629"/>
                  </a:cubicBezTo>
                  <a:cubicBezTo>
                    <a:pt x="1052285" y="1944915"/>
                    <a:pt x="1108528" y="1698172"/>
                    <a:pt x="1101271" y="1621972"/>
                  </a:cubicBez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C -0.00382 -0.00533 -0.0092 -0.00811 -0.01372 -0.00811 C -0.02031 -0.00811 -0.02656 -0.00394 -0.03021 0.00277 C -0.04583 0.02939 -0.05764 0.08796 -0.05764 0.1574 C -0.05764 0.15763 -0.05764 0.15856 -0.05764 0.15879 C -0.05764 0.15856 -0.05764 0.15995 -0.05764 0.16018 C -0.05764 0.22939 -0.04583 0.28935 -0.03021 0.31597 C -0.02656 0.32129 -0.02031 0.32523 -0.01372 0.32523 C -0.0092 0.32523 -0.00382 0.32268 0 0.31736 C 0.00365 0.31203 0.00556 0.30532 0.00556 0.29722 C 0.00556 0.28796 0.0026 0.28009 -0.00191 0.27476 C -0.02031 0.25069 -0.06042 0.23333 -0.10799 0.23333 C -0.10799 0.23356 -0.10868 0.23333 -0.10868 0.23356 C -0.10868 0.23333 -0.10972 0.23333 -0.10972 0.23356 C -0.15729 0.23333 -0.19844 0.25069 -0.21667 0.27476 C -0.22031 0.28009 -0.22292 0.28796 -0.22292 0.29722 C -0.22292 0.30532 -0.22118 0.31203 -0.21753 0.31736 C -0.21389 0.32268 -0.20937 0.32523 -0.20382 0.32523 C -0.1974 0.32523 -0.19201 0.32129 -0.18837 0.31597 C -0.17187 0.28935 -0.16007 0.22939 -0.16007 0.15995 C -0.16007 0.16018 -0.16007 0.15856 -0.16007 0.15879 C -0.16007 0.15856 -0.16007 0.1574 -0.16007 0.15763 C -0.16007 0.08796 -0.17187 0.02939 -0.18837 0.00138 C -0.19201 -0.00394 -0.1974 -0.00811 -0.20382 -0.00811 C -0.20937 -0.00811 -0.21389 -0.00533 -0.21753 4.44444E-6 C -0.22118 0.00532 -0.22292 0.01342 -0.22292 0.0199 C -0.22292 0.02939 -0.22031 0.03726 -0.21667 0.04398 C -0.19844 0.06666 -0.15729 0.08402 -0.10972 0.08402 C -0.10972 0.08425 -0.10972 0.08402 -0.10868 0.08402 C -0.10868 0.08425 -0.10799 0.08402 -0.10799 0.08425 C -0.06042 0.08402 -0.02031 0.06666 -0.00191 0.04398 C 0.0026 0.03726 0.00556 0.02939 0.00556 0.0199 C 0.00556 0.01342 0.00365 0.00532 0 4.44444E-6 Z " pathEditMode="relative" rAng="0" ptsTypes="fffffffffffffffffffffffffffffffff">
                                      <p:cBhvr>
                                        <p:cTn id="2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0" y="159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4 -0.00533  0.01 -0.008  0.015 -0.008  C 0.022 -0.008  0.029 -0.004  0.033 0.00267  C 0.05 0.02933  0.063 0.088  0.063 0.15733  C 0.063 0.15733  0.063 0.15867  0.063 0.15867  C 0.063 0.15867  0.063 0.16  0.063 0.16  C 0.063 0.22933  0.05 0.28933  0.033 0.316  C 0.029 0.32133  0.022 0.32533  0.015 0.32533  C 0.01 0.32533  0.004 0.32267  0 0.31733  C -0.004 0.312  -0.006 0.30533  -0.006 0.29733  C -0.006 0.288  -0.003 0.28  0.002 0.27467  C 0.022 0.25067  0.066 0.23333  0.118 0.23333  C 0.118 0.23333  0.119 0.23333  0.119 0.23333  C 0.119 0.23333  0.12 0.23333  0.12 0.23333  C 0.172 0.23333  0.217 0.25067  0.237 0.27467  C 0.241 0.28  0.244 0.288  0.244 0.29733  C 0.244 0.30533  0.242 0.312  0.238 0.31733  C 0.234 0.32267  0.229 0.32533  0.223 0.32533  C 0.216 0.32533  0.21 0.32133  0.206 0.316  C 0.188 0.28933  0.175 0.22933  0.175 0.16  C 0.175 0.16  0.175 0.15867  0.175 0.15867  C 0.175 0.15867  0.175 0.15733  0.175 0.15733  C 0.175 0.088  0.188 0.02933  0.206 0.00133  C 0.21 -0.004  0.216 -0.008  0.223 -0.008  C 0.229 -0.008  0.234 -0.00533  0.238 0  C 0.242 0.00533  0.244 0.01333  0.244 0.02  C 0.244 0.02933  0.241 0.03733  0.237 0.044  C 0.217 0.06667  0.172 0.084  0.12 0.084  C 0.12 0.084  0.12 0.084  0.119 0.084  C 0.119 0.084  0.118 0.084  0.118 0.084  C 0.066 0.084  0.022 0.06667  0.002 0.044  C -0.003 0.03733  -0.006 0.02933  -0.006 0.02  C -0.006 0.01333  -0.004 0.00533  0 0  Z" pathEditMode="relative" ptsTypes="">
                                      <p:cBhvr>
                                        <p:cTn id="2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orme libre 37"/>
          <p:cNvSpPr/>
          <p:nvPr/>
        </p:nvSpPr>
        <p:spPr>
          <a:xfrm>
            <a:off x="5929322" y="1857364"/>
            <a:ext cx="1071570" cy="1451240"/>
          </a:xfrm>
          <a:custGeom>
            <a:avLst/>
            <a:gdLst>
              <a:gd name="connsiteX0" fmla="*/ 3762828 w 8089900"/>
              <a:gd name="connsiteY0" fmla="*/ 5118100 h 6604000"/>
              <a:gd name="connsiteX1" fmla="*/ 3849914 w 8089900"/>
              <a:gd name="connsiteY1" fmla="*/ 4758871 h 6604000"/>
              <a:gd name="connsiteX2" fmla="*/ 3860799 w 8089900"/>
              <a:gd name="connsiteY2" fmla="*/ 4573814 h 6604000"/>
              <a:gd name="connsiteX3" fmla="*/ 3795485 w 8089900"/>
              <a:gd name="connsiteY3" fmla="*/ 4377871 h 6604000"/>
              <a:gd name="connsiteX4" fmla="*/ 3773714 w 8089900"/>
              <a:gd name="connsiteY4" fmla="*/ 4105728 h 6604000"/>
              <a:gd name="connsiteX5" fmla="*/ 3762828 w 8089900"/>
              <a:gd name="connsiteY5" fmla="*/ 3942442 h 6604000"/>
              <a:gd name="connsiteX6" fmla="*/ 3719285 w 8089900"/>
              <a:gd name="connsiteY6" fmla="*/ 3768271 h 6604000"/>
              <a:gd name="connsiteX7" fmla="*/ 3632199 w 8089900"/>
              <a:gd name="connsiteY7" fmla="*/ 3909785 h 6604000"/>
              <a:gd name="connsiteX8" fmla="*/ 3632199 w 8089900"/>
              <a:gd name="connsiteY8" fmla="*/ 4138385 h 6604000"/>
              <a:gd name="connsiteX9" fmla="*/ 3588657 w 8089900"/>
              <a:gd name="connsiteY9" fmla="*/ 4356100 h 6604000"/>
              <a:gd name="connsiteX10" fmla="*/ 3621314 w 8089900"/>
              <a:gd name="connsiteY10" fmla="*/ 4780642 h 6604000"/>
              <a:gd name="connsiteX11" fmla="*/ 3806371 w 8089900"/>
              <a:gd name="connsiteY11" fmla="*/ 5216071 h 6604000"/>
              <a:gd name="connsiteX12" fmla="*/ 3839028 w 8089900"/>
              <a:gd name="connsiteY12" fmla="*/ 5477328 h 6604000"/>
              <a:gd name="connsiteX13" fmla="*/ 3904342 w 8089900"/>
              <a:gd name="connsiteY13" fmla="*/ 6282871 h 6604000"/>
              <a:gd name="connsiteX14" fmla="*/ 3741057 w 8089900"/>
              <a:gd name="connsiteY14" fmla="*/ 6239328 h 6604000"/>
              <a:gd name="connsiteX15" fmla="*/ 3664857 w 8089900"/>
              <a:gd name="connsiteY15" fmla="*/ 6206671 h 6604000"/>
              <a:gd name="connsiteX16" fmla="*/ 3643085 w 8089900"/>
              <a:gd name="connsiteY16" fmla="*/ 6315528 h 6604000"/>
              <a:gd name="connsiteX17" fmla="*/ 3414485 w 8089900"/>
              <a:gd name="connsiteY17" fmla="*/ 6326414 h 6604000"/>
              <a:gd name="connsiteX18" fmla="*/ 3207657 w 8089900"/>
              <a:gd name="connsiteY18" fmla="*/ 6489700 h 6604000"/>
              <a:gd name="connsiteX19" fmla="*/ 3011714 w 8089900"/>
              <a:gd name="connsiteY19" fmla="*/ 6587671 h 6604000"/>
              <a:gd name="connsiteX20" fmla="*/ 2739571 w 8089900"/>
              <a:gd name="connsiteY20" fmla="*/ 6587671 h 6604000"/>
              <a:gd name="connsiteX21" fmla="*/ 2587171 w 8089900"/>
              <a:gd name="connsiteY21" fmla="*/ 6576785 h 6604000"/>
              <a:gd name="connsiteX22" fmla="*/ 2532742 w 8089900"/>
              <a:gd name="connsiteY22" fmla="*/ 6533242 h 6604000"/>
              <a:gd name="connsiteX23" fmla="*/ 2500085 w 8089900"/>
              <a:gd name="connsiteY23" fmla="*/ 6435271 h 6604000"/>
              <a:gd name="connsiteX24" fmla="*/ 2619828 w 8089900"/>
              <a:gd name="connsiteY24" fmla="*/ 6369957 h 6604000"/>
              <a:gd name="connsiteX25" fmla="*/ 2717799 w 8089900"/>
              <a:gd name="connsiteY25" fmla="*/ 6304642 h 6604000"/>
              <a:gd name="connsiteX26" fmla="*/ 2706914 w 8089900"/>
              <a:gd name="connsiteY26" fmla="*/ 6130471 h 6604000"/>
              <a:gd name="connsiteX27" fmla="*/ 2739571 w 8089900"/>
              <a:gd name="connsiteY27" fmla="*/ 5978071 h 6604000"/>
              <a:gd name="connsiteX28" fmla="*/ 2696028 w 8089900"/>
              <a:gd name="connsiteY28" fmla="*/ 5803900 h 6604000"/>
              <a:gd name="connsiteX29" fmla="*/ 2728685 w 8089900"/>
              <a:gd name="connsiteY29" fmla="*/ 5444671 h 6604000"/>
              <a:gd name="connsiteX30" fmla="*/ 2783114 w 8089900"/>
              <a:gd name="connsiteY30" fmla="*/ 5161642 h 6604000"/>
              <a:gd name="connsiteX31" fmla="*/ 2815771 w 8089900"/>
              <a:gd name="connsiteY31" fmla="*/ 5074557 h 6604000"/>
              <a:gd name="connsiteX32" fmla="*/ 2793999 w 8089900"/>
              <a:gd name="connsiteY32" fmla="*/ 4976585 h 6604000"/>
              <a:gd name="connsiteX33" fmla="*/ 2837542 w 8089900"/>
              <a:gd name="connsiteY33" fmla="*/ 4867728 h 6604000"/>
              <a:gd name="connsiteX34" fmla="*/ 2804885 w 8089900"/>
              <a:gd name="connsiteY34" fmla="*/ 4769757 h 6604000"/>
              <a:gd name="connsiteX35" fmla="*/ 2783114 w 8089900"/>
              <a:gd name="connsiteY35" fmla="*/ 4584700 h 6604000"/>
              <a:gd name="connsiteX36" fmla="*/ 2728685 w 8089900"/>
              <a:gd name="connsiteY36" fmla="*/ 4269014 h 6604000"/>
              <a:gd name="connsiteX37" fmla="*/ 2728685 w 8089900"/>
              <a:gd name="connsiteY37" fmla="*/ 3768271 h 6604000"/>
              <a:gd name="connsiteX38" fmla="*/ 2826657 w 8089900"/>
              <a:gd name="connsiteY38" fmla="*/ 3321957 h 6604000"/>
              <a:gd name="connsiteX39" fmla="*/ 2848428 w 8089900"/>
              <a:gd name="connsiteY39" fmla="*/ 3191328 h 6604000"/>
              <a:gd name="connsiteX40" fmla="*/ 2663371 w 8089900"/>
              <a:gd name="connsiteY40" fmla="*/ 3169557 h 6604000"/>
              <a:gd name="connsiteX41" fmla="*/ 2543628 w 8089900"/>
              <a:gd name="connsiteY41" fmla="*/ 3115128 h 6604000"/>
              <a:gd name="connsiteX42" fmla="*/ 2456542 w 8089900"/>
              <a:gd name="connsiteY42" fmla="*/ 3213100 h 6604000"/>
              <a:gd name="connsiteX43" fmla="*/ 2347685 w 8089900"/>
              <a:gd name="connsiteY43" fmla="*/ 3321957 h 6604000"/>
              <a:gd name="connsiteX44" fmla="*/ 2151742 w 8089900"/>
              <a:gd name="connsiteY44" fmla="*/ 3245757 h 6604000"/>
              <a:gd name="connsiteX45" fmla="*/ 1868714 w 8089900"/>
              <a:gd name="connsiteY45" fmla="*/ 3082471 h 6604000"/>
              <a:gd name="connsiteX46" fmla="*/ 1836057 w 8089900"/>
              <a:gd name="connsiteY46" fmla="*/ 3093357 h 6604000"/>
              <a:gd name="connsiteX47" fmla="*/ 1672771 w 8089900"/>
              <a:gd name="connsiteY47" fmla="*/ 3017157 h 6604000"/>
              <a:gd name="connsiteX48" fmla="*/ 1683657 w 8089900"/>
              <a:gd name="connsiteY48" fmla="*/ 2973614 h 6604000"/>
              <a:gd name="connsiteX49" fmla="*/ 1618342 w 8089900"/>
              <a:gd name="connsiteY49" fmla="*/ 2930071 h 6604000"/>
              <a:gd name="connsiteX50" fmla="*/ 1542142 w 8089900"/>
              <a:gd name="connsiteY50" fmla="*/ 2897414 h 6604000"/>
              <a:gd name="connsiteX51" fmla="*/ 1770742 w 8089900"/>
              <a:gd name="connsiteY51" fmla="*/ 2668814 h 6604000"/>
              <a:gd name="connsiteX52" fmla="*/ 1879599 w 8089900"/>
              <a:gd name="connsiteY52" fmla="*/ 2527300 h 6604000"/>
              <a:gd name="connsiteX53" fmla="*/ 1825171 w 8089900"/>
              <a:gd name="connsiteY53" fmla="*/ 2527300 h 6604000"/>
              <a:gd name="connsiteX54" fmla="*/ 1966685 w 8089900"/>
              <a:gd name="connsiteY54" fmla="*/ 2374900 h 6604000"/>
              <a:gd name="connsiteX55" fmla="*/ 2064657 w 8089900"/>
              <a:gd name="connsiteY55" fmla="*/ 2287814 h 6604000"/>
              <a:gd name="connsiteX56" fmla="*/ 2227942 w 8089900"/>
              <a:gd name="connsiteY56" fmla="*/ 2004785 h 6604000"/>
              <a:gd name="connsiteX57" fmla="*/ 2358571 w 8089900"/>
              <a:gd name="connsiteY57" fmla="*/ 1667328 h 6604000"/>
              <a:gd name="connsiteX58" fmla="*/ 2293257 w 8089900"/>
              <a:gd name="connsiteY58" fmla="*/ 1634671 h 6604000"/>
              <a:gd name="connsiteX59" fmla="*/ 2129971 w 8089900"/>
              <a:gd name="connsiteY59" fmla="*/ 1569357 h 6604000"/>
              <a:gd name="connsiteX60" fmla="*/ 1661885 w 8089900"/>
              <a:gd name="connsiteY60" fmla="*/ 1558471 h 6604000"/>
              <a:gd name="connsiteX61" fmla="*/ 1346199 w 8089900"/>
              <a:gd name="connsiteY61" fmla="*/ 1471385 h 6604000"/>
              <a:gd name="connsiteX62" fmla="*/ 1193799 w 8089900"/>
              <a:gd name="connsiteY62" fmla="*/ 1362528 h 6604000"/>
              <a:gd name="connsiteX63" fmla="*/ 1084942 w 8089900"/>
              <a:gd name="connsiteY63" fmla="*/ 1362528 h 6604000"/>
              <a:gd name="connsiteX64" fmla="*/ 932542 w 8089900"/>
              <a:gd name="connsiteY64" fmla="*/ 1286328 h 6604000"/>
              <a:gd name="connsiteX65" fmla="*/ 878114 w 8089900"/>
              <a:gd name="connsiteY65" fmla="*/ 1199242 h 6604000"/>
              <a:gd name="connsiteX66" fmla="*/ 758371 w 8089900"/>
              <a:gd name="connsiteY66" fmla="*/ 1210128 h 6604000"/>
              <a:gd name="connsiteX67" fmla="*/ 627742 w 8089900"/>
              <a:gd name="connsiteY67" fmla="*/ 1177471 h 6604000"/>
              <a:gd name="connsiteX68" fmla="*/ 464457 w 8089900"/>
              <a:gd name="connsiteY68" fmla="*/ 1057728 h 6604000"/>
              <a:gd name="connsiteX69" fmla="*/ 355599 w 8089900"/>
              <a:gd name="connsiteY69" fmla="*/ 1057728 h 6604000"/>
              <a:gd name="connsiteX70" fmla="*/ 268514 w 8089900"/>
              <a:gd name="connsiteY70" fmla="*/ 1035957 h 6604000"/>
              <a:gd name="connsiteX71" fmla="*/ 235857 w 8089900"/>
              <a:gd name="connsiteY71" fmla="*/ 981528 h 6604000"/>
              <a:gd name="connsiteX72" fmla="*/ 148771 w 8089900"/>
              <a:gd name="connsiteY72" fmla="*/ 948871 h 6604000"/>
              <a:gd name="connsiteX73" fmla="*/ 116114 w 8089900"/>
              <a:gd name="connsiteY73" fmla="*/ 937985 h 6604000"/>
              <a:gd name="connsiteX74" fmla="*/ 105228 w 8089900"/>
              <a:gd name="connsiteY74" fmla="*/ 905328 h 6604000"/>
              <a:gd name="connsiteX75" fmla="*/ 7257 w 8089900"/>
              <a:gd name="connsiteY75" fmla="*/ 850900 h 6604000"/>
              <a:gd name="connsiteX76" fmla="*/ 61685 w 8089900"/>
              <a:gd name="connsiteY76" fmla="*/ 796471 h 6604000"/>
              <a:gd name="connsiteX77" fmla="*/ 61685 w 8089900"/>
              <a:gd name="connsiteY77" fmla="*/ 763814 h 6604000"/>
              <a:gd name="connsiteX78" fmla="*/ 105228 w 8089900"/>
              <a:gd name="connsiteY78" fmla="*/ 731157 h 6604000"/>
              <a:gd name="connsiteX79" fmla="*/ 116114 w 8089900"/>
              <a:gd name="connsiteY79" fmla="*/ 698500 h 6604000"/>
              <a:gd name="connsiteX80" fmla="*/ 159657 w 8089900"/>
              <a:gd name="connsiteY80" fmla="*/ 676728 h 6604000"/>
              <a:gd name="connsiteX81" fmla="*/ 181428 w 8089900"/>
              <a:gd name="connsiteY81" fmla="*/ 633185 h 6604000"/>
              <a:gd name="connsiteX82" fmla="*/ 203199 w 8089900"/>
              <a:gd name="connsiteY82" fmla="*/ 633185 h 6604000"/>
              <a:gd name="connsiteX83" fmla="*/ 203199 w 8089900"/>
              <a:gd name="connsiteY83" fmla="*/ 524328 h 6604000"/>
              <a:gd name="connsiteX84" fmla="*/ 366485 w 8089900"/>
              <a:gd name="connsiteY84" fmla="*/ 567871 h 6604000"/>
              <a:gd name="connsiteX85" fmla="*/ 475342 w 8089900"/>
              <a:gd name="connsiteY85" fmla="*/ 622300 h 6604000"/>
              <a:gd name="connsiteX86" fmla="*/ 518885 w 8089900"/>
              <a:gd name="connsiteY86" fmla="*/ 709385 h 6604000"/>
              <a:gd name="connsiteX87" fmla="*/ 616857 w 8089900"/>
              <a:gd name="connsiteY87" fmla="*/ 698500 h 6604000"/>
              <a:gd name="connsiteX88" fmla="*/ 627742 w 8089900"/>
              <a:gd name="connsiteY88" fmla="*/ 752928 h 6604000"/>
              <a:gd name="connsiteX89" fmla="*/ 725714 w 8089900"/>
              <a:gd name="connsiteY89" fmla="*/ 774700 h 6604000"/>
              <a:gd name="connsiteX90" fmla="*/ 845457 w 8089900"/>
              <a:gd name="connsiteY90" fmla="*/ 861785 h 6604000"/>
              <a:gd name="connsiteX91" fmla="*/ 1041399 w 8089900"/>
              <a:gd name="connsiteY91" fmla="*/ 872671 h 6604000"/>
              <a:gd name="connsiteX92" fmla="*/ 1161142 w 8089900"/>
              <a:gd name="connsiteY92" fmla="*/ 927100 h 6604000"/>
              <a:gd name="connsiteX93" fmla="*/ 1248228 w 8089900"/>
              <a:gd name="connsiteY93" fmla="*/ 1025071 h 6604000"/>
              <a:gd name="connsiteX94" fmla="*/ 1378857 w 8089900"/>
              <a:gd name="connsiteY94" fmla="*/ 1035957 h 6604000"/>
              <a:gd name="connsiteX95" fmla="*/ 1476828 w 8089900"/>
              <a:gd name="connsiteY95" fmla="*/ 1090385 h 6604000"/>
              <a:gd name="connsiteX96" fmla="*/ 1607457 w 8089900"/>
              <a:gd name="connsiteY96" fmla="*/ 1068614 h 6604000"/>
              <a:gd name="connsiteX97" fmla="*/ 1748971 w 8089900"/>
              <a:gd name="connsiteY97" fmla="*/ 1133928 h 6604000"/>
              <a:gd name="connsiteX98" fmla="*/ 1944914 w 8089900"/>
              <a:gd name="connsiteY98" fmla="*/ 1123042 h 6604000"/>
              <a:gd name="connsiteX99" fmla="*/ 2140857 w 8089900"/>
              <a:gd name="connsiteY99" fmla="*/ 1231900 h 6604000"/>
              <a:gd name="connsiteX100" fmla="*/ 2249714 w 8089900"/>
              <a:gd name="connsiteY100" fmla="*/ 1210128 h 6604000"/>
              <a:gd name="connsiteX101" fmla="*/ 2576285 w 8089900"/>
              <a:gd name="connsiteY101" fmla="*/ 1275442 h 6604000"/>
              <a:gd name="connsiteX102" fmla="*/ 2630714 w 8089900"/>
              <a:gd name="connsiteY102" fmla="*/ 1231900 h 6604000"/>
              <a:gd name="connsiteX103" fmla="*/ 2750457 w 8089900"/>
              <a:gd name="connsiteY103" fmla="*/ 1264557 h 6604000"/>
              <a:gd name="connsiteX104" fmla="*/ 2891971 w 8089900"/>
              <a:gd name="connsiteY104" fmla="*/ 1166585 h 6604000"/>
              <a:gd name="connsiteX105" fmla="*/ 3087914 w 8089900"/>
              <a:gd name="connsiteY105" fmla="*/ 1112157 h 6604000"/>
              <a:gd name="connsiteX106" fmla="*/ 3305628 w 8089900"/>
              <a:gd name="connsiteY106" fmla="*/ 1155700 h 6604000"/>
              <a:gd name="connsiteX107" fmla="*/ 3479799 w 8089900"/>
              <a:gd name="connsiteY107" fmla="*/ 1199242 h 6604000"/>
              <a:gd name="connsiteX108" fmla="*/ 3555999 w 8089900"/>
              <a:gd name="connsiteY108" fmla="*/ 1166585 h 6604000"/>
              <a:gd name="connsiteX109" fmla="*/ 3468914 w 8089900"/>
              <a:gd name="connsiteY109" fmla="*/ 1112157 h 6604000"/>
              <a:gd name="connsiteX110" fmla="*/ 3436257 w 8089900"/>
              <a:gd name="connsiteY110" fmla="*/ 1057728 h 6604000"/>
              <a:gd name="connsiteX111" fmla="*/ 3338285 w 8089900"/>
              <a:gd name="connsiteY111" fmla="*/ 1046842 h 6604000"/>
              <a:gd name="connsiteX112" fmla="*/ 3272971 w 8089900"/>
              <a:gd name="connsiteY112" fmla="*/ 970642 h 6604000"/>
              <a:gd name="connsiteX113" fmla="*/ 3164114 w 8089900"/>
              <a:gd name="connsiteY113" fmla="*/ 927100 h 6604000"/>
              <a:gd name="connsiteX114" fmla="*/ 2913742 w 8089900"/>
              <a:gd name="connsiteY114" fmla="*/ 850900 h 6604000"/>
              <a:gd name="connsiteX115" fmla="*/ 2804885 w 8089900"/>
              <a:gd name="connsiteY115" fmla="*/ 687614 h 6604000"/>
              <a:gd name="connsiteX116" fmla="*/ 2837542 w 8089900"/>
              <a:gd name="connsiteY116" fmla="*/ 546100 h 6604000"/>
              <a:gd name="connsiteX117" fmla="*/ 3087914 w 8089900"/>
              <a:gd name="connsiteY117" fmla="*/ 448128 h 6604000"/>
              <a:gd name="connsiteX118" fmla="*/ 3153228 w 8089900"/>
              <a:gd name="connsiteY118" fmla="*/ 426357 h 6604000"/>
              <a:gd name="connsiteX119" fmla="*/ 3174999 w 8089900"/>
              <a:gd name="connsiteY119" fmla="*/ 350157 h 6604000"/>
              <a:gd name="connsiteX120" fmla="*/ 3240314 w 8089900"/>
              <a:gd name="connsiteY120" fmla="*/ 317500 h 6604000"/>
              <a:gd name="connsiteX121" fmla="*/ 3251199 w 8089900"/>
              <a:gd name="connsiteY121" fmla="*/ 219528 h 6604000"/>
              <a:gd name="connsiteX122" fmla="*/ 3403599 w 8089900"/>
              <a:gd name="connsiteY122" fmla="*/ 45357 h 6604000"/>
              <a:gd name="connsiteX123" fmla="*/ 3675742 w 8089900"/>
              <a:gd name="connsiteY123" fmla="*/ 1814 h 6604000"/>
              <a:gd name="connsiteX124" fmla="*/ 3991428 w 8089900"/>
              <a:gd name="connsiteY124" fmla="*/ 56242 h 6604000"/>
              <a:gd name="connsiteX125" fmla="*/ 4230914 w 8089900"/>
              <a:gd name="connsiteY125" fmla="*/ 165100 h 6604000"/>
              <a:gd name="connsiteX126" fmla="*/ 4328885 w 8089900"/>
              <a:gd name="connsiteY126" fmla="*/ 317500 h 6604000"/>
              <a:gd name="connsiteX127" fmla="*/ 4481285 w 8089900"/>
              <a:gd name="connsiteY127" fmla="*/ 339271 h 6604000"/>
              <a:gd name="connsiteX128" fmla="*/ 4698999 w 8089900"/>
              <a:gd name="connsiteY128" fmla="*/ 469900 h 6604000"/>
              <a:gd name="connsiteX129" fmla="*/ 4775199 w 8089900"/>
              <a:gd name="connsiteY129" fmla="*/ 665842 h 6604000"/>
              <a:gd name="connsiteX130" fmla="*/ 4622799 w 8089900"/>
              <a:gd name="connsiteY130" fmla="*/ 818242 h 6604000"/>
              <a:gd name="connsiteX131" fmla="*/ 4481285 w 8089900"/>
              <a:gd name="connsiteY131" fmla="*/ 894442 h 6604000"/>
              <a:gd name="connsiteX132" fmla="*/ 4405085 w 8089900"/>
              <a:gd name="connsiteY132" fmla="*/ 916214 h 6604000"/>
              <a:gd name="connsiteX133" fmla="*/ 4372428 w 8089900"/>
              <a:gd name="connsiteY133" fmla="*/ 1057728 h 6604000"/>
              <a:gd name="connsiteX134" fmla="*/ 4448628 w 8089900"/>
              <a:gd name="connsiteY134" fmla="*/ 1079500 h 6604000"/>
              <a:gd name="connsiteX135" fmla="*/ 4644571 w 8089900"/>
              <a:gd name="connsiteY135" fmla="*/ 1210128 h 6604000"/>
              <a:gd name="connsiteX136" fmla="*/ 4709885 w 8089900"/>
              <a:gd name="connsiteY136" fmla="*/ 1264557 h 6604000"/>
              <a:gd name="connsiteX137" fmla="*/ 4851399 w 8089900"/>
              <a:gd name="connsiteY137" fmla="*/ 1297214 h 6604000"/>
              <a:gd name="connsiteX138" fmla="*/ 4971142 w 8089900"/>
              <a:gd name="connsiteY138" fmla="*/ 1286328 h 6604000"/>
              <a:gd name="connsiteX139" fmla="*/ 5101771 w 8089900"/>
              <a:gd name="connsiteY139" fmla="*/ 1318985 h 6604000"/>
              <a:gd name="connsiteX140" fmla="*/ 5286828 w 8089900"/>
              <a:gd name="connsiteY140" fmla="*/ 1340757 h 6604000"/>
              <a:gd name="connsiteX141" fmla="*/ 5363028 w 8089900"/>
              <a:gd name="connsiteY141" fmla="*/ 1340757 h 6604000"/>
              <a:gd name="connsiteX142" fmla="*/ 5482771 w 8089900"/>
              <a:gd name="connsiteY142" fmla="*/ 1416957 h 6604000"/>
              <a:gd name="connsiteX143" fmla="*/ 5515428 w 8089900"/>
              <a:gd name="connsiteY143" fmla="*/ 1558471 h 6604000"/>
              <a:gd name="connsiteX144" fmla="*/ 5613399 w 8089900"/>
              <a:gd name="connsiteY144" fmla="*/ 1591128 h 6604000"/>
              <a:gd name="connsiteX145" fmla="*/ 5613399 w 8089900"/>
              <a:gd name="connsiteY145" fmla="*/ 1656442 h 6604000"/>
              <a:gd name="connsiteX146" fmla="*/ 5656942 w 8089900"/>
              <a:gd name="connsiteY146" fmla="*/ 1678214 h 6604000"/>
              <a:gd name="connsiteX147" fmla="*/ 5700485 w 8089900"/>
              <a:gd name="connsiteY147" fmla="*/ 1776185 h 6604000"/>
              <a:gd name="connsiteX148" fmla="*/ 5929085 w 8089900"/>
              <a:gd name="connsiteY148" fmla="*/ 1819728 h 6604000"/>
              <a:gd name="connsiteX149" fmla="*/ 6027057 w 8089900"/>
              <a:gd name="connsiteY149" fmla="*/ 1841500 h 6604000"/>
              <a:gd name="connsiteX150" fmla="*/ 6125028 w 8089900"/>
              <a:gd name="connsiteY150" fmla="*/ 1906814 h 6604000"/>
              <a:gd name="connsiteX151" fmla="*/ 6244771 w 8089900"/>
              <a:gd name="connsiteY151" fmla="*/ 1885042 h 6604000"/>
              <a:gd name="connsiteX152" fmla="*/ 6440714 w 8089900"/>
              <a:gd name="connsiteY152" fmla="*/ 1939471 h 6604000"/>
              <a:gd name="connsiteX153" fmla="*/ 6506028 w 8089900"/>
              <a:gd name="connsiteY153" fmla="*/ 2004785 h 6604000"/>
              <a:gd name="connsiteX154" fmla="*/ 6767285 w 8089900"/>
              <a:gd name="connsiteY154" fmla="*/ 2059214 h 6604000"/>
              <a:gd name="connsiteX155" fmla="*/ 6984999 w 8089900"/>
              <a:gd name="connsiteY155" fmla="*/ 2135414 h 6604000"/>
              <a:gd name="connsiteX156" fmla="*/ 7104742 w 8089900"/>
              <a:gd name="connsiteY156" fmla="*/ 2157185 h 6604000"/>
              <a:gd name="connsiteX157" fmla="*/ 7235371 w 8089900"/>
              <a:gd name="connsiteY157" fmla="*/ 2222500 h 6604000"/>
              <a:gd name="connsiteX158" fmla="*/ 7409542 w 8089900"/>
              <a:gd name="connsiteY158" fmla="*/ 2222500 h 6604000"/>
              <a:gd name="connsiteX159" fmla="*/ 7605485 w 8089900"/>
              <a:gd name="connsiteY159" fmla="*/ 2298700 h 6604000"/>
              <a:gd name="connsiteX160" fmla="*/ 7714342 w 8089900"/>
              <a:gd name="connsiteY160" fmla="*/ 2342242 h 6604000"/>
              <a:gd name="connsiteX161" fmla="*/ 7855857 w 8089900"/>
              <a:gd name="connsiteY161" fmla="*/ 2353128 h 6604000"/>
              <a:gd name="connsiteX162" fmla="*/ 7964714 w 8089900"/>
              <a:gd name="connsiteY162" fmla="*/ 2451100 h 6604000"/>
              <a:gd name="connsiteX163" fmla="*/ 8030028 w 8089900"/>
              <a:gd name="connsiteY163" fmla="*/ 2472871 h 6604000"/>
              <a:gd name="connsiteX164" fmla="*/ 8084457 w 8089900"/>
              <a:gd name="connsiteY164" fmla="*/ 2505528 h 6604000"/>
              <a:gd name="connsiteX165" fmla="*/ 8062685 w 8089900"/>
              <a:gd name="connsiteY165" fmla="*/ 2559957 h 6604000"/>
              <a:gd name="connsiteX166" fmla="*/ 7997371 w 8089900"/>
              <a:gd name="connsiteY166" fmla="*/ 2581728 h 6604000"/>
              <a:gd name="connsiteX167" fmla="*/ 7942942 w 8089900"/>
              <a:gd name="connsiteY167" fmla="*/ 2625271 h 6604000"/>
              <a:gd name="connsiteX168" fmla="*/ 7932057 w 8089900"/>
              <a:gd name="connsiteY168" fmla="*/ 2690585 h 6604000"/>
              <a:gd name="connsiteX169" fmla="*/ 7834085 w 8089900"/>
              <a:gd name="connsiteY169" fmla="*/ 2745014 h 6604000"/>
              <a:gd name="connsiteX170" fmla="*/ 7746999 w 8089900"/>
              <a:gd name="connsiteY170" fmla="*/ 2701471 h 6604000"/>
              <a:gd name="connsiteX171" fmla="*/ 7703457 w 8089900"/>
              <a:gd name="connsiteY171" fmla="*/ 2647042 h 6604000"/>
              <a:gd name="connsiteX172" fmla="*/ 7594599 w 8089900"/>
              <a:gd name="connsiteY172" fmla="*/ 2647042 h 6604000"/>
              <a:gd name="connsiteX173" fmla="*/ 7365999 w 8089900"/>
              <a:gd name="connsiteY173" fmla="*/ 2581728 h 6604000"/>
              <a:gd name="connsiteX174" fmla="*/ 7268028 w 8089900"/>
              <a:gd name="connsiteY174" fmla="*/ 2581728 h 6604000"/>
              <a:gd name="connsiteX175" fmla="*/ 7126514 w 8089900"/>
              <a:gd name="connsiteY175" fmla="*/ 2516414 h 6604000"/>
              <a:gd name="connsiteX176" fmla="*/ 7006771 w 8089900"/>
              <a:gd name="connsiteY176" fmla="*/ 2527300 h 6604000"/>
              <a:gd name="connsiteX177" fmla="*/ 6799942 w 8089900"/>
              <a:gd name="connsiteY177" fmla="*/ 2472871 h 6604000"/>
              <a:gd name="connsiteX178" fmla="*/ 6658428 w 8089900"/>
              <a:gd name="connsiteY178" fmla="*/ 2472871 h 6604000"/>
              <a:gd name="connsiteX179" fmla="*/ 6408057 w 8089900"/>
              <a:gd name="connsiteY179" fmla="*/ 2364014 h 6604000"/>
              <a:gd name="connsiteX180" fmla="*/ 6244771 w 8089900"/>
              <a:gd name="connsiteY180" fmla="*/ 2342242 h 6604000"/>
              <a:gd name="connsiteX181" fmla="*/ 5907314 w 8089900"/>
              <a:gd name="connsiteY181" fmla="*/ 2266042 h 6604000"/>
              <a:gd name="connsiteX182" fmla="*/ 5787571 w 8089900"/>
              <a:gd name="connsiteY182" fmla="*/ 2211614 h 6604000"/>
              <a:gd name="connsiteX183" fmla="*/ 5613399 w 8089900"/>
              <a:gd name="connsiteY183" fmla="*/ 2178957 h 6604000"/>
              <a:gd name="connsiteX184" fmla="*/ 5591628 w 8089900"/>
              <a:gd name="connsiteY184" fmla="*/ 2233385 h 6604000"/>
              <a:gd name="connsiteX185" fmla="*/ 5515428 w 8089900"/>
              <a:gd name="connsiteY185" fmla="*/ 2614385 h 6604000"/>
              <a:gd name="connsiteX186" fmla="*/ 5471885 w 8089900"/>
              <a:gd name="connsiteY186" fmla="*/ 2864757 h 6604000"/>
              <a:gd name="connsiteX187" fmla="*/ 5460999 w 8089900"/>
              <a:gd name="connsiteY187" fmla="*/ 2886528 h 6604000"/>
              <a:gd name="connsiteX188" fmla="*/ 5471885 w 8089900"/>
              <a:gd name="connsiteY188" fmla="*/ 2984500 h 6604000"/>
              <a:gd name="connsiteX189" fmla="*/ 5471885 w 8089900"/>
              <a:gd name="connsiteY189" fmla="*/ 3136900 h 6604000"/>
              <a:gd name="connsiteX190" fmla="*/ 5439228 w 8089900"/>
              <a:gd name="connsiteY190" fmla="*/ 3180442 h 6604000"/>
              <a:gd name="connsiteX191" fmla="*/ 5428342 w 8089900"/>
              <a:gd name="connsiteY191" fmla="*/ 3517900 h 6604000"/>
              <a:gd name="connsiteX192" fmla="*/ 5428342 w 8089900"/>
              <a:gd name="connsiteY192" fmla="*/ 3604985 h 6604000"/>
              <a:gd name="connsiteX193" fmla="*/ 5265057 w 8089900"/>
              <a:gd name="connsiteY193" fmla="*/ 3670300 h 6604000"/>
              <a:gd name="connsiteX194" fmla="*/ 5025571 w 8089900"/>
              <a:gd name="connsiteY194" fmla="*/ 3768271 h 6604000"/>
              <a:gd name="connsiteX195" fmla="*/ 4840514 w 8089900"/>
              <a:gd name="connsiteY195" fmla="*/ 3811814 h 6604000"/>
              <a:gd name="connsiteX196" fmla="*/ 4796971 w 8089900"/>
              <a:gd name="connsiteY196" fmla="*/ 3713842 h 6604000"/>
              <a:gd name="connsiteX197" fmla="*/ 4775199 w 8089900"/>
              <a:gd name="connsiteY197" fmla="*/ 3583214 h 6604000"/>
              <a:gd name="connsiteX198" fmla="*/ 4786085 w 8089900"/>
              <a:gd name="connsiteY198" fmla="*/ 3430814 h 6604000"/>
              <a:gd name="connsiteX199" fmla="*/ 4655457 w 8089900"/>
              <a:gd name="connsiteY199" fmla="*/ 3430814 h 6604000"/>
              <a:gd name="connsiteX200" fmla="*/ 4655457 w 8089900"/>
              <a:gd name="connsiteY200" fmla="*/ 3485242 h 6604000"/>
              <a:gd name="connsiteX201" fmla="*/ 4688114 w 8089900"/>
              <a:gd name="connsiteY201" fmla="*/ 3594100 h 6604000"/>
              <a:gd name="connsiteX202" fmla="*/ 4655457 w 8089900"/>
              <a:gd name="connsiteY202" fmla="*/ 3681185 h 6604000"/>
              <a:gd name="connsiteX203" fmla="*/ 4731657 w 8089900"/>
              <a:gd name="connsiteY203" fmla="*/ 3790042 h 6604000"/>
              <a:gd name="connsiteX204" fmla="*/ 4677228 w 8089900"/>
              <a:gd name="connsiteY204" fmla="*/ 3866242 h 6604000"/>
              <a:gd name="connsiteX205" fmla="*/ 4709885 w 8089900"/>
              <a:gd name="connsiteY205" fmla="*/ 4127500 h 6604000"/>
              <a:gd name="connsiteX206" fmla="*/ 4731657 w 8089900"/>
              <a:gd name="connsiteY206" fmla="*/ 4410528 h 6604000"/>
              <a:gd name="connsiteX207" fmla="*/ 4644571 w 8089900"/>
              <a:gd name="connsiteY207" fmla="*/ 4584700 h 6604000"/>
              <a:gd name="connsiteX208" fmla="*/ 4688114 w 8089900"/>
              <a:gd name="connsiteY208" fmla="*/ 4737100 h 6604000"/>
              <a:gd name="connsiteX209" fmla="*/ 4644571 w 8089900"/>
              <a:gd name="connsiteY209" fmla="*/ 4878614 h 6604000"/>
              <a:gd name="connsiteX210" fmla="*/ 4731657 w 8089900"/>
              <a:gd name="connsiteY210" fmla="*/ 5118100 h 6604000"/>
              <a:gd name="connsiteX211" fmla="*/ 4775199 w 8089900"/>
              <a:gd name="connsiteY211" fmla="*/ 5270500 h 6604000"/>
              <a:gd name="connsiteX212" fmla="*/ 4818742 w 8089900"/>
              <a:gd name="connsiteY212" fmla="*/ 5542642 h 6604000"/>
              <a:gd name="connsiteX213" fmla="*/ 4829628 w 8089900"/>
              <a:gd name="connsiteY213" fmla="*/ 5956300 h 6604000"/>
              <a:gd name="connsiteX214" fmla="*/ 4927599 w 8089900"/>
              <a:gd name="connsiteY214" fmla="*/ 6086928 h 6604000"/>
              <a:gd name="connsiteX215" fmla="*/ 4905828 w 8089900"/>
              <a:gd name="connsiteY215" fmla="*/ 6130471 h 6604000"/>
              <a:gd name="connsiteX216" fmla="*/ 5069114 w 8089900"/>
              <a:gd name="connsiteY216" fmla="*/ 6217557 h 6604000"/>
              <a:gd name="connsiteX217" fmla="*/ 5025571 w 8089900"/>
              <a:gd name="connsiteY217" fmla="*/ 6261100 h 6604000"/>
              <a:gd name="connsiteX218" fmla="*/ 5112657 w 8089900"/>
              <a:gd name="connsiteY218" fmla="*/ 6326414 h 6604000"/>
              <a:gd name="connsiteX219" fmla="*/ 5177971 w 8089900"/>
              <a:gd name="connsiteY219" fmla="*/ 6413500 h 6604000"/>
              <a:gd name="connsiteX220" fmla="*/ 5079999 w 8089900"/>
              <a:gd name="connsiteY220" fmla="*/ 6533242 h 6604000"/>
              <a:gd name="connsiteX221" fmla="*/ 4818742 w 8089900"/>
              <a:gd name="connsiteY221" fmla="*/ 6555014 h 6604000"/>
              <a:gd name="connsiteX222" fmla="*/ 4601028 w 8089900"/>
              <a:gd name="connsiteY222" fmla="*/ 6522357 h 6604000"/>
              <a:gd name="connsiteX223" fmla="*/ 4513942 w 8089900"/>
              <a:gd name="connsiteY223" fmla="*/ 6435271 h 6604000"/>
              <a:gd name="connsiteX224" fmla="*/ 4481285 w 8089900"/>
              <a:gd name="connsiteY224" fmla="*/ 6359071 h 6604000"/>
              <a:gd name="connsiteX225" fmla="*/ 4437742 w 8089900"/>
              <a:gd name="connsiteY225" fmla="*/ 6348185 h 6604000"/>
              <a:gd name="connsiteX226" fmla="*/ 4405085 w 8089900"/>
              <a:gd name="connsiteY226" fmla="*/ 6271985 h 6604000"/>
              <a:gd name="connsiteX227" fmla="*/ 4252685 w 8089900"/>
              <a:gd name="connsiteY227" fmla="*/ 6239328 h 6604000"/>
              <a:gd name="connsiteX228" fmla="*/ 4241799 w 8089900"/>
              <a:gd name="connsiteY228" fmla="*/ 6271985 h 6604000"/>
              <a:gd name="connsiteX229" fmla="*/ 4100285 w 8089900"/>
              <a:gd name="connsiteY229" fmla="*/ 6282871 h 6604000"/>
              <a:gd name="connsiteX230" fmla="*/ 3915228 w 8089900"/>
              <a:gd name="connsiteY230" fmla="*/ 6293757 h 6604000"/>
              <a:gd name="connsiteX231" fmla="*/ 3915228 w 8089900"/>
              <a:gd name="connsiteY231" fmla="*/ 6282871 h 660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</a:cxnLst>
            <a:rect l="l" t="t" r="r" b="b"/>
            <a:pathLst>
              <a:path w="8089900" h="6604000">
                <a:moveTo>
                  <a:pt x="3762828" y="5118100"/>
                </a:moveTo>
                <a:cubicBezTo>
                  <a:pt x="3798206" y="4983842"/>
                  <a:pt x="3833585" y="4849585"/>
                  <a:pt x="3849914" y="4758871"/>
                </a:cubicBezTo>
                <a:cubicBezTo>
                  <a:pt x="3866243" y="4668157"/>
                  <a:pt x="3869870" y="4637314"/>
                  <a:pt x="3860799" y="4573814"/>
                </a:cubicBezTo>
                <a:cubicBezTo>
                  <a:pt x="3851728" y="4510314"/>
                  <a:pt x="3809999" y="4455885"/>
                  <a:pt x="3795485" y="4377871"/>
                </a:cubicBezTo>
                <a:cubicBezTo>
                  <a:pt x="3780971" y="4299857"/>
                  <a:pt x="3779157" y="4178299"/>
                  <a:pt x="3773714" y="4105728"/>
                </a:cubicBezTo>
                <a:cubicBezTo>
                  <a:pt x="3768271" y="4033157"/>
                  <a:pt x="3771899" y="3998685"/>
                  <a:pt x="3762828" y="3942442"/>
                </a:cubicBezTo>
                <a:cubicBezTo>
                  <a:pt x="3753757" y="3886199"/>
                  <a:pt x="3741057" y="3773714"/>
                  <a:pt x="3719285" y="3768271"/>
                </a:cubicBezTo>
                <a:cubicBezTo>
                  <a:pt x="3697514" y="3762828"/>
                  <a:pt x="3646713" y="3848099"/>
                  <a:pt x="3632199" y="3909785"/>
                </a:cubicBezTo>
                <a:cubicBezTo>
                  <a:pt x="3617685" y="3971471"/>
                  <a:pt x="3639456" y="4063999"/>
                  <a:pt x="3632199" y="4138385"/>
                </a:cubicBezTo>
                <a:cubicBezTo>
                  <a:pt x="3624942" y="4212771"/>
                  <a:pt x="3590471" y="4249057"/>
                  <a:pt x="3588657" y="4356100"/>
                </a:cubicBezTo>
                <a:cubicBezTo>
                  <a:pt x="3586843" y="4463143"/>
                  <a:pt x="3585028" y="4637313"/>
                  <a:pt x="3621314" y="4780642"/>
                </a:cubicBezTo>
                <a:cubicBezTo>
                  <a:pt x="3657600" y="4923971"/>
                  <a:pt x="3770085" y="5099957"/>
                  <a:pt x="3806371" y="5216071"/>
                </a:cubicBezTo>
                <a:cubicBezTo>
                  <a:pt x="3842657" y="5332185"/>
                  <a:pt x="3822699" y="5299528"/>
                  <a:pt x="3839028" y="5477328"/>
                </a:cubicBezTo>
                <a:cubicBezTo>
                  <a:pt x="3855357" y="5655128"/>
                  <a:pt x="3920671" y="6155871"/>
                  <a:pt x="3904342" y="6282871"/>
                </a:cubicBezTo>
                <a:cubicBezTo>
                  <a:pt x="3888014" y="6409871"/>
                  <a:pt x="3780971" y="6252028"/>
                  <a:pt x="3741057" y="6239328"/>
                </a:cubicBezTo>
                <a:cubicBezTo>
                  <a:pt x="3701143" y="6226628"/>
                  <a:pt x="3681186" y="6193971"/>
                  <a:pt x="3664857" y="6206671"/>
                </a:cubicBezTo>
                <a:cubicBezTo>
                  <a:pt x="3648528" y="6219371"/>
                  <a:pt x="3684814" y="6295571"/>
                  <a:pt x="3643085" y="6315528"/>
                </a:cubicBezTo>
                <a:cubicBezTo>
                  <a:pt x="3601356" y="6335485"/>
                  <a:pt x="3487056" y="6297385"/>
                  <a:pt x="3414485" y="6326414"/>
                </a:cubicBezTo>
                <a:cubicBezTo>
                  <a:pt x="3341914" y="6355443"/>
                  <a:pt x="3274785" y="6446157"/>
                  <a:pt x="3207657" y="6489700"/>
                </a:cubicBezTo>
                <a:cubicBezTo>
                  <a:pt x="3140529" y="6533243"/>
                  <a:pt x="3089728" y="6571342"/>
                  <a:pt x="3011714" y="6587671"/>
                </a:cubicBezTo>
                <a:cubicBezTo>
                  <a:pt x="2933700" y="6604000"/>
                  <a:pt x="2810328" y="6589485"/>
                  <a:pt x="2739571" y="6587671"/>
                </a:cubicBezTo>
                <a:cubicBezTo>
                  <a:pt x="2668814" y="6585857"/>
                  <a:pt x="2621643" y="6585857"/>
                  <a:pt x="2587171" y="6576785"/>
                </a:cubicBezTo>
                <a:cubicBezTo>
                  <a:pt x="2552699" y="6567713"/>
                  <a:pt x="2547256" y="6556828"/>
                  <a:pt x="2532742" y="6533242"/>
                </a:cubicBezTo>
                <a:cubicBezTo>
                  <a:pt x="2518228" y="6509656"/>
                  <a:pt x="2485571" y="6462485"/>
                  <a:pt x="2500085" y="6435271"/>
                </a:cubicBezTo>
                <a:cubicBezTo>
                  <a:pt x="2514599" y="6408057"/>
                  <a:pt x="2583542" y="6391728"/>
                  <a:pt x="2619828" y="6369957"/>
                </a:cubicBezTo>
                <a:cubicBezTo>
                  <a:pt x="2656114" y="6348186"/>
                  <a:pt x="2703285" y="6344556"/>
                  <a:pt x="2717799" y="6304642"/>
                </a:cubicBezTo>
                <a:cubicBezTo>
                  <a:pt x="2732313" y="6264728"/>
                  <a:pt x="2703285" y="6184900"/>
                  <a:pt x="2706914" y="6130471"/>
                </a:cubicBezTo>
                <a:cubicBezTo>
                  <a:pt x="2710543" y="6076042"/>
                  <a:pt x="2741385" y="6032499"/>
                  <a:pt x="2739571" y="5978071"/>
                </a:cubicBezTo>
                <a:cubicBezTo>
                  <a:pt x="2737757" y="5923643"/>
                  <a:pt x="2697842" y="5892800"/>
                  <a:pt x="2696028" y="5803900"/>
                </a:cubicBezTo>
                <a:cubicBezTo>
                  <a:pt x="2694214" y="5715000"/>
                  <a:pt x="2714171" y="5551714"/>
                  <a:pt x="2728685" y="5444671"/>
                </a:cubicBezTo>
                <a:cubicBezTo>
                  <a:pt x="2743199" y="5337628"/>
                  <a:pt x="2768600" y="5223328"/>
                  <a:pt x="2783114" y="5161642"/>
                </a:cubicBezTo>
                <a:cubicBezTo>
                  <a:pt x="2797628" y="5099956"/>
                  <a:pt x="2813957" y="5105400"/>
                  <a:pt x="2815771" y="5074557"/>
                </a:cubicBezTo>
                <a:cubicBezTo>
                  <a:pt x="2817585" y="5043714"/>
                  <a:pt x="2790371" y="5011056"/>
                  <a:pt x="2793999" y="4976585"/>
                </a:cubicBezTo>
                <a:cubicBezTo>
                  <a:pt x="2797627" y="4942114"/>
                  <a:pt x="2835728" y="4902199"/>
                  <a:pt x="2837542" y="4867728"/>
                </a:cubicBezTo>
                <a:cubicBezTo>
                  <a:pt x="2839356" y="4833257"/>
                  <a:pt x="2813956" y="4816928"/>
                  <a:pt x="2804885" y="4769757"/>
                </a:cubicBezTo>
                <a:cubicBezTo>
                  <a:pt x="2795814" y="4722586"/>
                  <a:pt x="2795814" y="4668157"/>
                  <a:pt x="2783114" y="4584700"/>
                </a:cubicBezTo>
                <a:cubicBezTo>
                  <a:pt x="2770414" y="4501243"/>
                  <a:pt x="2737757" y="4405086"/>
                  <a:pt x="2728685" y="4269014"/>
                </a:cubicBezTo>
                <a:cubicBezTo>
                  <a:pt x="2719614" y="4132943"/>
                  <a:pt x="2712356" y="3926114"/>
                  <a:pt x="2728685" y="3768271"/>
                </a:cubicBezTo>
                <a:cubicBezTo>
                  <a:pt x="2745014" y="3610428"/>
                  <a:pt x="2806700" y="3418114"/>
                  <a:pt x="2826657" y="3321957"/>
                </a:cubicBezTo>
                <a:cubicBezTo>
                  <a:pt x="2846614" y="3225800"/>
                  <a:pt x="2875642" y="3216728"/>
                  <a:pt x="2848428" y="3191328"/>
                </a:cubicBezTo>
                <a:cubicBezTo>
                  <a:pt x="2821214" y="3165928"/>
                  <a:pt x="2714171" y="3182257"/>
                  <a:pt x="2663371" y="3169557"/>
                </a:cubicBezTo>
                <a:cubicBezTo>
                  <a:pt x="2612571" y="3156857"/>
                  <a:pt x="2578099" y="3107871"/>
                  <a:pt x="2543628" y="3115128"/>
                </a:cubicBezTo>
                <a:cubicBezTo>
                  <a:pt x="2509157" y="3122385"/>
                  <a:pt x="2489199" y="3178629"/>
                  <a:pt x="2456542" y="3213100"/>
                </a:cubicBezTo>
                <a:cubicBezTo>
                  <a:pt x="2423885" y="3247571"/>
                  <a:pt x="2398485" y="3316514"/>
                  <a:pt x="2347685" y="3321957"/>
                </a:cubicBezTo>
                <a:cubicBezTo>
                  <a:pt x="2296885" y="3327400"/>
                  <a:pt x="2231570" y="3285671"/>
                  <a:pt x="2151742" y="3245757"/>
                </a:cubicBezTo>
                <a:cubicBezTo>
                  <a:pt x="2071914" y="3205843"/>
                  <a:pt x="1921328" y="3107871"/>
                  <a:pt x="1868714" y="3082471"/>
                </a:cubicBezTo>
                <a:cubicBezTo>
                  <a:pt x="1816100" y="3057071"/>
                  <a:pt x="1868714" y="3104243"/>
                  <a:pt x="1836057" y="3093357"/>
                </a:cubicBezTo>
                <a:cubicBezTo>
                  <a:pt x="1803400" y="3082471"/>
                  <a:pt x="1698171" y="3037114"/>
                  <a:pt x="1672771" y="3017157"/>
                </a:cubicBezTo>
                <a:cubicBezTo>
                  <a:pt x="1647371" y="2997200"/>
                  <a:pt x="1692729" y="2988128"/>
                  <a:pt x="1683657" y="2973614"/>
                </a:cubicBezTo>
                <a:cubicBezTo>
                  <a:pt x="1674586" y="2959100"/>
                  <a:pt x="1641928" y="2942771"/>
                  <a:pt x="1618342" y="2930071"/>
                </a:cubicBezTo>
                <a:cubicBezTo>
                  <a:pt x="1594756" y="2917371"/>
                  <a:pt x="1516742" y="2940957"/>
                  <a:pt x="1542142" y="2897414"/>
                </a:cubicBezTo>
                <a:cubicBezTo>
                  <a:pt x="1567542" y="2853871"/>
                  <a:pt x="1714499" y="2730500"/>
                  <a:pt x="1770742" y="2668814"/>
                </a:cubicBezTo>
                <a:cubicBezTo>
                  <a:pt x="1826985" y="2607128"/>
                  <a:pt x="1870528" y="2550886"/>
                  <a:pt x="1879599" y="2527300"/>
                </a:cubicBezTo>
                <a:cubicBezTo>
                  <a:pt x="1888670" y="2503714"/>
                  <a:pt x="1810657" y="2552700"/>
                  <a:pt x="1825171" y="2527300"/>
                </a:cubicBezTo>
                <a:cubicBezTo>
                  <a:pt x="1839685" y="2501900"/>
                  <a:pt x="1926771" y="2414814"/>
                  <a:pt x="1966685" y="2374900"/>
                </a:cubicBezTo>
                <a:cubicBezTo>
                  <a:pt x="2006599" y="2334986"/>
                  <a:pt x="2021114" y="2349500"/>
                  <a:pt x="2064657" y="2287814"/>
                </a:cubicBezTo>
                <a:cubicBezTo>
                  <a:pt x="2108200" y="2226128"/>
                  <a:pt x="2178956" y="2108199"/>
                  <a:pt x="2227942" y="2004785"/>
                </a:cubicBezTo>
                <a:cubicBezTo>
                  <a:pt x="2276928" y="1901371"/>
                  <a:pt x="2347685" y="1729014"/>
                  <a:pt x="2358571" y="1667328"/>
                </a:cubicBezTo>
                <a:cubicBezTo>
                  <a:pt x="2369457" y="1605642"/>
                  <a:pt x="2331357" y="1650999"/>
                  <a:pt x="2293257" y="1634671"/>
                </a:cubicBezTo>
                <a:cubicBezTo>
                  <a:pt x="2255157" y="1618343"/>
                  <a:pt x="2235200" y="1582057"/>
                  <a:pt x="2129971" y="1569357"/>
                </a:cubicBezTo>
                <a:cubicBezTo>
                  <a:pt x="2024742" y="1556657"/>
                  <a:pt x="1792514" y="1574800"/>
                  <a:pt x="1661885" y="1558471"/>
                </a:cubicBezTo>
                <a:cubicBezTo>
                  <a:pt x="1531256" y="1542142"/>
                  <a:pt x="1424213" y="1504042"/>
                  <a:pt x="1346199" y="1471385"/>
                </a:cubicBezTo>
                <a:cubicBezTo>
                  <a:pt x="1268185" y="1438728"/>
                  <a:pt x="1237342" y="1380671"/>
                  <a:pt x="1193799" y="1362528"/>
                </a:cubicBezTo>
                <a:cubicBezTo>
                  <a:pt x="1150256" y="1344385"/>
                  <a:pt x="1128485" y="1375228"/>
                  <a:pt x="1084942" y="1362528"/>
                </a:cubicBezTo>
                <a:cubicBezTo>
                  <a:pt x="1041399" y="1349828"/>
                  <a:pt x="967013" y="1313542"/>
                  <a:pt x="932542" y="1286328"/>
                </a:cubicBezTo>
                <a:cubicBezTo>
                  <a:pt x="898071" y="1259114"/>
                  <a:pt x="907142" y="1211942"/>
                  <a:pt x="878114" y="1199242"/>
                </a:cubicBezTo>
                <a:cubicBezTo>
                  <a:pt x="849086" y="1186542"/>
                  <a:pt x="800100" y="1213757"/>
                  <a:pt x="758371" y="1210128"/>
                </a:cubicBezTo>
                <a:cubicBezTo>
                  <a:pt x="716642" y="1206499"/>
                  <a:pt x="676728" y="1202871"/>
                  <a:pt x="627742" y="1177471"/>
                </a:cubicBezTo>
                <a:cubicBezTo>
                  <a:pt x="578756" y="1152071"/>
                  <a:pt x="509814" y="1077685"/>
                  <a:pt x="464457" y="1057728"/>
                </a:cubicBezTo>
                <a:cubicBezTo>
                  <a:pt x="419100" y="1037771"/>
                  <a:pt x="388256" y="1061356"/>
                  <a:pt x="355599" y="1057728"/>
                </a:cubicBezTo>
                <a:cubicBezTo>
                  <a:pt x="322942" y="1054100"/>
                  <a:pt x="288471" y="1048657"/>
                  <a:pt x="268514" y="1035957"/>
                </a:cubicBezTo>
                <a:cubicBezTo>
                  <a:pt x="248557" y="1023257"/>
                  <a:pt x="255814" y="996042"/>
                  <a:pt x="235857" y="981528"/>
                </a:cubicBezTo>
                <a:cubicBezTo>
                  <a:pt x="215900" y="967014"/>
                  <a:pt x="168728" y="956128"/>
                  <a:pt x="148771" y="948871"/>
                </a:cubicBezTo>
                <a:cubicBezTo>
                  <a:pt x="128814" y="941614"/>
                  <a:pt x="123371" y="945242"/>
                  <a:pt x="116114" y="937985"/>
                </a:cubicBezTo>
                <a:cubicBezTo>
                  <a:pt x="108857" y="930728"/>
                  <a:pt x="123371" y="919842"/>
                  <a:pt x="105228" y="905328"/>
                </a:cubicBezTo>
                <a:cubicBezTo>
                  <a:pt x="87085" y="890814"/>
                  <a:pt x="14514" y="869043"/>
                  <a:pt x="7257" y="850900"/>
                </a:cubicBezTo>
                <a:cubicBezTo>
                  <a:pt x="0" y="832757"/>
                  <a:pt x="52614" y="810985"/>
                  <a:pt x="61685" y="796471"/>
                </a:cubicBezTo>
                <a:cubicBezTo>
                  <a:pt x="70756" y="781957"/>
                  <a:pt x="54428" y="774700"/>
                  <a:pt x="61685" y="763814"/>
                </a:cubicBezTo>
                <a:cubicBezTo>
                  <a:pt x="68942" y="752928"/>
                  <a:pt x="96157" y="742043"/>
                  <a:pt x="105228" y="731157"/>
                </a:cubicBezTo>
                <a:cubicBezTo>
                  <a:pt x="114300" y="720271"/>
                  <a:pt x="107043" y="707571"/>
                  <a:pt x="116114" y="698500"/>
                </a:cubicBezTo>
                <a:cubicBezTo>
                  <a:pt x="125185" y="689429"/>
                  <a:pt x="148771" y="687614"/>
                  <a:pt x="159657" y="676728"/>
                </a:cubicBezTo>
                <a:cubicBezTo>
                  <a:pt x="170543" y="665842"/>
                  <a:pt x="174171" y="640442"/>
                  <a:pt x="181428" y="633185"/>
                </a:cubicBezTo>
                <a:cubicBezTo>
                  <a:pt x="188685" y="625928"/>
                  <a:pt x="199571" y="651328"/>
                  <a:pt x="203199" y="633185"/>
                </a:cubicBezTo>
                <a:cubicBezTo>
                  <a:pt x="206827" y="615042"/>
                  <a:pt x="175985" y="535214"/>
                  <a:pt x="203199" y="524328"/>
                </a:cubicBezTo>
                <a:cubicBezTo>
                  <a:pt x="230413" y="513442"/>
                  <a:pt x="321128" y="551542"/>
                  <a:pt x="366485" y="567871"/>
                </a:cubicBezTo>
                <a:cubicBezTo>
                  <a:pt x="411842" y="584200"/>
                  <a:pt x="449942" y="598714"/>
                  <a:pt x="475342" y="622300"/>
                </a:cubicBezTo>
                <a:cubicBezTo>
                  <a:pt x="500742" y="645886"/>
                  <a:pt x="495299" y="696685"/>
                  <a:pt x="518885" y="709385"/>
                </a:cubicBezTo>
                <a:cubicBezTo>
                  <a:pt x="542471" y="722085"/>
                  <a:pt x="598714" y="691243"/>
                  <a:pt x="616857" y="698500"/>
                </a:cubicBezTo>
                <a:cubicBezTo>
                  <a:pt x="635000" y="705757"/>
                  <a:pt x="609599" y="740228"/>
                  <a:pt x="627742" y="752928"/>
                </a:cubicBezTo>
                <a:cubicBezTo>
                  <a:pt x="645885" y="765628"/>
                  <a:pt x="689428" y="756557"/>
                  <a:pt x="725714" y="774700"/>
                </a:cubicBezTo>
                <a:cubicBezTo>
                  <a:pt x="762000" y="792843"/>
                  <a:pt x="792843" y="845457"/>
                  <a:pt x="845457" y="861785"/>
                </a:cubicBezTo>
                <a:cubicBezTo>
                  <a:pt x="898071" y="878114"/>
                  <a:pt x="988785" y="861785"/>
                  <a:pt x="1041399" y="872671"/>
                </a:cubicBezTo>
                <a:cubicBezTo>
                  <a:pt x="1094013" y="883557"/>
                  <a:pt x="1126671" y="901700"/>
                  <a:pt x="1161142" y="927100"/>
                </a:cubicBezTo>
                <a:cubicBezTo>
                  <a:pt x="1195613" y="952500"/>
                  <a:pt x="1211942" y="1006928"/>
                  <a:pt x="1248228" y="1025071"/>
                </a:cubicBezTo>
                <a:cubicBezTo>
                  <a:pt x="1284514" y="1043214"/>
                  <a:pt x="1340757" y="1025071"/>
                  <a:pt x="1378857" y="1035957"/>
                </a:cubicBezTo>
                <a:cubicBezTo>
                  <a:pt x="1416957" y="1046843"/>
                  <a:pt x="1438728" y="1084942"/>
                  <a:pt x="1476828" y="1090385"/>
                </a:cubicBezTo>
                <a:cubicBezTo>
                  <a:pt x="1514928" y="1095828"/>
                  <a:pt x="1562100" y="1061357"/>
                  <a:pt x="1607457" y="1068614"/>
                </a:cubicBezTo>
                <a:cubicBezTo>
                  <a:pt x="1652814" y="1075871"/>
                  <a:pt x="1692728" y="1124857"/>
                  <a:pt x="1748971" y="1133928"/>
                </a:cubicBezTo>
                <a:cubicBezTo>
                  <a:pt x="1805214" y="1142999"/>
                  <a:pt x="1879600" y="1106713"/>
                  <a:pt x="1944914" y="1123042"/>
                </a:cubicBezTo>
                <a:cubicBezTo>
                  <a:pt x="2010228" y="1139371"/>
                  <a:pt x="2090057" y="1217386"/>
                  <a:pt x="2140857" y="1231900"/>
                </a:cubicBezTo>
                <a:cubicBezTo>
                  <a:pt x="2191657" y="1246414"/>
                  <a:pt x="2177143" y="1202871"/>
                  <a:pt x="2249714" y="1210128"/>
                </a:cubicBezTo>
                <a:cubicBezTo>
                  <a:pt x="2322285" y="1217385"/>
                  <a:pt x="2512785" y="1271813"/>
                  <a:pt x="2576285" y="1275442"/>
                </a:cubicBezTo>
                <a:cubicBezTo>
                  <a:pt x="2639785" y="1279071"/>
                  <a:pt x="2601685" y="1233714"/>
                  <a:pt x="2630714" y="1231900"/>
                </a:cubicBezTo>
                <a:cubicBezTo>
                  <a:pt x="2659743" y="1230086"/>
                  <a:pt x="2706914" y="1275443"/>
                  <a:pt x="2750457" y="1264557"/>
                </a:cubicBezTo>
                <a:cubicBezTo>
                  <a:pt x="2794000" y="1253671"/>
                  <a:pt x="2835728" y="1191985"/>
                  <a:pt x="2891971" y="1166585"/>
                </a:cubicBezTo>
                <a:cubicBezTo>
                  <a:pt x="2948214" y="1141185"/>
                  <a:pt x="3018971" y="1113971"/>
                  <a:pt x="3087914" y="1112157"/>
                </a:cubicBezTo>
                <a:cubicBezTo>
                  <a:pt x="3156857" y="1110343"/>
                  <a:pt x="3240314" y="1141186"/>
                  <a:pt x="3305628" y="1155700"/>
                </a:cubicBezTo>
                <a:cubicBezTo>
                  <a:pt x="3370942" y="1170214"/>
                  <a:pt x="3438071" y="1197428"/>
                  <a:pt x="3479799" y="1199242"/>
                </a:cubicBezTo>
                <a:cubicBezTo>
                  <a:pt x="3521527" y="1201056"/>
                  <a:pt x="3557813" y="1181099"/>
                  <a:pt x="3555999" y="1166585"/>
                </a:cubicBezTo>
                <a:cubicBezTo>
                  <a:pt x="3554185" y="1152071"/>
                  <a:pt x="3488871" y="1130300"/>
                  <a:pt x="3468914" y="1112157"/>
                </a:cubicBezTo>
                <a:cubicBezTo>
                  <a:pt x="3448957" y="1094014"/>
                  <a:pt x="3458028" y="1068614"/>
                  <a:pt x="3436257" y="1057728"/>
                </a:cubicBezTo>
                <a:cubicBezTo>
                  <a:pt x="3414486" y="1046842"/>
                  <a:pt x="3365499" y="1061356"/>
                  <a:pt x="3338285" y="1046842"/>
                </a:cubicBezTo>
                <a:cubicBezTo>
                  <a:pt x="3311071" y="1032328"/>
                  <a:pt x="3301999" y="990599"/>
                  <a:pt x="3272971" y="970642"/>
                </a:cubicBezTo>
                <a:cubicBezTo>
                  <a:pt x="3243943" y="950685"/>
                  <a:pt x="3223985" y="947057"/>
                  <a:pt x="3164114" y="927100"/>
                </a:cubicBezTo>
                <a:cubicBezTo>
                  <a:pt x="3104243" y="907143"/>
                  <a:pt x="2973614" y="890814"/>
                  <a:pt x="2913742" y="850900"/>
                </a:cubicBezTo>
                <a:cubicBezTo>
                  <a:pt x="2853871" y="810986"/>
                  <a:pt x="2817585" y="738414"/>
                  <a:pt x="2804885" y="687614"/>
                </a:cubicBezTo>
                <a:cubicBezTo>
                  <a:pt x="2792185" y="636814"/>
                  <a:pt x="2790371" y="586014"/>
                  <a:pt x="2837542" y="546100"/>
                </a:cubicBezTo>
                <a:cubicBezTo>
                  <a:pt x="2884713" y="506186"/>
                  <a:pt x="3035300" y="468085"/>
                  <a:pt x="3087914" y="448128"/>
                </a:cubicBezTo>
                <a:cubicBezTo>
                  <a:pt x="3140528" y="428171"/>
                  <a:pt x="3138714" y="442686"/>
                  <a:pt x="3153228" y="426357"/>
                </a:cubicBezTo>
                <a:cubicBezTo>
                  <a:pt x="3167742" y="410029"/>
                  <a:pt x="3160485" y="368300"/>
                  <a:pt x="3174999" y="350157"/>
                </a:cubicBezTo>
                <a:cubicBezTo>
                  <a:pt x="3189513" y="332014"/>
                  <a:pt x="3227614" y="339271"/>
                  <a:pt x="3240314" y="317500"/>
                </a:cubicBezTo>
                <a:cubicBezTo>
                  <a:pt x="3253014" y="295729"/>
                  <a:pt x="3223985" y="264885"/>
                  <a:pt x="3251199" y="219528"/>
                </a:cubicBezTo>
                <a:cubicBezTo>
                  <a:pt x="3278413" y="174171"/>
                  <a:pt x="3332842" y="81643"/>
                  <a:pt x="3403599" y="45357"/>
                </a:cubicBezTo>
                <a:cubicBezTo>
                  <a:pt x="3474356" y="9071"/>
                  <a:pt x="3577771" y="0"/>
                  <a:pt x="3675742" y="1814"/>
                </a:cubicBezTo>
                <a:cubicBezTo>
                  <a:pt x="3773714" y="3628"/>
                  <a:pt x="3898899" y="29028"/>
                  <a:pt x="3991428" y="56242"/>
                </a:cubicBezTo>
                <a:cubicBezTo>
                  <a:pt x="4083957" y="83456"/>
                  <a:pt x="4174671" y="121557"/>
                  <a:pt x="4230914" y="165100"/>
                </a:cubicBezTo>
                <a:cubicBezTo>
                  <a:pt x="4287157" y="208643"/>
                  <a:pt x="4287157" y="288472"/>
                  <a:pt x="4328885" y="317500"/>
                </a:cubicBezTo>
                <a:cubicBezTo>
                  <a:pt x="4370613" y="346528"/>
                  <a:pt x="4419599" y="313871"/>
                  <a:pt x="4481285" y="339271"/>
                </a:cubicBezTo>
                <a:cubicBezTo>
                  <a:pt x="4542971" y="364671"/>
                  <a:pt x="4650013" y="415472"/>
                  <a:pt x="4698999" y="469900"/>
                </a:cubicBezTo>
                <a:cubicBezTo>
                  <a:pt x="4747985" y="524328"/>
                  <a:pt x="4787899" y="607785"/>
                  <a:pt x="4775199" y="665842"/>
                </a:cubicBezTo>
                <a:cubicBezTo>
                  <a:pt x="4762499" y="723899"/>
                  <a:pt x="4671785" y="780142"/>
                  <a:pt x="4622799" y="818242"/>
                </a:cubicBezTo>
                <a:cubicBezTo>
                  <a:pt x="4573813" y="856342"/>
                  <a:pt x="4517571" y="878113"/>
                  <a:pt x="4481285" y="894442"/>
                </a:cubicBezTo>
                <a:cubicBezTo>
                  <a:pt x="4444999" y="910771"/>
                  <a:pt x="4423228" y="889000"/>
                  <a:pt x="4405085" y="916214"/>
                </a:cubicBezTo>
                <a:cubicBezTo>
                  <a:pt x="4386942" y="943428"/>
                  <a:pt x="4365171" y="1030514"/>
                  <a:pt x="4372428" y="1057728"/>
                </a:cubicBezTo>
                <a:cubicBezTo>
                  <a:pt x="4379685" y="1084942"/>
                  <a:pt x="4403271" y="1054100"/>
                  <a:pt x="4448628" y="1079500"/>
                </a:cubicBezTo>
                <a:cubicBezTo>
                  <a:pt x="4493985" y="1104900"/>
                  <a:pt x="4601028" y="1179285"/>
                  <a:pt x="4644571" y="1210128"/>
                </a:cubicBezTo>
                <a:cubicBezTo>
                  <a:pt x="4688114" y="1240971"/>
                  <a:pt x="4675414" y="1250043"/>
                  <a:pt x="4709885" y="1264557"/>
                </a:cubicBezTo>
                <a:cubicBezTo>
                  <a:pt x="4744356" y="1279071"/>
                  <a:pt x="4807856" y="1293586"/>
                  <a:pt x="4851399" y="1297214"/>
                </a:cubicBezTo>
                <a:cubicBezTo>
                  <a:pt x="4894942" y="1300842"/>
                  <a:pt x="4929413" y="1282699"/>
                  <a:pt x="4971142" y="1286328"/>
                </a:cubicBezTo>
                <a:cubicBezTo>
                  <a:pt x="5012871" y="1289957"/>
                  <a:pt x="5049157" y="1309914"/>
                  <a:pt x="5101771" y="1318985"/>
                </a:cubicBezTo>
                <a:cubicBezTo>
                  <a:pt x="5154385" y="1328056"/>
                  <a:pt x="5243285" y="1337128"/>
                  <a:pt x="5286828" y="1340757"/>
                </a:cubicBezTo>
                <a:cubicBezTo>
                  <a:pt x="5330371" y="1344386"/>
                  <a:pt x="5330371" y="1328057"/>
                  <a:pt x="5363028" y="1340757"/>
                </a:cubicBezTo>
                <a:cubicBezTo>
                  <a:pt x="5395685" y="1353457"/>
                  <a:pt x="5457371" y="1380671"/>
                  <a:pt x="5482771" y="1416957"/>
                </a:cubicBezTo>
                <a:cubicBezTo>
                  <a:pt x="5508171" y="1453243"/>
                  <a:pt x="5493657" y="1529443"/>
                  <a:pt x="5515428" y="1558471"/>
                </a:cubicBezTo>
                <a:cubicBezTo>
                  <a:pt x="5537199" y="1587499"/>
                  <a:pt x="5597071" y="1574800"/>
                  <a:pt x="5613399" y="1591128"/>
                </a:cubicBezTo>
                <a:cubicBezTo>
                  <a:pt x="5629727" y="1607456"/>
                  <a:pt x="5606142" y="1641928"/>
                  <a:pt x="5613399" y="1656442"/>
                </a:cubicBezTo>
                <a:cubicBezTo>
                  <a:pt x="5620656" y="1670956"/>
                  <a:pt x="5642428" y="1658257"/>
                  <a:pt x="5656942" y="1678214"/>
                </a:cubicBezTo>
                <a:cubicBezTo>
                  <a:pt x="5671456" y="1698171"/>
                  <a:pt x="5655128" y="1752599"/>
                  <a:pt x="5700485" y="1776185"/>
                </a:cubicBezTo>
                <a:cubicBezTo>
                  <a:pt x="5745842" y="1799771"/>
                  <a:pt x="5874656" y="1808842"/>
                  <a:pt x="5929085" y="1819728"/>
                </a:cubicBezTo>
                <a:cubicBezTo>
                  <a:pt x="5983514" y="1830614"/>
                  <a:pt x="5994400" y="1826986"/>
                  <a:pt x="6027057" y="1841500"/>
                </a:cubicBezTo>
                <a:cubicBezTo>
                  <a:pt x="6059714" y="1856014"/>
                  <a:pt x="6088742" y="1899557"/>
                  <a:pt x="6125028" y="1906814"/>
                </a:cubicBezTo>
                <a:cubicBezTo>
                  <a:pt x="6161314" y="1914071"/>
                  <a:pt x="6192157" y="1879599"/>
                  <a:pt x="6244771" y="1885042"/>
                </a:cubicBezTo>
                <a:cubicBezTo>
                  <a:pt x="6297385" y="1890485"/>
                  <a:pt x="6397171" y="1919514"/>
                  <a:pt x="6440714" y="1939471"/>
                </a:cubicBezTo>
                <a:cubicBezTo>
                  <a:pt x="6484257" y="1959428"/>
                  <a:pt x="6451600" y="1984828"/>
                  <a:pt x="6506028" y="2004785"/>
                </a:cubicBezTo>
                <a:cubicBezTo>
                  <a:pt x="6560456" y="2024742"/>
                  <a:pt x="6687457" y="2037443"/>
                  <a:pt x="6767285" y="2059214"/>
                </a:cubicBezTo>
                <a:cubicBezTo>
                  <a:pt x="6847113" y="2080985"/>
                  <a:pt x="6928756" y="2119086"/>
                  <a:pt x="6984999" y="2135414"/>
                </a:cubicBezTo>
                <a:cubicBezTo>
                  <a:pt x="7041242" y="2151742"/>
                  <a:pt x="7063013" y="2142671"/>
                  <a:pt x="7104742" y="2157185"/>
                </a:cubicBezTo>
                <a:cubicBezTo>
                  <a:pt x="7146471" y="2171699"/>
                  <a:pt x="7184571" y="2211614"/>
                  <a:pt x="7235371" y="2222500"/>
                </a:cubicBezTo>
                <a:cubicBezTo>
                  <a:pt x="7286171" y="2233386"/>
                  <a:pt x="7347856" y="2209800"/>
                  <a:pt x="7409542" y="2222500"/>
                </a:cubicBezTo>
                <a:cubicBezTo>
                  <a:pt x="7471228" y="2235200"/>
                  <a:pt x="7605485" y="2298700"/>
                  <a:pt x="7605485" y="2298700"/>
                </a:cubicBezTo>
                <a:cubicBezTo>
                  <a:pt x="7656285" y="2318657"/>
                  <a:pt x="7672613" y="2333171"/>
                  <a:pt x="7714342" y="2342242"/>
                </a:cubicBezTo>
                <a:cubicBezTo>
                  <a:pt x="7756071" y="2351313"/>
                  <a:pt x="7814128" y="2334985"/>
                  <a:pt x="7855857" y="2353128"/>
                </a:cubicBezTo>
                <a:cubicBezTo>
                  <a:pt x="7897586" y="2371271"/>
                  <a:pt x="7935686" y="2431143"/>
                  <a:pt x="7964714" y="2451100"/>
                </a:cubicBezTo>
                <a:cubicBezTo>
                  <a:pt x="7993743" y="2471057"/>
                  <a:pt x="8010071" y="2463800"/>
                  <a:pt x="8030028" y="2472871"/>
                </a:cubicBezTo>
                <a:cubicBezTo>
                  <a:pt x="8049985" y="2481942"/>
                  <a:pt x="8079014" y="2491014"/>
                  <a:pt x="8084457" y="2505528"/>
                </a:cubicBezTo>
                <a:cubicBezTo>
                  <a:pt x="8089900" y="2520042"/>
                  <a:pt x="8077199" y="2547257"/>
                  <a:pt x="8062685" y="2559957"/>
                </a:cubicBezTo>
                <a:cubicBezTo>
                  <a:pt x="8048171" y="2572657"/>
                  <a:pt x="8017328" y="2570842"/>
                  <a:pt x="7997371" y="2581728"/>
                </a:cubicBezTo>
                <a:cubicBezTo>
                  <a:pt x="7977414" y="2592614"/>
                  <a:pt x="7953828" y="2607128"/>
                  <a:pt x="7942942" y="2625271"/>
                </a:cubicBezTo>
                <a:cubicBezTo>
                  <a:pt x="7932056" y="2643414"/>
                  <a:pt x="7950200" y="2670628"/>
                  <a:pt x="7932057" y="2690585"/>
                </a:cubicBezTo>
                <a:cubicBezTo>
                  <a:pt x="7913914" y="2710542"/>
                  <a:pt x="7864928" y="2743200"/>
                  <a:pt x="7834085" y="2745014"/>
                </a:cubicBezTo>
                <a:cubicBezTo>
                  <a:pt x="7803242" y="2746828"/>
                  <a:pt x="7768770" y="2717800"/>
                  <a:pt x="7746999" y="2701471"/>
                </a:cubicBezTo>
                <a:cubicBezTo>
                  <a:pt x="7725228" y="2685142"/>
                  <a:pt x="7728857" y="2656114"/>
                  <a:pt x="7703457" y="2647042"/>
                </a:cubicBezTo>
                <a:cubicBezTo>
                  <a:pt x="7678057" y="2637970"/>
                  <a:pt x="7650842" y="2657928"/>
                  <a:pt x="7594599" y="2647042"/>
                </a:cubicBezTo>
                <a:cubicBezTo>
                  <a:pt x="7538356" y="2636156"/>
                  <a:pt x="7420427" y="2592614"/>
                  <a:pt x="7365999" y="2581728"/>
                </a:cubicBezTo>
                <a:cubicBezTo>
                  <a:pt x="7311571" y="2570842"/>
                  <a:pt x="7307942" y="2592614"/>
                  <a:pt x="7268028" y="2581728"/>
                </a:cubicBezTo>
                <a:cubicBezTo>
                  <a:pt x="7228114" y="2570842"/>
                  <a:pt x="7170057" y="2525485"/>
                  <a:pt x="7126514" y="2516414"/>
                </a:cubicBezTo>
                <a:cubicBezTo>
                  <a:pt x="7082971" y="2507343"/>
                  <a:pt x="7061200" y="2534557"/>
                  <a:pt x="7006771" y="2527300"/>
                </a:cubicBezTo>
                <a:cubicBezTo>
                  <a:pt x="6952342" y="2520043"/>
                  <a:pt x="6857999" y="2481942"/>
                  <a:pt x="6799942" y="2472871"/>
                </a:cubicBezTo>
                <a:cubicBezTo>
                  <a:pt x="6741885" y="2463800"/>
                  <a:pt x="6723742" y="2491014"/>
                  <a:pt x="6658428" y="2472871"/>
                </a:cubicBezTo>
                <a:cubicBezTo>
                  <a:pt x="6593114" y="2454728"/>
                  <a:pt x="6477000" y="2385785"/>
                  <a:pt x="6408057" y="2364014"/>
                </a:cubicBezTo>
                <a:cubicBezTo>
                  <a:pt x="6339114" y="2342243"/>
                  <a:pt x="6328228" y="2358571"/>
                  <a:pt x="6244771" y="2342242"/>
                </a:cubicBezTo>
                <a:cubicBezTo>
                  <a:pt x="6161314" y="2325913"/>
                  <a:pt x="5983514" y="2287813"/>
                  <a:pt x="5907314" y="2266042"/>
                </a:cubicBezTo>
                <a:cubicBezTo>
                  <a:pt x="5831114" y="2244271"/>
                  <a:pt x="5836557" y="2226128"/>
                  <a:pt x="5787571" y="2211614"/>
                </a:cubicBezTo>
                <a:cubicBezTo>
                  <a:pt x="5738585" y="2197100"/>
                  <a:pt x="5646056" y="2175329"/>
                  <a:pt x="5613399" y="2178957"/>
                </a:cubicBezTo>
                <a:cubicBezTo>
                  <a:pt x="5580742" y="2182585"/>
                  <a:pt x="5607956" y="2160814"/>
                  <a:pt x="5591628" y="2233385"/>
                </a:cubicBezTo>
                <a:cubicBezTo>
                  <a:pt x="5575300" y="2305956"/>
                  <a:pt x="5535385" y="2509156"/>
                  <a:pt x="5515428" y="2614385"/>
                </a:cubicBezTo>
                <a:cubicBezTo>
                  <a:pt x="5495471" y="2719614"/>
                  <a:pt x="5480957" y="2819400"/>
                  <a:pt x="5471885" y="2864757"/>
                </a:cubicBezTo>
                <a:cubicBezTo>
                  <a:pt x="5462814" y="2910114"/>
                  <a:pt x="5460999" y="2866571"/>
                  <a:pt x="5460999" y="2886528"/>
                </a:cubicBezTo>
                <a:cubicBezTo>
                  <a:pt x="5460999" y="2906485"/>
                  <a:pt x="5470071" y="2942771"/>
                  <a:pt x="5471885" y="2984500"/>
                </a:cubicBezTo>
                <a:cubicBezTo>
                  <a:pt x="5473699" y="3026229"/>
                  <a:pt x="5477328" y="3104243"/>
                  <a:pt x="5471885" y="3136900"/>
                </a:cubicBezTo>
                <a:cubicBezTo>
                  <a:pt x="5466442" y="3169557"/>
                  <a:pt x="5446485" y="3116942"/>
                  <a:pt x="5439228" y="3180442"/>
                </a:cubicBezTo>
                <a:cubicBezTo>
                  <a:pt x="5431971" y="3243942"/>
                  <a:pt x="5430156" y="3447143"/>
                  <a:pt x="5428342" y="3517900"/>
                </a:cubicBezTo>
                <a:cubicBezTo>
                  <a:pt x="5426528" y="3588657"/>
                  <a:pt x="5455556" y="3579585"/>
                  <a:pt x="5428342" y="3604985"/>
                </a:cubicBezTo>
                <a:cubicBezTo>
                  <a:pt x="5401128" y="3630385"/>
                  <a:pt x="5265057" y="3670300"/>
                  <a:pt x="5265057" y="3670300"/>
                </a:cubicBezTo>
                <a:cubicBezTo>
                  <a:pt x="5197929" y="3697514"/>
                  <a:pt x="5096328" y="3744685"/>
                  <a:pt x="5025571" y="3768271"/>
                </a:cubicBezTo>
                <a:cubicBezTo>
                  <a:pt x="4954814" y="3791857"/>
                  <a:pt x="4878614" y="3820886"/>
                  <a:pt x="4840514" y="3811814"/>
                </a:cubicBezTo>
                <a:cubicBezTo>
                  <a:pt x="4802414" y="3802743"/>
                  <a:pt x="4807857" y="3751942"/>
                  <a:pt x="4796971" y="3713842"/>
                </a:cubicBezTo>
                <a:cubicBezTo>
                  <a:pt x="4786085" y="3675742"/>
                  <a:pt x="4777013" y="3630385"/>
                  <a:pt x="4775199" y="3583214"/>
                </a:cubicBezTo>
                <a:cubicBezTo>
                  <a:pt x="4773385" y="3536043"/>
                  <a:pt x="4806042" y="3456214"/>
                  <a:pt x="4786085" y="3430814"/>
                </a:cubicBezTo>
                <a:cubicBezTo>
                  <a:pt x="4766128" y="3405414"/>
                  <a:pt x="4677228" y="3421743"/>
                  <a:pt x="4655457" y="3430814"/>
                </a:cubicBezTo>
                <a:cubicBezTo>
                  <a:pt x="4633686" y="3439885"/>
                  <a:pt x="4650014" y="3458028"/>
                  <a:pt x="4655457" y="3485242"/>
                </a:cubicBezTo>
                <a:cubicBezTo>
                  <a:pt x="4660900" y="3512456"/>
                  <a:pt x="4688114" y="3561443"/>
                  <a:pt x="4688114" y="3594100"/>
                </a:cubicBezTo>
                <a:cubicBezTo>
                  <a:pt x="4688114" y="3626757"/>
                  <a:pt x="4648200" y="3648528"/>
                  <a:pt x="4655457" y="3681185"/>
                </a:cubicBezTo>
                <a:cubicBezTo>
                  <a:pt x="4662714" y="3713842"/>
                  <a:pt x="4728028" y="3759199"/>
                  <a:pt x="4731657" y="3790042"/>
                </a:cubicBezTo>
                <a:cubicBezTo>
                  <a:pt x="4735286" y="3820885"/>
                  <a:pt x="4680857" y="3809999"/>
                  <a:pt x="4677228" y="3866242"/>
                </a:cubicBezTo>
                <a:cubicBezTo>
                  <a:pt x="4673599" y="3922485"/>
                  <a:pt x="4700814" y="4036786"/>
                  <a:pt x="4709885" y="4127500"/>
                </a:cubicBezTo>
                <a:cubicBezTo>
                  <a:pt x="4718956" y="4218214"/>
                  <a:pt x="4742543" y="4334328"/>
                  <a:pt x="4731657" y="4410528"/>
                </a:cubicBezTo>
                <a:cubicBezTo>
                  <a:pt x="4720771" y="4486728"/>
                  <a:pt x="4651828" y="4530271"/>
                  <a:pt x="4644571" y="4584700"/>
                </a:cubicBezTo>
                <a:cubicBezTo>
                  <a:pt x="4637314" y="4639129"/>
                  <a:pt x="4688114" y="4688114"/>
                  <a:pt x="4688114" y="4737100"/>
                </a:cubicBezTo>
                <a:cubicBezTo>
                  <a:pt x="4688114" y="4786086"/>
                  <a:pt x="4637314" y="4815114"/>
                  <a:pt x="4644571" y="4878614"/>
                </a:cubicBezTo>
                <a:cubicBezTo>
                  <a:pt x="4651828" y="4942114"/>
                  <a:pt x="4709886" y="5052786"/>
                  <a:pt x="4731657" y="5118100"/>
                </a:cubicBezTo>
                <a:cubicBezTo>
                  <a:pt x="4753428" y="5183414"/>
                  <a:pt x="4760685" y="5199743"/>
                  <a:pt x="4775199" y="5270500"/>
                </a:cubicBezTo>
                <a:cubicBezTo>
                  <a:pt x="4789713" y="5341257"/>
                  <a:pt x="4809671" y="5428342"/>
                  <a:pt x="4818742" y="5542642"/>
                </a:cubicBezTo>
                <a:cubicBezTo>
                  <a:pt x="4827813" y="5656942"/>
                  <a:pt x="4811485" y="5865586"/>
                  <a:pt x="4829628" y="5956300"/>
                </a:cubicBezTo>
                <a:cubicBezTo>
                  <a:pt x="4847771" y="6047014"/>
                  <a:pt x="4914899" y="6057900"/>
                  <a:pt x="4927599" y="6086928"/>
                </a:cubicBezTo>
                <a:cubicBezTo>
                  <a:pt x="4940299" y="6115956"/>
                  <a:pt x="4882242" y="6108700"/>
                  <a:pt x="4905828" y="6130471"/>
                </a:cubicBezTo>
                <a:cubicBezTo>
                  <a:pt x="4929414" y="6152242"/>
                  <a:pt x="5049157" y="6195785"/>
                  <a:pt x="5069114" y="6217557"/>
                </a:cubicBezTo>
                <a:cubicBezTo>
                  <a:pt x="5089071" y="6239329"/>
                  <a:pt x="5018314" y="6242957"/>
                  <a:pt x="5025571" y="6261100"/>
                </a:cubicBezTo>
                <a:cubicBezTo>
                  <a:pt x="5032828" y="6279243"/>
                  <a:pt x="5087257" y="6301014"/>
                  <a:pt x="5112657" y="6326414"/>
                </a:cubicBezTo>
                <a:cubicBezTo>
                  <a:pt x="5138057" y="6351814"/>
                  <a:pt x="5183414" y="6379029"/>
                  <a:pt x="5177971" y="6413500"/>
                </a:cubicBezTo>
                <a:cubicBezTo>
                  <a:pt x="5172528" y="6447971"/>
                  <a:pt x="5139871" y="6509656"/>
                  <a:pt x="5079999" y="6533242"/>
                </a:cubicBezTo>
                <a:cubicBezTo>
                  <a:pt x="5020128" y="6556828"/>
                  <a:pt x="4898570" y="6556828"/>
                  <a:pt x="4818742" y="6555014"/>
                </a:cubicBezTo>
                <a:cubicBezTo>
                  <a:pt x="4738914" y="6553200"/>
                  <a:pt x="4651828" y="6542314"/>
                  <a:pt x="4601028" y="6522357"/>
                </a:cubicBezTo>
                <a:cubicBezTo>
                  <a:pt x="4550228" y="6502400"/>
                  <a:pt x="4533899" y="6462485"/>
                  <a:pt x="4513942" y="6435271"/>
                </a:cubicBezTo>
                <a:cubicBezTo>
                  <a:pt x="4493985" y="6408057"/>
                  <a:pt x="4493985" y="6373585"/>
                  <a:pt x="4481285" y="6359071"/>
                </a:cubicBezTo>
                <a:cubicBezTo>
                  <a:pt x="4468585" y="6344557"/>
                  <a:pt x="4450442" y="6362699"/>
                  <a:pt x="4437742" y="6348185"/>
                </a:cubicBezTo>
                <a:cubicBezTo>
                  <a:pt x="4425042" y="6333671"/>
                  <a:pt x="4435928" y="6290128"/>
                  <a:pt x="4405085" y="6271985"/>
                </a:cubicBezTo>
                <a:cubicBezTo>
                  <a:pt x="4374242" y="6253842"/>
                  <a:pt x="4279899" y="6239328"/>
                  <a:pt x="4252685" y="6239328"/>
                </a:cubicBezTo>
                <a:cubicBezTo>
                  <a:pt x="4225471" y="6239328"/>
                  <a:pt x="4267199" y="6264728"/>
                  <a:pt x="4241799" y="6271985"/>
                </a:cubicBezTo>
                <a:cubicBezTo>
                  <a:pt x="4216399" y="6279242"/>
                  <a:pt x="4100285" y="6282871"/>
                  <a:pt x="4100285" y="6282871"/>
                </a:cubicBezTo>
                <a:cubicBezTo>
                  <a:pt x="4045856" y="6286500"/>
                  <a:pt x="3946071" y="6293757"/>
                  <a:pt x="3915228" y="6293757"/>
                </a:cubicBezTo>
                <a:cubicBezTo>
                  <a:pt x="3884385" y="6293757"/>
                  <a:pt x="3899806" y="6288314"/>
                  <a:pt x="3915228" y="6282871"/>
                </a:cubicBezTo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3214678" y="214290"/>
            <a:ext cx="2643206" cy="3857652"/>
          </a:xfrm>
          <a:prstGeom prst="rect">
            <a:avLst/>
          </a:prstGeom>
          <a:blipFill>
            <a:blip r:embed="rId4" cstate="print">
              <a:lum bright="1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1.png"/>
          <p:cNvPicPr>
            <a:picLocks noChangeAspect="1"/>
          </p:cNvPicPr>
          <p:nvPr/>
        </p:nvPicPr>
        <p:blipFill>
          <a:blip r:embed="rId5" cstate="print"/>
          <a:srcRect l="20554" t="10342" b="13130"/>
          <a:stretch>
            <a:fillRect/>
          </a:stretch>
        </p:blipFill>
        <p:spPr>
          <a:xfrm>
            <a:off x="8293243" y="2928934"/>
            <a:ext cx="850757" cy="13573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 descr="1.png"/>
          <p:cNvPicPr>
            <a:picLocks noChangeAspect="1"/>
          </p:cNvPicPr>
          <p:nvPr/>
        </p:nvPicPr>
        <p:blipFill>
          <a:blip r:embed="rId5" cstate="print"/>
          <a:srcRect l="20554" t="10342" b="13130"/>
          <a:stretch>
            <a:fillRect/>
          </a:stretch>
        </p:blipFill>
        <p:spPr>
          <a:xfrm>
            <a:off x="7215206" y="2571744"/>
            <a:ext cx="636443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1.png"/>
          <p:cNvPicPr>
            <a:picLocks noChangeAspect="1"/>
          </p:cNvPicPr>
          <p:nvPr/>
        </p:nvPicPr>
        <p:blipFill>
          <a:blip r:embed="rId5" cstate="print"/>
          <a:srcRect l="20554" t="10342" b="13130"/>
          <a:stretch>
            <a:fillRect/>
          </a:stretch>
        </p:blipFill>
        <p:spPr>
          <a:xfrm flipH="1">
            <a:off x="500034" y="2714620"/>
            <a:ext cx="653268" cy="10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 8" descr="1.png"/>
          <p:cNvPicPr>
            <a:picLocks noChangeAspect="1"/>
          </p:cNvPicPr>
          <p:nvPr/>
        </p:nvPicPr>
        <p:blipFill>
          <a:blip r:embed="rId5" cstate="print"/>
          <a:srcRect l="20554" t="10342" b="13130"/>
          <a:stretch>
            <a:fillRect/>
          </a:stretch>
        </p:blipFill>
        <p:spPr>
          <a:xfrm flipH="1">
            <a:off x="1643042" y="2428868"/>
            <a:ext cx="551524" cy="857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 9" descr="1.png"/>
          <p:cNvPicPr>
            <a:picLocks noChangeAspect="1"/>
          </p:cNvPicPr>
          <p:nvPr/>
        </p:nvPicPr>
        <p:blipFill>
          <a:blip r:embed="rId5" cstate="print"/>
          <a:srcRect l="20554" t="10342" b="13130"/>
          <a:stretch>
            <a:fillRect/>
          </a:stretch>
        </p:blipFill>
        <p:spPr>
          <a:xfrm flipH="1">
            <a:off x="2428860" y="2285992"/>
            <a:ext cx="439959" cy="68384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Groupe 11"/>
          <p:cNvGrpSpPr/>
          <p:nvPr/>
        </p:nvGrpSpPr>
        <p:grpSpPr>
          <a:xfrm>
            <a:off x="4299610" y="-24"/>
            <a:ext cx="471028" cy="283578"/>
            <a:chOff x="3143240" y="482600"/>
            <a:chExt cx="2714644" cy="1752600"/>
          </a:xfrm>
        </p:grpSpPr>
        <p:sp>
          <p:nvSpPr>
            <p:cNvPr id="13" name="Cylindre 12"/>
            <p:cNvSpPr/>
            <p:nvPr/>
          </p:nvSpPr>
          <p:spPr>
            <a:xfrm rot="5400000">
              <a:off x="4357686" y="-24"/>
              <a:ext cx="285752" cy="2714644"/>
            </a:xfrm>
            <a:prstGeom prst="can">
              <a:avLst/>
            </a:prstGeom>
            <a:blipFill>
              <a:blip r:embed="rId6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4" name="Forme libre 13"/>
            <p:cNvSpPr/>
            <p:nvPr/>
          </p:nvSpPr>
          <p:spPr>
            <a:xfrm>
              <a:off x="3340100" y="482600"/>
              <a:ext cx="2413000" cy="1752600"/>
            </a:xfrm>
            <a:custGeom>
              <a:avLst/>
              <a:gdLst>
                <a:gd name="connsiteX0" fmla="*/ 723900 w 2413000"/>
                <a:gd name="connsiteY0" fmla="*/ 0 h 1752600"/>
                <a:gd name="connsiteX1" fmla="*/ 723900 w 2413000"/>
                <a:gd name="connsiteY1" fmla="*/ 1739900 h 1752600"/>
                <a:gd name="connsiteX2" fmla="*/ 0 w 2413000"/>
                <a:gd name="connsiteY2" fmla="*/ 1727200 h 1752600"/>
                <a:gd name="connsiteX3" fmla="*/ 533400 w 2413000"/>
                <a:gd name="connsiteY3" fmla="*/ 12700 h 1752600"/>
                <a:gd name="connsiteX4" fmla="*/ 1816100 w 2413000"/>
                <a:gd name="connsiteY4" fmla="*/ 12700 h 1752600"/>
                <a:gd name="connsiteX5" fmla="*/ 2413000 w 2413000"/>
                <a:gd name="connsiteY5" fmla="*/ 1752600 h 1752600"/>
                <a:gd name="connsiteX6" fmla="*/ 1689100 w 2413000"/>
                <a:gd name="connsiteY6" fmla="*/ 1739900 h 1752600"/>
                <a:gd name="connsiteX7" fmla="*/ 1663700 w 2413000"/>
                <a:gd name="connsiteY7" fmla="*/ 0 h 1752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13000" h="1752600">
                  <a:moveTo>
                    <a:pt x="723900" y="0"/>
                  </a:moveTo>
                  <a:lnTo>
                    <a:pt x="723900" y="1739900"/>
                  </a:lnTo>
                  <a:lnTo>
                    <a:pt x="0" y="1727200"/>
                  </a:lnTo>
                  <a:lnTo>
                    <a:pt x="533400" y="12700"/>
                  </a:lnTo>
                  <a:lnTo>
                    <a:pt x="1816100" y="12700"/>
                  </a:lnTo>
                  <a:lnTo>
                    <a:pt x="2413000" y="1752600"/>
                  </a:lnTo>
                  <a:lnTo>
                    <a:pt x="1689100" y="1739900"/>
                  </a:lnTo>
                  <a:lnTo>
                    <a:pt x="1663700" y="0"/>
                  </a:lnTo>
                </a:path>
              </a:pathLst>
            </a:custGeom>
            <a:blipFill>
              <a:blip r:embed="rId7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100648" y="500042"/>
              <a:ext cx="914400" cy="171451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4" name="Cadre 33"/>
          <p:cNvSpPr/>
          <p:nvPr/>
        </p:nvSpPr>
        <p:spPr>
          <a:xfrm>
            <a:off x="3071802" y="142852"/>
            <a:ext cx="2928958" cy="4071966"/>
          </a:xfrm>
          <a:prstGeom prst="fram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952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grpSp>
        <p:nvGrpSpPr>
          <p:cNvPr id="3" name="Groupe 15"/>
          <p:cNvGrpSpPr/>
          <p:nvPr/>
        </p:nvGrpSpPr>
        <p:grpSpPr>
          <a:xfrm>
            <a:off x="3786182" y="4214818"/>
            <a:ext cx="1428760" cy="571504"/>
            <a:chOff x="714348" y="3143248"/>
            <a:chExt cx="7643866" cy="3409952"/>
          </a:xfrm>
        </p:grpSpPr>
        <p:sp>
          <p:nvSpPr>
            <p:cNvPr id="17" name="Rectangle 16"/>
            <p:cNvSpPr/>
            <p:nvPr/>
          </p:nvSpPr>
          <p:spPr>
            <a:xfrm>
              <a:off x="4071934" y="3714752"/>
              <a:ext cx="842400" cy="1571636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Forme libre 17"/>
            <p:cNvSpPr/>
            <p:nvPr/>
          </p:nvSpPr>
          <p:spPr>
            <a:xfrm rot="840000">
              <a:off x="990252" y="3526100"/>
              <a:ext cx="876300" cy="2984500"/>
            </a:xfrm>
            <a:custGeom>
              <a:avLst/>
              <a:gdLst>
                <a:gd name="connsiteX0" fmla="*/ 12700 w 876300"/>
                <a:gd name="connsiteY0" fmla="*/ 215900 h 2984500"/>
                <a:gd name="connsiteX1" fmla="*/ 876300 w 876300"/>
                <a:gd name="connsiteY1" fmla="*/ 0 h 2984500"/>
                <a:gd name="connsiteX2" fmla="*/ 812800 w 876300"/>
                <a:gd name="connsiteY2" fmla="*/ 2832100 h 2984500"/>
                <a:gd name="connsiteX3" fmla="*/ 0 w 876300"/>
                <a:gd name="connsiteY3" fmla="*/ 2984500 h 2984500"/>
                <a:gd name="connsiteX4" fmla="*/ 12700 w 876300"/>
                <a:gd name="connsiteY4" fmla="*/ 215900 h 298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6300" h="2984500">
                  <a:moveTo>
                    <a:pt x="12700" y="215900"/>
                  </a:moveTo>
                  <a:lnTo>
                    <a:pt x="876300" y="0"/>
                  </a:lnTo>
                  <a:lnTo>
                    <a:pt x="812800" y="2832100"/>
                  </a:lnTo>
                  <a:lnTo>
                    <a:pt x="0" y="2984500"/>
                  </a:lnTo>
                  <a:cubicBezTo>
                    <a:pt x="4233" y="2061633"/>
                    <a:pt x="8467" y="1138767"/>
                    <a:pt x="12700" y="215900"/>
                  </a:cubicBezTo>
                  <a:close/>
                </a:path>
              </a:pathLst>
            </a:custGeom>
            <a:blipFill>
              <a:blip r:embed="rId11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w="698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9" name="Forme libre 18"/>
            <p:cNvSpPr/>
            <p:nvPr/>
          </p:nvSpPr>
          <p:spPr>
            <a:xfrm rot="-840000">
              <a:off x="7365507" y="3644900"/>
              <a:ext cx="838200" cy="2908300"/>
            </a:xfrm>
            <a:custGeom>
              <a:avLst/>
              <a:gdLst>
                <a:gd name="connsiteX0" fmla="*/ 800100 w 838200"/>
                <a:gd name="connsiteY0" fmla="*/ 2908300 h 2908300"/>
                <a:gd name="connsiteX1" fmla="*/ 0 w 838200"/>
                <a:gd name="connsiteY1" fmla="*/ 2730500 h 2908300"/>
                <a:gd name="connsiteX2" fmla="*/ 63500 w 838200"/>
                <a:gd name="connsiteY2" fmla="*/ 0 h 2908300"/>
                <a:gd name="connsiteX3" fmla="*/ 838200 w 838200"/>
                <a:gd name="connsiteY3" fmla="*/ 152400 h 2908300"/>
                <a:gd name="connsiteX4" fmla="*/ 800100 w 838200"/>
                <a:gd name="connsiteY4" fmla="*/ 2908300 h 290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8200" h="2908300">
                  <a:moveTo>
                    <a:pt x="800100" y="2908300"/>
                  </a:moveTo>
                  <a:lnTo>
                    <a:pt x="0" y="2730500"/>
                  </a:lnTo>
                  <a:lnTo>
                    <a:pt x="63500" y="0"/>
                  </a:lnTo>
                  <a:lnTo>
                    <a:pt x="838200" y="152400"/>
                  </a:lnTo>
                  <a:lnTo>
                    <a:pt x="800100" y="2908300"/>
                  </a:lnTo>
                  <a:close/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14348" y="3143248"/>
              <a:ext cx="7643866" cy="9144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35" name="ZoneTexte 34"/>
          <p:cNvSpPr txBox="1"/>
          <p:nvPr/>
        </p:nvSpPr>
        <p:spPr>
          <a:xfrm>
            <a:off x="3357554" y="500042"/>
            <a:ext cx="231666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latin typeface="CommercialScriptTwo" pitchFamily="2" charset="0"/>
              </a:rPr>
              <a:t>    Meilleurs vœux</a:t>
            </a:r>
          </a:p>
          <a:p>
            <a:r>
              <a:rPr lang="fr-FR" dirty="0">
                <a:latin typeface="CommercialScriptTwo" pitchFamily="2" charset="0"/>
              </a:rPr>
              <a:t>      de bonheur</a:t>
            </a:r>
          </a:p>
          <a:p>
            <a:r>
              <a:rPr lang="fr-FR" dirty="0">
                <a:latin typeface="CommercialScriptTwo" pitchFamily="2" charset="0"/>
              </a:rPr>
              <a:t>Pour une année en or</a:t>
            </a:r>
          </a:p>
          <a:p>
            <a:r>
              <a:rPr lang="fr-FR" dirty="0">
                <a:latin typeface="CommercialScriptTwo" pitchFamily="2" charset="0"/>
              </a:rPr>
              <a:t>        De la joie  </a:t>
            </a:r>
          </a:p>
          <a:p>
            <a:r>
              <a:rPr lang="fr-FR" dirty="0">
                <a:latin typeface="CommercialScriptTwo" pitchFamily="2" charset="0"/>
              </a:rPr>
              <a:t> en toutes occasions,</a:t>
            </a:r>
          </a:p>
          <a:p>
            <a:r>
              <a:rPr lang="fr-FR" dirty="0">
                <a:latin typeface="CommercialScriptTwo" pitchFamily="2" charset="0"/>
              </a:rPr>
              <a:t>   Une bonne santé</a:t>
            </a:r>
          </a:p>
          <a:p>
            <a:r>
              <a:rPr lang="fr-FR" dirty="0">
                <a:latin typeface="CommercialScriptTwo" pitchFamily="2" charset="0"/>
              </a:rPr>
              <a:t> en toutes saisons,</a:t>
            </a:r>
          </a:p>
          <a:p>
            <a:r>
              <a:rPr lang="fr-FR" dirty="0">
                <a:latin typeface="CommercialScriptTwo" pitchFamily="2" charset="0"/>
              </a:rPr>
              <a:t>       de la chance,</a:t>
            </a:r>
          </a:p>
          <a:p>
            <a:r>
              <a:rPr lang="fr-FR" dirty="0">
                <a:latin typeface="CommercialScriptTwo" pitchFamily="2" charset="0"/>
              </a:rPr>
              <a:t>   en quantité……</a:t>
            </a:r>
          </a:p>
          <a:p>
            <a:r>
              <a:rPr lang="fr-FR" dirty="0">
                <a:latin typeface="CommercialScriptTwo" pitchFamily="2" charset="0"/>
              </a:rPr>
              <a:t>Telle est la règle d’or</a:t>
            </a:r>
          </a:p>
          <a:p>
            <a:r>
              <a:rPr lang="fr-FR" dirty="0">
                <a:latin typeface="CommercialScriptTwo" pitchFamily="2" charset="0"/>
              </a:rPr>
              <a:t>        pour une</a:t>
            </a:r>
          </a:p>
          <a:p>
            <a:r>
              <a:rPr lang="fr-FR" dirty="0">
                <a:latin typeface="CommercialScriptTwo" pitchFamily="2" charset="0"/>
              </a:rPr>
              <a:t>     Bonne Année</a:t>
            </a:r>
          </a:p>
        </p:txBody>
      </p:sp>
      <p:sp>
        <p:nvSpPr>
          <p:cNvPr id="31" name="Espace réservé de la date 30"/>
          <p:cNvSpPr>
            <a:spLocks noGrp="1"/>
          </p:cNvSpPr>
          <p:nvPr>
            <p:ph type="dt" sz="half" idx="10"/>
          </p:nvPr>
        </p:nvSpPr>
        <p:spPr>
          <a:xfrm>
            <a:off x="1928794" y="0"/>
            <a:ext cx="5400684" cy="365125"/>
          </a:xfrm>
        </p:spPr>
        <p:txBody>
          <a:bodyPr/>
          <a:lstStyle/>
          <a:p>
            <a:fld id="{CE481C1C-0E73-4B90-B319-10FBAC65CE25}" type="datetime2">
              <a:rPr lang="fr-FR" sz="4000" smtClean="0"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rPr>
              <a:pPr/>
              <a:t>samedi 31 décembre 2022</a:t>
            </a:fld>
            <a:endParaRPr lang="fr-FR" sz="4000" dirty="0"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grpSp>
        <p:nvGrpSpPr>
          <p:cNvPr id="33" name="Groupe 32"/>
          <p:cNvGrpSpPr/>
          <p:nvPr/>
        </p:nvGrpSpPr>
        <p:grpSpPr>
          <a:xfrm>
            <a:off x="1949205" y="1785926"/>
            <a:ext cx="765407" cy="1326885"/>
            <a:chOff x="3286116" y="285728"/>
            <a:chExt cx="2060788" cy="4033389"/>
          </a:xfrm>
        </p:grpSpPr>
        <p:sp>
          <p:nvSpPr>
            <p:cNvPr id="36" name="Forme libre 35"/>
            <p:cNvSpPr/>
            <p:nvPr/>
          </p:nvSpPr>
          <p:spPr>
            <a:xfrm>
              <a:off x="4985657" y="1306286"/>
              <a:ext cx="250372" cy="228600"/>
            </a:xfrm>
            <a:custGeom>
              <a:avLst/>
              <a:gdLst>
                <a:gd name="connsiteX0" fmla="*/ 0 w 250372"/>
                <a:gd name="connsiteY0" fmla="*/ 76200 h 228600"/>
                <a:gd name="connsiteX1" fmla="*/ 195943 w 250372"/>
                <a:gd name="connsiteY1" fmla="*/ 0 h 228600"/>
                <a:gd name="connsiteX2" fmla="*/ 250372 w 250372"/>
                <a:gd name="connsiteY2" fmla="*/ 141514 h 228600"/>
                <a:gd name="connsiteX3" fmla="*/ 141514 w 250372"/>
                <a:gd name="connsiteY3" fmla="*/ 228600 h 228600"/>
                <a:gd name="connsiteX4" fmla="*/ 0 w 250372"/>
                <a:gd name="connsiteY4" fmla="*/ 7620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372" h="228600">
                  <a:moveTo>
                    <a:pt x="0" y="76200"/>
                  </a:moveTo>
                  <a:lnTo>
                    <a:pt x="195943" y="0"/>
                  </a:lnTo>
                  <a:lnTo>
                    <a:pt x="250372" y="141514"/>
                  </a:lnTo>
                  <a:lnTo>
                    <a:pt x="141514" y="2286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96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Forme libre 36"/>
            <p:cNvSpPr/>
            <p:nvPr/>
          </p:nvSpPr>
          <p:spPr>
            <a:xfrm>
              <a:off x="3286116" y="285728"/>
              <a:ext cx="2060788" cy="4033389"/>
            </a:xfrm>
            <a:custGeom>
              <a:avLst/>
              <a:gdLst>
                <a:gd name="connsiteX0" fmla="*/ 4784271 w 5535386"/>
                <a:gd name="connsiteY0" fmla="*/ 1995714 h 6631214"/>
                <a:gd name="connsiteX1" fmla="*/ 5132614 w 5535386"/>
                <a:gd name="connsiteY1" fmla="*/ 2235200 h 6631214"/>
                <a:gd name="connsiteX2" fmla="*/ 5012871 w 5535386"/>
                <a:gd name="connsiteY2" fmla="*/ 2452914 h 6631214"/>
                <a:gd name="connsiteX3" fmla="*/ 4784271 w 5535386"/>
                <a:gd name="connsiteY3" fmla="*/ 2659742 h 6631214"/>
                <a:gd name="connsiteX4" fmla="*/ 4381500 w 5535386"/>
                <a:gd name="connsiteY4" fmla="*/ 2637971 h 6631214"/>
                <a:gd name="connsiteX5" fmla="*/ 4381500 w 5535386"/>
                <a:gd name="connsiteY5" fmla="*/ 2616200 h 6631214"/>
                <a:gd name="connsiteX6" fmla="*/ 4381500 w 5535386"/>
                <a:gd name="connsiteY6" fmla="*/ 2104571 h 6631214"/>
                <a:gd name="connsiteX7" fmla="*/ 5067300 w 5535386"/>
                <a:gd name="connsiteY7" fmla="*/ 1854200 h 6631214"/>
                <a:gd name="connsiteX8" fmla="*/ 5230585 w 5535386"/>
                <a:gd name="connsiteY8" fmla="*/ 1886857 h 6631214"/>
                <a:gd name="connsiteX9" fmla="*/ 5404757 w 5535386"/>
                <a:gd name="connsiteY9" fmla="*/ 2039257 h 6631214"/>
                <a:gd name="connsiteX10" fmla="*/ 5513614 w 5535386"/>
                <a:gd name="connsiteY10" fmla="*/ 2180771 h 6631214"/>
                <a:gd name="connsiteX11" fmla="*/ 5491843 w 5535386"/>
                <a:gd name="connsiteY11" fmla="*/ 2354942 h 6631214"/>
                <a:gd name="connsiteX12" fmla="*/ 5252357 w 5535386"/>
                <a:gd name="connsiteY12" fmla="*/ 2605314 h 6631214"/>
                <a:gd name="connsiteX13" fmla="*/ 5001985 w 5535386"/>
                <a:gd name="connsiteY13" fmla="*/ 2790371 h 6631214"/>
                <a:gd name="connsiteX14" fmla="*/ 4893128 w 5535386"/>
                <a:gd name="connsiteY14" fmla="*/ 2855685 h 6631214"/>
                <a:gd name="connsiteX15" fmla="*/ 4697185 w 5535386"/>
                <a:gd name="connsiteY15" fmla="*/ 2986314 h 6631214"/>
                <a:gd name="connsiteX16" fmla="*/ 4599214 w 5535386"/>
                <a:gd name="connsiteY16" fmla="*/ 3051628 h 6631214"/>
                <a:gd name="connsiteX17" fmla="*/ 4610100 w 5535386"/>
                <a:gd name="connsiteY17" fmla="*/ 3410857 h 6631214"/>
                <a:gd name="connsiteX18" fmla="*/ 4555671 w 5535386"/>
                <a:gd name="connsiteY18" fmla="*/ 3704771 h 6631214"/>
                <a:gd name="connsiteX19" fmla="*/ 4555671 w 5535386"/>
                <a:gd name="connsiteY19" fmla="*/ 3770085 h 6631214"/>
                <a:gd name="connsiteX20" fmla="*/ 4773385 w 5535386"/>
                <a:gd name="connsiteY20" fmla="*/ 3878942 h 6631214"/>
                <a:gd name="connsiteX21" fmla="*/ 4980214 w 5535386"/>
                <a:gd name="connsiteY21" fmla="*/ 4020457 h 6631214"/>
                <a:gd name="connsiteX22" fmla="*/ 5056414 w 5535386"/>
                <a:gd name="connsiteY22" fmla="*/ 4107542 h 6631214"/>
                <a:gd name="connsiteX23" fmla="*/ 4860471 w 5535386"/>
                <a:gd name="connsiteY23" fmla="*/ 4151085 h 6631214"/>
                <a:gd name="connsiteX24" fmla="*/ 4631871 w 5535386"/>
                <a:gd name="connsiteY24" fmla="*/ 4216400 h 6631214"/>
                <a:gd name="connsiteX25" fmla="*/ 4762500 w 5535386"/>
                <a:gd name="connsiteY25" fmla="*/ 4347028 h 6631214"/>
                <a:gd name="connsiteX26" fmla="*/ 4991100 w 5535386"/>
                <a:gd name="connsiteY26" fmla="*/ 4542971 h 6631214"/>
                <a:gd name="connsiteX27" fmla="*/ 4708071 w 5535386"/>
                <a:gd name="connsiteY27" fmla="*/ 4608285 h 6631214"/>
                <a:gd name="connsiteX28" fmla="*/ 4501243 w 5535386"/>
                <a:gd name="connsiteY28" fmla="*/ 4640942 h 6631214"/>
                <a:gd name="connsiteX29" fmla="*/ 4664528 w 5535386"/>
                <a:gd name="connsiteY29" fmla="*/ 4804228 h 6631214"/>
                <a:gd name="connsiteX30" fmla="*/ 4860471 w 5535386"/>
                <a:gd name="connsiteY30" fmla="*/ 5054600 h 6631214"/>
                <a:gd name="connsiteX31" fmla="*/ 4544785 w 5535386"/>
                <a:gd name="connsiteY31" fmla="*/ 5119914 h 6631214"/>
                <a:gd name="connsiteX32" fmla="*/ 4370614 w 5535386"/>
                <a:gd name="connsiteY32" fmla="*/ 5119914 h 6631214"/>
                <a:gd name="connsiteX33" fmla="*/ 4555671 w 5535386"/>
                <a:gd name="connsiteY33" fmla="*/ 5283200 h 6631214"/>
                <a:gd name="connsiteX34" fmla="*/ 4675414 w 5535386"/>
                <a:gd name="connsiteY34" fmla="*/ 5522685 h 6631214"/>
                <a:gd name="connsiteX35" fmla="*/ 4566557 w 5535386"/>
                <a:gd name="connsiteY35" fmla="*/ 5653314 h 6631214"/>
                <a:gd name="connsiteX36" fmla="*/ 4359728 w 5535386"/>
                <a:gd name="connsiteY36" fmla="*/ 5664200 h 6631214"/>
                <a:gd name="connsiteX37" fmla="*/ 4435928 w 5535386"/>
                <a:gd name="connsiteY37" fmla="*/ 5827485 h 6631214"/>
                <a:gd name="connsiteX38" fmla="*/ 4490357 w 5535386"/>
                <a:gd name="connsiteY38" fmla="*/ 6034314 h 6631214"/>
                <a:gd name="connsiteX39" fmla="*/ 4316185 w 5535386"/>
                <a:gd name="connsiteY39" fmla="*/ 6110514 h 6631214"/>
                <a:gd name="connsiteX40" fmla="*/ 4011385 w 5535386"/>
                <a:gd name="connsiteY40" fmla="*/ 6121400 h 6631214"/>
                <a:gd name="connsiteX41" fmla="*/ 4109357 w 5535386"/>
                <a:gd name="connsiteY41" fmla="*/ 6219371 h 6631214"/>
                <a:gd name="connsiteX42" fmla="*/ 4152900 w 5535386"/>
                <a:gd name="connsiteY42" fmla="*/ 6295571 h 6631214"/>
                <a:gd name="connsiteX43" fmla="*/ 4152900 w 5535386"/>
                <a:gd name="connsiteY43" fmla="*/ 6382657 h 6631214"/>
                <a:gd name="connsiteX44" fmla="*/ 3837214 w 5535386"/>
                <a:gd name="connsiteY44" fmla="*/ 6426200 h 6631214"/>
                <a:gd name="connsiteX45" fmla="*/ 3630385 w 5535386"/>
                <a:gd name="connsiteY45" fmla="*/ 6426200 h 6631214"/>
                <a:gd name="connsiteX46" fmla="*/ 3586843 w 5535386"/>
                <a:gd name="connsiteY46" fmla="*/ 6360885 h 6631214"/>
                <a:gd name="connsiteX47" fmla="*/ 3565071 w 5535386"/>
                <a:gd name="connsiteY47" fmla="*/ 6219371 h 6631214"/>
                <a:gd name="connsiteX48" fmla="*/ 3445328 w 5535386"/>
                <a:gd name="connsiteY48" fmla="*/ 6164942 h 6631214"/>
                <a:gd name="connsiteX49" fmla="*/ 3260271 w 5535386"/>
                <a:gd name="connsiteY49" fmla="*/ 6143171 h 6631214"/>
                <a:gd name="connsiteX50" fmla="*/ 2999014 w 5535386"/>
                <a:gd name="connsiteY50" fmla="*/ 6154057 h 6631214"/>
                <a:gd name="connsiteX51" fmla="*/ 2922814 w 5535386"/>
                <a:gd name="connsiteY51" fmla="*/ 6175828 h 6631214"/>
                <a:gd name="connsiteX52" fmla="*/ 2759528 w 5535386"/>
                <a:gd name="connsiteY52" fmla="*/ 6175828 h 6631214"/>
                <a:gd name="connsiteX53" fmla="*/ 2552700 w 5535386"/>
                <a:gd name="connsiteY53" fmla="*/ 6056085 h 6631214"/>
                <a:gd name="connsiteX54" fmla="*/ 2454728 w 5535386"/>
                <a:gd name="connsiteY54" fmla="*/ 6023428 h 6631214"/>
                <a:gd name="connsiteX55" fmla="*/ 2498271 w 5535386"/>
                <a:gd name="connsiteY55" fmla="*/ 6143171 h 6631214"/>
                <a:gd name="connsiteX56" fmla="*/ 2530928 w 5535386"/>
                <a:gd name="connsiteY56" fmla="*/ 6219371 h 6631214"/>
                <a:gd name="connsiteX57" fmla="*/ 2596243 w 5535386"/>
                <a:gd name="connsiteY57" fmla="*/ 6306457 h 6631214"/>
                <a:gd name="connsiteX58" fmla="*/ 2607128 w 5535386"/>
                <a:gd name="connsiteY58" fmla="*/ 6513285 h 6631214"/>
                <a:gd name="connsiteX59" fmla="*/ 2509157 w 5535386"/>
                <a:gd name="connsiteY59" fmla="*/ 6589485 h 6631214"/>
                <a:gd name="connsiteX60" fmla="*/ 2226128 w 5535386"/>
                <a:gd name="connsiteY60" fmla="*/ 6611257 h 6631214"/>
                <a:gd name="connsiteX61" fmla="*/ 1997528 w 5535386"/>
                <a:gd name="connsiteY61" fmla="*/ 6469742 h 6631214"/>
                <a:gd name="connsiteX62" fmla="*/ 2019300 w 5535386"/>
                <a:gd name="connsiteY62" fmla="*/ 6230257 h 6631214"/>
                <a:gd name="connsiteX63" fmla="*/ 1975757 w 5535386"/>
                <a:gd name="connsiteY63" fmla="*/ 6110514 h 6631214"/>
                <a:gd name="connsiteX64" fmla="*/ 1943100 w 5535386"/>
                <a:gd name="connsiteY64" fmla="*/ 6077857 h 6631214"/>
                <a:gd name="connsiteX65" fmla="*/ 1921328 w 5535386"/>
                <a:gd name="connsiteY65" fmla="*/ 6012542 h 6631214"/>
                <a:gd name="connsiteX66" fmla="*/ 1899557 w 5535386"/>
                <a:gd name="connsiteY66" fmla="*/ 5979885 h 6631214"/>
                <a:gd name="connsiteX67" fmla="*/ 1877785 w 5535386"/>
                <a:gd name="connsiteY67" fmla="*/ 5816600 h 6631214"/>
                <a:gd name="connsiteX68" fmla="*/ 1638300 w 5535386"/>
                <a:gd name="connsiteY68" fmla="*/ 5740400 h 6631214"/>
                <a:gd name="connsiteX69" fmla="*/ 1660071 w 5535386"/>
                <a:gd name="connsiteY69" fmla="*/ 5555342 h 6631214"/>
                <a:gd name="connsiteX70" fmla="*/ 1758043 w 5535386"/>
                <a:gd name="connsiteY70" fmla="*/ 5446485 h 6631214"/>
                <a:gd name="connsiteX71" fmla="*/ 1572985 w 5535386"/>
                <a:gd name="connsiteY71" fmla="*/ 5261428 h 6631214"/>
                <a:gd name="connsiteX72" fmla="*/ 1485900 w 5535386"/>
                <a:gd name="connsiteY72" fmla="*/ 5011057 h 6631214"/>
                <a:gd name="connsiteX73" fmla="*/ 1562100 w 5535386"/>
                <a:gd name="connsiteY73" fmla="*/ 4902200 h 6631214"/>
                <a:gd name="connsiteX74" fmla="*/ 1540328 w 5535386"/>
                <a:gd name="connsiteY74" fmla="*/ 4826000 h 6631214"/>
                <a:gd name="connsiteX75" fmla="*/ 1703614 w 5535386"/>
                <a:gd name="connsiteY75" fmla="*/ 4728028 h 6631214"/>
                <a:gd name="connsiteX76" fmla="*/ 1638300 w 5535386"/>
                <a:gd name="connsiteY76" fmla="*/ 4640942 h 6631214"/>
                <a:gd name="connsiteX77" fmla="*/ 1953985 w 5535386"/>
                <a:gd name="connsiteY77" fmla="*/ 4499428 h 6631214"/>
                <a:gd name="connsiteX78" fmla="*/ 1877785 w 5535386"/>
                <a:gd name="connsiteY78" fmla="*/ 4314371 h 6631214"/>
                <a:gd name="connsiteX79" fmla="*/ 1768928 w 5535386"/>
                <a:gd name="connsiteY79" fmla="*/ 4129314 h 6631214"/>
                <a:gd name="connsiteX80" fmla="*/ 1758043 w 5535386"/>
                <a:gd name="connsiteY80" fmla="*/ 4020457 h 6631214"/>
                <a:gd name="connsiteX81" fmla="*/ 1877785 w 5535386"/>
                <a:gd name="connsiteY81" fmla="*/ 3998685 h 6631214"/>
                <a:gd name="connsiteX82" fmla="*/ 1823357 w 5535386"/>
                <a:gd name="connsiteY82" fmla="*/ 3933371 h 6631214"/>
                <a:gd name="connsiteX83" fmla="*/ 1975757 w 5535386"/>
                <a:gd name="connsiteY83" fmla="*/ 3813628 h 6631214"/>
                <a:gd name="connsiteX84" fmla="*/ 2117271 w 5535386"/>
                <a:gd name="connsiteY84" fmla="*/ 3759200 h 6631214"/>
                <a:gd name="connsiteX85" fmla="*/ 2095500 w 5535386"/>
                <a:gd name="connsiteY85" fmla="*/ 3617685 h 6631214"/>
                <a:gd name="connsiteX86" fmla="*/ 2269671 w 5535386"/>
                <a:gd name="connsiteY86" fmla="*/ 3541485 h 6631214"/>
                <a:gd name="connsiteX87" fmla="*/ 2422071 w 5535386"/>
                <a:gd name="connsiteY87" fmla="*/ 3497942 h 6631214"/>
                <a:gd name="connsiteX88" fmla="*/ 2411185 w 5535386"/>
                <a:gd name="connsiteY88" fmla="*/ 3389085 h 6631214"/>
                <a:gd name="connsiteX89" fmla="*/ 2378528 w 5535386"/>
                <a:gd name="connsiteY89" fmla="*/ 3269342 h 6631214"/>
                <a:gd name="connsiteX90" fmla="*/ 2400300 w 5535386"/>
                <a:gd name="connsiteY90" fmla="*/ 3018971 h 6631214"/>
                <a:gd name="connsiteX91" fmla="*/ 2552700 w 5535386"/>
                <a:gd name="connsiteY91" fmla="*/ 2627085 h 6631214"/>
                <a:gd name="connsiteX92" fmla="*/ 2650671 w 5535386"/>
                <a:gd name="connsiteY92" fmla="*/ 2431142 h 6631214"/>
                <a:gd name="connsiteX93" fmla="*/ 2694214 w 5535386"/>
                <a:gd name="connsiteY93" fmla="*/ 2344057 h 6631214"/>
                <a:gd name="connsiteX94" fmla="*/ 2683328 w 5535386"/>
                <a:gd name="connsiteY94" fmla="*/ 1919514 h 6631214"/>
                <a:gd name="connsiteX95" fmla="*/ 2683328 w 5535386"/>
                <a:gd name="connsiteY95" fmla="*/ 1625600 h 6631214"/>
                <a:gd name="connsiteX96" fmla="*/ 2585357 w 5535386"/>
                <a:gd name="connsiteY96" fmla="*/ 1603828 h 6631214"/>
                <a:gd name="connsiteX97" fmla="*/ 2476500 w 5535386"/>
                <a:gd name="connsiteY97" fmla="*/ 1701800 h 6631214"/>
                <a:gd name="connsiteX98" fmla="*/ 2389414 w 5535386"/>
                <a:gd name="connsiteY98" fmla="*/ 1647371 h 6631214"/>
                <a:gd name="connsiteX99" fmla="*/ 2313214 w 5535386"/>
                <a:gd name="connsiteY99" fmla="*/ 1647371 h 6631214"/>
                <a:gd name="connsiteX100" fmla="*/ 2160814 w 5535386"/>
                <a:gd name="connsiteY100" fmla="*/ 1527628 h 6631214"/>
                <a:gd name="connsiteX101" fmla="*/ 1866900 w 5535386"/>
                <a:gd name="connsiteY101" fmla="*/ 1538514 h 6631214"/>
                <a:gd name="connsiteX102" fmla="*/ 1398814 w 5535386"/>
                <a:gd name="connsiteY102" fmla="*/ 1451428 h 6631214"/>
                <a:gd name="connsiteX103" fmla="*/ 1159328 w 5535386"/>
                <a:gd name="connsiteY103" fmla="*/ 1386114 h 6631214"/>
                <a:gd name="connsiteX104" fmla="*/ 1006928 w 5535386"/>
                <a:gd name="connsiteY104" fmla="*/ 1244600 h 6631214"/>
                <a:gd name="connsiteX105" fmla="*/ 800100 w 5535386"/>
                <a:gd name="connsiteY105" fmla="*/ 852714 h 6631214"/>
                <a:gd name="connsiteX106" fmla="*/ 669471 w 5535386"/>
                <a:gd name="connsiteY106" fmla="*/ 569685 h 6631214"/>
                <a:gd name="connsiteX107" fmla="*/ 625928 w 5535386"/>
                <a:gd name="connsiteY107" fmla="*/ 439057 h 6631214"/>
                <a:gd name="connsiteX108" fmla="*/ 440871 w 5535386"/>
                <a:gd name="connsiteY108" fmla="*/ 384628 h 6631214"/>
                <a:gd name="connsiteX109" fmla="*/ 157843 w 5535386"/>
                <a:gd name="connsiteY109" fmla="*/ 286657 h 6631214"/>
                <a:gd name="connsiteX110" fmla="*/ 48985 w 5535386"/>
                <a:gd name="connsiteY110" fmla="*/ 199571 h 6631214"/>
                <a:gd name="connsiteX111" fmla="*/ 5443 w 5535386"/>
                <a:gd name="connsiteY111" fmla="*/ 123371 h 6631214"/>
                <a:gd name="connsiteX112" fmla="*/ 16328 w 5535386"/>
                <a:gd name="connsiteY112" fmla="*/ 68942 h 6631214"/>
                <a:gd name="connsiteX113" fmla="*/ 59871 w 5535386"/>
                <a:gd name="connsiteY113" fmla="*/ 47171 h 6631214"/>
                <a:gd name="connsiteX114" fmla="*/ 125185 w 5535386"/>
                <a:gd name="connsiteY114" fmla="*/ 123371 h 6631214"/>
                <a:gd name="connsiteX115" fmla="*/ 234043 w 5535386"/>
                <a:gd name="connsiteY115" fmla="*/ 188685 h 6631214"/>
                <a:gd name="connsiteX116" fmla="*/ 353785 w 5535386"/>
                <a:gd name="connsiteY116" fmla="*/ 232228 h 6631214"/>
                <a:gd name="connsiteX117" fmla="*/ 429985 w 5535386"/>
                <a:gd name="connsiteY117" fmla="*/ 243114 h 6631214"/>
                <a:gd name="connsiteX118" fmla="*/ 408214 w 5535386"/>
                <a:gd name="connsiteY118" fmla="*/ 199571 h 6631214"/>
                <a:gd name="connsiteX119" fmla="*/ 582385 w 5535386"/>
                <a:gd name="connsiteY119" fmla="*/ 232228 h 6631214"/>
                <a:gd name="connsiteX120" fmla="*/ 756557 w 5535386"/>
                <a:gd name="connsiteY120" fmla="*/ 275771 h 6631214"/>
                <a:gd name="connsiteX121" fmla="*/ 854528 w 5535386"/>
                <a:gd name="connsiteY121" fmla="*/ 362857 h 6631214"/>
                <a:gd name="connsiteX122" fmla="*/ 974271 w 5535386"/>
                <a:gd name="connsiteY122" fmla="*/ 624114 h 6631214"/>
                <a:gd name="connsiteX123" fmla="*/ 1257300 w 5535386"/>
                <a:gd name="connsiteY123" fmla="*/ 961571 h 6631214"/>
                <a:gd name="connsiteX124" fmla="*/ 1453243 w 5535386"/>
                <a:gd name="connsiteY124" fmla="*/ 1157514 h 6631214"/>
                <a:gd name="connsiteX125" fmla="*/ 1714500 w 5535386"/>
                <a:gd name="connsiteY125" fmla="*/ 1179285 h 6631214"/>
                <a:gd name="connsiteX126" fmla="*/ 2095500 w 5535386"/>
                <a:gd name="connsiteY126" fmla="*/ 1179285 h 6631214"/>
                <a:gd name="connsiteX127" fmla="*/ 2062843 w 5535386"/>
                <a:gd name="connsiteY127" fmla="*/ 1103085 h 6631214"/>
                <a:gd name="connsiteX128" fmla="*/ 2182585 w 5535386"/>
                <a:gd name="connsiteY128" fmla="*/ 1026885 h 6631214"/>
                <a:gd name="connsiteX129" fmla="*/ 2117271 w 5535386"/>
                <a:gd name="connsiteY129" fmla="*/ 961571 h 6631214"/>
                <a:gd name="connsiteX130" fmla="*/ 2367643 w 5535386"/>
                <a:gd name="connsiteY130" fmla="*/ 928914 h 6631214"/>
                <a:gd name="connsiteX131" fmla="*/ 2520043 w 5535386"/>
                <a:gd name="connsiteY131" fmla="*/ 918028 h 6631214"/>
                <a:gd name="connsiteX132" fmla="*/ 2683328 w 5535386"/>
                <a:gd name="connsiteY132" fmla="*/ 820057 h 6631214"/>
                <a:gd name="connsiteX133" fmla="*/ 2759528 w 5535386"/>
                <a:gd name="connsiteY133" fmla="*/ 765628 h 6631214"/>
                <a:gd name="connsiteX134" fmla="*/ 2933700 w 5535386"/>
                <a:gd name="connsiteY134" fmla="*/ 787400 h 6631214"/>
                <a:gd name="connsiteX135" fmla="*/ 2922814 w 5535386"/>
                <a:gd name="connsiteY135" fmla="*/ 841828 h 6631214"/>
                <a:gd name="connsiteX136" fmla="*/ 3009900 w 5535386"/>
                <a:gd name="connsiteY136" fmla="*/ 841828 h 6631214"/>
                <a:gd name="connsiteX137" fmla="*/ 3096985 w 5535386"/>
                <a:gd name="connsiteY137" fmla="*/ 754742 h 6631214"/>
                <a:gd name="connsiteX138" fmla="*/ 3238500 w 5535386"/>
                <a:gd name="connsiteY138" fmla="*/ 732971 h 6631214"/>
                <a:gd name="connsiteX139" fmla="*/ 3238500 w 5535386"/>
                <a:gd name="connsiteY139" fmla="*/ 645885 h 6631214"/>
                <a:gd name="connsiteX140" fmla="*/ 3096985 w 5535386"/>
                <a:gd name="connsiteY140" fmla="*/ 645885 h 6631214"/>
                <a:gd name="connsiteX141" fmla="*/ 2966357 w 5535386"/>
                <a:gd name="connsiteY141" fmla="*/ 624114 h 6631214"/>
                <a:gd name="connsiteX142" fmla="*/ 2933700 w 5535386"/>
                <a:gd name="connsiteY142" fmla="*/ 482600 h 6631214"/>
                <a:gd name="connsiteX143" fmla="*/ 2977243 w 5535386"/>
                <a:gd name="connsiteY143" fmla="*/ 297542 h 6631214"/>
                <a:gd name="connsiteX144" fmla="*/ 3140528 w 5535386"/>
                <a:gd name="connsiteY144" fmla="*/ 199571 h 6631214"/>
                <a:gd name="connsiteX145" fmla="*/ 3205843 w 5535386"/>
                <a:gd name="connsiteY145" fmla="*/ 123371 h 6631214"/>
                <a:gd name="connsiteX146" fmla="*/ 3325585 w 5535386"/>
                <a:gd name="connsiteY146" fmla="*/ 134257 h 6631214"/>
                <a:gd name="connsiteX147" fmla="*/ 3456214 w 5535386"/>
                <a:gd name="connsiteY147" fmla="*/ 134257 h 6631214"/>
                <a:gd name="connsiteX148" fmla="*/ 3641271 w 5535386"/>
                <a:gd name="connsiteY148" fmla="*/ 58057 h 6631214"/>
                <a:gd name="connsiteX149" fmla="*/ 3761014 w 5535386"/>
                <a:gd name="connsiteY149" fmla="*/ 25400 h 6631214"/>
                <a:gd name="connsiteX150" fmla="*/ 3956957 w 5535386"/>
                <a:gd name="connsiteY150" fmla="*/ 3628 h 6631214"/>
                <a:gd name="connsiteX151" fmla="*/ 4098471 w 5535386"/>
                <a:gd name="connsiteY151" fmla="*/ 47171 h 6631214"/>
                <a:gd name="connsiteX152" fmla="*/ 4294414 w 5535386"/>
                <a:gd name="connsiteY152" fmla="*/ 36285 h 6631214"/>
                <a:gd name="connsiteX153" fmla="*/ 4523014 w 5535386"/>
                <a:gd name="connsiteY153" fmla="*/ 199571 h 6631214"/>
                <a:gd name="connsiteX154" fmla="*/ 4653643 w 5535386"/>
                <a:gd name="connsiteY154" fmla="*/ 351971 h 6631214"/>
                <a:gd name="connsiteX155" fmla="*/ 4664528 w 5535386"/>
                <a:gd name="connsiteY155" fmla="*/ 526142 h 6631214"/>
                <a:gd name="connsiteX156" fmla="*/ 4729843 w 5535386"/>
                <a:gd name="connsiteY156" fmla="*/ 526142 h 6631214"/>
                <a:gd name="connsiteX157" fmla="*/ 4718957 w 5535386"/>
                <a:gd name="connsiteY157" fmla="*/ 656771 h 6631214"/>
                <a:gd name="connsiteX158" fmla="*/ 4555671 w 5535386"/>
                <a:gd name="connsiteY158" fmla="*/ 732971 h 6631214"/>
                <a:gd name="connsiteX159" fmla="*/ 4555671 w 5535386"/>
                <a:gd name="connsiteY159" fmla="*/ 820057 h 6631214"/>
                <a:gd name="connsiteX160" fmla="*/ 4664528 w 5535386"/>
                <a:gd name="connsiteY160" fmla="*/ 852714 h 6631214"/>
                <a:gd name="connsiteX161" fmla="*/ 4849585 w 5535386"/>
                <a:gd name="connsiteY161" fmla="*/ 939800 h 6631214"/>
                <a:gd name="connsiteX162" fmla="*/ 4969328 w 5535386"/>
                <a:gd name="connsiteY162" fmla="*/ 1103085 h 6631214"/>
                <a:gd name="connsiteX163" fmla="*/ 5012871 w 5535386"/>
                <a:gd name="connsiteY163" fmla="*/ 1309914 h 6631214"/>
                <a:gd name="connsiteX164" fmla="*/ 5187043 w 5535386"/>
                <a:gd name="connsiteY164" fmla="*/ 1309914 h 6631214"/>
                <a:gd name="connsiteX165" fmla="*/ 5295900 w 5535386"/>
                <a:gd name="connsiteY165" fmla="*/ 1309914 h 6631214"/>
                <a:gd name="connsiteX166" fmla="*/ 5295900 w 5535386"/>
                <a:gd name="connsiteY166" fmla="*/ 1484085 h 6631214"/>
                <a:gd name="connsiteX167" fmla="*/ 5361214 w 5535386"/>
                <a:gd name="connsiteY167" fmla="*/ 1505857 h 6631214"/>
                <a:gd name="connsiteX168" fmla="*/ 5350328 w 5535386"/>
                <a:gd name="connsiteY168" fmla="*/ 1734457 h 6631214"/>
                <a:gd name="connsiteX169" fmla="*/ 5241471 w 5535386"/>
                <a:gd name="connsiteY169" fmla="*/ 1875971 h 6631214"/>
                <a:gd name="connsiteX170" fmla="*/ 5241471 w 5535386"/>
                <a:gd name="connsiteY170" fmla="*/ 1875971 h 6631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</a:cxnLst>
              <a:rect l="l" t="t" r="r" b="b"/>
              <a:pathLst>
                <a:path w="5535386" h="6631214">
                  <a:moveTo>
                    <a:pt x="4784271" y="1995714"/>
                  </a:moveTo>
                  <a:cubicBezTo>
                    <a:pt x="4939392" y="2077357"/>
                    <a:pt x="5094514" y="2159000"/>
                    <a:pt x="5132614" y="2235200"/>
                  </a:cubicBezTo>
                  <a:cubicBezTo>
                    <a:pt x="5170714" y="2311400"/>
                    <a:pt x="5070928" y="2382157"/>
                    <a:pt x="5012871" y="2452914"/>
                  </a:cubicBezTo>
                  <a:cubicBezTo>
                    <a:pt x="4954814" y="2523671"/>
                    <a:pt x="4889499" y="2628899"/>
                    <a:pt x="4784271" y="2659742"/>
                  </a:cubicBezTo>
                  <a:cubicBezTo>
                    <a:pt x="4679043" y="2690585"/>
                    <a:pt x="4448628" y="2645228"/>
                    <a:pt x="4381500" y="2637971"/>
                  </a:cubicBezTo>
                  <a:cubicBezTo>
                    <a:pt x="4314372" y="2630714"/>
                    <a:pt x="4381500" y="2616200"/>
                    <a:pt x="4381500" y="2616200"/>
                  </a:cubicBezTo>
                  <a:cubicBezTo>
                    <a:pt x="4381500" y="2527300"/>
                    <a:pt x="4267200" y="2231571"/>
                    <a:pt x="4381500" y="2104571"/>
                  </a:cubicBezTo>
                  <a:cubicBezTo>
                    <a:pt x="4495800" y="1977571"/>
                    <a:pt x="4925786" y="1890486"/>
                    <a:pt x="5067300" y="1854200"/>
                  </a:cubicBezTo>
                  <a:cubicBezTo>
                    <a:pt x="5208814" y="1817914"/>
                    <a:pt x="5174342" y="1856014"/>
                    <a:pt x="5230585" y="1886857"/>
                  </a:cubicBezTo>
                  <a:cubicBezTo>
                    <a:pt x="5286828" y="1917700"/>
                    <a:pt x="5357586" y="1990271"/>
                    <a:pt x="5404757" y="2039257"/>
                  </a:cubicBezTo>
                  <a:cubicBezTo>
                    <a:pt x="5451928" y="2088243"/>
                    <a:pt x="5499100" y="2128157"/>
                    <a:pt x="5513614" y="2180771"/>
                  </a:cubicBezTo>
                  <a:cubicBezTo>
                    <a:pt x="5528128" y="2233385"/>
                    <a:pt x="5535386" y="2284185"/>
                    <a:pt x="5491843" y="2354942"/>
                  </a:cubicBezTo>
                  <a:cubicBezTo>
                    <a:pt x="5448300" y="2425699"/>
                    <a:pt x="5334000" y="2532743"/>
                    <a:pt x="5252357" y="2605314"/>
                  </a:cubicBezTo>
                  <a:cubicBezTo>
                    <a:pt x="5170714" y="2677885"/>
                    <a:pt x="5061857" y="2748643"/>
                    <a:pt x="5001985" y="2790371"/>
                  </a:cubicBezTo>
                  <a:cubicBezTo>
                    <a:pt x="4942114" y="2832100"/>
                    <a:pt x="4943928" y="2823028"/>
                    <a:pt x="4893128" y="2855685"/>
                  </a:cubicBezTo>
                  <a:cubicBezTo>
                    <a:pt x="4842328" y="2888342"/>
                    <a:pt x="4697185" y="2986314"/>
                    <a:pt x="4697185" y="2986314"/>
                  </a:cubicBezTo>
                  <a:cubicBezTo>
                    <a:pt x="4648199" y="3018971"/>
                    <a:pt x="4613728" y="2980871"/>
                    <a:pt x="4599214" y="3051628"/>
                  </a:cubicBezTo>
                  <a:cubicBezTo>
                    <a:pt x="4584700" y="3122385"/>
                    <a:pt x="4617357" y="3302000"/>
                    <a:pt x="4610100" y="3410857"/>
                  </a:cubicBezTo>
                  <a:cubicBezTo>
                    <a:pt x="4602843" y="3519714"/>
                    <a:pt x="4564742" y="3644900"/>
                    <a:pt x="4555671" y="3704771"/>
                  </a:cubicBezTo>
                  <a:cubicBezTo>
                    <a:pt x="4546600" y="3764642"/>
                    <a:pt x="4519385" y="3741057"/>
                    <a:pt x="4555671" y="3770085"/>
                  </a:cubicBezTo>
                  <a:cubicBezTo>
                    <a:pt x="4591957" y="3799113"/>
                    <a:pt x="4702628" y="3837213"/>
                    <a:pt x="4773385" y="3878942"/>
                  </a:cubicBezTo>
                  <a:cubicBezTo>
                    <a:pt x="4844142" y="3920671"/>
                    <a:pt x="4933043" y="3982357"/>
                    <a:pt x="4980214" y="4020457"/>
                  </a:cubicBezTo>
                  <a:cubicBezTo>
                    <a:pt x="5027385" y="4058557"/>
                    <a:pt x="5076371" y="4085771"/>
                    <a:pt x="5056414" y="4107542"/>
                  </a:cubicBezTo>
                  <a:cubicBezTo>
                    <a:pt x="5036457" y="4129313"/>
                    <a:pt x="4931228" y="4132942"/>
                    <a:pt x="4860471" y="4151085"/>
                  </a:cubicBezTo>
                  <a:cubicBezTo>
                    <a:pt x="4789714" y="4169228"/>
                    <a:pt x="4648199" y="4183743"/>
                    <a:pt x="4631871" y="4216400"/>
                  </a:cubicBezTo>
                  <a:cubicBezTo>
                    <a:pt x="4615543" y="4249057"/>
                    <a:pt x="4702629" y="4292600"/>
                    <a:pt x="4762500" y="4347028"/>
                  </a:cubicBezTo>
                  <a:cubicBezTo>
                    <a:pt x="4822371" y="4401456"/>
                    <a:pt x="5000171" y="4499428"/>
                    <a:pt x="4991100" y="4542971"/>
                  </a:cubicBezTo>
                  <a:cubicBezTo>
                    <a:pt x="4982029" y="4586514"/>
                    <a:pt x="4789714" y="4591957"/>
                    <a:pt x="4708071" y="4608285"/>
                  </a:cubicBezTo>
                  <a:cubicBezTo>
                    <a:pt x="4626428" y="4624613"/>
                    <a:pt x="4508500" y="4608285"/>
                    <a:pt x="4501243" y="4640942"/>
                  </a:cubicBezTo>
                  <a:cubicBezTo>
                    <a:pt x="4493986" y="4673599"/>
                    <a:pt x="4604657" y="4735285"/>
                    <a:pt x="4664528" y="4804228"/>
                  </a:cubicBezTo>
                  <a:cubicBezTo>
                    <a:pt x="4724399" y="4873171"/>
                    <a:pt x="4880428" y="5001986"/>
                    <a:pt x="4860471" y="5054600"/>
                  </a:cubicBezTo>
                  <a:cubicBezTo>
                    <a:pt x="4840514" y="5107214"/>
                    <a:pt x="4626428" y="5109028"/>
                    <a:pt x="4544785" y="5119914"/>
                  </a:cubicBezTo>
                  <a:cubicBezTo>
                    <a:pt x="4463142" y="5130800"/>
                    <a:pt x="4368800" y="5092700"/>
                    <a:pt x="4370614" y="5119914"/>
                  </a:cubicBezTo>
                  <a:cubicBezTo>
                    <a:pt x="4372428" y="5147128"/>
                    <a:pt x="4504871" y="5216072"/>
                    <a:pt x="4555671" y="5283200"/>
                  </a:cubicBezTo>
                  <a:cubicBezTo>
                    <a:pt x="4606471" y="5350329"/>
                    <a:pt x="4673600" y="5460999"/>
                    <a:pt x="4675414" y="5522685"/>
                  </a:cubicBezTo>
                  <a:cubicBezTo>
                    <a:pt x="4677228" y="5584371"/>
                    <a:pt x="4619171" y="5629728"/>
                    <a:pt x="4566557" y="5653314"/>
                  </a:cubicBezTo>
                  <a:cubicBezTo>
                    <a:pt x="4513943" y="5676900"/>
                    <a:pt x="4381499" y="5635172"/>
                    <a:pt x="4359728" y="5664200"/>
                  </a:cubicBezTo>
                  <a:cubicBezTo>
                    <a:pt x="4337957" y="5693228"/>
                    <a:pt x="4414157" y="5765799"/>
                    <a:pt x="4435928" y="5827485"/>
                  </a:cubicBezTo>
                  <a:cubicBezTo>
                    <a:pt x="4457700" y="5889171"/>
                    <a:pt x="4510314" y="5987143"/>
                    <a:pt x="4490357" y="6034314"/>
                  </a:cubicBezTo>
                  <a:cubicBezTo>
                    <a:pt x="4470400" y="6081485"/>
                    <a:pt x="4396014" y="6096000"/>
                    <a:pt x="4316185" y="6110514"/>
                  </a:cubicBezTo>
                  <a:cubicBezTo>
                    <a:pt x="4236356" y="6125028"/>
                    <a:pt x="4045856" y="6103257"/>
                    <a:pt x="4011385" y="6121400"/>
                  </a:cubicBezTo>
                  <a:cubicBezTo>
                    <a:pt x="3976914" y="6139543"/>
                    <a:pt x="4085771" y="6190343"/>
                    <a:pt x="4109357" y="6219371"/>
                  </a:cubicBezTo>
                  <a:cubicBezTo>
                    <a:pt x="4132943" y="6248399"/>
                    <a:pt x="4145643" y="6268357"/>
                    <a:pt x="4152900" y="6295571"/>
                  </a:cubicBezTo>
                  <a:cubicBezTo>
                    <a:pt x="4160157" y="6322785"/>
                    <a:pt x="4205514" y="6360886"/>
                    <a:pt x="4152900" y="6382657"/>
                  </a:cubicBezTo>
                  <a:cubicBezTo>
                    <a:pt x="4100286" y="6404428"/>
                    <a:pt x="3924300" y="6418943"/>
                    <a:pt x="3837214" y="6426200"/>
                  </a:cubicBezTo>
                  <a:cubicBezTo>
                    <a:pt x="3750128" y="6433457"/>
                    <a:pt x="3672113" y="6437086"/>
                    <a:pt x="3630385" y="6426200"/>
                  </a:cubicBezTo>
                  <a:cubicBezTo>
                    <a:pt x="3588657" y="6415314"/>
                    <a:pt x="3597729" y="6395357"/>
                    <a:pt x="3586843" y="6360885"/>
                  </a:cubicBezTo>
                  <a:cubicBezTo>
                    <a:pt x="3575957" y="6326413"/>
                    <a:pt x="3588657" y="6252028"/>
                    <a:pt x="3565071" y="6219371"/>
                  </a:cubicBezTo>
                  <a:cubicBezTo>
                    <a:pt x="3541485" y="6186714"/>
                    <a:pt x="3496128" y="6177642"/>
                    <a:pt x="3445328" y="6164942"/>
                  </a:cubicBezTo>
                  <a:cubicBezTo>
                    <a:pt x="3394528" y="6152242"/>
                    <a:pt x="3334657" y="6144985"/>
                    <a:pt x="3260271" y="6143171"/>
                  </a:cubicBezTo>
                  <a:cubicBezTo>
                    <a:pt x="3185885" y="6141357"/>
                    <a:pt x="3055257" y="6148614"/>
                    <a:pt x="2999014" y="6154057"/>
                  </a:cubicBezTo>
                  <a:cubicBezTo>
                    <a:pt x="2942771" y="6159500"/>
                    <a:pt x="2962728" y="6172200"/>
                    <a:pt x="2922814" y="6175828"/>
                  </a:cubicBezTo>
                  <a:cubicBezTo>
                    <a:pt x="2882900" y="6179456"/>
                    <a:pt x="2821214" y="6195785"/>
                    <a:pt x="2759528" y="6175828"/>
                  </a:cubicBezTo>
                  <a:cubicBezTo>
                    <a:pt x="2697842" y="6155871"/>
                    <a:pt x="2603500" y="6081485"/>
                    <a:pt x="2552700" y="6056085"/>
                  </a:cubicBezTo>
                  <a:cubicBezTo>
                    <a:pt x="2501900" y="6030685"/>
                    <a:pt x="2463800" y="6008914"/>
                    <a:pt x="2454728" y="6023428"/>
                  </a:cubicBezTo>
                  <a:cubicBezTo>
                    <a:pt x="2445657" y="6037942"/>
                    <a:pt x="2485571" y="6110514"/>
                    <a:pt x="2498271" y="6143171"/>
                  </a:cubicBezTo>
                  <a:cubicBezTo>
                    <a:pt x="2510971" y="6175828"/>
                    <a:pt x="2514599" y="6192157"/>
                    <a:pt x="2530928" y="6219371"/>
                  </a:cubicBezTo>
                  <a:cubicBezTo>
                    <a:pt x="2547257" y="6246585"/>
                    <a:pt x="2583543" y="6257471"/>
                    <a:pt x="2596243" y="6306457"/>
                  </a:cubicBezTo>
                  <a:cubicBezTo>
                    <a:pt x="2608943" y="6355443"/>
                    <a:pt x="2621642" y="6466114"/>
                    <a:pt x="2607128" y="6513285"/>
                  </a:cubicBezTo>
                  <a:cubicBezTo>
                    <a:pt x="2592614" y="6560456"/>
                    <a:pt x="2572657" y="6573156"/>
                    <a:pt x="2509157" y="6589485"/>
                  </a:cubicBezTo>
                  <a:cubicBezTo>
                    <a:pt x="2445657" y="6605814"/>
                    <a:pt x="2311399" y="6631214"/>
                    <a:pt x="2226128" y="6611257"/>
                  </a:cubicBezTo>
                  <a:cubicBezTo>
                    <a:pt x="2140857" y="6591300"/>
                    <a:pt x="2031999" y="6533242"/>
                    <a:pt x="1997528" y="6469742"/>
                  </a:cubicBezTo>
                  <a:cubicBezTo>
                    <a:pt x="1963057" y="6406242"/>
                    <a:pt x="2022928" y="6290128"/>
                    <a:pt x="2019300" y="6230257"/>
                  </a:cubicBezTo>
                  <a:cubicBezTo>
                    <a:pt x="2015672" y="6170386"/>
                    <a:pt x="1988457" y="6135914"/>
                    <a:pt x="1975757" y="6110514"/>
                  </a:cubicBezTo>
                  <a:cubicBezTo>
                    <a:pt x="1963057" y="6085114"/>
                    <a:pt x="1952171" y="6094186"/>
                    <a:pt x="1943100" y="6077857"/>
                  </a:cubicBezTo>
                  <a:cubicBezTo>
                    <a:pt x="1934029" y="6061528"/>
                    <a:pt x="1928585" y="6028871"/>
                    <a:pt x="1921328" y="6012542"/>
                  </a:cubicBezTo>
                  <a:cubicBezTo>
                    <a:pt x="1914071" y="5996213"/>
                    <a:pt x="1906814" y="6012542"/>
                    <a:pt x="1899557" y="5979885"/>
                  </a:cubicBezTo>
                  <a:cubicBezTo>
                    <a:pt x="1892300" y="5947228"/>
                    <a:pt x="1921328" y="5856514"/>
                    <a:pt x="1877785" y="5816600"/>
                  </a:cubicBezTo>
                  <a:cubicBezTo>
                    <a:pt x="1834242" y="5776686"/>
                    <a:pt x="1674586" y="5783943"/>
                    <a:pt x="1638300" y="5740400"/>
                  </a:cubicBezTo>
                  <a:cubicBezTo>
                    <a:pt x="1602014" y="5696857"/>
                    <a:pt x="1640114" y="5604328"/>
                    <a:pt x="1660071" y="5555342"/>
                  </a:cubicBezTo>
                  <a:cubicBezTo>
                    <a:pt x="1680028" y="5506356"/>
                    <a:pt x="1772557" y="5495471"/>
                    <a:pt x="1758043" y="5446485"/>
                  </a:cubicBezTo>
                  <a:cubicBezTo>
                    <a:pt x="1743529" y="5397499"/>
                    <a:pt x="1618342" y="5333999"/>
                    <a:pt x="1572985" y="5261428"/>
                  </a:cubicBezTo>
                  <a:cubicBezTo>
                    <a:pt x="1527628" y="5188857"/>
                    <a:pt x="1487714" y="5070928"/>
                    <a:pt x="1485900" y="5011057"/>
                  </a:cubicBezTo>
                  <a:cubicBezTo>
                    <a:pt x="1484086" y="4951186"/>
                    <a:pt x="1553029" y="4933043"/>
                    <a:pt x="1562100" y="4902200"/>
                  </a:cubicBezTo>
                  <a:cubicBezTo>
                    <a:pt x="1571171" y="4871357"/>
                    <a:pt x="1516742" y="4855029"/>
                    <a:pt x="1540328" y="4826000"/>
                  </a:cubicBezTo>
                  <a:cubicBezTo>
                    <a:pt x="1563914" y="4796971"/>
                    <a:pt x="1687285" y="4758871"/>
                    <a:pt x="1703614" y="4728028"/>
                  </a:cubicBezTo>
                  <a:cubicBezTo>
                    <a:pt x="1719943" y="4697185"/>
                    <a:pt x="1596572" y="4679042"/>
                    <a:pt x="1638300" y="4640942"/>
                  </a:cubicBezTo>
                  <a:cubicBezTo>
                    <a:pt x="1680028" y="4602842"/>
                    <a:pt x="1914071" y="4553856"/>
                    <a:pt x="1953985" y="4499428"/>
                  </a:cubicBezTo>
                  <a:cubicBezTo>
                    <a:pt x="1993899" y="4445000"/>
                    <a:pt x="1908628" y="4376057"/>
                    <a:pt x="1877785" y="4314371"/>
                  </a:cubicBezTo>
                  <a:cubicBezTo>
                    <a:pt x="1846942" y="4252685"/>
                    <a:pt x="1788885" y="4178300"/>
                    <a:pt x="1768928" y="4129314"/>
                  </a:cubicBezTo>
                  <a:cubicBezTo>
                    <a:pt x="1748971" y="4080328"/>
                    <a:pt x="1739900" y="4042228"/>
                    <a:pt x="1758043" y="4020457"/>
                  </a:cubicBezTo>
                  <a:cubicBezTo>
                    <a:pt x="1776186" y="3998686"/>
                    <a:pt x="1866899" y="4013199"/>
                    <a:pt x="1877785" y="3998685"/>
                  </a:cubicBezTo>
                  <a:cubicBezTo>
                    <a:pt x="1888671" y="3984171"/>
                    <a:pt x="1807028" y="3964214"/>
                    <a:pt x="1823357" y="3933371"/>
                  </a:cubicBezTo>
                  <a:cubicBezTo>
                    <a:pt x="1839686" y="3902528"/>
                    <a:pt x="1926771" y="3842657"/>
                    <a:pt x="1975757" y="3813628"/>
                  </a:cubicBezTo>
                  <a:cubicBezTo>
                    <a:pt x="2024743" y="3784600"/>
                    <a:pt x="2097314" y="3791857"/>
                    <a:pt x="2117271" y="3759200"/>
                  </a:cubicBezTo>
                  <a:cubicBezTo>
                    <a:pt x="2137228" y="3726543"/>
                    <a:pt x="2070100" y="3653971"/>
                    <a:pt x="2095500" y="3617685"/>
                  </a:cubicBezTo>
                  <a:cubicBezTo>
                    <a:pt x="2120900" y="3581399"/>
                    <a:pt x="2215243" y="3561442"/>
                    <a:pt x="2269671" y="3541485"/>
                  </a:cubicBezTo>
                  <a:cubicBezTo>
                    <a:pt x="2324099" y="3521528"/>
                    <a:pt x="2398485" y="3523342"/>
                    <a:pt x="2422071" y="3497942"/>
                  </a:cubicBezTo>
                  <a:cubicBezTo>
                    <a:pt x="2445657" y="3472542"/>
                    <a:pt x="2418442" y="3427185"/>
                    <a:pt x="2411185" y="3389085"/>
                  </a:cubicBezTo>
                  <a:cubicBezTo>
                    <a:pt x="2403928" y="3350985"/>
                    <a:pt x="2380342" y="3331028"/>
                    <a:pt x="2378528" y="3269342"/>
                  </a:cubicBezTo>
                  <a:cubicBezTo>
                    <a:pt x="2376714" y="3207656"/>
                    <a:pt x="2371271" y="3126014"/>
                    <a:pt x="2400300" y="3018971"/>
                  </a:cubicBezTo>
                  <a:cubicBezTo>
                    <a:pt x="2429329" y="2911928"/>
                    <a:pt x="2510972" y="2725056"/>
                    <a:pt x="2552700" y="2627085"/>
                  </a:cubicBezTo>
                  <a:cubicBezTo>
                    <a:pt x="2594428" y="2529114"/>
                    <a:pt x="2650671" y="2431142"/>
                    <a:pt x="2650671" y="2431142"/>
                  </a:cubicBezTo>
                  <a:cubicBezTo>
                    <a:pt x="2674257" y="2383971"/>
                    <a:pt x="2688771" y="2429328"/>
                    <a:pt x="2694214" y="2344057"/>
                  </a:cubicBezTo>
                  <a:cubicBezTo>
                    <a:pt x="2699657" y="2258786"/>
                    <a:pt x="2685142" y="2039257"/>
                    <a:pt x="2683328" y="1919514"/>
                  </a:cubicBezTo>
                  <a:cubicBezTo>
                    <a:pt x="2681514" y="1799771"/>
                    <a:pt x="2699657" y="1678214"/>
                    <a:pt x="2683328" y="1625600"/>
                  </a:cubicBezTo>
                  <a:cubicBezTo>
                    <a:pt x="2667000" y="1572986"/>
                    <a:pt x="2619828" y="1591128"/>
                    <a:pt x="2585357" y="1603828"/>
                  </a:cubicBezTo>
                  <a:cubicBezTo>
                    <a:pt x="2550886" y="1616528"/>
                    <a:pt x="2509157" y="1694543"/>
                    <a:pt x="2476500" y="1701800"/>
                  </a:cubicBezTo>
                  <a:cubicBezTo>
                    <a:pt x="2443843" y="1709057"/>
                    <a:pt x="2416628" y="1656442"/>
                    <a:pt x="2389414" y="1647371"/>
                  </a:cubicBezTo>
                  <a:cubicBezTo>
                    <a:pt x="2362200" y="1638300"/>
                    <a:pt x="2351314" y="1667328"/>
                    <a:pt x="2313214" y="1647371"/>
                  </a:cubicBezTo>
                  <a:cubicBezTo>
                    <a:pt x="2275114" y="1627414"/>
                    <a:pt x="2235200" y="1545771"/>
                    <a:pt x="2160814" y="1527628"/>
                  </a:cubicBezTo>
                  <a:cubicBezTo>
                    <a:pt x="2086428" y="1509485"/>
                    <a:pt x="1993900" y="1551214"/>
                    <a:pt x="1866900" y="1538514"/>
                  </a:cubicBezTo>
                  <a:cubicBezTo>
                    <a:pt x="1739900" y="1525814"/>
                    <a:pt x="1516743" y="1476828"/>
                    <a:pt x="1398814" y="1451428"/>
                  </a:cubicBezTo>
                  <a:cubicBezTo>
                    <a:pt x="1280885" y="1426028"/>
                    <a:pt x="1224642" y="1420585"/>
                    <a:pt x="1159328" y="1386114"/>
                  </a:cubicBezTo>
                  <a:cubicBezTo>
                    <a:pt x="1094014" y="1351643"/>
                    <a:pt x="1066799" y="1333500"/>
                    <a:pt x="1006928" y="1244600"/>
                  </a:cubicBezTo>
                  <a:cubicBezTo>
                    <a:pt x="947057" y="1155700"/>
                    <a:pt x="856343" y="965200"/>
                    <a:pt x="800100" y="852714"/>
                  </a:cubicBezTo>
                  <a:cubicBezTo>
                    <a:pt x="743857" y="740228"/>
                    <a:pt x="698500" y="638628"/>
                    <a:pt x="669471" y="569685"/>
                  </a:cubicBezTo>
                  <a:cubicBezTo>
                    <a:pt x="640442" y="500742"/>
                    <a:pt x="664028" y="469900"/>
                    <a:pt x="625928" y="439057"/>
                  </a:cubicBezTo>
                  <a:cubicBezTo>
                    <a:pt x="587828" y="408214"/>
                    <a:pt x="518885" y="410028"/>
                    <a:pt x="440871" y="384628"/>
                  </a:cubicBezTo>
                  <a:cubicBezTo>
                    <a:pt x="362857" y="359228"/>
                    <a:pt x="223157" y="317500"/>
                    <a:pt x="157843" y="286657"/>
                  </a:cubicBezTo>
                  <a:cubicBezTo>
                    <a:pt x="92529" y="255814"/>
                    <a:pt x="74385" y="226785"/>
                    <a:pt x="48985" y="199571"/>
                  </a:cubicBezTo>
                  <a:cubicBezTo>
                    <a:pt x="23585" y="172357"/>
                    <a:pt x="10886" y="145143"/>
                    <a:pt x="5443" y="123371"/>
                  </a:cubicBezTo>
                  <a:cubicBezTo>
                    <a:pt x="0" y="101600"/>
                    <a:pt x="7257" y="81642"/>
                    <a:pt x="16328" y="68942"/>
                  </a:cubicBezTo>
                  <a:cubicBezTo>
                    <a:pt x="25399" y="56242"/>
                    <a:pt x="41728" y="38100"/>
                    <a:pt x="59871" y="47171"/>
                  </a:cubicBezTo>
                  <a:cubicBezTo>
                    <a:pt x="78014" y="56242"/>
                    <a:pt x="96156" y="99785"/>
                    <a:pt x="125185" y="123371"/>
                  </a:cubicBezTo>
                  <a:cubicBezTo>
                    <a:pt x="154214" y="146957"/>
                    <a:pt x="195943" y="170542"/>
                    <a:pt x="234043" y="188685"/>
                  </a:cubicBezTo>
                  <a:cubicBezTo>
                    <a:pt x="272143" y="206828"/>
                    <a:pt x="321128" y="223156"/>
                    <a:pt x="353785" y="232228"/>
                  </a:cubicBezTo>
                  <a:cubicBezTo>
                    <a:pt x="386442" y="241300"/>
                    <a:pt x="420914" y="248557"/>
                    <a:pt x="429985" y="243114"/>
                  </a:cubicBezTo>
                  <a:cubicBezTo>
                    <a:pt x="439056" y="237671"/>
                    <a:pt x="382814" y="201385"/>
                    <a:pt x="408214" y="199571"/>
                  </a:cubicBezTo>
                  <a:cubicBezTo>
                    <a:pt x="433614" y="197757"/>
                    <a:pt x="524328" y="219528"/>
                    <a:pt x="582385" y="232228"/>
                  </a:cubicBezTo>
                  <a:cubicBezTo>
                    <a:pt x="640442" y="244928"/>
                    <a:pt x="711200" y="254000"/>
                    <a:pt x="756557" y="275771"/>
                  </a:cubicBezTo>
                  <a:cubicBezTo>
                    <a:pt x="801914" y="297542"/>
                    <a:pt x="818242" y="304800"/>
                    <a:pt x="854528" y="362857"/>
                  </a:cubicBezTo>
                  <a:cubicBezTo>
                    <a:pt x="890814" y="420914"/>
                    <a:pt x="907142" y="524328"/>
                    <a:pt x="974271" y="624114"/>
                  </a:cubicBezTo>
                  <a:cubicBezTo>
                    <a:pt x="1041400" y="723900"/>
                    <a:pt x="1177471" y="872671"/>
                    <a:pt x="1257300" y="961571"/>
                  </a:cubicBezTo>
                  <a:cubicBezTo>
                    <a:pt x="1337129" y="1050471"/>
                    <a:pt x="1377043" y="1121228"/>
                    <a:pt x="1453243" y="1157514"/>
                  </a:cubicBezTo>
                  <a:cubicBezTo>
                    <a:pt x="1529443" y="1193800"/>
                    <a:pt x="1607457" y="1175657"/>
                    <a:pt x="1714500" y="1179285"/>
                  </a:cubicBezTo>
                  <a:cubicBezTo>
                    <a:pt x="1821543" y="1182913"/>
                    <a:pt x="2037443" y="1191985"/>
                    <a:pt x="2095500" y="1179285"/>
                  </a:cubicBezTo>
                  <a:cubicBezTo>
                    <a:pt x="2153557" y="1166585"/>
                    <a:pt x="2048329" y="1128485"/>
                    <a:pt x="2062843" y="1103085"/>
                  </a:cubicBezTo>
                  <a:cubicBezTo>
                    <a:pt x="2077357" y="1077685"/>
                    <a:pt x="2173514" y="1050471"/>
                    <a:pt x="2182585" y="1026885"/>
                  </a:cubicBezTo>
                  <a:cubicBezTo>
                    <a:pt x="2191656" y="1003299"/>
                    <a:pt x="2086428" y="977900"/>
                    <a:pt x="2117271" y="961571"/>
                  </a:cubicBezTo>
                  <a:cubicBezTo>
                    <a:pt x="2148114" y="945243"/>
                    <a:pt x="2300514" y="936171"/>
                    <a:pt x="2367643" y="928914"/>
                  </a:cubicBezTo>
                  <a:cubicBezTo>
                    <a:pt x="2434772" y="921657"/>
                    <a:pt x="2467429" y="936171"/>
                    <a:pt x="2520043" y="918028"/>
                  </a:cubicBezTo>
                  <a:cubicBezTo>
                    <a:pt x="2572657" y="899885"/>
                    <a:pt x="2643414" y="845457"/>
                    <a:pt x="2683328" y="820057"/>
                  </a:cubicBezTo>
                  <a:cubicBezTo>
                    <a:pt x="2723242" y="794657"/>
                    <a:pt x="2717799" y="771071"/>
                    <a:pt x="2759528" y="765628"/>
                  </a:cubicBezTo>
                  <a:cubicBezTo>
                    <a:pt x="2801257" y="760185"/>
                    <a:pt x="2906486" y="774700"/>
                    <a:pt x="2933700" y="787400"/>
                  </a:cubicBezTo>
                  <a:cubicBezTo>
                    <a:pt x="2960914" y="800100"/>
                    <a:pt x="2910114" y="832757"/>
                    <a:pt x="2922814" y="841828"/>
                  </a:cubicBezTo>
                  <a:cubicBezTo>
                    <a:pt x="2935514" y="850899"/>
                    <a:pt x="2980872" y="856342"/>
                    <a:pt x="3009900" y="841828"/>
                  </a:cubicBezTo>
                  <a:cubicBezTo>
                    <a:pt x="3038928" y="827314"/>
                    <a:pt x="3058885" y="772885"/>
                    <a:pt x="3096985" y="754742"/>
                  </a:cubicBezTo>
                  <a:cubicBezTo>
                    <a:pt x="3135085" y="736599"/>
                    <a:pt x="3214914" y="751114"/>
                    <a:pt x="3238500" y="732971"/>
                  </a:cubicBezTo>
                  <a:cubicBezTo>
                    <a:pt x="3262086" y="714828"/>
                    <a:pt x="3262086" y="660399"/>
                    <a:pt x="3238500" y="645885"/>
                  </a:cubicBezTo>
                  <a:cubicBezTo>
                    <a:pt x="3214914" y="631371"/>
                    <a:pt x="3142342" y="649514"/>
                    <a:pt x="3096985" y="645885"/>
                  </a:cubicBezTo>
                  <a:cubicBezTo>
                    <a:pt x="3051628" y="642257"/>
                    <a:pt x="2993571" y="651328"/>
                    <a:pt x="2966357" y="624114"/>
                  </a:cubicBezTo>
                  <a:cubicBezTo>
                    <a:pt x="2939143" y="596900"/>
                    <a:pt x="2931886" y="537029"/>
                    <a:pt x="2933700" y="482600"/>
                  </a:cubicBezTo>
                  <a:cubicBezTo>
                    <a:pt x="2935514" y="428171"/>
                    <a:pt x="2942772" y="344714"/>
                    <a:pt x="2977243" y="297542"/>
                  </a:cubicBezTo>
                  <a:cubicBezTo>
                    <a:pt x="3011714" y="250371"/>
                    <a:pt x="3102428" y="228600"/>
                    <a:pt x="3140528" y="199571"/>
                  </a:cubicBezTo>
                  <a:cubicBezTo>
                    <a:pt x="3178628" y="170542"/>
                    <a:pt x="3175000" y="134257"/>
                    <a:pt x="3205843" y="123371"/>
                  </a:cubicBezTo>
                  <a:cubicBezTo>
                    <a:pt x="3236686" y="112485"/>
                    <a:pt x="3283857" y="132443"/>
                    <a:pt x="3325585" y="134257"/>
                  </a:cubicBezTo>
                  <a:cubicBezTo>
                    <a:pt x="3367313" y="136071"/>
                    <a:pt x="3403600" y="146957"/>
                    <a:pt x="3456214" y="134257"/>
                  </a:cubicBezTo>
                  <a:cubicBezTo>
                    <a:pt x="3508828" y="121557"/>
                    <a:pt x="3590471" y="76200"/>
                    <a:pt x="3641271" y="58057"/>
                  </a:cubicBezTo>
                  <a:cubicBezTo>
                    <a:pt x="3692071" y="39914"/>
                    <a:pt x="3708400" y="34471"/>
                    <a:pt x="3761014" y="25400"/>
                  </a:cubicBezTo>
                  <a:cubicBezTo>
                    <a:pt x="3813628" y="16329"/>
                    <a:pt x="3900714" y="0"/>
                    <a:pt x="3956957" y="3628"/>
                  </a:cubicBezTo>
                  <a:cubicBezTo>
                    <a:pt x="4013200" y="7257"/>
                    <a:pt x="4042228" y="41728"/>
                    <a:pt x="4098471" y="47171"/>
                  </a:cubicBezTo>
                  <a:cubicBezTo>
                    <a:pt x="4154714" y="52614"/>
                    <a:pt x="4223657" y="10885"/>
                    <a:pt x="4294414" y="36285"/>
                  </a:cubicBezTo>
                  <a:cubicBezTo>
                    <a:pt x="4365171" y="61685"/>
                    <a:pt x="4463143" y="146957"/>
                    <a:pt x="4523014" y="199571"/>
                  </a:cubicBezTo>
                  <a:cubicBezTo>
                    <a:pt x="4582886" y="252185"/>
                    <a:pt x="4630057" y="297543"/>
                    <a:pt x="4653643" y="351971"/>
                  </a:cubicBezTo>
                  <a:cubicBezTo>
                    <a:pt x="4677229" y="406400"/>
                    <a:pt x="4651828" y="497114"/>
                    <a:pt x="4664528" y="526142"/>
                  </a:cubicBezTo>
                  <a:cubicBezTo>
                    <a:pt x="4677228" y="555170"/>
                    <a:pt x="4720772" y="504371"/>
                    <a:pt x="4729843" y="526142"/>
                  </a:cubicBezTo>
                  <a:cubicBezTo>
                    <a:pt x="4738915" y="547914"/>
                    <a:pt x="4747986" y="622300"/>
                    <a:pt x="4718957" y="656771"/>
                  </a:cubicBezTo>
                  <a:cubicBezTo>
                    <a:pt x="4689928" y="691242"/>
                    <a:pt x="4582885" y="705757"/>
                    <a:pt x="4555671" y="732971"/>
                  </a:cubicBezTo>
                  <a:cubicBezTo>
                    <a:pt x="4528457" y="760185"/>
                    <a:pt x="4537528" y="800100"/>
                    <a:pt x="4555671" y="820057"/>
                  </a:cubicBezTo>
                  <a:cubicBezTo>
                    <a:pt x="4573814" y="840014"/>
                    <a:pt x="4615542" y="832757"/>
                    <a:pt x="4664528" y="852714"/>
                  </a:cubicBezTo>
                  <a:cubicBezTo>
                    <a:pt x="4713514" y="872671"/>
                    <a:pt x="4798785" y="898072"/>
                    <a:pt x="4849585" y="939800"/>
                  </a:cubicBezTo>
                  <a:cubicBezTo>
                    <a:pt x="4900385" y="981529"/>
                    <a:pt x="4942114" y="1041400"/>
                    <a:pt x="4969328" y="1103085"/>
                  </a:cubicBezTo>
                  <a:cubicBezTo>
                    <a:pt x="4996542" y="1164770"/>
                    <a:pt x="4976585" y="1275443"/>
                    <a:pt x="5012871" y="1309914"/>
                  </a:cubicBezTo>
                  <a:cubicBezTo>
                    <a:pt x="5049157" y="1344385"/>
                    <a:pt x="5187043" y="1309914"/>
                    <a:pt x="5187043" y="1309914"/>
                  </a:cubicBezTo>
                  <a:cubicBezTo>
                    <a:pt x="5234214" y="1309914"/>
                    <a:pt x="5277757" y="1280886"/>
                    <a:pt x="5295900" y="1309914"/>
                  </a:cubicBezTo>
                  <a:cubicBezTo>
                    <a:pt x="5314043" y="1338942"/>
                    <a:pt x="5285014" y="1451428"/>
                    <a:pt x="5295900" y="1484085"/>
                  </a:cubicBezTo>
                  <a:cubicBezTo>
                    <a:pt x="5306786" y="1516742"/>
                    <a:pt x="5352143" y="1464128"/>
                    <a:pt x="5361214" y="1505857"/>
                  </a:cubicBezTo>
                  <a:cubicBezTo>
                    <a:pt x="5370285" y="1547586"/>
                    <a:pt x="5370285" y="1672771"/>
                    <a:pt x="5350328" y="1734457"/>
                  </a:cubicBezTo>
                  <a:cubicBezTo>
                    <a:pt x="5330371" y="1796143"/>
                    <a:pt x="5241471" y="1875971"/>
                    <a:pt x="5241471" y="1875971"/>
                  </a:cubicBezTo>
                  <a:lnTo>
                    <a:pt x="5241471" y="1875971"/>
                  </a:lnTo>
                </a:path>
              </a:pathLst>
            </a:cu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714348" y="1214422"/>
            <a:ext cx="1785950" cy="3000372"/>
            <a:chOff x="642257" y="79829"/>
            <a:chExt cx="5197929" cy="6253842"/>
          </a:xfrm>
          <a:blipFill>
            <a:blip r:embed="rId14"/>
            <a:stretch>
              <a:fillRect/>
            </a:stretch>
          </a:blipFill>
        </p:grpSpPr>
        <p:sp>
          <p:nvSpPr>
            <p:cNvPr id="22" name="Forme libre 21"/>
            <p:cNvSpPr/>
            <p:nvPr/>
          </p:nvSpPr>
          <p:spPr>
            <a:xfrm>
              <a:off x="5355771" y="3124200"/>
              <a:ext cx="435429" cy="250371"/>
            </a:xfrm>
            <a:custGeom>
              <a:avLst/>
              <a:gdLst>
                <a:gd name="connsiteX0" fmla="*/ 402772 w 435429"/>
                <a:gd name="connsiteY0" fmla="*/ 0 h 250371"/>
                <a:gd name="connsiteX1" fmla="*/ 0 w 435429"/>
                <a:gd name="connsiteY1" fmla="*/ 206829 h 250371"/>
                <a:gd name="connsiteX2" fmla="*/ 283029 w 435429"/>
                <a:gd name="connsiteY2" fmla="*/ 250371 h 250371"/>
                <a:gd name="connsiteX3" fmla="*/ 435429 w 435429"/>
                <a:gd name="connsiteY3" fmla="*/ 130629 h 250371"/>
                <a:gd name="connsiteX4" fmla="*/ 402772 w 435429"/>
                <a:gd name="connsiteY4" fmla="*/ 0 h 250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5429" h="250371">
                  <a:moveTo>
                    <a:pt x="402772" y="0"/>
                  </a:moveTo>
                  <a:lnTo>
                    <a:pt x="0" y="206829"/>
                  </a:lnTo>
                  <a:lnTo>
                    <a:pt x="283029" y="250371"/>
                  </a:lnTo>
                  <a:lnTo>
                    <a:pt x="435429" y="130629"/>
                  </a:lnTo>
                  <a:lnTo>
                    <a:pt x="402772" y="0"/>
                  </a:lnTo>
                  <a:close/>
                </a:path>
              </a:pathLst>
            </a:custGeom>
            <a:grpFill/>
            <a:ln w="3175">
              <a:solidFill>
                <a:srgbClr val="FFFFFF">
                  <a:alpha val="4902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Forme libre 22"/>
            <p:cNvSpPr/>
            <p:nvPr/>
          </p:nvSpPr>
          <p:spPr>
            <a:xfrm>
              <a:off x="849086" y="3124200"/>
              <a:ext cx="217714" cy="272143"/>
            </a:xfrm>
            <a:custGeom>
              <a:avLst/>
              <a:gdLst>
                <a:gd name="connsiteX0" fmla="*/ 217714 w 217714"/>
                <a:gd name="connsiteY0" fmla="*/ 141514 h 272143"/>
                <a:gd name="connsiteX1" fmla="*/ 65314 w 217714"/>
                <a:gd name="connsiteY1" fmla="*/ 0 h 272143"/>
                <a:gd name="connsiteX2" fmla="*/ 43543 w 217714"/>
                <a:gd name="connsiteY2" fmla="*/ 65314 h 272143"/>
                <a:gd name="connsiteX3" fmla="*/ 0 w 217714"/>
                <a:gd name="connsiteY3" fmla="*/ 195943 h 272143"/>
                <a:gd name="connsiteX4" fmla="*/ 174171 w 217714"/>
                <a:gd name="connsiteY4" fmla="*/ 272143 h 272143"/>
                <a:gd name="connsiteX5" fmla="*/ 217714 w 217714"/>
                <a:gd name="connsiteY5" fmla="*/ 141514 h 27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7714" h="272143">
                  <a:moveTo>
                    <a:pt x="217714" y="141514"/>
                  </a:moveTo>
                  <a:lnTo>
                    <a:pt x="65314" y="0"/>
                  </a:lnTo>
                  <a:lnTo>
                    <a:pt x="43543" y="65314"/>
                  </a:lnTo>
                  <a:lnTo>
                    <a:pt x="0" y="195943"/>
                  </a:lnTo>
                  <a:lnTo>
                    <a:pt x="174171" y="272143"/>
                  </a:lnTo>
                  <a:lnTo>
                    <a:pt x="217714" y="141514"/>
                  </a:lnTo>
                  <a:close/>
                </a:path>
              </a:pathLst>
            </a:custGeom>
            <a:grpFill/>
            <a:ln w="3175">
              <a:solidFill>
                <a:srgbClr val="FFFFFF">
                  <a:alpha val="4902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642257" y="79829"/>
              <a:ext cx="5197929" cy="6253842"/>
            </a:xfrm>
            <a:custGeom>
              <a:avLst/>
              <a:gdLst>
                <a:gd name="connsiteX0" fmla="*/ 283029 w 5197929"/>
                <a:gd name="connsiteY0" fmla="*/ 3251200 h 6253842"/>
                <a:gd name="connsiteX1" fmla="*/ 272143 w 5197929"/>
                <a:gd name="connsiteY1" fmla="*/ 3175000 h 6253842"/>
                <a:gd name="connsiteX2" fmla="*/ 217714 w 5197929"/>
                <a:gd name="connsiteY2" fmla="*/ 3164114 h 6253842"/>
                <a:gd name="connsiteX3" fmla="*/ 152400 w 5197929"/>
                <a:gd name="connsiteY3" fmla="*/ 3109685 h 6253842"/>
                <a:gd name="connsiteX4" fmla="*/ 174172 w 5197929"/>
                <a:gd name="connsiteY4" fmla="*/ 3000828 h 6253842"/>
                <a:gd name="connsiteX5" fmla="*/ 250372 w 5197929"/>
                <a:gd name="connsiteY5" fmla="*/ 3153228 h 6253842"/>
                <a:gd name="connsiteX6" fmla="*/ 359229 w 5197929"/>
                <a:gd name="connsiteY6" fmla="*/ 3175000 h 6253842"/>
                <a:gd name="connsiteX7" fmla="*/ 304800 w 5197929"/>
                <a:gd name="connsiteY7" fmla="*/ 3033485 h 6253842"/>
                <a:gd name="connsiteX8" fmla="*/ 283029 w 5197929"/>
                <a:gd name="connsiteY8" fmla="*/ 2881085 h 6253842"/>
                <a:gd name="connsiteX9" fmla="*/ 250372 w 5197929"/>
                <a:gd name="connsiteY9" fmla="*/ 2815771 h 6253842"/>
                <a:gd name="connsiteX10" fmla="*/ 261257 w 5197929"/>
                <a:gd name="connsiteY10" fmla="*/ 2739571 h 6253842"/>
                <a:gd name="connsiteX11" fmla="*/ 446314 w 5197929"/>
                <a:gd name="connsiteY11" fmla="*/ 2619828 h 6253842"/>
                <a:gd name="connsiteX12" fmla="*/ 794657 w 5197929"/>
                <a:gd name="connsiteY12" fmla="*/ 2413000 h 6253842"/>
                <a:gd name="connsiteX13" fmla="*/ 1055914 w 5197929"/>
                <a:gd name="connsiteY13" fmla="*/ 2227942 h 6253842"/>
                <a:gd name="connsiteX14" fmla="*/ 1066800 w 5197929"/>
                <a:gd name="connsiteY14" fmla="*/ 2217057 h 6253842"/>
                <a:gd name="connsiteX15" fmla="*/ 1164772 w 5197929"/>
                <a:gd name="connsiteY15" fmla="*/ 2260600 h 6253842"/>
                <a:gd name="connsiteX16" fmla="*/ 1262743 w 5197929"/>
                <a:gd name="connsiteY16" fmla="*/ 2293257 h 6253842"/>
                <a:gd name="connsiteX17" fmla="*/ 1328057 w 5197929"/>
                <a:gd name="connsiteY17" fmla="*/ 2227942 h 6253842"/>
                <a:gd name="connsiteX18" fmla="*/ 1447800 w 5197929"/>
                <a:gd name="connsiteY18" fmla="*/ 2140857 h 6253842"/>
                <a:gd name="connsiteX19" fmla="*/ 1502229 w 5197929"/>
                <a:gd name="connsiteY19" fmla="*/ 2108200 h 6253842"/>
                <a:gd name="connsiteX20" fmla="*/ 1589314 w 5197929"/>
                <a:gd name="connsiteY20" fmla="*/ 2021114 h 6253842"/>
                <a:gd name="connsiteX21" fmla="*/ 1611086 w 5197929"/>
                <a:gd name="connsiteY21" fmla="*/ 1966685 h 6253842"/>
                <a:gd name="connsiteX22" fmla="*/ 1676400 w 5197929"/>
                <a:gd name="connsiteY22" fmla="*/ 1944914 h 6253842"/>
                <a:gd name="connsiteX23" fmla="*/ 1698172 w 5197929"/>
                <a:gd name="connsiteY23" fmla="*/ 1999342 h 6253842"/>
                <a:gd name="connsiteX24" fmla="*/ 1741714 w 5197929"/>
                <a:gd name="connsiteY24" fmla="*/ 2021114 h 6253842"/>
                <a:gd name="connsiteX25" fmla="*/ 1817914 w 5197929"/>
                <a:gd name="connsiteY25" fmla="*/ 2151742 h 6253842"/>
                <a:gd name="connsiteX26" fmla="*/ 1894114 w 5197929"/>
                <a:gd name="connsiteY26" fmla="*/ 2238828 h 6253842"/>
                <a:gd name="connsiteX27" fmla="*/ 1883229 w 5197929"/>
                <a:gd name="connsiteY27" fmla="*/ 2489200 h 6253842"/>
                <a:gd name="connsiteX28" fmla="*/ 1785257 w 5197929"/>
                <a:gd name="connsiteY28" fmla="*/ 2543628 h 6253842"/>
                <a:gd name="connsiteX29" fmla="*/ 1621972 w 5197929"/>
                <a:gd name="connsiteY29" fmla="*/ 2674257 h 6253842"/>
                <a:gd name="connsiteX30" fmla="*/ 1458686 w 5197929"/>
                <a:gd name="connsiteY30" fmla="*/ 2804885 h 6253842"/>
                <a:gd name="connsiteX31" fmla="*/ 1251857 w 5197929"/>
                <a:gd name="connsiteY31" fmla="*/ 3000828 h 6253842"/>
                <a:gd name="connsiteX32" fmla="*/ 1034143 w 5197929"/>
                <a:gd name="connsiteY32" fmla="*/ 3131457 h 6253842"/>
                <a:gd name="connsiteX33" fmla="*/ 870857 w 5197929"/>
                <a:gd name="connsiteY33" fmla="*/ 3153228 h 6253842"/>
                <a:gd name="connsiteX34" fmla="*/ 598714 w 5197929"/>
                <a:gd name="connsiteY34" fmla="*/ 3120571 h 6253842"/>
                <a:gd name="connsiteX35" fmla="*/ 468086 w 5197929"/>
                <a:gd name="connsiteY35" fmla="*/ 3087914 h 6253842"/>
                <a:gd name="connsiteX36" fmla="*/ 250372 w 5197929"/>
                <a:gd name="connsiteY36" fmla="*/ 3164114 h 6253842"/>
                <a:gd name="connsiteX37" fmla="*/ 348343 w 5197929"/>
                <a:gd name="connsiteY37" fmla="*/ 3381828 h 6253842"/>
                <a:gd name="connsiteX38" fmla="*/ 762000 w 5197929"/>
                <a:gd name="connsiteY38" fmla="*/ 3795485 h 6253842"/>
                <a:gd name="connsiteX39" fmla="*/ 936172 w 5197929"/>
                <a:gd name="connsiteY39" fmla="*/ 3991428 h 6253842"/>
                <a:gd name="connsiteX40" fmla="*/ 1262743 w 5197929"/>
                <a:gd name="connsiteY40" fmla="*/ 4034971 h 6253842"/>
                <a:gd name="connsiteX41" fmla="*/ 1284514 w 5197929"/>
                <a:gd name="connsiteY41" fmla="*/ 4122057 h 6253842"/>
                <a:gd name="connsiteX42" fmla="*/ 1589314 w 5197929"/>
                <a:gd name="connsiteY42" fmla="*/ 4176485 h 6253842"/>
                <a:gd name="connsiteX43" fmla="*/ 1709057 w 5197929"/>
                <a:gd name="connsiteY43" fmla="*/ 4122057 h 6253842"/>
                <a:gd name="connsiteX44" fmla="*/ 1741714 w 5197929"/>
                <a:gd name="connsiteY44" fmla="*/ 4165600 h 6253842"/>
                <a:gd name="connsiteX45" fmla="*/ 1839686 w 5197929"/>
                <a:gd name="connsiteY45" fmla="*/ 4143828 h 6253842"/>
                <a:gd name="connsiteX46" fmla="*/ 1861457 w 5197929"/>
                <a:gd name="connsiteY46" fmla="*/ 4285342 h 6253842"/>
                <a:gd name="connsiteX47" fmla="*/ 1817914 w 5197929"/>
                <a:gd name="connsiteY47" fmla="*/ 4383314 h 6253842"/>
                <a:gd name="connsiteX48" fmla="*/ 1752600 w 5197929"/>
                <a:gd name="connsiteY48" fmla="*/ 4568371 h 6253842"/>
                <a:gd name="connsiteX49" fmla="*/ 1796143 w 5197929"/>
                <a:gd name="connsiteY49" fmla="*/ 4753428 h 6253842"/>
                <a:gd name="connsiteX50" fmla="*/ 1752600 w 5197929"/>
                <a:gd name="connsiteY50" fmla="*/ 4982028 h 6253842"/>
                <a:gd name="connsiteX51" fmla="*/ 1785257 w 5197929"/>
                <a:gd name="connsiteY51" fmla="*/ 5188857 h 6253842"/>
                <a:gd name="connsiteX52" fmla="*/ 1719943 w 5197929"/>
                <a:gd name="connsiteY52" fmla="*/ 5210628 h 6253842"/>
                <a:gd name="connsiteX53" fmla="*/ 1763486 w 5197929"/>
                <a:gd name="connsiteY53" fmla="*/ 5406571 h 6253842"/>
                <a:gd name="connsiteX54" fmla="*/ 1785257 w 5197929"/>
                <a:gd name="connsiteY54" fmla="*/ 5482771 h 6253842"/>
                <a:gd name="connsiteX55" fmla="*/ 1796143 w 5197929"/>
                <a:gd name="connsiteY55" fmla="*/ 5667828 h 6253842"/>
                <a:gd name="connsiteX56" fmla="*/ 1730829 w 5197929"/>
                <a:gd name="connsiteY56" fmla="*/ 5667828 h 6253842"/>
                <a:gd name="connsiteX57" fmla="*/ 1774372 w 5197929"/>
                <a:gd name="connsiteY57" fmla="*/ 5798457 h 6253842"/>
                <a:gd name="connsiteX58" fmla="*/ 1785257 w 5197929"/>
                <a:gd name="connsiteY58" fmla="*/ 5929085 h 6253842"/>
                <a:gd name="connsiteX59" fmla="*/ 1915886 w 5197929"/>
                <a:gd name="connsiteY59" fmla="*/ 6070600 h 6253842"/>
                <a:gd name="connsiteX60" fmla="*/ 2024743 w 5197929"/>
                <a:gd name="connsiteY60" fmla="*/ 6201228 h 6253842"/>
                <a:gd name="connsiteX61" fmla="*/ 2242457 w 5197929"/>
                <a:gd name="connsiteY61" fmla="*/ 6179457 h 6253842"/>
                <a:gd name="connsiteX62" fmla="*/ 2329543 w 5197929"/>
                <a:gd name="connsiteY62" fmla="*/ 6059714 h 6253842"/>
                <a:gd name="connsiteX63" fmla="*/ 2351314 w 5197929"/>
                <a:gd name="connsiteY63" fmla="*/ 5907314 h 6253842"/>
                <a:gd name="connsiteX64" fmla="*/ 2264229 w 5197929"/>
                <a:gd name="connsiteY64" fmla="*/ 5765800 h 6253842"/>
                <a:gd name="connsiteX65" fmla="*/ 2242457 w 5197929"/>
                <a:gd name="connsiteY65" fmla="*/ 5678714 h 6253842"/>
                <a:gd name="connsiteX66" fmla="*/ 2177143 w 5197929"/>
                <a:gd name="connsiteY66" fmla="*/ 5548085 h 6253842"/>
                <a:gd name="connsiteX67" fmla="*/ 2155372 w 5197929"/>
                <a:gd name="connsiteY67" fmla="*/ 5428342 h 6253842"/>
                <a:gd name="connsiteX68" fmla="*/ 2155372 w 5197929"/>
                <a:gd name="connsiteY68" fmla="*/ 5275942 h 6253842"/>
                <a:gd name="connsiteX69" fmla="*/ 2242457 w 5197929"/>
                <a:gd name="connsiteY69" fmla="*/ 5003800 h 6253842"/>
                <a:gd name="connsiteX70" fmla="*/ 2351314 w 5197929"/>
                <a:gd name="connsiteY70" fmla="*/ 4796971 h 6253842"/>
                <a:gd name="connsiteX71" fmla="*/ 2373086 w 5197929"/>
                <a:gd name="connsiteY71" fmla="*/ 4622800 h 6253842"/>
                <a:gd name="connsiteX72" fmla="*/ 2351314 w 5197929"/>
                <a:gd name="connsiteY72" fmla="*/ 4448628 h 6253842"/>
                <a:gd name="connsiteX73" fmla="*/ 2427514 w 5197929"/>
                <a:gd name="connsiteY73" fmla="*/ 4307114 h 6253842"/>
                <a:gd name="connsiteX74" fmla="*/ 2449286 w 5197929"/>
                <a:gd name="connsiteY74" fmla="*/ 4132942 h 6253842"/>
                <a:gd name="connsiteX75" fmla="*/ 2492829 w 5197929"/>
                <a:gd name="connsiteY75" fmla="*/ 4089400 h 6253842"/>
                <a:gd name="connsiteX76" fmla="*/ 2525486 w 5197929"/>
                <a:gd name="connsiteY76" fmla="*/ 4132942 h 6253842"/>
                <a:gd name="connsiteX77" fmla="*/ 2492829 w 5197929"/>
                <a:gd name="connsiteY77" fmla="*/ 4307114 h 6253842"/>
                <a:gd name="connsiteX78" fmla="*/ 2547257 w 5197929"/>
                <a:gd name="connsiteY78" fmla="*/ 4503057 h 6253842"/>
                <a:gd name="connsiteX79" fmla="*/ 2590800 w 5197929"/>
                <a:gd name="connsiteY79" fmla="*/ 4677228 h 6253842"/>
                <a:gd name="connsiteX80" fmla="*/ 2525486 w 5197929"/>
                <a:gd name="connsiteY80" fmla="*/ 4884057 h 6253842"/>
                <a:gd name="connsiteX81" fmla="*/ 2525486 w 5197929"/>
                <a:gd name="connsiteY81" fmla="*/ 5156200 h 6253842"/>
                <a:gd name="connsiteX82" fmla="*/ 2514600 w 5197929"/>
                <a:gd name="connsiteY82" fmla="*/ 5428342 h 6253842"/>
                <a:gd name="connsiteX83" fmla="*/ 2492829 w 5197929"/>
                <a:gd name="connsiteY83" fmla="*/ 5591628 h 6253842"/>
                <a:gd name="connsiteX84" fmla="*/ 2438400 w 5197929"/>
                <a:gd name="connsiteY84" fmla="*/ 5667828 h 6253842"/>
                <a:gd name="connsiteX85" fmla="*/ 2427514 w 5197929"/>
                <a:gd name="connsiteY85" fmla="*/ 5852885 h 6253842"/>
                <a:gd name="connsiteX86" fmla="*/ 2438400 w 5197929"/>
                <a:gd name="connsiteY86" fmla="*/ 6005285 h 6253842"/>
                <a:gd name="connsiteX87" fmla="*/ 2416629 w 5197929"/>
                <a:gd name="connsiteY87" fmla="*/ 6146800 h 6253842"/>
                <a:gd name="connsiteX88" fmla="*/ 2471057 w 5197929"/>
                <a:gd name="connsiteY88" fmla="*/ 6223000 h 6253842"/>
                <a:gd name="connsiteX89" fmla="*/ 2852057 w 5197929"/>
                <a:gd name="connsiteY89" fmla="*/ 6233885 h 6253842"/>
                <a:gd name="connsiteX90" fmla="*/ 2960914 w 5197929"/>
                <a:gd name="connsiteY90" fmla="*/ 6103257 h 6253842"/>
                <a:gd name="connsiteX91" fmla="*/ 2950029 w 5197929"/>
                <a:gd name="connsiteY91" fmla="*/ 5983514 h 6253842"/>
                <a:gd name="connsiteX92" fmla="*/ 2841172 w 5197929"/>
                <a:gd name="connsiteY92" fmla="*/ 5863771 h 6253842"/>
                <a:gd name="connsiteX93" fmla="*/ 2797629 w 5197929"/>
                <a:gd name="connsiteY93" fmla="*/ 5776685 h 6253842"/>
                <a:gd name="connsiteX94" fmla="*/ 2830286 w 5197929"/>
                <a:gd name="connsiteY94" fmla="*/ 5700485 h 6253842"/>
                <a:gd name="connsiteX95" fmla="*/ 2873829 w 5197929"/>
                <a:gd name="connsiteY95" fmla="*/ 5635171 h 6253842"/>
                <a:gd name="connsiteX96" fmla="*/ 2895600 w 5197929"/>
                <a:gd name="connsiteY96" fmla="*/ 5482771 h 6253842"/>
                <a:gd name="connsiteX97" fmla="*/ 2960914 w 5197929"/>
                <a:gd name="connsiteY97" fmla="*/ 5254171 h 6253842"/>
                <a:gd name="connsiteX98" fmla="*/ 3058886 w 5197929"/>
                <a:gd name="connsiteY98" fmla="*/ 4971142 h 6253842"/>
                <a:gd name="connsiteX99" fmla="*/ 3069772 w 5197929"/>
                <a:gd name="connsiteY99" fmla="*/ 4688114 h 6253842"/>
                <a:gd name="connsiteX100" fmla="*/ 3037114 w 5197929"/>
                <a:gd name="connsiteY100" fmla="*/ 4437742 h 6253842"/>
                <a:gd name="connsiteX101" fmla="*/ 3048000 w 5197929"/>
                <a:gd name="connsiteY101" fmla="*/ 4263571 h 6253842"/>
                <a:gd name="connsiteX102" fmla="*/ 3102429 w 5197929"/>
                <a:gd name="connsiteY102" fmla="*/ 4209142 h 6253842"/>
                <a:gd name="connsiteX103" fmla="*/ 3331029 w 5197929"/>
                <a:gd name="connsiteY103" fmla="*/ 4198257 h 6253842"/>
                <a:gd name="connsiteX104" fmla="*/ 3614057 w 5197929"/>
                <a:gd name="connsiteY104" fmla="*/ 4132942 h 6253842"/>
                <a:gd name="connsiteX105" fmla="*/ 3777343 w 5197929"/>
                <a:gd name="connsiteY105" fmla="*/ 4143828 h 6253842"/>
                <a:gd name="connsiteX106" fmla="*/ 3799114 w 5197929"/>
                <a:gd name="connsiteY106" fmla="*/ 4089400 h 6253842"/>
                <a:gd name="connsiteX107" fmla="*/ 3886200 w 5197929"/>
                <a:gd name="connsiteY107" fmla="*/ 4122057 h 6253842"/>
                <a:gd name="connsiteX108" fmla="*/ 4114800 w 5197929"/>
                <a:gd name="connsiteY108" fmla="*/ 4034971 h 6253842"/>
                <a:gd name="connsiteX109" fmla="*/ 4256314 w 5197929"/>
                <a:gd name="connsiteY109" fmla="*/ 3958771 h 6253842"/>
                <a:gd name="connsiteX110" fmla="*/ 4397829 w 5197929"/>
                <a:gd name="connsiteY110" fmla="*/ 3882571 h 6253842"/>
                <a:gd name="connsiteX111" fmla="*/ 4615543 w 5197929"/>
                <a:gd name="connsiteY111" fmla="*/ 3664857 h 6253842"/>
                <a:gd name="connsiteX112" fmla="*/ 4724400 w 5197929"/>
                <a:gd name="connsiteY112" fmla="*/ 3545114 h 6253842"/>
                <a:gd name="connsiteX113" fmla="*/ 4767943 w 5197929"/>
                <a:gd name="connsiteY113" fmla="*/ 3436257 h 6253842"/>
                <a:gd name="connsiteX114" fmla="*/ 4876800 w 5197929"/>
                <a:gd name="connsiteY114" fmla="*/ 3360057 h 6253842"/>
                <a:gd name="connsiteX115" fmla="*/ 5061857 w 5197929"/>
                <a:gd name="connsiteY115" fmla="*/ 3185885 h 6253842"/>
                <a:gd name="connsiteX116" fmla="*/ 4539343 w 5197929"/>
                <a:gd name="connsiteY116" fmla="*/ 3153228 h 6253842"/>
                <a:gd name="connsiteX117" fmla="*/ 4234543 w 5197929"/>
                <a:gd name="connsiteY117" fmla="*/ 3055257 h 6253842"/>
                <a:gd name="connsiteX118" fmla="*/ 3875314 w 5197929"/>
                <a:gd name="connsiteY118" fmla="*/ 3044371 h 6253842"/>
                <a:gd name="connsiteX119" fmla="*/ 3733800 w 5197929"/>
                <a:gd name="connsiteY119" fmla="*/ 3011714 h 6253842"/>
                <a:gd name="connsiteX120" fmla="*/ 3657600 w 5197929"/>
                <a:gd name="connsiteY120" fmla="*/ 2913742 h 6253842"/>
                <a:gd name="connsiteX121" fmla="*/ 3526972 w 5197929"/>
                <a:gd name="connsiteY121" fmla="*/ 2783114 h 6253842"/>
                <a:gd name="connsiteX122" fmla="*/ 3385457 w 5197929"/>
                <a:gd name="connsiteY122" fmla="*/ 2652485 h 6253842"/>
                <a:gd name="connsiteX123" fmla="*/ 3178629 w 5197929"/>
                <a:gd name="connsiteY123" fmla="*/ 2532742 h 6253842"/>
                <a:gd name="connsiteX124" fmla="*/ 3178629 w 5197929"/>
                <a:gd name="connsiteY124" fmla="*/ 2489200 h 6253842"/>
                <a:gd name="connsiteX125" fmla="*/ 3178629 w 5197929"/>
                <a:gd name="connsiteY125" fmla="*/ 2358571 h 6253842"/>
                <a:gd name="connsiteX126" fmla="*/ 3145972 w 5197929"/>
                <a:gd name="connsiteY126" fmla="*/ 2217057 h 6253842"/>
                <a:gd name="connsiteX127" fmla="*/ 3254829 w 5197929"/>
                <a:gd name="connsiteY127" fmla="*/ 2140857 h 6253842"/>
                <a:gd name="connsiteX128" fmla="*/ 3254829 w 5197929"/>
                <a:gd name="connsiteY128" fmla="*/ 2064657 h 6253842"/>
                <a:gd name="connsiteX129" fmla="*/ 3320143 w 5197929"/>
                <a:gd name="connsiteY129" fmla="*/ 1988457 h 6253842"/>
                <a:gd name="connsiteX130" fmla="*/ 3331029 w 5197929"/>
                <a:gd name="connsiteY130" fmla="*/ 1923142 h 6253842"/>
                <a:gd name="connsiteX131" fmla="*/ 3396343 w 5197929"/>
                <a:gd name="connsiteY131" fmla="*/ 1879600 h 6253842"/>
                <a:gd name="connsiteX132" fmla="*/ 3396343 w 5197929"/>
                <a:gd name="connsiteY132" fmla="*/ 1999342 h 6253842"/>
                <a:gd name="connsiteX133" fmla="*/ 3461657 w 5197929"/>
                <a:gd name="connsiteY133" fmla="*/ 2032000 h 6253842"/>
                <a:gd name="connsiteX134" fmla="*/ 3494314 w 5197929"/>
                <a:gd name="connsiteY134" fmla="*/ 2151742 h 6253842"/>
                <a:gd name="connsiteX135" fmla="*/ 3614057 w 5197929"/>
                <a:gd name="connsiteY135" fmla="*/ 2282371 h 6253842"/>
                <a:gd name="connsiteX136" fmla="*/ 3777343 w 5197929"/>
                <a:gd name="connsiteY136" fmla="*/ 2249714 h 6253842"/>
                <a:gd name="connsiteX137" fmla="*/ 3864429 w 5197929"/>
                <a:gd name="connsiteY137" fmla="*/ 2173514 h 6253842"/>
                <a:gd name="connsiteX138" fmla="*/ 3897086 w 5197929"/>
                <a:gd name="connsiteY138" fmla="*/ 2227942 h 6253842"/>
                <a:gd name="connsiteX139" fmla="*/ 4212772 w 5197929"/>
                <a:gd name="connsiteY139" fmla="*/ 2456542 h 6253842"/>
                <a:gd name="connsiteX140" fmla="*/ 4484914 w 5197929"/>
                <a:gd name="connsiteY140" fmla="*/ 2663371 h 6253842"/>
                <a:gd name="connsiteX141" fmla="*/ 4669972 w 5197929"/>
                <a:gd name="connsiteY141" fmla="*/ 2783114 h 6253842"/>
                <a:gd name="connsiteX142" fmla="*/ 4778829 w 5197929"/>
                <a:gd name="connsiteY142" fmla="*/ 2870200 h 6253842"/>
                <a:gd name="connsiteX143" fmla="*/ 4778829 w 5197929"/>
                <a:gd name="connsiteY143" fmla="*/ 2924628 h 6253842"/>
                <a:gd name="connsiteX144" fmla="*/ 4833257 w 5197929"/>
                <a:gd name="connsiteY144" fmla="*/ 3022600 h 6253842"/>
                <a:gd name="connsiteX145" fmla="*/ 4876800 w 5197929"/>
                <a:gd name="connsiteY145" fmla="*/ 3077028 h 6253842"/>
                <a:gd name="connsiteX146" fmla="*/ 4876800 w 5197929"/>
                <a:gd name="connsiteY146" fmla="*/ 3262085 h 6253842"/>
                <a:gd name="connsiteX147" fmla="*/ 5072743 w 5197929"/>
                <a:gd name="connsiteY147" fmla="*/ 3272971 h 6253842"/>
                <a:gd name="connsiteX148" fmla="*/ 5181600 w 5197929"/>
                <a:gd name="connsiteY148" fmla="*/ 3164114 h 6253842"/>
                <a:gd name="connsiteX149" fmla="*/ 5170714 w 5197929"/>
                <a:gd name="connsiteY149" fmla="*/ 3011714 h 6253842"/>
                <a:gd name="connsiteX150" fmla="*/ 5050972 w 5197929"/>
                <a:gd name="connsiteY150" fmla="*/ 2891971 h 6253842"/>
                <a:gd name="connsiteX151" fmla="*/ 4974772 w 5197929"/>
                <a:gd name="connsiteY151" fmla="*/ 2804885 h 6253842"/>
                <a:gd name="connsiteX152" fmla="*/ 4887686 w 5197929"/>
                <a:gd name="connsiteY152" fmla="*/ 2685142 h 6253842"/>
                <a:gd name="connsiteX153" fmla="*/ 4582886 w 5197929"/>
                <a:gd name="connsiteY153" fmla="*/ 2413000 h 6253842"/>
                <a:gd name="connsiteX154" fmla="*/ 4365172 w 5197929"/>
                <a:gd name="connsiteY154" fmla="*/ 2162628 h 6253842"/>
                <a:gd name="connsiteX155" fmla="*/ 4147457 w 5197929"/>
                <a:gd name="connsiteY155" fmla="*/ 1977571 h 6253842"/>
                <a:gd name="connsiteX156" fmla="*/ 4169229 w 5197929"/>
                <a:gd name="connsiteY156" fmla="*/ 1923142 h 6253842"/>
                <a:gd name="connsiteX157" fmla="*/ 4060372 w 5197929"/>
                <a:gd name="connsiteY157" fmla="*/ 1890485 h 6253842"/>
                <a:gd name="connsiteX158" fmla="*/ 3810000 w 5197929"/>
                <a:gd name="connsiteY158" fmla="*/ 1661885 h 6253842"/>
                <a:gd name="connsiteX159" fmla="*/ 3635829 w 5197929"/>
                <a:gd name="connsiteY159" fmla="*/ 1553028 h 6253842"/>
                <a:gd name="connsiteX160" fmla="*/ 3559629 w 5197929"/>
                <a:gd name="connsiteY160" fmla="*/ 1422400 h 6253842"/>
                <a:gd name="connsiteX161" fmla="*/ 3494314 w 5197929"/>
                <a:gd name="connsiteY161" fmla="*/ 1357085 h 6253842"/>
                <a:gd name="connsiteX162" fmla="*/ 3418114 w 5197929"/>
                <a:gd name="connsiteY162" fmla="*/ 1335314 h 6253842"/>
                <a:gd name="connsiteX163" fmla="*/ 3450772 w 5197929"/>
                <a:gd name="connsiteY163" fmla="*/ 1259114 h 6253842"/>
                <a:gd name="connsiteX164" fmla="*/ 3418114 w 5197929"/>
                <a:gd name="connsiteY164" fmla="*/ 1215571 h 6253842"/>
                <a:gd name="connsiteX165" fmla="*/ 3320143 w 5197929"/>
                <a:gd name="connsiteY165" fmla="*/ 1150257 h 6253842"/>
                <a:gd name="connsiteX166" fmla="*/ 3287486 w 5197929"/>
                <a:gd name="connsiteY166" fmla="*/ 1150257 h 6253842"/>
                <a:gd name="connsiteX167" fmla="*/ 3265714 w 5197929"/>
                <a:gd name="connsiteY167" fmla="*/ 1106714 h 6253842"/>
                <a:gd name="connsiteX168" fmla="*/ 3178629 w 5197929"/>
                <a:gd name="connsiteY168" fmla="*/ 1084942 h 6253842"/>
                <a:gd name="connsiteX169" fmla="*/ 3048000 w 5197929"/>
                <a:gd name="connsiteY169" fmla="*/ 1030514 h 6253842"/>
                <a:gd name="connsiteX170" fmla="*/ 3048000 w 5197929"/>
                <a:gd name="connsiteY170" fmla="*/ 976085 h 6253842"/>
                <a:gd name="connsiteX171" fmla="*/ 3015343 w 5197929"/>
                <a:gd name="connsiteY171" fmla="*/ 899885 h 6253842"/>
                <a:gd name="connsiteX172" fmla="*/ 2982686 w 5197929"/>
                <a:gd name="connsiteY172" fmla="*/ 878114 h 6253842"/>
                <a:gd name="connsiteX173" fmla="*/ 2982686 w 5197929"/>
                <a:gd name="connsiteY173" fmla="*/ 845457 h 6253842"/>
                <a:gd name="connsiteX174" fmla="*/ 2993572 w 5197929"/>
                <a:gd name="connsiteY174" fmla="*/ 801914 h 6253842"/>
                <a:gd name="connsiteX175" fmla="*/ 3058886 w 5197929"/>
                <a:gd name="connsiteY175" fmla="*/ 780142 h 6253842"/>
                <a:gd name="connsiteX176" fmla="*/ 3058886 w 5197929"/>
                <a:gd name="connsiteY176" fmla="*/ 703942 h 6253842"/>
                <a:gd name="connsiteX177" fmla="*/ 3145972 w 5197929"/>
                <a:gd name="connsiteY177" fmla="*/ 605971 h 6253842"/>
                <a:gd name="connsiteX178" fmla="*/ 3113314 w 5197929"/>
                <a:gd name="connsiteY178" fmla="*/ 540657 h 6253842"/>
                <a:gd name="connsiteX179" fmla="*/ 3113314 w 5197929"/>
                <a:gd name="connsiteY179" fmla="*/ 453571 h 6253842"/>
                <a:gd name="connsiteX180" fmla="*/ 3069772 w 5197929"/>
                <a:gd name="connsiteY180" fmla="*/ 312057 h 6253842"/>
                <a:gd name="connsiteX181" fmla="*/ 3015343 w 5197929"/>
                <a:gd name="connsiteY181" fmla="*/ 192314 h 6253842"/>
                <a:gd name="connsiteX182" fmla="*/ 2710543 w 5197929"/>
                <a:gd name="connsiteY182" fmla="*/ 39914 h 6253842"/>
                <a:gd name="connsiteX183" fmla="*/ 2471057 w 5197929"/>
                <a:gd name="connsiteY183" fmla="*/ 7257 h 6253842"/>
                <a:gd name="connsiteX184" fmla="*/ 2253343 w 5197929"/>
                <a:gd name="connsiteY184" fmla="*/ 83457 h 6253842"/>
                <a:gd name="connsiteX185" fmla="*/ 2111829 w 5197929"/>
                <a:gd name="connsiteY185" fmla="*/ 181428 h 6253842"/>
                <a:gd name="connsiteX186" fmla="*/ 2057400 w 5197929"/>
                <a:gd name="connsiteY186" fmla="*/ 268514 h 6253842"/>
                <a:gd name="connsiteX187" fmla="*/ 2035629 w 5197929"/>
                <a:gd name="connsiteY187" fmla="*/ 420914 h 6253842"/>
                <a:gd name="connsiteX188" fmla="*/ 2013857 w 5197929"/>
                <a:gd name="connsiteY188" fmla="*/ 442685 h 6253842"/>
                <a:gd name="connsiteX189" fmla="*/ 1992086 w 5197929"/>
                <a:gd name="connsiteY189" fmla="*/ 573314 h 6253842"/>
                <a:gd name="connsiteX190" fmla="*/ 1970314 w 5197929"/>
                <a:gd name="connsiteY190" fmla="*/ 605971 h 6253842"/>
                <a:gd name="connsiteX191" fmla="*/ 2046514 w 5197929"/>
                <a:gd name="connsiteY191" fmla="*/ 693057 h 6253842"/>
                <a:gd name="connsiteX192" fmla="*/ 2079172 w 5197929"/>
                <a:gd name="connsiteY192" fmla="*/ 812800 h 6253842"/>
                <a:gd name="connsiteX193" fmla="*/ 2144486 w 5197929"/>
                <a:gd name="connsiteY193" fmla="*/ 812800 h 6253842"/>
                <a:gd name="connsiteX194" fmla="*/ 2166257 w 5197929"/>
                <a:gd name="connsiteY194" fmla="*/ 878114 h 6253842"/>
                <a:gd name="connsiteX195" fmla="*/ 2242457 w 5197929"/>
                <a:gd name="connsiteY195" fmla="*/ 976085 h 6253842"/>
                <a:gd name="connsiteX196" fmla="*/ 2188029 w 5197929"/>
                <a:gd name="connsiteY196" fmla="*/ 1052285 h 6253842"/>
                <a:gd name="connsiteX197" fmla="*/ 2177143 w 5197929"/>
                <a:gd name="connsiteY197" fmla="*/ 1095828 h 6253842"/>
                <a:gd name="connsiteX198" fmla="*/ 2111829 w 5197929"/>
                <a:gd name="connsiteY198" fmla="*/ 1117600 h 6253842"/>
                <a:gd name="connsiteX199" fmla="*/ 2068286 w 5197929"/>
                <a:gd name="connsiteY199" fmla="*/ 1204685 h 6253842"/>
                <a:gd name="connsiteX200" fmla="*/ 1959429 w 5197929"/>
                <a:gd name="connsiteY200" fmla="*/ 1215571 h 6253842"/>
                <a:gd name="connsiteX201" fmla="*/ 1676400 w 5197929"/>
                <a:gd name="connsiteY201" fmla="*/ 1280885 h 6253842"/>
                <a:gd name="connsiteX202" fmla="*/ 1393372 w 5197929"/>
                <a:gd name="connsiteY202" fmla="*/ 1433285 h 6253842"/>
                <a:gd name="connsiteX203" fmla="*/ 1284514 w 5197929"/>
                <a:gd name="connsiteY203" fmla="*/ 1574800 h 6253842"/>
                <a:gd name="connsiteX204" fmla="*/ 1023257 w 5197929"/>
                <a:gd name="connsiteY204" fmla="*/ 1770742 h 6253842"/>
                <a:gd name="connsiteX205" fmla="*/ 783772 w 5197929"/>
                <a:gd name="connsiteY205" fmla="*/ 1944914 h 6253842"/>
                <a:gd name="connsiteX206" fmla="*/ 805543 w 5197929"/>
                <a:gd name="connsiteY206" fmla="*/ 1966685 h 6253842"/>
                <a:gd name="connsiteX207" fmla="*/ 566057 w 5197929"/>
                <a:gd name="connsiteY207" fmla="*/ 2119085 h 6253842"/>
                <a:gd name="connsiteX208" fmla="*/ 293914 w 5197929"/>
                <a:gd name="connsiteY208" fmla="*/ 2423885 h 6253842"/>
                <a:gd name="connsiteX209" fmla="*/ 119743 w 5197929"/>
                <a:gd name="connsiteY209" fmla="*/ 2608942 h 6253842"/>
                <a:gd name="connsiteX210" fmla="*/ 43543 w 5197929"/>
                <a:gd name="connsiteY210" fmla="*/ 2696028 h 6253842"/>
                <a:gd name="connsiteX211" fmla="*/ 0 w 5197929"/>
                <a:gd name="connsiteY211" fmla="*/ 3000828 h 6253842"/>
                <a:gd name="connsiteX212" fmla="*/ 43543 w 5197929"/>
                <a:gd name="connsiteY212" fmla="*/ 3087914 h 6253842"/>
                <a:gd name="connsiteX213" fmla="*/ 43543 w 5197929"/>
                <a:gd name="connsiteY213" fmla="*/ 3153228 h 6253842"/>
                <a:gd name="connsiteX214" fmla="*/ 108857 w 5197929"/>
                <a:gd name="connsiteY214" fmla="*/ 3262085 h 6253842"/>
                <a:gd name="connsiteX215" fmla="*/ 283029 w 5197929"/>
                <a:gd name="connsiteY215" fmla="*/ 3251200 h 6253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</a:cxnLst>
              <a:rect l="l" t="t" r="r" b="b"/>
              <a:pathLst>
                <a:path w="5197929" h="6253842">
                  <a:moveTo>
                    <a:pt x="283029" y="3251200"/>
                  </a:moveTo>
                  <a:cubicBezTo>
                    <a:pt x="310243" y="3236686"/>
                    <a:pt x="283029" y="3189514"/>
                    <a:pt x="272143" y="3175000"/>
                  </a:cubicBezTo>
                  <a:cubicBezTo>
                    <a:pt x="261257" y="3160486"/>
                    <a:pt x="237671" y="3175000"/>
                    <a:pt x="217714" y="3164114"/>
                  </a:cubicBezTo>
                  <a:cubicBezTo>
                    <a:pt x="197757" y="3153228"/>
                    <a:pt x="159657" y="3136899"/>
                    <a:pt x="152400" y="3109685"/>
                  </a:cubicBezTo>
                  <a:cubicBezTo>
                    <a:pt x="145143" y="3082471"/>
                    <a:pt x="157843" y="2993571"/>
                    <a:pt x="174172" y="3000828"/>
                  </a:cubicBezTo>
                  <a:cubicBezTo>
                    <a:pt x="190501" y="3008085"/>
                    <a:pt x="219529" y="3124200"/>
                    <a:pt x="250372" y="3153228"/>
                  </a:cubicBezTo>
                  <a:cubicBezTo>
                    <a:pt x="281215" y="3182256"/>
                    <a:pt x="350158" y="3194957"/>
                    <a:pt x="359229" y="3175000"/>
                  </a:cubicBezTo>
                  <a:cubicBezTo>
                    <a:pt x="368300" y="3155043"/>
                    <a:pt x="317500" y="3082471"/>
                    <a:pt x="304800" y="3033485"/>
                  </a:cubicBezTo>
                  <a:cubicBezTo>
                    <a:pt x="292100" y="2984499"/>
                    <a:pt x="292100" y="2917371"/>
                    <a:pt x="283029" y="2881085"/>
                  </a:cubicBezTo>
                  <a:cubicBezTo>
                    <a:pt x="273958" y="2844799"/>
                    <a:pt x="254001" y="2839357"/>
                    <a:pt x="250372" y="2815771"/>
                  </a:cubicBezTo>
                  <a:cubicBezTo>
                    <a:pt x="246743" y="2792185"/>
                    <a:pt x="228600" y="2772228"/>
                    <a:pt x="261257" y="2739571"/>
                  </a:cubicBezTo>
                  <a:cubicBezTo>
                    <a:pt x="293914" y="2706914"/>
                    <a:pt x="357414" y="2674257"/>
                    <a:pt x="446314" y="2619828"/>
                  </a:cubicBezTo>
                  <a:cubicBezTo>
                    <a:pt x="535214" y="2565400"/>
                    <a:pt x="693057" y="2478314"/>
                    <a:pt x="794657" y="2413000"/>
                  </a:cubicBezTo>
                  <a:cubicBezTo>
                    <a:pt x="896257" y="2347686"/>
                    <a:pt x="1010557" y="2260599"/>
                    <a:pt x="1055914" y="2227942"/>
                  </a:cubicBezTo>
                  <a:cubicBezTo>
                    <a:pt x="1101271" y="2195285"/>
                    <a:pt x="1048657" y="2211614"/>
                    <a:pt x="1066800" y="2217057"/>
                  </a:cubicBezTo>
                  <a:cubicBezTo>
                    <a:pt x="1084943" y="2222500"/>
                    <a:pt x="1132115" y="2247900"/>
                    <a:pt x="1164772" y="2260600"/>
                  </a:cubicBezTo>
                  <a:cubicBezTo>
                    <a:pt x="1197429" y="2273300"/>
                    <a:pt x="1235529" y="2298700"/>
                    <a:pt x="1262743" y="2293257"/>
                  </a:cubicBezTo>
                  <a:cubicBezTo>
                    <a:pt x="1289957" y="2287814"/>
                    <a:pt x="1297214" y="2253342"/>
                    <a:pt x="1328057" y="2227942"/>
                  </a:cubicBezTo>
                  <a:cubicBezTo>
                    <a:pt x="1358900" y="2202542"/>
                    <a:pt x="1418771" y="2160814"/>
                    <a:pt x="1447800" y="2140857"/>
                  </a:cubicBezTo>
                  <a:cubicBezTo>
                    <a:pt x="1476829" y="2120900"/>
                    <a:pt x="1478643" y="2128157"/>
                    <a:pt x="1502229" y="2108200"/>
                  </a:cubicBezTo>
                  <a:cubicBezTo>
                    <a:pt x="1525815" y="2088243"/>
                    <a:pt x="1571171" y="2044700"/>
                    <a:pt x="1589314" y="2021114"/>
                  </a:cubicBezTo>
                  <a:cubicBezTo>
                    <a:pt x="1607457" y="1997528"/>
                    <a:pt x="1596572" y="1979385"/>
                    <a:pt x="1611086" y="1966685"/>
                  </a:cubicBezTo>
                  <a:cubicBezTo>
                    <a:pt x="1625600" y="1953985"/>
                    <a:pt x="1661886" y="1939471"/>
                    <a:pt x="1676400" y="1944914"/>
                  </a:cubicBezTo>
                  <a:cubicBezTo>
                    <a:pt x="1690914" y="1950357"/>
                    <a:pt x="1687286" y="1986642"/>
                    <a:pt x="1698172" y="1999342"/>
                  </a:cubicBezTo>
                  <a:cubicBezTo>
                    <a:pt x="1709058" y="2012042"/>
                    <a:pt x="1721757" y="1995714"/>
                    <a:pt x="1741714" y="2021114"/>
                  </a:cubicBezTo>
                  <a:cubicBezTo>
                    <a:pt x="1761671" y="2046514"/>
                    <a:pt x="1792514" y="2115456"/>
                    <a:pt x="1817914" y="2151742"/>
                  </a:cubicBezTo>
                  <a:cubicBezTo>
                    <a:pt x="1843314" y="2188028"/>
                    <a:pt x="1883228" y="2182585"/>
                    <a:pt x="1894114" y="2238828"/>
                  </a:cubicBezTo>
                  <a:cubicBezTo>
                    <a:pt x="1905000" y="2295071"/>
                    <a:pt x="1901372" y="2438400"/>
                    <a:pt x="1883229" y="2489200"/>
                  </a:cubicBezTo>
                  <a:cubicBezTo>
                    <a:pt x="1865086" y="2540000"/>
                    <a:pt x="1828800" y="2512785"/>
                    <a:pt x="1785257" y="2543628"/>
                  </a:cubicBezTo>
                  <a:cubicBezTo>
                    <a:pt x="1741714" y="2574471"/>
                    <a:pt x="1621972" y="2674257"/>
                    <a:pt x="1621972" y="2674257"/>
                  </a:cubicBezTo>
                  <a:cubicBezTo>
                    <a:pt x="1567544" y="2717800"/>
                    <a:pt x="1520372" y="2750457"/>
                    <a:pt x="1458686" y="2804885"/>
                  </a:cubicBezTo>
                  <a:cubicBezTo>
                    <a:pt x="1397000" y="2859313"/>
                    <a:pt x="1322614" y="2946399"/>
                    <a:pt x="1251857" y="3000828"/>
                  </a:cubicBezTo>
                  <a:cubicBezTo>
                    <a:pt x="1181100" y="3055257"/>
                    <a:pt x="1097643" y="3106057"/>
                    <a:pt x="1034143" y="3131457"/>
                  </a:cubicBezTo>
                  <a:cubicBezTo>
                    <a:pt x="970643" y="3156857"/>
                    <a:pt x="943428" y="3155042"/>
                    <a:pt x="870857" y="3153228"/>
                  </a:cubicBezTo>
                  <a:cubicBezTo>
                    <a:pt x="798286" y="3151414"/>
                    <a:pt x="665843" y="3131457"/>
                    <a:pt x="598714" y="3120571"/>
                  </a:cubicBezTo>
                  <a:cubicBezTo>
                    <a:pt x="531586" y="3109685"/>
                    <a:pt x="526143" y="3080657"/>
                    <a:pt x="468086" y="3087914"/>
                  </a:cubicBezTo>
                  <a:cubicBezTo>
                    <a:pt x="410029" y="3095171"/>
                    <a:pt x="270329" y="3115128"/>
                    <a:pt x="250372" y="3164114"/>
                  </a:cubicBezTo>
                  <a:cubicBezTo>
                    <a:pt x="230415" y="3213100"/>
                    <a:pt x="263072" y="3276600"/>
                    <a:pt x="348343" y="3381828"/>
                  </a:cubicBezTo>
                  <a:cubicBezTo>
                    <a:pt x="433614" y="3487056"/>
                    <a:pt x="664029" y="3693885"/>
                    <a:pt x="762000" y="3795485"/>
                  </a:cubicBezTo>
                  <a:cubicBezTo>
                    <a:pt x="859972" y="3897085"/>
                    <a:pt x="852715" y="3951514"/>
                    <a:pt x="936172" y="3991428"/>
                  </a:cubicBezTo>
                  <a:cubicBezTo>
                    <a:pt x="1019629" y="4031342"/>
                    <a:pt x="1204686" y="4013200"/>
                    <a:pt x="1262743" y="4034971"/>
                  </a:cubicBezTo>
                  <a:cubicBezTo>
                    <a:pt x="1320800" y="4056742"/>
                    <a:pt x="1230086" y="4098471"/>
                    <a:pt x="1284514" y="4122057"/>
                  </a:cubicBezTo>
                  <a:cubicBezTo>
                    <a:pt x="1338943" y="4145643"/>
                    <a:pt x="1518557" y="4176485"/>
                    <a:pt x="1589314" y="4176485"/>
                  </a:cubicBezTo>
                  <a:cubicBezTo>
                    <a:pt x="1660071" y="4176485"/>
                    <a:pt x="1683657" y="4123871"/>
                    <a:pt x="1709057" y="4122057"/>
                  </a:cubicBezTo>
                  <a:cubicBezTo>
                    <a:pt x="1734457" y="4120243"/>
                    <a:pt x="1719943" y="4161972"/>
                    <a:pt x="1741714" y="4165600"/>
                  </a:cubicBezTo>
                  <a:cubicBezTo>
                    <a:pt x="1763485" y="4169228"/>
                    <a:pt x="1819729" y="4123871"/>
                    <a:pt x="1839686" y="4143828"/>
                  </a:cubicBezTo>
                  <a:cubicBezTo>
                    <a:pt x="1859643" y="4163785"/>
                    <a:pt x="1865086" y="4245428"/>
                    <a:pt x="1861457" y="4285342"/>
                  </a:cubicBezTo>
                  <a:cubicBezTo>
                    <a:pt x="1857828" y="4325256"/>
                    <a:pt x="1836057" y="4336142"/>
                    <a:pt x="1817914" y="4383314"/>
                  </a:cubicBezTo>
                  <a:cubicBezTo>
                    <a:pt x="1799771" y="4430486"/>
                    <a:pt x="1756228" y="4506685"/>
                    <a:pt x="1752600" y="4568371"/>
                  </a:cubicBezTo>
                  <a:cubicBezTo>
                    <a:pt x="1748972" y="4630057"/>
                    <a:pt x="1796143" y="4684485"/>
                    <a:pt x="1796143" y="4753428"/>
                  </a:cubicBezTo>
                  <a:cubicBezTo>
                    <a:pt x="1796143" y="4822371"/>
                    <a:pt x="1754414" y="4909457"/>
                    <a:pt x="1752600" y="4982028"/>
                  </a:cubicBezTo>
                  <a:cubicBezTo>
                    <a:pt x="1750786" y="5054599"/>
                    <a:pt x="1790700" y="5150757"/>
                    <a:pt x="1785257" y="5188857"/>
                  </a:cubicBezTo>
                  <a:cubicBezTo>
                    <a:pt x="1779814" y="5226957"/>
                    <a:pt x="1723571" y="5174342"/>
                    <a:pt x="1719943" y="5210628"/>
                  </a:cubicBezTo>
                  <a:cubicBezTo>
                    <a:pt x="1716315" y="5246914"/>
                    <a:pt x="1752600" y="5361214"/>
                    <a:pt x="1763486" y="5406571"/>
                  </a:cubicBezTo>
                  <a:cubicBezTo>
                    <a:pt x="1774372" y="5451928"/>
                    <a:pt x="1779814" y="5439228"/>
                    <a:pt x="1785257" y="5482771"/>
                  </a:cubicBezTo>
                  <a:cubicBezTo>
                    <a:pt x="1790700" y="5526314"/>
                    <a:pt x="1805214" y="5636985"/>
                    <a:pt x="1796143" y="5667828"/>
                  </a:cubicBezTo>
                  <a:cubicBezTo>
                    <a:pt x="1787072" y="5698671"/>
                    <a:pt x="1734457" y="5646057"/>
                    <a:pt x="1730829" y="5667828"/>
                  </a:cubicBezTo>
                  <a:cubicBezTo>
                    <a:pt x="1727201" y="5689599"/>
                    <a:pt x="1765301" y="5754914"/>
                    <a:pt x="1774372" y="5798457"/>
                  </a:cubicBezTo>
                  <a:cubicBezTo>
                    <a:pt x="1783443" y="5842000"/>
                    <a:pt x="1761671" y="5883728"/>
                    <a:pt x="1785257" y="5929085"/>
                  </a:cubicBezTo>
                  <a:cubicBezTo>
                    <a:pt x="1808843" y="5974442"/>
                    <a:pt x="1875972" y="6025243"/>
                    <a:pt x="1915886" y="6070600"/>
                  </a:cubicBezTo>
                  <a:cubicBezTo>
                    <a:pt x="1955800" y="6115957"/>
                    <a:pt x="1970315" y="6183085"/>
                    <a:pt x="2024743" y="6201228"/>
                  </a:cubicBezTo>
                  <a:cubicBezTo>
                    <a:pt x="2079172" y="6219371"/>
                    <a:pt x="2191657" y="6203043"/>
                    <a:pt x="2242457" y="6179457"/>
                  </a:cubicBezTo>
                  <a:cubicBezTo>
                    <a:pt x="2293257" y="6155871"/>
                    <a:pt x="2311400" y="6105071"/>
                    <a:pt x="2329543" y="6059714"/>
                  </a:cubicBezTo>
                  <a:cubicBezTo>
                    <a:pt x="2347686" y="6014357"/>
                    <a:pt x="2362200" y="5956300"/>
                    <a:pt x="2351314" y="5907314"/>
                  </a:cubicBezTo>
                  <a:cubicBezTo>
                    <a:pt x="2340428" y="5858328"/>
                    <a:pt x="2282372" y="5803900"/>
                    <a:pt x="2264229" y="5765800"/>
                  </a:cubicBezTo>
                  <a:cubicBezTo>
                    <a:pt x="2246086" y="5727700"/>
                    <a:pt x="2256971" y="5715000"/>
                    <a:pt x="2242457" y="5678714"/>
                  </a:cubicBezTo>
                  <a:cubicBezTo>
                    <a:pt x="2227943" y="5642428"/>
                    <a:pt x="2191657" y="5589814"/>
                    <a:pt x="2177143" y="5548085"/>
                  </a:cubicBezTo>
                  <a:cubicBezTo>
                    <a:pt x="2162629" y="5506356"/>
                    <a:pt x="2159001" y="5473699"/>
                    <a:pt x="2155372" y="5428342"/>
                  </a:cubicBezTo>
                  <a:cubicBezTo>
                    <a:pt x="2151744" y="5382985"/>
                    <a:pt x="2140858" y="5346699"/>
                    <a:pt x="2155372" y="5275942"/>
                  </a:cubicBezTo>
                  <a:cubicBezTo>
                    <a:pt x="2169886" y="5205185"/>
                    <a:pt x="2209800" y="5083629"/>
                    <a:pt x="2242457" y="5003800"/>
                  </a:cubicBezTo>
                  <a:cubicBezTo>
                    <a:pt x="2275114" y="4923972"/>
                    <a:pt x="2329543" y="4860471"/>
                    <a:pt x="2351314" y="4796971"/>
                  </a:cubicBezTo>
                  <a:cubicBezTo>
                    <a:pt x="2373085" y="4733471"/>
                    <a:pt x="2373086" y="4680857"/>
                    <a:pt x="2373086" y="4622800"/>
                  </a:cubicBezTo>
                  <a:cubicBezTo>
                    <a:pt x="2373086" y="4564743"/>
                    <a:pt x="2342243" y="4501242"/>
                    <a:pt x="2351314" y="4448628"/>
                  </a:cubicBezTo>
                  <a:cubicBezTo>
                    <a:pt x="2360385" y="4396014"/>
                    <a:pt x="2411185" y="4359728"/>
                    <a:pt x="2427514" y="4307114"/>
                  </a:cubicBezTo>
                  <a:cubicBezTo>
                    <a:pt x="2443843" y="4254500"/>
                    <a:pt x="2438400" y="4169227"/>
                    <a:pt x="2449286" y="4132942"/>
                  </a:cubicBezTo>
                  <a:cubicBezTo>
                    <a:pt x="2460172" y="4096657"/>
                    <a:pt x="2480129" y="4089400"/>
                    <a:pt x="2492829" y="4089400"/>
                  </a:cubicBezTo>
                  <a:cubicBezTo>
                    <a:pt x="2505529" y="4089400"/>
                    <a:pt x="2525486" y="4096656"/>
                    <a:pt x="2525486" y="4132942"/>
                  </a:cubicBezTo>
                  <a:cubicBezTo>
                    <a:pt x="2525486" y="4169228"/>
                    <a:pt x="2489201" y="4245428"/>
                    <a:pt x="2492829" y="4307114"/>
                  </a:cubicBezTo>
                  <a:cubicBezTo>
                    <a:pt x="2496457" y="4368800"/>
                    <a:pt x="2530928" y="4441371"/>
                    <a:pt x="2547257" y="4503057"/>
                  </a:cubicBezTo>
                  <a:cubicBezTo>
                    <a:pt x="2563586" y="4564743"/>
                    <a:pt x="2594428" y="4613728"/>
                    <a:pt x="2590800" y="4677228"/>
                  </a:cubicBezTo>
                  <a:cubicBezTo>
                    <a:pt x="2587172" y="4740728"/>
                    <a:pt x="2536372" y="4804228"/>
                    <a:pt x="2525486" y="4884057"/>
                  </a:cubicBezTo>
                  <a:cubicBezTo>
                    <a:pt x="2514600" y="4963886"/>
                    <a:pt x="2527300" y="5065486"/>
                    <a:pt x="2525486" y="5156200"/>
                  </a:cubicBezTo>
                  <a:cubicBezTo>
                    <a:pt x="2523672" y="5246914"/>
                    <a:pt x="2520043" y="5355771"/>
                    <a:pt x="2514600" y="5428342"/>
                  </a:cubicBezTo>
                  <a:cubicBezTo>
                    <a:pt x="2509157" y="5500913"/>
                    <a:pt x="2505529" y="5551714"/>
                    <a:pt x="2492829" y="5591628"/>
                  </a:cubicBezTo>
                  <a:cubicBezTo>
                    <a:pt x="2480129" y="5631542"/>
                    <a:pt x="2449286" y="5624285"/>
                    <a:pt x="2438400" y="5667828"/>
                  </a:cubicBezTo>
                  <a:cubicBezTo>
                    <a:pt x="2427514" y="5711371"/>
                    <a:pt x="2427514" y="5796642"/>
                    <a:pt x="2427514" y="5852885"/>
                  </a:cubicBezTo>
                  <a:cubicBezTo>
                    <a:pt x="2427514" y="5909128"/>
                    <a:pt x="2440214" y="5956299"/>
                    <a:pt x="2438400" y="6005285"/>
                  </a:cubicBezTo>
                  <a:cubicBezTo>
                    <a:pt x="2436586" y="6054271"/>
                    <a:pt x="2411186" y="6110514"/>
                    <a:pt x="2416629" y="6146800"/>
                  </a:cubicBezTo>
                  <a:cubicBezTo>
                    <a:pt x="2422072" y="6183086"/>
                    <a:pt x="2398486" y="6208486"/>
                    <a:pt x="2471057" y="6223000"/>
                  </a:cubicBezTo>
                  <a:cubicBezTo>
                    <a:pt x="2543628" y="6237514"/>
                    <a:pt x="2770414" y="6253842"/>
                    <a:pt x="2852057" y="6233885"/>
                  </a:cubicBezTo>
                  <a:cubicBezTo>
                    <a:pt x="2933700" y="6213928"/>
                    <a:pt x="2944585" y="6144985"/>
                    <a:pt x="2960914" y="6103257"/>
                  </a:cubicBezTo>
                  <a:cubicBezTo>
                    <a:pt x="2977243" y="6061529"/>
                    <a:pt x="2969986" y="6023428"/>
                    <a:pt x="2950029" y="5983514"/>
                  </a:cubicBezTo>
                  <a:cubicBezTo>
                    <a:pt x="2930072" y="5943600"/>
                    <a:pt x="2866572" y="5898242"/>
                    <a:pt x="2841172" y="5863771"/>
                  </a:cubicBezTo>
                  <a:cubicBezTo>
                    <a:pt x="2815772" y="5829300"/>
                    <a:pt x="2799443" y="5803899"/>
                    <a:pt x="2797629" y="5776685"/>
                  </a:cubicBezTo>
                  <a:cubicBezTo>
                    <a:pt x="2795815" y="5749471"/>
                    <a:pt x="2817586" y="5724071"/>
                    <a:pt x="2830286" y="5700485"/>
                  </a:cubicBezTo>
                  <a:cubicBezTo>
                    <a:pt x="2842986" y="5676899"/>
                    <a:pt x="2862943" y="5671457"/>
                    <a:pt x="2873829" y="5635171"/>
                  </a:cubicBezTo>
                  <a:cubicBezTo>
                    <a:pt x="2884715" y="5598885"/>
                    <a:pt x="2881086" y="5546271"/>
                    <a:pt x="2895600" y="5482771"/>
                  </a:cubicBezTo>
                  <a:cubicBezTo>
                    <a:pt x="2910114" y="5419271"/>
                    <a:pt x="2933700" y="5339442"/>
                    <a:pt x="2960914" y="5254171"/>
                  </a:cubicBezTo>
                  <a:cubicBezTo>
                    <a:pt x="2988128" y="5168900"/>
                    <a:pt x="3040743" y="5065485"/>
                    <a:pt x="3058886" y="4971142"/>
                  </a:cubicBezTo>
                  <a:cubicBezTo>
                    <a:pt x="3077029" y="4876799"/>
                    <a:pt x="3073401" y="4777014"/>
                    <a:pt x="3069772" y="4688114"/>
                  </a:cubicBezTo>
                  <a:cubicBezTo>
                    <a:pt x="3066143" y="4599214"/>
                    <a:pt x="3040743" y="4508499"/>
                    <a:pt x="3037114" y="4437742"/>
                  </a:cubicBezTo>
                  <a:cubicBezTo>
                    <a:pt x="3033485" y="4366985"/>
                    <a:pt x="3037114" y="4301671"/>
                    <a:pt x="3048000" y="4263571"/>
                  </a:cubicBezTo>
                  <a:cubicBezTo>
                    <a:pt x="3058886" y="4225471"/>
                    <a:pt x="3055258" y="4220028"/>
                    <a:pt x="3102429" y="4209142"/>
                  </a:cubicBezTo>
                  <a:cubicBezTo>
                    <a:pt x="3149601" y="4198256"/>
                    <a:pt x="3245758" y="4210957"/>
                    <a:pt x="3331029" y="4198257"/>
                  </a:cubicBezTo>
                  <a:cubicBezTo>
                    <a:pt x="3416300" y="4185557"/>
                    <a:pt x="3539671" y="4142013"/>
                    <a:pt x="3614057" y="4132942"/>
                  </a:cubicBezTo>
                  <a:cubicBezTo>
                    <a:pt x="3688443" y="4123871"/>
                    <a:pt x="3746500" y="4151085"/>
                    <a:pt x="3777343" y="4143828"/>
                  </a:cubicBezTo>
                  <a:cubicBezTo>
                    <a:pt x="3808186" y="4136571"/>
                    <a:pt x="3780971" y="4093028"/>
                    <a:pt x="3799114" y="4089400"/>
                  </a:cubicBezTo>
                  <a:cubicBezTo>
                    <a:pt x="3817257" y="4085772"/>
                    <a:pt x="3833586" y="4131128"/>
                    <a:pt x="3886200" y="4122057"/>
                  </a:cubicBezTo>
                  <a:cubicBezTo>
                    <a:pt x="3938814" y="4112986"/>
                    <a:pt x="4053115" y="4062185"/>
                    <a:pt x="4114800" y="4034971"/>
                  </a:cubicBezTo>
                  <a:cubicBezTo>
                    <a:pt x="4176485" y="4007757"/>
                    <a:pt x="4256314" y="3958771"/>
                    <a:pt x="4256314" y="3958771"/>
                  </a:cubicBezTo>
                  <a:cubicBezTo>
                    <a:pt x="4303486" y="3933371"/>
                    <a:pt x="4337958" y="3931557"/>
                    <a:pt x="4397829" y="3882571"/>
                  </a:cubicBezTo>
                  <a:cubicBezTo>
                    <a:pt x="4457700" y="3833585"/>
                    <a:pt x="4561115" y="3721100"/>
                    <a:pt x="4615543" y="3664857"/>
                  </a:cubicBezTo>
                  <a:cubicBezTo>
                    <a:pt x="4669972" y="3608614"/>
                    <a:pt x="4699000" y="3583214"/>
                    <a:pt x="4724400" y="3545114"/>
                  </a:cubicBezTo>
                  <a:cubicBezTo>
                    <a:pt x="4749800" y="3507014"/>
                    <a:pt x="4742543" y="3467100"/>
                    <a:pt x="4767943" y="3436257"/>
                  </a:cubicBezTo>
                  <a:cubicBezTo>
                    <a:pt x="4793343" y="3405414"/>
                    <a:pt x="4827814" y="3401786"/>
                    <a:pt x="4876800" y="3360057"/>
                  </a:cubicBezTo>
                  <a:cubicBezTo>
                    <a:pt x="4925786" y="3318328"/>
                    <a:pt x="5118100" y="3220356"/>
                    <a:pt x="5061857" y="3185885"/>
                  </a:cubicBezTo>
                  <a:cubicBezTo>
                    <a:pt x="5005614" y="3151414"/>
                    <a:pt x="4677229" y="3174999"/>
                    <a:pt x="4539343" y="3153228"/>
                  </a:cubicBezTo>
                  <a:cubicBezTo>
                    <a:pt x="4401457" y="3131457"/>
                    <a:pt x="4345214" y="3073400"/>
                    <a:pt x="4234543" y="3055257"/>
                  </a:cubicBezTo>
                  <a:cubicBezTo>
                    <a:pt x="4123872" y="3037114"/>
                    <a:pt x="3958771" y="3051628"/>
                    <a:pt x="3875314" y="3044371"/>
                  </a:cubicBezTo>
                  <a:cubicBezTo>
                    <a:pt x="3791857" y="3037114"/>
                    <a:pt x="3770086" y="3033485"/>
                    <a:pt x="3733800" y="3011714"/>
                  </a:cubicBezTo>
                  <a:cubicBezTo>
                    <a:pt x="3697514" y="2989943"/>
                    <a:pt x="3692071" y="2951842"/>
                    <a:pt x="3657600" y="2913742"/>
                  </a:cubicBezTo>
                  <a:cubicBezTo>
                    <a:pt x="3623129" y="2875642"/>
                    <a:pt x="3572329" y="2826657"/>
                    <a:pt x="3526972" y="2783114"/>
                  </a:cubicBezTo>
                  <a:cubicBezTo>
                    <a:pt x="3481615" y="2739571"/>
                    <a:pt x="3443514" y="2694214"/>
                    <a:pt x="3385457" y="2652485"/>
                  </a:cubicBezTo>
                  <a:cubicBezTo>
                    <a:pt x="3327400" y="2610756"/>
                    <a:pt x="3213100" y="2559956"/>
                    <a:pt x="3178629" y="2532742"/>
                  </a:cubicBezTo>
                  <a:cubicBezTo>
                    <a:pt x="3144158" y="2505528"/>
                    <a:pt x="3178629" y="2489200"/>
                    <a:pt x="3178629" y="2489200"/>
                  </a:cubicBezTo>
                  <a:cubicBezTo>
                    <a:pt x="3178629" y="2460172"/>
                    <a:pt x="3184072" y="2403928"/>
                    <a:pt x="3178629" y="2358571"/>
                  </a:cubicBezTo>
                  <a:cubicBezTo>
                    <a:pt x="3173186" y="2313214"/>
                    <a:pt x="3133272" y="2253343"/>
                    <a:pt x="3145972" y="2217057"/>
                  </a:cubicBezTo>
                  <a:cubicBezTo>
                    <a:pt x="3158672" y="2180771"/>
                    <a:pt x="3236686" y="2166257"/>
                    <a:pt x="3254829" y="2140857"/>
                  </a:cubicBezTo>
                  <a:cubicBezTo>
                    <a:pt x="3272972" y="2115457"/>
                    <a:pt x="3243943" y="2090057"/>
                    <a:pt x="3254829" y="2064657"/>
                  </a:cubicBezTo>
                  <a:cubicBezTo>
                    <a:pt x="3265715" y="2039257"/>
                    <a:pt x="3307443" y="2012043"/>
                    <a:pt x="3320143" y="1988457"/>
                  </a:cubicBezTo>
                  <a:cubicBezTo>
                    <a:pt x="3332843" y="1964871"/>
                    <a:pt x="3318329" y="1941285"/>
                    <a:pt x="3331029" y="1923142"/>
                  </a:cubicBezTo>
                  <a:cubicBezTo>
                    <a:pt x="3343729" y="1904999"/>
                    <a:pt x="3385457" y="1866900"/>
                    <a:pt x="3396343" y="1879600"/>
                  </a:cubicBezTo>
                  <a:cubicBezTo>
                    <a:pt x="3407229" y="1892300"/>
                    <a:pt x="3385457" y="1973942"/>
                    <a:pt x="3396343" y="1999342"/>
                  </a:cubicBezTo>
                  <a:cubicBezTo>
                    <a:pt x="3407229" y="2024742"/>
                    <a:pt x="3445329" y="2006600"/>
                    <a:pt x="3461657" y="2032000"/>
                  </a:cubicBezTo>
                  <a:cubicBezTo>
                    <a:pt x="3477986" y="2057400"/>
                    <a:pt x="3468914" y="2110014"/>
                    <a:pt x="3494314" y="2151742"/>
                  </a:cubicBezTo>
                  <a:cubicBezTo>
                    <a:pt x="3519714" y="2193470"/>
                    <a:pt x="3566886" y="2266042"/>
                    <a:pt x="3614057" y="2282371"/>
                  </a:cubicBezTo>
                  <a:cubicBezTo>
                    <a:pt x="3661228" y="2298700"/>
                    <a:pt x="3735614" y="2267857"/>
                    <a:pt x="3777343" y="2249714"/>
                  </a:cubicBezTo>
                  <a:cubicBezTo>
                    <a:pt x="3819072" y="2231571"/>
                    <a:pt x="3844472" y="2177143"/>
                    <a:pt x="3864429" y="2173514"/>
                  </a:cubicBezTo>
                  <a:cubicBezTo>
                    <a:pt x="3884386" y="2169885"/>
                    <a:pt x="3839029" y="2180771"/>
                    <a:pt x="3897086" y="2227942"/>
                  </a:cubicBezTo>
                  <a:cubicBezTo>
                    <a:pt x="3955143" y="2275113"/>
                    <a:pt x="4114801" y="2383971"/>
                    <a:pt x="4212772" y="2456542"/>
                  </a:cubicBezTo>
                  <a:cubicBezTo>
                    <a:pt x="4310743" y="2529113"/>
                    <a:pt x="4408714" y="2608942"/>
                    <a:pt x="4484914" y="2663371"/>
                  </a:cubicBezTo>
                  <a:cubicBezTo>
                    <a:pt x="4561114" y="2717800"/>
                    <a:pt x="4620986" y="2748643"/>
                    <a:pt x="4669972" y="2783114"/>
                  </a:cubicBezTo>
                  <a:cubicBezTo>
                    <a:pt x="4718958" y="2817585"/>
                    <a:pt x="4760686" y="2846614"/>
                    <a:pt x="4778829" y="2870200"/>
                  </a:cubicBezTo>
                  <a:cubicBezTo>
                    <a:pt x="4796972" y="2893786"/>
                    <a:pt x="4769758" y="2899228"/>
                    <a:pt x="4778829" y="2924628"/>
                  </a:cubicBezTo>
                  <a:cubicBezTo>
                    <a:pt x="4787900" y="2950028"/>
                    <a:pt x="4816929" y="2997200"/>
                    <a:pt x="4833257" y="3022600"/>
                  </a:cubicBezTo>
                  <a:cubicBezTo>
                    <a:pt x="4849586" y="3048000"/>
                    <a:pt x="4869543" y="3037114"/>
                    <a:pt x="4876800" y="3077028"/>
                  </a:cubicBezTo>
                  <a:cubicBezTo>
                    <a:pt x="4884057" y="3116942"/>
                    <a:pt x="4844143" y="3229428"/>
                    <a:pt x="4876800" y="3262085"/>
                  </a:cubicBezTo>
                  <a:cubicBezTo>
                    <a:pt x="4909457" y="3294742"/>
                    <a:pt x="5021943" y="3289300"/>
                    <a:pt x="5072743" y="3272971"/>
                  </a:cubicBezTo>
                  <a:cubicBezTo>
                    <a:pt x="5123543" y="3256643"/>
                    <a:pt x="5165271" y="3207657"/>
                    <a:pt x="5181600" y="3164114"/>
                  </a:cubicBezTo>
                  <a:cubicBezTo>
                    <a:pt x="5197929" y="3120571"/>
                    <a:pt x="5192485" y="3057071"/>
                    <a:pt x="5170714" y="3011714"/>
                  </a:cubicBezTo>
                  <a:cubicBezTo>
                    <a:pt x="5148943" y="2966357"/>
                    <a:pt x="5083629" y="2926442"/>
                    <a:pt x="5050972" y="2891971"/>
                  </a:cubicBezTo>
                  <a:cubicBezTo>
                    <a:pt x="5018315" y="2857500"/>
                    <a:pt x="5001986" y="2839356"/>
                    <a:pt x="4974772" y="2804885"/>
                  </a:cubicBezTo>
                  <a:cubicBezTo>
                    <a:pt x="4947558" y="2770414"/>
                    <a:pt x="4953000" y="2750456"/>
                    <a:pt x="4887686" y="2685142"/>
                  </a:cubicBezTo>
                  <a:cubicBezTo>
                    <a:pt x="4822372" y="2619828"/>
                    <a:pt x="4669972" y="2500086"/>
                    <a:pt x="4582886" y="2413000"/>
                  </a:cubicBezTo>
                  <a:cubicBezTo>
                    <a:pt x="4495800" y="2325914"/>
                    <a:pt x="4437743" y="2235199"/>
                    <a:pt x="4365172" y="2162628"/>
                  </a:cubicBezTo>
                  <a:cubicBezTo>
                    <a:pt x="4292601" y="2090057"/>
                    <a:pt x="4180114" y="2017485"/>
                    <a:pt x="4147457" y="1977571"/>
                  </a:cubicBezTo>
                  <a:cubicBezTo>
                    <a:pt x="4114800" y="1937657"/>
                    <a:pt x="4183743" y="1937656"/>
                    <a:pt x="4169229" y="1923142"/>
                  </a:cubicBezTo>
                  <a:cubicBezTo>
                    <a:pt x="4154715" y="1908628"/>
                    <a:pt x="4120244" y="1934028"/>
                    <a:pt x="4060372" y="1890485"/>
                  </a:cubicBezTo>
                  <a:cubicBezTo>
                    <a:pt x="4000501" y="1846942"/>
                    <a:pt x="3880757" y="1718128"/>
                    <a:pt x="3810000" y="1661885"/>
                  </a:cubicBezTo>
                  <a:cubicBezTo>
                    <a:pt x="3739243" y="1605642"/>
                    <a:pt x="3677558" y="1592942"/>
                    <a:pt x="3635829" y="1553028"/>
                  </a:cubicBezTo>
                  <a:cubicBezTo>
                    <a:pt x="3594100" y="1513114"/>
                    <a:pt x="3583215" y="1455057"/>
                    <a:pt x="3559629" y="1422400"/>
                  </a:cubicBezTo>
                  <a:cubicBezTo>
                    <a:pt x="3536043" y="1389743"/>
                    <a:pt x="3517900" y="1371599"/>
                    <a:pt x="3494314" y="1357085"/>
                  </a:cubicBezTo>
                  <a:cubicBezTo>
                    <a:pt x="3470728" y="1342571"/>
                    <a:pt x="3425371" y="1351643"/>
                    <a:pt x="3418114" y="1335314"/>
                  </a:cubicBezTo>
                  <a:cubicBezTo>
                    <a:pt x="3410857" y="1318985"/>
                    <a:pt x="3450772" y="1279071"/>
                    <a:pt x="3450772" y="1259114"/>
                  </a:cubicBezTo>
                  <a:cubicBezTo>
                    <a:pt x="3450772" y="1239157"/>
                    <a:pt x="3439885" y="1233714"/>
                    <a:pt x="3418114" y="1215571"/>
                  </a:cubicBezTo>
                  <a:cubicBezTo>
                    <a:pt x="3396343" y="1197428"/>
                    <a:pt x="3341914" y="1161143"/>
                    <a:pt x="3320143" y="1150257"/>
                  </a:cubicBezTo>
                  <a:cubicBezTo>
                    <a:pt x="3298372" y="1139371"/>
                    <a:pt x="3296557" y="1157514"/>
                    <a:pt x="3287486" y="1150257"/>
                  </a:cubicBezTo>
                  <a:cubicBezTo>
                    <a:pt x="3278415" y="1143000"/>
                    <a:pt x="3283857" y="1117600"/>
                    <a:pt x="3265714" y="1106714"/>
                  </a:cubicBezTo>
                  <a:cubicBezTo>
                    <a:pt x="3247571" y="1095828"/>
                    <a:pt x="3214915" y="1097642"/>
                    <a:pt x="3178629" y="1084942"/>
                  </a:cubicBezTo>
                  <a:cubicBezTo>
                    <a:pt x="3142343" y="1072242"/>
                    <a:pt x="3069771" y="1048657"/>
                    <a:pt x="3048000" y="1030514"/>
                  </a:cubicBezTo>
                  <a:cubicBezTo>
                    <a:pt x="3026229" y="1012371"/>
                    <a:pt x="3053443" y="997857"/>
                    <a:pt x="3048000" y="976085"/>
                  </a:cubicBezTo>
                  <a:cubicBezTo>
                    <a:pt x="3042557" y="954314"/>
                    <a:pt x="3026229" y="916213"/>
                    <a:pt x="3015343" y="899885"/>
                  </a:cubicBezTo>
                  <a:cubicBezTo>
                    <a:pt x="3004457" y="883557"/>
                    <a:pt x="2988129" y="887185"/>
                    <a:pt x="2982686" y="878114"/>
                  </a:cubicBezTo>
                  <a:cubicBezTo>
                    <a:pt x="2977243" y="869043"/>
                    <a:pt x="2980872" y="858157"/>
                    <a:pt x="2982686" y="845457"/>
                  </a:cubicBezTo>
                  <a:cubicBezTo>
                    <a:pt x="2984500" y="832757"/>
                    <a:pt x="2980872" y="812800"/>
                    <a:pt x="2993572" y="801914"/>
                  </a:cubicBezTo>
                  <a:cubicBezTo>
                    <a:pt x="3006272" y="791028"/>
                    <a:pt x="3048000" y="796471"/>
                    <a:pt x="3058886" y="780142"/>
                  </a:cubicBezTo>
                  <a:cubicBezTo>
                    <a:pt x="3069772" y="763813"/>
                    <a:pt x="3044372" y="732970"/>
                    <a:pt x="3058886" y="703942"/>
                  </a:cubicBezTo>
                  <a:cubicBezTo>
                    <a:pt x="3073400" y="674914"/>
                    <a:pt x="3136901" y="633185"/>
                    <a:pt x="3145972" y="605971"/>
                  </a:cubicBezTo>
                  <a:cubicBezTo>
                    <a:pt x="3155043" y="578757"/>
                    <a:pt x="3118757" y="566057"/>
                    <a:pt x="3113314" y="540657"/>
                  </a:cubicBezTo>
                  <a:cubicBezTo>
                    <a:pt x="3107871" y="515257"/>
                    <a:pt x="3120571" y="491671"/>
                    <a:pt x="3113314" y="453571"/>
                  </a:cubicBezTo>
                  <a:cubicBezTo>
                    <a:pt x="3106057" y="415471"/>
                    <a:pt x="3086101" y="355600"/>
                    <a:pt x="3069772" y="312057"/>
                  </a:cubicBezTo>
                  <a:cubicBezTo>
                    <a:pt x="3053443" y="268514"/>
                    <a:pt x="3075214" y="237671"/>
                    <a:pt x="3015343" y="192314"/>
                  </a:cubicBezTo>
                  <a:cubicBezTo>
                    <a:pt x="2955472" y="146957"/>
                    <a:pt x="2801257" y="70757"/>
                    <a:pt x="2710543" y="39914"/>
                  </a:cubicBezTo>
                  <a:cubicBezTo>
                    <a:pt x="2619829" y="9071"/>
                    <a:pt x="2547257" y="0"/>
                    <a:pt x="2471057" y="7257"/>
                  </a:cubicBezTo>
                  <a:cubicBezTo>
                    <a:pt x="2394857" y="14514"/>
                    <a:pt x="2313214" y="54429"/>
                    <a:pt x="2253343" y="83457"/>
                  </a:cubicBezTo>
                  <a:cubicBezTo>
                    <a:pt x="2193472" y="112485"/>
                    <a:pt x="2144486" y="150585"/>
                    <a:pt x="2111829" y="181428"/>
                  </a:cubicBezTo>
                  <a:cubicBezTo>
                    <a:pt x="2079172" y="212271"/>
                    <a:pt x="2070100" y="228600"/>
                    <a:pt x="2057400" y="268514"/>
                  </a:cubicBezTo>
                  <a:cubicBezTo>
                    <a:pt x="2044700" y="308428"/>
                    <a:pt x="2042886" y="391886"/>
                    <a:pt x="2035629" y="420914"/>
                  </a:cubicBezTo>
                  <a:cubicBezTo>
                    <a:pt x="2028372" y="449942"/>
                    <a:pt x="2021114" y="417285"/>
                    <a:pt x="2013857" y="442685"/>
                  </a:cubicBezTo>
                  <a:cubicBezTo>
                    <a:pt x="2006600" y="468085"/>
                    <a:pt x="1999343" y="546100"/>
                    <a:pt x="1992086" y="573314"/>
                  </a:cubicBezTo>
                  <a:cubicBezTo>
                    <a:pt x="1984829" y="600528"/>
                    <a:pt x="1961243" y="586014"/>
                    <a:pt x="1970314" y="605971"/>
                  </a:cubicBezTo>
                  <a:cubicBezTo>
                    <a:pt x="1979385" y="625928"/>
                    <a:pt x="2028371" y="658586"/>
                    <a:pt x="2046514" y="693057"/>
                  </a:cubicBezTo>
                  <a:cubicBezTo>
                    <a:pt x="2064657" y="727528"/>
                    <a:pt x="2062843" y="792843"/>
                    <a:pt x="2079172" y="812800"/>
                  </a:cubicBezTo>
                  <a:cubicBezTo>
                    <a:pt x="2095501" y="832757"/>
                    <a:pt x="2129972" y="801914"/>
                    <a:pt x="2144486" y="812800"/>
                  </a:cubicBezTo>
                  <a:cubicBezTo>
                    <a:pt x="2159000" y="823686"/>
                    <a:pt x="2149929" y="850900"/>
                    <a:pt x="2166257" y="878114"/>
                  </a:cubicBezTo>
                  <a:cubicBezTo>
                    <a:pt x="2182585" y="905328"/>
                    <a:pt x="2238828" y="947057"/>
                    <a:pt x="2242457" y="976085"/>
                  </a:cubicBezTo>
                  <a:cubicBezTo>
                    <a:pt x="2246086" y="1005114"/>
                    <a:pt x="2198915" y="1032328"/>
                    <a:pt x="2188029" y="1052285"/>
                  </a:cubicBezTo>
                  <a:cubicBezTo>
                    <a:pt x="2177143" y="1072242"/>
                    <a:pt x="2189843" y="1084942"/>
                    <a:pt x="2177143" y="1095828"/>
                  </a:cubicBezTo>
                  <a:cubicBezTo>
                    <a:pt x="2164443" y="1106714"/>
                    <a:pt x="2129972" y="1099457"/>
                    <a:pt x="2111829" y="1117600"/>
                  </a:cubicBezTo>
                  <a:cubicBezTo>
                    <a:pt x="2093686" y="1135743"/>
                    <a:pt x="2093686" y="1188357"/>
                    <a:pt x="2068286" y="1204685"/>
                  </a:cubicBezTo>
                  <a:cubicBezTo>
                    <a:pt x="2042886" y="1221014"/>
                    <a:pt x="2024743" y="1202871"/>
                    <a:pt x="1959429" y="1215571"/>
                  </a:cubicBezTo>
                  <a:cubicBezTo>
                    <a:pt x="1894115" y="1228271"/>
                    <a:pt x="1770743" y="1244599"/>
                    <a:pt x="1676400" y="1280885"/>
                  </a:cubicBezTo>
                  <a:cubicBezTo>
                    <a:pt x="1582057" y="1317171"/>
                    <a:pt x="1458686" y="1384299"/>
                    <a:pt x="1393372" y="1433285"/>
                  </a:cubicBezTo>
                  <a:cubicBezTo>
                    <a:pt x="1328058" y="1482271"/>
                    <a:pt x="1346200" y="1518557"/>
                    <a:pt x="1284514" y="1574800"/>
                  </a:cubicBezTo>
                  <a:cubicBezTo>
                    <a:pt x="1222828" y="1631043"/>
                    <a:pt x="1106714" y="1709056"/>
                    <a:pt x="1023257" y="1770742"/>
                  </a:cubicBezTo>
                  <a:cubicBezTo>
                    <a:pt x="939800" y="1832428"/>
                    <a:pt x="820058" y="1912257"/>
                    <a:pt x="783772" y="1944914"/>
                  </a:cubicBezTo>
                  <a:cubicBezTo>
                    <a:pt x="747486" y="1977571"/>
                    <a:pt x="841829" y="1937657"/>
                    <a:pt x="805543" y="1966685"/>
                  </a:cubicBezTo>
                  <a:cubicBezTo>
                    <a:pt x="769257" y="1995713"/>
                    <a:pt x="651328" y="2042885"/>
                    <a:pt x="566057" y="2119085"/>
                  </a:cubicBezTo>
                  <a:cubicBezTo>
                    <a:pt x="480786" y="2195285"/>
                    <a:pt x="368300" y="2342242"/>
                    <a:pt x="293914" y="2423885"/>
                  </a:cubicBezTo>
                  <a:cubicBezTo>
                    <a:pt x="219528" y="2505528"/>
                    <a:pt x="161472" y="2563585"/>
                    <a:pt x="119743" y="2608942"/>
                  </a:cubicBezTo>
                  <a:cubicBezTo>
                    <a:pt x="78014" y="2654299"/>
                    <a:pt x="63500" y="2630714"/>
                    <a:pt x="43543" y="2696028"/>
                  </a:cubicBezTo>
                  <a:cubicBezTo>
                    <a:pt x="23586" y="2761342"/>
                    <a:pt x="0" y="2935514"/>
                    <a:pt x="0" y="3000828"/>
                  </a:cubicBezTo>
                  <a:cubicBezTo>
                    <a:pt x="0" y="3066142"/>
                    <a:pt x="36286" y="3062514"/>
                    <a:pt x="43543" y="3087914"/>
                  </a:cubicBezTo>
                  <a:cubicBezTo>
                    <a:pt x="50800" y="3113314"/>
                    <a:pt x="32657" y="3124199"/>
                    <a:pt x="43543" y="3153228"/>
                  </a:cubicBezTo>
                  <a:cubicBezTo>
                    <a:pt x="54429" y="3182257"/>
                    <a:pt x="72571" y="3245756"/>
                    <a:pt x="108857" y="3262085"/>
                  </a:cubicBezTo>
                  <a:cubicBezTo>
                    <a:pt x="145143" y="3278414"/>
                    <a:pt x="255815" y="3265714"/>
                    <a:pt x="283029" y="3251200"/>
                  </a:cubicBezTo>
                  <a:close/>
                </a:path>
              </a:pathLst>
            </a:custGeom>
            <a:grpFill/>
            <a:ln w="3175">
              <a:solidFill>
                <a:srgbClr val="FFFFFF">
                  <a:alpha val="4902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pic>
        <p:nvPicPr>
          <p:cNvPr id="40" name="Image 39" descr="B-bonne-annee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1466091" cy="1469139"/>
          </a:xfrm>
          <a:prstGeom prst="ellipse">
            <a:avLst/>
          </a:prstGeom>
        </p:spPr>
      </p:pic>
      <p:pic>
        <p:nvPicPr>
          <p:cNvPr id="41" name="Image 40" descr="B-bonne-annee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677909" y="0"/>
            <a:ext cx="1466091" cy="1469139"/>
          </a:xfrm>
          <a:prstGeom prst="ellipse">
            <a:avLst/>
          </a:prstGeom>
        </p:spPr>
      </p:pic>
      <p:grpSp>
        <p:nvGrpSpPr>
          <p:cNvPr id="25" name="Groupe 24"/>
          <p:cNvGrpSpPr/>
          <p:nvPr/>
        </p:nvGrpSpPr>
        <p:grpSpPr>
          <a:xfrm>
            <a:off x="6143636" y="928670"/>
            <a:ext cx="1857388" cy="3446671"/>
            <a:chOff x="959756" y="428604"/>
            <a:chExt cx="2643414" cy="6161315"/>
          </a:xfrm>
          <a:blipFill>
            <a:blip r:embed="rId16"/>
            <a:stretch>
              <a:fillRect/>
            </a:stretch>
          </a:blipFill>
        </p:grpSpPr>
        <p:sp>
          <p:nvSpPr>
            <p:cNvPr id="26" name="Forme libre 25"/>
            <p:cNvSpPr/>
            <p:nvPr/>
          </p:nvSpPr>
          <p:spPr>
            <a:xfrm>
              <a:off x="1164771" y="620486"/>
              <a:ext cx="566058" cy="5671457"/>
            </a:xfrm>
            <a:custGeom>
              <a:avLst/>
              <a:gdLst>
                <a:gd name="connsiteX0" fmla="*/ 0 w 566058"/>
                <a:gd name="connsiteY0" fmla="*/ 0 h 5671457"/>
                <a:gd name="connsiteX1" fmla="*/ 566058 w 566058"/>
                <a:gd name="connsiteY1" fmla="*/ 5671457 h 5671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6058" h="5671457">
                  <a:moveTo>
                    <a:pt x="0" y="0"/>
                  </a:moveTo>
                  <a:lnTo>
                    <a:pt x="566058" y="5671457"/>
                  </a:lnTo>
                </a:path>
              </a:pathLst>
            </a:custGeom>
            <a:grpFill/>
            <a:ln w="12700">
              <a:solidFill>
                <a:srgbClr val="7F7F7F">
                  <a:alpha val="96078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27" name="Groupe 35"/>
            <p:cNvGrpSpPr/>
            <p:nvPr/>
          </p:nvGrpSpPr>
          <p:grpSpPr>
            <a:xfrm>
              <a:off x="959756" y="428604"/>
              <a:ext cx="2643414" cy="6161315"/>
              <a:chOff x="959756" y="428604"/>
              <a:chExt cx="2643414" cy="6161315"/>
            </a:xfrm>
            <a:grpFill/>
          </p:grpSpPr>
          <p:sp>
            <p:nvSpPr>
              <p:cNvPr id="28" name="Forme libre 27"/>
              <p:cNvSpPr/>
              <p:nvPr/>
            </p:nvSpPr>
            <p:spPr>
              <a:xfrm>
                <a:off x="2797629" y="3668919"/>
                <a:ext cx="315685" cy="533400"/>
              </a:xfrm>
              <a:custGeom>
                <a:avLst/>
                <a:gdLst>
                  <a:gd name="connsiteX0" fmla="*/ 315685 w 315685"/>
                  <a:gd name="connsiteY0" fmla="*/ 163286 h 533400"/>
                  <a:gd name="connsiteX1" fmla="*/ 43542 w 315685"/>
                  <a:gd name="connsiteY1" fmla="*/ 0 h 533400"/>
                  <a:gd name="connsiteX2" fmla="*/ 0 w 315685"/>
                  <a:gd name="connsiteY2" fmla="*/ 337457 h 533400"/>
                  <a:gd name="connsiteX3" fmla="*/ 152400 w 315685"/>
                  <a:gd name="connsiteY3" fmla="*/ 533400 h 533400"/>
                  <a:gd name="connsiteX4" fmla="*/ 315685 w 315685"/>
                  <a:gd name="connsiteY4" fmla="*/ 163286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5685" h="533400">
                    <a:moveTo>
                      <a:pt x="315685" y="163286"/>
                    </a:moveTo>
                    <a:lnTo>
                      <a:pt x="43542" y="0"/>
                    </a:lnTo>
                    <a:lnTo>
                      <a:pt x="0" y="337457"/>
                    </a:lnTo>
                    <a:lnTo>
                      <a:pt x="152400" y="533400"/>
                    </a:lnTo>
                    <a:lnTo>
                      <a:pt x="315685" y="163286"/>
                    </a:lnTo>
                    <a:close/>
                  </a:path>
                </a:pathLst>
              </a:custGeom>
              <a:grpFill/>
              <a:ln w="3175">
                <a:solidFill>
                  <a:srgbClr val="FFFFFF">
                    <a:alpha val="4902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29" name="Forme libre 28"/>
              <p:cNvSpPr/>
              <p:nvPr/>
            </p:nvSpPr>
            <p:spPr>
              <a:xfrm>
                <a:off x="1730829" y="6281490"/>
                <a:ext cx="195942" cy="195943"/>
              </a:xfrm>
              <a:custGeom>
                <a:avLst/>
                <a:gdLst>
                  <a:gd name="connsiteX0" fmla="*/ 141514 w 195942"/>
                  <a:gd name="connsiteY0" fmla="*/ 0 h 195943"/>
                  <a:gd name="connsiteX1" fmla="*/ 10885 w 195942"/>
                  <a:gd name="connsiteY1" fmla="*/ 87086 h 195943"/>
                  <a:gd name="connsiteX2" fmla="*/ 0 w 195942"/>
                  <a:gd name="connsiteY2" fmla="*/ 185057 h 195943"/>
                  <a:gd name="connsiteX3" fmla="*/ 87085 w 195942"/>
                  <a:gd name="connsiteY3" fmla="*/ 195943 h 195943"/>
                  <a:gd name="connsiteX4" fmla="*/ 195942 w 195942"/>
                  <a:gd name="connsiteY4" fmla="*/ 163286 h 195943"/>
                  <a:gd name="connsiteX5" fmla="*/ 141514 w 195942"/>
                  <a:gd name="connsiteY5" fmla="*/ 0 h 1959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5942" h="195943">
                    <a:moveTo>
                      <a:pt x="141514" y="0"/>
                    </a:moveTo>
                    <a:lnTo>
                      <a:pt x="10885" y="87086"/>
                    </a:lnTo>
                    <a:lnTo>
                      <a:pt x="0" y="185057"/>
                    </a:lnTo>
                    <a:lnTo>
                      <a:pt x="87085" y="195943"/>
                    </a:lnTo>
                    <a:lnTo>
                      <a:pt x="195942" y="163286"/>
                    </a:lnTo>
                    <a:lnTo>
                      <a:pt x="1415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>
                    <a:alpha val="4902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30" name="Forme libre 29"/>
              <p:cNvSpPr/>
              <p:nvPr/>
            </p:nvSpPr>
            <p:spPr>
              <a:xfrm>
                <a:off x="959756" y="428604"/>
                <a:ext cx="2643414" cy="6161315"/>
              </a:xfrm>
              <a:custGeom>
                <a:avLst/>
                <a:gdLst>
                  <a:gd name="connsiteX0" fmla="*/ 150586 w 2643414"/>
                  <a:gd name="connsiteY0" fmla="*/ 83458 h 6161315"/>
                  <a:gd name="connsiteX1" fmla="*/ 161472 w 2643414"/>
                  <a:gd name="connsiteY1" fmla="*/ 333829 h 6161315"/>
                  <a:gd name="connsiteX2" fmla="*/ 139700 w 2643414"/>
                  <a:gd name="connsiteY2" fmla="*/ 714829 h 6161315"/>
                  <a:gd name="connsiteX3" fmla="*/ 139700 w 2643414"/>
                  <a:gd name="connsiteY3" fmla="*/ 1476829 h 6161315"/>
                  <a:gd name="connsiteX4" fmla="*/ 128814 w 2643414"/>
                  <a:gd name="connsiteY4" fmla="*/ 1574801 h 6161315"/>
                  <a:gd name="connsiteX5" fmla="*/ 74386 w 2643414"/>
                  <a:gd name="connsiteY5" fmla="*/ 1607458 h 6161315"/>
                  <a:gd name="connsiteX6" fmla="*/ 74386 w 2643414"/>
                  <a:gd name="connsiteY6" fmla="*/ 1672772 h 6161315"/>
                  <a:gd name="connsiteX7" fmla="*/ 9072 w 2643414"/>
                  <a:gd name="connsiteY7" fmla="*/ 1727201 h 6161315"/>
                  <a:gd name="connsiteX8" fmla="*/ 30843 w 2643414"/>
                  <a:gd name="connsiteY8" fmla="*/ 1901372 h 6161315"/>
                  <a:gd name="connsiteX9" fmla="*/ 52614 w 2643414"/>
                  <a:gd name="connsiteY9" fmla="*/ 2032001 h 6161315"/>
                  <a:gd name="connsiteX10" fmla="*/ 9072 w 2643414"/>
                  <a:gd name="connsiteY10" fmla="*/ 2086429 h 6161315"/>
                  <a:gd name="connsiteX11" fmla="*/ 107043 w 2643414"/>
                  <a:gd name="connsiteY11" fmla="*/ 2206172 h 6161315"/>
                  <a:gd name="connsiteX12" fmla="*/ 117929 w 2643414"/>
                  <a:gd name="connsiteY12" fmla="*/ 2380343 h 6161315"/>
                  <a:gd name="connsiteX13" fmla="*/ 172357 w 2643414"/>
                  <a:gd name="connsiteY13" fmla="*/ 3327401 h 6161315"/>
                  <a:gd name="connsiteX14" fmla="*/ 368300 w 2643414"/>
                  <a:gd name="connsiteY14" fmla="*/ 4481286 h 6161315"/>
                  <a:gd name="connsiteX15" fmla="*/ 683986 w 2643414"/>
                  <a:gd name="connsiteY15" fmla="*/ 5613401 h 6161315"/>
                  <a:gd name="connsiteX16" fmla="*/ 792843 w 2643414"/>
                  <a:gd name="connsiteY16" fmla="*/ 6048829 h 6161315"/>
                  <a:gd name="connsiteX17" fmla="*/ 814614 w 2643414"/>
                  <a:gd name="connsiteY17" fmla="*/ 5972629 h 6161315"/>
                  <a:gd name="connsiteX18" fmla="*/ 771072 w 2643414"/>
                  <a:gd name="connsiteY18" fmla="*/ 5765801 h 6161315"/>
                  <a:gd name="connsiteX19" fmla="*/ 618672 w 2643414"/>
                  <a:gd name="connsiteY19" fmla="*/ 5177972 h 6161315"/>
                  <a:gd name="connsiteX20" fmla="*/ 390072 w 2643414"/>
                  <a:gd name="connsiteY20" fmla="*/ 4263572 h 6161315"/>
                  <a:gd name="connsiteX21" fmla="*/ 215900 w 2643414"/>
                  <a:gd name="connsiteY21" fmla="*/ 3131458 h 6161315"/>
                  <a:gd name="connsiteX22" fmla="*/ 183243 w 2643414"/>
                  <a:gd name="connsiteY22" fmla="*/ 2249715 h 6161315"/>
                  <a:gd name="connsiteX23" fmla="*/ 194129 w 2643414"/>
                  <a:gd name="connsiteY23" fmla="*/ 2249715 h 6161315"/>
                  <a:gd name="connsiteX24" fmla="*/ 237672 w 2643414"/>
                  <a:gd name="connsiteY24" fmla="*/ 2271486 h 6161315"/>
                  <a:gd name="connsiteX25" fmla="*/ 281214 w 2643414"/>
                  <a:gd name="connsiteY25" fmla="*/ 2347686 h 6161315"/>
                  <a:gd name="connsiteX26" fmla="*/ 313872 w 2643414"/>
                  <a:gd name="connsiteY26" fmla="*/ 2456543 h 6161315"/>
                  <a:gd name="connsiteX27" fmla="*/ 531586 w 2643414"/>
                  <a:gd name="connsiteY27" fmla="*/ 2608943 h 6161315"/>
                  <a:gd name="connsiteX28" fmla="*/ 814614 w 2643414"/>
                  <a:gd name="connsiteY28" fmla="*/ 2598058 h 6161315"/>
                  <a:gd name="connsiteX29" fmla="*/ 1043214 w 2643414"/>
                  <a:gd name="connsiteY29" fmla="*/ 2500086 h 6161315"/>
                  <a:gd name="connsiteX30" fmla="*/ 1086757 w 2643414"/>
                  <a:gd name="connsiteY30" fmla="*/ 2608943 h 6161315"/>
                  <a:gd name="connsiteX31" fmla="*/ 1097643 w 2643414"/>
                  <a:gd name="connsiteY31" fmla="*/ 2794001 h 6161315"/>
                  <a:gd name="connsiteX32" fmla="*/ 1108529 w 2643414"/>
                  <a:gd name="connsiteY32" fmla="*/ 2902858 h 6161315"/>
                  <a:gd name="connsiteX33" fmla="*/ 1141186 w 2643414"/>
                  <a:gd name="connsiteY33" fmla="*/ 3077029 h 6161315"/>
                  <a:gd name="connsiteX34" fmla="*/ 1119414 w 2643414"/>
                  <a:gd name="connsiteY34" fmla="*/ 3077029 h 6161315"/>
                  <a:gd name="connsiteX35" fmla="*/ 1108529 w 2643414"/>
                  <a:gd name="connsiteY35" fmla="*/ 3218543 h 6161315"/>
                  <a:gd name="connsiteX36" fmla="*/ 1130300 w 2643414"/>
                  <a:gd name="connsiteY36" fmla="*/ 3240315 h 6161315"/>
                  <a:gd name="connsiteX37" fmla="*/ 1086757 w 2643414"/>
                  <a:gd name="connsiteY37" fmla="*/ 3272972 h 6161315"/>
                  <a:gd name="connsiteX38" fmla="*/ 1043214 w 2643414"/>
                  <a:gd name="connsiteY38" fmla="*/ 3490686 h 6161315"/>
                  <a:gd name="connsiteX39" fmla="*/ 988786 w 2643414"/>
                  <a:gd name="connsiteY39" fmla="*/ 3817258 h 6161315"/>
                  <a:gd name="connsiteX40" fmla="*/ 967014 w 2643414"/>
                  <a:gd name="connsiteY40" fmla="*/ 4013201 h 6161315"/>
                  <a:gd name="connsiteX41" fmla="*/ 1086757 w 2643414"/>
                  <a:gd name="connsiteY41" fmla="*/ 4034972 h 6161315"/>
                  <a:gd name="connsiteX42" fmla="*/ 1075872 w 2643414"/>
                  <a:gd name="connsiteY42" fmla="*/ 4165601 h 6161315"/>
                  <a:gd name="connsiteX43" fmla="*/ 1119414 w 2643414"/>
                  <a:gd name="connsiteY43" fmla="*/ 4318001 h 6161315"/>
                  <a:gd name="connsiteX44" fmla="*/ 1130300 w 2643414"/>
                  <a:gd name="connsiteY44" fmla="*/ 4513943 h 6161315"/>
                  <a:gd name="connsiteX45" fmla="*/ 1108529 w 2643414"/>
                  <a:gd name="connsiteY45" fmla="*/ 4611915 h 6161315"/>
                  <a:gd name="connsiteX46" fmla="*/ 1108529 w 2643414"/>
                  <a:gd name="connsiteY46" fmla="*/ 4699001 h 6161315"/>
                  <a:gd name="connsiteX47" fmla="*/ 1021443 w 2643414"/>
                  <a:gd name="connsiteY47" fmla="*/ 4840515 h 6161315"/>
                  <a:gd name="connsiteX48" fmla="*/ 1086757 w 2643414"/>
                  <a:gd name="connsiteY48" fmla="*/ 4884058 h 6161315"/>
                  <a:gd name="connsiteX49" fmla="*/ 1043214 w 2643414"/>
                  <a:gd name="connsiteY49" fmla="*/ 5036458 h 6161315"/>
                  <a:gd name="connsiteX50" fmla="*/ 1032329 w 2643414"/>
                  <a:gd name="connsiteY50" fmla="*/ 5199743 h 6161315"/>
                  <a:gd name="connsiteX51" fmla="*/ 1010557 w 2643414"/>
                  <a:gd name="connsiteY51" fmla="*/ 5297715 h 6161315"/>
                  <a:gd name="connsiteX52" fmla="*/ 1054100 w 2643414"/>
                  <a:gd name="connsiteY52" fmla="*/ 5384801 h 6161315"/>
                  <a:gd name="connsiteX53" fmla="*/ 1021443 w 2643414"/>
                  <a:gd name="connsiteY53" fmla="*/ 5580743 h 6161315"/>
                  <a:gd name="connsiteX54" fmla="*/ 1010557 w 2643414"/>
                  <a:gd name="connsiteY54" fmla="*/ 5667829 h 6161315"/>
                  <a:gd name="connsiteX55" fmla="*/ 967014 w 2643414"/>
                  <a:gd name="connsiteY55" fmla="*/ 5700486 h 6161315"/>
                  <a:gd name="connsiteX56" fmla="*/ 956129 w 2643414"/>
                  <a:gd name="connsiteY56" fmla="*/ 5787572 h 6161315"/>
                  <a:gd name="connsiteX57" fmla="*/ 771072 w 2643414"/>
                  <a:gd name="connsiteY57" fmla="*/ 5961743 h 6161315"/>
                  <a:gd name="connsiteX58" fmla="*/ 890814 w 2643414"/>
                  <a:gd name="connsiteY58" fmla="*/ 6070601 h 6161315"/>
                  <a:gd name="connsiteX59" fmla="*/ 1141186 w 2643414"/>
                  <a:gd name="connsiteY59" fmla="*/ 6059715 h 6161315"/>
                  <a:gd name="connsiteX60" fmla="*/ 1195614 w 2643414"/>
                  <a:gd name="connsiteY60" fmla="*/ 5929086 h 6161315"/>
                  <a:gd name="connsiteX61" fmla="*/ 1326243 w 2643414"/>
                  <a:gd name="connsiteY61" fmla="*/ 5896429 h 6161315"/>
                  <a:gd name="connsiteX62" fmla="*/ 1326243 w 2643414"/>
                  <a:gd name="connsiteY62" fmla="*/ 5722258 h 6161315"/>
                  <a:gd name="connsiteX63" fmla="*/ 1315357 w 2643414"/>
                  <a:gd name="connsiteY63" fmla="*/ 5504543 h 6161315"/>
                  <a:gd name="connsiteX64" fmla="*/ 1337129 w 2643414"/>
                  <a:gd name="connsiteY64" fmla="*/ 5439229 h 6161315"/>
                  <a:gd name="connsiteX65" fmla="*/ 1326243 w 2643414"/>
                  <a:gd name="connsiteY65" fmla="*/ 5341258 h 6161315"/>
                  <a:gd name="connsiteX66" fmla="*/ 1348014 w 2643414"/>
                  <a:gd name="connsiteY66" fmla="*/ 5330372 h 6161315"/>
                  <a:gd name="connsiteX67" fmla="*/ 1337129 w 2643414"/>
                  <a:gd name="connsiteY67" fmla="*/ 5297715 h 6161315"/>
                  <a:gd name="connsiteX68" fmla="*/ 1413329 w 2643414"/>
                  <a:gd name="connsiteY68" fmla="*/ 5145315 h 6161315"/>
                  <a:gd name="connsiteX69" fmla="*/ 1467757 w 2643414"/>
                  <a:gd name="connsiteY69" fmla="*/ 5112658 h 6161315"/>
                  <a:gd name="connsiteX70" fmla="*/ 1445986 w 2643414"/>
                  <a:gd name="connsiteY70" fmla="*/ 4992915 h 6161315"/>
                  <a:gd name="connsiteX71" fmla="*/ 1522186 w 2643414"/>
                  <a:gd name="connsiteY71" fmla="*/ 4873172 h 6161315"/>
                  <a:gd name="connsiteX72" fmla="*/ 1478643 w 2643414"/>
                  <a:gd name="connsiteY72" fmla="*/ 4829629 h 6161315"/>
                  <a:gd name="connsiteX73" fmla="*/ 1565729 w 2643414"/>
                  <a:gd name="connsiteY73" fmla="*/ 4731658 h 6161315"/>
                  <a:gd name="connsiteX74" fmla="*/ 1641929 w 2643414"/>
                  <a:gd name="connsiteY74" fmla="*/ 4775201 h 6161315"/>
                  <a:gd name="connsiteX75" fmla="*/ 1663700 w 2643414"/>
                  <a:gd name="connsiteY75" fmla="*/ 5025572 h 6161315"/>
                  <a:gd name="connsiteX76" fmla="*/ 1707243 w 2643414"/>
                  <a:gd name="connsiteY76" fmla="*/ 5134429 h 6161315"/>
                  <a:gd name="connsiteX77" fmla="*/ 1707243 w 2643414"/>
                  <a:gd name="connsiteY77" fmla="*/ 5265058 h 6161315"/>
                  <a:gd name="connsiteX78" fmla="*/ 1761672 w 2643414"/>
                  <a:gd name="connsiteY78" fmla="*/ 5308601 h 6161315"/>
                  <a:gd name="connsiteX79" fmla="*/ 1761672 w 2643414"/>
                  <a:gd name="connsiteY79" fmla="*/ 5428343 h 6161315"/>
                  <a:gd name="connsiteX80" fmla="*/ 1772557 w 2643414"/>
                  <a:gd name="connsiteY80" fmla="*/ 5548086 h 6161315"/>
                  <a:gd name="connsiteX81" fmla="*/ 1739900 w 2643414"/>
                  <a:gd name="connsiteY81" fmla="*/ 5613401 h 6161315"/>
                  <a:gd name="connsiteX82" fmla="*/ 1783443 w 2643414"/>
                  <a:gd name="connsiteY82" fmla="*/ 5722258 h 6161315"/>
                  <a:gd name="connsiteX83" fmla="*/ 1794329 w 2643414"/>
                  <a:gd name="connsiteY83" fmla="*/ 5831115 h 6161315"/>
                  <a:gd name="connsiteX84" fmla="*/ 1783443 w 2643414"/>
                  <a:gd name="connsiteY84" fmla="*/ 5918201 h 6161315"/>
                  <a:gd name="connsiteX85" fmla="*/ 1783443 w 2643414"/>
                  <a:gd name="connsiteY85" fmla="*/ 6016172 h 6161315"/>
                  <a:gd name="connsiteX86" fmla="*/ 1826986 w 2643414"/>
                  <a:gd name="connsiteY86" fmla="*/ 6114143 h 6161315"/>
                  <a:gd name="connsiteX87" fmla="*/ 2110014 w 2643414"/>
                  <a:gd name="connsiteY87" fmla="*/ 6146801 h 6161315"/>
                  <a:gd name="connsiteX88" fmla="*/ 2142672 w 2643414"/>
                  <a:gd name="connsiteY88" fmla="*/ 6027058 h 6161315"/>
                  <a:gd name="connsiteX89" fmla="*/ 2077357 w 2643414"/>
                  <a:gd name="connsiteY89" fmla="*/ 5918201 h 6161315"/>
                  <a:gd name="connsiteX90" fmla="*/ 2055586 w 2643414"/>
                  <a:gd name="connsiteY90" fmla="*/ 5787572 h 6161315"/>
                  <a:gd name="connsiteX91" fmla="*/ 2012043 w 2643414"/>
                  <a:gd name="connsiteY91" fmla="*/ 5613401 h 6161315"/>
                  <a:gd name="connsiteX92" fmla="*/ 2033814 w 2643414"/>
                  <a:gd name="connsiteY92" fmla="*/ 5537201 h 6161315"/>
                  <a:gd name="connsiteX93" fmla="*/ 2012043 w 2643414"/>
                  <a:gd name="connsiteY93" fmla="*/ 5493658 h 6161315"/>
                  <a:gd name="connsiteX94" fmla="*/ 2066472 w 2643414"/>
                  <a:gd name="connsiteY94" fmla="*/ 5406572 h 6161315"/>
                  <a:gd name="connsiteX95" fmla="*/ 2055586 w 2643414"/>
                  <a:gd name="connsiteY95" fmla="*/ 5156201 h 6161315"/>
                  <a:gd name="connsiteX96" fmla="*/ 2044700 w 2643414"/>
                  <a:gd name="connsiteY96" fmla="*/ 5036458 h 6161315"/>
                  <a:gd name="connsiteX97" fmla="*/ 2033814 w 2643414"/>
                  <a:gd name="connsiteY97" fmla="*/ 4786086 h 6161315"/>
                  <a:gd name="connsiteX98" fmla="*/ 2001157 w 2643414"/>
                  <a:gd name="connsiteY98" fmla="*/ 4644572 h 6161315"/>
                  <a:gd name="connsiteX99" fmla="*/ 2044700 w 2643414"/>
                  <a:gd name="connsiteY99" fmla="*/ 4372429 h 6161315"/>
                  <a:gd name="connsiteX100" fmla="*/ 2012043 w 2643414"/>
                  <a:gd name="connsiteY100" fmla="*/ 4198258 h 6161315"/>
                  <a:gd name="connsiteX101" fmla="*/ 2055586 w 2643414"/>
                  <a:gd name="connsiteY101" fmla="*/ 4078515 h 6161315"/>
                  <a:gd name="connsiteX102" fmla="*/ 2077357 w 2643414"/>
                  <a:gd name="connsiteY102" fmla="*/ 3817258 h 6161315"/>
                  <a:gd name="connsiteX103" fmla="*/ 1979386 w 2643414"/>
                  <a:gd name="connsiteY103" fmla="*/ 3381829 h 6161315"/>
                  <a:gd name="connsiteX104" fmla="*/ 2066472 w 2643414"/>
                  <a:gd name="connsiteY104" fmla="*/ 3349172 h 6161315"/>
                  <a:gd name="connsiteX105" fmla="*/ 2229757 w 2643414"/>
                  <a:gd name="connsiteY105" fmla="*/ 3272972 h 6161315"/>
                  <a:gd name="connsiteX106" fmla="*/ 2218872 w 2643414"/>
                  <a:gd name="connsiteY106" fmla="*/ 3164115 h 6161315"/>
                  <a:gd name="connsiteX107" fmla="*/ 2338614 w 2643414"/>
                  <a:gd name="connsiteY107" fmla="*/ 3055258 h 6161315"/>
                  <a:gd name="connsiteX108" fmla="*/ 2273300 w 2643414"/>
                  <a:gd name="connsiteY108" fmla="*/ 2957286 h 6161315"/>
                  <a:gd name="connsiteX109" fmla="*/ 2229757 w 2643414"/>
                  <a:gd name="connsiteY109" fmla="*/ 2902858 h 6161315"/>
                  <a:gd name="connsiteX110" fmla="*/ 2218872 w 2643414"/>
                  <a:gd name="connsiteY110" fmla="*/ 2891972 h 6161315"/>
                  <a:gd name="connsiteX111" fmla="*/ 2197100 w 2643414"/>
                  <a:gd name="connsiteY111" fmla="*/ 2728686 h 6161315"/>
                  <a:gd name="connsiteX112" fmla="*/ 2131786 w 2643414"/>
                  <a:gd name="connsiteY112" fmla="*/ 2783115 h 6161315"/>
                  <a:gd name="connsiteX113" fmla="*/ 2033814 w 2643414"/>
                  <a:gd name="connsiteY113" fmla="*/ 2870201 h 6161315"/>
                  <a:gd name="connsiteX114" fmla="*/ 2033814 w 2643414"/>
                  <a:gd name="connsiteY114" fmla="*/ 2989943 h 6161315"/>
                  <a:gd name="connsiteX115" fmla="*/ 1957614 w 2643414"/>
                  <a:gd name="connsiteY115" fmla="*/ 3055258 h 6161315"/>
                  <a:gd name="connsiteX116" fmla="*/ 1946729 w 2643414"/>
                  <a:gd name="connsiteY116" fmla="*/ 3153229 h 6161315"/>
                  <a:gd name="connsiteX117" fmla="*/ 1957614 w 2643414"/>
                  <a:gd name="connsiteY117" fmla="*/ 3229429 h 6161315"/>
                  <a:gd name="connsiteX118" fmla="*/ 2044700 w 2643414"/>
                  <a:gd name="connsiteY118" fmla="*/ 3338286 h 6161315"/>
                  <a:gd name="connsiteX119" fmla="*/ 2044700 w 2643414"/>
                  <a:gd name="connsiteY119" fmla="*/ 3643086 h 6161315"/>
                  <a:gd name="connsiteX120" fmla="*/ 2110014 w 2643414"/>
                  <a:gd name="connsiteY120" fmla="*/ 3599543 h 6161315"/>
                  <a:gd name="connsiteX121" fmla="*/ 2371272 w 2643414"/>
                  <a:gd name="connsiteY121" fmla="*/ 3436258 h 6161315"/>
                  <a:gd name="connsiteX122" fmla="*/ 2469243 w 2643414"/>
                  <a:gd name="connsiteY122" fmla="*/ 3414486 h 6161315"/>
                  <a:gd name="connsiteX123" fmla="*/ 2512786 w 2643414"/>
                  <a:gd name="connsiteY123" fmla="*/ 3294743 h 6161315"/>
                  <a:gd name="connsiteX124" fmla="*/ 2621643 w 2643414"/>
                  <a:gd name="connsiteY124" fmla="*/ 3164115 h 6161315"/>
                  <a:gd name="connsiteX125" fmla="*/ 2643414 w 2643414"/>
                  <a:gd name="connsiteY125" fmla="*/ 2935515 h 6161315"/>
                  <a:gd name="connsiteX126" fmla="*/ 2621643 w 2643414"/>
                  <a:gd name="connsiteY126" fmla="*/ 2772229 h 6161315"/>
                  <a:gd name="connsiteX127" fmla="*/ 2567214 w 2643414"/>
                  <a:gd name="connsiteY127" fmla="*/ 2641601 h 6161315"/>
                  <a:gd name="connsiteX128" fmla="*/ 2523672 w 2643414"/>
                  <a:gd name="connsiteY128" fmla="*/ 2543629 h 6161315"/>
                  <a:gd name="connsiteX129" fmla="*/ 2436586 w 2643414"/>
                  <a:gd name="connsiteY129" fmla="*/ 2413001 h 6161315"/>
                  <a:gd name="connsiteX130" fmla="*/ 2360386 w 2643414"/>
                  <a:gd name="connsiteY130" fmla="*/ 2173515 h 6161315"/>
                  <a:gd name="connsiteX131" fmla="*/ 2197100 w 2643414"/>
                  <a:gd name="connsiteY131" fmla="*/ 2042886 h 6161315"/>
                  <a:gd name="connsiteX132" fmla="*/ 2153557 w 2643414"/>
                  <a:gd name="connsiteY132" fmla="*/ 2021115 h 6161315"/>
                  <a:gd name="connsiteX133" fmla="*/ 2066472 w 2643414"/>
                  <a:gd name="connsiteY133" fmla="*/ 1955801 h 6161315"/>
                  <a:gd name="connsiteX134" fmla="*/ 1968500 w 2643414"/>
                  <a:gd name="connsiteY134" fmla="*/ 1836058 h 6161315"/>
                  <a:gd name="connsiteX135" fmla="*/ 1870529 w 2643414"/>
                  <a:gd name="connsiteY135" fmla="*/ 1836058 h 6161315"/>
                  <a:gd name="connsiteX136" fmla="*/ 1859643 w 2643414"/>
                  <a:gd name="connsiteY136" fmla="*/ 1770743 h 6161315"/>
                  <a:gd name="connsiteX137" fmla="*/ 1870529 w 2643414"/>
                  <a:gd name="connsiteY137" fmla="*/ 1596572 h 6161315"/>
                  <a:gd name="connsiteX138" fmla="*/ 1924957 w 2643414"/>
                  <a:gd name="connsiteY138" fmla="*/ 1574801 h 6161315"/>
                  <a:gd name="connsiteX139" fmla="*/ 1979386 w 2643414"/>
                  <a:gd name="connsiteY139" fmla="*/ 1498601 h 6161315"/>
                  <a:gd name="connsiteX140" fmla="*/ 1968500 w 2643414"/>
                  <a:gd name="connsiteY140" fmla="*/ 1400629 h 6161315"/>
                  <a:gd name="connsiteX141" fmla="*/ 2012043 w 2643414"/>
                  <a:gd name="connsiteY141" fmla="*/ 1346201 h 6161315"/>
                  <a:gd name="connsiteX142" fmla="*/ 1957614 w 2643414"/>
                  <a:gd name="connsiteY142" fmla="*/ 1193801 h 6161315"/>
                  <a:gd name="connsiteX143" fmla="*/ 1924957 w 2643414"/>
                  <a:gd name="connsiteY143" fmla="*/ 1084943 h 6161315"/>
                  <a:gd name="connsiteX144" fmla="*/ 1946729 w 2643414"/>
                  <a:gd name="connsiteY144" fmla="*/ 1084943 h 6161315"/>
                  <a:gd name="connsiteX145" fmla="*/ 1881414 w 2643414"/>
                  <a:gd name="connsiteY145" fmla="*/ 932543 h 6161315"/>
                  <a:gd name="connsiteX146" fmla="*/ 1935843 w 2643414"/>
                  <a:gd name="connsiteY146" fmla="*/ 976086 h 6161315"/>
                  <a:gd name="connsiteX147" fmla="*/ 1870529 w 2643414"/>
                  <a:gd name="connsiteY147" fmla="*/ 769258 h 6161315"/>
                  <a:gd name="connsiteX148" fmla="*/ 1881414 w 2643414"/>
                  <a:gd name="connsiteY148" fmla="*/ 638629 h 6161315"/>
                  <a:gd name="connsiteX149" fmla="*/ 1903186 w 2643414"/>
                  <a:gd name="connsiteY149" fmla="*/ 584201 h 6161315"/>
                  <a:gd name="connsiteX150" fmla="*/ 1990272 w 2643414"/>
                  <a:gd name="connsiteY150" fmla="*/ 649515 h 6161315"/>
                  <a:gd name="connsiteX151" fmla="*/ 1892300 w 2643414"/>
                  <a:gd name="connsiteY151" fmla="*/ 497115 h 6161315"/>
                  <a:gd name="connsiteX152" fmla="*/ 1957614 w 2643414"/>
                  <a:gd name="connsiteY152" fmla="*/ 518886 h 6161315"/>
                  <a:gd name="connsiteX153" fmla="*/ 1924957 w 2643414"/>
                  <a:gd name="connsiteY153" fmla="*/ 344715 h 6161315"/>
                  <a:gd name="connsiteX154" fmla="*/ 1892300 w 2643414"/>
                  <a:gd name="connsiteY154" fmla="*/ 344715 h 6161315"/>
                  <a:gd name="connsiteX155" fmla="*/ 1837872 w 2643414"/>
                  <a:gd name="connsiteY155" fmla="*/ 616858 h 6161315"/>
                  <a:gd name="connsiteX156" fmla="*/ 1848757 w 2643414"/>
                  <a:gd name="connsiteY156" fmla="*/ 932543 h 6161315"/>
                  <a:gd name="connsiteX157" fmla="*/ 1739900 w 2643414"/>
                  <a:gd name="connsiteY157" fmla="*/ 780143 h 6161315"/>
                  <a:gd name="connsiteX158" fmla="*/ 1674586 w 2643414"/>
                  <a:gd name="connsiteY158" fmla="*/ 878115 h 6161315"/>
                  <a:gd name="connsiteX159" fmla="*/ 1456872 w 2643414"/>
                  <a:gd name="connsiteY159" fmla="*/ 1019629 h 6161315"/>
                  <a:gd name="connsiteX160" fmla="*/ 1326243 w 2643414"/>
                  <a:gd name="connsiteY160" fmla="*/ 1172029 h 6161315"/>
                  <a:gd name="connsiteX161" fmla="*/ 1228272 w 2643414"/>
                  <a:gd name="connsiteY161" fmla="*/ 1182915 h 6161315"/>
                  <a:gd name="connsiteX162" fmla="*/ 1173843 w 2643414"/>
                  <a:gd name="connsiteY162" fmla="*/ 1215572 h 6161315"/>
                  <a:gd name="connsiteX163" fmla="*/ 1054100 w 2643414"/>
                  <a:gd name="connsiteY163" fmla="*/ 1335315 h 6161315"/>
                  <a:gd name="connsiteX164" fmla="*/ 1152072 w 2643414"/>
                  <a:gd name="connsiteY164" fmla="*/ 1389743 h 6161315"/>
                  <a:gd name="connsiteX165" fmla="*/ 1271814 w 2643414"/>
                  <a:gd name="connsiteY165" fmla="*/ 1411515 h 6161315"/>
                  <a:gd name="connsiteX166" fmla="*/ 1315357 w 2643414"/>
                  <a:gd name="connsiteY166" fmla="*/ 1367972 h 6161315"/>
                  <a:gd name="connsiteX167" fmla="*/ 1304472 w 2643414"/>
                  <a:gd name="connsiteY167" fmla="*/ 1465943 h 6161315"/>
                  <a:gd name="connsiteX168" fmla="*/ 1348014 w 2643414"/>
                  <a:gd name="connsiteY168" fmla="*/ 1542143 h 6161315"/>
                  <a:gd name="connsiteX169" fmla="*/ 1369786 w 2643414"/>
                  <a:gd name="connsiteY169" fmla="*/ 1607458 h 6161315"/>
                  <a:gd name="connsiteX170" fmla="*/ 1391557 w 2643414"/>
                  <a:gd name="connsiteY170" fmla="*/ 1727201 h 6161315"/>
                  <a:gd name="connsiteX171" fmla="*/ 1500414 w 2643414"/>
                  <a:gd name="connsiteY171" fmla="*/ 1825172 h 6161315"/>
                  <a:gd name="connsiteX172" fmla="*/ 1424214 w 2643414"/>
                  <a:gd name="connsiteY172" fmla="*/ 1901372 h 6161315"/>
                  <a:gd name="connsiteX173" fmla="*/ 1315357 w 2643414"/>
                  <a:gd name="connsiteY173" fmla="*/ 1901372 h 6161315"/>
                  <a:gd name="connsiteX174" fmla="*/ 1195614 w 2643414"/>
                  <a:gd name="connsiteY174" fmla="*/ 1934029 h 6161315"/>
                  <a:gd name="connsiteX175" fmla="*/ 1075872 w 2643414"/>
                  <a:gd name="connsiteY175" fmla="*/ 1944915 h 6161315"/>
                  <a:gd name="connsiteX176" fmla="*/ 858157 w 2643414"/>
                  <a:gd name="connsiteY176" fmla="*/ 2086429 h 6161315"/>
                  <a:gd name="connsiteX177" fmla="*/ 542472 w 2643414"/>
                  <a:gd name="connsiteY177" fmla="*/ 2206172 h 6161315"/>
                  <a:gd name="connsiteX178" fmla="*/ 509814 w 2643414"/>
                  <a:gd name="connsiteY178" fmla="*/ 2206172 h 6161315"/>
                  <a:gd name="connsiteX179" fmla="*/ 444500 w 2643414"/>
                  <a:gd name="connsiteY179" fmla="*/ 2129972 h 6161315"/>
                  <a:gd name="connsiteX180" fmla="*/ 390072 w 2643414"/>
                  <a:gd name="connsiteY180" fmla="*/ 2129972 h 6161315"/>
                  <a:gd name="connsiteX181" fmla="*/ 313872 w 2643414"/>
                  <a:gd name="connsiteY181" fmla="*/ 2010229 h 6161315"/>
                  <a:gd name="connsiteX182" fmla="*/ 226786 w 2643414"/>
                  <a:gd name="connsiteY182" fmla="*/ 1901372 h 6161315"/>
                  <a:gd name="connsiteX183" fmla="*/ 205014 w 2643414"/>
                  <a:gd name="connsiteY183" fmla="*/ 1868715 h 6161315"/>
                  <a:gd name="connsiteX184" fmla="*/ 226786 w 2643414"/>
                  <a:gd name="connsiteY184" fmla="*/ 1825172 h 6161315"/>
                  <a:gd name="connsiteX185" fmla="*/ 194129 w 2643414"/>
                  <a:gd name="connsiteY185" fmla="*/ 1770743 h 6161315"/>
                  <a:gd name="connsiteX186" fmla="*/ 226786 w 2643414"/>
                  <a:gd name="connsiteY186" fmla="*/ 1748972 h 6161315"/>
                  <a:gd name="connsiteX187" fmla="*/ 215900 w 2643414"/>
                  <a:gd name="connsiteY187" fmla="*/ 1694543 h 6161315"/>
                  <a:gd name="connsiteX188" fmla="*/ 215900 w 2643414"/>
                  <a:gd name="connsiteY188" fmla="*/ 1629229 h 6161315"/>
                  <a:gd name="connsiteX189" fmla="*/ 215900 w 2643414"/>
                  <a:gd name="connsiteY189" fmla="*/ 1607458 h 6161315"/>
                  <a:gd name="connsiteX190" fmla="*/ 183243 w 2643414"/>
                  <a:gd name="connsiteY190" fmla="*/ 1596572 h 6161315"/>
                  <a:gd name="connsiteX191" fmla="*/ 183243 w 2643414"/>
                  <a:gd name="connsiteY191" fmla="*/ 1574801 h 6161315"/>
                  <a:gd name="connsiteX192" fmla="*/ 183243 w 2643414"/>
                  <a:gd name="connsiteY192" fmla="*/ 1465943 h 6161315"/>
                  <a:gd name="connsiteX193" fmla="*/ 194129 w 2643414"/>
                  <a:gd name="connsiteY193" fmla="*/ 1019629 h 6161315"/>
                  <a:gd name="connsiteX194" fmla="*/ 205014 w 2643414"/>
                  <a:gd name="connsiteY194" fmla="*/ 431801 h 6161315"/>
                  <a:gd name="connsiteX195" fmla="*/ 205014 w 2643414"/>
                  <a:gd name="connsiteY195" fmla="*/ 61686 h 6161315"/>
                  <a:gd name="connsiteX196" fmla="*/ 150586 w 2643414"/>
                  <a:gd name="connsiteY196" fmla="*/ 83458 h 6161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</a:cxnLst>
                <a:rect l="l" t="t" r="r" b="b"/>
                <a:pathLst>
                  <a:path w="2643414" h="6161315">
                    <a:moveTo>
                      <a:pt x="150586" y="83458"/>
                    </a:moveTo>
                    <a:cubicBezTo>
                      <a:pt x="143329" y="128815"/>
                      <a:pt x="163286" y="228601"/>
                      <a:pt x="161472" y="333829"/>
                    </a:cubicBezTo>
                    <a:cubicBezTo>
                      <a:pt x="159658" y="439058"/>
                      <a:pt x="143329" y="524329"/>
                      <a:pt x="139700" y="714829"/>
                    </a:cubicBezTo>
                    <a:cubicBezTo>
                      <a:pt x="136071" y="905329"/>
                      <a:pt x="141514" y="1333500"/>
                      <a:pt x="139700" y="1476829"/>
                    </a:cubicBezTo>
                    <a:cubicBezTo>
                      <a:pt x="137886" y="1620158"/>
                      <a:pt x="139700" y="1553030"/>
                      <a:pt x="128814" y="1574801"/>
                    </a:cubicBezTo>
                    <a:cubicBezTo>
                      <a:pt x="117928" y="1596573"/>
                      <a:pt x="83457" y="1591130"/>
                      <a:pt x="74386" y="1607458"/>
                    </a:cubicBezTo>
                    <a:cubicBezTo>
                      <a:pt x="65315" y="1623786"/>
                      <a:pt x="85272" y="1652815"/>
                      <a:pt x="74386" y="1672772"/>
                    </a:cubicBezTo>
                    <a:cubicBezTo>
                      <a:pt x="63500" y="1692729"/>
                      <a:pt x="16329" y="1689101"/>
                      <a:pt x="9072" y="1727201"/>
                    </a:cubicBezTo>
                    <a:cubicBezTo>
                      <a:pt x="1815" y="1765301"/>
                      <a:pt x="23586" y="1850572"/>
                      <a:pt x="30843" y="1901372"/>
                    </a:cubicBezTo>
                    <a:cubicBezTo>
                      <a:pt x="38100" y="1952172"/>
                      <a:pt x="56243" y="2001158"/>
                      <a:pt x="52614" y="2032001"/>
                    </a:cubicBezTo>
                    <a:cubicBezTo>
                      <a:pt x="48985" y="2062844"/>
                      <a:pt x="0" y="2057400"/>
                      <a:pt x="9072" y="2086429"/>
                    </a:cubicBezTo>
                    <a:cubicBezTo>
                      <a:pt x="18144" y="2115458"/>
                      <a:pt x="88900" y="2157186"/>
                      <a:pt x="107043" y="2206172"/>
                    </a:cubicBezTo>
                    <a:cubicBezTo>
                      <a:pt x="125186" y="2255158"/>
                      <a:pt x="107043" y="2193472"/>
                      <a:pt x="117929" y="2380343"/>
                    </a:cubicBezTo>
                    <a:cubicBezTo>
                      <a:pt x="128815" y="2567214"/>
                      <a:pt x="130629" y="2977244"/>
                      <a:pt x="172357" y="3327401"/>
                    </a:cubicBezTo>
                    <a:cubicBezTo>
                      <a:pt x="214086" y="3677558"/>
                      <a:pt x="283028" y="4100286"/>
                      <a:pt x="368300" y="4481286"/>
                    </a:cubicBezTo>
                    <a:cubicBezTo>
                      <a:pt x="453572" y="4862286"/>
                      <a:pt x="613229" y="5352144"/>
                      <a:pt x="683986" y="5613401"/>
                    </a:cubicBezTo>
                    <a:cubicBezTo>
                      <a:pt x="754743" y="5874658"/>
                      <a:pt x="771072" y="5988958"/>
                      <a:pt x="792843" y="6048829"/>
                    </a:cubicBezTo>
                    <a:cubicBezTo>
                      <a:pt x="814614" y="6108700"/>
                      <a:pt x="818242" y="6019800"/>
                      <a:pt x="814614" y="5972629"/>
                    </a:cubicBezTo>
                    <a:cubicBezTo>
                      <a:pt x="810986" y="5925458"/>
                      <a:pt x="803729" y="5898244"/>
                      <a:pt x="771072" y="5765801"/>
                    </a:cubicBezTo>
                    <a:cubicBezTo>
                      <a:pt x="738415" y="5633358"/>
                      <a:pt x="682172" y="5428343"/>
                      <a:pt x="618672" y="5177972"/>
                    </a:cubicBezTo>
                    <a:cubicBezTo>
                      <a:pt x="555172" y="4927601"/>
                      <a:pt x="457201" y="4604658"/>
                      <a:pt x="390072" y="4263572"/>
                    </a:cubicBezTo>
                    <a:cubicBezTo>
                      <a:pt x="322943" y="3922486"/>
                      <a:pt x="250371" y="3467101"/>
                      <a:pt x="215900" y="3131458"/>
                    </a:cubicBezTo>
                    <a:cubicBezTo>
                      <a:pt x="181429" y="2795815"/>
                      <a:pt x="186871" y="2396672"/>
                      <a:pt x="183243" y="2249715"/>
                    </a:cubicBezTo>
                    <a:cubicBezTo>
                      <a:pt x="179615" y="2102758"/>
                      <a:pt x="185058" y="2246087"/>
                      <a:pt x="194129" y="2249715"/>
                    </a:cubicBezTo>
                    <a:cubicBezTo>
                      <a:pt x="203200" y="2253343"/>
                      <a:pt x="223158" y="2255158"/>
                      <a:pt x="237672" y="2271486"/>
                    </a:cubicBezTo>
                    <a:cubicBezTo>
                      <a:pt x="252186" y="2287815"/>
                      <a:pt x="268514" y="2316843"/>
                      <a:pt x="281214" y="2347686"/>
                    </a:cubicBezTo>
                    <a:cubicBezTo>
                      <a:pt x="293914" y="2378529"/>
                      <a:pt x="272143" y="2413000"/>
                      <a:pt x="313872" y="2456543"/>
                    </a:cubicBezTo>
                    <a:cubicBezTo>
                      <a:pt x="355601" y="2500086"/>
                      <a:pt x="448129" y="2585357"/>
                      <a:pt x="531586" y="2608943"/>
                    </a:cubicBezTo>
                    <a:cubicBezTo>
                      <a:pt x="615043" y="2632529"/>
                      <a:pt x="729343" y="2616201"/>
                      <a:pt x="814614" y="2598058"/>
                    </a:cubicBezTo>
                    <a:cubicBezTo>
                      <a:pt x="899885" y="2579915"/>
                      <a:pt x="997857" y="2498272"/>
                      <a:pt x="1043214" y="2500086"/>
                    </a:cubicBezTo>
                    <a:cubicBezTo>
                      <a:pt x="1088571" y="2501900"/>
                      <a:pt x="1077685" y="2559957"/>
                      <a:pt x="1086757" y="2608943"/>
                    </a:cubicBezTo>
                    <a:cubicBezTo>
                      <a:pt x="1095829" y="2657929"/>
                      <a:pt x="1094014" y="2745015"/>
                      <a:pt x="1097643" y="2794001"/>
                    </a:cubicBezTo>
                    <a:cubicBezTo>
                      <a:pt x="1101272" y="2842987"/>
                      <a:pt x="1101272" y="2855687"/>
                      <a:pt x="1108529" y="2902858"/>
                    </a:cubicBezTo>
                    <a:cubicBezTo>
                      <a:pt x="1115786" y="2950029"/>
                      <a:pt x="1139372" y="3048001"/>
                      <a:pt x="1141186" y="3077029"/>
                    </a:cubicBezTo>
                    <a:cubicBezTo>
                      <a:pt x="1143000" y="3106057"/>
                      <a:pt x="1124857" y="3053443"/>
                      <a:pt x="1119414" y="3077029"/>
                    </a:cubicBezTo>
                    <a:cubicBezTo>
                      <a:pt x="1113971" y="3100615"/>
                      <a:pt x="1106715" y="3191329"/>
                      <a:pt x="1108529" y="3218543"/>
                    </a:cubicBezTo>
                    <a:cubicBezTo>
                      <a:pt x="1110343" y="3245757"/>
                      <a:pt x="1133929" y="3231244"/>
                      <a:pt x="1130300" y="3240315"/>
                    </a:cubicBezTo>
                    <a:cubicBezTo>
                      <a:pt x="1126671" y="3249387"/>
                      <a:pt x="1101271" y="3231244"/>
                      <a:pt x="1086757" y="3272972"/>
                    </a:cubicBezTo>
                    <a:cubicBezTo>
                      <a:pt x="1072243" y="3314700"/>
                      <a:pt x="1059543" y="3399972"/>
                      <a:pt x="1043214" y="3490686"/>
                    </a:cubicBezTo>
                    <a:cubicBezTo>
                      <a:pt x="1026885" y="3581400"/>
                      <a:pt x="1001486" y="3730172"/>
                      <a:pt x="988786" y="3817258"/>
                    </a:cubicBezTo>
                    <a:cubicBezTo>
                      <a:pt x="976086" y="3904344"/>
                      <a:pt x="950685" y="3976915"/>
                      <a:pt x="967014" y="4013201"/>
                    </a:cubicBezTo>
                    <a:cubicBezTo>
                      <a:pt x="983343" y="4049487"/>
                      <a:pt x="1068614" y="4009572"/>
                      <a:pt x="1086757" y="4034972"/>
                    </a:cubicBezTo>
                    <a:cubicBezTo>
                      <a:pt x="1104900" y="4060372"/>
                      <a:pt x="1070429" y="4118430"/>
                      <a:pt x="1075872" y="4165601"/>
                    </a:cubicBezTo>
                    <a:cubicBezTo>
                      <a:pt x="1081315" y="4212772"/>
                      <a:pt x="1110343" y="4259944"/>
                      <a:pt x="1119414" y="4318001"/>
                    </a:cubicBezTo>
                    <a:cubicBezTo>
                      <a:pt x="1128485" y="4376058"/>
                      <a:pt x="1132114" y="4464957"/>
                      <a:pt x="1130300" y="4513943"/>
                    </a:cubicBezTo>
                    <a:cubicBezTo>
                      <a:pt x="1128486" y="4562929"/>
                      <a:pt x="1112158" y="4581072"/>
                      <a:pt x="1108529" y="4611915"/>
                    </a:cubicBezTo>
                    <a:cubicBezTo>
                      <a:pt x="1104900" y="4642758"/>
                      <a:pt x="1123043" y="4660901"/>
                      <a:pt x="1108529" y="4699001"/>
                    </a:cubicBezTo>
                    <a:cubicBezTo>
                      <a:pt x="1094015" y="4737101"/>
                      <a:pt x="1025072" y="4809672"/>
                      <a:pt x="1021443" y="4840515"/>
                    </a:cubicBezTo>
                    <a:cubicBezTo>
                      <a:pt x="1017814" y="4871358"/>
                      <a:pt x="1083129" y="4851401"/>
                      <a:pt x="1086757" y="4884058"/>
                    </a:cubicBezTo>
                    <a:cubicBezTo>
                      <a:pt x="1090385" y="4916715"/>
                      <a:pt x="1052285" y="4983844"/>
                      <a:pt x="1043214" y="5036458"/>
                    </a:cubicBezTo>
                    <a:cubicBezTo>
                      <a:pt x="1034143" y="5089072"/>
                      <a:pt x="1037772" y="5156200"/>
                      <a:pt x="1032329" y="5199743"/>
                    </a:cubicBezTo>
                    <a:cubicBezTo>
                      <a:pt x="1026886" y="5243286"/>
                      <a:pt x="1006928" y="5266872"/>
                      <a:pt x="1010557" y="5297715"/>
                    </a:cubicBezTo>
                    <a:cubicBezTo>
                      <a:pt x="1014186" y="5328558"/>
                      <a:pt x="1052286" y="5337630"/>
                      <a:pt x="1054100" y="5384801"/>
                    </a:cubicBezTo>
                    <a:cubicBezTo>
                      <a:pt x="1055914" y="5431972"/>
                      <a:pt x="1028700" y="5533572"/>
                      <a:pt x="1021443" y="5580743"/>
                    </a:cubicBezTo>
                    <a:cubicBezTo>
                      <a:pt x="1014186" y="5627914"/>
                      <a:pt x="1019629" y="5647872"/>
                      <a:pt x="1010557" y="5667829"/>
                    </a:cubicBezTo>
                    <a:cubicBezTo>
                      <a:pt x="1001486" y="5687786"/>
                      <a:pt x="976085" y="5680529"/>
                      <a:pt x="967014" y="5700486"/>
                    </a:cubicBezTo>
                    <a:cubicBezTo>
                      <a:pt x="957943" y="5720443"/>
                      <a:pt x="988786" y="5744029"/>
                      <a:pt x="956129" y="5787572"/>
                    </a:cubicBezTo>
                    <a:cubicBezTo>
                      <a:pt x="923472" y="5831115"/>
                      <a:pt x="781958" y="5914572"/>
                      <a:pt x="771072" y="5961743"/>
                    </a:cubicBezTo>
                    <a:cubicBezTo>
                      <a:pt x="760186" y="6008914"/>
                      <a:pt x="829128" y="6054272"/>
                      <a:pt x="890814" y="6070601"/>
                    </a:cubicBezTo>
                    <a:cubicBezTo>
                      <a:pt x="952500" y="6086930"/>
                      <a:pt x="1090386" y="6083301"/>
                      <a:pt x="1141186" y="6059715"/>
                    </a:cubicBezTo>
                    <a:cubicBezTo>
                      <a:pt x="1191986" y="6036129"/>
                      <a:pt x="1164771" y="5956300"/>
                      <a:pt x="1195614" y="5929086"/>
                    </a:cubicBezTo>
                    <a:cubicBezTo>
                      <a:pt x="1226457" y="5901872"/>
                      <a:pt x="1304472" y="5930900"/>
                      <a:pt x="1326243" y="5896429"/>
                    </a:cubicBezTo>
                    <a:cubicBezTo>
                      <a:pt x="1348014" y="5861958"/>
                      <a:pt x="1328057" y="5787572"/>
                      <a:pt x="1326243" y="5722258"/>
                    </a:cubicBezTo>
                    <a:cubicBezTo>
                      <a:pt x="1324429" y="5656944"/>
                      <a:pt x="1313543" y="5551714"/>
                      <a:pt x="1315357" y="5504543"/>
                    </a:cubicBezTo>
                    <a:cubicBezTo>
                      <a:pt x="1317171" y="5457372"/>
                      <a:pt x="1335315" y="5466443"/>
                      <a:pt x="1337129" y="5439229"/>
                    </a:cubicBezTo>
                    <a:cubicBezTo>
                      <a:pt x="1338943" y="5412015"/>
                      <a:pt x="1324429" y="5359401"/>
                      <a:pt x="1326243" y="5341258"/>
                    </a:cubicBezTo>
                    <a:cubicBezTo>
                      <a:pt x="1328057" y="5323115"/>
                      <a:pt x="1346200" y="5337629"/>
                      <a:pt x="1348014" y="5330372"/>
                    </a:cubicBezTo>
                    <a:cubicBezTo>
                      <a:pt x="1349828" y="5323115"/>
                      <a:pt x="1326243" y="5328558"/>
                      <a:pt x="1337129" y="5297715"/>
                    </a:cubicBezTo>
                    <a:cubicBezTo>
                      <a:pt x="1348015" y="5266872"/>
                      <a:pt x="1391558" y="5176158"/>
                      <a:pt x="1413329" y="5145315"/>
                    </a:cubicBezTo>
                    <a:cubicBezTo>
                      <a:pt x="1435100" y="5114472"/>
                      <a:pt x="1462314" y="5138058"/>
                      <a:pt x="1467757" y="5112658"/>
                    </a:cubicBezTo>
                    <a:cubicBezTo>
                      <a:pt x="1473200" y="5087258"/>
                      <a:pt x="1436915" y="5032829"/>
                      <a:pt x="1445986" y="4992915"/>
                    </a:cubicBezTo>
                    <a:cubicBezTo>
                      <a:pt x="1455057" y="4953001"/>
                      <a:pt x="1516743" y="4900386"/>
                      <a:pt x="1522186" y="4873172"/>
                    </a:cubicBezTo>
                    <a:cubicBezTo>
                      <a:pt x="1527629" y="4845958"/>
                      <a:pt x="1471386" y="4853215"/>
                      <a:pt x="1478643" y="4829629"/>
                    </a:cubicBezTo>
                    <a:cubicBezTo>
                      <a:pt x="1485900" y="4806043"/>
                      <a:pt x="1538515" y="4740729"/>
                      <a:pt x="1565729" y="4731658"/>
                    </a:cubicBezTo>
                    <a:cubicBezTo>
                      <a:pt x="1592943" y="4722587"/>
                      <a:pt x="1625601" y="4726215"/>
                      <a:pt x="1641929" y="4775201"/>
                    </a:cubicBezTo>
                    <a:cubicBezTo>
                      <a:pt x="1658257" y="4824187"/>
                      <a:pt x="1652814" y="4965701"/>
                      <a:pt x="1663700" y="5025572"/>
                    </a:cubicBezTo>
                    <a:cubicBezTo>
                      <a:pt x="1674586" y="5085443"/>
                      <a:pt x="1699986" y="5094515"/>
                      <a:pt x="1707243" y="5134429"/>
                    </a:cubicBezTo>
                    <a:cubicBezTo>
                      <a:pt x="1714500" y="5174343"/>
                      <a:pt x="1698172" y="5236029"/>
                      <a:pt x="1707243" y="5265058"/>
                    </a:cubicBezTo>
                    <a:cubicBezTo>
                      <a:pt x="1716315" y="5294087"/>
                      <a:pt x="1752601" y="5281387"/>
                      <a:pt x="1761672" y="5308601"/>
                    </a:cubicBezTo>
                    <a:cubicBezTo>
                      <a:pt x="1770743" y="5335815"/>
                      <a:pt x="1759858" y="5388429"/>
                      <a:pt x="1761672" y="5428343"/>
                    </a:cubicBezTo>
                    <a:cubicBezTo>
                      <a:pt x="1763486" y="5468257"/>
                      <a:pt x="1776186" y="5517243"/>
                      <a:pt x="1772557" y="5548086"/>
                    </a:cubicBezTo>
                    <a:cubicBezTo>
                      <a:pt x="1768928" y="5578929"/>
                      <a:pt x="1738086" y="5584372"/>
                      <a:pt x="1739900" y="5613401"/>
                    </a:cubicBezTo>
                    <a:cubicBezTo>
                      <a:pt x="1741714" y="5642430"/>
                      <a:pt x="1774372" y="5685972"/>
                      <a:pt x="1783443" y="5722258"/>
                    </a:cubicBezTo>
                    <a:cubicBezTo>
                      <a:pt x="1792514" y="5758544"/>
                      <a:pt x="1794329" y="5798458"/>
                      <a:pt x="1794329" y="5831115"/>
                    </a:cubicBezTo>
                    <a:cubicBezTo>
                      <a:pt x="1794329" y="5863772"/>
                      <a:pt x="1785257" y="5887358"/>
                      <a:pt x="1783443" y="5918201"/>
                    </a:cubicBezTo>
                    <a:cubicBezTo>
                      <a:pt x="1781629" y="5949044"/>
                      <a:pt x="1776186" y="5983515"/>
                      <a:pt x="1783443" y="6016172"/>
                    </a:cubicBezTo>
                    <a:cubicBezTo>
                      <a:pt x="1790700" y="6048829"/>
                      <a:pt x="1772558" y="6092372"/>
                      <a:pt x="1826986" y="6114143"/>
                    </a:cubicBezTo>
                    <a:cubicBezTo>
                      <a:pt x="1881414" y="6135914"/>
                      <a:pt x="2057400" y="6161315"/>
                      <a:pt x="2110014" y="6146801"/>
                    </a:cubicBezTo>
                    <a:cubicBezTo>
                      <a:pt x="2162628" y="6132287"/>
                      <a:pt x="2148115" y="6065158"/>
                      <a:pt x="2142672" y="6027058"/>
                    </a:cubicBezTo>
                    <a:cubicBezTo>
                      <a:pt x="2137229" y="5988958"/>
                      <a:pt x="2091871" y="5958115"/>
                      <a:pt x="2077357" y="5918201"/>
                    </a:cubicBezTo>
                    <a:cubicBezTo>
                      <a:pt x="2062843" y="5878287"/>
                      <a:pt x="2066472" y="5838372"/>
                      <a:pt x="2055586" y="5787572"/>
                    </a:cubicBezTo>
                    <a:cubicBezTo>
                      <a:pt x="2044700" y="5736772"/>
                      <a:pt x="2015672" y="5655130"/>
                      <a:pt x="2012043" y="5613401"/>
                    </a:cubicBezTo>
                    <a:cubicBezTo>
                      <a:pt x="2008414" y="5571672"/>
                      <a:pt x="2033814" y="5557158"/>
                      <a:pt x="2033814" y="5537201"/>
                    </a:cubicBezTo>
                    <a:cubicBezTo>
                      <a:pt x="2033814" y="5517244"/>
                      <a:pt x="2006600" y="5515430"/>
                      <a:pt x="2012043" y="5493658"/>
                    </a:cubicBezTo>
                    <a:cubicBezTo>
                      <a:pt x="2017486" y="5471887"/>
                      <a:pt x="2059215" y="5462815"/>
                      <a:pt x="2066472" y="5406572"/>
                    </a:cubicBezTo>
                    <a:cubicBezTo>
                      <a:pt x="2073729" y="5350329"/>
                      <a:pt x="2059215" y="5217887"/>
                      <a:pt x="2055586" y="5156201"/>
                    </a:cubicBezTo>
                    <a:cubicBezTo>
                      <a:pt x="2051957" y="5094515"/>
                      <a:pt x="2048329" y="5098144"/>
                      <a:pt x="2044700" y="5036458"/>
                    </a:cubicBezTo>
                    <a:cubicBezTo>
                      <a:pt x="2041071" y="4974772"/>
                      <a:pt x="2041071" y="4851400"/>
                      <a:pt x="2033814" y="4786086"/>
                    </a:cubicBezTo>
                    <a:cubicBezTo>
                      <a:pt x="2026557" y="4720772"/>
                      <a:pt x="1999343" y="4713515"/>
                      <a:pt x="2001157" y="4644572"/>
                    </a:cubicBezTo>
                    <a:cubicBezTo>
                      <a:pt x="2002971" y="4575629"/>
                      <a:pt x="2042886" y="4446815"/>
                      <a:pt x="2044700" y="4372429"/>
                    </a:cubicBezTo>
                    <a:cubicBezTo>
                      <a:pt x="2046514" y="4298043"/>
                      <a:pt x="2010229" y="4247244"/>
                      <a:pt x="2012043" y="4198258"/>
                    </a:cubicBezTo>
                    <a:cubicBezTo>
                      <a:pt x="2013857" y="4149272"/>
                      <a:pt x="2044700" y="4142015"/>
                      <a:pt x="2055586" y="4078515"/>
                    </a:cubicBezTo>
                    <a:cubicBezTo>
                      <a:pt x="2066472" y="4015015"/>
                      <a:pt x="2090057" y="3933372"/>
                      <a:pt x="2077357" y="3817258"/>
                    </a:cubicBezTo>
                    <a:cubicBezTo>
                      <a:pt x="2064657" y="3701144"/>
                      <a:pt x="1981200" y="3459843"/>
                      <a:pt x="1979386" y="3381829"/>
                    </a:cubicBezTo>
                    <a:cubicBezTo>
                      <a:pt x="1977572" y="3303815"/>
                      <a:pt x="2024744" y="3367315"/>
                      <a:pt x="2066472" y="3349172"/>
                    </a:cubicBezTo>
                    <a:cubicBezTo>
                      <a:pt x="2108200" y="3331029"/>
                      <a:pt x="2204357" y="3303815"/>
                      <a:pt x="2229757" y="3272972"/>
                    </a:cubicBezTo>
                    <a:cubicBezTo>
                      <a:pt x="2255157" y="3242129"/>
                      <a:pt x="2200729" y="3200401"/>
                      <a:pt x="2218872" y="3164115"/>
                    </a:cubicBezTo>
                    <a:cubicBezTo>
                      <a:pt x="2237015" y="3127829"/>
                      <a:pt x="2329543" y="3089730"/>
                      <a:pt x="2338614" y="3055258"/>
                    </a:cubicBezTo>
                    <a:cubicBezTo>
                      <a:pt x="2347685" y="3020787"/>
                      <a:pt x="2291443" y="2982686"/>
                      <a:pt x="2273300" y="2957286"/>
                    </a:cubicBezTo>
                    <a:cubicBezTo>
                      <a:pt x="2255157" y="2931886"/>
                      <a:pt x="2238828" y="2913744"/>
                      <a:pt x="2229757" y="2902858"/>
                    </a:cubicBezTo>
                    <a:cubicBezTo>
                      <a:pt x="2220686" y="2891972"/>
                      <a:pt x="2224315" y="2921001"/>
                      <a:pt x="2218872" y="2891972"/>
                    </a:cubicBezTo>
                    <a:cubicBezTo>
                      <a:pt x="2213429" y="2862943"/>
                      <a:pt x="2211614" y="2746829"/>
                      <a:pt x="2197100" y="2728686"/>
                    </a:cubicBezTo>
                    <a:cubicBezTo>
                      <a:pt x="2182586" y="2710543"/>
                      <a:pt x="2159000" y="2759529"/>
                      <a:pt x="2131786" y="2783115"/>
                    </a:cubicBezTo>
                    <a:cubicBezTo>
                      <a:pt x="2104572" y="2806701"/>
                      <a:pt x="2050143" y="2835730"/>
                      <a:pt x="2033814" y="2870201"/>
                    </a:cubicBezTo>
                    <a:cubicBezTo>
                      <a:pt x="2017485" y="2904672"/>
                      <a:pt x="2046514" y="2959100"/>
                      <a:pt x="2033814" y="2989943"/>
                    </a:cubicBezTo>
                    <a:cubicBezTo>
                      <a:pt x="2021114" y="3020786"/>
                      <a:pt x="1972128" y="3028044"/>
                      <a:pt x="1957614" y="3055258"/>
                    </a:cubicBezTo>
                    <a:cubicBezTo>
                      <a:pt x="1943100" y="3082472"/>
                      <a:pt x="1946729" y="3124201"/>
                      <a:pt x="1946729" y="3153229"/>
                    </a:cubicBezTo>
                    <a:cubicBezTo>
                      <a:pt x="1946729" y="3182257"/>
                      <a:pt x="1941286" y="3198586"/>
                      <a:pt x="1957614" y="3229429"/>
                    </a:cubicBezTo>
                    <a:cubicBezTo>
                      <a:pt x="1973943" y="3260272"/>
                      <a:pt x="2030186" y="3269343"/>
                      <a:pt x="2044700" y="3338286"/>
                    </a:cubicBezTo>
                    <a:cubicBezTo>
                      <a:pt x="2059214" y="3407229"/>
                      <a:pt x="2033814" y="3599543"/>
                      <a:pt x="2044700" y="3643086"/>
                    </a:cubicBezTo>
                    <a:cubicBezTo>
                      <a:pt x="2055586" y="3686629"/>
                      <a:pt x="2110014" y="3599543"/>
                      <a:pt x="2110014" y="3599543"/>
                    </a:cubicBezTo>
                    <a:cubicBezTo>
                      <a:pt x="2164443" y="3565072"/>
                      <a:pt x="2311401" y="3467101"/>
                      <a:pt x="2371272" y="3436258"/>
                    </a:cubicBezTo>
                    <a:cubicBezTo>
                      <a:pt x="2431144" y="3405415"/>
                      <a:pt x="2445657" y="3438072"/>
                      <a:pt x="2469243" y="3414486"/>
                    </a:cubicBezTo>
                    <a:cubicBezTo>
                      <a:pt x="2492829" y="3390900"/>
                      <a:pt x="2487386" y="3336471"/>
                      <a:pt x="2512786" y="3294743"/>
                    </a:cubicBezTo>
                    <a:cubicBezTo>
                      <a:pt x="2538186" y="3253015"/>
                      <a:pt x="2599872" y="3223986"/>
                      <a:pt x="2621643" y="3164115"/>
                    </a:cubicBezTo>
                    <a:cubicBezTo>
                      <a:pt x="2643414" y="3104244"/>
                      <a:pt x="2643414" y="3000829"/>
                      <a:pt x="2643414" y="2935515"/>
                    </a:cubicBezTo>
                    <a:cubicBezTo>
                      <a:pt x="2643414" y="2870201"/>
                      <a:pt x="2634343" y="2821215"/>
                      <a:pt x="2621643" y="2772229"/>
                    </a:cubicBezTo>
                    <a:cubicBezTo>
                      <a:pt x="2608943" y="2723243"/>
                      <a:pt x="2583542" y="2679701"/>
                      <a:pt x="2567214" y="2641601"/>
                    </a:cubicBezTo>
                    <a:cubicBezTo>
                      <a:pt x="2550886" y="2603501"/>
                      <a:pt x="2545443" y="2581729"/>
                      <a:pt x="2523672" y="2543629"/>
                    </a:cubicBezTo>
                    <a:cubicBezTo>
                      <a:pt x="2501901" y="2505529"/>
                      <a:pt x="2463800" y="2474686"/>
                      <a:pt x="2436586" y="2413001"/>
                    </a:cubicBezTo>
                    <a:cubicBezTo>
                      <a:pt x="2409372" y="2351316"/>
                      <a:pt x="2400300" y="2235201"/>
                      <a:pt x="2360386" y="2173515"/>
                    </a:cubicBezTo>
                    <a:cubicBezTo>
                      <a:pt x="2320472" y="2111829"/>
                      <a:pt x="2231571" y="2068286"/>
                      <a:pt x="2197100" y="2042886"/>
                    </a:cubicBezTo>
                    <a:cubicBezTo>
                      <a:pt x="2162629" y="2017486"/>
                      <a:pt x="2175328" y="2035629"/>
                      <a:pt x="2153557" y="2021115"/>
                    </a:cubicBezTo>
                    <a:cubicBezTo>
                      <a:pt x="2131786" y="2006601"/>
                      <a:pt x="2097315" y="1986644"/>
                      <a:pt x="2066472" y="1955801"/>
                    </a:cubicBezTo>
                    <a:cubicBezTo>
                      <a:pt x="2035629" y="1924958"/>
                      <a:pt x="2001157" y="1856015"/>
                      <a:pt x="1968500" y="1836058"/>
                    </a:cubicBezTo>
                    <a:cubicBezTo>
                      <a:pt x="1935843" y="1816101"/>
                      <a:pt x="1888672" y="1846944"/>
                      <a:pt x="1870529" y="1836058"/>
                    </a:cubicBezTo>
                    <a:cubicBezTo>
                      <a:pt x="1852386" y="1825172"/>
                      <a:pt x="1859643" y="1810657"/>
                      <a:pt x="1859643" y="1770743"/>
                    </a:cubicBezTo>
                    <a:cubicBezTo>
                      <a:pt x="1859643" y="1730829"/>
                      <a:pt x="1859643" y="1629229"/>
                      <a:pt x="1870529" y="1596572"/>
                    </a:cubicBezTo>
                    <a:cubicBezTo>
                      <a:pt x="1881415" y="1563915"/>
                      <a:pt x="1906814" y="1591129"/>
                      <a:pt x="1924957" y="1574801"/>
                    </a:cubicBezTo>
                    <a:cubicBezTo>
                      <a:pt x="1943100" y="1558473"/>
                      <a:pt x="1972129" y="1527630"/>
                      <a:pt x="1979386" y="1498601"/>
                    </a:cubicBezTo>
                    <a:cubicBezTo>
                      <a:pt x="1986643" y="1469572"/>
                      <a:pt x="1963057" y="1426029"/>
                      <a:pt x="1968500" y="1400629"/>
                    </a:cubicBezTo>
                    <a:cubicBezTo>
                      <a:pt x="1973943" y="1375229"/>
                      <a:pt x="2013857" y="1380672"/>
                      <a:pt x="2012043" y="1346201"/>
                    </a:cubicBezTo>
                    <a:cubicBezTo>
                      <a:pt x="2010229" y="1311730"/>
                      <a:pt x="1972128" y="1237344"/>
                      <a:pt x="1957614" y="1193801"/>
                    </a:cubicBezTo>
                    <a:cubicBezTo>
                      <a:pt x="1943100" y="1150258"/>
                      <a:pt x="1926771" y="1103086"/>
                      <a:pt x="1924957" y="1084943"/>
                    </a:cubicBezTo>
                    <a:cubicBezTo>
                      <a:pt x="1923143" y="1066800"/>
                      <a:pt x="1953986" y="1110343"/>
                      <a:pt x="1946729" y="1084943"/>
                    </a:cubicBezTo>
                    <a:cubicBezTo>
                      <a:pt x="1939472" y="1059543"/>
                      <a:pt x="1883228" y="950686"/>
                      <a:pt x="1881414" y="932543"/>
                    </a:cubicBezTo>
                    <a:cubicBezTo>
                      <a:pt x="1879600" y="914400"/>
                      <a:pt x="1937657" y="1003300"/>
                      <a:pt x="1935843" y="976086"/>
                    </a:cubicBezTo>
                    <a:cubicBezTo>
                      <a:pt x="1934029" y="948872"/>
                      <a:pt x="1879600" y="825501"/>
                      <a:pt x="1870529" y="769258"/>
                    </a:cubicBezTo>
                    <a:cubicBezTo>
                      <a:pt x="1861458" y="713015"/>
                      <a:pt x="1875971" y="669472"/>
                      <a:pt x="1881414" y="638629"/>
                    </a:cubicBezTo>
                    <a:cubicBezTo>
                      <a:pt x="1886857" y="607786"/>
                      <a:pt x="1885043" y="582387"/>
                      <a:pt x="1903186" y="584201"/>
                    </a:cubicBezTo>
                    <a:cubicBezTo>
                      <a:pt x="1921329" y="586015"/>
                      <a:pt x="1992086" y="664029"/>
                      <a:pt x="1990272" y="649515"/>
                    </a:cubicBezTo>
                    <a:cubicBezTo>
                      <a:pt x="1988458" y="635001"/>
                      <a:pt x="1897743" y="518887"/>
                      <a:pt x="1892300" y="497115"/>
                    </a:cubicBezTo>
                    <a:cubicBezTo>
                      <a:pt x="1886857" y="475344"/>
                      <a:pt x="1952171" y="544286"/>
                      <a:pt x="1957614" y="518886"/>
                    </a:cubicBezTo>
                    <a:cubicBezTo>
                      <a:pt x="1963057" y="493486"/>
                      <a:pt x="1935843" y="373744"/>
                      <a:pt x="1924957" y="344715"/>
                    </a:cubicBezTo>
                    <a:cubicBezTo>
                      <a:pt x="1914071" y="315686"/>
                      <a:pt x="1906814" y="299358"/>
                      <a:pt x="1892300" y="344715"/>
                    </a:cubicBezTo>
                    <a:cubicBezTo>
                      <a:pt x="1877786" y="390072"/>
                      <a:pt x="1845129" y="518887"/>
                      <a:pt x="1837872" y="616858"/>
                    </a:cubicBezTo>
                    <a:cubicBezTo>
                      <a:pt x="1830615" y="714829"/>
                      <a:pt x="1865086" y="905329"/>
                      <a:pt x="1848757" y="932543"/>
                    </a:cubicBezTo>
                    <a:cubicBezTo>
                      <a:pt x="1832428" y="959757"/>
                      <a:pt x="1768928" y="789214"/>
                      <a:pt x="1739900" y="780143"/>
                    </a:cubicBezTo>
                    <a:cubicBezTo>
                      <a:pt x="1710872" y="771072"/>
                      <a:pt x="1721757" y="838201"/>
                      <a:pt x="1674586" y="878115"/>
                    </a:cubicBezTo>
                    <a:cubicBezTo>
                      <a:pt x="1627415" y="918029"/>
                      <a:pt x="1514929" y="970643"/>
                      <a:pt x="1456872" y="1019629"/>
                    </a:cubicBezTo>
                    <a:cubicBezTo>
                      <a:pt x="1398815" y="1068615"/>
                      <a:pt x="1364343" y="1144815"/>
                      <a:pt x="1326243" y="1172029"/>
                    </a:cubicBezTo>
                    <a:cubicBezTo>
                      <a:pt x="1288143" y="1199243"/>
                      <a:pt x="1253672" y="1175658"/>
                      <a:pt x="1228272" y="1182915"/>
                    </a:cubicBezTo>
                    <a:cubicBezTo>
                      <a:pt x="1202872" y="1190172"/>
                      <a:pt x="1202872" y="1190172"/>
                      <a:pt x="1173843" y="1215572"/>
                    </a:cubicBezTo>
                    <a:cubicBezTo>
                      <a:pt x="1144814" y="1240972"/>
                      <a:pt x="1057729" y="1306287"/>
                      <a:pt x="1054100" y="1335315"/>
                    </a:cubicBezTo>
                    <a:cubicBezTo>
                      <a:pt x="1050472" y="1364344"/>
                      <a:pt x="1115786" y="1377043"/>
                      <a:pt x="1152072" y="1389743"/>
                    </a:cubicBezTo>
                    <a:cubicBezTo>
                      <a:pt x="1188358" y="1402443"/>
                      <a:pt x="1244600" y="1415143"/>
                      <a:pt x="1271814" y="1411515"/>
                    </a:cubicBezTo>
                    <a:cubicBezTo>
                      <a:pt x="1299028" y="1407887"/>
                      <a:pt x="1309914" y="1358901"/>
                      <a:pt x="1315357" y="1367972"/>
                    </a:cubicBezTo>
                    <a:cubicBezTo>
                      <a:pt x="1320800" y="1377043"/>
                      <a:pt x="1299029" y="1436915"/>
                      <a:pt x="1304472" y="1465943"/>
                    </a:cubicBezTo>
                    <a:cubicBezTo>
                      <a:pt x="1309915" y="1494971"/>
                      <a:pt x="1337128" y="1518557"/>
                      <a:pt x="1348014" y="1542143"/>
                    </a:cubicBezTo>
                    <a:cubicBezTo>
                      <a:pt x="1358900" y="1565729"/>
                      <a:pt x="1362529" y="1576615"/>
                      <a:pt x="1369786" y="1607458"/>
                    </a:cubicBezTo>
                    <a:cubicBezTo>
                      <a:pt x="1377043" y="1638301"/>
                      <a:pt x="1369786" y="1690915"/>
                      <a:pt x="1391557" y="1727201"/>
                    </a:cubicBezTo>
                    <a:cubicBezTo>
                      <a:pt x="1413328" y="1763487"/>
                      <a:pt x="1494971" y="1796144"/>
                      <a:pt x="1500414" y="1825172"/>
                    </a:cubicBezTo>
                    <a:cubicBezTo>
                      <a:pt x="1505857" y="1854200"/>
                      <a:pt x="1455057" y="1888672"/>
                      <a:pt x="1424214" y="1901372"/>
                    </a:cubicBezTo>
                    <a:cubicBezTo>
                      <a:pt x="1393371" y="1914072"/>
                      <a:pt x="1353457" y="1895929"/>
                      <a:pt x="1315357" y="1901372"/>
                    </a:cubicBezTo>
                    <a:cubicBezTo>
                      <a:pt x="1277257" y="1906815"/>
                      <a:pt x="1235528" y="1926772"/>
                      <a:pt x="1195614" y="1934029"/>
                    </a:cubicBezTo>
                    <a:cubicBezTo>
                      <a:pt x="1155700" y="1941286"/>
                      <a:pt x="1132115" y="1919515"/>
                      <a:pt x="1075872" y="1944915"/>
                    </a:cubicBezTo>
                    <a:cubicBezTo>
                      <a:pt x="1019629" y="1970315"/>
                      <a:pt x="947057" y="2042886"/>
                      <a:pt x="858157" y="2086429"/>
                    </a:cubicBezTo>
                    <a:cubicBezTo>
                      <a:pt x="769257" y="2129972"/>
                      <a:pt x="600529" y="2186215"/>
                      <a:pt x="542472" y="2206172"/>
                    </a:cubicBezTo>
                    <a:cubicBezTo>
                      <a:pt x="484415" y="2226129"/>
                      <a:pt x="526143" y="2218872"/>
                      <a:pt x="509814" y="2206172"/>
                    </a:cubicBezTo>
                    <a:cubicBezTo>
                      <a:pt x="493485" y="2193472"/>
                      <a:pt x="464457" y="2142672"/>
                      <a:pt x="444500" y="2129972"/>
                    </a:cubicBezTo>
                    <a:cubicBezTo>
                      <a:pt x="424543" y="2117272"/>
                      <a:pt x="411843" y="2149929"/>
                      <a:pt x="390072" y="2129972"/>
                    </a:cubicBezTo>
                    <a:cubicBezTo>
                      <a:pt x="368301" y="2110015"/>
                      <a:pt x="341086" y="2048329"/>
                      <a:pt x="313872" y="2010229"/>
                    </a:cubicBezTo>
                    <a:cubicBezTo>
                      <a:pt x="286658" y="1972129"/>
                      <a:pt x="244929" y="1924958"/>
                      <a:pt x="226786" y="1901372"/>
                    </a:cubicBezTo>
                    <a:cubicBezTo>
                      <a:pt x="208643" y="1877786"/>
                      <a:pt x="205014" y="1881415"/>
                      <a:pt x="205014" y="1868715"/>
                    </a:cubicBezTo>
                    <a:cubicBezTo>
                      <a:pt x="205014" y="1856015"/>
                      <a:pt x="228600" y="1841501"/>
                      <a:pt x="226786" y="1825172"/>
                    </a:cubicBezTo>
                    <a:cubicBezTo>
                      <a:pt x="224972" y="1808843"/>
                      <a:pt x="194129" y="1783443"/>
                      <a:pt x="194129" y="1770743"/>
                    </a:cubicBezTo>
                    <a:cubicBezTo>
                      <a:pt x="194129" y="1758043"/>
                      <a:pt x="223158" y="1761672"/>
                      <a:pt x="226786" y="1748972"/>
                    </a:cubicBezTo>
                    <a:cubicBezTo>
                      <a:pt x="230415" y="1736272"/>
                      <a:pt x="217714" y="1714500"/>
                      <a:pt x="215900" y="1694543"/>
                    </a:cubicBezTo>
                    <a:cubicBezTo>
                      <a:pt x="214086" y="1674586"/>
                      <a:pt x="215900" y="1629229"/>
                      <a:pt x="215900" y="1629229"/>
                    </a:cubicBezTo>
                    <a:cubicBezTo>
                      <a:pt x="215900" y="1614715"/>
                      <a:pt x="221343" y="1612901"/>
                      <a:pt x="215900" y="1607458"/>
                    </a:cubicBezTo>
                    <a:cubicBezTo>
                      <a:pt x="210457" y="1602015"/>
                      <a:pt x="188686" y="1602015"/>
                      <a:pt x="183243" y="1596572"/>
                    </a:cubicBezTo>
                    <a:lnTo>
                      <a:pt x="183243" y="1574801"/>
                    </a:lnTo>
                    <a:cubicBezTo>
                      <a:pt x="183243" y="1553030"/>
                      <a:pt x="181429" y="1558472"/>
                      <a:pt x="183243" y="1465943"/>
                    </a:cubicBezTo>
                    <a:cubicBezTo>
                      <a:pt x="185057" y="1373414"/>
                      <a:pt x="190501" y="1191986"/>
                      <a:pt x="194129" y="1019629"/>
                    </a:cubicBezTo>
                    <a:cubicBezTo>
                      <a:pt x="197757" y="847272"/>
                      <a:pt x="203200" y="591458"/>
                      <a:pt x="205014" y="431801"/>
                    </a:cubicBezTo>
                    <a:cubicBezTo>
                      <a:pt x="206828" y="272144"/>
                      <a:pt x="214085" y="123372"/>
                      <a:pt x="205014" y="61686"/>
                    </a:cubicBezTo>
                    <a:cubicBezTo>
                      <a:pt x="195943" y="0"/>
                      <a:pt x="157843" y="38101"/>
                      <a:pt x="150586" y="83458"/>
                    </a:cubicBezTo>
                    <a:close/>
                  </a:path>
                </a:pathLst>
              </a:custGeom>
              <a:grpFill/>
              <a:ln w="3175">
                <a:solidFill>
                  <a:srgbClr val="FFFFFF">
                    <a:alpha val="4902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</p:grp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93 -4.07407E-6 C 0.10642 0.09121 0.14201 0.23982 0.11267 0.37593 C -0.00434 0.3676 -0.10365 0.27269 -0.1441 0.14329 C -0.04514 0.06274 0.07969 0.0676 0.17396 0.14329 C 0.13177 0.28056 0.02864 0.3676 -0.08334 0.37593 C -0.11372 0.23334 -0.0717 0.08843 0.01493 -4.07407E-6 Z " pathEditMode="relative" rAng="0" ptsTypes="ffffff">
                                      <p:cBhvr>
                                        <p:cTn id="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3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15 -3.33333E-6 C 0.11667 0.08542 0.15539 0.22408 0.12344 0.35116 C -0.00468 0.34352 -0.11319 0.25486 -0.15763 0.13403 C -0.0493 0.0588 0.08733 0.0632 0.19046 0.13403 C 0.14445 0.26227 0.03143 0.34352 -0.09097 0.35116 C -0.1243 0.21806 -0.07864 0.08264 0.01615 -3.33333E-6 Z " pathEditMode="relative" rAng="0" ptsTypes="ffffff">
                                      <p:cBhvr>
                                        <p:cTn id="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42976" y="142852"/>
            <a:ext cx="6043626" cy="365125"/>
          </a:xfrm>
        </p:spPr>
        <p:txBody>
          <a:bodyPr/>
          <a:lstStyle/>
          <a:p>
            <a:fld id="{C5746550-4414-4940-A302-EF63D7A33335}" type="datetime2">
              <a:rPr lang="fr-FR" sz="4400" smtClean="0">
                <a:blipFill>
                  <a:blip r:embed="rId3"/>
                  <a:stretch>
                    <a:fillRect/>
                  </a:stretch>
                </a:blipFill>
              </a:rPr>
              <a:pPr/>
              <a:t>samedi 31 décembre 2022</a:t>
            </a:fld>
            <a:endParaRPr lang="fr-FR" sz="4400" dirty="0">
              <a:blipFill>
                <a:blip r:embed="rId3"/>
                <a:stretch>
                  <a:fillRect/>
                </a:stretch>
              </a:blipFill>
            </a:endParaRPr>
          </a:p>
        </p:txBody>
      </p:sp>
      <p:pic>
        <p:nvPicPr>
          <p:cNvPr id="3" name="Image 2" descr="3e22569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1785926"/>
            <a:ext cx="1785950" cy="1785950"/>
          </a:xfrm>
          <a:prstGeom prst="ellipse">
            <a:avLst/>
          </a:prstGeom>
        </p:spPr>
      </p:pic>
      <p:pic>
        <p:nvPicPr>
          <p:cNvPr id="4" name="Image 3" descr="3673770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1142984"/>
            <a:ext cx="1524000" cy="1524000"/>
          </a:xfrm>
          <a:prstGeom prst="rect">
            <a:avLst/>
          </a:prstGeom>
        </p:spPr>
      </p:pic>
      <p:pic>
        <p:nvPicPr>
          <p:cNvPr id="5" name="Image 4" descr="fb4a2f2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5852" y="1071546"/>
            <a:ext cx="2576522" cy="1932392"/>
          </a:xfrm>
          <a:prstGeom prst="rect">
            <a:avLst/>
          </a:prstGeom>
        </p:spPr>
      </p:pic>
      <p:pic>
        <p:nvPicPr>
          <p:cNvPr id="6" name="Image 5" descr="ucybzlbl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00562" y="714356"/>
            <a:ext cx="928694" cy="975360"/>
          </a:xfrm>
          <a:prstGeom prst="rect">
            <a:avLst/>
          </a:prstGeom>
        </p:spPr>
      </p:pic>
      <p:grpSp>
        <p:nvGrpSpPr>
          <p:cNvPr id="13" name="Groupe 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4" name="Image 13" descr="eda148b5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flipH="1">
              <a:off x="0" y="0"/>
              <a:ext cx="4572000" cy="6858000"/>
            </a:xfrm>
            <a:prstGeom prst="rect">
              <a:avLst/>
            </a:prstGeom>
          </p:spPr>
        </p:pic>
        <p:pic>
          <p:nvPicPr>
            <p:cNvPr id="15" name="Image 14" descr="eda148b5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72000" y="0"/>
              <a:ext cx="4572000" cy="6858000"/>
            </a:xfrm>
            <a:prstGeom prst="rect">
              <a:avLst/>
            </a:prstGeom>
          </p:spPr>
        </p:pic>
      </p:grpSp>
      <p:sp>
        <p:nvSpPr>
          <p:cNvPr id="12" name="Forme libre 11"/>
          <p:cNvSpPr/>
          <p:nvPr/>
        </p:nvSpPr>
        <p:spPr>
          <a:xfrm>
            <a:off x="0" y="-36000"/>
            <a:ext cx="9146117" cy="7530599"/>
          </a:xfrm>
          <a:custGeom>
            <a:avLst/>
            <a:gdLst>
              <a:gd name="connsiteX0" fmla="*/ 2117 w 9146117"/>
              <a:gd name="connsiteY0" fmla="*/ 6887633 h 6887633"/>
              <a:gd name="connsiteX1" fmla="*/ 14817 w 9146117"/>
              <a:gd name="connsiteY1" fmla="*/ 6227233 h 6887633"/>
              <a:gd name="connsiteX2" fmla="*/ 78317 w 9146117"/>
              <a:gd name="connsiteY2" fmla="*/ 6252633 h 6887633"/>
              <a:gd name="connsiteX3" fmla="*/ 167217 w 9146117"/>
              <a:gd name="connsiteY3" fmla="*/ 6163733 h 6887633"/>
              <a:gd name="connsiteX4" fmla="*/ 243417 w 9146117"/>
              <a:gd name="connsiteY4" fmla="*/ 6265333 h 6887633"/>
              <a:gd name="connsiteX5" fmla="*/ 370417 w 9146117"/>
              <a:gd name="connsiteY5" fmla="*/ 6214533 h 6887633"/>
              <a:gd name="connsiteX6" fmla="*/ 421217 w 9146117"/>
              <a:gd name="connsiteY6" fmla="*/ 6125633 h 6887633"/>
              <a:gd name="connsiteX7" fmla="*/ 459317 w 9146117"/>
              <a:gd name="connsiteY7" fmla="*/ 6112933 h 6887633"/>
              <a:gd name="connsiteX8" fmla="*/ 510117 w 9146117"/>
              <a:gd name="connsiteY8" fmla="*/ 6125633 h 6887633"/>
              <a:gd name="connsiteX9" fmla="*/ 586317 w 9146117"/>
              <a:gd name="connsiteY9" fmla="*/ 6138333 h 6887633"/>
              <a:gd name="connsiteX10" fmla="*/ 662517 w 9146117"/>
              <a:gd name="connsiteY10" fmla="*/ 6011333 h 6887633"/>
              <a:gd name="connsiteX11" fmla="*/ 802217 w 9146117"/>
              <a:gd name="connsiteY11" fmla="*/ 6062133 h 6887633"/>
              <a:gd name="connsiteX12" fmla="*/ 878417 w 9146117"/>
              <a:gd name="connsiteY12" fmla="*/ 5985933 h 6887633"/>
              <a:gd name="connsiteX13" fmla="*/ 980017 w 9146117"/>
              <a:gd name="connsiteY13" fmla="*/ 6049433 h 6887633"/>
              <a:gd name="connsiteX14" fmla="*/ 1043517 w 9146117"/>
              <a:gd name="connsiteY14" fmla="*/ 5935133 h 6887633"/>
              <a:gd name="connsiteX15" fmla="*/ 1030817 w 9146117"/>
              <a:gd name="connsiteY15" fmla="*/ 5693833 h 6887633"/>
              <a:gd name="connsiteX16" fmla="*/ 1119717 w 9146117"/>
              <a:gd name="connsiteY16" fmla="*/ 5668433 h 6887633"/>
              <a:gd name="connsiteX17" fmla="*/ 1183217 w 9146117"/>
              <a:gd name="connsiteY17" fmla="*/ 5554133 h 6887633"/>
              <a:gd name="connsiteX18" fmla="*/ 1297517 w 9146117"/>
              <a:gd name="connsiteY18" fmla="*/ 5554133 h 6887633"/>
              <a:gd name="connsiteX19" fmla="*/ 1399117 w 9146117"/>
              <a:gd name="connsiteY19" fmla="*/ 5477933 h 6887633"/>
              <a:gd name="connsiteX20" fmla="*/ 1386417 w 9146117"/>
              <a:gd name="connsiteY20" fmla="*/ 5338233 h 6887633"/>
              <a:gd name="connsiteX21" fmla="*/ 1488017 w 9146117"/>
              <a:gd name="connsiteY21" fmla="*/ 5338233 h 6887633"/>
              <a:gd name="connsiteX22" fmla="*/ 1513417 w 9146117"/>
              <a:gd name="connsiteY22" fmla="*/ 5109633 h 6887633"/>
              <a:gd name="connsiteX23" fmla="*/ 1602317 w 9146117"/>
              <a:gd name="connsiteY23" fmla="*/ 5020733 h 6887633"/>
              <a:gd name="connsiteX24" fmla="*/ 1538817 w 9146117"/>
              <a:gd name="connsiteY24" fmla="*/ 4588933 h 6887633"/>
              <a:gd name="connsiteX25" fmla="*/ 1322917 w 9146117"/>
              <a:gd name="connsiteY25" fmla="*/ 3877733 h 6887633"/>
              <a:gd name="connsiteX26" fmla="*/ 1208617 w 9146117"/>
              <a:gd name="connsiteY26" fmla="*/ 3484033 h 6887633"/>
              <a:gd name="connsiteX27" fmla="*/ 1132417 w 9146117"/>
              <a:gd name="connsiteY27" fmla="*/ 3331633 h 6887633"/>
              <a:gd name="connsiteX28" fmla="*/ 1195917 w 9146117"/>
              <a:gd name="connsiteY28" fmla="*/ 3255433 h 6887633"/>
              <a:gd name="connsiteX29" fmla="*/ 1157817 w 9146117"/>
              <a:gd name="connsiteY29" fmla="*/ 3153833 h 6887633"/>
              <a:gd name="connsiteX30" fmla="*/ 1221317 w 9146117"/>
              <a:gd name="connsiteY30" fmla="*/ 3077633 h 6887633"/>
              <a:gd name="connsiteX31" fmla="*/ 1729317 w 9146117"/>
              <a:gd name="connsiteY31" fmla="*/ 2518833 h 6887633"/>
              <a:gd name="connsiteX32" fmla="*/ 2211917 w 9146117"/>
              <a:gd name="connsiteY32" fmla="*/ 1972733 h 6887633"/>
              <a:gd name="connsiteX33" fmla="*/ 2592917 w 9146117"/>
              <a:gd name="connsiteY33" fmla="*/ 1452033 h 6887633"/>
              <a:gd name="connsiteX34" fmla="*/ 2719917 w 9146117"/>
              <a:gd name="connsiteY34" fmla="*/ 1299633 h 6887633"/>
              <a:gd name="connsiteX35" fmla="*/ 2732617 w 9146117"/>
              <a:gd name="connsiteY35" fmla="*/ 1312333 h 6887633"/>
              <a:gd name="connsiteX36" fmla="*/ 3126317 w 9146117"/>
              <a:gd name="connsiteY36" fmla="*/ 1769533 h 6887633"/>
              <a:gd name="connsiteX37" fmla="*/ 3837517 w 9146117"/>
              <a:gd name="connsiteY37" fmla="*/ 2226733 h 6887633"/>
              <a:gd name="connsiteX38" fmla="*/ 4675717 w 9146117"/>
              <a:gd name="connsiteY38" fmla="*/ 2404533 h 6887633"/>
              <a:gd name="connsiteX39" fmla="*/ 5386917 w 9146117"/>
              <a:gd name="connsiteY39" fmla="*/ 2328333 h 6887633"/>
              <a:gd name="connsiteX40" fmla="*/ 6060017 w 9146117"/>
              <a:gd name="connsiteY40" fmla="*/ 2010833 h 6887633"/>
              <a:gd name="connsiteX41" fmla="*/ 6479117 w 9146117"/>
              <a:gd name="connsiteY41" fmla="*/ 1680633 h 6887633"/>
              <a:gd name="connsiteX42" fmla="*/ 6631517 w 9146117"/>
              <a:gd name="connsiteY42" fmla="*/ 1566333 h 6887633"/>
              <a:gd name="connsiteX43" fmla="*/ 6707717 w 9146117"/>
              <a:gd name="connsiteY43" fmla="*/ 1667933 h 6887633"/>
              <a:gd name="connsiteX44" fmla="*/ 7101417 w 9146117"/>
              <a:gd name="connsiteY44" fmla="*/ 2150533 h 6887633"/>
              <a:gd name="connsiteX45" fmla="*/ 7558617 w 9146117"/>
              <a:gd name="connsiteY45" fmla="*/ 2645833 h 6887633"/>
              <a:gd name="connsiteX46" fmla="*/ 7888817 w 9146117"/>
              <a:gd name="connsiteY46" fmla="*/ 3014133 h 6887633"/>
              <a:gd name="connsiteX47" fmla="*/ 8015817 w 9146117"/>
              <a:gd name="connsiteY47" fmla="*/ 3153833 h 6887633"/>
              <a:gd name="connsiteX48" fmla="*/ 8003117 w 9146117"/>
              <a:gd name="connsiteY48" fmla="*/ 3204633 h 6887633"/>
              <a:gd name="connsiteX49" fmla="*/ 8003117 w 9146117"/>
              <a:gd name="connsiteY49" fmla="*/ 3242733 h 6887633"/>
              <a:gd name="connsiteX50" fmla="*/ 8015817 w 9146117"/>
              <a:gd name="connsiteY50" fmla="*/ 3318933 h 6887633"/>
              <a:gd name="connsiteX51" fmla="*/ 7926917 w 9146117"/>
              <a:gd name="connsiteY51" fmla="*/ 3636433 h 6887633"/>
              <a:gd name="connsiteX52" fmla="*/ 7749117 w 9146117"/>
              <a:gd name="connsiteY52" fmla="*/ 4157133 h 6887633"/>
              <a:gd name="connsiteX53" fmla="*/ 7634817 w 9146117"/>
              <a:gd name="connsiteY53" fmla="*/ 4576233 h 6887633"/>
              <a:gd name="connsiteX54" fmla="*/ 7545917 w 9146117"/>
              <a:gd name="connsiteY54" fmla="*/ 4969933 h 6887633"/>
              <a:gd name="connsiteX55" fmla="*/ 7647517 w 9146117"/>
              <a:gd name="connsiteY55" fmla="*/ 5058833 h 6887633"/>
              <a:gd name="connsiteX56" fmla="*/ 7634817 w 9146117"/>
              <a:gd name="connsiteY56" fmla="*/ 5249333 h 6887633"/>
              <a:gd name="connsiteX57" fmla="*/ 7787217 w 9146117"/>
              <a:gd name="connsiteY57" fmla="*/ 5389033 h 6887633"/>
              <a:gd name="connsiteX58" fmla="*/ 7761817 w 9146117"/>
              <a:gd name="connsiteY58" fmla="*/ 5465233 h 6887633"/>
              <a:gd name="connsiteX59" fmla="*/ 7888817 w 9146117"/>
              <a:gd name="connsiteY59" fmla="*/ 5554133 h 6887633"/>
              <a:gd name="connsiteX60" fmla="*/ 7952317 w 9146117"/>
              <a:gd name="connsiteY60" fmla="*/ 5503333 h 6887633"/>
              <a:gd name="connsiteX61" fmla="*/ 7990417 w 9146117"/>
              <a:gd name="connsiteY61" fmla="*/ 5630333 h 6887633"/>
              <a:gd name="connsiteX62" fmla="*/ 8104717 w 9146117"/>
              <a:gd name="connsiteY62" fmla="*/ 5655733 h 6887633"/>
              <a:gd name="connsiteX63" fmla="*/ 8104717 w 9146117"/>
              <a:gd name="connsiteY63" fmla="*/ 5909733 h 6887633"/>
              <a:gd name="connsiteX64" fmla="*/ 8231717 w 9146117"/>
              <a:gd name="connsiteY64" fmla="*/ 6074833 h 6887633"/>
              <a:gd name="connsiteX65" fmla="*/ 8485717 w 9146117"/>
              <a:gd name="connsiteY65" fmla="*/ 5985933 h 6887633"/>
              <a:gd name="connsiteX66" fmla="*/ 8561917 w 9146117"/>
              <a:gd name="connsiteY66" fmla="*/ 6138333 h 6887633"/>
              <a:gd name="connsiteX67" fmla="*/ 8688917 w 9146117"/>
              <a:gd name="connsiteY67" fmla="*/ 6100233 h 6887633"/>
              <a:gd name="connsiteX68" fmla="*/ 8790517 w 9146117"/>
              <a:gd name="connsiteY68" fmla="*/ 6239933 h 6887633"/>
              <a:gd name="connsiteX69" fmla="*/ 8917517 w 9146117"/>
              <a:gd name="connsiteY69" fmla="*/ 6227233 h 6887633"/>
              <a:gd name="connsiteX70" fmla="*/ 8993717 w 9146117"/>
              <a:gd name="connsiteY70" fmla="*/ 6112933 h 6887633"/>
              <a:gd name="connsiteX71" fmla="*/ 9057217 w 9146117"/>
              <a:gd name="connsiteY71" fmla="*/ 6227233 h 6887633"/>
              <a:gd name="connsiteX72" fmla="*/ 9133417 w 9146117"/>
              <a:gd name="connsiteY72" fmla="*/ 6189133 h 6887633"/>
              <a:gd name="connsiteX73" fmla="*/ 9133417 w 9146117"/>
              <a:gd name="connsiteY73" fmla="*/ 5731933 h 6887633"/>
              <a:gd name="connsiteX74" fmla="*/ 9108017 w 9146117"/>
              <a:gd name="connsiteY74" fmla="*/ 4474633 h 6887633"/>
              <a:gd name="connsiteX75" fmla="*/ 9133417 w 9146117"/>
              <a:gd name="connsiteY75" fmla="*/ 2366433 h 6887633"/>
              <a:gd name="connsiteX76" fmla="*/ 9133417 w 9146117"/>
              <a:gd name="connsiteY76" fmla="*/ 639233 h 6887633"/>
              <a:gd name="connsiteX77" fmla="*/ 9133417 w 9146117"/>
              <a:gd name="connsiteY77" fmla="*/ 283633 h 6887633"/>
              <a:gd name="connsiteX78" fmla="*/ 9133417 w 9146117"/>
              <a:gd name="connsiteY78" fmla="*/ 42333 h 6887633"/>
              <a:gd name="connsiteX79" fmla="*/ 9095317 w 9146117"/>
              <a:gd name="connsiteY79" fmla="*/ 29633 h 6887633"/>
              <a:gd name="connsiteX80" fmla="*/ 8917517 w 9146117"/>
              <a:gd name="connsiteY80" fmla="*/ 16933 h 6887633"/>
              <a:gd name="connsiteX81" fmla="*/ 5526617 w 9146117"/>
              <a:gd name="connsiteY81" fmla="*/ 16933 h 6887633"/>
              <a:gd name="connsiteX82" fmla="*/ 3710517 w 9146117"/>
              <a:gd name="connsiteY82" fmla="*/ 29633 h 6887633"/>
              <a:gd name="connsiteX83" fmla="*/ 1424517 w 9146117"/>
              <a:gd name="connsiteY83" fmla="*/ 29633 h 6887633"/>
              <a:gd name="connsiteX84" fmla="*/ 675217 w 9146117"/>
              <a:gd name="connsiteY84" fmla="*/ 42333 h 6887633"/>
              <a:gd name="connsiteX85" fmla="*/ 243417 w 9146117"/>
              <a:gd name="connsiteY85" fmla="*/ 42333 h 6887633"/>
              <a:gd name="connsiteX86" fmla="*/ 116417 w 9146117"/>
              <a:gd name="connsiteY86" fmla="*/ 42333 h 6887633"/>
              <a:gd name="connsiteX87" fmla="*/ 2117 w 9146117"/>
              <a:gd name="connsiteY87" fmla="*/ 42333 h 6887633"/>
              <a:gd name="connsiteX88" fmla="*/ 2117 w 9146117"/>
              <a:gd name="connsiteY88" fmla="*/ 156633 h 6887633"/>
              <a:gd name="connsiteX89" fmla="*/ 2117 w 9146117"/>
              <a:gd name="connsiteY89" fmla="*/ 804333 h 6887633"/>
              <a:gd name="connsiteX90" fmla="*/ 2117 w 9146117"/>
              <a:gd name="connsiteY90" fmla="*/ 1820333 h 6887633"/>
              <a:gd name="connsiteX91" fmla="*/ 2117 w 9146117"/>
              <a:gd name="connsiteY91" fmla="*/ 3509433 h 6887633"/>
              <a:gd name="connsiteX92" fmla="*/ 2117 w 9146117"/>
              <a:gd name="connsiteY92" fmla="*/ 5350933 h 6887633"/>
              <a:gd name="connsiteX93" fmla="*/ 2117 w 9146117"/>
              <a:gd name="connsiteY93" fmla="*/ 5858933 h 6887633"/>
              <a:gd name="connsiteX94" fmla="*/ 14817 w 9146117"/>
              <a:gd name="connsiteY94" fmla="*/ 6214533 h 6887633"/>
              <a:gd name="connsiteX95" fmla="*/ 14817 w 9146117"/>
              <a:gd name="connsiteY95" fmla="*/ 6227233 h 6887633"/>
              <a:gd name="connsiteX96" fmla="*/ 14817 w 9146117"/>
              <a:gd name="connsiteY96" fmla="*/ 6227233 h 6887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9146117" h="6887633">
                <a:moveTo>
                  <a:pt x="2117" y="6887633"/>
                </a:moveTo>
                <a:cubicBezTo>
                  <a:pt x="2117" y="6610349"/>
                  <a:pt x="2117" y="6333066"/>
                  <a:pt x="14817" y="6227233"/>
                </a:cubicBezTo>
                <a:cubicBezTo>
                  <a:pt x="27517" y="6121400"/>
                  <a:pt x="52917" y="6263216"/>
                  <a:pt x="78317" y="6252633"/>
                </a:cubicBezTo>
                <a:cubicBezTo>
                  <a:pt x="103717" y="6242050"/>
                  <a:pt x="139700" y="6161616"/>
                  <a:pt x="167217" y="6163733"/>
                </a:cubicBezTo>
                <a:cubicBezTo>
                  <a:pt x="194734" y="6165850"/>
                  <a:pt x="209550" y="6256866"/>
                  <a:pt x="243417" y="6265333"/>
                </a:cubicBezTo>
                <a:cubicBezTo>
                  <a:pt x="277284" y="6273800"/>
                  <a:pt x="340784" y="6237816"/>
                  <a:pt x="370417" y="6214533"/>
                </a:cubicBezTo>
                <a:cubicBezTo>
                  <a:pt x="400050" y="6191250"/>
                  <a:pt x="406400" y="6142566"/>
                  <a:pt x="421217" y="6125633"/>
                </a:cubicBezTo>
                <a:cubicBezTo>
                  <a:pt x="436034" y="6108700"/>
                  <a:pt x="444500" y="6112933"/>
                  <a:pt x="459317" y="6112933"/>
                </a:cubicBezTo>
                <a:cubicBezTo>
                  <a:pt x="474134" y="6112933"/>
                  <a:pt x="488950" y="6121400"/>
                  <a:pt x="510117" y="6125633"/>
                </a:cubicBezTo>
                <a:cubicBezTo>
                  <a:pt x="531284" y="6129866"/>
                  <a:pt x="560917" y="6157383"/>
                  <a:pt x="586317" y="6138333"/>
                </a:cubicBezTo>
                <a:cubicBezTo>
                  <a:pt x="611717" y="6119283"/>
                  <a:pt x="626534" y="6024033"/>
                  <a:pt x="662517" y="6011333"/>
                </a:cubicBezTo>
                <a:cubicBezTo>
                  <a:pt x="698500" y="5998633"/>
                  <a:pt x="766234" y="6066366"/>
                  <a:pt x="802217" y="6062133"/>
                </a:cubicBezTo>
                <a:cubicBezTo>
                  <a:pt x="838200" y="6057900"/>
                  <a:pt x="848784" y="5988050"/>
                  <a:pt x="878417" y="5985933"/>
                </a:cubicBezTo>
                <a:cubicBezTo>
                  <a:pt x="908050" y="5983816"/>
                  <a:pt x="952500" y="6057900"/>
                  <a:pt x="980017" y="6049433"/>
                </a:cubicBezTo>
                <a:cubicBezTo>
                  <a:pt x="1007534" y="6040966"/>
                  <a:pt x="1035050" y="5994400"/>
                  <a:pt x="1043517" y="5935133"/>
                </a:cubicBezTo>
                <a:cubicBezTo>
                  <a:pt x="1051984" y="5875866"/>
                  <a:pt x="1018117" y="5738283"/>
                  <a:pt x="1030817" y="5693833"/>
                </a:cubicBezTo>
                <a:cubicBezTo>
                  <a:pt x="1043517" y="5649383"/>
                  <a:pt x="1094317" y="5691716"/>
                  <a:pt x="1119717" y="5668433"/>
                </a:cubicBezTo>
                <a:cubicBezTo>
                  <a:pt x="1145117" y="5645150"/>
                  <a:pt x="1153584" y="5573183"/>
                  <a:pt x="1183217" y="5554133"/>
                </a:cubicBezTo>
                <a:cubicBezTo>
                  <a:pt x="1212850" y="5535083"/>
                  <a:pt x="1261534" y="5566833"/>
                  <a:pt x="1297517" y="5554133"/>
                </a:cubicBezTo>
                <a:cubicBezTo>
                  <a:pt x="1333500" y="5541433"/>
                  <a:pt x="1384300" y="5513916"/>
                  <a:pt x="1399117" y="5477933"/>
                </a:cubicBezTo>
                <a:cubicBezTo>
                  <a:pt x="1413934" y="5441950"/>
                  <a:pt x="1371600" y="5361516"/>
                  <a:pt x="1386417" y="5338233"/>
                </a:cubicBezTo>
                <a:cubicBezTo>
                  <a:pt x="1401234" y="5314950"/>
                  <a:pt x="1466850" y="5376333"/>
                  <a:pt x="1488017" y="5338233"/>
                </a:cubicBezTo>
                <a:cubicBezTo>
                  <a:pt x="1509184" y="5300133"/>
                  <a:pt x="1494367" y="5162550"/>
                  <a:pt x="1513417" y="5109633"/>
                </a:cubicBezTo>
                <a:cubicBezTo>
                  <a:pt x="1532467" y="5056716"/>
                  <a:pt x="1598084" y="5107516"/>
                  <a:pt x="1602317" y="5020733"/>
                </a:cubicBezTo>
                <a:cubicBezTo>
                  <a:pt x="1606550" y="4933950"/>
                  <a:pt x="1585384" y="4779433"/>
                  <a:pt x="1538817" y="4588933"/>
                </a:cubicBezTo>
                <a:cubicBezTo>
                  <a:pt x="1492250" y="4398433"/>
                  <a:pt x="1377950" y="4061883"/>
                  <a:pt x="1322917" y="3877733"/>
                </a:cubicBezTo>
                <a:cubicBezTo>
                  <a:pt x="1267884" y="3693583"/>
                  <a:pt x="1240367" y="3575050"/>
                  <a:pt x="1208617" y="3484033"/>
                </a:cubicBezTo>
                <a:cubicBezTo>
                  <a:pt x="1176867" y="3393016"/>
                  <a:pt x="1134534" y="3369733"/>
                  <a:pt x="1132417" y="3331633"/>
                </a:cubicBezTo>
                <a:cubicBezTo>
                  <a:pt x="1130300" y="3293533"/>
                  <a:pt x="1191684" y="3285066"/>
                  <a:pt x="1195917" y="3255433"/>
                </a:cubicBezTo>
                <a:cubicBezTo>
                  <a:pt x="1200150" y="3225800"/>
                  <a:pt x="1153584" y="3183466"/>
                  <a:pt x="1157817" y="3153833"/>
                </a:cubicBezTo>
                <a:cubicBezTo>
                  <a:pt x="1162050" y="3124200"/>
                  <a:pt x="1126067" y="3183466"/>
                  <a:pt x="1221317" y="3077633"/>
                </a:cubicBezTo>
                <a:cubicBezTo>
                  <a:pt x="1316567" y="2971800"/>
                  <a:pt x="1564217" y="2702983"/>
                  <a:pt x="1729317" y="2518833"/>
                </a:cubicBezTo>
                <a:cubicBezTo>
                  <a:pt x="1894417" y="2334683"/>
                  <a:pt x="2067984" y="2150533"/>
                  <a:pt x="2211917" y="1972733"/>
                </a:cubicBezTo>
                <a:cubicBezTo>
                  <a:pt x="2355850" y="1794933"/>
                  <a:pt x="2508250" y="1564216"/>
                  <a:pt x="2592917" y="1452033"/>
                </a:cubicBezTo>
                <a:cubicBezTo>
                  <a:pt x="2677584" y="1339850"/>
                  <a:pt x="2696634" y="1322916"/>
                  <a:pt x="2719917" y="1299633"/>
                </a:cubicBezTo>
                <a:lnTo>
                  <a:pt x="2732617" y="1312333"/>
                </a:lnTo>
                <a:cubicBezTo>
                  <a:pt x="2800350" y="1390650"/>
                  <a:pt x="2942167" y="1617133"/>
                  <a:pt x="3126317" y="1769533"/>
                </a:cubicBezTo>
                <a:cubicBezTo>
                  <a:pt x="3310467" y="1921933"/>
                  <a:pt x="3579284" y="2120900"/>
                  <a:pt x="3837517" y="2226733"/>
                </a:cubicBezTo>
                <a:cubicBezTo>
                  <a:pt x="4095750" y="2332566"/>
                  <a:pt x="4417484" y="2387600"/>
                  <a:pt x="4675717" y="2404533"/>
                </a:cubicBezTo>
                <a:cubicBezTo>
                  <a:pt x="4933950" y="2421466"/>
                  <a:pt x="5156200" y="2393950"/>
                  <a:pt x="5386917" y="2328333"/>
                </a:cubicBezTo>
                <a:cubicBezTo>
                  <a:pt x="5617634" y="2262716"/>
                  <a:pt x="5877984" y="2118783"/>
                  <a:pt x="6060017" y="2010833"/>
                </a:cubicBezTo>
                <a:cubicBezTo>
                  <a:pt x="6242050" y="1902883"/>
                  <a:pt x="6383867" y="1754716"/>
                  <a:pt x="6479117" y="1680633"/>
                </a:cubicBezTo>
                <a:cubicBezTo>
                  <a:pt x="6574367" y="1606550"/>
                  <a:pt x="6593417" y="1568450"/>
                  <a:pt x="6631517" y="1566333"/>
                </a:cubicBezTo>
                <a:cubicBezTo>
                  <a:pt x="6669617" y="1564216"/>
                  <a:pt x="6629400" y="1570566"/>
                  <a:pt x="6707717" y="1667933"/>
                </a:cubicBezTo>
                <a:cubicBezTo>
                  <a:pt x="6786034" y="1765300"/>
                  <a:pt x="6959600" y="1987550"/>
                  <a:pt x="7101417" y="2150533"/>
                </a:cubicBezTo>
                <a:cubicBezTo>
                  <a:pt x="7243234" y="2313516"/>
                  <a:pt x="7427384" y="2501900"/>
                  <a:pt x="7558617" y="2645833"/>
                </a:cubicBezTo>
                <a:cubicBezTo>
                  <a:pt x="7689850" y="2789766"/>
                  <a:pt x="7812617" y="2929466"/>
                  <a:pt x="7888817" y="3014133"/>
                </a:cubicBezTo>
                <a:cubicBezTo>
                  <a:pt x="7965017" y="3098800"/>
                  <a:pt x="7996767" y="3122083"/>
                  <a:pt x="8015817" y="3153833"/>
                </a:cubicBezTo>
                <a:cubicBezTo>
                  <a:pt x="8034867" y="3185583"/>
                  <a:pt x="8005234" y="3189816"/>
                  <a:pt x="8003117" y="3204633"/>
                </a:cubicBezTo>
                <a:cubicBezTo>
                  <a:pt x="8001000" y="3219450"/>
                  <a:pt x="8001000" y="3223683"/>
                  <a:pt x="8003117" y="3242733"/>
                </a:cubicBezTo>
                <a:cubicBezTo>
                  <a:pt x="8005234" y="3261783"/>
                  <a:pt x="8028517" y="3253316"/>
                  <a:pt x="8015817" y="3318933"/>
                </a:cubicBezTo>
                <a:cubicBezTo>
                  <a:pt x="8003117" y="3384550"/>
                  <a:pt x="7971367" y="3496733"/>
                  <a:pt x="7926917" y="3636433"/>
                </a:cubicBezTo>
                <a:cubicBezTo>
                  <a:pt x="7882467" y="3776133"/>
                  <a:pt x="7797800" y="4000500"/>
                  <a:pt x="7749117" y="4157133"/>
                </a:cubicBezTo>
                <a:cubicBezTo>
                  <a:pt x="7700434" y="4313766"/>
                  <a:pt x="7668684" y="4440766"/>
                  <a:pt x="7634817" y="4576233"/>
                </a:cubicBezTo>
                <a:cubicBezTo>
                  <a:pt x="7600950" y="4711700"/>
                  <a:pt x="7543800" y="4889500"/>
                  <a:pt x="7545917" y="4969933"/>
                </a:cubicBezTo>
                <a:cubicBezTo>
                  <a:pt x="7548034" y="5050366"/>
                  <a:pt x="7632700" y="5012266"/>
                  <a:pt x="7647517" y="5058833"/>
                </a:cubicBezTo>
                <a:cubicBezTo>
                  <a:pt x="7662334" y="5105400"/>
                  <a:pt x="7611534" y="5194300"/>
                  <a:pt x="7634817" y="5249333"/>
                </a:cubicBezTo>
                <a:cubicBezTo>
                  <a:pt x="7658100" y="5304366"/>
                  <a:pt x="7766050" y="5353050"/>
                  <a:pt x="7787217" y="5389033"/>
                </a:cubicBezTo>
                <a:cubicBezTo>
                  <a:pt x="7808384" y="5425016"/>
                  <a:pt x="7744884" y="5437716"/>
                  <a:pt x="7761817" y="5465233"/>
                </a:cubicBezTo>
                <a:cubicBezTo>
                  <a:pt x="7778750" y="5492750"/>
                  <a:pt x="7857067" y="5547783"/>
                  <a:pt x="7888817" y="5554133"/>
                </a:cubicBezTo>
                <a:cubicBezTo>
                  <a:pt x="7920567" y="5560483"/>
                  <a:pt x="7935384" y="5490633"/>
                  <a:pt x="7952317" y="5503333"/>
                </a:cubicBezTo>
                <a:cubicBezTo>
                  <a:pt x="7969250" y="5516033"/>
                  <a:pt x="7965017" y="5604933"/>
                  <a:pt x="7990417" y="5630333"/>
                </a:cubicBezTo>
                <a:cubicBezTo>
                  <a:pt x="8015817" y="5655733"/>
                  <a:pt x="8085667" y="5609166"/>
                  <a:pt x="8104717" y="5655733"/>
                </a:cubicBezTo>
                <a:cubicBezTo>
                  <a:pt x="8123767" y="5702300"/>
                  <a:pt x="8083550" y="5839883"/>
                  <a:pt x="8104717" y="5909733"/>
                </a:cubicBezTo>
                <a:cubicBezTo>
                  <a:pt x="8125884" y="5979583"/>
                  <a:pt x="8168217" y="6062133"/>
                  <a:pt x="8231717" y="6074833"/>
                </a:cubicBezTo>
                <a:cubicBezTo>
                  <a:pt x="8295217" y="6087533"/>
                  <a:pt x="8430684" y="5975350"/>
                  <a:pt x="8485717" y="5985933"/>
                </a:cubicBezTo>
                <a:cubicBezTo>
                  <a:pt x="8540750" y="5996516"/>
                  <a:pt x="8528050" y="6119283"/>
                  <a:pt x="8561917" y="6138333"/>
                </a:cubicBezTo>
                <a:cubicBezTo>
                  <a:pt x="8595784" y="6157383"/>
                  <a:pt x="8650817" y="6083300"/>
                  <a:pt x="8688917" y="6100233"/>
                </a:cubicBezTo>
                <a:cubicBezTo>
                  <a:pt x="8727017" y="6117166"/>
                  <a:pt x="8752417" y="6218766"/>
                  <a:pt x="8790517" y="6239933"/>
                </a:cubicBezTo>
                <a:cubicBezTo>
                  <a:pt x="8828617" y="6261100"/>
                  <a:pt x="8883650" y="6248400"/>
                  <a:pt x="8917517" y="6227233"/>
                </a:cubicBezTo>
                <a:cubicBezTo>
                  <a:pt x="8951384" y="6206066"/>
                  <a:pt x="8970434" y="6112933"/>
                  <a:pt x="8993717" y="6112933"/>
                </a:cubicBezTo>
                <a:cubicBezTo>
                  <a:pt x="9017000" y="6112933"/>
                  <a:pt x="9033934" y="6214533"/>
                  <a:pt x="9057217" y="6227233"/>
                </a:cubicBezTo>
                <a:cubicBezTo>
                  <a:pt x="9080500" y="6239933"/>
                  <a:pt x="9120717" y="6271683"/>
                  <a:pt x="9133417" y="6189133"/>
                </a:cubicBezTo>
                <a:cubicBezTo>
                  <a:pt x="9146117" y="6106583"/>
                  <a:pt x="9137650" y="6017683"/>
                  <a:pt x="9133417" y="5731933"/>
                </a:cubicBezTo>
                <a:cubicBezTo>
                  <a:pt x="9129184" y="5446183"/>
                  <a:pt x="9108017" y="5035550"/>
                  <a:pt x="9108017" y="4474633"/>
                </a:cubicBezTo>
                <a:cubicBezTo>
                  <a:pt x="9108017" y="3913716"/>
                  <a:pt x="9129184" y="3005666"/>
                  <a:pt x="9133417" y="2366433"/>
                </a:cubicBezTo>
                <a:cubicBezTo>
                  <a:pt x="9137650" y="1727200"/>
                  <a:pt x="9133417" y="639233"/>
                  <a:pt x="9133417" y="639233"/>
                </a:cubicBezTo>
                <a:lnTo>
                  <a:pt x="9133417" y="283633"/>
                </a:lnTo>
                <a:cubicBezTo>
                  <a:pt x="9133417" y="184150"/>
                  <a:pt x="9139767" y="84666"/>
                  <a:pt x="9133417" y="42333"/>
                </a:cubicBezTo>
                <a:cubicBezTo>
                  <a:pt x="9127067" y="0"/>
                  <a:pt x="9131300" y="33866"/>
                  <a:pt x="9095317" y="29633"/>
                </a:cubicBezTo>
                <a:cubicBezTo>
                  <a:pt x="9059334" y="25400"/>
                  <a:pt x="8917517" y="16933"/>
                  <a:pt x="8917517" y="16933"/>
                </a:cubicBezTo>
                <a:lnTo>
                  <a:pt x="5526617" y="16933"/>
                </a:lnTo>
                <a:lnTo>
                  <a:pt x="3710517" y="29633"/>
                </a:lnTo>
                <a:lnTo>
                  <a:pt x="1424517" y="29633"/>
                </a:lnTo>
                <a:cubicBezTo>
                  <a:pt x="918634" y="31750"/>
                  <a:pt x="872067" y="40216"/>
                  <a:pt x="675217" y="42333"/>
                </a:cubicBezTo>
                <a:cubicBezTo>
                  <a:pt x="478367" y="44450"/>
                  <a:pt x="243417" y="42333"/>
                  <a:pt x="243417" y="42333"/>
                </a:cubicBezTo>
                <a:lnTo>
                  <a:pt x="116417" y="42333"/>
                </a:lnTo>
                <a:cubicBezTo>
                  <a:pt x="76200" y="42333"/>
                  <a:pt x="21167" y="23283"/>
                  <a:pt x="2117" y="42333"/>
                </a:cubicBezTo>
                <a:lnTo>
                  <a:pt x="2117" y="156633"/>
                </a:lnTo>
                <a:lnTo>
                  <a:pt x="2117" y="804333"/>
                </a:lnTo>
                <a:lnTo>
                  <a:pt x="2117" y="1820333"/>
                </a:lnTo>
                <a:lnTo>
                  <a:pt x="2117" y="3509433"/>
                </a:lnTo>
                <a:lnTo>
                  <a:pt x="2117" y="5350933"/>
                </a:lnTo>
                <a:cubicBezTo>
                  <a:pt x="2117" y="5742516"/>
                  <a:pt x="0" y="5715000"/>
                  <a:pt x="2117" y="5858933"/>
                </a:cubicBezTo>
                <a:cubicBezTo>
                  <a:pt x="4234" y="6002866"/>
                  <a:pt x="12700" y="6153150"/>
                  <a:pt x="14817" y="6214533"/>
                </a:cubicBezTo>
                <a:cubicBezTo>
                  <a:pt x="16934" y="6275916"/>
                  <a:pt x="14817" y="6227233"/>
                  <a:pt x="14817" y="6227233"/>
                </a:cubicBezTo>
                <a:lnTo>
                  <a:pt x="14817" y="6227233"/>
                </a:lnTo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Image 6" descr="bonne_annee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282" y="142852"/>
            <a:ext cx="8490916" cy="3714776"/>
          </a:xfrm>
          <a:prstGeom prst="rect">
            <a:avLst/>
          </a:prstGeom>
        </p:spPr>
      </p:pic>
      <p:pic>
        <p:nvPicPr>
          <p:cNvPr id="8" name="Image 7" descr="0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85984" y="3929066"/>
            <a:ext cx="2118360" cy="1859280"/>
          </a:xfrm>
          <a:prstGeom prst="rect">
            <a:avLst/>
          </a:prstGeom>
        </p:spPr>
      </p:pic>
      <p:pic>
        <p:nvPicPr>
          <p:cNvPr id="10" name="Image 9" descr="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2910" y="3857628"/>
            <a:ext cx="2118360" cy="1851660"/>
          </a:xfrm>
          <a:prstGeom prst="rect">
            <a:avLst/>
          </a:prstGeom>
        </p:spPr>
      </p:pic>
      <p:sp>
        <p:nvSpPr>
          <p:cNvPr id="17" name="Forme libre 16"/>
          <p:cNvSpPr/>
          <p:nvPr/>
        </p:nvSpPr>
        <p:spPr>
          <a:xfrm>
            <a:off x="7572396" y="4929173"/>
            <a:ext cx="1214414" cy="1928827"/>
          </a:xfrm>
          <a:custGeom>
            <a:avLst/>
            <a:gdLst>
              <a:gd name="connsiteX0" fmla="*/ 819150 w 4148667"/>
              <a:gd name="connsiteY0" fmla="*/ 330200 h 5420783"/>
              <a:gd name="connsiteX1" fmla="*/ 692150 w 4148667"/>
              <a:gd name="connsiteY1" fmla="*/ 139700 h 5420783"/>
              <a:gd name="connsiteX2" fmla="*/ 514350 w 4148667"/>
              <a:gd name="connsiteY2" fmla="*/ 127000 h 5420783"/>
              <a:gd name="connsiteX3" fmla="*/ 349250 w 4148667"/>
              <a:gd name="connsiteY3" fmla="*/ 203200 h 5420783"/>
              <a:gd name="connsiteX4" fmla="*/ 107950 w 4148667"/>
              <a:gd name="connsiteY4" fmla="*/ 228600 h 5420783"/>
              <a:gd name="connsiteX5" fmla="*/ 95250 w 4148667"/>
              <a:gd name="connsiteY5" fmla="*/ 406400 h 5420783"/>
              <a:gd name="connsiteX6" fmla="*/ 209550 w 4148667"/>
              <a:gd name="connsiteY6" fmla="*/ 596900 h 5420783"/>
              <a:gd name="connsiteX7" fmla="*/ 209550 w 4148667"/>
              <a:gd name="connsiteY7" fmla="*/ 1041400 h 5420783"/>
              <a:gd name="connsiteX8" fmla="*/ 260350 w 4148667"/>
              <a:gd name="connsiteY8" fmla="*/ 1143000 h 5420783"/>
              <a:gd name="connsiteX9" fmla="*/ 400050 w 4148667"/>
              <a:gd name="connsiteY9" fmla="*/ 1054100 h 5420783"/>
              <a:gd name="connsiteX10" fmla="*/ 349250 w 4148667"/>
              <a:gd name="connsiteY10" fmla="*/ 1181100 h 5420783"/>
              <a:gd name="connsiteX11" fmla="*/ 285750 w 4148667"/>
              <a:gd name="connsiteY11" fmla="*/ 1244600 h 5420783"/>
              <a:gd name="connsiteX12" fmla="*/ 400050 w 4148667"/>
              <a:gd name="connsiteY12" fmla="*/ 1524000 h 5420783"/>
              <a:gd name="connsiteX13" fmla="*/ 488950 w 4148667"/>
              <a:gd name="connsiteY13" fmla="*/ 1790700 h 5420783"/>
              <a:gd name="connsiteX14" fmla="*/ 768350 w 4148667"/>
              <a:gd name="connsiteY14" fmla="*/ 1943100 h 5420783"/>
              <a:gd name="connsiteX15" fmla="*/ 768350 w 4148667"/>
              <a:gd name="connsiteY15" fmla="*/ 2044700 h 5420783"/>
              <a:gd name="connsiteX16" fmla="*/ 730250 w 4148667"/>
              <a:gd name="connsiteY16" fmla="*/ 2235200 h 5420783"/>
              <a:gd name="connsiteX17" fmla="*/ 755650 w 4148667"/>
              <a:gd name="connsiteY17" fmla="*/ 2476500 h 5420783"/>
              <a:gd name="connsiteX18" fmla="*/ 654050 w 4148667"/>
              <a:gd name="connsiteY18" fmla="*/ 2705100 h 5420783"/>
              <a:gd name="connsiteX19" fmla="*/ 577850 w 4148667"/>
              <a:gd name="connsiteY19" fmla="*/ 2984500 h 5420783"/>
              <a:gd name="connsiteX20" fmla="*/ 628650 w 4148667"/>
              <a:gd name="connsiteY20" fmla="*/ 3073400 h 5420783"/>
              <a:gd name="connsiteX21" fmla="*/ 590550 w 4148667"/>
              <a:gd name="connsiteY21" fmla="*/ 3187700 h 5420783"/>
              <a:gd name="connsiteX22" fmla="*/ 577850 w 4148667"/>
              <a:gd name="connsiteY22" fmla="*/ 3708400 h 5420783"/>
              <a:gd name="connsiteX23" fmla="*/ 565150 w 4148667"/>
              <a:gd name="connsiteY23" fmla="*/ 3949700 h 5420783"/>
              <a:gd name="connsiteX24" fmla="*/ 476250 w 4148667"/>
              <a:gd name="connsiteY24" fmla="*/ 4241800 h 5420783"/>
              <a:gd name="connsiteX25" fmla="*/ 488950 w 4148667"/>
              <a:gd name="connsiteY25" fmla="*/ 4610100 h 5420783"/>
              <a:gd name="connsiteX26" fmla="*/ 450850 w 4148667"/>
              <a:gd name="connsiteY26" fmla="*/ 4940300 h 5420783"/>
              <a:gd name="connsiteX27" fmla="*/ 311150 w 4148667"/>
              <a:gd name="connsiteY27" fmla="*/ 5080000 h 5420783"/>
              <a:gd name="connsiteX28" fmla="*/ 107950 w 4148667"/>
              <a:gd name="connsiteY28" fmla="*/ 5143500 h 5420783"/>
              <a:gd name="connsiteX29" fmla="*/ 31750 w 4148667"/>
              <a:gd name="connsiteY29" fmla="*/ 5257800 h 5420783"/>
              <a:gd name="connsiteX30" fmla="*/ 44450 w 4148667"/>
              <a:gd name="connsiteY30" fmla="*/ 5346700 h 5420783"/>
              <a:gd name="connsiteX31" fmla="*/ 298450 w 4148667"/>
              <a:gd name="connsiteY31" fmla="*/ 5321300 h 5420783"/>
              <a:gd name="connsiteX32" fmla="*/ 615950 w 4148667"/>
              <a:gd name="connsiteY32" fmla="*/ 5308600 h 5420783"/>
              <a:gd name="connsiteX33" fmla="*/ 908050 w 4148667"/>
              <a:gd name="connsiteY33" fmla="*/ 5143500 h 5420783"/>
              <a:gd name="connsiteX34" fmla="*/ 1073150 w 4148667"/>
              <a:gd name="connsiteY34" fmla="*/ 4318000 h 5420783"/>
              <a:gd name="connsiteX35" fmla="*/ 1136650 w 4148667"/>
              <a:gd name="connsiteY35" fmla="*/ 4038600 h 5420783"/>
              <a:gd name="connsiteX36" fmla="*/ 1200150 w 4148667"/>
              <a:gd name="connsiteY36" fmla="*/ 3975100 h 5420783"/>
              <a:gd name="connsiteX37" fmla="*/ 1327150 w 4148667"/>
              <a:gd name="connsiteY37" fmla="*/ 4089400 h 5420783"/>
              <a:gd name="connsiteX38" fmla="*/ 1428750 w 4148667"/>
              <a:gd name="connsiteY38" fmla="*/ 4102100 h 5420783"/>
              <a:gd name="connsiteX39" fmla="*/ 1682750 w 4148667"/>
              <a:gd name="connsiteY39" fmla="*/ 4305300 h 5420783"/>
              <a:gd name="connsiteX40" fmla="*/ 1708150 w 4148667"/>
              <a:gd name="connsiteY40" fmla="*/ 4368800 h 5420783"/>
              <a:gd name="connsiteX41" fmla="*/ 1543050 w 4148667"/>
              <a:gd name="connsiteY41" fmla="*/ 4483100 h 5420783"/>
              <a:gd name="connsiteX42" fmla="*/ 1504950 w 4148667"/>
              <a:gd name="connsiteY42" fmla="*/ 4978400 h 5420783"/>
              <a:gd name="connsiteX43" fmla="*/ 1670050 w 4148667"/>
              <a:gd name="connsiteY43" fmla="*/ 5092700 h 5420783"/>
              <a:gd name="connsiteX44" fmla="*/ 1695450 w 4148667"/>
              <a:gd name="connsiteY44" fmla="*/ 5372100 h 5420783"/>
              <a:gd name="connsiteX45" fmla="*/ 1962150 w 4148667"/>
              <a:gd name="connsiteY45" fmla="*/ 5384800 h 5420783"/>
              <a:gd name="connsiteX46" fmla="*/ 2190750 w 4148667"/>
              <a:gd name="connsiteY46" fmla="*/ 5384800 h 5420783"/>
              <a:gd name="connsiteX47" fmla="*/ 2266950 w 4148667"/>
              <a:gd name="connsiteY47" fmla="*/ 5295900 h 5420783"/>
              <a:gd name="connsiteX48" fmla="*/ 2305050 w 4148667"/>
              <a:gd name="connsiteY48" fmla="*/ 5130800 h 5420783"/>
              <a:gd name="connsiteX49" fmla="*/ 2647950 w 4148667"/>
              <a:gd name="connsiteY49" fmla="*/ 5156200 h 5420783"/>
              <a:gd name="connsiteX50" fmla="*/ 3143250 w 4148667"/>
              <a:gd name="connsiteY50" fmla="*/ 5168900 h 5420783"/>
              <a:gd name="connsiteX51" fmla="*/ 3613150 w 4148667"/>
              <a:gd name="connsiteY51" fmla="*/ 5219700 h 5420783"/>
              <a:gd name="connsiteX52" fmla="*/ 3778250 w 4148667"/>
              <a:gd name="connsiteY52" fmla="*/ 5194300 h 5420783"/>
              <a:gd name="connsiteX53" fmla="*/ 3816350 w 4148667"/>
              <a:gd name="connsiteY53" fmla="*/ 5168900 h 5420783"/>
              <a:gd name="connsiteX54" fmla="*/ 4057650 w 4148667"/>
              <a:gd name="connsiteY54" fmla="*/ 5168900 h 5420783"/>
              <a:gd name="connsiteX55" fmla="*/ 4146550 w 4148667"/>
              <a:gd name="connsiteY55" fmla="*/ 5168900 h 5420783"/>
              <a:gd name="connsiteX56" fmla="*/ 4044950 w 4148667"/>
              <a:gd name="connsiteY56" fmla="*/ 5054600 h 5420783"/>
              <a:gd name="connsiteX57" fmla="*/ 4006850 w 4148667"/>
              <a:gd name="connsiteY57" fmla="*/ 4876800 h 5420783"/>
              <a:gd name="connsiteX58" fmla="*/ 3867150 w 4148667"/>
              <a:gd name="connsiteY58" fmla="*/ 4597400 h 5420783"/>
              <a:gd name="connsiteX59" fmla="*/ 3854450 w 4148667"/>
              <a:gd name="connsiteY59" fmla="*/ 4457700 h 5420783"/>
              <a:gd name="connsiteX60" fmla="*/ 3689350 w 4148667"/>
              <a:gd name="connsiteY60" fmla="*/ 4305300 h 5420783"/>
              <a:gd name="connsiteX61" fmla="*/ 3676650 w 4148667"/>
              <a:gd name="connsiteY61" fmla="*/ 4178300 h 5420783"/>
              <a:gd name="connsiteX62" fmla="*/ 3232150 w 4148667"/>
              <a:gd name="connsiteY62" fmla="*/ 3632200 h 5420783"/>
              <a:gd name="connsiteX63" fmla="*/ 2813050 w 4148667"/>
              <a:gd name="connsiteY63" fmla="*/ 3022600 h 5420783"/>
              <a:gd name="connsiteX64" fmla="*/ 2508250 w 4148667"/>
              <a:gd name="connsiteY64" fmla="*/ 2628900 h 5420783"/>
              <a:gd name="connsiteX65" fmla="*/ 2393950 w 4148667"/>
              <a:gd name="connsiteY65" fmla="*/ 2578100 h 5420783"/>
              <a:gd name="connsiteX66" fmla="*/ 2279650 w 4148667"/>
              <a:gd name="connsiteY66" fmla="*/ 2387600 h 5420783"/>
              <a:gd name="connsiteX67" fmla="*/ 2165350 w 4148667"/>
              <a:gd name="connsiteY67" fmla="*/ 2324100 h 5420783"/>
              <a:gd name="connsiteX68" fmla="*/ 2152650 w 4148667"/>
              <a:gd name="connsiteY68" fmla="*/ 2184400 h 5420783"/>
              <a:gd name="connsiteX69" fmla="*/ 2051050 w 4148667"/>
              <a:gd name="connsiteY69" fmla="*/ 2133600 h 5420783"/>
              <a:gd name="connsiteX70" fmla="*/ 2139950 w 4148667"/>
              <a:gd name="connsiteY70" fmla="*/ 2019300 h 5420783"/>
              <a:gd name="connsiteX71" fmla="*/ 2025650 w 4148667"/>
              <a:gd name="connsiteY71" fmla="*/ 1854200 h 5420783"/>
              <a:gd name="connsiteX72" fmla="*/ 1962150 w 4148667"/>
              <a:gd name="connsiteY72" fmla="*/ 1930400 h 5420783"/>
              <a:gd name="connsiteX73" fmla="*/ 1898650 w 4148667"/>
              <a:gd name="connsiteY73" fmla="*/ 1968500 h 5420783"/>
              <a:gd name="connsiteX74" fmla="*/ 1860550 w 4148667"/>
              <a:gd name="connsiteY74" fmla="*/ 1905000 h 5420783"/>
              <a:gd name="connsiteX75" fmla="*/ 2000250 w 4148667"/>
              <a:gd name="connsiteY75" fmla="*/ 1739900 h 5420783"/>
              <a:gd name="connsiteX76" fmla="*/ 2076450 w 4148667"/>
              <a:gd name="connsiteY76" fmla="*/ 1422400 h 5420783"/>
              <a:gd name="connsiteX77" fmla="*/ 2076450 w 4148667"/>
              <a:gd name="connsiteY77" fmla="*/ 1130300 h 5420783"/>
              <a:gd name="connsiteX78" fmla="*/ 2076450 w 4148667"/>
              <a:gd name="connsiteY78" fmla="*/ 901700 h 5420783"/>
              <a:gd name="connsiteX79" fmla="*/ 2139950 w 4148667"/>
              <a:gd name="connsiteY79" fmla="*/ 736600 h 5420783"/>
              <a:gd name="connsiteX80" fmla="*/ 2127250 w 4148667"/>
              <a:gd name="connsiteY80" fmla="*/ 584200 h 5420783"/>
              <a:gd name="connsiteX81" fmla="*/ 2127250 w 4148667"/>
              <a:gd name="connsiteY81" fmla="*/ 406400 h 5420783"/>
              <a:gd name="connsiteX82" fmla="*/ 2127250 w 4148667"/>
              <a:gd name="connsiteY82" fmla="*/ 279400 h 5420783"/>
              <a:gd name="connsiteX83" fmla="*/ 2305050 w 4148667"/>
              <a:gd name="connsiteY83" fmla="*/ 355600 h 5420783"/>
              <a:gd name="connsiteX84" fmla="*/ 2228850 w 4148667"/>
              <a:gd name="connsiteY84" fmla="*/ 254000 h 5420783"/>
              <a:gd name="connsiteX85" fmla="*/ 2152650 w 4148667"/>
              <a:gd name="connsiteY85" fmla="*/ 88900 h 5420783"/>
              <a:gd name="connsiteX86" fmla="*/ 1898650 w 4148667"/>
              <a:gd name="connsiteY86" fmla="*/ 50800 h 5420783"/>
              <a:gd name="connsiteX87" fmla="*/ 1771650 w 4148667"/>
              <a:gd name="connsiteY87" fmla="*/ 0 h 5420783"/>
              <a:gd name="connsiteX88" fmla="*/ 1619250 w 4148667"/>
              <a:gd name="connsiteY88" fmla="*/ 50800 h 5420783"/>
              <a:gd name="connsiteX89" fmla="*/ 1530350 w 4148667"/>
              <a:gd name="connsiteY89" fmla="*/ 215900 h 5420783"/>
              <a:gd name="connsiteX90" fmla="*/ 1377950 w 4148667"/>
              <a:gd name="connsiteY90" fmla="*/ 228600 h 5420783"/>
              <a:gd name="connsiteX91" fmla="*/ 1162050 w 4148667"/>
              <a:gd name="connsiteY91" fmla="*/ 304800 h 5420783"/>
              <a:gd name="connsiteX92" fmla="*/ 1022350 w 4148667"/>
              <a:gd name="connsiteY92" fmla="*/ 304800 h 5420783"/>
              <a:gd name="connsiteX93" fmla="*/ 819150 w 4148667"/>
              <a:gd name="connsiteY93" fmla="*/ 330200 h 5420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4148667" h="5420783">
                <a:moveTo>
                  <a:pt x="819150" y="330200"/>
                </a:moveTo>
                <a:cubicBezTo>
                  <a:pt x="764117" y="302683"/>
                  <a:pt x="742950" y="173567"/>
                  <a:pt x="692150" y="139700"/>
                </a:cubicBezTo>
                <a:cubicBezTo>
                  <a:pt x="641350" y="105833"/>
                  <a:pt x="571500" y="116417"/>
                  <a:pt x="514350" y="127000"/>
                </a:cubicBezTo>
                <a:cubicBezTo>
                  <a:pt x="457200" y="137583"/>
                  <a:pt x="416983" y="186267"/>
                  <a:pt x="349250" y="203200"/>
                </a:cubicBezTo>
                <a:cubicBezTo>
                  <a:pt x="281517" y="220133"/>
                  <a:pt x="150283" y="194733"/>
                  <a:pt x="107950" y="228600"/>
                </a:cubicBezTo>
                <a:cubicBezTo>
                  <a:pt x="65617" y="262467"/>
                  <a:pt x="78317" y="345017"/>
                  <a:pt x="95250" y="406400"/>
                </a:cubicBezTo>
                <a:cubicBezTo>
                  <a:pt x="112183" y="467783"/>
                  <a:pt x="190500" y="491067"/>
                  <a:pt x="209550" y="596900"/>
                </a:cubicBezTo>
                <a:cubicBezTo>
                  <a:pt x="228600" y="702733"/>
                  <a:pt x="201083" y="950383"/>
                  <a:pt x="209550" y="1041400"/>
                </a:cubicBezTo>
                <a:cubicBezTo>
                  <a:pt x="218017" y="1132417"/>
                  <a:pt x="228600" y="1140883"/>
                  <a:pt x="260350" y="1143000"/>
                </a:cubicBezTo>
                <a:cubicBezTo>
                  <a:pt x="292100" y="1145117"/>
                  <a:pt x="385233" y="1047750"/>
                  <a:pt x="400050" y="1054100"/>
                </a:cubicBezTo>
                <a:cubicBezTo>
                  <a:pt x="414867" y="1060450"/>
                  <a:pt x="368300" y="1149350"/>
                  <a:pt x="349250" y="1181100"/>
                </a:cubicBezTo>
                <a:cubicBezTo>
                  <a:pt x="330200" y="1212850"/>
                  <a:pt x="277283" y="1187450"/>
                  <a:pt x="285750" y="1244600"/>
                </a:cubicBezTo>
                <a:cubicBezTo>
                  <a:pt x="294217" y="1301750"/>
                  <a:pt x="366183" y="1432983"/>
                  <a:pt x="400050" y="1524000"/>
                </a:cubicBezTo>
                <a:cubicBezTo>
                  <a:pt x="433917" y="1615017"/>
                  <a:pt x="427567" y="1720850"/>
                  <a:pt x="488950" y="1790700"/>
                </a:cubicBezTo>
                <a:cubicBezTo>
                  <a:pt x="550333" y="1860550"/>
                  <a:pt x="721783" y="1900767"/>
                  <a:pt x="768350" y="1943100"/>
                </a:cubicBezTo>
                <a:cubicBezTo>
                  <a:pt x="814917" y="1985433"/>
                  <a:pt x="774700" y="1996017"/>
                  <a:pt x="768350" y="2044700"/>
                </a:cubicBezTo>
                <a:cubicBezTo>
                  <a:pt x="762000" y="2093383"/>
                  <a:pt x="732367" y="2163233"/>
                  <a:pt x="730250" y="2235200"/>
                </a:cubicBezTo>
                <a:cubicBezTo>
                  <a:pt x="728133" y="2307167"/>
                  <a:pt x="768350" y="2398183"/>
                  <a:pt x="755650" y="2476500"/>
                </a:cubicBezTo>
                <a:cubicBezTo>
                  <a:pt x="742950" y="2554817"/>
                  <a:pt x="683683" y="2620433"/>
                  <a:pt x="654050" y="2705100"/>
                </a:cubicBezTo>
                <a:cubicBezTo>
                  <a:pt x="624417" y="2789767"/>
                  <a:pt x="582083" y="2923117"/>
                  <a:pt x="577850" y="2984500"/>
                </a:cubicBezTo>
                <a:cubicBezTo>
                  <a:pt x="573617" y="3045883"/>
                  <a:pt x="626533" y="3039533"/>
                  <a:pt x="628650" y="3073400"/>
                </a:cubicBezTo>
                <a:cubicBezTo>
                  <a:pt x="630767" y="3107267"/>
                  <a:pt x="599017" y="3081867"/>
                  <a:pt x="590550" y="3187700"/>
                </a:cubicBezTo>
                <a:cubicBezTo>
                  <a:pt x="582083" y="3293533"/>
                  <a:pt x="582083" y="3581400"/>
                  <a:pt x="577850" y="3708400"/>
                </a:cubicBezTo>
                <a:cubicBezTo>
                  <a:pt x="573617" y="3835400"/>
                  <a:pt x="582083" y="3860800"/>
                  <a:pt x="565150" y="3949700"/>
                </a:cubicBezTo>
                <a:cubicBezTo>
                  <a:pt x="548217" y="4038600"/>
                  <a:pt x="488950" y="4131733"/>
                  <a:pt x="476250" y="4241800"/>
                </a:cubicBezTo>
                <a:cubicBezTo>
                  <a:pt x="463550" y="4351867"/>
                  <a:pt x="493183" y="4493683"/>
                  <a:pt x="488950" y="4610100"/>
                </a:cubicBezTo>
                <a:cubicBezTo>
                  <a:pt x="484717" y="4726517"/>
                  <a:pt x="480483" y="4861983"/>
                  <a:pt x="450850" y="4940300"/>
                </a:cubicBezTo>
                <a:cubicBezTo>
                  <a:pt x="421217" y="5018617"/>
                  <a:pt x="368300" y="5046133"/>
                  <a:pt x="311150" y="5080000"/>
                </a:cubicBezTo>
                <a:cubicBezTo>
                  <a:pt x="254000" y="5113867"/>
                  <a:pt x="154517" y="5113867"/>
                  <a:pt x="107950" y="5143500"/>
                </a:cubicBezTo>
                <a:cubicBezTo>
                  <a:pt x="61383" y="5173133"/>
                  <a:pt x="42333" y="5223933"/>
                  <a:pt x="31750" y="5257800"/>
                </a:cubicBezTo>
                <a:cubicBezTo>
                  <a:pt x="21167" y="5291667"/>
                  <a:pt x="0" y="5336117"/>
                  <a:pt x="44450" y="5346700"/>
                </a:cubicBezTo>
                <a:cubicBezTo>
                  <a:pt x="88900" y="5357283"/>
                  <a:pt x="203200" y="5327650"/>
                  <a:pt x="298450" y="5321300"/>
                </a:cubicBezTo>
                <a:cubicBezTo>
                  <a:pt x="393700" y="5314950"/>
                  <a:pt x="514350" y="5338233"/>
                  <a:pt x="615950" y="5308600"/>
                </a:cubicBezTo>
                <a:cubicBezTo>
                  <a:pt x="717550" y="5278967"/>
                  <a:pt x="831850" y="5308600"/>
                  <a:pt x="908050" y="5143500"/>
                </a:cubicBezTo>
                <a:cubicBezTo>
                  <a:pt x="984250" y="4978400"/>
                  <a:pt x="1035050" y="4502150"/>
                  <a:pt x="1073150" y="4318000"/>
                </a:cubicBezTo>
                <a:cubicBezTo>
                  <a:pt x="1111250" y="4133850"/>
                  <a:pt x="1115483" y="4095750"/>
                  <a:pt x="1136650" y="4038600"/>
                </a:cubicBezTo>
                <a:cubicBezTo>
                  <a:pt x="1157817" y="3981450"/>
                  <a:pt x="1168400" y="3966633"/>
                  <a:pt x="1200150" y="3975100"/>
                </a:cubicBezTo>
                <a:cubicBezTo>
                  <a:pt x="1231900" y="3983567"/>
                  <a:pt x="1289050" y="4068233"/>
                  <a:pt x="1327150" y="4089400"/>
                </a:cubicBezTo>
                <a:cubicBezTo>
                  <a:pt x="1365250" y="4110567"/>
                  <a:pt x="1369483" y="4066117"/>
                  <a:pt x="1428750" y="4102100"/>
                </a:cubicBezTo>
                <a:cubicBezTo>
                  <a:pt x="1488017" y="4138083"/>
                  <a:pt x="1636183" y="4260850"/>
                  <a:pt x="1682750" y="4305300"/>
                </a:cubicBezTo>
                <a:cubicBezTo>
                  <a:pt x="1729317" y="4349750"/>
                  <a:pt x="1731433" y="4339167"/>
                  <a:pt x="1708150" y="4368800"/>
                </a:cubicBezTo>
                <a:cubicBezTo>
                  <a:pt x="1684867" y="4398433"/>
                  <a:pt x="1576917" y="4381500"/>
                  <a:pt x="1543050" y="4483100"/>
                </a:cubicBezTo>
                <a:cubicBezTo>
                  <a:pt x="1509183" y="4584700"/>
                  <a:pt x="1483783" y="4876800"/>
                  <a:pt x="1504950" y="4978400"/>
                </a:cubicBezTo>
                <a:cubicBezTo>
                  <a:pt x="1526117" y="5080000"/>
                  <a:pt x="1638300" y="5027083"/>
                  <a:pt x="1670050" y="5092700"/>
                </a:cubicBezTo>
                <a:cubicBezTo>
                  <a:pt x="1701800" y="5158317"/>
                  <a:pt x="1646767" y="5323417"/>
                  <a:pt x="1695450" y="5372100"/>
                </a:cubicBezTo>
                <a:cubicBezTo>
                  <a:pt x="1744133" y="5420783"/>
                  <a:pt x="1879600" y="5382683"/>
                  <a:pt x="1962150" y="5384800"/>
                </a:cubicBezTo>
                <a:cubicBezTo>
                  <a:pt x="2044700" y="5386917"/>
                  <a:pt x="2139950" y="5399617"/>
                  <a:pt x="2190750" y="5384800"/>
                </a:cubicBezTo>
                <a:cubicBezTo>
                  <a:pt x="2241550" y="5369983"/>
                  <a:pt x="2247900" y="5338233"/>
                  <a:pt x="2266950" y="5295900"/>
                </a:cubicBezTo>
                <a:cubicBezTo>
                  <a:pt x="2286000" y="5253567"/>
                  <a:pt x="2241550" y="5154083"/>
                  <a:pt x="2305050" y="5130800"/>
                </a:cubicBezTo>
                <a:cubicBezTo>
                  <a:pt x="2368550" y="5107517"/>
                  <a:pt x="2508250" y="5149850"/>
                  <a:pt x="2647950" y="5156200"/>
                </a:cubicBezTo>
                <a:cubicBezTo>
                  <a:pt x="2787650" y="5162550"/>
                  <a:pt x="2982383" y="5158317"/>
                  <a:pt x="3143250" y="5168900"/>
                </a:cubicBezTo>
                <a:cubicBezTo>
                  <a:pt x="3304117" y="5179483"/>
                  <a:pt x="3507317" y="5215467"/>
                  <a:pt x="3613150" y="5219700"/>
                </a:cubicBezTo>
                <a:cubicBezTo>
                  <a:pt x="3718983" y="5223933"/>
                  <a:pt x="3744383" y="5202767"/>
                  <a:pt x="3778250" y="5194300"/>
                </a:cubicBezTo>
                <a:cubicBezTo>
                  <a:pt x="3812117" y="5185833"/>
                  <a:pt x="3769783" y="5173133"/>
                  <a:pt x="3816350" y="5168900"/>
                </a:cubicBezTo>
                <a:cubicBezTo>
                  <a:pt x="3862917" y="5164667"/>
                  <a:pt x="4057650" y="5168900"/>
                  <a:pt x="4057650" y="5168900"/>
                </a:cubicBezTo>
                <a:cubicBezTo>
                  <a:pt x="4112683" y="5168900"/>
                  <a:pt x="4148667" y="5187950"/>
                  <a:pt x="4146550" y="5168900"/>
                </a:cubicBezTo>
                <a:cubicBezTo>
                  <a:pt x="4144433" y="5149850"/>
                  <a:pt x="4068233" y="5103283"/>
                  <a:pt x="4044950" y="5054600"/>
                </a:cubicBezTo>
                <a:cubicBezTo>
                  <a:pt x="4021667" y="5005917"/>
                  <a:pt x="4036483" y="4953000"/>
                  <a:pt x="4006850" y="4876800"/>
                </a:cubicBezTo>
                <a:cubicBezTo>
                  <a:pt x="3977217" y="4800600"/>
                  <a:pt x="3892550" y="4667250"/>
                  <a:pt x="3867150" y="4597400"/>
                </a:cubicBezTo>
                <a:cubicBezTo>
                  <a:pt x="3841750" y="4527550"/>
                  <a:pt x="3884083" y="4506383"/>
                  <a:pt x="3854450" y="4457700"/>
                </a:cubicBezTo>
                <a:cubicBezTo>
                  <a:pt x="3824817" y="4409017"/>
                  <a:pt x="3718983" y="4351867"/>
                  <a:pt x="3689350" y="4305300"/>
                </a:cubicBezTo>
                <a:cubicBezTo>
                  <a:pt x="3659717" y="4258733"/>
                  <a:pt x="3752850" y="4290483"/>
                  <a:pt x="3676650" y="4178300"/>
                </a:cubicBezTo>
                <a:cubicBezTo>
                  <a:pt x="3600450" y="4066117"/>
                  <a:pt x="3376083" y="3824817"/>
                  <a:pt x="3232150" y="3632200"/>
                </a:cubicBezTo>
                <a:cubicBezTo>
                  <a:pt x="3088217" y="3439583"/>
                  <a:pt x="2933700" y="3189817"/>
                  <a:pt x="2813050" y="3022600"/>
                </a:cubicBezTo>
                <a:cubicBezTo>
                  <a:pt x="2692400" y="2855383"/>
                  <a:pt x="2578100" y="2702983"/>
                  <a:pt x="2508250" y="2628900"/>
                </a:cubicBezTo>
                <a:cubicBezTo>
                  <a:pt x="2438400" y="2554817"/>
                  <a:pt x="2432050" y="2618317"/>
                  <a:pt x="2393950" y="2578100"/>
                </a:cubicBezTo>
                <a:cubicBezTo>
                  <a:pt x="2355850" y="2537883"/>
                  <a:pt x="2317750" y="2429933"/>
                  <a:pt x="2279650" y="2387600"/>
                </a:cubicBezTo>
                <a:cubicBezTo>
                  <a:pt x="2241550" y="2345267"/>
                  <a:pt x="2186517" y="2357967"/>
                  <a:pt x="2165350" y="2324100"/>
                </a:cubicBezTo>
                <a:cubicBezTo>
                  <a:pt x="2144183" y="2290233"/>
                  <a:pt x="2171700" y="2216150"/>
                  <a:pt x="2152650" y="2184400"/>
                </a:cubicBezTo>
                <a:cubicBezTo>
                  <a:pt x="2133600" y="2152650"/>
                  <a:pt x="2053167" y="2161117"/>
                  <a:pt x="2051050" y="2133600"/>
                </a:cubicBezTo>
                <a:cubicBezTo>
                  <a:pt x="2048933" y="2106083"/>
                  <a:pt x="2144183" y="2065867"/>
                  <a:pt x="2139950" y="2019300"/>
                </a:cubicBezTo>
                <a:cubicBezTo>
                  <a:pt x="2135717" y="1972733"/>
                  <a:pt x="2055283" y="1869017"/>
                  <a:pt x="2025650" y="1854200"/>
                </a:cubicBezTo>
                <a:cubicBezTo>
                  <a:pt x="1996017" y="1839383"/>
                  <a:pt x="1983316" y="1911350"/>
                  <a:pt x="1962150" y="1930400"/>
                </a:cubicBezTo>
                <a:cubicBezTo>
                  <a:pt x="1940984" y="1949450"/>
                  <a:pt x="1915583" y="1972733"/>
                  <a:pt x="1898650" y="1968500"/>
                </a:cubicBezTo>
                <a:cubicBezTo>
                  <a:pt x="1881717" y="1964267"/>
                  <a:pt x="1843617" y="1943100"/>
                  <a:pt x="1860550" y="1905000"/>
                </a:cubicBezTo>
                <a:cubicBezTo>
                  <a:pt x="1877483" y="1866900"/>
                  <a:pt x="1964267" y="1820333"/>
                  <a:pt x="2000250" y="1739900"/>
                </a:cubicBezTo>
                <a:cubicBezTo>
                  <a:pt x="2036233" y="1659467"/>
                  <a:pt x="2063750" y="1524000"/>
                  <a:pt x="2076450" y="1422400"/>
                </a:cubicBezTo>
                <a:cubicBezTo>
                  <a:pt x="2089150" y="1320800"/>
                  <a:pt x="2076450" y="1130300"/>
                  <a:pt x="2076450" y="1130300"/>
                </a:cubicBezTo>
                <a:cubicBezTo>
                  <a:pt x="2076450" y="1043517"/>
                  <a:pt x="2065867" y="967317"/>
                  <a:pt x="2076450" y="901700"/>
                </a:cubicBezTo>
                <a:cubicBezTo>
                  <a:pt x="2087033" y="836083"/>
                  <a:pt x="2131483" y="789517"/>
                  <a:pt x="2139950" y="736600"/>
                </a:cubicBezTo>
                <a:cubicBezTo>
                  <a:pt x="2148417" y="683683"/>
                  <a:pt x="2129367" y="639233"/>
                  <a:pt x="2127250" y="584200"/>
                </a:cubicBezTo>
                <a:cubicBezTo>
                  <a:pt x="2125133" y="529167"/>
                  <a:pt x="2127250" y="406400"/>
                  <a:pt x="2127250" y="406400"/>
                </a:cubicBezTo>
                <a:cubicBezTo>
                  <a:pt x="2127250" y="355600"/>
                  <a:pt x="2097617" y="287867"/>
                  <a:pt x="2127250" y="279400"/>
                </a:cubicBezTo>
                <a:cubicBezTo>
                  <a:pt x="2156883" y="270933"/>
                  <a:pt x="2288117" y="359833"/>
                  <a:pt x="2305050" y="355600"/>
                </a:cubicBezTo>
                <a:cubicBezTo>
                  <a:pt x="2321983" y="351367"/>
                  <a:pt x="2254250" y="298450"/>
                  <a:pt x="2228850" y="254000"/>
                </a:cubicBezTo>
                <a:cubicBezTo>
                  <a:pt x="2203450" y="209550"/>
                  <a:pt x="2207683" y="122767"/>
                  <a:pt x="2152650" y="88900"/>
                </a:cubicBezTo>
                <a:cubicBezTo>
                  <a:pt x="2097617" y="55033"/>
                  <a:pt x="1962150" y="65617"/>
                  <a:pt x="1898650" y="50800"/>
                </a:cubicBezTo>
                <a:cubicBezTo>
                  <a:pt x="1835150" y="35983"/>
                  <a:pt x="1818217" y="0"/>
                  <a:pt x="1771650" y="0"/>
                </a:cubicBezTo>
                <a:cubicBezTo>
                  <a:pt x="1725083" y="0"/>
                  <a:pt x="1659467" y="14817"/>
                  <a:pt x="1619250" y="50800"/>
                </a:cubicBezTo>
                <a:cubicBezTo>
                  <a:pt x="1579033" y="86783"/>
                  <a:pt x="1570566" y="186267"/>
                  <a:pt x="1530350" y="215900"/>
                </a:cubicBezTo>
                <a:cubicBezTo>
                  <a:pt x="1490134" y="245533"/>
                  <a:pt x="1439333" y="213783"/>
                  <a:pt x="1377950" y="228600"/>
                </a:cubicBezTo>
                <a:cubicBezTo>
                  <a:pt x="1316567" y="243417"/>
                  <a:pt x="1221317" y="292100"/>
                  <a:pt x="1162050" y="304800"/>
                </a:cubicBezTo>
                <a:cubicBezTo>
                  <a:pt x="1102783" y="317500"/>
                  <a:pt x="1077383" y="296333"/>
                  <a:pt x="1022350" y="304800"/>
                </a:cubicBezTo>
                <a:cubicBezTo>
                  <a:pt x="967317" y="313267"/>
                  <a:pt x="874183" y="357717"/>
                  <a:pt x="819150" y="330200"/>
                </a:cubicBezTo>
                <a:close/>
              </a:path>
            </a:pathLst>
          </a:cu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CommercialScriptTwo" pitchFamily="2" charset="0"/>
            </a:endParaRPr>
          </a:p>
          <a:p>
            <a:pPr algn="ctr"/>
            <a:endParaRPr lang="fr-FR" dirty="0">
              <a:latin typeface="CommercialScriptTwo" pitchFamily="2" charset="0"/>
            </a:endParaRPr>
          </a:p>
          <a:p>
            <a:pPr algn="ctr"/>
            <a:endParaRPr lang="fr-FR" dirty="0">
              <a:latin typeface="CommercialScriptTwo" pitchFamily="2" charset="0"/>
            </a:endParaRPr>
          </a:p>
          <a:p>
            <a:pPr algn="ctr"/>
            <a:r>
              <a:rPr lang="fr-FR" dirty="0">
                <a:latin typeface="CommercialScriptTwo" pitchFamily="2" charset="0"/>
              </a:rPr>
              <a:t>Mireille</a:t>
            </a:r>
          </a:p>
        </p:txBody>
      </p:sp>
      <p:pic>
        <p:nvPicPr>
          <p:cNvPr id="19" name="Image 18" descr="2.gif">
            <a:extLst>
              <a:ext uri="{FF2B5EF4-FFF2-40B4-BE49-F238E27FC236}">
                <a16:creationId xmlns:a16="http://schemas.microsoft.com/office/drawing/2014/main" id="{DFBC6700-9B06-4687-999A-FAE3D50A404B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096714" y="4020909"/>
            <a:ext cx="2118360" cy="1851660"/>
          </a:xfrm>
          <a:prstGeom prst="rect">
            <a:avLst/>
          </a:prstGeom>
        </p:spPr>
      </p:pic>
      <p:pic>
        <p:nvPicPr>
          <p:cNvPr id="16" name="Image 15" descr="Une image contenant sombre&#10;&#10;Description générée automatiquement">
            <a:extLst>
              <a:ext uri="{FF2B5EF4-FFF2-40B4-BE49-F238E27FC236}">
                <a16:creationId xmlns:a16="http://schemas.microsoft.com/office/drawing/2014/main" id="{A452362F-ABC5-5C1F-2AD4-E42375DA53C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038" y="3993139"/>
            <a:ext cx="2113473" cy="1847388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8F55F-7F76-4E0D-9473-7DCD4AD8BCF3}" type="datetime2">
              <a:rPr lang="fr-FR" smtClean="0"/>
              <a:pPr/>
              <a:t>samedi 31 décembre 2022</a:t>
            </a:fld>
            <a:endParaRPr lang="fr-FR" dirty="0"/>
          </a:p>
        </p:txBody>
      </p:sp>
      <p:pic>
        <p:nvPicPr>
          <p:cNvPr id="4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8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onne Année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bienvenue 2021 Mireille</Template>
  <TotalTime>19</TotalTime>
  <Words>193</Words>
  <Application>Microsoft Office PowerPoint</Application>
  <PresentationFormat>Affichage à l'écran (4:3)</PresentationFormat>
  <Paragraphs>68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9" baseType="lpstr">
      <vt:lpstr>AbottOldStyle</vt:lpstr>
      <vt:lpstr>Arial</vt:lpstr>
      <vt:lpstr>Arial Rounded MT Bold</vt:lpstr>
      <vt:lpstr>Calibri</vt:lpstr>
      <vt:lpstr>CommercialScriptTwo</vt:lpstr>
      <vt:lpstr>Deco-A780</vt:lpstr>
      <vt:lpstr>DenverOutline</vt:lpstr>
      <vt:lpstr>French Script MT</vt:lpstr>
      <vt:lpstr>Kunstler Script</vt:lpstr>
      <vt:lpstr>bonne Année 2015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mireille.faride@wanadoo.fr</dc:creator>
  <cp:lastModifiedBy>mireille.faride@wanadoo.fr</cp:lastModifiedBy>
  <cp:revision>1</cp:revision>
  <dcterms:created xsi:type="dcterms:W3CDTF">2022-12-31T09:15:54Z</dcterms:created>
  <dcterms:modified xsi:type="dcterms:W3CDTF">2022-12-31T09:35:22Z</dcterms:modified>
</cp:coreProperties>
</file>