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6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tilisateur" initials="U" lastIdx="1" clrIdx="0">
    <p:extLst>
      <p:ext uri="{19B8F6BF-5375-455C-9EA6-DF929625EA0E}">
        <p15:presenceInfo xmlns:p15="http://schemas.microsoft.com/office/powerpoint/2012/main" userId="Utilisateu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55" d="100"/>
          <a:sy n="55" d="100"/>
        </p:scale>
        <p:origin x="59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06T14:54:06.392" idx="1">
    <p:pos x="-181" y="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BAC942-E2B2-4F7A-9045-88E9B66C3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3D2FA-B036-447B-B5CB-B12869BA8D97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C0C7F2-3F8F-4D59-8909-BD79F6433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082D0B-3782-41D9-9869-EC6C10A1D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80726-26BF-4B84-B73D-135A30B7D28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7224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73C89-770C-4A92-BF89-F747899CE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41274-E69C-4DB0-90B1-5E5202C979C6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98E8EF-FECA-43D5-9CB9-00633B44D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EDE444-86D9-48FE-BBAA-10FA4673F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DA86B-7F23-4619-BA77-5AD35DC56B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723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634382-40C9-4F24-B2CB-775CCCAA1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CE05E-745B-48B7-A0F1-944604BF846D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5FFC6D-1079-4C03-AC5E-C94284016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E15B51-B542-4773-92AE-8BAEF81D0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656D9-20AA-4372-B6E5-1E11FE41FE7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411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1479645-A4DA-47D8-93C0-B3221F9F2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3007-5D82-47FB-B332-8654D37687CF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BF17235-FC9A-4800-9386-268A9CE60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19F03D0-254A-41C5-BCE3-5F624BDB5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F5B42-873A-4123-9269-313B8226265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1071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FDCC6B56-1A25-4EFB-887E-D5F7795E4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3159A-BE19-48D0-87A5-14847940CE8B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AB5D7F60-5964-4C9F-A4E6-3D44DB136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2B602CA-3B36-4662-8DC5-81D7036A0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AB243-F026-4C48-8719-28AC640D360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1242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57220B2B-5D39-4E8B-85C3-B4BFE134C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84DEB-D164-4FC6-A447-7A739E549C7B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8E86482-9987-473C-9A73-362B90CF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012B84DF-41C2-4305-80EE-2322FE79E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81238-5241-4E2F-9BD2-C0B74FDA21A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1427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67521F31-E21C-4B59-84DF-F631C25AC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8B5B6-730F-478B-A450-C622290FC5CF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F01FF419-5A60-48E5-9036-FA9506AB3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3E600B2-315E-49FF-8042-AA9495809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C57F9D-08E9-4325-846D-5D15294B7CA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4197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9012806-7906-496D-BD9E-8B9E5340A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0CFB2-703E-4516-A00F-3DF3C7B41C93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862B292-2646-44B1-A103-31489B329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D7B7CB4-307B-4809-A215-9DA2D85CE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BE589-8AEF-4A2D-A9CC-E3A04303465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1586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2D4C6DE-0A74-48CC-A45D-CAFC82623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7040D-3EA3-4E2C-B51B-82C94D86A201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1019200-71A8-4C3A-8463-0A48110E4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533C2FA-F986-4537-9F60-2C252FFC7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6FAC8-BFAB-4EC8-AE3D-66AEB403D4A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6788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F8EDF6-7F58-4B0A-AF0E-7F6A5CF02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6F121-0EE0-4C24-91FD-E61BED6CE52C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FADA9E-C134-4E39-8F9E-7D40F7BAA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8E27F8-6514-403F-904B-16D9F8376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DBC5-31B8-40CA-A8C7-9F007A54E88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853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FF3531-F4C7-409C-8859-C75BF6BE8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1F074-2338-4D1C-B810-BD091AF634BE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F82D45-9A39-4206-A539-0190846A7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E5CCC9-7E0D-43F0-AD60-F99A6D50B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070EE-2836-45BD-92E8-5B53B92300A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1743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934D563C-EB2E-4BCD-B0B0-B5C4F7CAE3A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51A36D2C-0656-4B59-BDD4-C9E4D13E0E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FE82DB-FDA5-4572-9214-B1127AF8A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E219D0-6FE7-47BB-9A30-EEE42EAA1C2C}" type="datetimeFigureOut">
              <a:rPr lang="fr-FR"/>
              <a:pPr>
                <a:defRPr/>
              </a:pPr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C72B28-3138-4E1F-AFCA-05BF068E89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BC6C6-EDCE-4BBA-B5F1-88E613FBA0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595E82A-03A6-4FB5-B6EE-D12D271EF6F0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comments" Target="../comments/comment1.xml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gif"/><Relationship Id="rId7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gif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gif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mymy47.centerblog.net/rub-personnages-divers--5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mymy47.centerblog.net/rub-personnages-divers--5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19.gif"/><Relationship Id="rId7" Type="http://schemas.openxmlformats.org/officeDocument/2006/relationships/image" Target="../media/image27.gif"/><Relationship Id="rId2" Type="http://schemas.openxmlformats.org/officeDocument/2006/relationships/hyperlink" Target="http://mymy47.centerblog.net/rub-personnages-divers--5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eur\Mes documents\Mes images\souhait bonne année\i96d0rag.gif">
            <a:extLst>
              <a:ext uri="{FF2B5EF4-FFF2-40B4-BE49-F238E27FC236}">
                <a16:creationId xmlns:a16="http://schemas.microsoft.com/office/drawing/2014/main" id="{54595E18-7DE0-453E-B4C5-A770E98C74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182" y="8414"/>
            <a:ext cx="3376612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7" descr="1.png">
            <a:extLst>
              <a:ext uri="{FF2B5EF4-FFF2-40B4-BE49-F238E27FC236}">
                <a16:creationId xmlns:a16="http://schemas.microsoft.com/office/drawing/2014/main" id="{969DCCDC-E902-4101-A07A-592ED9D727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32"/>
          <a:stretch>
            <a:fillRect/>
          </a:stretch>
        </p:blipFill>
        <p:spPr bwMode="auto">
          <a:xfrm>
            <a:off x="8215313" y="2917825"/>
            <a:ext cx="928687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http://www1.bestgraph.com/gifs/fetes/artifices/artifices-13.gif">
            <a:extLst>
              <a:ext uri="{FF2B5EF4-FFF2-40B4-BE49-F238E27FC236}">
                <a16:creationId xmlns:a16="http://schemas.microsoft.com/office/drawing/2014/main" id="{90686E43-8F41-4CE7-9E42-F50DC15FB5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083" y="2339752"/>
            <a:ext cx="164306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3FF11A7-F195-4C38-860D-C8BBFF026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75" y="2286000"/>
            <a:ext cx="715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FF0000"/>
                </a:solidFill>
                <a:latin typeface="AstridBeckerShadow" pitchFamily="2" charset="0"/>
              </a:rPr>
              <a:t>5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E7CFFCD-F2B8-4BF3-9DA8-3B7973396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75" y="2286000"/>
            <a:ext cx="715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FFFF00"/>
                </a:solidFill>
                <a:latin typeface="AstridBeckerShadow" pitchFamily="2" charset="0"/>
              </a:rPr>
              <a:t>4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34FBFE1-5283-4157-B1ED-56957F02A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3538" y="2286000"/>
            <a:ext cx="469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92D050"/>
                </a:solidFill>
                <a:latin typeface="AstridBeckerShadow" pitchFamily="2" charset="0"/>
              </a:rPr>
              <a:t>3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C265670-B621-41EB-A49C-F112F16D1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5938" y="2286000"/>
            <a:ext cx="469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chemeClr val="bg1"/>
                </a:solidFill>
                <a:latin typeface="AstridBeckerShadow" pitchFamily="2" charset="0"/>
              </a:rPr>
              <a:t>2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B01B895E-7E4D-4171-8504-D76DC2DAD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4813" y="2286000"/>
            <a:ext cx="785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7030A0"/>
                </a:solidFill>
                <a:latin typeface="AstridBeckerShadow" pitchFamily="2" charset="0"/>
              </a:rPr>
              <a:t>1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B4481A5-60FC-4989-86C4-85B51427EC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8009" y="2300695"/>
            <a:ext cx="785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 dirty="0">
                <a:solidFill>
                  <a:srgbClr val="00B0F0"/>
                </a:solidFill>
                <a:latin typeface="AstridBeckerShadow" pitchFamily="2" charset="0"/>
              </a:rPr>
              <a:t>0</a:t>
            </a: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0F442372-8C5C-4361-8015-0024E5585E57}"/>
              </a:ext>
            </a:extLst>
          </p:cNvPr>
          <p:cNvGrpSpPr/>
          <p:nvPr/>
        </p:nvGrpSpPr>
        <p:grpSpPr>
          <a:xfrm>
            <a:off x="3640375" y="2307729"/>
            <a:ext cx="1751012" cy="1245772"/>
            <a:chOff x="3073401" y="4214813"/>
            <a:chExt cx="1751012" cy="124577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87910FF-57D6-4695-ADA4-A8FCE02C98A1}"/>
                </a:ext>
              </a:extLst>
            </p:cNvPr>
            <p:cNvSpPr/>
            <p:nvPr/>
          </p:nvSpPr>
          <p:spPr>
            <a:xfrm>
              <a:off x="3086291" y="4546185"/>
              <a:ext cx="1738121" cy="91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" name="ZoneTexte 1">
              <a:extLst>
                <a:ext uri="{FF2B5EF4-FFF2-40B4-BE49-F238E27FC236}">
                  <a16:creationId xmlns:a16="http://schemas.microsoft.com/office/drawing/2014/main" id="{AE10FB0B-0D38-474C-AEEE-0D62824EC729}"/>
                </a:ext>
              </a:extLst>
            </p:cNvPr>
            <p:cNvSpPr txBox="1"/>
            <p:nvPr/>
          </p:nvSpPr>
          <p:spPr>
            <a:xfrm>
              <a:off x="3491153" y="4982216"/>
              <a:ext cx="898842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prstTxWarp prst="textTriangle">
                <a:avLst/>
              </a:prstTxWarp>
              <a:spAutoFit/>
            </a:bodyPr>
            <a:lstStyle/>
            <a:p>
              <a:r>
                <a:rPr lang="fr-FR" sz="2000" dirty="0">
                  <a:solidFill>
                    <a:srgbClr val="00B050"/>
                  </a:solidFill>
                  <a:latin typeface="Stencil" panose="040409050D0802020404" pitchFamily="82" charset="0"/>
                </a:rPr>
                <a:t>2021</a:t>
              </a:r>
            </a:p>
          </p:txBody>
        </p:sp>
        <p:pic>
          <p:nvPicPr>
            <p:cNvPr id="16" name="Image 15" descr="happy_new_year_2011_sticker-p217009151747699676qjcl_400.jpg">
              <a:extLst>
                <a:ext uri="{FF2B5EF4-FFF2-40B4-BE49-F238E27FC236}">
                  <a16:creationId xmlns:a16="http://schemas.microsoft.com/office/drawing/2014/main" id="{F278D0D9-DC7B-494D-BB49-5708F31795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537"/>
            <a:stretch/>
          </p:blipFill>
          <p:spPr bwMode="auto">
            <a:xfrm>
              <a:off x="3073401" y="4214813"/>
              <a:ext cx="1751012" cy="758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1" name="Image 16" descr="2.png">
            <a:extLst>
              <a:ext uri="{FF2B5EF4-FFF2-40B4-BE49-F238E27FC236}">
                <a16:creationId xmlns:a16="http://schemas.microsoft.com/office/drawing/2014/main" id="{6D009C26-AD1D-45CA-A314-B5E3C1CC7D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956" y="2292474"/>
            <a:ext cx="1900238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 descr="83sryd5q.gif">
            <a:extLst>
              <a:ext uri="{FF2B5EF4-FFF2-40B4-BE49-F238E27FC236}">
                <a16:creationId xmlns:a16="http://schemas.microsoft.com/office/drawing/2014/main" id="{3F2580F4-DFB3-4942-A17B-2F5233ACEB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714500"/>
            <a:ext cx="22447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coupe de panneau isolant 018.jpg">
            <a:extLst>
              <a:ext uri="{FF2B5EF4-FFF2-40B4-BE49-F238E27FC236}">
                <a16:creationId xmlns:a16="http://schemas.microsoft.com/office/drawing/2014/main" id="{7035076C-FE51-4B36-B202-EBA3193012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66" t="13330" r="3864" b="7813"/>
          <a:stretch>
            <a:fillRect/>
          </a:stretch>
        </p:blipFill>
        <p:spPr bwMode="auto">
          <a:xfrm>
            <a:off x="4515881" y="0"/>
            <a:ext cx="4643437" cy="681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coupe de panneau isolant 018.jpg">
            <a:extLst>
              <a:ext uri="{FF2B5EF4-FFF2-40B4-BE49-F238E27FC236}">
                <a16:creationId xmlns:a16="http://schemas.microsoft.com/office/drawing/2014/main" id="{7A3FC2C0-74F9-4F98-A295-549E173AA0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3" t="13330" r="49847" b="7813"/>
          <a:stretch>
            <a:fillRect/>
          </a:stretch>
        </p:blipFill>
        <p:spPr bwMode="auto">
          <a:xfrm>
            <a:off x="21762" y="8414"/>
            <a:ext cx="450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1000">
    <p:sndAc>
      <p:stSnd>
        <p:snd r:embed="rId2" name="la compagnie creol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73 2.22222E-6 L 0.30313 2.22222E-6 L 0.42604 0.14537 L 0.30313 0.28935 L 0.05973 0.28935 L -0.06302 0.14537 L 0.05973 2.22222E-6 Z " pathEditMode="relative" rAng="0" ptsTypes="FFFFFFF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8" descr="1dntuzyhcadretextedemichelotte.gif">
            <a:extLst>
              <a:ext uri="{FF2B5EF4-FFF2-40B4-BE49-F238E27FC236}">
                <a16:creationId xmlns:a16="http://schemas.microsoft.com/office/drawing/2014/main" id="{CE004CA1-511B-41B2-A6FC-53B47FBF6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490538"/>
            <a:ext cx="3214688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5fbjnqu5.gif">
            <a:extLst>
              <a:ext uri="{FF2B5EF4-FFF2-40B4-BE49-F238E27FC236}">
                <a16:creationId xmlns:a16="http://schemas.microsoft.com/office/drawing/2014/main" id="{2951DD6C-434A-4363-A6A2-F5FEFE3B6D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498475"/>
            <a:ext cx="3214688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6bid7gax.gif">
            <a:extLst>
              <a:ext uri="{FF2B5EF4-FFF2-40B4-BE49-F238E27FC236}">
                <a16:creationId xmlns:a16="http://schemas.microsoft.com/office/drawing/2014/main" id="{2AB19450-EDEE-4F51-8DB4-A444B246F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490538"/>
            <a:ext cx="3332162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2225580845_small_1.jpg">
            <a:extLst>
              <a:ext uri="{FF2B5EF4-FFF2-40B4-BE49-F238E27FC236}">
                <a16:creationId xmlns:a16="http://schemas.microsoft.com/office/drawing/2014/main" id="{6FBDEC2D-F316-4B8B-AE4F-128BDF005D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0" b="14375"/>
          <a:stretch>
            <a:fillRect/>
          </a:stretch>
        </p:blipFill>
        <p:spPr bwMode="auto">
          <a:xfrm>
            <a:off x="2857500" y="438150"/>
            <a:ext cx="3214688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images.jpg">
            <a:extLst>
              <a:ext uri="{FF2B5EF4-FFF2-40B4-BE49-F238E27FC236}">
                <a16:creationId xmlns:a16="http://schemas.microsoft.com/office/drawing/2014/main" id="{20FF93BF-64AF-4786-96DC-D6C8814E95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427038"/>
            <a:ext cx="3176587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 descr="images (1).jpg">
            <a:extLst>
              <a:ext uri="{FF2B5EF4-FFF2-40B4-BE49-F238E27FC236}">
                <a16:creationId xmlns:a16="http://schemas.microsoft.com/office/drawing/2014/main" id="{0E59EB44-3555-4EBB-8319-3460009AAA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75" b="22852"/>
          <a:stretch>
            <a:fillRect/>
          </a:stretch>
        </p:blipFill>
        <p:spPr bwMode="auto">
          <a:xfrm>
            <a:off x="2849563" y="428625"/>
            <a:ext cx="329882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 descr="images (2).jpg">
            <a:extLst>
              <a:ext uri="{FF2B5EF4-FFF2-40B4-BE49-F238E27FC236}">
                <a16:creationId xmlns:a16="http://schemas.microsoft.com/office/drawing/2014/main" id="{F3A94F14-E28C-4108-8201-50937FA328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34" b="19063"/>
          <a:stretch>
            <a:fillRect/>
          </a:stretch>
        </p:blipFill>
        <p:spPr bwMode="auto">
          <a:xfrm>
            <a:off x="2936875" y="449263"/>
            <a:ext cx="313055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 descr="saturn11.jpg">
            <a:extLst>
              <a:ext uri="{FF2B5EF4-FFF2-40B4-BE49-F238E27FC236}">
                <a16:creationId xmlns:a16="http://schemas.microsoft.com/office/drawing/2014/main" id="{D4B595B5-4A86-489C-9C2D-04B958CFF4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9" t="31799" r="49487" b="27100"/>
          <a:stretch>
            <a:fillRect/>
          </a:stretch>
        </p:blipFill>
        <p:spPr bwMode="auto">
          <a:xfrm>
            <a:off x="2857500" y="500063"/>
            <a:ext cx="3214688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Image 16" descr="2.png">
            <a:extLst>
              <a:ext uri="{FF2B5EF4-FFF2-40B4-BE49-F238E27FC236}">
                <a16:creationId xmlns:a16="http://schemas.microsoft.com/office/drawing/2014/main" id="{2CE71017-E2A7-43E7-8573-875D903806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57188"/>
            <a:ext cx="37084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89613576.gif">
            <a:extLst>
              <a:ext uri="{FF2B5EF4-FFF2-40B4-BE49-F238E27FC236}">
                <a16:creationId xmlns:a16="http://schemas.microsoft.com/office/drawing/2014/main" id="{043B156D-0AF3-4454-9890-9BA4B03A6C2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500313"/>
            <a:ext cx="300037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89613576.gif">
            <a:extLst>
              <a:ext uri="{FF2B5EF4-FFF2-40B4-BE49-F238E27FC236}">
                <a16:creationId xmlns:a16="http://schemas.microsoft.com/office/drawing/2014/main" id="{96CA7ADA-3FF8-4B11-9248-C5CA5100A4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2500313"/>
            <a:ext cx="286702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6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8 0.01067  -0.017 0.02133  -0.021 0.03467  C -0.025 0.04933  -0.027 0.06667  -0.029 0.084  C -0.031 0.10133  -0.029 0.116  -0.027 0.132  C -0.025 0.14667  -0.022 0.16267  -0.015 0.176  C -0.009 0.18933  0.001 0.2  0.012 0.208  C 0.022 0.216  0.034 0.22133  0.046 0.224  C 0.058 0.22667  0.07 0.22667  0.081 0.224  C 0.093 0.22133  0.104 0.21467  0.113 0.204  C 0.122 0.19467  0.13 0.18267  0.134 0.168  C 0.139 0.15467  0.141 0.136  0.141 0.12133  C 0.142 0.10667  0.141 0.08933  0.136 0.07467  C 0.131 0.06133  0.122 0.05067  0.11 0.04533  C 0.098 0.04133  0.086 0.04667  0.078 0.056  C 0.071 0.06533  0.066 0.08  0.065 0.09733  C 0.065 0.11467  0.066 0.13067  0.071 0.144  C 0.076 0.15733  0.075 0.16  0.095 0.17733  C 0.113 0.196  0.131 0.19067  0.142 0.192  C 0.153 0.192  0.162 0.18667  0.173 0.18133  C 0.185 0.17467  0.195 0.16267  0.202 0.152  C 0.209 0.14133  0.212 0.128  0.216 0.10667  C 0.219 0.08533  0.219 0.07467  0.219 0.05867  C 0.219 0.04267  0.219 0.02667  0.219 0.01067  E" pathEditMode="relative" ptsTypes="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ersonnage">
            <a:hlinkClick r:id="rId2" tooltip="Agrandir l'image de mymy47.centerblog.net"/>
            <a:extLst>
              <a:ext uri="{FF2B5EF4-FFF2-40B4-BE49-F238E27FC236}">
                <a16:creationId xmlns:a16="http://schemas.microsoft.com/office/drawing/2014/main" id="{8214976A-6947-471D-AEC3-F2D6040EA6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1928813"/>
            <a:ext cx="163512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http://tigressedesneiges.t.i.pic.centerblog.net/hkizpali.gif">
            <a:extLst>
              <a:ext uri="{FF2B5EF4-FFF2-40B4-BE49-F238E27FC236}">
                <a16:creationId xmlns:a16="http://schemas.microsoft.com/office/drawing/2014/main" id="{03C7B77A-3E50-4E5E-A844-08E5D7379E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500188"/>
            <a:ext cx="188277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ttp://tigressedesneiges.t.i.pic.centerblog.net/hkizpali.gif">
            <a:extLst>
              <a:ext uri="{FF2B5EF4-FFF2-40B4-BE49-F238E27FC236}">
                <a16:creationId xmlns:a16="http://schemas.microsoft.com/office/drawing/2014/main" id="{766CC3B0-9366-4297-9EA5-7FD2029F99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43675" y="2000250"/>
            <a:ext cx="2600325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42622 4.44444E-6 L 0.53629 0.22268 L -0.10156 0.22268 L -1.94444E-6 4.44444E-6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0" y="1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14 -3.33333E-6 L -0.56389 -3.33333E-6 L -0.67274 0.22269 L -0.03993 0.22269 L -0.14114 -3.33333E-6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00" y="1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ersonnage">
            <a:hlinkClick r:id="rId2" tooltip="Agrandir l'image de mymy47.centerblog.net"/>
            <a:extLst>
              <a:ext uri="{FF2B5EF4-FFF2-40B4-BE49-F238E27FC236}">
                <a16:creationId xmlns:a16="http://schemas.microsoft.com/office/drawing/2014/main" id="{D2CE673E-6752-4559-AB0D-35E7A9CD0F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1814513"/>
            <a:ext cx="1677988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Administrateur\Mes documents\Downloads\dance\7cc0d842.gif">
            <a:extLst>
              <a:ext uri="{FF2B5EF4-FFF2-40B4-BE49-F238E27FC236}">
                <a16:creationId xmlns:a16="http://schemas.microsoft.com/office/drawing/2014/main" id="{80B61C20-D28E-4B7A-AC42-5D5A7D4FA2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674813"/>
            <a:ext cx="2071688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dministrateur\Mes documents\Downloads\dance\7cc0d842.gif">
            <a:extLst>
              <a:ext uri="{FF2B5EF4-FFF2-40B4-BE49-F238E27FC236}">
                <a16:creationId xmlns:a16="http://schemas.microsoft.com/office/drawing/2014/main" id="{4E23296B-9D1C-49BC-8676-8E33C873D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1714500"/>
            <a:ext cx="31908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C 5.55556E-7 0.04398 0.05382 0.08009 0.11962 0.08009 C 0.19705 0.08009 0.225 0.04004 0.23681 0.01597 L 0.24896 -0.01597 C 0.26094 -0.04005 0.29062 -0.0801 0.37812 -0.0801 C 0.4342 -0.0801 0.49792 -0.04398 0.49792 2.59259E-6 C 0.49792 0.04398 0.4342 0.08009 0.37812 0.08009 C 0.29062 0.08009 0.26094 0.04004 0.24896 0.01597 L 0.23681 -0.01597 C 0.225 -0.04005 0.19705 -0.0801 0.11962 -0.0801 C 0.05382 -0.0801 5.55556E-7 -0.04398 5.55556E-7 2.59259E-6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C 3.61111E-6 0.04398 -0.05556 0.08009 -0.12309 0.08009 C -0.20261 0.08009 -0.23143 0.04004 -0.24358 0.01597 L -0.25591 -0.01598 C -0.26841 -0.04005 -0.29896 -0.0801 -0.38889 -0.0801 C -0.44653 -0.0801 -0.51181 -0.04398 -0.51181 2.96296E-6 C -0.51181 0.04398 -0.44653 0.08009 -0.38889 0.08009 C -0.29896 0.08009 -0.26841 0.04004 -0.25591 0.01597 L -0.24358 -0.01598 C -0.23143 -0.04005 -0.20261 -0.0801 -0.12309 -0.0801 C -0.05556 -0.0801 3.61111E-6 -0.04398 3.61111E-6 2.96296E-6 Z " pathEditMode="relative" rAng="0" ptsTypes="ffFffffFfff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ns220083.ovh.net/~jolie2/images/carte/meilleurs_voeux/r94le5xd.jpg">
            <a:extLst>
              <a:ext uri="{FF2B5EF4-FFF2-40B4-BE49-F238E27FC236}">
                <a16:creationId xmlns:a16="http://schemas.microsoft.com/office/drawing/2014/main" id="{656071F6-BBEC-41A5-920D-52CFCB58F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42875"/>
            <a:ext cx="4429125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2" descr="2.png">
            <a:extLst>
              <a:ext uri="{FF2B5EF4-FFF2-40B4-BE49-F238E27FC236}">
                <a16:creationId xmlns:a16="http://schemas.microsoft.com/office/drawing/2014/main" id="{141C453F-F9A1-4D17-ADC3-9FEEFD133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0"/>
            <a:ext cx="485775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k0vv6uq1.gif">
            <a:extLst>
              <a:ext uri="{FF2B5EF4-FFF2-40B4-BE49-F238E27FC236}">
                <a16:creationId xmlns:a16="http://schemas.microsoft.com/office/drawing/2014/main" id="{FEE11799-9F7A-4C73-969C-0D4362678D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3071813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k0vv6uq1.gif">
            <a:extLst>
              <a:ext uri="{FF2B5EF4-FFF2-40B4-BE49-F238E27FC236}">
                <a16:creationId xmlns:a16="http://schemas.microsoft.com/office/drawing/2014/main" id="{EB0D7540-6C84-494F-ABBD-28D6AF1762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2188" y="1143000"/>
            <a:ext cx="3071812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8 0.01067  -0.017 0.02133  -0.021 0.03467  C -0.025 0.04933  -0.027 0.06667  -0.029 0.084  C -0.031 0.10133  -0.029 0.116  -0.027 0.132  C -0.025 0.14667  -0.022 0.16267  -0.015 0.176  C -0.009 0.18933  0.001 0.2  0.012 0.208  C 0.022 0.216  0.034 0.22133  0.046 0.224  C 0.058 0.22667  0.07 0.22667  0.081 0.224  C 0.093 0.22133  0.104 0.21467  0.113 0.204  C 0.122 0.19467  0.13 0.18267  0.134 0.168  C 0.139 0.15467  0.141 0.136  0.141 0.12133  C 0.142 0.10667  0.141 0.08933  0.136 0.07467  C 0.131 0.06133  0.122 0.05067  0.11 0.04533  C 0.098 0.04133  0.086 0.04667  0.078 0.056  C 0.071 0.06533  0.066 0.08  0.065 0.09733  C 0.065 0.11467  0.066 0.13067  0.071 0.144  C 0.076 0.15733  0.075 0.16  0.095 0.17733  C 0.113 0.196  0.131 0.19067  0.142 0.192  C 0.153 0.192  0.162 0.18667  0.173 0.18133  C 0.185 0.17467  0.195 0.16267  0.202 0.152  C 0.209 0.14133  0.212 0.128  0.216 0.10667  C 0.219 0.08533  0.219 0.07467  0.219 0.05867  C 0.219 0.04267  0.219 0.02667  0.219 0.01067  E" pathEditMode="relative" ptsTypes="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0.0243 C 0.00521 0.03495 0.01424 0.0456 0.01823 0.05902 C 0.02223 0.07361 0.02431 0.09097 0.02622 0.10833 C 0.0283 0.12569 0.02622 0.14027 0.02431 0.15625 C 0.02223 0.17106 0.01928 0.18703 0.01216 0.20023 C 0.00625 0.21365 -0.00381 0.2243 -0.01475 0.2324 C -0.02482 0.24027 -0.0368 0.2456 -0.04878 0.24838 C -0.06076 0.25092 -0.07274 0.25092 -0.08385 0.24838 C -0.09583 0.2456 -0.10677 0.23888 -0.11579 0.22824 C -0.12482 0.21898 -0.13281 0.20694 -0.1368 0.19236 C -0.14184 0.17893 -0.14375 0.16041 -0.14375 0.1456 C -0.14479 0.13101 -0.14375 0.11365 -0.13871 0.09907 C -0.13385 0.08564 -0.12482 0.075 -0.11284 0.06967 C -0.10069 0.06574 -0.08871 0.07106 -0.08072 0.08032 C -0.07378 0.08958 -0.06875 0.10439 -0.0677 0.12152 C -0.0677 0.13888 -0.06875 0.15486 -0.07378 0.16828 C -0.07881 0.18171 -0.07777 0.18426 -0.09774 0.20162 C -0.11579 0.22037 -0.13385 0.21504 -0.14479 0.2162 C -0.15572 0.2162 -0.16475 0.21088 -0.17569 0.20555 C -0.18784 0.19907 -0.19774 0.18703 -0.20486 0.17638 C -0.2118 0.16574 -0.21475 0.15231 -0.21875 0.13101 C -0.2217 0.10972 -0.2217 0.09907 -0.2217 0.08287 C -0.2217 0.06689 -0.2217 0.05092 -0.2217 0.03495 " pathEditMode="relative" rAng="0" ptsTypes="fffffffffffffffffffffff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ersonnage">
            <a:hlinkClick r:id="rId2" tooltip="Agrandir l'image de mymy47.centerblog.net"/>
            <a:extLst>
              <a:ext uri="{FF2B5EF4-FFF2-40B4-BE49-F238E27FC236}">
                <a16:creationId xmlns:a16="http://schemas.microsoft.com/office/drawing/2014/main" id="{90D65AC5-D91A-4713-9A99-0117BD47E5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1785938"/>
            <a:ext cx="179863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w6ddf8da.gif">
            <a:extLst>
              <a:ext uri="{FF2B5EF4-FFF2-40B4-BE49-F238E27FC236}">
                <a16:creationId xmlns:a16="http://schemas.microsoft.com/office/drawing/2014/main" id="{0C402192-0459-43D1-AB8C-B2649671F5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3625" y="1428750"/>
            <a:ext cx="2259013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w6ddf8da.gif">
            <a:extLst>
              <a:ext uri="{FF2B5EF4-FFF2-40B4-BE49-F238E27FC236}">
                <a16:creationId xmlns:a16="http://schemas.microsoft.com/office/drawing/2014/main" id="{8B58F7A6-F308-411C-BDAB-BC81269D13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2000250"/>
            <a:ext cx="209550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Image 4" descr="1a8c4e00.gif">
            <a:extLst>
              <a:ext uri="{FF2B5EF4-FFF2-40B4-BE49-F238E27FC236}">
                <a16:creationId xmlns:a16="http://schemas.microsoft.com/office/drawing/2014/main" id="{340A2EB5-A53A-42C2-A932-87F2CB1F18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4219575"/>
            <a:ext cx="28575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Image 5" descr="314c3e61.gif">
            <a:extLst>
              <a:ext uri="{FF2B5EF4-FFF2-40B4-BE49-F238E27FC236}">
                <a16:creationId xmlns:a16="http://schemas.microsoft.com/office/drawing/2014/main" id="{3895AD6C-202B-4C73-ADCF-D0870E000C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6063"/>
            <a:ext cx="2803525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4lbrryou.gif">
            <a:extLst>
              <a:ext uri="{FF2B5EF4-FFF2-40B4-BE49-F238E27FC236}">
                <a16:creationId xmlns:a16="http://schemas.microsoft.com/office/drawing/2014/main" id="{463088E0-0A46-49CA-9174-159B17A43B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781675"/>
            <a:ext cx="5486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Image 7" descr="mireille2.gif">
            <a:extLst>
              <a:ext uri="{FF2B5EF4-FFF2-40B4-BE49-F238E27FC236}">
                <a16:creationId xmlns:a16="http://schemas.microsoft.com/office/drawing/2014/main" id="{B3BB9B4B-BAF9-4D84-BC2D-7D72957E7C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4929188"/>
            <a:ext cx="37099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5 -3.7037E-7 L 0.34132 -3.7037E-7 L 0.42066 0.22269 L -0.03993 0.22269 L 0.0335 -3.7037E-7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1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549 -3.7037E-6 L -0.58664 -3.7037E-6 L -0.70035 0.22269 L -0.03993 0.22269 L -0.14549 -3.7037E-6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1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nne année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bonne année 2011</Template>
  <TotalTime>34</TotalTime>
  <Words>7</Words>
  <Application>Microsoft Office PowerPoint</Application>
  <PresentationFormat>Affichage à l'écran 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AstridBeckerShadow</vt:lpstr>
      <vt:lpstr>Calibri</vt:lpstr>
      <vt:lpstr>Stencil</vt:lpstr>
      <vt:lpstr>bonne année 2011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33647896083</cp:lastModifiedBy>
  <cp:revision>4</cp:revision>
  <dcterms:created xsi:type="dcterms:W3CDTF">2020-12-06T13:51:18Z</dcterms:created>
  <dcterms:modified xsi:type="dcterms:W3CDTF">2020-12-11T08:53:38Z</dcterms:modified>
</cp:coreProperties>
</file>