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0" r:id="rId3"/>
    <p:sldId id="261" r:id="rId4"/>
    <p:sldId id="257" r:id="rId5"/>
    <p:sldId id="258" r:id="rId6"/>
    <p:sldId id="262" r:id="rId7"/>
    <p:sldId id="263" r:id="rId8"/>
    <p:sldId id="265" r:id="rId9"/>
    <p:sldId id="264" r:id="rId1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sans titre" id="{F5D64120-5F60-406D-8B27-D9F3E072B3CE}">
          <p14:sldIdLst>
            <p14:sldId id="256"/>
            <p14:sldId id="260"/>
            <p14:sldId id="261"/>
            <p14:sldId id="257"/>
            <p14:sldId id="258"/>
            <p14:sldId id="262"/>
            <p14:sldId id="263"/>
            <p14:sldId id="265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6" autoAdjust="0"/>
    <p:restoredTop sz="94619" autoAdjust="0"/>
  </p:normalViewPr>
  <p:slideViewPr>
    <p:cSldViewPr snapToGrid="0">
      <p:cViewPr varScale="1">
        <p:scale>
          <a:sx n="96" d="100"/>
          <a:sy n="96" d="100"/>
        </p:scale>
        <p:origin x="90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B90DAB-00D1-41F1-8DFD-8FE59E842FE3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61A37-7328-46F8-A2E3-B892DFD038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480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561A37-7328-46F8-A2E3-B892DFD038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947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060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18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80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712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909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3540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0866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85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614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095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472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552A9-CE5B-412A-B364-964E7BC8D060}" type="datetimeFigureOut">
              <a:rPr lang="fr-FR" smtClean="0"/>
              <a:t>21/12/2020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9F2FB-F9D1-4E8F-A374-B9AFF1C5B6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7633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DDA7BC12-3FAE-4F1D-AFDD-FDA42BC9171D}"/>
              </a:ext>
            </a:extLst>
          </p:cNvPr>
          <p:cNvSpPr txBox="1"/>
          <p:nvPr/>
        </p:nvSpPr>
        <p:spPr>
          <a:xfrm>
            <a:off x="7756774" y="-230389"/>
            <a:ext cx="10339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2">
                    <a:lumMod val="75000"/>
                  </a:schemeClr>
                </a:solidFill>
              </a:rPr>
              <a:t>janvier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7AB5F68-000F-41F7-B35C-EA76BF1F8EE6}"/>
              </a:ext>
            </a:extLst>
          </p:cNvPr>
          <p:cNvSpPr txBox="1"/>
          <p:nvPr/>
        </p:nvSpPr>
        <p:spPr>
          <a:xfrm>
            <a:off x="5229042" y="-26291"/>
            <a:ext cx="10523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4">
                    <a:lumMod val="75000"/>
                  </a:schemeClr>
                </a:solidFill>
              </a:rPr>
              <a:t>Février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90D6F03-F3DA-46E4-B32A-E2AD6EAED962}"/>
              </a:ext>
            </a:extLst>
          </p:cNvPr>
          <p:cNvSpPr txBox="1"/>
          <p:nvPr/>
        </p:nvSpPr>
        <p:spPr>
          <a:xfrm>
            <a:off x="8337762" y="327326"/>
            <a:ext cx="8174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5">
                    <a:lumMod val="75000"/>
                  </a:schemeClr>
                </a:solidFill>
              </a:rPr>
              <a:t>Mars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74D4ACA-48DE-477B-8893-C4B805FE2C66}"/>
              </a:ext>
            </a:extLst>
          </p:cNvPr>
          <p:cNvSpPr txBox="1"/>
          <p:nvPr/>
        </p:nvSpPr>
        <p:spPr>
          <a:xfrm>
            <a:off x="4193462" y="335703"/>
            <a:ext cx="744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Avril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D590B37-6BF2-4E8E-9C0F-41741C461B48}"/>
              </a:ext>
            </a:extLst>
          </p:cNvPr>
          <p:cNvSpPr txBox="1"/>
          <p:nvPr/>
        </p:nvSpPr>
        <p:spPr>
          <a:xfrm>
            <a:off x="8801459" y="-461222"/>
            <a:ext cx="665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rgbClr val="FFC000"/>
                </a:solidFill>
              </a:rPr>
              <a:t>Mai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0202B961-5DB5-49F6-9C04-5C2B02A64449}"/>
              </a:ext>
            </a:extLst>
          </p:cNvPr>
          <p:cNvSpPr txBox="1"/>
          <p:nvPr/>
        </p:nvSpPr>
        <p:spPr>
          <a:xfrm>
            <a:off x="2523826" y="-350329"/>
            <a:ext cx="676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Juin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F4D5BA6E-A077-4771-8C62-3A375CCDE107}"/>
              </a:ext>
            </a:extLst>
          </p:cNvPr>
          <p:cNvSpPr txBox="1"/>
          <p:nvPr/>
        </p:nvSpPr>
        <p:spPr>
          <a:xfrm>
            <a:off x="565417" y="-317997"/>
            <a:ext cx="9107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6">
                    <a:lumMod val="75000"/>
                  </a:schemeClr>
                </a:solidFill>
              </a:rPr>
              <a:t>Juillet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22B95F8A-C0DA-48B8-8101-1D46D12B5A74}"/>
              </a:ext>
            </a:extLst>
          </p:cNvPr>
          <p:cNvSpPr txBox="1"/>
          <p:nvPr/>
        </p:nvSpPr>
        <p:spPr>
          <a:xfrm>
            <a:off x="3557409" y="-182171"/>
            <a:ext cx="910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7030A0"/>
                </a:solidFill>
              </a:rPr>
              <a:t>Aout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8135D1C-5962-418A-9A9C-BD0C5300F846}"/>
              </a:ext>
            </a:extLst>
          </p:cNvPr>
          <p:cNvSpPr txBox="1"/>
          <p:nvPr/>
        </p:nvSpPr>
        <p:spPr>
          <a:xfrm>
            <a:off x="6101116" y="-257124"/>
            <a:ext cx="1557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Septembre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A4CD58A-0884-4C4F-8B3F-81DE078B9E9C}"/>
              </a:ext>
            </a:extLst>
          </p:cNvPr>
          <p:cNvSpPr txBox="1"/>
          <p:nvPr/>
        </p:nvSpPr>
        <p:spPr>
          <a:xfrm>
            <a:off x="1444399" y="-317998"/>
            <a:ext cx="1193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C00000"/>
                </a:solidFill>
              </a:rPr>
              <a:t>Octobre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A30FB0E-5C9E-4ED5-A1F5-BE53BD1B0432}"/>
              </a:ext>
            </a:extLst>
          </p:cNvPr>
          <p:cNvSpPr txBox="1"/>
          <p:nvPr/>
        </p:nvSpPr>
        <p:spPr>
          <a:xfrm>
            <a:off x="4434244" y="-238380"/>
            <a:ext cx="14987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Novembre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60BFD359-BFCD-4AB9-8020-69C02B7DE63F}"/>
              </a:ext>
            </a:extLst>
          </p:cNvPr>
          <p:cNvSpPr txBox="1"/>
          <p:nvPr/>
        </p:nvSpPr>
        <p:spPr>
          <a:xfrm>
            <a:off x="-482230" y="48662"/>
            <a:ext cx="14758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rgbClr val="00B050"/>
                </a:solidFill>
              </a:rPr>
              <a:t>Décembre</a:t>
            </a: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21D6A400-BD1F-4016-9F6E-E72178B19CEF}"/>
              </a:ext>
            </a:extLst>
          </p:cNvPr>
          <p:cNvSpPr txBox="1"/>
          <p:nvPr/>
        </p:nvSpPr>
        <p:spPr>
          <a:xfrm>
            <a:off x="3482882" y="2663159"/>
            <a:ext cx="24240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>
                <a:solidFill>
                  <a:schemeClr val="accent4">
                    <a:lumMod val="75000"/>
                  </a:schemeClr>
                </a:solidFill>
              </a:rPr>
              <a:t>ADIEU</a:t>
            </a:r>
            <a:endParaRPr lang="fr-FR" sz="60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29A0EABE-4BE9-40F4-B36F-DABA1E27727A}"/>
              </a:ext>
            </a:extLst>
          </p:cNvPr>
          <p:cNvSpPr txBox="1"/>
          <p:nvPr/>
        </p:nvSpPr>
        <p:spPr>
          <a:xfrm>
            <a:off x="-180870" y="973363"/>
            <a:ext cx="14350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800" dirty="0"/>
              <a:t>2021</a:t>
            </a:r>
          </a:p>
        </p:txBody>
      </p: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8DAF351-3705-4D93-A8A4-105783BF1BAB}"/>
              </a:ext>
            </a:extLst>
          </p:cNvPr>
          <p:cNvGrpSpPr/>
          <p:nvPr/>
        </p:nvGrpSpPr>
        <p:grpSpPr>
          <a:xfrm>
            <a:off x="3503604" y="1638313"/>
            <a:ext cx="3080833" cy="3145903"/>
            <a:chOff x="3391760" y="1547446"/>
            <a:chExt cx="3080833" cy="3145903"/>
          </a:xfrm>
        </p:grpSpPr>
        <p:sp>
          <p:nvSpPr>
            <p:cNvPr id="2" name="Ellipse 1">
              <a:extLst>
                <a:ext uri="{FF2B5EF4-FFF2-40B4-BE49-F238E27FC236}">
                  <a16:creationId xmlns:a16="http://schemas.microsoft.com/office/drawing/2014/main" id="{A607A1F8-9DA6-4516-9397-91EC6003311D}"/>
                </a:ext>
              </a:extLst>
            </p:cNvPr>
            <p:cNvSpPr/>
            <p:nvPr/>
          </p:nvSpPr>
          <p:spPr>
            <a:xfrm>
              <a:off x="3391760" y="1547446"/>
              <a:ext cx="2732374" cy="3145903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9680BBE6-2B5E-45F0-98F4-2EC782277D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7942" y="2751330"/>
              <a:ext cx="2080009" cy="1677569"/>
            </a:xfrm>
            <a:prstGeom prst="rect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EE8C464-60D0-43D0-92BA-4D973F329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482882" y="2286329"/>
              <a:ext cx="2989711" cy="167756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Pour">
                <a:avLst>
                  <a:gd name="adj1" fmla="val 624603"/>
                  <a:gd name="adj2" fmla="val 19954"/>
                </a:avLst>
              </a:prstTxWarp>
              <a:spAutoFit/>
            </a:bodyPr>
            <a:lstStyle/>
            <a:p>
              <a:pPr algn="ctr"/>
              <a:r>
                <a:rPr lang="fr-FR" sz="5400" b="1" cap="none" spc="0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Palace Script MT" panose="030303020206070C0B05" pitchFamily="66" charset="0"/>
                </a:rPr>
                <a:t>2020</a:t>
              </a:r>
            </a:p>
          </p:txBody>
        </p:sp>
      </p:grpSp>
      <p:sp>
        <p:nvSpPr>
          <p:cNvPr id="17" name="ZoneTexte 16">
            <a:extLst>
              <a:ext uri="{FF2B5EF4-FFF2-40B4-BE49-F238E27FC236}">
                <a16:creationId xmlns:a16="http://schemas.microsoft.com/office/drawing/2014/main" id="{E06C76DD-850E-4D87-A385-250C3B56F225}"/>
              </a:ext>
            </a:extLst>
          </p:cNvPr>
          <p:cNvSpPr txBox="1"/>
          <p:nvPr/>
        </p:nvSpPr>
        <p:spPr>
          <a:xfrm>
            <a:off x="3200614" y="-3509479"/>
            <a:ext cx="317706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>
                <a:ln>
                  <a:solidFill>
                    <a:srgbClr val="00B050"/>
                  </a:solidFill>
                </a:ln>
              </a:rPr>
              <a:t>         ET</a:t>
            </a:r>
            <a:br>
              <a:rPr lang="fr-FR" sz="4400" dirty="0">
                <a:ln>
                  <a:solidFill>
                    <a:srgbClr val="00B050"/>
                  </a:solidFill>
                </a:ln>
              </a:rPr>
            </a:br>
            <a:br>
              <a:rPr lang="fr-FR" sz="4400" dirty="0">
                <a:ln>
                  <a:solidFill>
                    <a:srgbClr val="00B050"/>
                  </a:solidFill>
                </a:ln>
              </a:rPr>
            </a:br>
            <a:r>
              <a:rPr lang="fr-FR" sz="4400" dirty="0">
                <a:ln>
                  <a:solidFill>
                    <a:srgbClr val="00B050"/>
                  </a:solidFill>
                </a:ln>
              </a:rPr>
              <a:t>BIEN VENUE</a:t>
            </a:r>
          </a:p>
          <a:p>
            <a:endParaRPr lang="fr-FR" sz="4400" dirty="0">
              <a:ln>
                <a:solidFill>
                  <a:srgbClr val="00B050"/>
                </a:solidFill>
              </a:ln>
            </a:endParaRPr>
          </a:p>
          <a:p>
            <a:r>
              <a:rPr lang="fr-FR" sz="4400" dirty="0">
                <a:ln>
                  <a:solidFill>
                    <a:srgbClr val="00B050"/>
                  </a:solidFill>
                </a:ln>
              </a:rPr>
              <a:t>          A</a:t>
            </a:r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E16AA44C-A2B4-4FD2-8777-99C649AFEEA8}"/>
              </a:ext>
            </a:extLst>
          </p:cNvPr>
          <p:cNvGrpSpPr/>
          <p:nvPr/>
        </p:nvGrpSpPr>
        <p:grpSpPr>
          <a:xfrm>
            <a:off x="3503604" y="1608093"/>
            <a:ext cx="3080833" cy="3145903"/>
            <a:chOff x="3391760" y="1547446"/>
            <a:chExt cx="3080833" cy="3145903"/>
          </a:xfrm>
        </p:grpSpPr>
        <p:sp>
          <p:nvSpPr>
            <p:cNvPr id="26" name="Ellipse 25">
              <a:extLst>
                <a:ext uri="{FF2B5EF4-FFF2-40B4-BE49-F238E27FC236}">
                  <a16:creationId xmlns:a16="http://schemas.microsoft.com/office/drawing/2014/main" id="{816E751A-FF88-4BEC-8E5E-AF8FB22890A0}"/>
                </a:ext>
              </a:extLst>
            </p:cNvPr>
            <p:cNvSpPr/>
            <p:nvPr/>
          </p:nvSpPr>
          <p:spPr>
            <a:xfrm>
              <a:off x="3391760" y="1547446"/>
              <a:ext cx="2732374" cy="3145903"/>
            </a:xfrm>
            <a:prstGeom prst="ellipse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7" name="Image 26">
              <a:extLst>
                <a:ext uri="{FF2B5EF4-FFF2-40B4-BE49-F238E27FC236}">
                  <a16:creationId xmlns:a16="http://schemas.microsoft.com/office/drawing/2014/main" id="{CF268320-B4EC-433C-8286-66C17A41E5F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7942" y="2751330"/>
              <a:ext cx="2080009" cy="1677569"/>
            </a:xfrm>
            <a:prstGeom prst="rect">
              <a:avLst/>
            </a:prstGeom>
          </p:spPr>
        </p:pic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CBBC29A1-F082-4FDB-8D34-2EFD0B053A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3482882" y="2286329"/>
              <a:ext cx="2989711" cy="167756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Pour">
                <a:avLst>
                  <a:gd name="adj1" fmla="val 624603"/>
                  <a:gd name="adj2" fmla="val 19954"/>
                </a:avLst>
              </a:prstTxWarp>
              <a:spAutoFit/>
            </a:bodyPr>
            <a:lstStyle/>
            <a:p>
              <a:pPr algn="ctr"/>
              <a:r>
                <a:rPr lang="fr-FR" sz="5400" b="1" cap="none" spc="0" dirty="0">
                  <a:ln w="6600">
                    <a:solidFill>
                      <a:schemeClr val="accent2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dist="38100" dir="2700000" algn="tl" rotWithShape="0">
                      <a:schemeClr val="accent2"/>
                    </a:outerShdw>
                  </a:effectLst>
                  <a:latin typeface="Palace Script MT" panose="030303020206070C0B05" pitchFamily="66" charset="0"/>
                </a:rPr>
                <a:t>2021</a:t>
              </a:r>
            </a:p>
          </p:txBody>
        </p:sp>
      </p:grpSp>
      <p:pic>
        <p:nvPicPr>
          <p:cNvPr id="30" name="Image 29">
            <a:extLst>
              <a:ext uri="{FF2B5EF4-FFF2-40B4-BE49-F238E27FC236}">
                <a16:creationId xmlns:a16="http://schemas.microsoft.com/office/drawing/2014/main" id="{1729B1D1-1756-4AEE-BA08-82572BB46F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501" y="0"/>
            <a:ext cx="4936457" cy="6858000"/>
          </a:xfrm>
          <a:prstGeom prst="rect">
            <a:avLst/>
          </a:prstGeom>
        </p:spPr>
      </p:pic>
      <p:pic>
        <p:nvPicPr>
          <p:cNvPr id="31" name="Image 30">
            <a:extLst>
              <a:ext uri="{FF2B5EF4-FFF2-40B4-BE49-F238E27FC236}">
                <a16:creationId xmlns:a16="http://schemas.microsoft.com/office/drawing/2014/main" id="{147EDC8F-1ADE-4116-B417-ECE49C5D497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19" y="-14234"/>
            <a:ext cx="4973677" cy="685800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B0BE6A8B-F9D5-4E16-99EA-C8184AC098EE}"/>
              </a:ext>
            </a:extLst>
          </p:cNvPr>
          <p:cNvSpPr/>
          <p:nvPr/>
        </p:nvSpPr>
        <p:spPr>
          <a:xfrm>
            <a:off x="177371" y="6278862"/>
            <a:ext cx="9570720" cy="32308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20000"/>
                <a:gd name="adj2" fmla="val 7134"/>
              </a:avLst>
            </a:prstTxWarp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BONNE ANNEE</a:t>
            </a:r>
          </a:p>
        </p:txBody>
      </p:sp>
    </p:spTree>
    <p:extLst>
      <p:ext uri="{BB962C8B-B14F-4D97-AF65-F5344CB8AC3E}">
        <p14:creationId xmlns:p14="http://schemas.microsoft.com/office/powerpoint/2010/main" val="2163437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5000">
        <p14:shred/>
        <p:sndAc>
          <p:stSnd>
            <p:snd r:embed="rId3" name="bourvil bonne année.wav"/>
          </p:stSnd>
        </p:sndAc>
      </p:transition>
    </mc:Choice>
    <mc:Fallback>
      <p:transition spd="slow" advTm="45000">
        <p:fade/>
        <p:sndAc>
          <p:stSnd>
            <p:snd r:embed="rId3" name="bourvil bonne anné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53846E-6 4.07407E-6 L -0.01763 -1.4090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7" y="-6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6000"/>
                            </p:stCondLst>
                            <p:childTnLst>
                              <p:par>
                                <p:cTn id="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4615E-6 0 L -0.30032 0.559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16" y="2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12821E-7 0.00139 L 0.19519 0.7701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60" y="3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641E-6 1.38778E-17 L -0.32852 0.67986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26" y="3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2.59259E-6 L 0.06698 0.5604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9" y="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12821E-7 4.81481E-6 L -0.33205 0.774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03" y="3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33 -0.00301 L 0.12404 0.6435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10" y="3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50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641E-6 -7.40741E-7 L 0.14904 0.7520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52" y="3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50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-4.44444E-6 L 0.2266 0.759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30" y="3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50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17 3.7037E-6 L -0.21042 0.47407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29" y="2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50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69231E-7 1.85185E-6 L 0.55833 0.8171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17" y="4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50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2051E-6 -4.07407E-6 L 0.00192 0.5372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50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87179E-6 -3.7037E-7 L 0.31026 0.5724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13" y="2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5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1500"/>
                            </p:stCondLst>
                            <p:childTnLst>
                              <p:par>
                                <p:cTn id="5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0.00288 0.7944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" y="3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500"/>
                            </p:stCondLst>
                            <p:childTnLst>
                              <p:par>
                                <p:cTn id="62" presetID="21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17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A5E116C-761E-4344-80D7-01216E8242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822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fracture"/>
      </p:transition>
    </mc:Choice>
    <mc:Fallback xmlns="">
      <p:transition spd="slow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3FF6AB1-DF28-497E-A37E-E43E4DD8C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78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36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2000">
        <p15:prstTrans prst="curtains"/>
      </p:transition>
    </mc:Choice>
    <mc:Fallback xmlns="">
      <p:transition spd="slow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D1D68DE2-58D1-4841-9E69-583663A1C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906001" cy="688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1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2000">
        <p14:shred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3849AA-D79C-4E87-AB53-124B0E8FC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906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50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peelOff"/>
      </p:transition>
    </mc:Choice>
    <mc:Fallback xmlns="">
      <p:transition spd="slow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C76D8F-750A-40E1-850F-E208A9C7E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8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079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00">
        <p15:prstTrans prst="airplane"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0047DB-83D3-486F-B267-EF1652BF1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906000" cy="692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43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14:ferris dir="l"/>
      </p:transition>
    </mc:Choice>
    <mc:Fallback xmlns=""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60C581-8692-4901-AEFA-96741E52AC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34171" cy="6858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A2162D5-4623-4251-A837-3309E0D09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772" y="-115975"/>
            <a:ext cx="2891612" cy="254767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1EF0D47-C935-406D-A1AF-0F70028196FC}"/>
              </a:ext>
            </a:extLst>
          </p:cNvPr>
          <p:cNvSpPr/>
          <p:nvPr/>
        </p:nvSpPr>
        <p:spPr>
          <a:xfrm>
            <a:off x="177371" y="6278862"/>
            <a:ext cx="9570720" cy="323088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20000"/>
                <a:gd name="adj2" fmla="val 7134"/>
              </a:avLst>
            </a:prstTxWarp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dist="38100" dir="2700000" algn="bl" rotWithShape="0">
                    <a:schemeClr val="accent5"/>
                  </a:outerShdw>
                </a:effectLst>
                <a:latin typeface="Monotype Corsiva" panose="03010101010201010101" pitchFamily="66" charset="0"/>
              </a:rPr>
              <a:t>BONNE ANNEE</a:t>
            </a:r>
          </a:p>
        </p:txBody>
      </p:sp>
    </p:spTree>
    <p:extLst>
      <p:ext uri="{BB962C8B-B14F-4D97-AF65-F5344CB8AC3E}">
        <p14:creationId xmlns:p14="http://schemas.microsoft.com/office/powerpoint/2010/main" val="365617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fallOve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53846E-6 4.07407E-6 L -0.01763 -1.4090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7" y="-6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4C8D6A5F-90CA-41C7-8E6A-978BE486C90F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74EE1E5-7F26-40BE-9A31-FB75A63433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662F1510-B42A-4BF2-B94B-09AB12766FB6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CE89B10A-2D8F-4964-B5DC-1635C82A4D0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FA552CC3-2CB0-4FB7-85DB-0866A0AAA9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DB6A9B45-9CD2-4101-BE8B-CF2E63D389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1B37D11C-CA39-42B3-9AB4-7271A0511E9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2B7A49F-E5E2-4696-BAB1-457DE17AC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F7E9BD32-6EBF-460A-B707-255D2145A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0E92B7DB-6CD7-4CF8-998A-7C9E596BD0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1738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258</TotalTime>
  <Words>51</Words>
  <Application>Microsoft Office PowerPoint</Application>
  <PresentationFormat>Format A4 (210 x 297 mm)</PresentationFormat>
  <Paragraphs>25</Paragraphs>
  <Slides>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Arial</vt:lpstr>
      <vt:lpstr>Arial Rounded MT Bold</vt:lpstr>
      <vt:lpstr>Calibri</vt:lpstr>
      <vt:lpstr>Calibri Light</vt:lpstr>
      <vt:lpstr>Monotype Corsiva</vt:lpstr>
      <vt:lpstr>Palace Script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26</cp:revision>
  <dcterms:created xsi:type="dcterms:W3CDTF">2020-12-21T08:49:25Z</dcterms:created>
  <dcterms:modified xsi:type="dcterms:W3CDTF">2020-12-21T15:34:14Z</dcterms:modified>
</cp:coreProperties>
</file>