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6" r:id="rId3"/>
    <p:sldId id="263" r:id="rId4"/>
    <p:sldId id="261" r:id="rId5"/>
    <p:sldId id="257" r:id="rId6"/>
    <p:sldId id="262" r:id="rId7"/>
    <p:sldId id="259" r:id="rId8"/>
    <p:sldId id="260" r:id="rId9"/>
    <p:sldId id="264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00"/>
    <a:srgbClr val="FF0066"/>
    <a:srgbClr val="FFFF00"/>
    <a:srgbClr val="0000CC"/>
    <a:srgbClr val="008000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2149" autoAdjust="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8AF741B3-3C91-42E5-8586-F6ECD5BE800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45F6793-89BA-4891-AEDF-1D4BBF3EDDD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EC9D76-94DF-491D-9B29-90EACA10779F}" type="datetimeFigureOut">
              <a:rPr lang="fr-FR"/>
              <a:pPr>
                <a:defRPr/>
              </a:pPr>
              <a:t>18/12/2020</a:t>
            </a:fld>
            <a:endParaRPr lang="fr-FR" dirty="0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962B5348-AE0B-4F5D-9DD8-96B73CC719B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dirty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6EE5D20D-B68D-4661-A775-492B0C6B9F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9A183F-08C4-4689-BF73-2083D872B82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71A626-0EA1-4E39-B123-A36F54198E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6B86BF60-B3F6-454A-96F5-0335FBA3DC6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>
            <a:extLst>
              <a:ext uri="{FF2B5EF4-FFF2-40B4-BE49-F238E27FC236}">
                <a16:creationId xmlns:a16="http://schemas.microsoft.com/office/drawing/2014/main" id="{DE6DBE32-AF06-4E2F-8F81-48F1035F3FD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>
            <a:extLst>
              <a:ext uri="{FF2B5EF4-FFF2-40B4-BE49-F238E27FC236}">
                <a16:creationId xmlns:a16="http://schemas.microsoft.com/office/drawing/2014/main" id="{BDE6E425-0D31-4A42-92B1-649091362C8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altLang="fr-FR"/>
          </a:p>
        </p:txBody>
      </p:sp>
      <p:sp>
        <p:nvSpPr>
          <p:cNvPr id="12292" name="Espace réservé du numéro de diapositive 3">
            <a:extLst>
              <a:ext uri="{FF2B5EF4-FFF2-40B4-BE49-F238E27FC236}">
                <a16:creationId xmlns:a16="http://schemas.microsoft.com/office/drawing/2014/main" id="{1558E07A-7B32-4079-B5A1-6A0A5B4977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7E67AFF7-42E7-4216-99BD-92714F06887A}" type="slidenum">
              <a:rPr lang="fr-FR" altLang="fr-FR"/>
              <a:pPr/>
              <a:t>2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852A96-5E26-4300-997E-11CAC20F1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859FE-9708-474C-8889-E24CA9345E60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DD03B4-FA25-45EE-94A4-28EF9EBA5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F2F37B-84CC-40CC-ADF4-B5B519E1F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92EF6-B2E9-4E35-89F3-A6F140E62DD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4936303"/>
      </p:ext>
    </p:extLst>
  </p:cSld>
  <p:clrMapOvr>
    <a:masterClrMapping/>
  </p:clrMapOvr>
  <p:transition spd="slow" advTm="20000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88E39E-6E83-40FE-A53B-54BA2CE4B0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627D5-B1F8-4DE8-A646-2FB7249E9E10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9C151B-D811-4628-A069-DFDD8B348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F898FD-BA36-4034-825E-E9FC3502D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10E99-F511-4974-B915-17D55D69FEB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5287469"/>
      </p:ext>
    </p:extLst>
  </p:cSld>
  <p:clrMapOvr>
    <a:masterClrMapping/>
  </p:clrMapOvr>
  <p:transition spd="slow" advTm="20000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683E463-1A62-4DEA-8EFC-545100D7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0777-9E40-4E37-8B28-34CFCB00BE7A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709304-D477-4877-80FC-5A5D5BEE6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5C5D52-2342-4705-8002-EDF8AEEA7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E1462A-2B82-4573-883B-32EC71634F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3264586"/>
      </p:ext>
    </p:extLst>
  </p:cSld>
  <p:clrMapOvr>
    <a:masterClrMapping/>
  </p:clrMapOvr>
  <p:transition spd="slow" advTm="20000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49CE0358-23EA-4A85-A042-6E0196E03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9EDD7-7CCC-497D-8C4E-D6FBD41F9CE4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ED5CE1A-D295-421A-A287-301F909C7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6708A9B-D88D-436B-A175-61FB7CBD2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DCEA7C-208C-4DF3-B8A7-6CD85DC2452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6237077"/>
      </p:ext>
    </p:extLst>
  </p:cSld>
  <p:clrMapOvr>
    <a:masterClrMapping/>
  </p:clrMapOvr>
  <p:transition spd="slow" advTm="20000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7C5FBF64-E5D0-4F53-A5B3-D1D793E79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B259E-F024-4BDA-96A4-E5A0C4BD8F4A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57D01DED-252A-4A49-9F1D-59ACB8806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2EE6C689-8D87-404F-973C-BB66ED869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C2AEC-3F51-4909-88D4-7CA495EBEC2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6992174"/>
      </p:ext>
    </p:extLst>
  </p:cSld>
  <p:clrMapOvr>
    <a:masterClrMapping/>
  </p:clrMapOvr>
  <p:transition spd="slow" advTm="20000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161D92AA-7416-4928-A1BD-4C3034F25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0B85F-E013-4968-A76C-1E49F01691F7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3FD9AB37-5B38-4371-81F3-F23199DE5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98B749DD-DF5A-46EA-8563-AA3FFA1F4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25E39F-509E-4E05-A096-47B8DFAFBD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4691883"/>
      </p:ext>
    </p:extLst>
  </p:cSld>
  <p:clrMapOvr>
    <a:masterClrMapping/>
  </p:clrMapOvr>
  <p:transition spd="slow" advTm="20000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9FDB3D6D-C53A-47E1-A3FC-9CCEE3EAA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8EDF2-D129-469E-9D7C-8049E1B5582E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F3C0A6B8-90F8-4990-85D6-E2376F00C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711C6483-CA27-44C1-BE2E-D21E2315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4281D8-5E9F-4576-B9C0-C63D061BB46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612776"/>
      </p:ext>
    </p:extLst>
  </p:cSld>
  <p:clrMapOvr>
    <a:masterClrMapping/>
  </p:clrMapOvr>
  <p:transition spd="slow" advTm="20000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A30B452-054D-4B02-BF61-8360C965F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17E02-B195-4DB7-9956-555E9E397FF5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DBAA1CF1-1E39-490C-B170-3C8071ECD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D484466-ABA9-4AE7-8F89-3A5AB77BF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A47988-A76A-477B-9E3D-AA2BE886430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8320465"/>
      </p:ext>
    </p:extLst>
  </p:cSld>
  <p:clrMapOvr>
    <a:masterClrMapping/>
  </p:clrMapOvr>
  <p:transition spd="slow" advTm="20000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049D256-65F6-4FAD-B331-F37194206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8E5DE-AF19-435D-9A89-BA53B02052B2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29F0973-A318-4C14-A00B-D0EFA06D1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C15C78E-39EF-45CC-ADD4-DC8F7DE9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175F0-6D95-4794-946E-83E484A8D02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1777047"/>
      </p:ext>
    </p:extLst>
  </p:cSld>
  <p:clrMapOvr>
    <a:masterClrMapping/>
  </p:clrMapOvr>
  <p:transition spd="slow" advTm="20000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918DD0-85B4-4097-B7F4-F7CB8BFB0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F71FC-1716-4D3A-9B20-92E0F346CD59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EEE2B5-6AB3-4583-B8D6-54D145612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F0CCC3-7F05-4A7A-BB71-136909BD7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1A043-B3EC-4D9F-BD99-27A8AE31586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7598056"/>
      </p:ext>
    </p:extLst>
  </p:cSld>
  <p:clrMapOvr>
    <a:masterClrMapping/>
  </p:clrMapOvr>
  <p:transition spd="slow" advTm="20000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921E8E9-ABBC-4581-A2F1-0FC48F3C0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96916-D394-49CD-965E-A15415F05E17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C2AD47-F6DA-472B-9239-324CB4060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B5A3B9-EE0B-4192-8FFD-FF735EC2E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5F78B-166D-44DE-B395-14C0D55A1B7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92786350"/>
      </p:ext>
    </p:extLst>
  </p:cSld>
  <p:clrMapOvr>
    <a:masterClrMapping/>
  </p:clrMapOvr>
  <p:transition spd="slow" advTm="20000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2ED1761-1244-4B29-8C55-23BBEB32237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D8C4DE83-4524-442C-9922-3D2511EBD3D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4DA3A2-FC34-43B2-A915-F14A2C9B52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6BE257-1FCF-41F7-A111-FD5B3B8D08E1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11AB2E-1653-48CC-9613-C5F7794D32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290EF5-14BC-4F7A-9D82-1877A3E4D5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2F771D6-4364-4288-8E62-000D542113BA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>
    <p:strips dir="ld"/>
  </p:transition>
  <p:hf sldNum="0"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2.jpeg"/><Relationship Id="rId7" Type="http://schemas.openxmlformats.org/officeDocument/2006/relationships/hyperlink" Target="http://mymy47.centerblog.net/rub-dolls-musiciens-ou-chanteurs--4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hyperlink" Target="http://mymy47.centerblog.net/rub-dolls-filles--2.html" TargetMode="External"/><Relationship Id="rId18" Type="http://schemas.openxmlformats.org/officeDocument/2006/relationships/image" Target="../media/image16.gif"/><Relationship Id="rId3" Type="http://schemas.openxmlformats.org/officeDocument/2006/relationships/image" Target="../media/image8.gif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17" Type="http://schemas.openxmlformats.org/officeDocument/2006/relationships/hyperlink" Target="http://mymy47.centerblog.net/rub-dolls-musiciens-ou-chanteurs--3.html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gif"/><Relationship Id="rId20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mymy47.centerblog.net/rub-dolls-filles--3.html" TargetMode="External"/><Relationship Id="rId11" Type="http://schemas.openxmlformats.org/officeDocument/2006/relationships/hyperlink" Target="http://mymy47.centerblog.net/rub-dolls-filles-.html" TargetMode="External"/><Relationship Id="rId5" Type="http://schemas.openxmlformats.org/officeDocument/2006/relationships/image" Target="../media/image9.gif"/><Relationship Id="rId15" Type="http://schemas.openxmlformats.org/officeDocument/2006/relationships/image" Target="../media/image1.jpeg"/><Relationship Id="rId10" Type="http://schemas.openxmlformats.org/officeDocument/2006/relationships/image" Target="../media/image12.gif"/><Relationship Id="rId19" Type="http://schemas.openxmlformats.org/officeDocument/2006/relationships/image" Target="../media/image17.gif"/><Relationship Id="rId4" Type="http://schemas.openxmlformats.org/officeDocument/2006/relationships/hyperlink" Target="http://mymy47.centerblog.net/rub-animations-.html" TargetMode="External"/><Relationship Id="rId9" Type="http://schemas.openxmlformats.org/officeDocument/2006/relationships/hyperlink" Target="http://mymy47.centerblog.net/rub-dolls-filles--4.html" TargetMode="External"/><Relationship Id="rId1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gif"/><Relationship Id="rId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mymy47.centerblog.net/rub-salons-.html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dolls-garcons-.html" TargetMode="External"/><Relationship Id="rId3" Type="http://schemas.openxmlformats.org/officeDocument/2006/relationships/hyperlink" Target="http://mymy47.centerblog.net/rub-glister-.html" TargetMode="External"/><Relationship Id="rId7" Type="http://schemas.openxmlformats.org/officeDocument/2006/relationships/image" Target="../media/image2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11" Type="http://schemas.openxmlformats.org/officeDocument/2006/relationships/image" Target="../media/image30.gif"/><Relationship Id="rId5" Type="http://schemas.openxmlformats.org/officeDocument/2006/relationships/hyperlink" Target="http://mymy47.centerblog.net/rub-separatios-lignesetbarres-.html" TargetMode="External"/><Relationship Id="rId10" Type="http://schemas.openxmlformats.org/officeDocument/2006/relationships/hyperlink" Target="http://mymy47.centerblog.net/rub-dolls-filles--3.html" TargetMode="External"/><Relationship Id="rId4" Type="http://schemas.openxmlformats.org/officeDocument/2006/relationships/image" Target="../media/image26.gif"/><Relationship Id="rId9" Type="http://schemas.openxmlformats.org/officeDocument/2006/relationships/image" Target="../media/image29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2.jpeg"/><Relationship Id="rId7" Type="http://schemas.openxmlformats.org/officeDocument/2006/relationships/image" Target="../media/image34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dolls-musiciens-ou-chanteurs--5.html" TargetMode="External"/><Relationship Id="rId5" Type="http://schemas.openxmlformats.org/officeDocument/2006/relationships/image" Target="../media/image33.gif"/><Relationship Id="rId4" Type="http://schemas.openxmlformats.org/officeDocument/2006/relationships/hyperlink" Target="http://mymy47.centerblog.net/rub-dolls-musiciens-ou-chanteurs--4.html" TargetMode="External"/><Relationship Id="rId9" Type="http://schemas.openxmlformats.org/officeDocument/2006/relationships/image" Target="../media/image36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gif"/><Relationship Id="rId3" Type="http://schemas.openxmlformats.org/officeDocument/2006/relationships/image" Target="../media/image38.gif"/><Relationship Id="rId7" Type="http://schemas.openxmlformats.org/officeDocument/2006/relationships/hyperlink" Target="http://mymy47.centerblog.net/rub-personnages-divers--4.html" TargetMode="External"/><Relationship Id="rId12" Type="http://schemas.openxmlformats.org/officeDocument/2006/relationships/image" Target="../media/image4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gif"/><Relationship Id="rId11" Type="http://schemas.openxmlformats.org/officeDocument/2006/relationships/hyperlink" Target="http://mymy47.centerblog.net/rub-dolls-musiciens-ou-chanteurs--4.html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gif"/><Relationship Id="rId4" Type="http://schemas.openxmlformats.org/officeDocument/2006/relationships/hyperlink" Target="http://mymy47.centerblog.net/rub-personnages-divers--5.html" TargetMode="External"/><Relationship Id="rId9" Type="http://schemas.openxmlformats.org/officeDocument/2006/relationships/hyperlink" Target="http://mymy47.centerblog.net/rub-personnages-divers--3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gif"/><Relationship Id="rId5" Type="http://schemas.openxmlformats.org/officeDocument/2006/relationships/image" Target="../media/image47.png"/><Relationship Id="rId4" Type="http://schemas.openxmlformats.org/officeDocument/2006/relationships/hyperlink" Target="http://mymy47.centerblog.net/rub-personnages-divers--8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53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gif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 25" descr="4xo5l8cz.jpg">
            <a:extLst>
              <a:ext uri="{FF2B5EF4-FFF2-40B4-BE49-F238E27FC236}">
                <a16:creationId xmlns:a16="http://schemas.microsoft.com/office/drawing/2014/main" id="{BBD0B81D-B453-4C85-8B01-549C302E24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428604"/>
            <a:ext cx="3143272" cy="2428892"/>
          </a:xfrm>
          <a:prstGeom prst="ellipse">
            <a:avLst/>
          </a:prstGeom>
        </p:spPr>
      </p:pic>
      <p:sp>
        <p:nvSpPr>
          <p:cNvPr id="33" name="ZoneTexte 32">
            <a:extLst>
              <a:ext uri="{FF2B5EF4-FFF2-40B4-BE49-F238E27FC236}">
                <a16:creationId xmlns:a16="http://schemas.microsoft.com/office/drawing/2014/main" id="{E3963B4A-DC9A-43A8-94E9-7967ADCAB3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8775" y="857250"/>
            <a:ext cx="14033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10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92FE3109-8A12-4D7E-A933-92FAE86FF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8838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9</a:t>
            </a:r>
          </a:p>
        </p:txBody>
      </p:sp>
      <p:sp>
        <p:nvSpPr>
          <p:cNvPr id="35" name="ZoneTexte 34">
            <a:extLst>
              <a:ext uri="{FF2B5EF4-FFF2-40B4-BE49-F238E27FC236}">
                <a16:creationId xmlns:a16="http://schemas.microsoft.com/office/drawing/2014/main" id="{9EBB85EE-6DFA-485E-90F9-B370C7ABB4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027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8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9BD0666-A47A-4534-B761-460967609F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027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7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A43ECA10-9088-4EF3-96E5-74DF482885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0852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6</a:t>
            </a:r>
          </a:p>
        </p:txBody>
      </p:sp>
      <p:sp>
        <p:nvSpPr>
          <p:cNvPr id="38" name="ZoneTexte 37">
            <a:extLst>
              <a:ext uri="{FF2B5EF4-FFF2-40B4-BE49-F238E27FC236}">
                <a16:creationId xmlns:a16="http://schemas.microsoft.com/office/drawing/2014/main" id="{F53951DF-CEDE-4584-810A-904841BFB3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027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5</a:t>
            </a:r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D3FF9BC7-874F-4653-93EC-72FCB11E7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027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4</a:t>
            </a:r>
          </a:p>
        </p:txBody>
      </p:sp>
      <p:sp>
        <p:nvSpPr>
          <p:cNvPr id="40" name="ZoneTexte 39">
            <a:extLst>
              <a:ext uri="{FF2B5EF4-FFF2-40B4-BE49-F238E27FC236}">
                <a16:creationId xmlns:a16="http://schemas.microsoft.com/office/drawing/2014/main" id="{0113C6FA-B03F-4474-A397-812F78E647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027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3</a:t>
            </a:r>
          </a:p>
        </p:txBody>
      </p:sp>
      <p:sp>
        <p:nvSpPr>
          <p:cNvPr id="41" name="ZoneTexte 40">
            <a:extLst>
              <a:ext uri="{FF2B5EF4-FFF2-40B4-BE49-F238E27FC236}">
                <a16:creationId xmlns:a16="http://schemas.microsoft.com/office/drawing/2014/main" id="{95DBF6F1-397C-46EA-95A2-1823FB2136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027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2</a:t>
            </a:r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56C59BBB-89DE-42BB-9A7B-BFC2BB7D6B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8838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1</a:t>
            </a:r>
          </a:p>
        </p:txBody>
      </p:sp>
      <p:sp>
        <p:nvSpPr>
          <p:cNvPr id="43" name="ZoneTexte 42">
            <a:extLst>
              <a:ext uri="{FF2B5EF4-FFF2-40B4-BE49-F238E27FC236}">
                <a16:creationId xmlns:a16="http://schemas.microsoft.com/office/drawing/2014/main" id="{34CCF8A5-C017-41D6-BC2E-EDF9FE3D5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0275" y="857250"/>
            <a:ext cx="7937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8800">
                <a:solidFill>
                  <a:srgbClr val="FFFF00"/>
                </a:solidFill>
                <a:latin typeface="AbsolutDB" pitchFamily="2" charset="0"/>
              </a:rPr>
              <a:t>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483E5D7-C966-4A28-A4F1-1BAB783AFEE0}"/>
              </a:ext>
            </a:extLst>
          </p:cNvPr>
          <p:cNvSpPr/>
          <p:nvPr/>
        </p:nvSpPr>
        <p:spPr>
          <a:xfrm>
            <a:off x="3500438" y="3214688"/>
            <a:ext cx="2808287" cy="22161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9050">
            <a:solidFill>
              <a:schemeClr val="tx1"/>
            </a:solidFill>
          </a:ln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27" name="Forme libre 26">
            <a:extLst>
              <a:ext uri="{FF2B5EF4-FFF2-40B4-BE49-F238E27FC236}">
                <a16:creationId xmlns:a16="http://schemas.microsoft.com/office/drawing/2014/main" id="{3217CBE5-9F4D-4717-9174-368CCA657E07}"/>
              </a:ext>
            </a:extLst>
          </p:cNvPr>
          <p:cNvSpPr/>
          <p:nvPr/>
        </p:nvSpPr>
        <p:spPr>
          <a:xfrm>
            <a:off x="0" y="0"/>
            <a:ext cx="5975350" cy="5454650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FF0066">
              <a:alpha val="40000"/>
            </a:srgbClr>
          </a:solid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20" name="Cylindre 19">
            <a:extLst>
              <a:ext uri="{FF2B5EF4-FFF2-40B4-BE49-F238E27FC236}">
                <a16:creationId xmlns:a16="http://schemas.microsoft.com/office/drawing/2014/main" id="{29995EA3-DC24-4013-8B2C-3FD80C24BC47}"/>
              </a:ext>
            </a:extLst>
          </p:cNvPr>
          <p:cNvSpPr/>
          <p:nvPr/>
        </p:nvSpPr>
        <p:spPr>
          <a:xfrm>
            <a:off x="3429000" y="3214688"/>
            <a:ext cx="357188" cy="2344737"/>
          </a:xfrm>
          <a:prstGeom prst="can">
            <a:avLst/>
          </a:prstGeom>
          <a:blipFill>
            <a:blip r:embed="rId5"/>
            <a:stretch>
              <a:fillRect/>
            </a:stretch>
          </a:blip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21" name="Cylindre 20">
            <a:extLst>
              <a:ext uri="{FF2B5EF4-FFF2-40B4-BE49-F238E27FC236}">
                <a16:creationId xmlns:a16="http://schemas.microsoft.com/office/drawing/2014/main" id="{EF5153E6-BBDF-4894-90AA-C4EF6D677BDF}"/>
              </a:ext>
            </a:extLst>
          </p:cNvPr>
          <p:cNvSpPr/>
          <p:nvPr/>
        </p:nvSpPr>
        <p:spPr>
          <a:xfrm>
            <a:off x="6000750" y="3071813"/>
            <a:ext cx="357188" cy="2344737"/>
          </a:xfrm>
          <a:prstGeom prst="can">
            <a:avLst/>
          </a:prstGeom>
          <a:blipFill>
            <a:blip r:embed="rId5"/>
            <a:stretch>
              <a:fillRect/>
            </a:stretch>
          </a:blip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23" name="Cylindre 22">
            <a:extLst>
              <a:ext uri="{FF2B5EF4-FFF2-40B4-BE49-F238E27FC236}">
                <a16:creationId xmlns:a16="http://schemas.microsoft.com/office/drawing/2014/main" id="{A0638696-EEF6-43F7-BD7E-32A36DCC9499}"/>
              </a:ext>
            </a:extLst>
          </p:cNvPr>
          <p:cNvSpPr/>
          <p:nvPr/>
        </p:nvSpPr>
        <p:spPr>
          <a:xfrm>
            <a:off x="3429000" y="4929188"/>
            <a:ext cx="2928938" cy="1222375"/>
          </a:xfrm>
          <a:prstGeom prst="can">
            <a:avLst>
              <a:gd name="adj" fmla="val 50000"/>
            </a:avLst>
          </a:prstGeom>
          <a:blipFill>
            <a:blip r:embed="rId6"/>
            <a:stretch>
              <a:fillRect/>
            </a:stretch>
          </a:blip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28" name="Forme libre 27">
            <a:extLst>
              <a:ext uri="{FF2B5EF4-FFF2-40B4-BE49-F238E27FC236}">
                <a16:creationId xmlns:a16="http://schemas.microsoft.com/office/drawing/2014/main" id="{40A162E5-D452-4DCA-B266-9D7ECE4B77F7}"/>
              </a:ext>
            </a:extLst>
          </p:cNvPr>
          <p:cNvSpPr/>
          <p:nvPr/>
        </p:nvSpPr>
        <p:spPr>
          <a:xfrm rot="5400000">
            <a:off x="3429000" y="260350"/>
            <a:ext cx="5975350" cy="5454650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0000CC">
              <a:alpha val="40000"/>
            </a:srgbClr>
          </a:solid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29" name="Forme libre 28">
            <a:extLst>
              <a:ext uri="{FF2B5EF4-FFF2-40B4-BE49-F238E27FC236}">
                <a16:creationId xmlns:a16="http://schemas.microsoft.com/office/drawing/2014/main" id="{611FFF4D-272C-4BF8-841D-C422D5EA3D88}"/>
              </a:ext>
            </a:extLst>
          </p:cNvPr>
          <p:cNvSpPr/>
          <p:nvPr/>
        </p:nvSpPr>
        <p:spPr>
          <a:xfrm>
            <a:off x="0" y="2714625"/>
            <a:ext cx="6127750" cy="2216150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40000"/>
            </a:srgbClr>
          </a:solid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30" name="Forme libre 29">
            <a:extLst>
              <a:ext uri="{FF2B5EF4-FFF2-40B4-BE49-F238E27FC236}">
                <a16:creationId xmlns:a16="http://schemas.microsoft.com/office/drawing/2014/main" id="{F49C1519-7EC3-4D3F-B285-FA78918FE30A}"/>
              </a:ext>
            </a:extLst>
          </p:cNvPr>
          <p:cNvSpPr/>
          <p:nvPr/>
        </p:nvSpPr>
        <p:spPr>
          <a:xfrm rot="5400000">
            <a:off x="4979988" y="1654175"/>
            <a:ext cx="3600450" cy="5292725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  <a:alpha val="40000"/>
            </a:schemeClr>
          </a:solid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pic>
        <p:nvPicPr>
          <p:cNvPr id="2070" name="Picture 4" descr="dolls">
            <a:hlinkClick r:id="rId7" tooltip="Agrandir l'image de mymy47.centerblog.net"/>
            <a:extLst>
              <a:ext uri="{FF2B5EF4-FFF2-40B4-BE49-F238E27FC236}">
                <a16:creationId xmlns:a16="http://schemas.microsoft.com/office/drawing/2014/main" id="{6093E1F5-3E0D-4856-9B09-3B05F36126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5475" y="3929063"/>
            <a:ext cx="347186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1" name="Espace réservé de la date 6">
            <a:extLst>
              <a:ext uri="{FF2B5EF4-FFF2-40B4-BE49-F238E27FC236}">
                <a16:creationId xmlns:a16="http://schemas.microsoft.com/office/drawing/2014/main" id="{B0DBA93C-2F30-49A6-9CDE-154CBAC3D2BA}"/>
              </a:ext>
            </a:extLst>
          </p:cNvPr>
          <p:cNvSpPr txBox="1">
            <a:spLocks/>
          </p:cNvSpPr>
          <p:nvPr/>
        </p:nvSpPr>
        <p:spPr bwMode="auto">
          <a:xfrm>
            <a:off x="285750" y="0"/>
            <a:ext cx="85725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AE9E96A-A663-4BFE-BC61-23357D3FEB52}" type="datetime2">
              <a:rPr lang="fr-FR" altLang="fr-FR" sz="4800">
                <a:solidFill>
                  <a:srgbClr val="FF0000"/>
                </a:solidFill>
                <a:latin typeface="AstridBeckerShadow" pitchFamily="2" charset="0"/>
              </a:rPr>
              <a:pPr/>
              <a:t>vendredi 18 décembre 2020</a:t>
            </a:fld>
            <a:endParaRPr lang="fr-FR" altLang="fr-FR" sz="4800">
              <a:solidFill>
                <a:srgbClr val="FF0000"/>
              </a:solidFill>
              <a:latin typeface="AstridBeckerShadow" pitchFamily="2" charset="0"/>
            </a:endParaRPr>
          </a:p>
        </p:txBody>
      </p:sp>
      <p:sp>
        <p:nvSpPr>
          <p:cNvPr id="47" name="Ellipse 46">
            <a:extLst>
              <a:ext uri="{FF2B5EF4-FFF2-40B4-BE49-F238E27FC236}">
                <a16:creationId xmlns:a16="http://schemas.microsoft.com/office/drawing/2014/main" id="{C3AAB994-C547-4DD3-A6A4-74F3B1EFC9DB}"/>
              </a:ext>
            </a:extLst>
          </p:cNvPr>
          <p:cNvSpPr/>
          <p:nvPr/>
        </p:nvSpPr>
        <p:spPr>
          <a:xfrm>
            <a:off x="3286116" y="808659"/>
            <a:ext cx="3214710" cy="1687890"/>
          </a:xfrm>
          <a:prstGeom prst="ellipse">
            <a:avLst/>
          </a:prstGeom>
          <a:blipFill>
            <a:blip r:embed="rId9"/>
            <a:stretch>
              <a:fillRect/>
            </a:stretch>
          </a:blip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72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0" scaled="1"/>
                  <a:tileRect/>
                </a:gradFill>
                <a:latin typeface="+mn-lt"/>
              </a:rPr>
              <a:t>2021</a:t>
            </a: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296D752D-C262-44BD-BC7F-0B4F14DF4671}"/>
              </a:ext>
            </a:extLst>
          </p:cNvPr>
          <p:cNvSpPr txBox="1"/>
          <p:nvPr/>
        </p:nvSpPr>
        <p:spPr>
          <a:xfrm>
            <a:off x="1643042" y="2214554"/>
            <a:ext cx="6357982" cy="1015663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blipFill>
                  <a:blip r:embed="rId6"/>
                  <a:stretch>
                    <a:fillRect/>
                  </a:stretch>
                </a:blipFill>
                <a:latin typeface="AbottOldStyle" pitchFamily="2" charset="0"/>
                <a:cs typeface="Arial" pitchFamily="34" charset="0"/>
              </a:rPr>
              <a:t>BONNE ANNEE</a:t>
            </a:r>
          </a:p>
        </p:txBody>
      </p:sp>
    </p:spTree>
  </p:cSld>
  <p:clrMapOvr>
    <a:masterClrMapping/>
  </p:clrMapOvr>
  <p:transition spd="slow" advTm="20000">
    <p:strips dir="ld"/>
    <p:sndAc>
      <p:stSnd>
        <p:snd r:embed="rId2" name="Bébé lily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8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3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03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13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3300"/>
                            </p:stCondLst>
                            <p:childTnLst>
                              <p:par>
                                <p:cTn id="8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27" grpId="0" animBg="1"/>
      <p:bldP spid="28" grpId="0" animBg="1"/>
      <p:bldP spid="29" grpId="0" animBg="1"/>
      <p:bldP spid="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9" descr="5bxbe0c5.gif">
            <a:extLst>
              <a:ext uri="{FF2B5EF4-FFF2-40B4-BE49-F238E27FC236}">
                <a16:creationId xmlns:a16="http://schemas.microsoft.com/office/drawing/2014/main" id="{474912A7-2172-48AB-943A-12B6B8B737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357563"/>
            <a:ext cx="207168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ylindre 8">
            <a:extLst>
              <a:ext uri="{FF2B5EF4-FFF2-40B4-BE49-F238E27FC236}">
                <a16:creationId xmlns:a16="http://schemas.microsoft.com/office/drawing/2014/main" id="{C5C655FD-8924-4EDF-A063-B766379D244E}"/>
              </a:ext>
            </a:extLst>
          </p:cNvPr>
          <p:cNvSpPr/>
          <p:nvPr/>
        </p:nvSpPr>
        <p:spPr>
          <a:xfrm>
            <a:off x="5357813" y="3309938"/>
            <a:ext cx="571500" cy="2071687"/>
          </a:xfrm>
          <a:prstGeom prst="can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8" name="Cylindre 7">
            <a:extLst>
              <a:ext uri="{FF2B5EF4-FFF2-40B4-BE49-F238E27FC236}">
                <a16:creationId xmlns:a16="http://schemas.microsoft.com/office/drawing/2014/main" id="{86C192EC-9A41-4C1F-B64B-635D9B7CA951}"/>
              </a:ext>
            </a:extLst>
          </p:cNvPr>
          <p:cNvSpPr/>
          <p:nvPr/>
        </p:nvSpPr>
        <p:spPr>
          <a:xfrm>
            <a:off x="3071813" y="3309938"/>
            <a:ext cx="571500" cy="2071687"/>
          </a:xfrm>
          <a:prstGeom prst="can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3077" name="Picture 2" descr="animation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E15889E5-AF9A-4A47-AE4D-96CA163D06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938" y="357188"/>
            <a:ext cx="393382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Larme 17">
            <a:extLst>
              <a:ext uri="{FF2B5EF4-FFF2-40B4-BE49-F238E27FC236}">
                <a16:creationId xmlns:a16="http://schemas.microsoft.com/office/drawing/2014/main" id="{382A06DF-CD93-4660-991B-29BCF62D0086}"/>
              </a:ext>
            </a:extLst>
          </p:cNvPr>
          <p:cNvSpPr/>
          <p:nvPr/>
        </p:nvSpPr>
        <p:spPr>
          <a:xfrm>
            <a:off x="2786063" y="2786063"/>
            <a:ext cx="3986212" cy="3116262"/>
          </a:xfrm>
          <a:prstGeom prst="teardrop">
            <a:avLst>
              <a:gd name="adj" fmla="val 200000"/>
            </a:avLst>
          </a:prstGeom>
          <a:solidFill>
            <a:srgbClr val="FF3300">
              <a:alpha val="37647"/>
            </a:srgbClr>
          </a:solid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pic>
        <p:nvPicPr>
          <p:cNvPr id="3079" name="Picture 20" descr="dolls">
            <a:hlinkClick r:id="rId6" tooltip="Agrandir l'image de mymy47.centerblog.net"/>
            <a:extLst>
              <a:ext uri="{FF2B5EF4-FFF2-40B4-BE49-F238E27FC236}">
                <a16:creationId xmlns:a16="http://schemas.microsoft.com/office/drawing/2014/main" id="{DF881D93-C641-4DCA-B0D0-1AFE27025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357563"/>
            <a:ext cx="1714500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" descr="animation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356E2F9D-84EB-4B5B-9F82-8082693505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500063"/>
            <a:ext cx="76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 descr="dolls">
            <a:hlinkClick r:id="rId9" tooltip="Agrandir l'image de mymy47.centerblog.net"/>
            <a:extLst>
              <a:ext uri="{FF2B5EF4-FFF2-40B4-BE49-F238E27FC236}">
                <a16:creationId xmlns:a16="http://schemas.microsoft.com/office/drawing/2014/main" id="{A58CAF7B-499E-41AE-AE70-CE36B9EBD94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4095750"/>
            <a:ext cx="138112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2" descr="fille">
            <a:hlinkClick r:id="rId11" tooltip="Agrandir l'image de mymy47.centerblog.net"/>
            <a:extLst>
              <a:ext uri="{FF2B5EF4-FFF2-40B4-BE49-F238E27FC236}">
                <a16:creationId xmlns:a16="http://schemas.microsoft.com/office/drawing/2014/main" id="{2B1194A9-932C-4291-B4E6-5D3D4BE21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095750"/>
            <a:ext cx="14287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8" descr="fille">
            <a:hlinkClick r:id="rId13" tooltip="Agrandir l'image de mymy47.centerblog.net"/>
            <a:extLst>
              <a:ext uri="{FF2B5EF4-FFF2-40B4-BE49-F238E27FC236}">
                <a16:creationId xmlns:a16="http://schemas.microsoft.com/office/drawing/2014/main" id="{127C3632-49C3-4DF3-B21E-51618780C5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33600" y="3214688"/>
            <a:ext cx="158115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Image 29" descr="images (4).jpg">
            <a:extLst>
              <a:ext uri="{FF2B5EF4-FFF2-40B4-BE49-F238E27FC236}">
                <a16:creationId xmlns:a16="http://schemas.microsoft.com/office/drawing/2014/main" id="{B9ADBC9A-9650-4F7E-9234-8AC4551D9DA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562"/>
          <a:stretch>
            <a:fillRect/>
          </a:stretch>
        </p:blipFill>
        <p:spPr bwMode="auto">
          <a:xfrm>
            <a:off x="0" y="0"/>
            <a:ext cx="280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4" descr="animation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403FA11E-4339-4796-BF3E-4D90FA6371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500063"/>
            <a:ext cx="762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ylindre 5">
            <a:extLst>
              <a:ext uri="{FF2B5EF4-FFF2-40B4-BE49-F238E27FC236}">
                <a16:creationId xmlns:a16="http://schemas.microsoft.com/office/drawing/2014/main" id="{C417C6CA-7447-484A-A2C5-9CF40DE55D06}"/>
              </a:ext>
            </a:extLst>
          </p:cNvPr>
          <p:cNvSpPr/>
          <p:nvPr/>
        </p:nvSpPr>
        <p:spPr>
          <a:xfrm>
            <a:off x="3071813" y="5024438"/>
            <a:ext cx="2928937" cy="857250"/>
          </a:xfrm>
          <a:prstGeom prst="can">
            <a:avLst>
              <a:gd name="adj" fmla="val 50000"/>
            </a:avLst>
          </a:prstGeom>
          <a:blipFill>
            <a:blip r:embed="rId1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pic>
        <p:nvPicPr>
          <p:cNvPr id="3087" name="Picture 28" descr="dansseuse">
            <a:hlinkClick r:id="rId17" tooltip="Agrandir l'image de mymy47.centerblog.net"/>
            <a:extLst>
              <a:ext uri="{FF2B5EF4-FFF2-40B4-BE49-F238E27FC236}">
                <a16:creationId xmlns:a16="http://schemas.microsoft.com/office/drawing/2014/main" id="{290906B8-0EE9-4BCA-8E26-FA72B08995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3500438"/>
            <a:ext cx="1122362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30" descr="dansseuse">
            <a:hlinkClick r:id="rId17" tooltip="Agrandir l'image de mymy47.centerblog.net"/>
            <a:extLst>
              <a:ext uri="{FF2B5EF4-FFF2-40B4-BE49-F238E27FC236}">
                <a16:creationId xmlns:a16="http://schemas.microsoft.com/office/drawing/2014/main" id="{276C96BF-401A-441E-87CC-B4BA8094F8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429000"/>
            <a:ext cx="11684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26" descr="dansseuse">
            <a:hlinkClick r:id="rId17" tooltip="Agrandir l'image de mymy47.centerblog.net"/>
            <a:extLst>
              <a:ext uri="{FF2B5EF4-FFF2-40B4-BE49-F238E27FC236}">
                <a16:creationId xmlns:a16="http://schemas.microsoft.com/office/drawing/2014/main" id="{4CDE65D4-0B07-4C25-A960-6EED296BC0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500438"/>
            <a:ext cx="13335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space réservé de la date 19">
            <a:extLst>
              <a:ext uri="{FF2B5EF4-FFF2-40B4-BE49-F238E27FC236}">
                <a16:creationId xmlns:a16="http://schemas.microsoft.com/office/drawing/2014/main" id="{9FF6D2B7-2E3C-4C09-BAF9-3EB17B8C901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D1B7DA2-3C9A-41A4-B820-19E016627903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3091" name="Espace réservé de la date 5">
            <a:extLst>
              <a:ext uri="{FF2B5EF4-FFF2-40B4-BE49-F238E27FC236}">
                <a16:creationId xmlns:a16="http://schemas.microsoft.com/office/drawing/2014/main" id="{362A7A11-CF1A-4D1D-8645-29313CDC9495}"/>
              </a:ext>
            </a:extLst>
          </p:cNvPr>
          <p:cNvSpPr txBox="1">
            <a:spLocks/>
          </p:cNvSpPr>
          <p:nvPr/>
        </p:nvSpPr>
        <p:spPr bwMode="auto">
          <a:xfrm>
            <a:off x="3857625" y="1285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AE9DE820-5858-4F99-B4A0-A936C381FFF4}" type="datetime10">
              <a:rPr lang="fr-FR" altLang="fr-FR" sz="6000">
                <a:solidFill>
                  <a:srgbClr val="FF0000"/>
                </a:solidFill>
              </a:rPr>
              <a:pPr/>
              <a:t>16:43</a:t>
            </a:fld>
            <a:endParaRPr lang="fr-FR" altLang="fr-FR" sz="6000">
              <a:solidFill>
                <a:srgbClr val="FF0000"/>
              </a:solidFill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5C5CE5F-F08C-46AE-B69C-F3C934234D55}"/>
              </a:ext>
            </a:extLst>
          </p:cNvPr>
          <p:cNvSpPr txBox="1"/>
          <p:nvPr/>
        </p:nvSpPr>
        <p:spPr>
          <a:xfrm>
            <a:off x="1643042" y="2643182"/>
            <a:ext cx="6357982" cy="1015663"/>
          </a:xfrm>
          <a:prstGeom prst="rect">
            <a:avLst/>
          </a:prstGeom>
          <a:noFill/>
          <a:effectLst>
            <a:outerShdw blurRad="76200" dist="495300" dir="2700000" sy="-23000" kx="-800400" algn="bl" rotWithShape="0">
              <a:prstClr val="black"/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dirty="0">
                <a:blipFill>
                  <a:blip r:embed="rId20"/>
                  <a:stretch>
                    <a:fillRect/>
                  </a:stretch>
                </a:blipFill>
                <a:latin typeface="AbottOldStyle" pitchFamily="2" charset="0"/>
                <a:cs typeface="Arial" pitchFamily="34" charset="0"/>
              </a:rPr>
              <a:t>BONNE ANNEE</a:t>
            </a:r>
          </a:p>
        </p:txBody>
      </p:sp>
    </p:spTree>
  </p:cSld>
  <p:clrMapOvr>
    <a:masterClrMapping/>
  </p:clrMapOvr>
  <p:transition spd="slow" advTm="2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3hg7o1r9.jpg">
            <a:extLst>
              <a:ext uri="{FF2B5EF4-FFF2-40B4-BE49-F238E27FC236}">
                <a16:creationId xmlns:a16="http://schemas.microsoft.com/office/drawing/2014/main" id="{416D2CE3-9037-4D5D-94A5-8C18D926C6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428604"/>
            <a:ext cx="3214710" cy="2252674"/>
          </a:xfrm>
          <a:prstGeom prst="ellipse">
            <a:avLst/>
          </a:prstGeom>
        </p:spPr>
      </p:pic>
      <p:pic>
        <p:nvPicPr>
          <p:cNvPr id="4099" name="Picture 6" descr="Image du Blog mimifanfan.centerblog.net">
            <a:extLst>
              <a:ext uri="{FF2B5EF4-FFF2-40B4-BE49-F238E27FC236}">
                <a16:creationId xmlns:a16="http://schemas.microsoft.com/office/drawing/2014/main" id="{0CAE4F83-6FE9-488A-933C-26AC9310C5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0" t="21172" r="55586" b="69205"/>
          <a:stretch>
            <a:fillRect/>
          </a:stretch>
        </p:blipFill>
        <p:spPr bwMode="auto">
          <a:xfrm>
            <a:off x="3500438" y="4500563"/>
            <a:ext cx="2643187" cy="264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9" descr="Image12.png">
            <a:extLst>
              <a:ext uri="{FF2B5EF4-FFF2-40B4-BE49-F238E27FC236}">
                <a16:creationId xmlns:a16="http://schemas.microsoft.com/office/drawing/2014/main" id="{149F7141-9452-426E-B571-F5C21B406A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648200"/>
            <a:ext cx="17145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réation/animation d'Alice : couple danseur ">
            <a:extLst>
              <a:ext uri="{FF2B5EF4-FFF2-40B4-BE49-F238E27FC236}">
                <a16:creationId xmlns:a16="http://schemas.microsoft.com/office/drawing/2014/main" id="{C975BE21-421B-4286-B6B7-E47C63BFCD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2786063"/>
            <a:ext cx="26670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réation/animation d'Alice : couple danseur ">
            <a:extLst>
              <a:ext uri="{FF2B5EF4-FFF2-40B4-BE49-F238E27FC236}">
                <a16:creationId xmlns:a16="http://schemas.microsoft.com/office/drawing/2014/main" id="{2523060B-6B64-4365-8C7B-3D467ABFDD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14938" y="2928938"/>
            <a:ext cx="26670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Espace réservé de la date 5">
            <a:extLst>
              <a:ext uri="{FF2B5EF4-FFF2-40B4-BE49-F238E27FC236}">
                <a16:creationId xmlns:a16="http://schemas.microsoft.com/office/drawing/2014/main" id="{066A524C-5F1E-443B-9793-B733137E9BF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3857625" y="1285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2EBAFB4-DF7F-497E-989D-C0B7AC53AAA6}" type="datetime10">
              <a:rPr lang="fr-FR" altLang="fr-FR" sz="6000">
                <a:solidFill>
                  <a:srgbClr val="FF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16:43</a:t>
            </a:fld>
            <a:endParaRPr lang="fr-FR" altLang="fr-FR" sz="6000">
              <a:solidFill>
                <a:srgbClr val="FF00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62249F6-0940-435A-913F-FA18E4D4706A}"/>
              </a:ext>
            </a:extLst>
          </p:cNvPr>
          <p:cNvSpPr txBox="1"/>
          <p:nvPr/>
        </p:nvSpPr>
        <p:spPr>
          <a:xfrm rot="2459765">
            <a:off x="-189038" y="969979"/>
            <a:ext cx="306365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  <a:tileRect/>
                </a:gradFill>
                <a:latin typeface="AdriaDB" pitchFamily="2" charset="0"/>
              </a:rPr>
              <a:t>Meilleurs vœux</a:t>
            </a:r>
          </a:p>
        </p:txBody>
      </p:sp>
    </p:spTree>
  </p:cSld>
  <p:clrMapOvr>
    <a:masterClrMapping/>
  </p:clrMapOvr>
  <p:transition spd="slow" advTm="2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25781 -1.11111E-6 L -0.32413 0.22269 L 0.0618 0.22269 L 2.22222E-6 -1.11111E-6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00" y="11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51 -1.11111E-6 L 0.32048 -1.11111E-6 L 0.39566 0.22269 L -0.03993 0.22269 L 0.02951 -1.11111E-6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00" y="1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oneTexte 9">
            <a:extLst>
              <a:ext uri="{FF2B5EF4-FFF2-40B4-BE49-F238E27FC236}">
                <a16:creationId xmlns:a16="http://schemas.microsoft.com/office/drawing/2014/main" id="{8CD7775B-B732-4BFC-B802-41AF1773D991}"/>
              </a:ext>
            </a:extLst>
          </p:cNvPr>
          <p:cNvSpPr txBox="1"/>
          <p:nvPr/>
        </p:nvSpPr>
        <p:spPr>
          <a:xfrm>
            <a:off x="3428992" y="2714620"/>
            <a:ext cx="306365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0"/>
                  <a:tileRect/>
                </a:gradFill>
                <a:latin typeface="AdriaDB" pitchFamily="2" charset="0"/>
              </a:rPr>
              <a:t>Meilleurs vœux</a:t>
            </a:r>
          </a:p>
        </p:txBody>
      </p:sp>
      <p:pic>
        <p:nvPicPr>
          <p:cNvPr id="19" name="Image 18" descr="nfw7hmgg.jpg">
            <a:extLst>
              <a:ext uri="{FF2B5EF4-FFF2-40B4-BE49-F238E27FC236}">
                <a16:creationId xmlns:a16="http://schemas.microsoft.com/office/drawing/2014/main" id="{C522F0A2-449B-499A-8F31-6BE2064B9B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25" t="3620" r="3125" b="3620"/>
          <a:stretch>
            <a:fillRect/>
          </a:stretch>
        </p:blipFill>
        <p:spPr>
          <a:xfrm>
            <a:off x="3214678" y="398441"/>
            <a:ext cx="3357586" cy="2459055"/>
          </a:xfrm>
          <a:prstGeom prst="ellipse">
            <a:avLst/>
          </a:prstGeom>
        </p:spPr>
      </p:pic>
      <p:pic>
        <p:nvPicPr>
          <p:cNvPr id="5124" name="Picture 4" descr="canapé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2CC12261-6FDC-4E76-B3C0-77E87D8D85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4572000"/>
            <a:ext cx="1785938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Ellipse 14">
            <a:extLst>
              <a:ext uri="{FF2B5EF4-FFF2-40B4-BE49-F238E27FC236}">
                <a16:creationId xmlns:a16="http://schemas.microsoft.com/office/drawing/2014/main" id="{A8F9A9B0-1E17-4725-B917-C000626C69A1}"/>
              </a:ext>
            </a:extLst>
          </p:cNvPr>
          <p:cNvSpPr/>
          <p:nvPr/>
        </p:nvSpPr>
        <p:spPr>
          <a:xfrm>
            <a:off x="1928813" y="2146300"/>
            <a:ext cx="2928937" cy="4068763"/>
          </a:xfrm>
          <a:prstGeom prst="ellipse">
            <a:avLst/>
          </a:prstGeom>
          <a:solidFill>
            <a:srgbClr val="FFFF00">
              <a:alpha val="30196"/>
            </a:srgbClr>
          </a:solid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176093F0-A280-4BBF-9938-F334586F09D0}"/>
              </a:ext>
            </a:extLst>
          </p:cNvPr>
          <p:cNvSpPr/>
          <p:nvPr/>
        </p:nvSpPr>
        <p:spPr>
          <a:xfrm>
            <a:off x="4857750" y="2290763"/>
            <a:ext cx="2952750" cy="3995737"/>
          </a:xfrm>
          <a:prstGeom prst="ellipse">
            <a:avLst/>
          </a:prstGeom>
          <a:solidFill>
            <a:srgbClr val="FF0066">
              <a:alpha val="30196"/>
            </a:srgbClr>
          </a:solidFill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38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+mn-lt"/>
            </a:endParaRPr>
          </a:p>
        </p:txBody>
      </p:sp>
      <p:pic>
        <p:nvPicPr>
          <p:cNvPr id="18434" name="Picture 2" descr="Image du Blog mymy47.centerblog.net">
            <a:extLst>
              <a:ext uri="{FF2B5EF4-FFF2-40B4-BE49-F238E27FC236}">
                <a16:creationId xmlns:a16="http://schemas.microsoft.com/office/drawing/2014/main" id="{73A0974A-8106-4841-96AC-092CEBD0CE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2106613"/>
            <a:ext cx="2643187" cy="396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Image du Blog mymy47.centerblog.net">
            <a:extLst>
              <a:ext uri="{FF2B5EF4-FFF2-40B4-BE49-F238E27FC236}">
                <a16:creationId xmlns:a16="http://schemas.microsoft.com/office/drawing/2014/main" id="{0E5BF0E7-244B-48D7-A506-5DD23C1DB9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43563" y="1785938"/>
            <a:ext cx="2544762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space réservé de la date 7">
            <a:extLst>
              <a:ext uri="{FF2B5EF4-FFF2-40B4-BE49-F238E27FC236}">
                <a16:creationId xmlns:a16="http://schemas.microsoft.com/office/drawing/2014/main" id="{87330B3C-D87B-4980-88B9-3FD8AEF5F8B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A7B0D3F-E7E9-414F-89A0-7794D956597B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5130" name="Espace réservé de la date 5">
            <a:extLst>
              <a:ext uri="{FF2B5EF4-FFF2-40B4-BE49-F238E27FC236}">
                <a16:creationId xmlns:a16="http://schemas.microsoft.com/office/drawing/2014/main" id="{AC4EA03B-A3A9-4779-98E8-F96E22F8851D}"/>
              </a:ext>
            </a:extLst>
          </p:cNvPr>
          <p:cNvSpPr txBox="1">
            <a:spLocks/>
          </p:cNvSpPr>
          <p:nvPr/>
        </p:nvSpPr>
        <p:spPr bwMode="auto">
          <a:xfrm>
            <a:off x="3857625" y="1285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9FF4AD4-5148-4AEE-86CC-6181613B5907}" type="datetime10">
              <a:rPr lang="fr-FR" altLang="fr-FR" sz="6000">
                <a:solidFill>
                  <a:srgbClr val="FF0000"/>
                </a:solidFill>
              </a:rPr>
              <a:pPr/>
              <a:t>16:43</a:t>
            </a:fld>
            <a:endParaRPr lang="fr-FR" altLang="fr-FR" sz="6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72 -2.22222E-6 C 0.00226 0.01065 -0.01076 0.0213 -0.01666 0.03472 C -0.02239 0.04931 -0.02534 0.06667 -0.02812 0.08403 C -0.03107 0.10139 -0.02812 0.11597 -0.02534 0.13195 C -0.02239 0.14676 -0.01805 0.16273 -0.00781 0.17593 C 0.0007 0.18935 0.01528 0.2 0.03108 0.2081 C 0.04566 0.21597 0.06285 0.2213 0.08021 0.22408 C 0.09757 0.22662 0.11476 0.22662 0.13091 0.22408 C 0.14809 0.2213 0.16389 0.21459 0.17691 0.20394 C 0.19011 0.19468 0.20157 0.18264 0.20729 0.16806 C 0.21459 0.15463 0.21736 0.13611 0.21736 0.1213 C 0.21893 0.10672 0.21736 0.08935 0.21007 0.07477 C 0.20313 0.06134 0.19011 0.0507 0.17275 0.04537 C 0.15521 0.04144 0.13785 0.04676 0.12639 0.05602 C 0.11632 0.06528 0.10903 0.08009 0.10747 0.09722 C 0.10747 0.11459 0.10903 0.13056 0.11632 0.14398 C 0.12361 0.15741 0.12205 0.15996 0.15087 0.17732 C 0.17691 0.19607 0.20313 0.19074 0.21893 0.1919 C 0.23472 0.1919 0.24775 0.18658 0.26354 0.18125 C 0.28108 0.17477 0.29532 0.16273 0.30556 0.15209 C 0.31563 0.14144 0.31997 0.12801 0.3257 0.10672 C 0.33004 0.08542 0.33004 0.07477 0.33004 0.05857 C 0.33004 0.04259 0.33004 0.02662 0.33004 0.01065 " pathEditMode="relative" rAng="0" ptsTypes="fffffffffffffffffffffff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00" y="113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72 1.11022E-16 C 0.00226 0.01065 -0.01076 0.0213 -0.01667 0.03472 C -0.0224 0.04931 -0.02535 0.06667 -0.02812 0.08403 C -0.03108 0.10139 -0.02812 0.11597 -0.02535 0.13194 C -0.0224 0.14676 -0.01806 0.16273 -0.00781 0.17593 C 0.00069 0.18935 0.01528 0.2 0.03108 0.2081 C 0.04566 0.21597 0.06285 0.2213 0.08021 0.22407 C 0.09757 0.22662 0.11476 0.22662 0.1309 0.22407 C 0.14809 0.2213 0.16389 0.21458 0.17691 0.20394 C 0.1901 0.19468 0.20156 0.18264 0.20729 0.16806 C 0.21458 0.15463 0.21736 0.13611 0.21736 0.1213 C 0.21892 0.10671 0.21736 0.08935 0.21007 0.07477 C 0.20313 0.06134 0.1901 0.05069 0.17274 0.04537 C 0.15521 0.04144 0.13785 0.04676 0.12639 0.05602 C 0.11632 0.06528 0.10903 0.08009 0.10747 0.09722 C 0.10747 0.11458 0.10903 0.13056 0.11632 0.14398 C 0.12361 0.15741 0.12205 0.15995 0.15087 0.17731 C 0.17691 0.19606 0.20313 0.19074 0.21892 0.1919 C 0.23472 0.1919 0.24774 0.18657 0.26354 0.18125 C 0.28108 0.17477 0.29531 0.16273 0.30556 0.15208 C 0.31563 0.14144 0.31997 0.12801 0.32569 0.10671 C 0.33003 0.08542 0.33003 0.07477 0.33003 0.05856 C 0.33003 0.04259 0.33003 0.02662 0.33003 0.01065 " pathEditMode="relative" rAng="0" ptsTypes="fffffffffffffffffffffff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00" y="113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8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35 -0.0199 C 0.03629 -0.00926 0.04879 0.00139 0.05435 0.01482 C 0.05973 0.0294 0.06268 0.04676 0.06528 0.06412 C 0.06823 0.08148 0.06528 0.09607 0.06268 0.11204 C 0.05973 0.12685 0.05573 0.14283 0.04584 0.15602 C 0.03768 0.16945 0.02379 0.1801 0.00886 0.1882 C -0.00503 0.19607 -0.02152 0.20139 -0.03819 0.20417 C -0.05468 0.20672 -0.07118 0.20672 -0.08645 0.20417 C -0.10295 0.20139 -0.11805 0.19468 -0.13055 0.18403 C -0.14288 0.17477 -0.15399 0.16273 -0.15937 0.14815 C -0.16631 0.13473 -0.16909 0.11621 -0.16909 0.10139 C -0.17048 0.08681 -0.16909 0.06945 -0.16215 0.05486 C -0.15538 0.04144 -0.14288 0.03079 -0.12638 0.02547 C -0.10972 0.02153 -0.09322 0.02685 -0.08211 0.03611 C -0.07256 0.04537 -0.06562 0.06019 -0.06423 0.07732 C -0.06423 0.09468 -0.06562 0.11065 -0.07256 0.12408 C -0.07951 0.1375 -0.07812 0.14005 -0.10555 0.15741 C -0.13055 0.17616 -0.15538 0.17084 -0.17048 0.17199 C -0.18559 0.17199 -0.19791 0.16667 -0.21302 0.16135 C -0.22986 0.15486 -0.2434 0.14283 -0.25329 0.13218 C -0.26284 0.12153 -0.26684 0.1081 -0.27239 0.08681 C -0.27638 0.06551 -0.27638 0.05486 -0.27638 0.03866 C -0.27638 0.02269 -0.27638 0.00672 -0.27638 -0.00926 " pathEditMode="relative" rAng="0" ptsTypes="fffffffffffffffffffffff">
                                      <p:cBhvr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113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72 0.05162 C 0.02066 0.06227 0.03316 0.07292 0.03871 0.08634 C 0.04409 0.10093 0.04705 0.11829 0.04965 0.13565 C 0.0526 0.15301 0.04965 0.16759 0.04705 0.18356 C 0.04409 0.19838 0.0401 0.21435 0.03021 0.22755 C 0.02205 0.24097 0.00816 0.25162 -0.00677 0.25972 C -0.02066 0.26759 -0.03716 0.27292 -0.05382 0.27569 C -0.07032 0.27824 -0.08681 0.27824 -0.10209 0.27569 C -0.11858 0.27292 -0.13368 0.2662 -0.14618 0.25556 C -0.15851 0.2463 -0.16962 0.23426 -0.175 0.21968 C -0.18195 0.20625 -0.18472 0.18773 -0.18472 0.17292 C -0.18611 0.15833 -0.18472 0.14097 -0.17778 0.12639 C -0.17101 0.11296 -0.15851 0.10231 -0.14202 0.09699 C -0.12535 0.09306 -0.10886 0.09838 -0.09775 0.10764 C -0.0882 0.1169 -0.08125 0.13171 -0.07986 0.14884 C -0.07986 0.1662 -0.08125 0.18218 -0.0882 0.1956 C -0.09514 0.20903 -0.09375 0.21157 -0.12118 0.22893 C -0.14618 0.24768 -0.17101 0.24236 -0.18611 0.24352 C -0.20122 0.24352 -0.21354 0.23819 -0.22865 0.23287 C -0.24549 0.22639 -0.25903 0.21435 -0.26893 0.2037 C -0.27847 0.19306 -0.28247 0.17963 -0.28802 0.15833 C -0.29202 0.13704 -0.29202 0.12639 -0.29202 0.11018 C -0.29202 0.09421 -0.29202 0.07824 -0.29202 0.06227 " pathEditMode="relative" rAng="0" ptsTypes="fffffffffffffffffffffff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00" y="1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1219mmzf.jpg">
            <a:extLst>
              <a:ext uri="{FF2B5EF4-FFF2-40B4-BE49-F238E27FC236}">
                <a16:creationId xmlns:a16="http://schemas.microsoft.com/office/drawing/2014/main" id="{51D073D2-9B32-4E3E-A6C9-11B92F233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500042"/>
            <a:ext cx="3357586" cy="2357454"/>
          </a:xfrm>
          <a:prstGeom prst="ellipse">
            <a:avLst/>
          </a:prstGeom>
        </p:spPr>
      </p:pic>
      <p:pic>
        <p:nvPicPr>
          <p:cNvPr id="6147" name="Picture 2" descr="glistter">
            <a:hlinkClick r:id="rId3" tooltip="Agrandir l'image de mymy47.centerblog.net"/>
            <a:extLst>
              <a:ext uri="{FF2B5EF4-FFF2-40B4-BE49-F238E27FC236}">
                <a16:creationId xmlns:a16="http://schemas.microsoft.com/office/drawing/2014/main" id="{A096F588-8BBD-486A-B654-E90BC3466A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300413"/>
            <a:ext cx="200025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lignee-bar">
            <a:hlinkClick r:id="rId5" tooltip="Agrandir l'image de mymy47.centerblog.net"/>
            <a:extLst>
              <a:ext uri="{FF2B5EF4-FFF2-40B4-BE49-F238E27FC236}">
                <a16:creationId xmlns:a16="http://schemas.microsoft.com/office/drawing/2014/main" id="{CC8DF90B-ECF9-4C99-8F0C-CE40ED289E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69809" y="3214686"/>
            <a:ext cx="516703" cy="2196000"/>
          </a:xfrm>
          <a:prstGeom prst="can">
            <a:avLst/>
          </a:prstGeom>
          <a:noFill/>
        </p:spPr>
      </p:pic>
      <p:pic>
        <p:nvPicPr>
          <p:cNvPr id="1028" name="Picture 4" descr="lignee-bar">
            <a:hlinkClick r:id="rId5" tooltip="Agrandir l'image de mymy47.centerblog.net"/>
            <a:extLst>
              <a:ext uri="{FF2B5EF4-FFF2-40B4-BE49-F238E27FC236}">
                <a16:creationId xmlns:a16="http://schemas.microsoft.com/office/drawing/2014/main" id="{C3025E89-DD4F-4C1A-9266-F8D8BC92B9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8996" y="3214686"/>
            <a:ext cx="516703" cy="2196000"/>
          </a:xfrm>
          <a:prstGeom prst="can">
            <a:avLst/>
          </a:prstGeom>
          <a:noFill/>
        </p:spPr>
      </p:pic>
      <p:pic>
        <p:nvPicPr>
          <p:cNvPr id="1030" name="Picture 6" descr="lignee-bar">
            <a:hlinkClick r:id="rId5" tooltip="Agrandir l'image de mymy47.centerblog.net"/>
            <a:extLst>
              <a:ext uri="{FF2B5EF4-FFF2-40B4-BE49-F238E27FC236}">
                <a16:creationId xmlns:a16="http://schemas.microsoft.com/office/drawing/2014/main" id="{63FD40EE-ACBE-4FEE-9F5E-A799267E661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14612" y="5214950"/>
            <a:ext cx="4286280" cy="1285884"/>
          </a:xfrm>
          <a:prstGeom prst="can">
            <a:avLst>
              <a:gd name="adj" fmla="val 50000"/>
            </a:avLst>
          </a:prstGeom>
          <a:noFill/>
        </p:spPr>
      </p:pic>
      <p:pic>
        <p:nvPicPr>
          <p:cNvPr id="6151" name="Picture 13" descr="gif bonne année ">
            <a:extLst>
              <a:ext uri="{FF2B5EF4-FFF2-40B4-BE49-F238E27FC236}">
                <a16:creationId xmlns:a16="http://schemas.microsoft.com/office/drawing/2014/main" id="{5F5722C5-3CC2-4CEE-B075-C1D2BE583F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75"/>
            <a:ext cx="228600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space réservé de la date 15">
            <a:extLst>
              <a:ext uri="{FF2B5EF4-FFF2-40B4-BE49-F238E27FC236}">
                <a16:creationId xmlns:a16="http://schemas.microsoft.com/office/drawing/2014/main" id="{1FEF98DB-1A13-47CC-8B28-87F679845C9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A4DA2D2-41ED-4515-BB46-519A6EF3F927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6153" name="Espace réservé de la date 5">
            <a:extLst>
              <a:ext uri="{FF2B5EF4-FFF2-40B4-BE49-F238E27FC236}">
                <a16:creationId xmlns:a16="http://schemas.microsoft.com/office/drawing/2014/main" id="{F1629542-EBD6-42AE-B768-FEE394130E45}"/>
              </a:ext>
            </a:extLst>
          </p:cNvPr>
          <p:cNvSpPr txBox="1">
            <a:spLocks/>
          </p:cNvSpPr>
          <p:nvPr/>
        </p:nvSpPr>
        <p:spPr bwMode="auto">
          <a:xfrm>
            <a:off x="3857625" y="1285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10E95B6-D1C2-4C5A-A56B-4CF396C7368E}" type="datetime10">
              <a:rPr lang="fr-FR" altLang="fr-FR" sz="6000">
                <a:solidFill>
                  <a:srgbClr val="FF0000"/>
                </a:solidFill>
              </a:rPr>
              <a:pPr/>
              <a:t>16:43</a:t>
            </a:fld>
            <a:endParaRPr lang="fr-FR" altLang="fr-FR" sz="6000">
              <a:solidFill>
                <a:srgbClr val="FF0000"/>
              </a:solidFill>
            </a:endParaRPr>
          </a:p>
        </p:txBody>
      </p:sp>
      <p:pic>
        <p:nvPicPr>
          <p:cNvPr id="12" name="Picture 2" descr="musiciens">
            <a:hlinkClick r:id="rId8" tooltip="Agrandir l'image de mymy47.centerblog.net"/>
            <a:extLst>
              <a:ext uri="{FF2B5EF4-FFF2-40B4-BE49-F238E27FC236}">
                <a16:creationId xmlns:a16="http://schemas.microsoft.com/office/drawing/2014/main" id="{20231020-D12F-4A56-B529-69B797EBF9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357563"/>
            <a:ext cx="1133475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dolls">
            <a:hlinkClick r:id="rId10" tooltip="Agrandir l'image de mymy47.centerblog.net"/>
            <a:extLst>
              <a:ext uri="{FF2B5EF4-FFF2-40B4-BE49-F238E27FC236}">
                <a16:creationId xmlns:a16="http://schemas.microsoft.com/office/drawing/2014/main" id="{FC432977-D463-4D4F-9BDB-7406D110DE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71750" y="3071813"/>
            <a:ext cx="12906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09444 0.02477 C 0.11441 0.03033 0.1441 0.03357 0.175 0.03357 C 0.21024 0.03357 0.23837 0.03033 0.25833 0.02477 L 0.35295 -2.22222E-6 " pathEditMode="relative" rAng="0" ptsTypes="FffFF">
                                      <p:cBhvr>
                                        <p:cTn id="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00" y="1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71 -0.01181 L -0.07257 -0.02616 C -0.09149 -0.02917 -0.11979 -0.03079 -0.1493 -0.03079 C -0.18299 -0.03079 -0.20989 -0.02917 -0.22882 -0.02616 L -0.31892 -0.01181 " pathEditMode="relative" rAng="0" ptsTypes="FffFF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00" y="-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ckz2ke93.jpg">
            <a:extLst>
              <a:ext uri="{FF2B5EF4-FFF2-40B4-BE49-F238E27FC236}">
                <a16:creationId xmlns:a16="http://schemas.microsoft.com/office/drawing/2014/main" id="{53539F0A-2422-4AC6-9B44-B3D812ED75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298428"/>
            <a:ext cx="3286148" cy="2559068"/>
          </a:xfrm>
          <a:prstGeom prst="ellipse">
            <a:avLst/>
          </a:prstGeom>
        </p:spPr>
      </p:pic>
      <p:pic>
        <p:nvPicPr>
          <p:cNvPr id="7171" name="Picture 2" descr="bonne année">
            <a:extLst>
              <a:ext uri="{FF2B5EF4-FFF2-40B4-BE49-F238E27FC236}">
                <a16:creationId xmlns:a16="http://schemas.microsoft.com/office/drawing/2014/main" id="{ADF1F698-CA32-4D22-8FC1-2EB5F0DB2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143250"/>
            <a:ext cx="2071688" cy="248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8" descr="dolls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DE82261A-6742-41B2-B046-554AD04A09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3786188"/>
            <a:ext cx="192405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2" descr="dolls">
            <a:hlinkClick r:id="rId6" tooltip="Agrandir l'image de mymy47.centerblog.net"/>
            <a:extLst>
              <a:ext uri="{FF2B5EF4-FFF2-40B4-BE49-F238E27FC236}">
                <a16:creationId xmlns:a16="http://schemas.microsoft.com/office/drawing/2014/main" id="{3FE76A7B-1A4A-45D4-ABEF-392EEDC124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3857625"/>
            <a:ext cx="192405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dolls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CEEA7AA1-570E-4398-ABFD-191B8CA51A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4743450"/>
            <a:ext cx="192405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 descr="dolls">
            <a:hlinkClick r:id="rId6" tooltip="Agrandir l'image de mymy47.centerblog.net"/>
            <a:extLst>
              <a:ext uri="{FF2B5EF4-FFF2-40B4-BE49-F238E27FC236}">
                <a16:creationId xmlns:a16="http://schemas.microsoft.com/office/drawing/2014/main" id="{5348E8E8-82E2-4C70-A823-C43FDF164B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4743450"/>
            <a:ext cx="192405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F4EE24F-4B08-4D60-B68D-3C1CA7D955F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E37B972-FA57-4410-A163-71BE962D3E43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7177" name="Espace réservé de la date 5">
            <a:extLst>
              <a:ext uri="{FF2B5EF4-FFF2-40B4-BE49-F238E27FC236}">
                <a16:creationId xmlns:a16="http://schemas.microsoft.com/office/drawing/2014/main" id="{179EBAE0-FB07-48AA-99C5-09389B8574B7}"/>
              </a:ext>
            </a:extLst>
          </p:cNvPr>
          <p:cNvSpPr txBox="1">
            <a:spLocks/>
          </p:cNvSpPr>
          <p:nvPr/>
        </p:nvSpPr>
        <p:spPr bwMode="auto">
          <a:xfrm>
            <a:off x="3857625" y="1285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A45C4FA8-0CF3-4F0B-92F1-12E35D37C696}" type="datetime10">
              <a:rPr lang="fr-FR" altLang="fr-FR" sz="6000">
                <a:solidFill>
                  <a:srgbClr val="FF0000"/>
                </a:solidFill>
              </a:rPr>
              <a:pPr/>
              <a:t>16:43</a:t>
            </a:fld>
            <a:endParaRPr lang="fr-FR" altLang="fr-FR" sz="6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C -8.33333E-7 0.01042 0.02257 0.01944 0.05017 0.01944 C 0.08264 0.01944 0.09427 0.00972 0.09931 0.0037 L 0.10434 -0.00394 C 0.10938 -0.00949 0.12188 -0.01898 0.15851 -0.01898 C 0.18212 -0.01898 0.20886 -0.01065 0.20886 1.48148E-6 C 0.20886 0.01042 0.18212 0.01944 0.15851 0.01944 C 0.12188 0.01944 0.10938 0.00972 0.10434 0.0037 L 0.09931 -0.00394 C 0.09427 -0.00949 0.08264 -0.01898 0.05017 -0.01898 C 0.02257 -0.01898 -8.33333E-7 -0.01065 -8.33333E-7 1.48148E-6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856 C 4.16667E-6 0.00371 -0.02257 0.01436 -0.04983 0.01436 C -0.08195 0.01436 -0.09358 0.00255 -0.09862 -0.00439 L -0.10348 -0.01342 C -0.10851 -0.02037 -0.12101 -0.03148 -0.1573 -0.03148 C -0.18056 -0.03148 -0.20695 -0.02129 -0.20695 -0.00856 C -0.20695 0.00371 -0.18056 0.01436 -0.1573 0.01436 C -0.12101 0.01436 -0.10851 0.00255 -0.10348 -0.00439 L -0.09862 -0.01342 C -0.09358 -0.02037 -0.08195 -0.03148 -0.04983 -0.03148 C -0.02257 -0.03148 4.16667E-6 -0.02129 4.16667E-6 -0.00856 Z " pathEditMode="relative" rAng="0" ptsTypes="ffFffffFfff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4028 C -3.33333E-6 0.06204 0.054 0.0801 0.1198 0.0801 C 0.1974 0.0801 0.22552 0.06019 0.23733 0.04815 L 0.24948 0.03241 C 0.26146 0.02037 0.29132 0.0007 0.379 0.0007 C 0.43507 0.0007 0.49896 0.01852 0.49896 0.04028 C 0.49896 0.06204 0.43507 0.0801 0.379 0.0801 C 0.29132 0.0801 0.26146 0.06019 0.24948 0.04815 L 0.23733 0.03241 C 0.22552 0.02037 0.1974 0.0007 0.1198 0.0007 C 0.054 0.0007 -3.33333E-6 0.01852 -3.33333E-6 0.04028 Z " pathEditMode="relative" rAng="0" ptsTypes="ffFffffFfff">
                                      <p:cBhvr>
                                        <p:cTn id="10" dur="5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4028 C 1.66667E-6 0.06204 -0.05295 0.0801 -0.11736 0.0801 C -0.1934 0.0801 -0.22083 0.06019 -0.23247 0.04815 L -0.24427 0.03241 C -0.25608 0.02037 -0.28524 0.0007 -0.37118 0.0007 C -0.42604 0.0007 -0.48837 0.01852 -0.48837 0.04028 C -0.48837 0.06204 -0.42604 0.0801 -0.37118 0.0801 C -0.28524 0.0801 -0.25608 0.06019 -0.24427 0.04815 L -0.23247 0.03241 C -0.22083 0.02037 -0.1934 0.0007 -0.11736 0.0007 C -0.05295 0.0007 1.66667E-6 0.01852 1.66667E-6 0.04028 Z " pathEditMode="relative" rAng="0" ptsTypes="ffFffffFfff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4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qzsjm0f1.jpg">
            <a:extLst>
              <a:ext uri="{FF2B5EF4-FFF2-40B4-BE49-F238E27FC236}">
                <a16:creationId xmlns:a16="http://schemas.microsoft.com/office/drawing/2014/main" id="{FC9D34DB-09AA-4CBC-99E8-ABFA3BFE97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314949"/>
            <a:ext cx="3357586" cy="2542547"/>
          </a:xfrm>
          <a:prstGeom prst="ellipse">
            <a:avLst/>
          </a:prstGeom>
        </p:spPr>
      </p:pic>
      <p:pic>
        <p:nvPicPr>
          <p:cNvPr id="8195" name="Picture 2" descr="bonne année">
            <a:extLst>
              <a:ext uri="{FF2B5EF4-FFF2-40B4-BE49-F238E27FC236}">
                <a16:creationId xmlns:a16="http://schemas.microsoft.com/office/drawing/2014/main" id="{3968232D-9388-4536-A860-E5720EE5F1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3286125"/>
            <a:ext cx="2166937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0" descr="personnage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7EAA5C2C-0C02-4C73-9DC4-6668DAE79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4219575"/>
            <a:ext cx="2271712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12" descr="personnage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06D65E10-C7DC-4B85-AD71-F84D7CF50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3500438"/>
            <a:ext cx="1706563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8" descr="personnage">
            <a:hlinkClick r:id="rId7" tooltip="Agrandir l'image de mymy47.centerblog.net"/>
            <a:extLst>
              <a:ext uri="{FF2B5EF4-FFF2-40B4-BE49-F238E27FC236}">
                <a16:creationId xmlns:a16="http://schemas.microsoft.com/office/drawing/2014/main" id="{6952274D-76CB-4E60-A1F1-A6DAB6FD5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4071938"/>
            <a:ext cx="1385887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4" descr="personnage">
            <a:hlinkClick r:id="rId9" tooltip="Agrandir l'image de mymy47.centerblog.net"/>
            <a:extLst>
              <a:ext uri="{FF2B5EF4-FFF2-40B4-BE49-F238E27FC236}">
                <a16:creationId xmlns:a16="http://schemas.microsoft.com/office/drawing/2014/main" id="{ED9CA7F5-CC21-43B0-B6C3-5CA13F5B4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3486150"/>
            <a:ext cx="1208088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dolls">
            <a:hlinkClick r:id="rId11" tooltip="Agrandir l'image de mymy47.centerblog.net"/>
            <a:extLst>
              <a:ext uri="{FF2B5EF4-FFF2-40B4-BE49-F238E27FC236}">
                <a16:creationId xmlns:a16="http://schemas.microsoft.com/office/drawing/2014/main" id="{C975606A-FC9B-4A81-803C-C3FBC27F70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3929063"/>
            <a:ext cx="1333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6" descr="personnage">
            <a:hlinkClick r:id="rId9" tooltip="Agrandir l'image de mymy47.centerblog.net"/>
            <a:extLst>
              <a:ext uri="{FF2B5EF4-FFF2-40B4-BE49-F238E27FC236}">
                <a16:creationId xmlns:a16="http://schemas.microsoft.com/office/drawing/2014/main" id="{94713A1B-0EE2-44E0-92D6-513E1C51D5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3000375"/>
            <a:ext cx="6297612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space réservé de la date 8">
            <a:extLst>
              <a:ext uri="{FF2B5EF4-FFF2-40B4-BE49-F238E27FC236}">
                <a16:creationId xmlns:a16="http://schemas.microsoft.com/office/drawing/2014/main" id="{A6EFFE77-7281-4D78-96A6-33DD2B2DCDA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7B12F46-509E-4882-8CC5-F25CB9550F77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sp>
        <p:nvSpPr>
          <p:cNvPr id="8203" name="Espace réservé de la date 5">
            <a:extLst>
              <a:ext uri="{FF2B5EF4-FFF2-40B4-BE49-F238E27FC236}">
                <a16:creationId xmlns:a16="http://schemas.microsoft.com/office/drawing/2014/main" id="{155E124F-5698-4BDC-A4A9-341E31D261AB}"/>
              </a:ext>
            </a:extLst>
          </p:cNvPr>
          <p:cNvSpPr txBox="1">
            <a:spLocks/>
          </p:cNvSpPr>
          <p:nvPr/>
        </p:nvSpPr>
        <p:spPr bwMode="auto">
          <a:xfrm>
            <a:off x="3857625" y="1285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736983CE-E82B-466C-8282-FA89164DBCA5}" type="datetime10">
              <a:rPr lang="fr-FR" altLang="fr-FR" sz="6000">
                <a:solidFill>
                  <a:srgbClr val="FF0000"/>
                </a:solidFill>
              </a:rPr>
              <a:pPr/>
              <a:t>16:43</a:t>
            </a:fld>
            <a:endParaRPr lang="fr-FR" altLang="fr-FR" sz="6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2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C 8.33333E-7 0.01134 -0.0342 0.0213 -0.07587 0.0213 C -0.12483 0.0213 -0.14254 0.01042 -0.15 0.00417 L -0.15764 -0.00416 C -0.16528 -0.01065 -0.1842 -0.02083 -0.23941 -0.02083 C -0.275 -0.02083 -0.3151 -0.0118 -0.3151 -2.22222E-6 C -0.3151 0.01134 -0.275 0.0213 -0.23941 0.0213 C -0.1842 0.0213 -0.16528 0.01042 -0.15764 0.00417 L -0.15 -0.00416 C -0.14254 -0.01065 -0.12483 -0.02083 -0.07587 -0.02083 C -0.0342 -0.02083 8.33333E-7 -0.0118 8.33333E-7 -2.22222E-6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-2.22222E-6 -0.06274 L 0.1533 4.07407E-6 L -2.22222E-6 4.07407E-6 Z " pathEditMode="relative" rAng="0" ptsTypes="FFFF">
                                      <p:cBhvr>
                                        <p:cTn id="8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0" y="-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dx5bo9pv.jpg">
            <a:extLst>
              <a:ext uri="{FF2B5EF4-FFF2-40B4-BE49-F238E27FC236}">
                <a16:creationId xmlns:a16="http://schemas.microsoft.com/office/drawing/2014/main" id="{865C3457-BB35-4A24-AFE1-AFF614428B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116" y="500042"/>
            <a:ext cx="3286148" cy="2286016"/>
          </a:xfrm>
          <a:prstGeom prst="ellipse">
            <a:avLst/>
          </a:prstGeom>
        </p:spPr>
      </p:pic>
      <p:pic>
        <p:nvPicPr>
          <p:cNvPr id="9219" name="Picture 2" descr="gif noël : souhait Bonne Année">
            <a:extLst>
              <a:ext uri="{FF2B5EF4-FFF2-40B4-BE49-F238E27FC236}">
                <a16:creationId xmlns:a16="http://schemas.microsoft.com/office/drawing/2014/main" id="{03311B71-2CA2-41AB-A0CF-AF2BEE2B325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3214688"/>
            <a:ext cx="22860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12" descr="personnage">
            <a:hlinkClick r:id="rId4" tooltip="Agrandir l'image de mymy47.centerblog.net"/>
            <a:extLst>
              <a:ext uri="{FF2B5EF4-FFF2-40B4-BE49-F238E27FC236}">
                <a16:creationId xmlns:a16="http://schemas.microsoft.com/office/drawing/2014/main" id="{F7494BCF-0B01-42A5-92AC-A1322060B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3587750"/>
            <a:ext cx="1427163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Espace réservé de la date 5">
            <a:extLst>
              <a:ext uri="{FF2B5EF4-FFF2-40B4-BE49-F238E27FC236}">
                <a16:creationId xmlns:a16="http://schemas.microsoft.com/office/drawing/2014/main" id="{B810FFD8-C674-4942-8A9D-9A09DA99075B}"/>
              </a:ext>
            </a:extLst>
          </p:cNvPr>
          <p:cNvSpPr>
            <a:spLocks noGrp="1"/>
          </p:cNvSpPr>
          <p:nvPr>
            <p:ph type="dt" sz="quarter" idx="10"/>
          </p:nvPr>
        </p:nvSpPr>
        <p:spPr bwMode="auto">
          <a:xfrm>
            <a:off x="3857625" y="1285875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A4D6B9C-AB14-40F5-B9EB-F2C6E9910804}" type="datetime10">
              <a:rPr lang="fr-FR" altLang="fr-FR" sz="6000">
                <a:solidFill>
                  <a:srgbClr val="FF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16:43</a:t>
            </a:fld>
            <a:endParaRPr lang="fr-FR" altLang="fr-FR" sz="6000">
              <a:solidFill>
                <a:srgbClr val="FF0000"/>
              </a:solidFill>
            </a:endParaRPr>
          </a:p>
        </p:txBody>
      </p:sp>
      <p:pic>
        <p:nvPicPr>
          <p:cNvPr id="10" name="Picture 2" descr="animation de alice : danse country ">
            <a:extLst>
              <a:ext uri="{FF2B5EF4-FFF2-40B4-BE49-F238E27FC236}">
                <a16:creationId xmlns:a16="http://schemas.microsoft.com/office/drawing/2014/main" id="{46C2E030-BB96-4C8B-B8A3-D74938B64B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3419475"/>
            <a:ext cx="3028950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animation de alice : danse country ">
            <a:extLst>
              <a:ext uri="{FF2B5EF4-FFF2-40B4-BE49-F238E27FC236}">
                <a16:creationId xmlns:a16="http://schemas.microsoft.com/office/drawing/2014/main" id="{296AD7E9-8D4D-41A8-BA14-05114572C5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00688" y="3419475"/>
            <a:ext cx="2786062" cy="343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5.55556E-7 -0.0919 L -0.37188 4.44444E-6 L 5.55556E-7 4.44444E-6 Z " pathEditMode="relative" rAng="0" ptsTypes="FFFF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00" y="-46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5E-6 -0.0919 L 0.37553 4.44444E-6 L 5E-6 4.44444E-6 Z " pathEditMode="relative" rAng="0" ptsTypes="FFFF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0" y="-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h7v2kcxy.jpg">
            <a:extLst>
              <a:ext uri="{FF2B5EF4-FFF2-40B4-BE49-F238E27FC236}">
                <a16:creationId xmlns:a16="http://schemas.microsoft.com/office/drawing/2014/main" id="{49720360-64A3-4BDB-9DC3-D45CC0C9FB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8" y="428604"/>
            <a:ext cx="3357586" cy="2500330"/>
          </a:xfrm>
          <a:prstGeom prst="ellipse">
            <a:avLst/>
          </a:prstGeom>
        </p:spPr>
      </p:pic>
      <p:pic>
        <p:nvPicPr>
          <p:cNvPr id="10243" name="Picture 6" descr="Image du Blog mimifanfan.centerblog.net">
            <a:extLst>
              <a:ext uri="{FF2B5EF4-FFF2-40B4-BE49-F238E27FC236}">
                <a16:creationId xmlns:a16="http://schemas.microsoft.com/office/drawing/2014/main" id="{0C73B798-9217-435F-BC8B-A404B75EC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76" t="46162" r="36246" b="47617"/>
          <a:stretch>
            <a:fillRect/>
          </a:stretch>
        </p:blipFill>
        <p:spPr bwMode="auto">
          <a:xfrm>
            <a:off x="3643313" y="5000625"/>
            <a:ext cx="271462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Image 7" descr="Image10.png">
            <a:extLst>
              <a:ext uri="{FF2B5EF4-FFF2-40B4-BE49-F238E27FC236}">
                <a16:creationId xmlns:a16="http://schemas.microsoft.com/office/drawing/2014/main" id="{9463CB16-47C4-4DC5-8BC4-923BE67010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4500563"/>
            <a:ext cx="171450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http://gifs.toutimages.com/images/perso_divers/doll/dolls_187.gif">
            <a:extLst>
              <a:ext uri="{FF2B5EF4-FFF2-40B4-BE49-F238E27FC236}">
                <a16:creationId xmlns:a16="http://schemas.microsoft.com/office/drawing/2014/main" id="{C28694D0-4B30-4C52-9C54-95F6CB9542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29188" y="2714625"/>
            <a:ext cx="2436812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space réservé de la date 9">
            <a:extLst>
              <a:ext uri="{FF2B5EF4-FFF2-40B4-BE49-F238E27FC236}">
                <a16:creationId xmlns:a16="http://schemas.microsoft.com/office/drawing/2014/main" id="{4E776EC0-6B0A-449A-B479-D8D0BE35244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C4D1C8C-D9C6-4898-B59F-7066AD0A2BAC}" type="datetime2">
              <a:rPr lang="fr-FR"/>
              <a:pPr>
                <a:defRPr/>
              </a:pPr>
              <a:t>vendredi 18 décembre 2020</a:t>
            </a:fld>
            <a:endParaRPr lang="fr-FR" dirty="0"/>
          </a:p>
        </p:txBody>
      </p:sp>
      <p:pic>
        <p:nvPicPr>
          <p:cNvPr id="3" name="Picture 4" descr="http://gifs.toutimages.com/images/perso_divers/doll/dolls_187.gif">
            <a:extLst>
              <a:ext uri="{FF2B5EF4-FFF2-40B4-BE49-F238E27FC236}">
                <a16:creationId xmlns:a16="http://schemas.microsoft.com/office/drawing/2014/main" id="{04AC5430-6030-4CFA-8654-17B696E8A8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2500313"/>
            <a:ext cx="2500313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8331BA7-9C67-4CF6-8521-5886AF6B2D34}"/>
              </a:ext>
            </a:extLst>
          </p:cNvPr>
          <p:cNvSpPr txBox="1"/>
          <p:nvPr/>
        </p:nvSpPr>
        <p:spPr>
          <a:xfrm>
            <a:off x="285485" y="2571744"/>
            <a:ext cx="8666155" cy="1323439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8000" dirty="0">
                <a:blipFill>
                  <a:blip r:embed="rId6"/>
                  <a:stretch>
                    <a:fillRect/>
                  </a:stretch>
                </a:blipFill>
                <a:latin typeface="AbottOldStyle" pitchFamily="2" charset="0"/>
              </a:rPr>
              <a:t>BONNE ANNEE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A9979D8-0DCB-4D22-BD3C-D395C0BAB5AA}"/>
              </a:ext>
            </a:extLst>
          </p:cNvPr>
          <p:cNvSpPr txBox="1"/>
          <p:nvPr/>
        </p:nvSpPr>
        <p:spPr>
          <a:xfrm>
            <a:off x="6844973" y="0"/>
            <a:ext cx="2299027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dirty="0">
                <a:blipFill>
                  <a:blip r:embed="rId7"/>
                  <a:stretch>
                    <a:fillRect/>
                  </a:stretch>
                </a:blipFill>
                <a:latin typeface="CommercialScriptTwo" pitchFamily="2" charset="0"/>
              </a:rPr>
              <a:t>Mireille</a:t>
            </a:r>
          </a:p>
        </p:txBody>
      </p:sp>
      <p:sp>
        <p:nvSpPr>
          <p:cNvPr id="10250" name="Espace réservé de la date 5">
            <a:extLst>
              <a:ext uri="{FF2B5EF4-FFF2-40B4-BE49-F238E27FC236}">
                <a16:creationId xmlns:a16="http://schemas.microsoft.com/office/drawing/2014/main" id="{014E944E-D500-4711-922C-51B3672D7CAC}"/>
              </a:ext>
            </a:extLst>
          </p:cNvPr>
          <p:cNvSpPr txBox="1">
            <a:spLocks/>
          </p:cNvSpPr>
          <p:nvPr/>
        </p:nvSpPr>
        <p:spPr bwMode="auto">
          <a:xfrm>
            <a:off x="3857625" y="1285875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124AC44D-8102-4E3F-90F4-79746ACB05C2}" type="datetime10">
              <a:rPr lang="fr-FR" altLang="fr-FR" sz="6000">
                <a:solidFill>
                  <a:srgbClr val="FFFF00"/>
                </a:solidFill>
              </a:rPr>
              <a:pPr/>
              <a:t>16:43</a:t>
            </a:fld>
            <a:endParaRPr lang="fr-FR" altLang="fr-FR" sz="60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33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5 -2.59259E-6 L 0.03663 0.05787 C 0.04774 0.06991 0.05399 0.0882 0.05399 0.10718 C 0.05399 0.12871 0.04774 0.14607 0.03663 0.1581 L -0.0125 0.21621 " pathEditMode="relative" rAng="0" ptsTypes="FffFF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0" y="108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-3.33333E-6 L -0.03975 0.05926 C -0.04896 0.07176 -0.05399 0.09028 -0.05399 0.10973 C -0.05399 0.13195 -0.04896 0.14954 -0.03975 0.16204 L 0.00104 0.22153 " pathEditMode="relative" rAng="0" ptsTypes="FffFF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" y="111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</a:spPr>
      <a:bodyPr wrap="square" lIns="91440" tIns="45720" rIns="91440" bIns="45720">
        <a:spAutoFit/>
      </a:bodyPr>
      <a:lstStyle>
        <a:defPPr algn="ctr">
          <a:defRPr sz="13800" b="1" cap="none" spc="0" dirty="0" smtClean="0">
            <a:ln w="10541" cmpd="sng">
              <a:solidFill>
                <a:srgbClr val="7D7D7D">
                  <a:tint val="100000"/>
                  <a:shade val="100000"/>
                  <a:satMod val="110000"/>
                </a:srgbClr>
              </a:solidFill>
              <a:prstDash val="solid"/>
            </a:ln>
            <a:gradFill>
              <a:gsLst>
                <a:gs pos="0">
                  <a:srgbClr val="FFFFFF">
                    <a:tint val="40000"/>
                    <a:satMod val="250000"/>
                  </a:srgbClr>
                </a:gs>
                <a:gs pos="9000">
                  <a:srgbClr val="FFFFFF">
                    <a:tint val="52000"/>
                    <a:satMod val="300000"/>
                  </a:srgbClr>
                </a:gs>
                <a:gs pos="50000">
                  <a:srgbClr val="FFFFFF">
                    <a:shade val="20000"/>
                    <a:satMod val="300000"/>
                  </a:srgbClr>
                </a:gs>
                <a:gs pos="79000">
                  <a:srgbClr val="FFFFFF">
                    <a:tint val="52000"/>
                    <a:satMod val="300000"/>
                  </a:srgbClr>
                </a:gs>
                <a:gs pos="100000">
                  <a:srgbClr val="FFFFFF">
                    <a:tint val="40000"/>
                    <a:satMod val="250000"/>
                  </a:srgbClr>
                </a:gs>
              </a:gsLst>
              <a:lin ang="5400000"/>
            </a:gradFill>
            <a:effectLst/>
          </a:defRPr>
        </a:defPPr>
      </a:lstStyle>
    </a:spDef>
    <a:txDef>
      <a:spPr>
        <a:noFill/>
      </a:spPr>
      <a:bodyPr wrap="none" rtlCol="0">
        <a:spAutoFit/>
      </a:bodyPr>
      <a:lstStyle>
        <a:defPPr>
          <a:defRPr sz="8800" dirty="0">
            <a:latin typeface="AbottOldStyle" pitchFamily="2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bonne année</Template>
  <TotalTime>5</TotalTime>
  <Words>39</Words>
  <Application>Microsoft Office PowerPoint</Application>
  <PresentationFormat>Affichage à l'écran (4:3)</PresentationFormat>
  <Paragraphs>34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Calibri</vt:lpstr>
      <vt:lpstr>Arial</vt:lpstr>
      <vt:lpstr>AbsolutDB</vt:lpstr>
      <vt:lpstr>AstridBeckerShadow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2020-12-18T15:43:00Z</dcterms:created>
  <dcterms:modified xsi:type="dcterms:W3CDTF">2020-12-18T15:48:51Z</dcterms:modified>
</cp:coreProperties>
</file>