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9" r:id="rId3"/>
    <p:sldId id="265" r:id="rId4"/>
    <p:sldId id="266" r:id="rId5"/>
    <p:sldId id="268" r:id="rId6"/>
    <p:sldId id="271" r:id="rId7"/>
    <p:sldId id="270" r:id="rId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00CC"/>
    <a:srgbClr val="C89D32"/>
    <a:srgbClr val="996633"/>
    <a:srgbClr val="6666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4660"/>
  </p:normalViewPr>
  <p:slideViewPr>
    <p:cSldViewPr snapToGrid="0">
      <p:cViewPr varScale="1">
        <p:scale>
          <a:sx n="99" d="100"/>
          <a:sy n="99" d="100"/>
        </p:scale>
        <p:origin x="78" y="18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CC7778-B054-4A41-B044-7C714BA5AA07}" type="datetimeFigureOut">
              <a:rPr lang="fr-FR" smtClean="0"/>
              <a:t>31/12/2020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5CC012-F5E1-4A22-924C-EE142E6E947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528090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CC7778-B054-4A41-B044-7C714BA5AA07}" type="datetimeFigureOut">
              <a:rPr lang="fr-FR" smtClean="0"/>
              <a:t>31/12/2020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5CC012-F5E1-4A22-924C-EE142E6E947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76633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CC7778-B054-4A41-B044-7C714BA5AA07}" type="datetimeFigureOut">
              <a:rPr lang="fr-FR" smtClean="0"/>
              <a:t>31/12/2020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5CC012-F5E1-4A22-924C-EE142E6E947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28579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CC7778-B054-4A41-B044-7C714BA5AA07}" type="datetimeFigureOut">
              <a:rPr lang="fr-FR" smtClean="0"/>
              <a:t>31/12/2020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5CC012-F5E1-4A22-924C-EE142E6E947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53761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CC7778-B054-4A41-B044-7C714BA5AA07}" type="datetimeFigureOut">
              <a:rPr lang="fr-FR" smtClean="0"/>
              <a:t>31/12/2020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5CC012-F5E1-4A22-924C-EE142E6E947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96417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CC7778-B054-4A41-B044-7C714BA5AA07}" type="datetimeFigureOut">
              <a:rPr lang="fr-FR" smtClean="0"/>
              <a:t>31/12/2020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5CC012-F5E1-4A22-924C-EE142E6E947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6467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CC7778-B054-4A41-B044-7C714BA5AA07}" type="datetimeFigureOut">
              <a:rPr lang="fr-FR" smtClean="0"/>
              <a:t>31/12/2020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5CC012-F5E1-4A22-924C-EE142E6E947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047540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CC7778-B054-4A41-B044-7C714BA5AA07}" type="datetimeFigureOut">
              <a:rPr lang="fr-FR" smtClean="0"/>
              <a:t>31/12/2020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5CC012-F5E1-4A22-924C-EE142E6E947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631582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CC7778-B054-4A41-B044-7C714BA5AA07}" type="datetimeFigureOut">
              <a:rPr lang="fr-FR" smtClean="0"/>
              <a:t>31/12/2020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5CC012-F5E1-4A22-924C-EE142E6E947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220864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CC7778-B054-4A41-B044-7C714BA5AA07}" type="datetimeFigureOut">
              <a:rPr lang="fr-FR" smtClean="0"/>
              <a:t>31/12/2020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5CC012-F5E1-4A22-924C-EE142E6E947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21614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CC7778-B054-4A41-B044-7C714BA5AA07}" type="datetimeFigureOut">
              <a:rPr lang="fr-FR" smtClean="0"/>
              <a:t>31/12/2020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5CC012-F5E1-4A22-924C-EE142E6E947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701538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CC7778-B054-4A41-B044-7C714BA5AA07}" type="datetimeFigureOut">
              <a:rPr lang="fr-FR" smtClean="0"/>
              <a:t>31/12/2020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5CC012-F5E1-4A22-924C-EE142E6E947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64876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g"/><Relationship Id="rId3" Type="http://schemas.openxmlformats.org/officeDocument/2006/relationships/image" Target="../media/image1.gif"/><Relationship Id="rId7" Type="http://schemas.openxmlformats.org/officeDocument/2006/relationships/image" Target="../media/image5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g"/><Relationship Id="rId5" Type="http://schemas.openxmlformats.org/officeDocument/2006/relationships/image" Target="../media/image3.png"/><Relationship Id="rId4" Type="http://schemas.openxmlformats.org/officeDocument/2006/relationships/image" Target="../media/image2.png"/><Relationship Id="rId9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gif"/><Relationship Id="rId4" Type="http://schemas.openxmlformats.org/officeDocument/2006/relationships/image" Target="../media/image9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gif"/><Relationship Id="rId4" Type="http://schemas.openxmlformats.org/officeDocument/2006/relationships/image" Target="../media/image9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gif"/><Relationship Id="rId4" Type="http://schemas.openxmlformats.org/officeDocument/2006/relationships/image" Target="../media/image9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gif"/><Relationship Id="rId4" Type="http://schemas.openxmlformats.org/officeDocument/2006/relationships/image" Target="../media/image9.jp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7" Type="http://schemas.openxmlformats.org/officeDocument/2006/relationships/hyperlink" Target="http://ppsmania.fr/" TargetMode="External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hyperlink" Target="http://ppsmania.net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ZoneTexte 39">
            <a:extLst>
              <a:ext uri="{FF2B5EF4-FFF2-40B4-BE49-F238E27FC236}">
                <a16:creationId xmlns:a16="http://schemas.microsoft.com/office/drawing/2014/main" id="{56A803F0-2F69-4AA4-98C9-3C9E55013595}"/>
              </a:ext>
            </a:extLst>
          </p:cNvPr>
          <p:cNvSpPr txBox="1"/>
          <p:nvPr/>
        </p:nvSpPr>
        <p:spPr>
          <a:xfrm>
            <a:off x="1920023" y="2337487"/>
            <a:ext cx="5555095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3800" dirty="0">
                <a:solidFill>
                  <a:srgbClr val="FF0000"/>
                </a:solidFill>
                <a:latin typeface="Algerian" panose="04020705040A02060702" pitchFamily="82" charset="0"/>
              </a:rPr>
              <a:t>A</a:t>
            </a:r>
            <a:r>
              <a:rPr lang="fr-FR" sz="13800" dirty="0">
                <a:solidFill>
                  <a:srgbClr val="00B050"/>
                </a:solidFill>
                <a:latin typeface="Algerian" panose="04020705040A02060702" pitchFamily="82" charset="0"/>
              </a:rPr>
              <a:t>D</a:t>
            </a:r>
            <a:r>
              <a:rPr lang="fr-FR" sz="13800" dirty="0">
                <a:solidFill>
                  <a:srgbClr val="FFFF00"/>
                </a:solidFill>
                <a:latin typeface="Algerian" panose="04020705040A02060702" pitchFamily="82" charset="0"/>
              </a:rPr>
              <a:t>I</a:t>
            </a:r>
            <a:r>
              <a:rPr lang="fr-FR" sz="13800" dirty="0">
                <a:solidFill>
                  <a:srgbClr val="00B0F0"/>
                </a:solidFill>
                <a:latin typeface="Algerian" panose="04020705040A02060702" pitchFamily="82" charset="0"/>
              </a:rPr>
              <a:t>E</a:t>
            </a:r>
            <a:r>
              <a:rPr lang="fr-FR" sz="13800" dirty="0">
                <a:solidFill>
                  <a:srgbClr val="7030A0"/>
                </a:solidFill>
                <a:latin typeface="Algerian" panose="04020705040A02060702" pitchFamily="82" charset="0"/>
              </a:rPr>
              <a:t>U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A006D11F-E7E7-4190-BBD7-50DA77A122CE}"/>
              </a:ext>
            </a:extLst>
          </p:cNvPr>
          <p:cNvSpPr txBox="1"/>
          <p:nvPr/>
        </p:nvSpPr>
        <p:spPr>
          <a:xfrm>
            <a:off x="8158971" y="-1082139"/>
            <a:ext cx="2585964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4400" dirty="0">
                <a:solidFill>
                  <a:srgbClr val="666633"/>
                </a:solidFill>
                <a:latin typeface="Monotype Corsiva" panose="03010101010201010101" pitchFamily="66" charset="0"/>
              </a:rPr>
              <a:t>FEVRIER 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233528E0-EF28-485A-95E7-68912089A24E}"/>
              </a:ext>
            </a:extLst>
          </p:cNvPr>
          <p:cNvSpPr txBox="1"/>
          <p:nvPr/>
        </p:nvSpPr>
        <p:spPr>
          <a:xfrm>
            <a:off x="679706" y="-1082139"/>
            <a:ext cx="1223412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4400" dirty="0">
                <a:solidFill>
                  <a:srgbClr val="FF0000"/>
                </a:solidFill>
                <a:latin typeface="Monotype Corsiva" panose="03010101010201010101" pitchFamily="66" charset="0"/>
              </a:rPr>
              <a:t>MAI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C5EA2812-B6C7-4BFA-8FC5-79785B6EA359}"/>
              </a:ext>
            </a:extLst>
          </p:cNvPr>
          <p:cNvSpPr txBox="1"/>
          <p:nvPr/>
        </p:nvSpPr>
        <p:spPr>
          <a:xfrm>
            <a:off x="6828597" y="-1082139"/>
            <a:ext cx="1436612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4400" dirty="0">
                <a:solidFill>
                  <a:srgbClr val="9900CC"/>
                </a:solidFill>
                <a:latin typeface="Monotype Corsiva" panose="03010101010201010101" pitchFamily="66" charset="0"/>
              </a:rPr>
              <a:t>JUIN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2124EBB4-2314-401D-A646-0E5EB9745CEF}"/>
              </a:ext>
            </a:extLst>
          </p:cNvPr>
          <p:cNvSpPr txBox="1"/>
          <p:nvPr/>
        </p:nvSpPr>
        <p:spPr>
          <a:xfrm>
            <a:off x="3454291" y="-1082139"/>
            <a:ext cx="2417650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4400" dirty="0">
                <a:solidFill>
                  <a:schemeClr val="accent5">
                    <a:lumMod val="75000"/>
                  </a:schemeClr>
                </a:solidFill>
                <a:latin typeface="Monotype Corsiva" panose="03010101010201010101" pitchFamily="66" charset="0"/>
              </a:rPr>
              <a:t>JANVIER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45BDDA1E-52D4-4E44-9721-AB2A7BE32131}"/>
              </a:ext>
            </a:extLst>
          </p:cNvPr>
          <p:cNvSpPr txBox="1"/>
          <p:nvPr/>
        </p:nvSpPr>
        <p:spPr>
          <a:xfrm>
            <a:off x="-1231931" y="-671960"/>
            <a:ext cx="2327881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4400" dirty="0">
                <a:solidFill>
                  <a:schemeClr val="accent4">
                    <a:lumMod val="60000"/>
                    <a:lumOff val="40000"/>
                  </a:schemeClr>
                </a:solidFill>
                <a:latin typeface="Monotype Corsiva" panose="03010101010201010101" pitchFamily="66" charset="0"/>
              </a:rPr>
              <a:t>JUILLET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67B7A3F5-E7F5-46CA-B7DF-232B44894E35}"/>
              </a:ext>
            </a:extLst>
          </p:cNvPr>
          <p:cNvSpPr txBox="1"/>
          <p:nvPr/>
        </p:nvSpPr>
        <p:spPr>
          <a:xfrm>
            <a:off x="8164299" y="-1082139"/>
            <a:ext cx="177484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4400" dirty="0">
                <a:solidFill>
                  <a:srgbClr val="996633"/>
                </a:solidFill>
                <a:latin typeface="Monotype Corsiva" panose="03010101010201010101" pitchFamily="66" charset="0"/>
              </a:rPr>
              <a:t>AVRIL</a:t>
            </a: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FC379C9D-9E78-41AE-A823-56E302C8FE12}"/>
              </a:ext>
            </a:extLst>
          </p:cNvPr>
          <p:cNvSpPr txBox="1"/>
          <p:nvPr/>
        </p:nvSpPr>
        <p:spPr>
          <a:xfrm>
            <a:off x="2170536" y="-1082139"/>
            <a:ext cx="1606530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4400" dirty="0">
                <a:solidFill>
                  <a:srgbClr val="00B0F0"/>
                </a:solidFill>
                <a:latin typeface="Monotype Corsiva" panose="03010101010201010101" pitchFamily="66" charset="0"/>
              </a:rPr>
              <a:t>MARS</a:t>
            </a:r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BDFD48F0-4B39-4F09-96CD-5134F087A22D}"/>
              </a:ext>
            </a:extLst>
          </p:cNvPr>
          <p:cNvSpPr txBox="1"/>
          <p:nvPr/>
        </p:nvSpPr>
        <p:spPr>
          <a:xfrm>
            <a:off x="5767329" y="-1082139"/>
            <a:ext cx="1571264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4400" dirty="0">
                <a:solidFill>
                  <a:schemeClr val="accent2">
                    <a:lumMod val="75000"/>
                  </a:schemeClr>
                </a:solidFill>
                <a:latin typeface="Monotype Corsiva" panose="03010101010201010101" pitchFamily="66" charset="0"/>
              </a:rPr>
              <a:t>AOUT</a:t>
            </a:r>
          </a:p>
        </p:txBody>
      </p:sp>
      <p:sp>
        <p:nvSpPr>
          <p:cNvPr id="12" name="ZoneTexte 11">
            <a:extLst>
              <a:ext uri="{FF2B5EF4-FFF2-40B4-BE49-F238E27FC236}">
                <a16:creationId xmlns:a16="http://schemas.microsoft.com/office/drawing/2014/main" id="{067E31F4-157E-4B73-B2E0-3D0F130E325C}"/>
              </a:ext>
            </a:extLst>
          </p:cNvPr>
          <p:cNvSpPr txBox="1"/>
          <p:nvPr/>
        </p:nvSpPr>
        <p:spPr>
          <a:xfrm>
            <a:off x="4235762" y="-1082139"/>
            <a:ext cx="3230372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4400" dirty="0">
                <a:solidFill>
                  <a:schemeClr val="accent2">
                    <a:lumMod val="60000"/>
                    <a:lumOff val="40000"/>
                  </a:schemeClr>
                </a:solidFill>
                <a:latin typeface="Monotype Corsiva" panose="03010101010201010101" pitchFamily="66" charset="0"/>
              </a:rPr>
              <a:t>SEPTEMBRE</a:t>
            </a:r>
          </a:p>
        </p:txBody>
      </p:sp>
      <p:sp>
        <p:nvSpPr>
          <p:cNvPr id="13" name="ZoneTexte 12">
            <a:extLst>
              <a:ext uri="{FF2B5EF4-FFF2-40B4-BE49-F238E27FC236}">
                <a16:creationId xmlns:a16="http://schemas.microsoft.com/office/drawing/2014/main" id="{A6450041-3E4B-47B6-B617-9ABB00A7A6B2}"/>
              </a:ext>
            </a:extLst>
          </p:cNvPr>
          <p:cNvSpPr txBox="1"/>
          <p:nvPr/>
        </p:nvSpPr>
        <p:spPr>
          <a:xfrm>
            <a:off x="708097" y="-1082139"/>
            <a:ext cx="2462534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4400" dirty="0">
                <a:solidFill>
                  <a:schemeClr val="accent6">
                    <a:lumMod val="60000"/>
                    <a:lumOff val="40000"/>
                  </a:schemeClr>
                </a:solidFill>
                <a:latin typeface="Monotype Corsiva" panose="03010101010201010101" pitchFamily="66" charset="0"/>
              </a:rPr>
              <a:t>OCTOBRE</a:t>
            </a:r>
          </a:p>
        </p:txBody>
      </p:sp>
      <p:sp>
        <p:nvSpPr>
          <p:cNvPr id="14" name="ZoneTexte 13">
            <a:extLst>
              <a:ext uri="{FF2B5EF4-FFF2-40B4-BE49-F238E27FC236}">
                <a16:creationId xmlns:a16="http://schemas.microsoft.com/office/drawing/2014/main" id="{93E49097-1A60-4EDD-A0FF-5ADFEFB8615B}"/>
              </a:ext>
            </a:extLst>
          </p:cNvPr>
          <p:cNvSpPr txBox="1"/>
          <p:nvPr/>
        </p:nvSpPr>
        <p:spPr>
          <a:xfrm>
            <a:off x="5972335" y="-1082139"/>
            <a:ext cx="312777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4400" dirty="0">
                <a:solidFill>
                  <a:schemeClr val="accent6">
                    <a:lumMod val="75000"/>
                  </a:schemeClr>
                </a:solidFill>
                <a:latin typeface="Monotype Corsiva" panose="03010101010201010101" pitchFamily="66" charset="0"/>
              </a:rPr>
              <a:t>NOVEMBRE</a:t>
            </a:r>
          </a:p>
        </p:txBody>
      </p:sp>
      <p:sp>
        <p:nvSpPr>
          <p:cNvPr id="15" name="ZoneTexte 14">
            <a:extLst>
              <a:ext uri="{FF2B5EF4-FFF2-40B4-BE49-F238E27FC236}">
                <a16:creationId xmlns:a16="http://schemas.microsoft.com/office/drawing/2014/main" id="{52AA8AFC-F352-4B55-85C1-4CABF4FF4BA3}"/>
              </a:ext>
            </a:extLst>
          </p:cNvPr>
          <p:cNvSpPr txBox="1"/>
          <p:nvPr/>
        </p:nvSpPr>
        <p:spPr>
          <a:xfrm>
            <a:off x="1597097" y="-1082139"/>
            <a:ext cx="307167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4400" dirty="0">
                <a:solidFill>
                  <a:schemeClr val="bg1"/>
                </a:solidFill>
                <a:latin typeface="Monotype Corsiva" panose="03010101010201010101" pitchFamily="66" charset="0"/>
              </a:rPr>
              <a:t>DECEMBRE</a:t>
            </a:r>
          </a:p>
        </p:txBody>
      </p:sp>
      <p:pic>
        <p:nvPicPr>
          <p:cNvPr id="38" name="Image 37">
            <a:extLst>
              <a:ext uri="{FF2B5EF4-FFF2-40B4-BE49-F238E27FC236}">
                <a16:creationId xmlns:a16="http://schemas.microsoft.com/office/drawing/2014/main" id="{09B3F6FB-941E-4A28-97D4-E31FC53F979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8798" y="1737929"/>
            <a:ext cx="2499710" cy="2664000"/>
          </a:xfrm>
          <a:prstGeom prst="rect">
            <a:avLst/>
          </a:prstGeom>
        </p:spPr>
      </p:pic>
      <p:sp>
        <p:nvSpPr>
          <p:cNvPr id="25" name="ZoneTexte 24">
            <a:extLst>
              <a:ext uri="{FF2B5EF4-FFF2-40B4-BE49-F238E27FC236}">
                <a16:creationId xmlns:a16="http://schemas.microsoft.com/office/drawing/2014/main" id="{07BCC0F0-7F96-4A11-A55D-2C05E1F9A169}"/>
              </a:ext>
            </a:extLst>
          </p:cNvPr>
          <p:cNvSpPr txBox="1"/>
          <p:nvPr/>
        </p:nvSpPr>
        <p:spPr>
          <a:xfrm>
            <a:off x="2150944" y="984921"/>
            <a:ext cx="5158345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7200" dirty="0">
                <a:solidFill>
                  <a:srgbClr val="FFFF00"/>
                </a:solidFill>
                <a:latin typeface="Colonna MT" panose="04020805060202030203" pitchFamily="82" charset="0"/>
              </a:rPr>
              <a:t>         ET</a:t>
            </a:r>
          </a:p>
          <a:p>
            <a:endParaRPr lang="fr-FR" sz="7200" dirty="0">
              <a:solidFill>
                <a:srgbClr val="FFFF00"/>
              </a:solidFill>
              <a:latin typeface="Colonna MT" panose="04020805060202030203" pitchFamily="82" charset="0"/>
            </a:endParaRPr>
          </a:p>
          <a:p>
            <a:r>
              <a:rPr lang="fr-FR" sz="7200" dirty="0">
                <a:solidFill>
                  <a:srgbClr val="FFFF00"/>
                </a:solidFill>
                <a:latin typeface="Colonna MT" panose="04020805060202030203" pitchFamily="82" charset="0"/>
              </a:rPr>
              <a:t>BIENVENUE</a:t>
            </a:r>
          </a:p>
          <a:p>
            <a:r>
              <a:rPr lang="fr-FR" sz="7200" dirty="0">
                <a:solidFill>
                  <a:srgbClr val="FFFF00"/>
                </a:solidFill>
                <a:latin typeface="Colonna MT" panose="04020805060202030203" pitchFamily="82" charset="0"/>
              </a:rPr>
              <a:t>          A</a:t>
            </a:r>
            <a:endParaRPr lang="fr-FR" sz="7200" dirty="0">
              <a:solidFill>
                <a:srgbClr val="FF0000"/>
              </a:solidFill>
              <a:latin typeface="Colonna MT" panose="04020805060202030203" pitchFamily="82" charset="0"/>
            </a:endParaRPr>
          </a:p>
        </p:txBody>
      </p:sp>
      <p:pic>
        <p:nvPicPr>
          <p:cNvPr id="36" name="Image 35">
            <a:extLst>
              <a:ext uri="{FF2B5EF4-FFF2-40B4-BE49-F238E27FC236}">
                <a16:creationId xmlns:a16="http://schemas.microsoft.com/office/drawing/2014/main" id="{1B1647DE-4BDC-4FE3-92A7-67545CBF767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0953" y="1673831"/>
            <a:ext cx="2438325" cy="2700000"/>
          </a:xfrm>
          <a:prstGeom prst="rect">
            <a:avLst/>
          </a:prstGeom>
        </p:spPr>
      </p:pic>
      <p:pic>
        <p:nvPicPr>
          <p:cNvPr id="17" name="Image 16">
            <a:extLst>
              <a:ext uri="{FF2B5EF4-FFF2-40B4-BE49-F238E27FC236}">
                <a16:creationId xmlns:a16="http://schemas.microsoft.com/office/drawing/2014/main" id="{670D1EE5-D15D-4D14-B886-480C0F3CE36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3688" y="16556"/>
            <a:ext cx="4710312" cy="6858002"/>
          </a:xfrm>
          <a:prstGeom prst="rect">
            <a:avLst/>
          </a:prstGeom>
        </p:spPr>
      </p:pic>
      <p:pic>
        <p:nvPicPr>
          <p:cNvPr id="34" name="Image 33">
            <a:extLst>
              <a:ext uri="{FF2B5EF4-FFF2-40B4-BE49-F238E27FC236}">
                <a16:creationId xmlns:a16="http://schemas.microsoft.com/office/drawing/2014/main" id="{766DA516-4BE8-4173-92C8-402F91D89003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7387" y="16555"/>
            <a:ext cx="4501075" cy="6858002"/>
          </a:xfrm>
          <a:prstGeom prst="rect">
            <a:avLst/>
          </a:prstGeom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6733CD56-B5A0-4951-BA30-B2B52772D512}"/>
              </a:ext>
            </a:extLst>
          </p:cNvPr>
          <p:cNvSpPr txBox="1"/>
          <p:nvPr/>
        </p:nvSpPr>
        <p:spPr>
          <a:xfrm>
            <a:off x="174125" y="4502925"/>
            <a:ext cx="8435323" cy="2562245"/>
          </a:xfrm>
          <a:prstGeom prst="rect">
            <a:avLst/>
          </a:prstGeom>
          <a:noFill/>
        </p:spPr>
        <p:txBody>
          <a:bodyPr wrap="none" rtlCol="0">
            <a:prstTxWarp prst="textWave2">
              <a:avLst>
                <a:gd name="adj1" fmla="val 20000"/>
                <a:gd name="adj2" fmla="val -5621"/>
              </a:avLst>
            </a:prstTxWarp>
            <a:spAutoFit/>
          </a:bodyPr>
          <a:lstStyle/>
          <a:p>
            <a:r>
              <a:rPr lang="fr-FR" sz="9600" b="1" dirty="0">
                <a:blipFill dpi="0" rotWithShape="1">
                  <a:blip r:embed="rId8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Monotype Corsiva" panose="03010101010201010101" pitchFamily="66" charset="0"/>
              </a:rPr>
              <a:t>BONNE ANNEE</a:t>
            </a:r>
          </a:p>
        </p:txBody>
      </p:sp>
    </p:spTree>
    <p:extLst>
      <p:ext uri="{BB962C8B-B14F-4D97-AF65-F5344CB8AC3E}">
        <p14:creationId xmlns:p14="http://schemas.microsoft.com/office/powerpoint/2010/main" val="30024640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55000">
        <p15:prstTrans prst="fracture"/>
        <p:sndAc>
          <p:stSnd>
            <p:snd r:embed="rId2" name="les  Enfantastiques bonne Année.wav"/>
          </p:stSnd>
        </p:sndAc>
      </p:transition>
    </mc:Choice>
    <mc:Fallback xmlns="">
      <p:transition spd="slow" advTm="55000">
        <p:fade/>
        <p:sndAc>
          <p:stSnd>
            <p:snd r:embed="rId9" name="les  Enfantastiques bonne Anné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8000"/>
                            </p:stCondLst>
                            <p:childTnLst>
                              <p:par>
                                <p:cTn id="19" presetID="49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3.7037E-7 L 0.62482 0.73518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233" y="3675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0"/>
                            </p:stCondLst>
                            <p:childTnLst>
                              <p:par>
                                <p:cTn id="22" presetID="49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4809 0.10162 L -0.76493 1.15162 " pathEditMode="relative" rAng="0" ptsTypes="AA">
                                      <p:cBhvr>
                                        <p:cTn id="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5851" y="5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000"/>
                            </p:stCondLst>
                            <p:childTnLst>
                              <p:par>
                                <p:cTn id="25" presetID="49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3264 0.11574 L 0.48733 1.19375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726" y="5388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4000"/>
                            </p:stCondLst>
                            <p:childTnLst>
                              <p:par>
                                <p:cTn id="28" presetID="49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5191 0.13773 L -1.07882 1.10162 " pathEditMode="relative" rAng="0" ptsTypes="AA">
                                      <p:cBhvr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6354" y="481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6000"/>
                            </p:stCondLst>
                            <p:childTnLst>
                              <p:par>
                                <p:cTn id="31" presetID="49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3.7037E-7 L 0.94444 0.86389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7222" y="431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8000"/>
                            </p:stCondLst>
                            <p:childTnLst>
                              <p:par>
                                <p:cTn id="34" presetID="49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8489 0.05602 L -0.92222 0.40324 " pathEditMode="relative" rAng="0" ptsTypes="AA">
                                      <p:cBhvr>
                                        <p:cTn id="3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1875" y="1736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0"/>
                            </p:stCondLst>
                            <p:childTnLst>
                              <p:par>
                                <p:cTn id="37" presetID="49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-1.85185E-6 L 1.03195 1.05556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1597" y="5277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2000"/>
                            </p:stCondLst>
                            <p:childTnLst>
                              <p:par>
                                <p:cTn id="40" presetID="49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7032 0.18125 L -0.79636 0.75069 " pathEditMode="relative" rAng="0" ptsTypes="AA">
                                      <p:cBhvr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6302" y="2847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4000"/>
                            </p:stCondLst>
                            <p:childTnLst>
                              <p:par>
                                <p:cTn id="43" presetID="49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2083 0.11574 L 0.26736 1.18518 " pathEditMode="relative" rAng="0" ptsTypes="AA">
                                      <p:cBhvr>
                                        <p:cTn id="4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326" y="5347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6000"/>
                            </p:stCondLst>
                            <p:childTnLst>
                              <p:par>
                                <p:cTn id="46" presetID="49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99 0.11574 L -0.09219 1.1787 " pathEditMode="relative" rAng="0" ptsTypes="AA">
                                      <p:cBhvr>
                                        <p:cTn id="4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115" y="5314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8000"/>
                            </p:stCondLst>
                            <p:childTnLst>
                              <p:par>
                                <p:cTn id="49" presetID="49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4028 0.09421 L -0.17778 1.21273 " pathEditMode="relative" rAng="0" ptsTypes="AA">
                                      <p:cBhvr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875" y="5592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0000"/>
                            </p:stCondLst>
                            <p:childTnLst>
                              <p:par>
                                <p:cTn id="52" presetID="49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112 0.08148 L 0.11355 1.19722 " pathEditMode="relative" rAng="0" ptsTypes="AA">
                                      <p:cBhvr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122" y="5578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nodeType="click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750"/>
                            </p:stCondLst>
                            <p:childTnLst>
                              <p:par>
                                <p:cTn id="5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4950"/>
                            </p:stCondLst>
                            <p:childTnLst>
                              <p:par>
                                <p:cTn id="64" presetID="1" presetClass="entr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25" grpId="0"/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2000" b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e 2">
            <a:extLst>
              <a:ext uri="{FF2B5EF4-FFF2-40B4-BE49-F238E27FC236}">
                <a16:creationId xmlns:a16="http://schemas.microsoft.com/office/drawing/2014/main" id="{C727AEFF-25D0-44B3-872F-D26A93F0065B}"/>
              </a:ext>
            </a:extLst>
          </p:cNvPr>
          <p:cNvGrpSpPr/>
          <p:nvPr/>
        </p:nvGrpSpPr>
        <p:grpSpPr>
          <a:xfrm>
            <a:off x="1354666" y="5415138"/>
            <a:ext cx="6434667" cy="1442862"/>
            <a:chOff x="-33867" y="778933"/>
            <a:chExt cx="9177867" cy="6095999"/>
          </a:xfrm>
        </p:grpSpPr>
        <p:sp>
          <p:nvSpPr>
            <p:cNvPr id="4" name="Cylindre 3">
              <a:extLst>
                <a:ext uri="{FF2B5EF4-FFF2-40B4-BE49-F238E27FC236}">
                  <a16:creationId xmlns:a16="http://schemas.microsoft.com/office/drawing/2014/main" id="{0D3E9C01-F3C6-4CAE-98DE-3D72C013D178}"/>
                </a:ext>
              </a:extLst>
            </p:cNvPr>
            <p:cNvSpPr/>
            <p:nvPr/>
          </p:nvSpPr>
          <p:spPr>
            <a:xfrm>
              <a:off x="-33867" y="795866"/>
              <a:ext cx="9160934" cy="6079066"/>
            </a:xfrm>
            <a:prstGeom prst="can">
              <a:avLst>
                <a:gd name="adj" fmla="val 50000"/>
              </a:avLst>
            </a:prstGeom>
            <a:blipFill dpi="0" rotWithShape="1"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grpSp>
          <p:nvGrpSpPr>
            <p:cNvPr id="5" name="Groupe 4">
              <a:extLst>
                <a:ext uri="{FF2B5EF4-FFF2-40B4-BE49-F238E27FC236}">
                  <a16:creationId xmlns:a16="http://schemas.microsoft.com/office/drawing/2014/main" id="{791581AB-D147-4E59-AE89-CD5EB2D6BC4A}"/>
                </a:ext>
              </a:extLst>
            </p:cNvPr>
            <p:cNvGrpSpPr/>
            <p:nvPr/>
          </p:nvGrpSpPr>
          <p:grpSpPr>
            <a:xfrm>
              <a:off x="-33867" y="778933"/>
              <a:ext cx="9177867" cy="6079067"/>
              <a:chOff x="0" y="1320800"/>
              <a:chExt cx="9177867" cy="6079067"/>
            </a:xfrm>
            <a:blipFill dpi="0" rotWithShape="1"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</p:grpSpPr>
          <p:sp>
            <p:nvSpPr>
              <p:cNvPr id="7" name="Forme libre : forme 6">
                <a:extLst>
                  <a:ext uri="{FF2B5EF4-FFF2-40B4-BE49-F238E27FC236}">
                    <a16:creationId xmlns:a16="http://schemas.microsoft.com/office/drawing/2014/main" id="{BFA16344-8E85-4B07-B9C5-52615E5710EC}"/>
                  </a:ext>
                </a:extLst>
              </p:cNvPr>
              <p:cNvSpPr/>
              <p:nvPr/>
            </p:nvSpPr>
            <p:spPr>
              <a:xfrm>
                <a:off x="762000" y="1930400"/>
                <a:ext cx="7772400" cy="4995333"/>
              </a:xfrm>
              <a:custGeom>
                <a:avLst/>
                <a:gdLst>
                  <a:gd name="connsiteX0" fmla="*/ 0 w 7772400"/>
                  <a:gd name="connsiteY0" fmla="*/ 4758267 h 4995333"/>
                  <a:gd name="connsiteX1" fmla="*/ 16933 w 7772400"/>
                  <a:gd name="connsiteY1" fmla="*/ 1727200 h 4995333"/>
                  <a:gd name="connsiteX2" fmla="*/ 7772400 w 7772400"/>
                  <a:gd name="connsiteY2" fmla="*/ 220133 h 4995333"/>
                  <a:gd name="connsiteX3" fmla="*/ 7399867 w 7772400"/>
                  <a:gd name="connsiteY3" fmla="*/ 0 h 4995333"/>
                  <a:gd name="connsiteX4" fmla="*/ 474133 w 7772400"/>
                  <a:gd name="connsiteY4" fmla="*/ 1947333 h 4995333"/>
                  <a:gd name="connsiteX5" fmla="*/ 440267 w 7772400"/>
                  <a:gd name="connsiteY5" fmla="*/ 4995333 h 4995333"/>
                  <a:gd name="connsiteX6" fmla="*/ 0 w 7772400"/>
                  <a:gd name="connsiteY6" fmla="*/ 4758267 h 499533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7772400" h="4995333">
                    <a:moveTo>
                      <a:pt x="0" y="4758267"/>
                    </a:moveTo>
                    <a:cubicBezTo>
                      <a:pt x="5644" y="3747911"/>
                      <a:pt x="11289" y="2737556"/>
                      <a:pt x="16933" y="1727200"/>
                    </a:cubicBezTo>
                    <a:lnTo>
                      <a:pt x="7772400" y="220133"/>
                    </a:lnTo>
                    <a:lnTo>
                      <a:pt x="7399867" y="0"/>
                    </a:lnTo>
                    <a:lnTo>
                      <a:pt x="474133" y="1947333"/>
                    </a:lnTo>
                    <a:lnTo>
                      <a:pt x="440267" y="4995333"/>
                    </a:lnTo>
                    <a:lnTo>
                      <a:pt x="0" y="4758267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  <p:sp>
            <p:nvSpPr>
              <p:cNvPr id="8" name="Forme libre : forme 7">
                <a:extLst>
                  <a:ext uri="{FF2B5EF4-FFF2-40B4-BE49-F238E27FC236}">
                    <a16:creationId xmlns:a16="http://schemas.microsoft.com/office/drawing/2014/main" id="{869BE905-C003-435F-B257-E4E47A3B110B}"/>
                  </a:ext>
                </a:extLst>
              </p:cNvPr>
              <p:cNvSpPr/>
              <p:nvPr/>
            </p:nvSpPr>
            <p:spPr>
              <a:xfrm>
                <a:off x="220133" y="2387600"/>
                <a:ext cx="8873067" cy="4097867"/>
              </a:xfrm>
              <a:custGeom>
                <a:avLst/>
                <a:gdLst>
                  <a:gd name="connsiteX0" fmla="*/ 169334 w 8873067"/>
                  <a:gd name="connsiteY0" fmla="*/ 4097867 h 4097867"/>
                  <a:gd name="connsiteX1" fmla="*/ 203200 w 8873067"/>
                  <a:gd name="connsiteY1" fmla="*/ 1066800 h 4097867"/>
                  <a:gd name="connsiteX2" fmla="*/ 8636000 w 8873067"/>
                  <a:gd name="connsiteY2" fmla="*/ 0 h 4097867"/>
                  <a:gd name="connsiteX3" fmla="*/ 8873067 w 8873067"/>
                  <a:gd name="connsiteY3" fmla="*/ 254000 h 4097867"/>
                  <a:gd name="connsiteX4" fmla="*/ 16934 w 8873067"/>
                  <a:gd name="connsiteY4" fmla="*/ 829733 h 4097867"/>
                  <a:gd name="connsiteX5" fmla="*/ 0 w 8873067"/>
                  <a:gd name="connsiteY5" fmla="*/ 3911600 h 4097867"/>
                  <a:gd name="connsiteX6" fmla="*/ 169334 w 8873067"/>
                  <a:gd name="connsiteY6" fmla="*/ 4097867 h 409786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8873067" h="4097867">
                    <a:moveTo>
                      <a:pt x="169334" y="4097867"/>
                    </a:moveTo>
                    <a:lnTo>
                      <a:pt x="203200" y="1066800"/>
                    </a:lnTo>
                    <a:lnTo>
                      <a:pt x="8636000" y="0"/>
                    </a:lnTo>
                    <a:lnTo>
                      <a:pt x="8873067" y="254000"/>
                    </a:lnTo>
                    <a:lnTo>
                      <a:pt x="16934" y="829733"/>
                    </a:lnTo>
                    <a:cubicBezTo>
                      <a:pt x="11289" y="1857022"/>
                      <a:pt x="5645" y="2884311"/>
                      <a:pt x="0" y="3911600"/>
                    </a:cubicBezTo>
                    <a:lnTo>
                      <a:pt x="169334" y="4097867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  <p:sp>
            <p:nvSpPr>
              <p:cNvPr id="9" name="Forme libre : forme 8">
                <a:extLst>
                  <a:ext uri="{FF2B5EF4-FFF2-40B4-BE49-F238E27FC236}">
                    <a16:creationId xmlns:a16="http://schemas.microsoft.com/office/drawing/2014/main" id="{08201EFF-7514-4D2E-BE79-D5E8B0F931BA}"/>
                  </a:ext>
                </a:extLst>
              </p:cNvPr>
              <p:cNvSpPr/>
              <p:nvPr/>
            </p:nvSpPr>
            <p:spPr>
              <a:xfrm>
                <a:off x="0" y="2624667"/>
                <a:ext cx="9177867" cy="3471333"/>
              </a:xfrm>
              <a:custGeom>
                <a:avLst/>
                <a:gdLst>
                  <a:gd name="connsiteX0" fmla="*/ 0 w 9177867"/>
                  <a:gd name="connsiteY0" fmla="*/ 3335866 h 3471333"/>
                  <a:gd name="connsiteX1" fmla="*/ 50800 w 9177867"/>
                  <a:gd name="connsiteY1" fmla="*/ 270933 h 3471333"/>
                  <a:gd name="connsiteX2" fmla="*/ 9177867 w 9177867"/>
                  <a:gd name="connsiteY2" fmla="*/ 270933 h 3471333"/>
                  <a:gd name="connsiteX3" fmla="*/ 9160933 w 9177867"/>
                  <a:gd name="connsiteY3" fmla="*/ 3403600 h 3471333"/>
                  <a:gd name="connsiteX4" fmla="*/ 9110133 w 9177867"/>
                  <a:gd name="connsiteY4" fmla="*/ 3471333 h 3471333"/>
                  <a:gd name="connsiteX5" fmla="*/ 9076267 w 9177867"/>
                  <a:gd name="connsiteY5" fmla="*/ 558800 h 3471333"/>
                  <a:gd name="connsiteX6" fmla="*/ 118533 w 9177867"/>
                  <a:gd name="connsiteY6" fmla="*/ 0 h 3471333"/>
                  <a:gd name="connsiteX7" fmla="*/ 67733 w 9177867"/>
                  <a:gd name="connsiteY7" fmla="*/ 304800 h 3471333"/>
                  <a:gd name="connsiteX8" fmla="*/ 0 w 9177867"/>
                  <a:gd name="connsiteY8" fmla="*/ 3335866 h 347133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9177867" h="3471333">
                    <a:moveTo>
                      <a:pt x="0" y="3335866"/>
                    </a:moveTo>
                    <a:lnTo>
                      <a:pt x="50800" y="270933"/>
                    </a:lnTo>
                    <a:lnTo>
                      <a:pt x="9177867" y="270933"/>
                    </a:lnTo>
                    <a:cubicBezTo>
                      <a:pt x="9172222" y="1315155"/>
                      <a:pt x="9166578" y="2359378"/>
                      <a:pt x="9160933" y="3403600"/>
                    </a:cubicBezTo>
                    <a:lnTo>
                      <a:pt x="9110133" y="3471333"/>
                    </a:lnTo>
                    <a:lnTo>
                      <a:pt x="9076267" y="558800"/>
                    </a:lnTo>
                    <a:lnTo>
                      <a:pt x="118533" y="0"/>
                    </a:lnTo>
                    <a:lnTo>
                      <a:pt x="67733" y="304800"/>
                    </a:lnTo>
                    <a:lnTo>
                      <a:pt x="0" y="3335866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  <p:sp>
            <p:nvSpPr>
              <p:cNvPr id="10" name="Forme libre : forme 9">
                <a:extLst>
                  <a:ext uri="{FF2B5EF4-FFF2-40B4-BE49-F238E27FC236}">
                    <a16:creationId xmlns:a16="http://schemas.microsoft.com/office/drawing/2014/main" id="{526AF8E0-DC7D-4E8D-A14B-D909D91D0B88}"/>
                  </a:ext>
                </a:extLst>
              </p:cNvPr>
              <p:cNvSpPr/>
              <p:nvPr/>
            </p:nvSpPr>
            <p:spPr>
              <a:xfrm>
                <a:off x="1761067" y="1574800"/>
                <a:ext cx="5825066" cy="5672667"/>
              </a:xfrm>
              <a:custGeom>
                <a:avLst/>
                <a:gdLst>
                  <a:gd name="connsiteX0" fmla="*/ 0 w 5825066"/>
                  <a:gd name="connsiteY0" fmla="*/ 5537200 h 5672667"/>
                  <a:gd name="connsiteX1" fmla="*/ 33866 w 5825066"/>
                  <a:gd name="connsiteY1" fmla="*/ 2489200 h 5672667"/>
                  <a:gd name="connsiteX2" fmla="*/ 5825066 w 5825066"/>
                  <a:gd name="connsiteY2" fmla="*/ 135467 h 5672667"/>
                  <a:gd name="connsiteX3" fmla="*/ 5147733 w 5825066"/>
                  <a:gd name="connsiteY3" fmla="*/ 0 h 5672667"/>
                  <a:gd name="connsiteX4" fmla="*/ 626533 w 5825066"/>
                  <a:gd name="connsiteY4" fmla="*/ 2624667 h 5672667"/>
                  <a:gd name="connsiteX5" fmla="*/ 660400 w 5825066"/>
                  <a:gd name="connsiteY5" fmla="*/ 5672667 h 5672667"/>
                  <a:gd name="connsiteX6" fmla="*/ 0 w 5825066"/>
                  <a:gd name="connsiteY6" fmla="*/ 5537200 h 567266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5825066" h="5672667">
                    <a:moveTo>
                      <a:pt x="0" y="5537200"/>
                    </a:moveTo>
                    <a:lnTo>
                      <a:pt x="33866" y="2489200"/>
                    </a:lnTo>
                    <a:lnTo>
                      <a:pt x="5825066" y="135467"/>
                    </a:lnTo>
                    <a:lnTo>
                      <a:pt x="5147733" y="0"/>
                    </a:lnTo>
                    <a:lnTo>
                      <a:pt x="626533" y="2624667"/>
                    </a:lnTo>
                    <a:lnTo>
                      <a:pt x="660400" y="5672667"/>
                    </a:lnTo>
                    <a:lnTo>
                      <a:pt x="0" y="553720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  <p:sp>
            <p:nvSpPr>
              <p:cNvPr id="11" name="Forme libre : forme 10">
                <a:extLst>
                  <a:ext uri="{FF2B5EF4-FFF2-40B4-BE49-F238E27FC236}">
                    <a16:creationId xmlns:a16="http://schemas.microsoft.com/office/drawing/2014/main" id="{EE92A2CF-54AA-49E9-98BA-5EBF25A93FD5}"/>
                  </a:ext>
                </a:extLst>
              </p:cNvPr>
              <p:cNvSpPr/>
              <p:nvPr/>
            </p:nvSpPr>
            <p:spPr>
              <a:xfrm>
                <a:off x="304800" y="2099733"/>
                <a:ext cx="8585200" cy="4555067"/>
              </a:xfrm>
              <a:custGeom>
                <a:avLst/>
                <a:gdLst>
                  <a:gd name="connsiteX0" fmla="*/ 8585200 w 8585200"/>
                  <a:gd name="connsiteY0" fmla="*/ 4334934 h 4555067"/>
                  <a:gd name="connsiteX1" fmla="*/ 8551333 w 8585200"/>
                  <a:gd name="connsiteY1" fmla="*/ 1337734 h 4555067"/>
                  <a:gd name="connsiteX2" fmla="*/ 0 w 8585200"/>
                  <a:gd name="connsiteY2" fmla="*/ 254000 h 4555067"/>
                  <a:gd name="connsiteX3" fmla="*/ 338667 w 8585200"/>
                  <a:gd name="connsiteY3" fmla="*/ 0 h 4555067"/>
                  <a:gd name="connsiteX4" fmla="*/ 8229600 w 8585200"/>
                  <a:gd name="connsiteY4" fmla="*/ 1557867 h 4555067"/>
                  <a:gd name="connsiteX5" fmla="*/ 8263467 w 8585200"/>
                  <a:gd name="connsiteY5" fmla="*/ 4555067 h 4555067"/>
                  <a:gd name="connsiteX6" fmla="*/ 8585200 w 8585200"/>
                  <a:gd name="connsiteY6" fmla="*/ 4334934 h 455506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8585200" h="4555067">
                    <a:moveTo>
                      <a:pt x="8585200" y="4334934"/>
                    </a:moveTo>
                    <a:lnTo>
                      <a:pt x="8551333" y="1337734"/>
                    </a:lnTo>
                    <a:lnTo>
                      <a:pt x="0" y="254000"/>
                    </a:lnTo>
                    <a:lnTo>
                      <a:pt x="338667" y="0"/>
                    </a:lnTo>
                    <a:lnTo>
                      <a:pt x="8229600" y="1557867"/>
                    </a:lnTo>
                    <a:lnTo>
                      <a:pt x="8263467" y="4555067"/>
                    </a:lnTo>
                    <a:lnTo>
                      <a:pt x="8585200" y="433493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  <p:sp>
            <p:nvSpPr>
              <p:cNvPr id="12" name="Forme libre : forme 11">
                <a:extLst>
                  <a:ext uri="{FF2B5EF4-FFF2-40B4-BE49-F238E27FC236}">
                    <a16:creationId xmlns:a16="http://schemas.microsoft.com/office/drawing/2014/main" id="{410B4AEF-9459-4B49-85FD-DEB6E3971219}"/>
                  </a:ext>
                </a:extLst>
              </p:cNvPr>
              <p:cNvSpPr/>
              <p:nvPr/>
            </p:nvSpPr>
            <p:spPr>
              <a:xfrm>
                <a:off x="1117600" y="1693333"/>
                <a:ext cx="6993467" cy="5334000"/>
              </a:xfrm>
              <a:custGeom>
                <a:avLst/>
                <a:gdLst>
                  <a:gd name="connsiteX0" fmla="*/ 6993467 w 6993467"/>
                  <a:gd name="connsiteY0" fmla="*/ 5181600 h 5334000"/>
                  <a:gd name="connsiteX1" fmla="*/ 6976533 w 6993467"/>
                  <a:gd name="connsiteY1" fmla="*/ 2167467 h 5334000"/>
                  <a:gd name="connsiteX2" fmla="*/ 0 w 6993467"/>
                  <a:gd name="connsiteY2" fmla="*/ 169334 h 5334000"/>
                  <a:gd name="connsiteX3" fmla="*/ 575733 w 6993467"/>
                  <a:gd name="connsiteY3" fmla="*/ 0 h 5334000"/>
                  <a:gd name="connsiteX4" fmla="*/ 6434667 w 6993467"/>
                  <a:gd name="connsiteY4" fmla="*/ 2353734 h 5334000"/>
                  <a:gd name="connsiteX5" fmla="*/ 6434667 w 6993467"/>
                  <a:gd name="connsiteY5" fmla="*/ 5334000 h 5334000"/>
                  <a:gd name="connsiteX6" fmla="*/ 6993467 w 6993467"/>
                  <a:gd name="connsiteY6" fmla="*/ 5181600 h 5334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6993467" h="5334000">
                    <a:moveTo>
                      <a:pt x="6993467" y="5181600"/>
                    </a:moveTo>
                    <a:cubicBezTo>
                      <a:pt x="6987822" y="4176889"/>
                      <a:pt x="6982178" y="3172178"/>
                      <a:pt x="6976533" y="2167467"/>
                    </a:cubicBezTo>
                    <a:lnTo>
                      <a:pt x="0" y="169334"/>
                    </a:lnTo>
                    <a:lnTo>
                      <a:pt x="575733" y="0"/>
                    </a:lnTo>
                    <a:lnTo>
                      <a:pt x="6434667" y="2353734"/>
                    </a:lnTo>
                    <a:lnTo>
                      <a:pt x="6434667" y="5334000"/>
                    </a:lnTo>
                    <a:lnTo>
                      <a:pt x="6993467" y="518160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  <p:sp>
            <p:nvSpPr>
              <p:cNvPr id="13" name="Forme libre : forme 12">
                <a:extLst>
                  <a:ext uri="{FF2B5EF4-FFF2-40B4-BE49-F238E27FC236}">
                    <a16:creationId xmlns:a16="http://schemas.microsoft.com/office/drawing/2014/main" id="{88EBF2C2-A26B-48F0-AE0F-68AD461E6D5F}"/>
                  </a:ext>
                </a:extLst>
              </p:cNvPr>
              <p:cNvSpPr/>
              <p:nvPr/>
            </p:nvSpPr>
            <p:spPr>
              <a:xfrm>
                <a:off x="3115733" y="1371600"/>
                <a:ext cx="3149600" cy="6028267"/>
              </a:xfrm>
              <a:custGeom>
                <a:avLst/>
                <a:gdLst>
                  <a:gd name="connsiteX0" fmla="*/ 16934 w 3149600"/>
                  <a:gd name="connsiteY0" fmla="*/ 5909733 h 6028267"/>
                  <a:gd name="connsiteX1" fmla="*/ 16934 w 3149600"/>
                  <a:gd name="connsiteY1" fmla="*/ 2946400 h 6028267"/>
                  <a:gd name="connsiteX2" fmla="*/ 3149600 w 3149600"/>
                  <a:gd name="connsiteY2" fmla="*/ 50800 h 6028267"/>
                  <a:gd name="connsiteX3" fmla="*/ 2319867 w 3149600"/>
                  <a:gd name="connsiteY3" fmla="*/ 0 h 6028267"/>
                  <a:gd name="connsiteX4" fmla="*/ 762000 w 3149600"/>
                  <a:gd name="connsiteY4" fmla="*/ 3014133 h 6028267"/>
                  <a:gd name="connsiteX5" fmla="*/ 778934 w 3149600"/>
                  <a:gd name="connsiteY5" fmla="*/ 6028267 h 6028267"/>
                  <a:gd name="connsiteX6" fmla="*/ 0 w 3149600"/>
                  <a:gd name="connsiteY6" fmla="*/ 5960533 h 6028267"/>
                  <a:gd name="connsiteX7" fmla="*/ 16934 w 3149600"/>
                  <a:gd name="connsiteY7" fmla="*/ 5909733 h 602826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3149600" h="6028267">
                    <a:moveTo>
                      <a:pt x="16934" y="5909733"/>
                    </a:moveTo>
                    <a:lnTo>
                      <a:pt x="16934" y="2946400"/>
                    </a:lnTo>
                    <a:lnTo>
                      <a:pt x="3149600" y="50800"/>
                    </a:lnTo>
                    <a:lnTo>
                      <a:pt x="2319867" y="0"/>
                    </a:lnTo>
                    <a:lnTo>
                      <a:pt x="762000" y="3014133"/>
                    </a:lnTo>
                    <a:cubicBezTo>
                      <a:pt x="767645" y="4018844"/>
                      <a:pt x="773289" y="5023556"/>
                      <a:pt x="778934" y="6028267"/>
                    </a:cubicBezTo>
                    <a:lnTo>
                      <a:pt x="0" y="5960533"/>
                    </a:lnTo>
                    <a:lnTo>
                      <a:pt x="16934" y="5909733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  <p:sp>
            <p:nvSpPr>
              <p:cNvPr id="14" name="Forme libre : forme 13">
                <a:extLst>
                  <a:ext uri="{FF2B5EF4-FFF2-40B4-BE49-F238E27FC236}">
                    <a16:creationId xmlns:a16="http://schemas.microsoft.com/office/drawing/2014/main" id="{F0EAFA9E-B797-4B32-8612-F99BCAB32025}"/>
                  </a:ext>
                </a:extLst>
              </p:cNvPr>
              <p:cNvSpPr/>
              <p:nvPr/>
            </p:nvSpPr>
            <p:spPr>
              <a:xfrm>
                <a:off x="2370667" y="1422400"/>
                <a:ext cx="4555066" cy="5909733"/>
              </a:xfrm>
              <a:custGeom>
                <a:avLst/>
                <a:gdLst>
                  <a:gd name="connsiteX0" fmla="*/ 4504266 w 4555066"/>
                  <a:gd name="connsiteY0" fmla="*/ 5808133 h 5909733"/>
                  <a:gd name="connsiteX1" fmla="*/ 4504266 w 4555066"/>
                  <a:gd name="connsiteY1" fmla="*/ 2777067 h 5909733"/>
                  <a:gd name="connsiteX2" fmla="*/ 0 w 4555066"/>
                  <a:gd name="connsiteY2" fmla="*/ 118533 h 5909733"/>
                  <a:gd name="connsiteX3" fmla="*/ 728133 w 4555066"/>
                  <a:gd name="connsiteY3" fmla="*/ 0 h 5909733"/>
                  <a:gd name="connsiteX4" fmla="*/ 3810000 w 4555066"/>
                  <a:gd name="connsiteY4" fmla="*/ 2878667 h 5909733"/>
                  <a:gd name="connsiteX5" fmla="*/ 3826933 w 4555066"/>
                  <a:gd name="connsiteY5" fmla="*/ 5909733 h 5909733"/>
                  <a:gd name="connsiteX6" fmla="*/ 4555066 w 4555066"/>
                  <a:gd name="connsiteY6" fmla="*/ 5774267 h 5909733"/>
                  <a:gd name="connsiteX7" fmla="*/ 4538133 w 4555066"/>
                  <a:gd name="connsiteY7" fmla="*/ 5740400 h 5909733"/>
                  <a:gd name="connsiteX8" fmla="*/ 4504266 w 4555066"/>
                  <a:gd name="connsiteY8" fmla="*/ 5808133 h 590973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4555066" h="5909733">
                    <a:moveTo>
                      <a:pt x="4504266" y="5808133"/>
                    </a:moveTo>
                    <a:lnTo>
                      <a:pt x="4504266" y="2777067"/>
                    </a:lnTo>
                    <a:lnTo>
                      <a:pt x="0" y="118533"/>
                    </a:lnTo>
                    <a:lnTo>
                      <a:pt x="728133" y="0"/>
                    </a:lnTo>
                    <a:lnTo>
                      <a:pt x="3810000" y="2878667"/>
                    </a:lnTo>
                    <a:cubicBezTo>
                      <a:pt x="3815644" y="3889022"/>
                      <a:pt x="3821289" y="4899378"/>
                      <a:pt x="3826933" y="5909733"/>
                    </a:cubicBezTo>
                    <a:lnTo>
                      <a:pt x="4555066" y="5774267"/>
                    </a:lnTo>
                    <a:lnTo>
                      <a:pt x="4538133" y="5740400"/>
                    </a:lnTo>
                    <a:lnTo>
                      <a:pt x="4504266" y="5808133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  <p:sp>
            <p:nvSpPr>
              <p:cNvPr id="15" name="Forme libre : forme 14">
                <a:extLst>
                  <a:ext uri="{FF2B5EF4-FFF2-40B4-BE49-F238E27FC236}">
                    <a16:creationId xmlns:a16="http://schemas.microsoft.com/office/drawing/2014/main" id="{86476DC2-32A1-454F-995C-F70EA5BB7C14}"/>
                  </a:ext>
                </a:extLst>
              </p:cNvPr>
              <p:cNvSpPr/>
              <p:nvPr/>
            </p:nvSpPr>
            <p:spPr>
              <a:xfrm>
                <a:off x="3860800" y="1320800"/>
                <a:ext cx="1574800" cy="6079067"/>
              </a:xfrm>
              <a:custGeom>
                <a:avLst/>
                <a:gdLst>
                  <a:gd name="connsiteX0" fmla="*/ 1574800 w 1574800"/>
                  <a:gd name="connsiteY0" fmla="*/ 6062133 h 6079067"/>
                  <a:gd name="connsiteX1" fmla="*/ 1557867 w 1574800"/>
                  <a:gd name="connsiteY1" fmla="*/ 3048000 h 6079067"/>
                  <a:gd name="connsiteX2" fmla="*/ 0 w 1574800"/>
                  <a:gd name="connsiteY2" fmla="*/ 50800 h 6079067"/>
                  <a:gd name="connsiteX3" fmla="*/ 778933 w 1574800"/>
                  <a:gd name="connsiteY3" fmla="*/ 0 h 6079067"/>
                  <a:gd name="connsiteX4" fmla="*/ 795867 w 1574800"/>
                  <a:gd name="connsiteY4" fmla="*/ 3048000 h 6079067"/>
                  <a:gd name="connsiteX5" fmla="*/ 795867 w 1574800"/>
                  <a:gd name="connsiteY5" fmla="*/ 6079067 h 6079067"/>
                  <a:gd name="connsiteX6" fmla="*/ 1574800 w 1574800"/>
                  <a:gd name="connsiteY6" fmla="*/ 6062133 h 607906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574800" h="6079067">
                    <a:moveTo>
                      <a:pt x="1574800" y="6062133"/>
                    </a:moveTo>
                    <a:cubicBezTo>
                      <a:pt x="1569156" y="5057422"/>
                      <a:pt x="1563511" y="4052711"/>
                      <a:pt x="1557867" y="3048000"/>
                    </a:cubicBezTo>
                    <a:lnTo>
                      <a:pt x="0" y="50800"/>
                    </a:lnTo>
                    <a:lnTo>
                      <a:pt x="778933" y="0"/>
                    </a:lnTo>
                    <a:cubicBezTo>
                      <a:pt x="784578" y="1016000"/>
                      <a:pt x="790222" y="2032000"/>
                      <a:pt x="795867" y="3048000"/>
                    </a:cubicBezTo>
                    <a:lnTo>
                      <a:pt x="795867" y="6079067"/>
                    </a:lnTo>
                    <a:lnTo>
                      <a:pt x="1574800" y="6062133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</p:grpSp>
        <p:sp>
          <p:nvSpPr>
            <p:cNvPr id="6" name="Arc 5">
              <a:extLst>
                <a:ext uri="{FF2B5EF4-FFF2-40B4-BE49-F238E27FC236}">
                  <a16:creationId xmlns:a16="http://schemas.microsoft.com/office/drawing/2014/main" id="{6F80646E-E2FC-4063-B033-80D34DDD7BC1}"/>
                </a:ext>
              </a:extLst>
            </p:cNvPr>
            <p:cNvSpPr/>
            <p:nvPr/>
          </p:nvSpPr>
          <p:spPr>
            <a:xfrm>
              <a:off x="-1" y="812800"/>
              <a:ext cx="9144001" cy="3031067"/>
            </a:xfrm>
            <a:prstGeom prst="arc">
              <a:avLst>
                <a:gd name="adj1" fmla="val 21529879"/>
                <a:gd name="adj2" fmla="val 21523243"/>
              </a:avLst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pic>
        <p:nvPicPr>
          <p:cNvPr id="16" name="Image 15">
            <a:extLst>
              <a:ext uri="{FF2B5EF4-FFF2-40B4-BE49-F238E27FC236}">
                <a16:creationId xmlns:a16="http://schemas.microsoft.com/office/drawing/2014/main" id="{6E9C8477-D1A3-4FDC-B460-79977FD28C7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4385" y="2852001"/>
            <a:ext cx="2573467" cy="28282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83408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20000">
        <p15:prstTrans prst="origami"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1" presetClass="path" presetSubtype="0" repeatCount="indefinite" accel="50000" decel="5000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Motion origin="layout" path="M 1.94444E-6 -7.40741E-7 C -0.00799 0.00347 -0.01702 0.00741 -0.02101 0.01181 C -0.025 0.01713 -0.02709 0.02315 -0.02899 0.02917 C -0.03108 0.03519 -0.02899 0.04051 -0.02709 0.04607 C -0.025 0.05116 -0.02205 0.05695 -0.01493 0.06134 C -0.00903 0.0662 0.00104 0.06991 0.01198 0.07269 C 0.02205 0.07546 0.03403 0.07732 0.04601 0.07824 C 0.05798 0.07917 0.06996 0.07917 0.08107 0.07824 C 0.09305 0.07732 0.10399 0.075 0.11302 0.0713 C 0.12205 0.06806 0.13003 0.06389 0.13403 0.05857 C 0.13906 0.05394 0.14097 0.04745 0.14097 0.04236 C 0.14201 0.03704 0.14097 0.03102 0.13594 0.02593 C 0.13107 0.0213 0.12205 0.01736 0.11007 0.01551 C 0.09791 0.01435 0.08594 0.0162 0.07795 0.01921 C 0.07101 0.02269 0.06597 0.02778 0.06493 0.0338 C 0.06493 0.04005 0.06597 0.0456 0.07101 0.05023 C 0.07604 0.05509 0.075 0.05579 0.09496 0.06204 C 0.11302 0.06852 0.13107 0.06667 0.14201 0.06713 C 0.15295 0.06713 0.16198 0.06528 0.17291 0.0632 C 0.18507 0.06088 0.19496 0.05695 0.20208 0.05301 C 0.20903 0.04931 0.21198 0.04445 0.21597 0.03704 C 0.21892 0.02963 0.21892 0.02593 0.21892 0.02037 C 0.21892 0.01482 0.21892 0.00926 0.21892 0.00347 " pathEditMode="relative" rAng="0" ptsTypes="AAAAAAAAAAAAAAAAAAAAAAA">
                                      <p:cBhvr>
                                        <p:cTn id="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444" y="393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e 2">
            <a:extLst>
              <a:ext uri="{FF2B5EF4-FFF2-40B4-BE49-F238E27FC236}">
                <a16:creationId xmlns:a16="http://schemas.microsoft.com/office/drawing/2014/main" id="{C727AEFF-25D0-44B3-872F-D26A93F0065B}"/>
              </a:ext>
            </a:extLst>
          </p:cNvPr>
          <p:cNvGrpSpPr/>
          <p:nvPr/>
        </p:nvGrpSpPr>
        <p:grpSpPr>
          <a:xfrm>
            <a:off x="1349151" y="5404479"/>
            <a:ext cx="6434667" cy="1442862"/>
            <a:chOff x="-33867" y="778933"/>
            <a:chExt cx="9177867" cy="6095999"/>
          </a:xfrm>
        </p:grpSpPr>
        <p:sp>
          <p:nvSpPr>
            <p:cNvPr id="4" name="Cylindre 3">
              <a:extLst>
                <a:ext uri="{FF2B5EF4-FFF2-40B4-BE49-F238E27FC236}">
                  <a16:creationId xmlns:a16="http://schemas.microsoft.com/office/drawing/2014/main" id="{0D3E9C01-F3C6-4CAE-98DE-3D72C013D178}"/>
                </a:ext>
              </a:extLst>
            </p:cNvPr>
            <p:cNvSpPr/>
            <p:nvPr/>
          </p:nvSpPr>
          <p:spPr>
            <a:xfrm>
              <a:off x="-33867" y="795866"/>
              <a:ext cx="9160934" cy="6079066"/>
            </a:xfrm>
            <a:prstGeom prst="can">
              <a:avLst>
                <a:gd name="adj" fmla="val 50000"/>
              </a:avLst>
            </a:prstGeom>
            <a:blipFill dpi="0" rotWithShape="1"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grpSp>
          <p:nvGrpSpPr>
            <p:cNvPr id="5" name="Groupe 4">
              <a:extLst>
                <a:ext uri="{FF2B5EF4-FFF2-40B4-BE49-F238E27FC236}">
                  <a16:creationId xmlns:a16="http://schemas.microsoft.com/office/drawing/2014/main" id="{791581AB-D147-4E59-AE89-CD5EB2D6BC4A}"/>
                </a:ext>
              </a:extLst>
            </p:cNvPr>
            <p:cNvGrpSpPr/>
            <p:nvPr/>
          </p:nvGrpSpPr>
          <p:grpSpPr>
            <a:xfrm>
              <a:off x="-33867" y="778933"/>
              <a:ext cx="9177867" cy="6079067"/>
              <a:chOff x="0" y="1320800"/>
              <a:chExt cx="9177867" cy="6079067"/>
            </a:xfrm>
            <a:blipFill dpi="0" rotWithShape="1"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</p:grpSpPr>
          <p:sp>
            <p:nvSpPr>
              <p:cNvPr id="7" name="Forme libre : forme 6">
                <a:extLst>
                  <a:ext uri="{FF2B5EF4-FFF2-40B4-BE49-F238E27FC236}">
                    <a16:creationId xmlns:a16="http://schemas.microsoft.com/office/drawing/2014/main" id="{BFA16344-8E85-4B07-B9C5-52615E5710EC}"/>
                  </a:ext>
                </a:extLst>
              </p:cNvPr>
              <p:cNvSpPr/>
              <p:nvPr/>
            </p:nvSpPr>
            <p:spPr>
              <a:xfrm>
                <a:off x="762000" y="1930400"/>
                <a:ext cx="7772400" cy="4995333"/>
              </a:xfrm>
              <a:custGeom>
                <a:avLst/>
                <a:gdLst>
                  <a:gd name="connsiteX0" fmla="*/ 0 w 7772400"/>
                  <a:gd name="connsiteY0" fmla="*/ 4758267 h 4995333"/>
                  <a:gd name="connsiteX1" fmla="*/ 16933 w 7772400"/>
                  <a:gd name="connsiteY1" fmla="*/ 1727200 h 4995333"/>
                  <a:gd name="connsiteX2" fmla="*/ 7772400 w 7772400"/>
                  <a:gd name="connsiteY2" fmla="*/ 220133 h 4995333"/>
                  <a:gd name="connsiteX3" fmla="*/ 7399867 w 7772400"/>
                  <a:gd name="connsiteY3" fmla="*/ 0 h 4995333"/>
                  <a:gd name="connsiteX4" fmla="*/ 474133 w 7772400"/>
                  <a:gd name="connsiteY4" fmla="*/ 1947333 h 4995333"/>
                  <a:gd name="connsiteX5" fmla="*/ 440267 w 7772400"/>
                  <a:gd name="connsiteY5" fmla="*/ 4995333 h 4995333"/>
                  <a:gd name="connsiteX6" fmla="*/ 0 w 7772400"/>
                  <a:gd name="connsiteY6" fmla="*/ 4758267 h 499533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7772400" h="4995333">
                    <a:moveTo>
                      <a:pt x="0" y="4758267"/>
                    </a:moveTo>
                    <a:cubicBezTo>
                      <a:pt x="5644" y="3747911"/>
                      <a:pt x="11289" y="2737556"/>
                      <a:pt x="16933" y="1727200"/>
                    </a:cubicBezTo>
                    <a:lnTo>
                      <a:pt x="7772400" y="220133"/>
                    </a:lnTo>
                    <a:lnTo>
                      <a:pt x="7399867" y="0"/>
                    </a:lnTo>
                    <a:lnTo>
                      <a:pt x="474133" y="1947333"/>
                    </a:lnTo>
                    <a:lnTo>
                      <a:pt x="440267" y="4995333"/>
                    </a:lnTo>
                    <a:lnTo>
                      <a:pt x="0" y="4758267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  <p:sp>
            <p:nvSpPr>
              <p:cNvPr id="8" name="Forme libre : forme 7">
                <a:extLst>
                  <a:ext uri="{FF2B5EF4-FFF2-40B4-BE49-F238E27FC236}">
                    <a16:creationId xmlns:a16="http://schemas.microsoft.com/office/drawing/2014/main" id="{869BE905-C003-435F-B257-E4E47A3B110B}"/>
                  </a:ext>
                </a:extLst>
              </p:cNvPr>
              <p:cNvSpPr/>
              <p:nvPr/>
            </p:nvSpPr>
            <p:spPr>
              <a:xfrm>
                <a:off x="220133" y="2387600"/>
                <a:ext cx="8873067" cy="4097867"/>
              </a:xfrm>
              <a:custGeom>
                <a:avLst/>
                <a:gdLst>
                  <a:gd name="connsiteX0" fmla="*/ 169334 w 8873067"/>
                  <a:gd name="connsiteY0" fmla="*/ 4097867 h 4097867"/>
                  <a:gd name="connsiteX1" fmla="*/ 203200 w 8873067"/>
                  <a:gd name="connsiteY1" fmla="*/ 1066800 h 4097867"/>
                  <a:gd name="connsiteX2" fmla="*/ 8636000 w 8873067"/>
                  <a:gd name="connsiteY2" fmla="*/ 0 h 4097867"/>
                  <a:gd name="connsiteX3" fmla="*/ 8873067 w 8873067"/>
                  <a:gd name="connsiteY3" fmla="*/ 254000 h 4097867"/>
                  <a:gd name="connsiteX4" fmla="*/ 16934 w 8873067"/>
                  <a:gd name="connsiteY4" fmla="*/ 829733 h 4097867"/>
                  <a:gd name="connsiteX5" fmla="*/ 0 w 8873067"/>
                  <a:gd name="connsiteY5" fmla="*/ 3911600 h 4097867"/>
                  <a:gd name="connsiteX6" fmla="*/ 169334 w 8873067"/>
                  <a:gd name="connsiteY6" fmla="*/ 4097867 h 409786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8873067" h="4097867">
                    <a:moveTo>
                      <a:pt x="169334" y="4097867"/>
                    </a:moveTo>
                    <a:lnTo>
                      <a:pt x="203200" y="1066800"/>
                    </a:lnTo>
                    <a:lnTo>
                      <a:pt x="8636000" y="0"/>
                    </a:lnTo>
                    <a:lnTo>
                      <a:pt x="8873067" y="254000"/>
                    </a:lnTo>
                    <a:lnTo>
                      <a:pt x="16934" y="829733"/>
                    </a:lnTo>
                    <a:cubicBezTo>
                      <a:pt x="11289" y="1857022"/>
                      <a:pt x="5645" y="2884311"/>
                      <a:pt x="0" y="3911600"/>
                    </a:cubicBezTo>
                    <a:lnTo>
                      <a:pt x="169334" y="4097867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  <p:sp>
            <p:nvSpPr>
              <p:cNvPr id="9" name="Forme libre : forme 8">
                <a:extLst>
                  <a:ext uri="{FF2B5EF4-FFF2-40B4-BE49-F238E27FC236}">
                    <a16:creationId xmlns:a16="http://schemas.microsoft.com/office/drawing/2014/main" id="{08201EFF-7514-4D2E-BE79-D5E8B0F931BA}"/>
                  </a:ext>
                </a:extLst>
              </p:cNvPr>
              <p:cNvSpPr/>
              <p:nvPr/>
            </p:nvSpPr>
            <p:spPr>
              <a:xfrm>
                <a:off x="0" y="2624667"/>
                <a:ext cx="9177867" cy="3471333"/>
              </a:xfrm>
              <a:custGeom>
                <a:avLst/>
                <a:gdLst>
                  <a:gd name="connsiteX0" fmla="*/ 0 w 9177867"/>
                  <a:gd name="connsiteY0" fmla="*/ 3335866 h 3471333"/>
                  <a:gd name="connsiteX1" fmla="*/ 50800 w 9177867"/>
                  <a:gd name="connsiteY1" fmla="*/ 270933 h 3471333"/>
                  <a:gd name="connsiteX2" fmla="*/ 9177867 w 9177867"/>
                  <a:gd name="connsiteY2" fmla="*/ 270933 h 3471333"/>
                  <a:gd name="connsiteX3" fmla="*/ 9160933 w 9177867"/>
                  <a:gd name="connsiteY3" fmla="*/ 3403600 h 3471333"/>
                  <a:gd name="connsiteX4" fmla="*/ 9110133 w 9177867"/>
                  <a:gd name="connsiteY4" fmla="*/ 3471333 h 3471333"/>
                  <a:gd name="connsiteX5" fmla="*/ 9076267 w 9177867"/>
                  <a:gd name="connsiteY5" fmla="*/ 558800 h 3471333"/>
                  <a:gd name="connsiteX6" fmla="*/ 118533 w 9177867"/>
                  <a:gd name="connsiteY6" fmla="*/ 0 h 3471333"/>
                  <a:gd name="connsiteX7" fmla="*/ 67733 w 9177867"/>
                  <a:gd name="connsiteY7" fmla="*/ 304800 h 3471333"/>
                  <a:gd name="connsiteX8" fmla="*/ 0 w 9177867"/>
                  <a:gd name="connsiteY8" fmla="*/ 3335866 h 347133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9177867" h="3471333">
                    <a:moveTo>
                      <a:pt x="0" y="3335866"/>
                    </a:moveTo>
                    <a:lnTo>
                      <a:pt x="50800" y="270933"/>
                    </a:lnTo>
                    <a:lnTo>
                      <a:pt x="9177867" y="270933"/>
                    </a:lnTo>
                    <a:cubicBezTo>
                      <a:pt x="9172222" y="1315155"/>
                      <a:pt x="9166578" y="2359378"/>
                      <a:pt x="9160933" y="3403600"/>
                    </a:cubicBezTo>
                    <a:lnTo>
                      <a:pt x="9110133" y="3471333"/>
                    </a:lnTo>
                    <a:lnTo>
                      <a:pt x="9076267" y="558800"/>
                    </a:lnTo>
                    <a:lnTo>
                      <a:pt x="118533" y="0"/>
                    </a:lnTo>
                    <a:lnTo>
                      <a:pt x="67733" y="304800"/>
                    </a:lnTo>
                    <a:lnTo>
                      <a:pt x="0" y="3335866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  <p:sp>
            <p:nvSpPr>
              <p:cNvPr id="10" name="Forme libre : forme 9">
                <a:extLst>
                  <a:ext uri="{FF2B5EF4-FFF2-40B4-BE49-F238E27FC236}">
                    <a16:creationId xmlns:a16="http://schemas.microsoft.com/office/drawing/2014/main" id="{526AF8E0-DC7D-4E8D-A14B-D909D91D0B88}"/>
                  </a:ext>
                </a:extLst>
              </p:cNvPr>
              <p:cNvSpPr/>
              <p:nvPr/>
            </p:nvSpPr>
            <p:spPr>
              <a:xfrm>
                <a:off x="1761067" y="1574800"/>
                <a:ext cx="5825066" cy="5672667"/>
              </a:xfrm>
              <a:custGeom>
                <a:avLst/>
                <a:gdLst>
                  <a:gd name="connsiteX0" fmla="*/ 0 w 5825066"/>
                  <a:gd name="connsiteY0" fmla="*/ 5537200 h 5672667"/>
                  <a:gd name="connsiteX1" fmla="*/ 33866 w 5825066"/>
                  <a:gd name="connsiteY1" fmla="*/ 2489200 h 5672667"/>
                  <a:gd name="connsiteX2" fmla="*/ 5825066 w 5825066"/>
                  <a:gd name="connsiteY2" fmla="*/ 135467 h 5672667"/>
                  <a:gd name="connsiteX3" fmla="*/ 5147733 w 5825066"/>
                  <a:gd name="connsiteY3" fmla="*/ 0 h 5672667"/>
                  <a:gd name="connsiteX4" fmla="*/ 626533 w 5825066"/>
                  <a:gd name="connsiteY4" fmla="*/ 2624667 h 5672667"/>
                  <a:gd name="connsiteX5" fmla="*/ 660400 w 5825066"/>
                  <a:gd name="connsiteY5" fmla="*/ 5672667 h 5672667"/>
                  <a:gd name="connsiteX6" fmla="*/ 0 w 5825066"/>
                  <a:gd name="connsiteY6" fmla="*/ 5537200 h 567266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5825066" h="5672667">
                    <a:moveTo>
                      <a:pt x="0" y="5537200"/>
                    </a:moveTo>
                    <a:lnTo>
                      <a:pt x="33866" y="2489200"/>
                    </a:lnTo>
                    <a:lnTo>
                      <a:pt x="5825066" y="135467"/>
                    </a:lnTo>
                    <a:lnTo>
                      <a:pt x="5147733" y="0"/>
                    </a:lnTo>
                    <a:lnTo>
                      <a:pt x="626533" y="2624667"/>
                    </a:lnTo>
                    <a:lnTo>
                      <a:pt x="660400" y="5672667"/>
                    </a:lnTo>
                    <a:lnTo>
                      <a:pt x="0" y="553720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  <p:sp>
            <p:nvSpPr>
              <p:cNvPr id="11" name="Forme libre : forme 10">
                <a:extLst>
                  <a:ext uri="{FF2B5EF4-FFF2-40B4-BE49-F238E27FC236}">
                    <a16:creationId xmlns:a16="http://schemas.microsoft.com/office/drawing/2014/main" id="{EE92A2CF-54AA-49E9-98BA-5EBF25A93FD5}"/>
                  </a:ext>
                </a:extLst>
              </p:cNvPr>
              <p:cNvSpPr/>
              <p:nvPr/>
            </p:nvSpPr>
            <p:spPr>
              <a:xfrm>
                <a:off x="304800" y="2099733"/>
                <a:ext cx="8585200" cy="4555067"/>
              </a:xfrm>
              <a:custGeom>
                <a:avLst/>
                <a:gdLst>
                  <a:gd name="connsiteX0" fmla="*/ 8585200 w 8585200"/>
                  <a:gd name="connsiteY0" fmla="*/ 4334934 h 4555067"/>
                  <a:gd name="connsiteX1" fmla="*/ 8551333 w 8585200"/>
                  <a:gd name="connsiteY1" fmla="*/ 1337734 h 4555067"/>
                  <a:gd name="connsiteX2" fmla="*/ 0 w 8585200"/>
                  <a:gd name="connsiteY2" fmla="*/ 254000 h 4555067"/>
                  <a:gd name="connsiteX3" fmla="*/ 338667 w 8585200"/>
                  <a:gd name="connsiteY3" fmla="*/ 0 h 4555067"/>
                  <a:gd name="connsiteX4" fmla="*/ 8229600 w 8585200"/>
                  <a:gd name="connsiteY4" fmla="*/ 1557867 h 4555067"/>
                  <a:gd name="connsiteX5" fmla="*/ 8263467 w 8585200"/>
                  <a:gd name="connsiteY5" fmla="*/ 4555067 h 4555067"/>
                  <a:gd name="connsiteX6" fmla="*/ 8585200 w 8585200"/>
                  <a:gd name="connsiteY6" fmla="*/ 4334934 h 455506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8585200" h="4555067">
                    <a:moveTo>
                      <a:pt x="8585200" y="4334934"/>
                    </a:moveTo>
                    <a:lnTo>
                      <a:pt x="8551333" y="1337734"/>
                    </a:lnTo>
                    <a:lnTo>
                      <a:pt x="0" y="254000"/>
                    </a:lnTo>
                    <a:lnTo>
                      <a:pt x="338667" y="0"/>
                    </a:lnTo>
                    <a:lnTo>
                      <a:pt x="8229600" y="1557867"/>
                    </a:lnTo>
                    <a:lnTo>
                      <a:pt x="8263467" y="4555067"/>
                    </a:lnTo>
                    <a:lnTo>
                      <a:pt x="8585200" y="433493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  <p:sp>
            <p:nvSpPr>
              <p:cNvPr id="12" name="Forme libre : forme 11">
                <a:extLst>
                  <a:ext uri="{FF2B5EF4-FFF2-40B4-BE49-F238E27FC236}">
                    <a16:creationId xmlns:a16="http://schemas.microsoft.com/office/drawing/2014/main" id="{410B4AEF-9459-4B49-85FD-DEB6E3971219}"/>
                  </a:ext>
                </a:extLst>
              </p:cNvPr>
              <p:cNvSpPr/>
              <p:nvPr/>
            </p:nvSpPr>
            <p:spPr>
              <a:xfrm>
                <a:off x="1117600" y="1693333"/>
                <a:ext cx="6993467" cy="5334000"/>
              </a:xfrm>
              <a:custGeom>
                <a:avLst/>
                <a:gdLst>
                  <a:gd name="connsiteX0" fmla="*/ 6993467 w 6993467"/>
                  <a:gd name="connsiteY0" fmla="*/ 5181600 h 5334000"/>
                  <a:gd name="connsiteX1" fmla="*/ 6976533 w 6993467"/>
                  <a:gd name="connsiteY1" fmla="*/ 2167467 h 5334000"/>
                  <a:gd name="connsiteX2" fmla="*/ 0 w 6993467"/>
                  <a:gd name="connsiteY2" fmla="*/ 169334 h 5334000"/>
                  <a:gd name="connsiteX3" fmla="*/ 575733 w 6993467"/>
                  <a:gd name="connsiteY3" fmla="*/ 0 h 5334000"/>
                  <a:gd name="connsiteX4" fmla="*/ 6434667 w 6993467"/>
                  <a:gd name="connsiteY4" fmla="*/ 2353734 h 5334000"/>
                  <a:gd name="connsiteX5" fmla="*/ 6434667 w 6993467"/>
                  <a:gd name="connsiteY5" fmla="*/ 5334000 h 5334000"/>
                  <a:gd name="connsiteX6" fmla="*/ 6993467 w 6993467"/>
                  <a:gd name="connsiteY6" fmla="*/ 5181600 h 5334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6993467" h="5334000">
                    <a:moveTo>
                      <a:pt x="6993467" y="5181600"/>
                    </a:moveTo>
                    <a:cubicBezTo>
                      <a:pt x="6987822" y="4176889"/>
                      <a:pt x="6982178" y="3172178"/>
                      <a:pt x="6976533" y="2167467"/>
                    </a:cubicBezTo>
                    <a:lnTo>
                      <a:pt x="0" y="169334"/>
                    </a:lnTo>
                    <a:lnTo>
                      <a:pt x="575733" y="0"/>
                    </a:lnTo>
                    <a:lnTo>
                      <a:pt x="6434667" y="2353734"/>
                    </a:lnTo>
                    <a:lnTo>
                      <a:pt x="6434667" y="5334000"/>
                    </a:lnTo>
                    <a:lnTo>
                      <a:pt x="6993467" y="518160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  <p:sp>
            <p:nvSpPr>
              <p:cNvPr id="13" name="Forme libre : forme 12">
                <a:extLst>
                  <a:ext uri="{FF2B5EF4-FFF2-40B4-BE49-F238E27FC236}">
                    <a16:creationId xmlns:a16="http://schemas.microsoft.com/office/drawing/2014/main" id="{88EBF2C2-A26B-48F0-AE0F-68AD461E6D5F}"/>
                  </a:ext>
                </a:extLst>
              </p:cNvPr>
              <p:cNvSpPr/>
              <p:nvPr/>
            </p:nvSpPr>
            <p:spPr>
              <a:xfrm>
                <a:off x="3115733" y="1371600"/>
                <a:ext cx="3149600" cy="6028267"/>
              </a:xfrm>
              <a:custGeom>
                <a:avLst/>
                <a:gdLst>
                  <a:gd name="connsiteX0" fmla="*/ 16934 w 3149600"/>
                  <a:gd name="connsiteY0" fmla="*/ 5909733 h 6028267"/>
                  <a:gd name="connsiteX1" fmla="*/ 16934 w 3149600"/>
                  <a:gd name="connsiteY1" fmla="*/ 2946400 h 6028267"/>
                  <a:gd name="connsiteX2" fmla="*/ 3149600 w 3149600"/>
                  <a:gd name="connsiteY2" fmla="*/ 50800 h 6028267"/>
                  <a:gd name="connsiteX3" fmla="*/ 2319867 w 3149600"/>
                  <a:gd name="connsiteY3" fmla="*/ 0 h 6028267"/>
                  <a:gd name="connsiteX4" fmla="*/ 762000 w 3149600"/>
                  <a:gd name="connsiteY4" fmla="*/ 3014133 h 6028267"/>
                  <a:gd name="connsiteX5" fmla="*/ 778934 w 3149600"/>
                  <a:gd name="connsiteY5" fmla="*/ 6028267 h 6028267"/>
                  <a:gd name="connsiteX6" fmla="*/ 0 w 3149600"/>
                  <a:gd name="connsiteY6" fmla="*/ 5960533 h 6028267"/>
                  <a:gd name="connsiteX7" fmla="*/ 16934 w 3149600"/>
                  <a:gd name="connsiteY7" fmla="*/ 5909733 h 602826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3149600" h="6028267">
                    <a:moveTo>
                      <a:pt x="16934" y="5909733"/>
                    </a:moveTo>
                    <a:lnTo>
                      <a:pt x="16934" y="2946400"/>
                    </a:lnTo>
                    <a:lnTo>
                      <a:pt x="3149600" y="50800"/>
                    </a:lnTo>
                    <a:lnTo>
                      <a:pt x="2319867" y="0"/>
                    </a:lnTo>
                    <a:lnTo>
                      <a:pt x="762000" y="3014133"/>
                    </a:lnTo>
                    <a:cubicBezTo>
                      <a:pt x="767645" y="4018844"/>
                      <a:pt x="773289" y="5023556"/>
                      <a:pt x="778934" y="6028267"/>
                    </a:cubicBezTo>
                    <a:lnTo>
                      <a:pt x="0" y="5960533"/>
                    </a:lnTo>
                    <a:lnTo>
                      <a:pt x="16934" y="5909733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  <p:sp>
            <p:nvSpPr>
              <p:cNvPr id="14" name="Forme libre : forme 13">
                <a:extLst>
                  <a:ext uri="{FF2B5EF4-FFF2-40B4-BE49-F238E27FC236}">
                    <a16:creationId xmlns:a16="http://schemas.microsoft.com/office/drawing/2014/main" id="{F0EAFA9E-B797-4B32-8612-F99BCAB32025}"/>
                  </a:ext>
                </a:extLst>
              </p:cNvPr>
              <p:cNvSpPr/>
              <p:nvPr/>
            </p:nvSpPr>
            <p:spPr>
              <a:xfrm>
                <a:off x="2370667" y="1422400"/>
                <a:ext cx="4555066" cy="5909733"/>
              </a:xfrm>
              <a:custGeom>
                <a:avLst/>
                <a:gdLst>
                  <a:gd name="connsiteX0" fmla="*/ 4504266 w 4555066"/>
                  <a:gd name="connsiteY0" fmla="*/ 5808133 h 5909733"/>
                  <a:gd name="connsiteX1" fmla="*/ 4504266 w 4555066"/>
                  <a:gd name="connsiteY1" fmla="*/ 2777067 h 5909733"/>
                  <a:gd name="connsiteX2" fmla="*/ 0 w 4555066"/>
                  <a:gd name="connsiteY2" fmla="*/ 118533 h 5909733"/>
                  <a:gd name="connsiteX3" fmla="*/ 728133 w 4555066"/>
                  <a:gd name="connsiteY3" fmla="*/ 0 h 5909733"/>
                  <a:gd name="connsiteX4" fmla="*/ 3810000 w 4555066"/>
                  <a:gd name="connsiteY4" fmla="*/ 2878667 h 5909733"/>
                  <a:gd name="connsiteX5" fmla="*/ 3826933 w 4555066"/>
                  <a:gd name="connsiteY5" fmla="*/ 5909733 h 5909733"/>
                  <a:gd name="connsiteX6" fmla="*/ 4555066 w 4555066"/>
                  <a:gd name="connsiteY6" fmla="*/ 5774267 h 5909733"/>
                  <a:gd name="connsiteX7" fmla="*/ 4538133 w 4555066"/>
                  <a:gd name="connsiteY7" fmla="*/ 5740400 h 5909733"/>
                  <a:gd name="connsiteX8" fmla="*/ 4504266 w 4555066"/>
                  <a:gd name="connsiteY8" fmla="*/ 5808133 h 590973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4555066" h="5909733">
                    <a:moveTo>
                      <a:pt x="4504266" y="5808133"/>
                    </a:moveTo>
                    <a:lnTo>
                      <a:pt x="4504266" y="2777067"/>
                    </a:lnTo>
                    <a:lnTo>
                      <a:pt x="0" y="118533"/>
                    </a:lnTo>
                    <a:lnTo>
                      <a:pt x="728133" y="0"/>
                    </a:lnTo>
                    <a:lnTo>
                      <a:pt x="3810000" y="2878667"/>
                    </a:lnTo>
                    <a:cubicBezTo>
                      <a:pt x="3815644" y="3889022"/>
                      <a:pt x="3821289" y="4899378"/>
                      <a:pt x="3826933" y="5909733"/>
                    </a:cubicBezTo>
                    <a:lnTo>
                      <a:pt x="4555066" y="5774267"/>
                    </a:lnTo>
                    <a:lnTo>
                      <a:pt x="4538133" y="5740400"/>
                    </a:lnTo>
                    <a:lnTo>
                      <a:pt x="4504266" y="5808133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  <p:sp>
            <p:nvSpPr>
              <p:cNvPr id="15" name="Forme libre : forme 14">
                <a:extLst>
                  <a:ext uri="{FF2B5EF4-FFF2-40B4-BE49-F238E27FC236}">
                    <a16:creationId xmlns:a16="http://schemas.microsoft.com/office/drawing/2014/main" id="{86476DC2-32A1-454F-995C-F70EA5BB7C14}"/>
                  </a:ext>
                </a:extLst>
              </p:cNvPr>
              <p:cNvSpPr/>
              <p:nvPr/>
            </p:nvSpPr>
            <p:spPr>
              <a:xfrm>
                <a:off x="3860800" y="1320800"/>
                <a:ext cx="1574800" cy="6079067"/>
              </a:xfrm>
              <a:custGeom>
                <a:avLst/>
                <a:gdLst>
                  <a:gd name="connsiteX0" fmla="*/ 1574800 w 1574800"/>
                  <a:gd name="connsiteY0" fmla="*/ 6062133 h 6079067"/>
                  <a:gd name="connsiteX1" fmla="*/ 1557867 w 1574800"/>
                  <a:gd name="connsiteY1" fmla="*/ 3048000 h 6079067"/>
                  <a:gd name="connsiteX2" fmla="*/ 0 w 1574800"/>
                  <a:gd name="connsiteY2" fmla="*/ 50800 h 6079067"/>
                  <a:gd name="connsiteX3" fmla="*/ 778933 w 1574800"/>
                  <a:gd name="connsiteY3" fmla="*/ 0 h 6079067"/>
                  <a:gd name="connsiteX4" fmla="*/ 795867 w 1574800"/>
                  <a:gd name="connsiteY4" fmla="*/ 3048000 h 6079067"/>
                  <a:gd name="connsiteX5" fmla="*/ 795867 w 1574800"/>
                  <a:gd name="connsiteY5" fmla="*/ 6079067 h 6079067"/>
                  <a:gd name="connsiteX6" fmla="*/ 1574800 w 1574800"/>
                  <a:gd name="connsiteY6" fmla="*/ 6062133 h 607906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574800" h="6079067">
                    <a:moveTo>
                      <a:pt x="1574800" y="6062133"/>
                    </a:moveTo>
                    <a:cubicBezTo>
                      <a:pt x="1569156" y="5057422"/>
                      <a:pt x="1563511" y="4052711"/>
                      <a:pt x="1557867" y="3048000"/>
                    </a:cubicBezTo>
                    <a:lnTo>
                      <a:pt x="0" y="50800"/>
                    </a:lnTo>
                    <a:lnTo>
                      <a:pt x="778933" y="0"/>
                    </a:lnTo>
                    <a:cubicBezTo>
                      <a:pt x="784578" y="1016000"/>
                      <a:pt x="790222" y="2032000"/>
                      <a:pt x="795867" y="3048000"/>
                    </a:cubicBezTo>
                    <a:lnTo>
                      <a:pt x="795867" y="6079067"/>
                    </a:lnTo>
                    <a:lnTo>
                      <a:pt x="1574800" y="6062133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</p:grpSp>
        <p:sp>
          <p:nvSpPr>
            <p:cNvPr id="6" name="Arc 5">
              <a:extLst>
                <a:ext uri="{FF2B5EF4-FFF2-40B4-BE49-F238E27FC236}">
                  <a16:creationId xmlns:a16="http://schemas.microsoft.com/office/drawing/2014/main" id="{6F80646E-E2FC-4063-B033-80D34DDD7BC1}"/>
                </a:ext>
              </a:extLst>
            </p:cNvPr>
            <p:cNvSpPr/>
            <p:nvPr/>
          </p:nvSpPr>
          <p:spPr>
            <a:xfrm>
              <a:off x="-1" y="812800"/>
              <a:ext cx="9144001" cy="3031067"/>
            </a:xfrm>
            <a:prstGeom prst="arc">
              <a:avLst>
                <a:gd name="adj1" fmla="val 21529879"/>
                <a:gd name="adj2" fmla="val 21523243"/>
              </a:avLst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pic>
        <p:nvPicPr>
          <p:cNvPr id="18" name="Image 17">
            <a:extLst>
              <a:ext uri="{FF2B5EF4-FFF2-40B4-BE49-F238E27FC236}">
                <a16:creationId xmlns:a16="http://schemas.microsoft.com/office/drawing/2014/main" id="{1C1BD078-B97C-44D8-804E-F9E055C8F94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7735" y="1666856"/>
            <a:ext cx="2857500" cy="381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1389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0000">
        <p14:vortex dir="r"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path" presetSubtype="0" repeatCount="indefinite" accel="50000" decel="5000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Motion origin="layout" path="M 8.33333E-7 4.44444E-6 C 0.12934 4.44444E-6 0.23472 0.01481 0.23472 0.03333 C 0.23472 0.05208 0.12934 0.06713 8.33333E-7 0.06713 C -0.12969 0.06713 -0.2349 0.05208 -0.2349 0.03333 C -0.2349 0.01481 -0.12969 4.44444E-6 8.33333E-7 4.44444E-6 Z " pathEditMode="relative" rAng="0" ptsTypes="AAAAA">
                                      <p:cBhvr>
                                        <p:cTn id="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" y="33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34000" b="-3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e 2">
            <a:extLst>
              <a:ext uri="{FF2B5EF4-FFF2-40B4-BE49-F238E27FC236}">
                <a16:creationId xmlns:a16="http://schemas.microsoft.com/office/drawing/2014/main" id="{BFB8270F-EE6B-4B39-BD59-B41D22A0BFC0}"/>
              </a:ext>
            </a:extLst>
          </p:cNvPr>
          <p:cNvGrpSpPr/>
          <p:nvPr/>
        </p:nvGrpSpPr>
        <p:grpSpPr>
          <a:xfrm>
            <a:off x="956732" y="5415138"/>
            <a:ext cx="7272868" cy="1442862"/>
            <a:chOff x="-33867" y="778933"/>
            <a:chExt cx="9177867" cy="6095999"/>
          </a:xfrm>
        </p:grpSpPr>
        <p:sp>
          <p:nvSpPr>
            <p:cNvPr id="4" name="Cylindre 3">
              <a:extLst>
                <a:ext uri="{FF2B5EF4-FFF2-40B4-BE49-F238E27FC236}">
                  <a16:creationId xmlns:a16="http://schemas.microsoft.com/office/drawing/2014/main" id="{27267AAB-689B-47AC-BD80-1F082FCFC4DD}"/>
                </a:ext>
              </a:extLst>
            </p:cNvPr>
            <p:cNvSpPr/>
            <p:nvPr/>
          </p:nvSpPr>
          <p:spPr>
            <a:xfrm>
              <a:off x="-33867" y="795866"/>
              <a:ext cx="9160934" cy="6079066"/>
            </a:xfrm>
            <a:prstGeom prst="can">
              <a:avLst>
                <a:gd name="adj" fmla="val 50000"/>
              </a:avLst>
            </a:prstGeom>
            <a:blipFill dpi="0" rotWithShape="1"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grpSp>
          <p:nvGrpSpPr>
            <p:cNvPr id="5" name="Groupe 4">
              <a:extLst>
                <a:ext uri="{FF2B5EF4-FFF2-40B4-BE49-F238E27FC236}">
                  <a16:creationId xmlns:a16="http://schemas.microsoft.com/office/drawing/2014/main" id="{8FE37AB3-4A0F-4DAD-999D-433D0309BBF1}"/>
                </a:ext>
              </a:extLst>
            </p:cNvPr>
            <p:cNvGrpSpPr/>
            <p:nvPr/>
          </p:nvGrpSpPr>
          <p:grpSpPr>
            <a:xfrm>
              <a:off x="-33867" y="778933"/>
              <a:ext cx="9177867" cy="6079067"/>
              <a:chOff x="0" y="1320800"/>
              <a:chExt cx="9177867" cy="6079067"/>
            </a:xfrm>
            <a:blipFill dpi="0" rotWithShape="1"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</p:grpSpPr>
          <p:sp>
            <p:nvSpPr>
              <p:cNvPr id="7" name="Forme libre : forme 6">
                <a:extLst>
                  <a:ext uri="{FF2B5EF4-FFF2-40B4-BE49-F238E27FC236}">
                    <a16:creationId xmlns:a16="http://schemas.microsoft.com/office/drawing/2014/main" id="{46C07AF7-E5A7-4CB6-AA2D-5DC755744B03}"/>
                  </a:ext>
                </a:extLst>
              </p:cNvPr>
              <p:cNvSpPr/>
              <p:nvPr/>
            </p:nvSpPr>
            <p:spPr>
              <a:xfrm>
                <a:off x="762000" y="1930400"/>
                <a:ext cx="7772400" cy="4995333"/>
              </a:xfrm>
              <a:custGeom>
                <a:avLst/>
                <a:gdLst>
                  <a:gd name="connsiteX0" fmla="*/ 0 w 7772400"/>
                  <a:gd name="connsiteY0" fmla="*/ 4758267 h 4995333"/>
                  <a:gd name="connsiteX1" fmla="*/ 16933 w 7772400"/>
                  <a:gd name="connsiteY1" fmla="*/ 1727200 h 4995333"/>
                  <a:gd name="connsiteX2" fmla="*/ 7772400 w 7772400"/>
                  <a:gd name="connsiteY2" fmla="*/ 220133 h 4995333"/>
                  <a:gd name="connsiteX3" fmla="*/ 7399867 w 7772400"/>
                  <a:gd name="connsiteY3" fmla="*/ 0 h 4995333"/>
                  <a:gd name="connsiteX4" fmla="*/ 474133 w 7772400"/>
                  <a:gd name="connsiteY4" fmla="*/ 1947333 h 4995333"/>
                  <a:gd name="connsiteX5" fmla="*/ 440267 w 7772400"/>
                  <a:gd name="connsiteY5" fmla="*/ 4995333 h 4995333"/>
                  <a:gd name="connsiteX6" fmla="*/ 0 w 7772400"/>
                  <a:gd name="connsiteY6" fmla="*/ 4758267 h 499533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7772400" h="4995333">
                    <a:moveTo>
                      <a:pt x="0" y="4758267"/>
                    </a:moveTo>
                    <a:cubicBezTo>
                      <a:pt x="5644" y="3747911"/>
                      <a:pt x="11289" y="2737556"/>
                      <a:pt x="16933" y="1727200"/>
                    </a:cubicBezTo>
                    <a:lnTo>
                      <a:pt x="7772400" y="220133"/>
                    </a:lnTo>
                    <a:lnTo>
                      <a:pt x="7399867" y="0"/>
                    </a:lnTo>
                    <a:lnTo>
                      <a:pt x="474133" y="1947333"/>
                    </a:lnTo>
                    <a:lnTo>
                      <a:pt x="440267" y="4995333"/>
                    </a:lnTo>
                    <a:lnTo>
                      <a:pt x="0" y="4758267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  <p:sp>
            <p:nvSpPr>
              <p:cNvPr id="8" name="Forme libre : forme 7">
                <a:extLst>
                  <a:ext uri="{FF2B5EF4-FFF2-40B4-BE49-F238E27FC236}">
                    <a16:creationId xmlns:a16="http://schemas.microsoft.com/office/drawing/2014/main" id="{487C931D-6B0D-4AB4-A4EE-7AFE896BADC2}"/>
                  </a:ext>
                </a:extLst>
              </p:cNvPr>
              <p:cNvSpPr/>
              <p:nvPr/>
            </p:nvSpPr>
            <p:spPr>
              <a:xfrm>
                <a:off x="220133" y="2387600"/>
                <a:ext cx="8873067" cy="4097867"/>
              </a:xfrm>
              <a:custGeom>
                <a:avLst/>
                <a:gdLst>
                  <a:gd name="connsiteX0" fmla="*/ 169334 w 8873067"/>
                  <a:gd name="connsiteY0" fmla="*/ 4097867 h 4097867"/>
                  <a:gd name="connsiteX1" fmla="*/ 203200 w 8873067"/>
                  <a:gd name="connsiteY1" fmla="*/ 1066800 h 4097867"/>
                  <a:gd name="connsiteX2" fmla="*/ 8636000 w 8873067"/>
                  <a:gd name="connsiteY2" fmla="*/ 0 h 4097867"/>
                  <a:gd name="connsiteX3" fmla="*/ 8873067 w 8873067"/>
                  <a:gd name="connsiteY3" fmla="*/ 254000 h 4097867"/>
                  <a:gd name="connsiteX4" fmla="*/ 16934 w 8873067"/>
                  <a:gd name="connsiteY4" fmla="*/ 829733 h 4097867"/>
                  <a:gd name="connsiteX5" fmla="*/ 0 w 8873067"/>
                  <a:gd name="connsiteY5" fmla="*/ 3911600 h 4097867"/>
                  <a:gd name="connsiteX6" fmla="*/ 169334 w 8873067"/>
                  <a:gd name="connsiteY6" fmla="*/ 4097867 h 409786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8873067" h="4097867">
                    <a:moveTo>
                      <a:pt x="169334" y="4097867"/>
                    </a:moveTo>
                    <a:lnTo>
                      <a:pt x="203200" y="1066800"/>
                    </a:lnTo>
                    <a:lnTo>
                      <a:pt x="8636000" y="0"/>
                    </a:lnTo>
                    <a:lnTo>
                      <a:pt x="8873067" y="254000"/>
                    </a:lnTo>
                    <a:lnTo>
                      <a:pt x="16934" y="829733"/>
                    </a:lnTo>
                    <a:cubicBezTo>
                      <a:pt x="11289" y="1857022"/>
                      <a:pt x="5645" y="2884311"/>
                      <a:pt x="0" y="3911600"/>
                    </a:cubicBezTo>
                    <a:lnTo>
                      <a:pt x="169334" y="4097867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  <p:sp>
            <p:nvSpPr>
              <p:cNvPr id="9" name="Forme libre : forme 8">
                <a:extLst>
                  <a:ext uri="{FF2B5EF4-FFF2-40B4-BE49-F238E27FC236}">
                    <a16:creationId xmlns:a16="http://schemas.microsoft.com/office/drawing/2014/main" id="{B71C8B95-4E93-46E9-B0AD-8DC6B6F366D1}"/>
                  </a:ext>
                </a:extLst>
              </p:cNvPr>
              <p:cNvSpPr/>
              <p:nvPr/>
            </p:nvSpPr>
            <p:spPr>
              <a:xfrm>
                <a:off x="0" y="2624667"/>
                <a:ext cx="9177867" cy="3471333"/>
              </a:xfrm>
              <a:custGeom>
                <a:avLst/>
                <a:gdLst>
                  <a:gd name="connsiteX0" fmla="*/ 0 w 9177867"/>
                  <a:gd name="connsiteY0" fmla="*/ 3335866 h 3471333"/>
                  <a:gd name="connsiteX1" fmla="*/ 50800 w 9177867"/>
                  <a:gd name="connsiteY1" fmla="*/ 270933 h 3471333"/>
                  <a:gd name="connsiteX2" fmla="*/ 9177867 w 9177867"/>
                  <a:gd name="connsiteY2" fmla="*/ 270933 h 3471333"/>
                  <a:gd name="connsiteX3" fmla="*/ 9160933 w 9177867"/>
                  <a:gd name="connsiteY3" fmla="*/ 3403600 h 3471333"/>
                  <a:gd name="connsiteX4" fmla="*/ 9110133 w 9177867"/>
                  <a:gd name="connsiteY4" fmla="*/ 3471333 h 3471333"/>
                  <a:gd name="connsiteX5" fmla="*/ 9076267 w 9177867"/>
                  <a:gd name="connsiteY5" fmla="*/ 558800 h 3471333"/>
                  <a:gd name="connsiteX6" fmla="*/ 118533 w 9177867"/>
                  <a:gd name="connsiteY6" fmla="*/ 0 h 3471333"/>
                  <a:gd name="connsiteX7" fmla="*/ 67733 w 9177867"/>
                  <a:gd name="connsiteY7" fmla="*/ 304800 h 3471333"/>
                  <a:gd name="connsiteX8" fmla="*/ 0 w 9177867"/>
                  <a:gd name="connsiteY8" fmla="*/ 3335866 h 347133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9177867" h="3471333">
                    <a:moveTo>
                      <a:pt x="0" y="3335866"/>
                    </a:moveTo>
                    <a:lnTo>
                      <a:pt x="50800" y="270933"/>
                    </a:lnTo>
                    <a:lnTo>
                      <a:pt x="9177867" y="270933"/>
                    </a:lnTo>
                    <a:cubicBezTo>
                      <a:pt x="9172222" y="1315155"/>
                      <a:pt x="9166578" y="2359378"/>
                      <a:pt x="9160933" y="3403600"/>
                    </a:cubicBezTo>
                    <a:lnTo>
                      <a:pt x="9110133" y="3471333"/>
                    </a:lnTo>
                    <a:lnTo>
                      <a:pt x="9076267" y="558800"/>
                    </a:lnTo>
                    <a:lnTo>
                      <a:pt x="118533" y="0"/>
                    </a:lnTo>
                    <a:lnTo>
                      <a:pt x="67733" y="304800"/>
                    </a:lnTo>
                    <a:lnTo>
                      <a:pt x="0" y="3335866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  <p:sp>
            <p:nvSpPr>
              <p:cNvPr id="10" name="Forme libre : forme 9">
                <a:extLst>
                  <a:ext uri="{FF2B5EF4-FFF2-40B4-BE49-F238E27FC236}">
                    <a16:creationId xmlns:a16="http://schemas.microsoft.com/office/drawing/2014/main" id="{26D6BAB6-023B-492E-9EE3-B6C99B3E37F2}"/>
                  </a:ext>
                </a:extLst>
              </p:cNvPr>
              <p:cNvSpPr/>
              <p:nvPr/>
            </p:nvSpPr>
            <p:spPr>
              <a:xfrm>
                <a:off x="1761067" y="1574800"/>
                <a:ext cx="5825066" cy="5672667"/>
              </a:xfrm>
              <a:custGeom>
                <a:avLst/>
                <a:gdLst>
                  <a:gd name="connsiteX0" fmla="*/ 0 w 5825066"/>
                  <a:gd name="connsiteY0" fmla="*/ 5537200 h 5672667"/>
                  <a:gd name="connsiteX1" fmla="*/ 33866 w 5825066"/>
                  <a:gd name="connsiteY1" fmla="*/ 2489200 h 5672667"/>
                  <a:gd name="connsiteX2" fmla="*/ 5825066 w 5825066"/>
                  <a:gd name="connsiteY2" fmla="*/ 135467 h 5672667"/>
                  <a:gd name="connsiteX3" fmla="*/ 5147733 w 5825066"/>
                  <a:gd name="connsiteY3" fmla="*/ 0 h 5672667"/>
                  <a:gd name="connsiteX4" fmla="*/ 626533 w 5825066"/>
                  <a:gd name="connsiteY4" fmla="*/ 2624667 h 5672667"/>
                  <a:gd name="connsiteX5" fmla="*/ 660400 w 5825066"/>
                  <a:gd name="connsiteY5" fmla="*/ 5672667 h 5672667"/>
                  <a:gd name="connsiteX6" fmla="*/ 0 w 5825066"/>
                  <a:gd name="connsiteY6" fmla="*/ 5537200 h 567266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5825066" h="5672667">
                    <a:moveTo>
                      <a:pt x="0" y="5537200"/>
                    </a:moveTo>
                    <a:lnTo>
                      <a:pt x="33866" y="2489200"/>
                    </a:lnTo>
                    <a:lnTo>
                      <a:pt x="5825066" y="135467"/>
                    </a:lnTo>
                    <a:lnTo>
                      <a:pt x="5147733" y="0"/>
                    </a:lnTo>
                    <a:lnTo>
                      <a:pt x="626533" y="2624667"/>
                    </a:lnTo>
                    <a:lnTo>
                      <a:pt x="660400" y="5672667"/>
                    </a:lnTo>
                    <a:lnTo>
                      <a:pt x="0" y="553720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  <p:sp>
            <p:nvSpPr>
              <p:cNvPr id="11" name="Forme libre : forme 10">
                <a:extLst>
                  <a:ext uri="{FF2B5EF4-FFF2-40B4-BE49-F238E27FC236}">
                    <a16:creationId xmlns:a16="http://schemas.microsoft.com/office/drawing/2014/main" id="{423DE709-3B3A-4B00-BDB4-227DA8A473FB}"/>
                  </a:ext>
                </a:extLst>
              </p:cNvPr>
              <p:cNvSpPr/>
              <p:nvPr/>
            </p:nvSpPr>
            <p:spPr>
              <a:xfrm>
                <a:off x="304800" y="2099733"/>
                <a:ext cx="8585200" cy="4555067"/>
              </a:xfrm>
              <a:custGeom>
                <a:avLst/>
                <a:gdLst>
                  <a:gd name="connsiteX0" fmla="*/ 8585200 w 8585200"/>
                  <a:gd name="connsiteY0" fmla="*/ 4334934 h 4555067"/>
                  <a:gd name="connsiteX1" fmla="*/ 8551333 w 8585200"/>
                  <a:gd name="connsiteY1" fmla="*/ 1337734 h 4555067"/>
                  <a:gd name="connsiteX2" fmla="*/ 0 w 8585200"/>
                  <a:gd name="connsiteY2" fmla="*/ 254000 h 4555067"/>
                  <a:gd name="connsiteX3" fmla="*/ 338667 w 8585200"/>
                  <a:gd name="connsiteY3" fmla="*/ 0 h 4555067"/>
                  <a:gd name="connsiteX4" fmla="*/ 8229600 w 8585200"/>
                  <a:gd name="connsiteY4" fmla="*/ 1557867 h 4555067"/>
                  <a:gd name="connsiteX5" fmla="*/ 8263467 w 8585200"/>
                  <a:gd name="connsiteY5" fmla="*/ 4555067 h 4555067"/>
                  <a:gd name="connsiteX6" fmla="*/ 8585200 w 8585200"/>
                  <a:gd name="connsiteY6" fmla="*/ 4334934 h 455506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8585200" h="4555067">
                    <a:moveTo>
                      <a:pt x="8585200" y="4334934"/>
                    </a:moveTo>
                    <a:lnTo>
                      <a:pt x="8551333" y="1337734"/>
                    </a:lnTo>
                    <a:lnTo>
                      <a:pt x="0" y="254000"/>
                    </a:lnTo>
                    <a:lnTo>
                      <a:pt x="338667" y="0"/>
                    </a:lnTo>
                    <a:lnTo>
                      <a:pt x="8229600" y="1557867"/>
                    </a:lnTo>
                    <a:lnTo>
                      <a:pt x="8263467" y="4555067"/>
                    </a:lnTo>
                    <a:lnTo>
                      <a:pt x="8585200" y="433493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  <p:sp>
            <p:nvSpPr>
              <p:cNvPr id="12" name="Forme libre : forme 11">
                <a:extLst>
                  <a:ext uri="{FF2B5EF4-FFF2-40B4-BE49-F238E27FC236}">
                    <a16:creationId xmlns:a16="http://schemas.microsoft.com/office/drawing/2014/main" id="{CC937F9B-A406-47FA-B976-3DFAB6D5543F}"/>
                  </a:ext>
                </a:extLst>
              </p:cNvPr>
              <p:cNvSpPr/>
              <p:nvPr/>
            </p:nvSpPr>
            <p:spPr>
              <a:xfrm>
                <a:off x="1117600" y="1693333"/>
                <a:ext cx="6993467" cy="5334000"/>
              </a:xfrm>
              <a:custGeom>
                <a:avLst/>
                <a:gdLst>
                  <a:gd name="connsiteX0" fmla="*/ 6993467 w 6993467"/>
                  <a:gd name="connsiteY0" fmla="*/ 5181600 h 5334000"/>
                  <a:gd name="connsiteX1" fmla="*/ 6976533 w 6993467"/>
                  <a:gd name="connsiteY1" fmla="*/ 2167467 h 5334000"/>
                  <a:gd name="connsiteX2" fmla="*/ 0 w 6993467"/>
                  <a:gd name="connsiteY2" fmla="*/ 169334 h 5334000"/>
                  <a:gd name="connsiteX3" fmla="*/ 575733 w 6993467"/>
                  <a:gd name="connsiteY3" fmla="*/ 0 h 5334000"/>
                  <a:gd name="connsiteX4" fmla="*/ 6434667 w 6993467"/>
                  <a:gd name="connsiteY4" fmla="*/ 2353734 h 5334000"/>
                  <a:gd name="connsiteX5" fmla="*/ 6434667 w 6993467"/>
                  <a:gd name="connsiteY5" fmla="*/ 5334000 h 5334000"/>
                  <a:gd name="connsiteX6" fmla="*/ 6993467 w 6993467"/>
                  <a:gd name="connsiteY6" fmla="*/ 5181600 h 5334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6993467" h="5334000">
                    <a:moveTo>
                      <a:pt x="6993467" y="5181600"/>
                    </a:moveTo>
                    <a:cubicBezTo>
                      <a:pt x="6987822" y="4176889"/>
                      <a:pt x="6982178" y="3172178"/>
                      <a:pt x="6976533" y="2167467"/>
                    </a:cubicBezTo>
                    <a:lnTo>
                      <a:pt x="0" y="169334"/>
                    </a:lnTo>
                    <a:lnTo>
                      <a:pt x="575733" y="0"/>
                    </a:lnTo>
                    <a:lnTo>
                      <a:pt x="6434667" y="2353734"/>
                    </a:lnTo>
                    <a:lnTo>
                      <a:pt x="6434667" y="5334000"/>
                    </a:lnTo>
                    <a:lnTo>
                      <a:pt x="6993467" y="518160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  <p:sp>
            <p:nvSpPr>
              <p:cNvPr id="13" name="Forme libre : forme 12">
                <a:extLst>
                  <a:ext uri="{FF2B5EF4-FFF2-40B4-BE49-F238E27FC236}">
                    <a16:creationId xmlns:a16="http://schemas.microsoft.com/office/drawing/2014/main" id="{E7490507-1561-468E-8F43-B13B70835B1A}"/>
                  </a:ext>
                </a:extLst>
              </p:cNvPr>
              <p:cNvSpPr/>
              <p:nvPr/>
            </p:nvSpPr>
            <p:spPr>
              <a:xfrm>
                <a:off x="3115733" y="1371600"/>
                <a:ext cx="3149600" cy="6028267"/>
              </a:xfrm>
              <a:custGeom>
                <a:avLst/>
                <a:gdLst>
                  <a:gd name="connsiteX0" fmla="*/ 16934 w 3149600"/>
                  <a:gd name="connsiteY0" fmla="*/ 5909733 h 6028267"/>
                  <a:gd name="connsiteX1" fmla="*/ 16934 w 3149600"/>
                  <a:gd name="connsiteY1" fmla="*/ 2946400 h 6028267"/>
                  <a:gd name="connsiteX2" fmla="*/ 3149600 w 3149600"/>
                  <a:gd name="connsiteY2" fmla="*/ 50800 h 6028267"/>
                  <a:gd name="connsiteX3" fmla="*/ 2319867 w 3149600"/>
                  <a:gd name="connsiteY3" fmla="*/ 0 h 6028267"/>
                  <a:gd name="connsiteX4" fmla="*/ 762000 w 3149600"/>
                  <a:gd name="connsiteY4" fmla="*/ 3014133 h 6028267"/>
                  <a:gd name="connsiteX5" fmla="*/ 778934 w 3149600"/>
                  <a:gd name="connsiteY5" fmla="*/ 6028267 h 6028267"/>
                  <a:gd name="connsiteX6" fmla="*/ 0 w 3149600"/>
                  <a:gd name="connsiteY6" fmla="*/ 5960533 h 6028267"/>
                  <a:gd name="connsiteX7" fmla="*/ 16934 w 3149600"/>
                  <a:gd name="connsiteY7" fmla="*/ 5909733 h 602826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3149600" h="6028267">
                    <a:moveTo>
                      <a:pt x="16934" y="5909733"/>
                    </a:moveTo>
                    <a:lnTo>
                      <a:pt x="16934" y="2946400"/>
                    </a:lnTo>
                    <a:lnTo>
                      <a:pt x="3149600" y="50800"/>
                    </a:lnTo>
                    <a:lnTo>
                      <a:pt x="2319867" y="0"/>
                    </a:lnTo>
                    <a:lnTo>
                      <a:pt x="762000" y="3014133"/>
                    </a:lnTo>
                    <a:cubicBezTo>
                      <a:pt x="767645" y="4018844"/>
                      <a:pt x="773289" y="5023556"/>
                      <a:pt x="778934" y="6028267"/>
                    </a:cubicBezTo>
                    <a:lnTo>
                      <a:pt x="0" y="5960533"/>
                    </a:lnTo>
                    <a:lnTo>
                      <a:pt x="16934" y="5909733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  <p:sp>
            <p:nvSpPr>
              <p:cNvPr id="14" name="Forme libre : forme 13">
                <a:extLst>
                  <a:ext uri="{FF2B5EF4-FFF2-40B4-BE49-F238E27FC236}">
                    <a16:creationId xmlns:a16="http://schemas.microsoft.com/office/drawing/2014/main" id="{9212DF11-59D3-4933-9C9F-B5D638D84034}"/>
                  </a:ext>
                </a:extLst>
              </p:cNvPr>
              <p:cNvSpPr/>
              <p:nvPr/>
            </p:nvSpPr>
            <p:spPr>
              <a:xfrm>
                <a:off x="2370667" y="1422400"/>
                <a:ext cx="4555066" cy="5909733"/>
              </a:xfrm>
              <a:custGeom>
                <a:avLst/>
                <a:gdLst>
                  <a:gd name="connsiteX0" fmla="*/ 4504266 w 4555066"/>
                  <a:gd name="connsiteY0" fmla="*/ 5808133 h 5909733"/>
                  <a:gd name="connsiteX1" fmla="*/ 4504266 w 4555066"/>
                  <a:gd name="connsiteY1" fmla="*/ 2777067 h 5909733"/>
                  <a:gd name="connsiteX2" fmla="*/ 0 w 4555066"/>
                  <a:gd name="connsiteY2" fmla="*/ 118533 h 5909733"/>
                  <a:gd name="connsiteX3" fmla="*/ 728133 w 4555066"/>
                  <a:gd name="connsiteY3" fmla="*/ 0 h 5909733"/>
                  <a:gd name="connsiteX4" fmla="*/ 3810000 w 4555066"/>
                  <a:gd name="connsiteY4" fmla="*/ 2878667 h 5909733"/>
                  <a:gd name="connsiteX5" fmla="*/ 3826933 w 4555066"/>
                  <a:gd name="connsiteY5" fmla="*/ 5909733 h 5909733"/>
                  <a:gd name="connsiteX6" fmla="*/ 4555066 w 4555066"/>
                  <a:gd name="connsiteY6" fmla="*/ 5774267 h 5909733"/>
                  <a:gd name="connsiteX7" fmla="*/ 4538133 w 4555066"/>
                  <a:gd name="connsiteY7" fmla="*/ 5740400 h 5909733"/>
                  <a:gd name="connsiteX8" fmla="*/ 4504266 w 4555066"/>
                  <a:gd name="connsiteY8" fmla="*/ 5808133 h 590973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4555066" h="5909733">
                    <a:moveTo>
                      <a:pt x="4504266" y="5808133"/>
                    </a:moveTo>
                    <a:lnTo>
                      <a:pt x="4504266" y="2777067"/>
                    </a:lnTo>
                    <a:lnTo>
                      <a:pt x="0" y="118533"/>
                    </a:lnTo>
                    <a:lnTo>
                      <a:pt x="728133" y="0"/>
                    </a:lnTo>
                    <a:lnTo>
                      <a:pt x="3810000" y="2878667"/>
                    </a:lnTo>
                    <a:cubicBezTo>
                      <a:pt x="3815644" y="3889022"/>
                      <a:pt x="3821289" y="4899378"/>
                      <a:pt x="3826933" y="5909733"/>
                    </a:cubicBezTo>
                    <a:lnTo>
                      <a:pt x="4555066" y="5774267"/>
                    </a:lnTo>
                    <a:lnTo>
                      <a:pt x="4538133" y="5740400"/>
                    </a:lnTo>
                    <a:lnTo>
                      <a:pt x="4504266" y="5808133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  <p:sp>
            <p:nvSpPr>
              <p:cNvPr id="15" name="Forme libre : forme 14">
                <a:extLst>
                  <a:ext uri="{FF2B5EF4-FFF2-40B4-BE49-F238E27FC236}">
                    <a16:creationId xmlns:a16="http://schemas.microsoft.com/office/drawing/2014/main" id="{38A19F66-CEE4-48EC-BDEE-C7FB55437F58}"/>
                  </a:ext>
                </a:extLst>
              </p:cNvPr>
              <p:cNvSpPr/>
              <p:nvPr/>
            </p:nvSpPr>
            <p:spPr>
              <a:xfrm>
                <a:off x="3860800" y="1320800"/>
                <a:ext cx="1574800" cy="6079067"/>
              </a:xfrm>
              <a:custGeom>
                <a:avLst/>
                <a:gdLst>
                  <a:gd name="connsiteX0" fmla="*/ 1574800 w 1574800"/>
                  <a:gd name="connsiteY0" fmla="*/ 6062133 h 6079067"/>
                  <a:gd name="connsiteX1" fmla="*/ 1557867 w 1574800"/>
                  <a:gd name="connsiteY1" fmla="*/ 3048000 h 6079067"/>
                  <a:gd name="connsiteX2" fmla="*/ 0 w 1574800"/>
                  <a:gd name="connsiteY2" fmla="*/ 50800 h 6079067"/>
                  <a:gd name="connsiteX3" fmla="*/ 778933 w 1574800"/>
                  <a:gd name="connsiteY3" fmla="*/ 0 h 6079067"/>
                  <a:gd name="connsiteX4" fmla="*/ 795867 w 1574800"/>
                  <a:gd name="connsiteY4" fmla="*/ 3048000 h 6079067"/>
                  <a:gd name="connsiteX5" fmla="*/ 795867 w 1574800"/>
                  <a:gd name="connsiteY5" fmla="*/ 6079067 h 6079067"/>
                  <a:gd name="connsiteX6" fmla="*/ 1574800 w 1574800"/>
                  <a:gd name="connsiteY6" fmla="*/ 6062133 h 607906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574800" h="6079067">
                    <a:moveTo>
                      <a:pt x="1574800" y="6062133"/>
                    </a:moveTo>
                    <a:cubicBezTo>
                      <a:pt x="1569156" y="5057422"/>
                      <a:pt x="1563511" y="4052711"/>
                      <a:pt x="1557867" y="3048000"/>
                    </a:cubicBezTo>
                    <a:lnTo>
                      <a:pt x="0" y="50800"/>
                    </a:lnTo>
                    <a:lnTo>
                      <a:pt x="778933" y="0"/>
                    </a:lnTo>
                    <a:cubicBezTo>
                      <a:pt x="784578" y="1016000"/>
                      <a:pt x="790222" y="2032000"/>
                      <a:pt x="795867" y="3048000"/>
                    </a:cubicBezTo>
                    <a:lnTo>
                      <a:pt x="795867" y="6079067"/>
                    </a:lnTo>
                    <a:lnTo>
                      <a:pt x="1574800" y="6062133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</p:grpSp>
        <p:sp>
          <p:nvSpPr>
            <p:cNvPr id="6" name="Arc 5">
              <a:extLst>
                <a:ext uri="{FF2B5EF4-FFF2-40B4-BE49-F238E27FC236}">
                  <a16:creationId xmlns:a16="http://schemas.microsoft.com/office/drawing/2014/main" id="{1D546596-B113-4FA0-AA0D-A5DDD69D895F}"/>
                </a:ext>
              </a:extLst>
            </p:cNvPr>
            <p:cNvSpPr/>
            <p:nvPr/>
          </p:nvSpPr>
          <p:spPr>
            <a:xfrm>
              <a:off x="-1" y="812800"/>
              <a:ext cx="9144001" cy="3031067"/>
            </a:xfrm>
            <a:prstGeom prst="arc">
              <a:avLst>
                <a:gd name="adj1" fmla="val 21529879"/>
                <a:gd name="adj2" fmla="val 21523243"/>
              </a:avLst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pic>
        <p:nvPicPr>
          <p:cNvPr id="16" name="Image 15">
            <a:extLst>
              <a:ext uri="{FF2B5EF4-FFF2-40B4-BE49-F238E27FC236}">
                <a16:creationId xmlns:a16="http://schemas.microsoft.com/office/drawing/2014/main" id="{F464AD87-DD61-4AFB-8E78-0D7E176A31A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1222" y="3445982"/>
            <a:ext cx="1924050" cy="2114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92267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20000">
        <p15:prstTrans prst="wind"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path" presetSubtype="0" repeatCount="indefinite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8142 0.02755 L 0.2526 0.06319 L 0.48889 0.06319 L 0.29913 0.08542 L 0.371 0.12153 L 0.18142 0.09907 L -0.00834 0.12153 L 0.06354 0.08542 L -0.12605 0.06319 L 0.11007 0.06319 L 0.18142 0.02755 Z " pathEditMode="relative" rAng="0" ptsTypes="AAAAAAAAAAA">
                                      <p:cBhvr>
                                        <p:cTn id="6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469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47000" b="-4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e 2">
            <a:extLst>
              <a:ext uri="{FF2B5EF4-FFF2-40B4-BE49-F238E27FC236}">
                <a16:creationId xmlns:a16="http://schemas.microsoft.com/office/drawing/2014/main" id="{CEBBF076-876F-4175-8E02-B7D28C95FE70}"/>
              </a:ext>
            </a:extLst>
          </p:cNvPr>
          <p:cNvGrpSpPr/>
          <p:nvPr/>
        </p:nvGrpSpPr>
        <p:grpSpPr>
          <a:xfrm>
            <a:off x="2116666" y="5416133"/>
            <a:ext cx="5164666" cy="1442862"/>
            <a:chOff x="-33867" y="778933"/>
            <a:chExt cx="9177867" cy="6095999"/>
          </a:xfrm>
        </p:grpSpPr>
        <p:sp>
          <p:nvSpPr>
            <p:cNvPr id="4" name="Cylindre 3">
              <a:extLst>
                <a:ext uri="{FF2B5EF4-FFF2-40B4-BE49-F238E27FC236}">
                  <a16:creationId xmlns:a16="http://schemas.microsoft.com/office/drawing/2014/main" id="{E8E1933B-C08C-419D-944E-6FB8E9B64672}"/>
                </a:ext>
              </a:extLst>
            </p:cNvPr>
            <p:cNvSpPr/>
            <p:nvPr/>
          </p:nvSpPr>
          <p:spPr>
            <a:xfrm>
              <a:off x="-33867" y="795866"/>
              <a:ext cx="9160934" cy="6079066"/>
            </a:xfrm>
            <a:prstGeom prst="can">
              <a:avLst>
                <a:gd name="adj" fmla="val 50000"/>
              </a:avLst>
            </a:prstGeom>
            <a:blipFill dpi="0" rotWithShape="1"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grpSp>
          <p:nvGrpSpPr>
            <p:cNvPr id="5" name="Groupe 4">
              <a:extLst>
                <a:ext uri="{FF2B5EF4-FFF2-40B4-BE49-F238E27FC236}">
                  <a16:creationId xmlns:a16="http://schemas.microsoft.com/office/drawing/2014/main" id="{8487B35F-BA90-4D29-AC4A-B424A7920A3F}"/>
                </a:ext>
              </a:extLst>
            </p:cNvPr>
            <p:cNvGrpSpPr/>
            <p:nvPr/>
          </p:nvGrpSpPr>
          <p:grpSpPr>
            <a:xfrm>
              <a:off x="-33867" y="778933"/>
              <a:ext cx="9177867" cy="6079067"/>
              <a:chOff x="0" y="1320800"/>
              <a:chExt cx="9177867" cy="6079067"/>
            </a:xfrm>
            <a:blipFill dpi="0" rotWithShape="1"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</p:grpSpPr>
          <p:sp>
            <p:nvSpPr>
              <p:cNvPr id="7" name="Forme libre : forme 6">
                <a:extLst>
                  <a:ext uri="{FF2B5EF4-FFF2-40B4-BE49-F238E27FC236}">
                    <a16:creationId xmlns:a16="http://schemas.microsoft.com/office/drawing/2014/main" id="{7FCEB7B8-73D4-47A1-B69A-4C7F2CE887BE}"/>
                  </a:ext>
                </a:extLst>
              </p:cNvPr>
              <p:cNvSpPr/>
              <p:nvPr/>
            </p:nvSpPr>
            <p:spPr>
              <a:xfrm>
                <a:off x="762000" y="1930400"/>
                <a:ext cx="7772400" cy="4995333"/>
              </a:xfrm>
              <a:custGeom>
                <a:avLst/>
                <a:gdLst>
                  <a:gd name="connsiteX0" fmla="*/ 0 w 7772400"/>
                  <a:gd name="connsiteY0" fmla="*/ 4758267 h 4995333"/>
                  <a:gd name="connsiteX1" fmla="*/ 16933 w 7772400"/>
                  <a:gd name="connsiteY1" fmla="*/ 1727200 h 4995333"/>
                  <a:gd name="connsiteX2" fmla="*/ 7772400 w 7772400"/>
                  <a:gd name="connsiteY2" fmla="*/ 220133 h 4995333"/>
                  <a:gd name="connsiteX3" fmla="*/ 7399867 w 7772400"/>
                  <a:gd name="connsiteY3" fmla="*/ 0 h 4995333"/>
                  <a:gd name="connsiteX4" fmla="*/ 474133 w 7772400"/>
                  <a:gd name="connsiteY4" fmla="*/ 1947333 h 4995333"/>
                  <a:gd name="connsiteX5" fmla="*/ 440267 w 7772400"/>
                  <a:gd name="connsiteY5" fmla="*/ 4995333 h 4995333"/>
                  <a:gd name="connsiteX6" fmla="*/ 0 w 7772400"/>
                  <a:gd name="connsiteY6" fmla="*/ 4758267 h 499533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7772400" h="4995333">
                    <a:moveTo>
                      <a:pt x="0" y="4758267"/>
                    </a:moveTo>
                    <a:cubicBezTo>
                      <a:pt x="5644" y="3747911"/>
                      <a:pt x="11289" y="2737556"/>
                      <a:pt x="16933" y="1727200"/>
                    </a:cubicBezTo>
                    <a:lnTo>
                      <a:pt x="7772400" y="220133"/>
                    </a:lnTo>
                    <a:lnTo>
                      <a:pt x="7399867" y="0"/>
                    </a:lnTo>
                    <a:lnTo>
                      <a:pt x="474133" y="1947333"/>
                    </a:lnTo>
                    <a:lnTo>
                      <a:pt x="440267" y="4995333"/>
                    </a:lnTo>
                    <a:lnTo>
                      <a:pt x="0" y="4758267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  <p:sp>
            <p:nvSpPr>
              <p:cNvPr id="8" name="Forme libre : forme 7">
                <a:extLst>
                  <a:ext uri="{FF2B5EF4-FFF2-40B4-BE49-F238E27FC236}">
                    <a16:creationId xmlns:a16="http://schemas.microsoft.com/office/drawing/2014/main" id="{C28BABA5-ABA2-4391-B37E-3E9F4674B7D6}"/>
                  </a:ext>
                </a:extLst>
              </p:cNvPr>
              <p:cNvSpPr/>
              <p:nvPr/>
            </p:nvSpPr>
            <p:spPr>
              <a:xfrm>
                <a:off x="220133" y="2387600"/>
                <a:ext cx="8873067" cy="4097867"/>
              </a:xfrm>
              <a:custGeom>
                <a:avLst/>
                <a:gdLst>
                  <a:gd name="connsiteX0" fmla="*/ 169334 w 8873067"/>
                  <a:gd name="connsiteY0" fmla="*/ 4097867 h 4097867"/>
                  <a:gd name="connsiteX1" fmla="*/ 203200 w 8873067"/>
                  <a:gd name="connsiteY1" fmla="*/ 1066800 h 4097867"/>
                  <a:gd name="connsiteX2" fmla="*/ 8636000 w 8873067"/>
                  <a:gd name="connsiteY2" fmla="*/ 0 h 4097867"/>
                  <a:gd name="connsiteX3" fmla="*/ 8873067 w 8873067"/>
                  <a:gd name="connsiteY3" fmla="*/ 254000 h 4097867"/>
                  <a:gd name="connsiteX4" fmla="*/ 16934 w 8873067"/>
                  <a:gd name="connsiteY4" fmla="*/ 829733 h 4097867"/>
                  <a:gd name="connsiteX5" fmla="*/ 0 w 8873067"/>
                  <a:gd name="connsiteY5" fmla="*/ 3911600 h 4097867"/>
                  <a:gd name="connsiteX6" fmla="*/ 169334 w 8873067"/>
                  <a:gd name="connsiteY6" fmla="*/ 4097867 h 409786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8873067" h="4097867">
                    <a:moveTo>
                      <a:pt x="169334" y="4097867"/>
                    </a:moveTo>
                    <a:lnTo>
                      <a:pt x="203200" y="1066800"/>
                    </a:lnTo>
                    <a:lnTo>
                      <a:pt x="8636000" y="0"/>
                    </a:lnTo>
                    <a:lnTo>
                      <a:pt x="8873067" y="254000"/>
                    </a:lnTo>
                    <a:lnTo>
                      <a:pt x="16934" y="829733"/>
                    </a:lnTo>
                    <a:cubicBezTo>
                      <a:pt x="11289" y="1857022"/>
                      <a:pt x="5645" y="2884311"/>
                      <a:pt x="0" y="3911600"/>
                    </a:cubicBezTo>
                    <a:lnTo>
                      <a:pt x="169334" y="4097867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  <p:sp>
            <p:nvSpPr>
              <p:cNvPr id="9" name="Forme libre : forme 8">
                <a:extLst>
                  <a:ext uri="{FF2B5EF4-FFF2-40B4-BE49-F238E27FC236}">
                    <a16:creationId xmlns:a16="http://schemas.microsoft.com/office/drawing/2014/main" id="{9B62D413-4446-4F8B-983C-A8125021DFC7}"/>
                  </a:ext>
                </a:extLst>
              </p:cNvPr>
              <p:cNvSpPr/>
              <p:nvPr/>
            </p:nvSpPr>
            <p:spPr>
              <a:xfrm>
                <a:off x="0" y="2624667"/>
                <a:ext cx="9177867" cy="3471333"/>
              </a:xfrm>
              <a:custGeom>
                <a:avLst/>
                <a:gdLst>
                  <a:gd name="connsiteX0" fmla="*/ 0 w 9177867"/>
                  <a:gd name="connsiteY0" fmla="*/ 3335866 h 3471333"/>
                  <a:gd name="connsiteX1" fmla="*/ 50800 w 9177867"/>
                  <a:gd name="connsiteY1" fmla="*/ 270933 h 3471333"/>
                  <a:gd name="connsiteX2" fmla="*/ 9177867 w 9177867"/>
                  <a:gd name="connsiteY2" fmla="*/ 270933 h 3471333"/>
                  <a:gd name="connsiteX3" fmla="*/ 9160933 w 9177867"/>
                  <a:gd name="connsiteY3" fmla="*/ 3403600 h 3471333"/>
                  <a:gd name="connsiteX4" fmla="*/ 9110133 w 9177867"/>
                  <a:gd name="connsiteY4" fmla="*/ 3471333 h 3471333"/>
                  <a:gd name="connsiteX5" fmla="*/ 9076267 w 9177867"/>
                  <a:gd name="connsiteY5" fmla="*/ 558800 h 3471333"/>
                  <a:gd name="connsiteX6" fmla="*/ 118533 w 9177867"/>
                  <a:gd name="connsiteY6" fmla="*/ 0 h 3471333"/>
                  <a:gd name="connsiteX7" fmla="*/ 67733 w 9177867"/>
                  <a:gd name="connsiteY7" fmla="*/ 304800 h 3471333"/>
                  <a:gd name="connsiteX8" fmla="*/ 0 w 9177867"/>
                  <a:gd name="connsiteY8" fmla="*/ 3335866 h 347133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9177867" h="3471333">
                    <a:moveTo>
                      <a:pt x="0" y="3335866"/>
                    </a:moveTo>
                    <a:lnTo>
                      <a:pt x="50800" y="270933"/>
                    </a:lnTo>
                    <a:lnTo>
                      <a:pt x="9177867" y="270933"/>
                    </a:lnTo>
                    <a:cubicBezTo>
                      <a:pt x="9172222" y="1315155"/>
                      <a:pt x="9166578" y="2359378"/>
                      <a:pt x="9160933" y="3403600"/>
                    </a:cubicBezTo>
                    <a:lnTo>
                      <a:pt x="9110133" y="3471333"/>
                    </a:lnTo>
                    <a:lnTo>
                      <a:pt x="9076267" y="558800"/>
                    </a:lnTo>
                    <a:lnTo>
                      <a:pt x="118533" y="0"/>
                    </a:lnTo>
                    <a:lnTo>
                      <a:pt x="67733" y="304800"/>
                    </a:lnTo>
                    <a:lnTo>
                      <a:pt x="0" y="3335866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  <p:sp>
            <p:nvSpPr>
              <p:cNvPr id="10" name="Forme libre : forme 9">
                <a:extLst>
                  <a:ext uri="{FF2B5EF4-FFF2-40B4-BE49-F238E27FC236}">
                    <a16:creationId xmlns:a16="http://schemas.microsoft.com/office/drawing/2014/main" id="{81EF1781-13EB-4D74-819B-DE8D33087F5B}"/>
                  </a:ext>
                </a:extLst>
              </p:cNvPr>
              <p:cNvSpPr/>
              <p:nvPr/>
            </p:nvSpPr>
            <p:spPr>
              <a:xfrm>
                <a:off x="1761067" y="1574800"/>
                <a:ext cx="5825066" cy="5672667"/>
              </a:xfrm>
              <a:custGeom>
                <a:avLst/>
                <a:gdLst>
                  <a:gd name="connsiteX0" fmla="*/ 0 w 5825066"/>
                  <a:gd name="connsiteY0" fmla="*/ 5537200 h 5672667"/>
                  <a:gd name="connsiteX1" fmla="*/ 33866 w 5825066"/>
                  <a:gd name="connsiteY1" fmla="*/ 2489200 h 5672667"/>
                  <a:gd name="connsiteX2" fmla="*/ 5825066 w 5825066"/>
                  <a:gd name="connsiteY2" fmla="*/ 135467 h 5672667"/>
                  <a:gd name="connsiteX3" fmla="*/ 5147733 w 5825066"/>
                  <a:gd name="connsiteY3" fmla="*/ 0 h 5672667"/>
                  <a:gd name="connsiteX4" fmla="*/ 626533 w 5825066"/>
                  <a:gd name="connsiteY4" fmla="*/ 2624667 h 5672667"/>
                  <a:gd name="connsiteX5" fmla="*/ 660400 w 5825066"/>
                  <a:gd name="connsiteY5" fmla="*/ 5672667 h 5672667"/>
                  <a:gd name="connsiteX6" fmla="*/ 0 w 5825066"/>
                  <a:gd name="connsiteY6" fmla="*/ 5537200 h 567266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5825066" h="5672667">
                    <a:moveTo>
                      <a:pt x="0" y="5537200"/>
                    </a:moveTo>
                    <a:lnTo>
                      <a:pt x="33866" y="2489200"/>
                    </a:lnTo>
                    <a:lnTo>
                      <a:pt x="5825066" y="135467"/>
                    </a:lnTo>
                    <a:lnTo>
                      <a:pt x="5147733" y="0"/>
                    </a:lnTo>
                    <a:lnTo>
                      <a:pt x="626533" y="2624667"/>
                    </a:lnTo>
                    <a:lnTo>
                      <a:pt x="660400" y="5672667"/>
                    </a:lnTo>
                    <a:lnTo>
                      <a:pt x="0" y="553720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  <p:sp>
            <p:nvSpPr>
              <p:cNvPr id="11" name="Forme libre : forme 10">
                <a:extLst>
                  <a:ext uri="{FF2B5EF4-FFF2-40B4-BE49-F238E27FC236}">
                    <a16:creationId xmlns:a16="http://schemas.microsoft.com/office/drawing/2014/main" id="{568EBB76-3609-4188-8500-8B48C1E08DC6}"/>
                  </a:ext>
                </a:extLst>
              </p:cNvPr>
              <p:cNvSpPr/>
              <p:nvPr/>
            </p:nvSpPr>
            <p:spPr>
              <a:xfrm>
                <a:off x="304800" y="2099733"/>
                <a:ext cx="8585200" cy="4555067"/>
              </a:xfrm>
              <a:custGeom>
                <a:avLst/>
                <a:gdLst>
                  <a:gd name="connsiteX0" fmla="*/ 8585200 w 8585200"/>
                  <a:gd name="connsiteY0" fmla="*/ 4334934 h 4555067"/>
                  <a:gd name="connsiteX1" fmla="*/ 8551333 w 8585200"/>
                  <a:gd name="connsiteY1" fmla="*/ 1337734 h 4555067"/>
                  <a:gd name="connsiteX2" fmla="*/ 0 w 8585200"/>
                  <a:gd name="connsiteY2" fmla="*/ 254000 h 4555067"/>
                  <a:gd name="connsiteX3" fmla="*/ 338667 w 8585200"/>
                  <a:gd name="connsiteY3" fmla="*/ 0 h 4555067"/>
                  <a:gd name="connsiteX4" fmla="*/ 8229600 w 8585200"/>
                  <a:gd name="connsiteY4" fmla="*/ 1557867 h 4555067"/>
                  <a:gd name="connsiteX5" fmla="*/ 8263467 w 8585200"/>
                  <a:gd name="connsiteY5" fmla="*/ 4555067 h 4555067"/>
                  <a:gd name="connsiteX6" fmla="*/ 8585200 w 8585200"/>
                  <a:gd name="connsiteY6" fmla="*/ 4334934 h 455506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8585200" h="4555067">
                    <a:moveTo>
                      <a:pt x="8585200" y="4334934"/>
                    </a:moveTo>
                    <a:lnTo>
                      <a:pt x="8551333" y="1337734"/>
                    </a:lnTo>
                    <a:lnTo>
                      <a:pt x="0" y="254000"/>
                    </a:lnTo>
                    <a:lnTo>
                      <a:pt x="338667" y="0"/>
                    </a:lnTo>
                    <a:lnTo>
                      <a:pt x="8229600" y="1557867"/>
                    </a:lnTo>
                    <a:lnTo>
                      <a:pt x="8263467" y="4555067"/>
                    </a:lnTo>
                    <a:lnTo>
                      <a:pt x="8585200" y="433493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  <p:sp>
            <p:nvSpPr>
              <p:cNvPr id="12" name="Forme libre : forme 11">
                <a:extLst>
                  <a:ext uri="{FF2B5EF4-FFF2-40B4-BE49-F238E27FC236}">
                    <a16:creationId xmlns:a16="http://schemas.microsoft.com/office/drawing/2014/main" id="{F21AF322-50C2-48E1-A214-B16CA3650A82}"/>
                  </a:ext>
                </a:extLst>
              </p:cNvPr>
              <p:cNvSpPr/>
              <p:nvPr/>
            </p:nvSpPr>
            <p:spPr>
              <a:xfrm>
                <a:off x="1117600" y="1693333"/>
                <a:ext cx="6993467" cy="5334000"/>
              </a:xfrm>
              <a:custGeom>
                <a:avLst/>
                <a:gdLst>
                  <a:gd name="connsiteX0" fmla="*/ 6993467 w 6993467"/>
                  <a:gd name="connsiteY0" fmla="*/ 5181600 h 5334000"/>
                  <a:gd name="connsiteX1" fmla="*/ 6976533 w 6993467"/>
                  <a:gd name="connsiteY1" fmla="*/ 2167467 h 5334000"/>
                  <a:gd name="connsiteX2" fmla="*/ 0 w 6993467"/>
                  <a:gd name="connsiteY2" fmla="*/ 169334 h 5334000"/>
                  <a:gd name="connsiteX3" fmla="*/ 575733 w 6993467"/>
                  <a:gd name="connsiteY3" fmla="*/ 0 h 5334000"/>
                  <a:gd name="connsiteX4" fmla="*/ 6434667 w 6993467"/>
                  <a:gd name="connsiteY4" fmla="*/ 2353734 h 5334000"/>
                  <a:gd name="connsiteX5" fmla="*/ 6434667 w 6993467"/>
                  <a:gd name="connsiteY5" fmla="*/ 5334000 h 5334000"/>
                  <a:gd name="connsiteX6" fmla="*/ 6993467 w 6993467"/>
                  <a:gd name="connsiteY6" fmla="*/ 5181600 h 5334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6993467" h="5334000">
                    <a:moveTo>
                      <a:pt x="6993467" y="5181600"/>
                    </a:moveTo>
                    <a:cubicBezTo>
                      <a:pt x="6987822" y="4176889"/>
                      <a:pt x="6982178" y="3172178"/>
                      <a:pt x="6976533" y="2167467"/>
                    </a:cubicBezTo>
                    <a:lnTo>
                      <a:pt x="0" y="169334"/>
                    </a:lnTo>
                    <a:lnTo>
                      <a:pt x="575733" y="0"/>
                    </a:lnTo>
                    <a:lnTo>
                      <a:pt x="6434667" y="2353734"/>
                    </a:lnTo>
                    <a:lnTo>
                      <a:pt x="6434667" y="5334000"/>
                    </a:lnTo>
                    <a:lnTo>
                      <a:pt x="6993467" y="518160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  <p:sp>
            <p:nvSpPr>
              <p:cNvPr id="13" name="Forme libre : forme 12">
                <a:extLst>
                  <a:ext uri="{FF2B5EF4-FFF2-40B4-BE49-F238E27FC236}">
                    <a16:creationId xmlns:a16="http://schemas.microsoft.com/office/drawing/2014/main" id="{07E05730-AEBB-4C05-BEFF-4698350EFDC0}"/>
                  </a:ext>
                </a:extLst>
              </p:cNvPr>
              <p:cNvSpPr/>
              <p:nvPr/>
            </p:nvSpPr>
            <p:spPr>
              <a:xfrm>
                <a:off x="3115733" y="1371600"/>
                <a:ext cx="3149600" cy="6028267"/>
              </a:xfrm>
              <a:custGeom>
                <a:avLst/>
                <a:gdLst>
                  <a:gd name="connsiteX0" fmla="*/ 16934 w 3149600"/>
                  <a:gd name="connsiteY0" fmla="*/ 5909733 h 6028267"/>
                  <a:gd name="connsiteX1" fmla="*/ 16934 w 3149600"/>
                  <a:gd name="connsiteY1" fmla="*/ 2946400 h 6028267"/>
                  <a:gd name="connsiteX2" fmla="*/ 3149600 w 3149600"/>
                  <a:gd name="connsiteY2" fmla="*/ 50800 h 6028267"/>
                  <a:gd name="connsiteX3" fmla="*/ 2319867 w 3149600"/>
                  <a:gd name="connsiteY3" fmla="*/ 0 h 6028267"/>
                  <a:gd name="connsiteX4" fmla="*/ 762000 w 3149600"/>
                  <a:gd name="connsiteY4" fmla="*/ 3014133 h 6028267"/>
                  <a:gd name="connsiteX5" fmla="*/ 778934 w 3149600"/>
                  <a:gd name="connsiteY5" fmla="*/ 6028267 h 6028267"/>
                  <a:gd name="connsiteX6" fmla="*/ 0 w 3149600"/>
                  <a:gd name="connsiteY6" fmla="*/ 5960533 h 6028267"/>
                  <a:gd name="connsiteX7" fmla="*/ 16934 w 3149600"/>
                  <a:gd name="connsiteY7" fmla="*/ 5909733 h 602826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3149600" h="6028267">
                    <a:moveTo>
                      <a:pt x="16934" y="5909733"/>
                    </a:moveTo>
                    <a:lnTo>
                      <a:pt x="16934" y="2946400"/>
                    </a:lnTo>
                    <a:lnTo>
                      <a:pt x="3149600" y="50800"/>
                    </a:lnTo>
                    <a:lnTo>
                      <a:pt x="2319867" y="0"/>
                    </a:lnTo>
                    <a:lnTo>
                      <a:pt x="762000" y="3014133"/>
                    </a:lnTo>
                    <a:cubicBezTo>
                      <a:pt x="767645" y="4018844"/>
                      <a:pt x="773289" y="5023556"/>
                      <a:pt x="778934" y="6028267"/>
                    </a:cubicBezTo>
                    <a:lnTo>
                      <a:pt x="0" y="5960533"/>
                    </a:lnTo>
                    <a:lnTo>
                      <a:pt x="16934" y="5909733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  <p:sp>
            <p:nvSpPr>
              <p:cNvPr id="14" name="Forme libre : forme 13">
                <a:extLst>
                  <a:ext uri="{FF2B5EF4-FFF2-40B4-BE49-F238E27FC236}">
                    <a16:creationId xmlns:a16="http://schemas.microsoft.com/office/drawing/2014/main" id="{8E34E492-8B59-4191-987D-51B2B4107FD1}"/>
                  </a:ext>
                </a:extLst>
              </p:cNvPr>
              <p:cNvSpPr/>
              <p:nvPr/>
            </p:nvSpPr>
            <p:spPr>
              <a:xfrm>
                <a:off x="2370667" y="1422400"/>
                <a:ext cx="4555066" cy="5909733"/>
              </a:xfrm>
              <a:custGeom>
                <a:avLst/>
                <a:gdLst>
                  <a:gd name="connsiteX0" fmla="*/ 4504266 w 4555066"/>
                  <a:gd name="connsiteY0" fmla="*/ 5808133 h 5909733"/>
                  <a:gd name="connsiteX1" fmla="*/ 4504266 w 4555066"/>
                  <a:gd name="connsiteY1" fmla="*/ 2777067 h 5909733"/>
                  <a:gd name="connsiteX2" fmla="*/ 0 w 4555066"/>
                  <a:gd name="connsiteY2" fmla="*/ 118533 h 5909733"/>
                  <a:gd name="connsiteX3" fmla="*/ 728133 w 4555066"/>
                  <a:gd name="connsiteY3" fmla="*/ 0 h 5909733"/>
                  <a:gd name="connsiteX4" fmla="*/ 3810000 w 4555066"/>
                  <a:gd name="connsiteY4" fmla="*/ 2878667 h 5909733"/>
                  <a:gd name="connsiteX5" fmla="*/ 3826933 w 4555066"/>
                  <a:gd name="connsiteY5" fmla="*/ 5909733 h 5909733"/>
                  <a:gd name="connsiteX6" fmla="*/ 4555066 w 4555066"/>
                  <a:gd name="connsiteY6" fmla="*/ 5774267 h 5909733"/>
                  <a:gd name="connsiteX7" fmla="*/ 4538133 w 4555066"/>
                  <a:gd name="connsiteY7" fmla="*/ 5740400 h 5909733"/>
                  <a:gd name="connsiteX8" fmla="*/ 4504266 w 4555066"/>
                  <a:gd name="connsiteY8" fmla="*/ 5808133 h 590973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4555066" h="5909733">
                    <a:moveTo>
                      <a:pt x="4504266" y="5808133"/>
                    </a:moveTo>
                    <a:lnTo>
                      <a:pt x="4504266" y="2777067"/>
                    </a:lnTo>
                    <a:lnTo>
                      <a:pt x="0" y="118533"/>
                    </a:lnTo>
                    <a:lnTo>
                      <a:pt x="728133" y="0"/>
                    </a:lnTo>
                    <a:lnTo>
                      <a:pt x="3810000" y="2878667"/>
                    </a:lnTo>
                    <a:cubicBezTo>
                      <a:pt x="3815644" y="3889022"/>
                      <a:pt x="3821289" y="4899378"/>
                      <a:pt x="3826933" y="5909733"/>
                    </a:cubicBezTo>
                    <a:lnTo>
                      <a:pt x="4555066" y="5774267"/>
                    </a:lnTo>
                    <a:lnTo>
                      <a:pt x="4538133" y="5740400"/>
                    </a:lnTo>
                    <a:lnTo>
                      <a:pt x="4504266" y="5808133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  <p:sp>
            <p:nvSpPr>
              <p:cNvPr id="15" name="Forme libre : forme 14">
                <a:extLst>
                  <a:ext uri="{FF2B5EF4-FFF2-40B4-BE49-F238E27FC236}">
                    <a16:creationId xmlns:a16="http://schemas.microsoft.com/office/drawing/2014/main" id="{78368F07-26AC-4FE2-9775-763586A4C17D}"/>
                  </a:ext>
                </a:extLst>
              </p:cNvPr>
              <p:cNvSpPr/>
              <p:nvPr/>
            </p:nvSpPr>
            <p:spPr>
              <a:xfrm>
                <a:off x="3860800" y="1320800"/>
                <a:ext cx="1574800" cy="6079067"/>
              </a:xfrm>
              <a:custGeom>
                <a:avLst/>
                <a:gdLst>
                  <a:gd name="connsiteX0" fmla="*/ 1574800 w 1574800"/>
                  <a:gd name="connsiteY0" fmla="*/ 6062133 h 6079067"/>
                  <a:gd name="connsiteX1" fmla="*/ 1557867 w 1574800"/>
                  <a:gd name="connsiteY1" fmla="*/ 3048000 h 6079067"/>
                  <a:gd name="connsiteX2" fmla="*/ 0 w 1574800"/>
                  <a:gd name="connsiteY2" fmla="*/ 50800 h 6079067"/>
                  <a:gd name="connsiteX3" fmla="*/ 778933 w 1574800"/>
                  <a:gd name="connsiteY3" fmla="*/ 0 h 6079067"/>
                  <a:gd name="connsiteX4" fmla="*/ 795867 w 1574800"/>
                  <a:gd name="connsiteY4" fmla="*/ 3048000 h 6079067"/>
                  <a:gd name="connsiteX5" fmla="*/ 795867 w 1574800"/>
                  <a:gd name="connsiteY5" fmla="*/ 6079067 h 6079067"/>
                  <a:gd name="connsiteX6" fmla="*/ 1574800 w 1574800"/>
                  <a:gd name="connsiteY6" fmla="*/ 6062133 h 607906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574800" h="6079067">
                    <a:moveTo>
                      <a:pt x="1574800" y="6062133"/>
                    </a:moveTo>
                    <a:cubicBezTo>
                      <a:pt x="1569156" y="5057422"/>
                      <a:pt x="1563511" y="4052711"/>
                      <a:pt x="1557867" y="3048000"/>
                    </a:cubicBezTo>
                    <a:lnTo>
                      <a:pt x="0" y="50800"/>
                    </a:lnTo>
                    <a:lnTo>
                      <a:pt x="778933" y="0"/>
                    </a:lnTo>
                    <a:cubicBezTo>
                      <a:pt x="784578" y="1016000"/>
                      <a:pt x="790222" y="2032000"/>
                      <a:pt x="795867" y="3048000"/>
                    </a:cubicBezTo>
                    <a:lnTo>
                      <a:pt x="795867" y="6079067"/>
                    </a:lnTo>
                    <a:lnTo>
                      <a:pt x="1574800" y="6062133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</p:grpSp>
        <p:sp>
          <p:nvSpPr>
            <p:cNvPr id="6" name="Arc 5">
              <a:extLst>
                <a:ext uri="{FF2B5EF4-FFF2-40B4-BE49-F238E27FC236}">
                  <a16:creationId xmlns:a16="http://schemas.microsoft.com/office/drawing/2014/main" id="{DA5EC9EB-BF3C-4232-AA80-AD85FC543A42}"/>
                </a:ext>
              </a:extLst>
            </p:cNvPr>
            <p:cNvSpPr/>
            <p:nvPr/>
          </p:nvSpPr>
          <p:spPr>
            <a:xfrm>
              <a:off x="-1" y="812800"/>
              <a:ext cx="9144001" cy="3031067"/>
            </a:xfrm>
            <a:prstGeom prst="arc">
              <a:avLst>
                <a:gd name="adj1" fmla="val 21529879"/>
                <a:gd name="adj2" fmla="val 21523243"/>
              </a:avLst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pic>
        <p:nvPicPr>
          <p:cNvPr id="16" name="Image 15">
            <a:extLst>
              <a:ext uri="{FF2B5EF4-FFF2-40B4-BE49-F238E27FC236}">
                <a16:creationId xmlns:a16="http://schemas.microsoft.com/office/drawing/2014/main" id="{281ADD97-E9E0-462C-98BB-D025935E0D6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4675" y="2066857"/>
            <a:ext cx="2914650" cy="381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09797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20000">
        <p15:prstTrans prst="curtains"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path" presetSubtype="0" repeatCount="indefinite" accel="50000" decel="5000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Motion origin="layout" path="M -0.17969 0.02152 C -0.17969 0.04166 -0.1408 0.0581 -0.09288 0.0581 C -0.03628 0.0581 -0.0158 0.03981 -0.00764 0.02893 L 0.00156 0.01412 C 0.01042 0.00324 0.03194 -0.01482 0.09566 -0.01482 C 0.13646 -0.01482 0.18333 0.00139 0.18333 0.02152 C 0.18333 0.04166 0.13646 0.0581 0.09566 0.0581 C 0.03194 0.0581 0.01042 0.03981 0.00156 0.02893 L -0.00764 0.01412 C -0.0158 0.00324 -0.03628 -0.01482 -0.09288 -0.01482 C -0.1408 -0.01482 -0.17969 0.00139 -0.17969 0.02152 Z " pathEditMode="relative" rAng="0" ptsTypes="AAAAAAAAAAA">
                                      <p:cBhvr>
                                        <p:cTn id="6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142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7FC0BE6-86D2-42E7-87EE-BE5613A277F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8750" y="723900"/>
            <a:ext cx="6286500" cy="5410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4539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0000">
        <p14:shred/>
      </p:transition>
    </mc:Choice>
    <mc:Fallback>
      <p:transition spd="slow" advTm="10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e 1">
            <a:extLst>
              <a:ext uri="{FF2B5EF4-FFF2-40B4-BE49-F238E27FC236}">
                <a16:creationId xmlns:a16="http://schemas.microsoft.com/office/drawing/2014/main" id="{E553651E-01B8-4BCB-963F-EF4579F1EA94}"/>
              </a:ext>
            </a:extLst>
          </p:cNvPr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3" name="Picture 7" descr="ScreenShot102">
              <a:extLst>
                <a:ext uri="{FF2B5EF4-FFF2-40B4-BE49-F238E27FC236}">
                  <a16:creationId xmlns:a16="http://schemas.microsoft.com/office/drawing/2014/main" id="{F0DF22BE-7455-44FA-98B5-2592990F9B3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0" y="0"/>
              <a:ext cx="9144000" cy="6858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" name="Picture 9" descr="ligneetoile">
              <a:extLst>
                <a:ext uri="{FF2B5EF4-FFF2-40B4-BE49-F238E27FC236}">
                  <a16:creationId xmlns:a16="http://schemas.microsoft.com/office/drawing/2014/main" id="{46710CC7-BC51-494E-A9CB-382489D5490A}"/>
                </a:ext>
              </a:extLst>
            </p:cNvPr>
            <p:cNvPicPr>
              <a:picLocks noChangeAspect="1" noChangeArrowheads="1" noCrop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124075" y="5157788"/>
              <a:ext cx="4902200" cy="2159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5" name="Rectangle 14">
              <a:extLst>
                <a:ext uri="{FF2B5EF4-FFF2-40B4-BE49-F238E27FC236}">
                  <a16:creationId xmlns:a16="http://schemas.microsoft.com/office/drawing/2014/main" id="{13D2F3BE-E9CB-4408-9E8C-CF7AFEFBAE62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5400000" flipH="1">
              <a:off x="4514056" y="-4469606"/>
              <a:ext cx="115888" cy="9144000"/>
            </a:xfrm>
            <a:prstGeom prst="rect">
              <a:avLst/>
            </a:prstGeom>
            <a:solidFill>
              <a:srgbClr val="3366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rot="10800000" vert="eaVert" wrap="none" lIns="102306" tIns="51156" rIns="102306" bIns="51156" anchor="ctr"/>
            <a:lstStyle/>
            <a:p>
              <a:pPr defTabSz="1023938"/>
              <a:endParaRPr lang="fr-FR" sz="2000">
                <a:latin typeface="Calibri" pitchFamily="34" charset="0"/>
              </a:endParaRPr>
            </a:p>
          </p:txBody>
        </p:sp>
        <p:sp>
          <p:nvSpPr>
            <p:cNvPr id="6" name="Rectangle 16">
              <a:extLst>
                <a:ext uri="{FF2B5EF4-FFF2-40B4-BE49-F238E27FC236}">
                  <a16:creationId xmlns:a16="http://schemas.microsoft.com/office/drawing/2014/main" id="{17B37BB4-EE44-4927-B75F-47EE194A258E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5400000" flipH="1">
              <a:off x="4514056" y="2183607"/>
              <a:ext cx="115887" cy="9144000"/>
            </a:xfrm>
            <a:prstGeom prst="rect">
              <a:avLst/>
            </a:prstGeom>
            <a:solidFill>
              <a:srgbClr val="3366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rot="10800000" vert="eaVert" wrap="none" lIns="102306" tIns="51156" rIns="102306" bIns="51156" anchor="ctr"/>
            <a:lstStyle/>
            <a:p>
              <a:pPr defTabSz="1023938"/>
              <a:endParaRPr lang="fr-FR" sz="2000">
                <a:latin typeface="Calibri" pitchFamily="34" charset="0"/>
              </a:endParaRPr>
            </a:p>
          </p:txBody>
        </p:sp>
        <p:pic>
          <p:nvPicPr>
            <p:cNvPr id="7" name="Image 6" descr="BanHautpageindexminippsmania.jpg">
              <a:hlinkClick r:id="rId4"/>
              <a:extLst>
                <a:ext uri="{FF2B5EF4-FFF2-40B4-BE49-F238E27FC236}">
                  <a16:creationId xmlns:a16="http://schemas.microsoft.com/office/drawing/2014/main" id="{967733DA-EB69-4554-8AA5-79865B2D12F0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lum contrast="18000"/>
            </a:blip>
            <a:srcRect/>
            <a:stretch>
              <a:fillRect/>
            </a:stretch>
          </p:blipFill>
          <p:spPr bwMode="auto">
            <a:xfrm>
              <a:off x="3419475" y="741363"/>
              <a:ext cx="2378075" cy="625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" name="Image 7" descr="BanHautpageindex.jpg">
              <a:hlinkClick r:id="rId4"/>
              <a:extLst>
                <a:ext uri="{FF2B5EF4-FFF2-40B4-BE49-F238E27FC236}">
                  <a16:creationId xmlns:a16="http://schemas.microsoft.com/office/drawing/2014/main" id="{D19EAFBE-7F4D-41C4-A809-937F849D854A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lum contrast="42000"/>
            </a:blip>
            <a:srcRect/>
            <a:stretch>
              <a:fillRect/>
            </a:stretch>
          </p:blipFill>
          <p:spPr bwMode="auto">
            <a:xfrm>
              <a:off x="2087563" y="3959225"/>
              <a:ext cx="5032375" cy="5302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FD5CAEB6-2FA9-4FF7-97FF-1489BECE221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120900" y="4506913"/>
              <a:ext cx="4902200" cy="649287"/>
            </a:xfrm>
            <a:prstGeom prst="rect">
              <a:avLst/>
            </a:prstGeom>
            <a:gradFill rotWithShape="1">
              <a:gsLst>
                <a:gs pos="0">
                  <a:schemeClr val="accent1"/>
                </a:gs>
                <a:gs pos="50000">
                  <a:schemeClr val="accent1">
                    <a:gamma/>
                    <a:tint val="0"/>
                    <a:invGamma/>
                  </a:schemeClr>
                </a:gs>
                <a:gs pos="100000">
                  <a:schemeClr val="accent1"/>
                </a:gs>
              </a:gsLst>
              <a:lin ang="5400000" scaled="1"/>
            </a:gradFill>
            <a:ln w="76200">
              <a:solidFill>
                <a:srgbClr val="66CCFF"/>
              </a:solidFill>
              <a:miter lim="800000"/>
              <a:headEnd/>
              <a:tailEnd/>
            </a:ln>
          </p:spPr>
          <p:txBody>
            <a:bodyPr lIns="102306" tIns="0" rIns="102306" bIns="0"/>
            <a:lstStyle/>
            <a:p>
              <a:pPr algn="ctr" defTabSz="1023938">
                <a:defRPr/>
              </a:pPr>
              <a:r>
                <a:rPr lang="fr-CA" sz="3000">
                  <a:solidFill>
                    <a:srgbClr val="FF0066"/>
                  </a:solidFill>
                  <a:latin typeface="Calibri" pitchFamily="34" charset="0"/>
                </a:rPr>
                <a:t> </a:t>
              </a:r>
              <a:r>
                <a:rPr lang="fr-CA" sz="3300" b="1">
                  <a:solidFill>
                    <a:srgbClr val="66CCFF"/>
                  </a:solidFill>
                  <a:latin typeface="Arial Rounded MT Bold" pitchFamily="34" charset="0"/>
                  <a:hlinkClick r:id="rId7"/>
                </a:rPr>
                <a:t>http://ppsmania.fr</a:t>
              </a:r>
              <a:endParaRPr lang="fr-CA" sz="900">
                <a:solidFill>
                  <a:srgbClr val="66CCFF"/>
                </a:solidFill>
                <a:latin typeface="Arial Rounded MT Bold" pitchFamily="34" charset="0"/>
              </a:endParaRPr>
            </a:p>
          </p:txBody>
        </p:sp>
        <p:sp>
          <p:nvSpPr>
            <p:cNvPr id="10" name="Text Box 10">
              <a:extLst>
                <a:ext uri="{FF2B5EF4-FFF2-40B4-BE49-F238E27FC236}">
                  <a16:creationId xmlns:a16="http://schemas.microsoft.com/office/drawing/2014/main" id="{102A6E51-2879-453C-8CFE-3A2520B75A6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0" y="6116638"/>
              <a:ext cx="9144000" cy="4857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102306" tIns="51156" rIns="102306" bIns="51156">
              <a:spAutoFit/>
            </a:bodyPr>
            <a:lstStyle/>
            <a:p>
              <a:pPr algn="ctr" defTabSz="1023938">
                <a:spcBef>
                  <a:spcPct val="50000"/>
                </a:spcBef>
                <a:defRPr/>
              </a:pPr>
              <a:r>
                <a:rPr lang="fr-FR" sz="2200" b="1">
                  <a:solidFill>
                    <a:srgbClr val="0000FF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Clic gauche pour arrêter</a:t>
              </a:r>
            </a:p>
          </p:txBody>
        </p:sp>
        <p:sp>
          <p:nvSpPr>
            <p:cNvPr id="11" name="Text Box 11">
              <a:extLst>
                <a:ext uri="{FF2B5EF4-FFF2-40B4-BE49-F238E27FC236}">
                  <a16:creationId xmlns:a16="http://schemas.microsoft.com/office/drawing/2014/main" id="{62D674F8-0A88-4403-891B-FC3F41D15A9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0" y="182563"/>
              <a:ext cx="9144000" cy="381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102306" tIns="0" rIns="102306" bIns="0">
              <a:spAutoFit/>
            </a:bodyPr>
            <a:lstStyle/>
            <a:p>
              <a:pPr algn="ctr" defTabSz="1023938">
                <a:spcBef>
                  <a:spcPct val="50000"/>
                </a:spcBef>
                <a:defRPr/>
              </a:pPr>
              <a:r>
                <a:rPr lang="fr-FR" sz="2100" b="1">
                  <a:solidFill>
                    <a:srgbClr val="0000FF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Je fais partie des 200 créateurs de PPSMANIA, tous bénévoles</a:t>
              </a:r>
              <a:r>
                <a:rPr lang="fr-FR" sz="2500" b="1">
                  <a:solidFill>
                    <a:srgbClr val="0000FF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794878517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560</TotalTime>
  <Words>42</Words>
  <Application>Microsoft Office PowerPoint</Application>
  <PresentationFormat>Affichage à l'écran (4:3)</PresentationFormat>
  <Paragraphs>21</Paragraphs>
  <Slides>7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7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7</vt:i4>
      </vt:variant>
    </vt:vector>
  </HeadingPairs>
  <TitlesOfParts>
    <vt:vector size="15" baseType="lpstr">
      <vt:lpstr>Algerian</vt:lpstr>
      <vt:lpstr>Arial</vt:lpstr>
      <vt:lpstr>Arial Rounded MT Bold</vt:lpstr>
      <vt:lpstr>Calibri</vt:lpstr>
      <vt:lpstr>Calibri Light</vt:lpstr>
      <vt:lpstr>Colonna MT</vt:lpstr>
      <vt:lpstr>Monotype Corsiva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Mireille</dc:creator>
  <cp:lastModifiedBy>Mireille</cp:lastModifiedBy>
  <cp:revision>50</cp:revision>
  <dcterms:created xsi:type="dcterms:W3CDTF">2020-12-30T09:35:48Z</dcterms:created>
  <dcterms:modified xsi:type="dcterms:W3CDTF">2020-12-31T13:51:55Z</dcterms:modified>
</cp:coreProperties>
</file>