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6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7EF40F-CAB3-4D51-A1F6-676517202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3B9DF-2F2F-4F71-9A9D-9BFA9D663C81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899FCB-9254-41CE-ADF0-795E1EFEE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8CFE1F-ABBD-4225-9455-33A8F8041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307DE4-DF20-4577-9B22-0EE9E3479FE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19664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EA8964-6EB7-4A2C-85D4-4A791B27E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7914A-8657-4E5C-BDD0-AA1B09FC0201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3D6787-991A-4617-AD4F-71CD830D7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D92BB2-FC06-4C45-A91D-50212B1F5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5EC72E-0B08-4A00-A85C-13DDFDA3D76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4401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C734F2-DF28-409B-8C34-0F16E7ED5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93C9BC-AB23-4BE6-B2D4-E229891D31B7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B939360-8598-4C0C-9D38-1BDD9ED93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B2A8C6-463C-4694-9E42-04E3DC018C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E38E6A-1B63-416D-AA6D-592D39E95C1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55347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FB917FFA-D077-44B3-9ACA-2A4B9D12B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2559A-BA65-42F2-AC81-57E4150F4354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6CE0F29D-264B-4916-8B79-3F6279C77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8280466E-9C6A-4A0D-A1C0-BDAA4C7D7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8787DA-5F89-49A5-8047-4289E7DB4EB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1523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D7915C13-CBAF-467B-A9E1-2A31AC6F0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03272-7BD1-4CF2-8080-447A74F717A8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ECECCD58-3C72-41C5-8F7D-BFA0281EE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F8F89568-C101-41F5-BFE1-014223A2E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9EA40-8712-42D2-86FA-4165DBB3C26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7974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7CBB28E7-5D32-4B4A-81EB-92ED289E6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09170-BA9D-4D45-9940-6D2846716CB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D820BA19-80C6-47C0-B1DD-E36A6E400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5B08606A-FA54-4DB1-B878-238ECB213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A8107F-CC8F-4EA9-BF43-D342F328862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86965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9CFF82E5-82E0-4C04-9BEF-22BEAC952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1A3F00-3751-4BAA-95FC-749D9DFEFA2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EAB0D9A2-C601-4020-95D4-126E1ABF1C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F93A87AB-E2BD-4D8F-889D-EF8680CF7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36709-70B1-4A92-84C4-82497EA2FE9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15458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4C5E0AD-F6CF-4AD1-A010-878C3FEE0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B6E24-2128-4C91-9C23-C317BD91472B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7E922B43-A5E2-4BFD-A194-1F1B93650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D153FAE2-CC65-4740-BD26-F8979DFC7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8CAFA9-37D9-4A2D-86A3-0BFB9EAADF7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0063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A3CFCF3-9B7D-470B-98D8-B61AA6E99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75958-D53F-4B38-8FBB-F0481BA5B7A7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D811134-8F07-4D16-830D-5BAB89B78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10B26C1C-E100-4486-B06A-13BB0F30F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9048CC-C8AA-44B7-B17E-4C5C4D288E7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5858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24869D2-FA96-482A-BD79-A5745A58E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971B6-88B7-4D87-8A0D-EF60A9B55330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E9B043F-99F2-4392-913B-E5DC2B25F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883567-EF46-4E0D-8CAA-AA05B7EF3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06478-6553-40DF-A635-BC799363AAD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87050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19BF59-AB71-41FE-8F4C-4BF8D5550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46A12-F697-4AAB-A5BB-1A925AF21C02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ABACCC-F1E3-4BCD-BFBC-F2832C6EB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AD05122-49D6-41D6-93C3-C47B2C045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9EB63E-280C-4BC2-AFAD-4AE49B49716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2601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FFCC2609-F785-44DF-BA64-62D4C6976A0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0F54E169-13EF-4D30-9FE1-4A8ECB579B3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0A4EC4-BF0F-4ABA-94C3-8ED0EED452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7E544A8-2AD8-4991-8428-B3CA0ABA63DC}" type="datetimeFigureOut">
              <a:rPr lang="fr-FR"/>
              <a:pPr>
                <a:defRPr/>
              </a:pPr>
              <a:t>18/12/2020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ECAC9B-C734-41F9-9215-4A8339ECD3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36EFEB-9995-495E-9B15-09AAFDDDDA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9D71195-297F-45BF-B931-A87E970BE874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gif"/><Relationship Id="rId7" Type="http://schemas.openxmlformats.org/officeDocument/2006/relationships/image" Target="../media/image1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gif"/><Relationship Id="rId5" Type="http://schemas.openxmlformats.org/officeDocument/2006/relationships/image" Target="../media/image12.jpeg"/><Relationship Id="rId10" Type="http://schemas.openxmlformats.org/officeDocument/2006/relationships/image" Target="../media/image17.png"/><Relationship Id="rId4" Type="http://schemas.openxmlformats.org/officeDocument/2006/relationships/image" Target="../media/image11.gif"/><Relationship Id="rId9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://mymy47.centerblog.net/rub-personnages-divers--5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://mymy47.centerblog.net/rub-personnages-divers--5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19.gif"/><Relationship Id="rId7" Type="http://schemas.openxmlformats.org/officeDocument/2006/relationships/image" Target="../media/image27.gif"/><Relationship Id="rId2" Type="http://schemas.openxmlformats.org/officeDocument/2006/relationships/hyperlink" Target="http://mymy47.centerblog.net/rub-personnages-divers--5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teur\Mes documents\Mes images\souhait bonne année\i96d0rag.gif">
            <a:extLst>
              <a:ext uri="{FF2B5EF4-FFF2-40B4-BE49-F238E27FC236}">
                <a16:creationId xmlns:a16="http://schemas.microsoft.com/office/drawing/2014/main" id="{13FCBD47-E92E-4C53-AF7E-40CFA46549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063" y="0"/>
            <a:ext cx="3376612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16" descr="2.png">
            <a:extLst>
              <a:ext uri="{FF2B5EF4-FFF2-40B4-BE49-F238E27FC236}">
                <a16:creationId xmlns:a16="http://schemas.microsoft.com/office/drawing/2014/main" id="{EF7AE743-0ABE-43E3-B1D6-FDD5FA4012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2214563"/>
            <a:ext cx="1900238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7" descr="1.png">
            <a:extLst>
              <a:ext uri="{FF2B5EF4-FFF2-40B4-BE49-F238E27FC236}">
                <a16:creationId xmlns:a16="http://schemas.microsoft.com/office/drawing/2014/main" id="{ED76370E-5A93-4EF0-95B4-D79DF73B1A1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32"/>
          <a:stretch>
            <a:fillRect/>
          </a:stretch>
        </p:blipFill>
        <p:spPr bwMode="auto">
          <a:xfrm>
            <a:off x="8215313" y="2917825"/>
            <a:ext cx="928687" cy="201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 descr="http://www1.bestgraph.com/gifs/fetes/artifices/artifices-13.gif">
            <a:extLst>
              <a:ext uri="{FF2B5EF4-FFF2-40B4-BE49-F238E27FC236}">
                <a16:creationId xmlns:a16="http://schemas.microsoft.com/office/drawing/2014/main" id="{93DB73ED-B08C-4BEB-A2CC-EB950386767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2286000"/>
            <a:ext cx="164306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476D3D68-B25D-4185-A50D-1B316EF6DA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75" y="2286000"/>
            <a:ext cx="7159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rgbClr val="FF0000"/>
                </a:solidFill>
                <a:latin typeface="AstridBeckerShadow" pitchFamily="2" charset="0"/>
              </a:rPr>
              <a:t>5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1CA765D-842A-46D2-A6DB-32E52F77B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75" y="2286000"/>
            <a:ext cx="7159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rgbClr val="FFFF00"/>
                </a:solidFill>
                <a:latin typeface="AstridBeckerShadow" pitchFamily="2" charset="0"/>
              </a:rPr>
              <a:t>4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8FFC4ABB-AA1C-4BD7-8667-308D685B43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73538" y="2286000"/>
            <a:ext cx="469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rgbClr val="92D050"/>
                </a:solidFill>
                <a:latin typeface="AstridBeckerShadow" pitchFamily="2" charset="0"/>
              </a:rPr>
              <a:t>3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51EAF2EE-40E8-4E07-B698-D8EF9036B9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25938" y="2286000"/>
            <a:ext cx="4699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chemeClr val="bg1"/>
                </a:solidFill>
                <a:latin typeface="AstridBeckerShadow" pitchFamily="2" charset="0"/>
              </a:rPr>
              <a:t>2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1AD3E581-4AD0-404C-B9DB-B14625704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4813" y="2286000"/>
            <a:ext cx="7858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rgbClr val="7030A0"/>
                </a:solidFill>
                <a:latin typeface="AstridBeckerShadow" pitchFamily="2" charset="0"/>
              </a:rPr>
              <a:t>1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CAA9A6F2-7E50-472C-804C-2335BBA54B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75" y="2286000"/>
            <a:ext cx="7858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fr-FR" altLang="fr-FR" sz="7200">
                <a:solidFill>
                  <a:srgbClr val="00B0F0"/>
                </a:solidFill>
                <a:latin typeface="AstridBeckerShadow" pitchFamily="2" charset="0"/>
              </a:rPr>
              <a:t>0</a:t>
            </a:r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780C614D-FDCF-4CC7-8E23-C5C8C3CE542D}"/>
              </a:ext>
            </a:extLst>
          </p:cNvPr>
          <p:cNvGrpSpPr/>
          <p:nvPr/>
        </p:nvGrpSpPr>
        <p:grpSpPr>
          <a:xfrm>
            <a:off x="3786188" y="2276872"/>
            <a:ext cx="1751012" cy="1214438"/>
            <a:chOff x="3786188" y="2276872"/>
            <a:chExt cx="1751012" cy="1214438"/>
          </a:xfrm>
        </p:grpSpPr>
        <p:pic>
          <p:nvPicPr>
            <p:cNvPr id="16" name="Image 15" descr="happy_new_year_2011_sticker-p217009151747699676qjcl_400.jpg">
              <a:extLst>
                <a:ext uri="{FF2B5EF4-FFF2-40B4-BE49-F238E27FC236}">
                  <a16:creationId xmlns:a16="http://schemas.microsoft.com/office/drawing/2014/main" id="{E584EBEB-26AD-4ECB-8C39-96ED896AB41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6188" y="2276872"/>
              <a:ext cx="1751012" cy="1214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6EAA30D8-0CD4-4947-AEAC-EFEAA5E9A633}"/>
                </a:ext>
              </a:extLst>
            </p:cNvPr>
            <p:cNvSpPr/>
            <p:nvPr/>
          </p:nvSpPr>
          <p:spPr>
            <a:xfrm>
              <a:off x="4275863" y="3069432"/>
              <a:ext cx="720000" cy="21555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" name="ZoneTexte 1">
              <a:extLst>
                <a:ext uri="{FF2B5EF4-FFF2-40B4-BE49-F238E27FC236}">
                  <a16:creationId xmlns:a16="http://schemas.microsoft.com/office/drawing/2014/main" id="{DFB2CCEA-9645-4B08-9CCE-DB3DD1005562}"/>
                </a:ext>
              </a:extLst>
            </p:cNvPr>
            <p:cNvSpPr txBox="1"/>
            <p:nvPr/>
          </p:nvSpPr>
          <p:spPr>
            <a:xfrm>
              <a:off x="4304681" y="2946375"/>
              <a:ext cx="7521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400" dirty="0">
                  <a:solidFill>
                    <a:srgbClr val="00B050"/>
                  </a:solidFill>
                  <a:latin typeface="Bernard MT Condensed" panose="02050806060905020404" pitchFamily="18" charset="0"/>
                </a:rPr>
                <a:t>2021</a:t>
              </a:r>
              <a:endParaRPr lang="fr-FR" sz="2000" dirty="0">
                <a:solidFill>
                  <a:srgbClr val="00B050"/>
                </a:solidFill>
                <a:latin typeface="Bernard MT Condensed" panose="02050806060905020404" pitchFamily="18" charset="0"/>
              </a:endParaRPr>
            </a:p>
          </p:txBody>
        </p:sp>
      </p:grpSp>
      <p:pic>
        <p:nvPicPr>
          <p:cNvPr id="21" name="Image 20" descr="83sryd5q.gif">
            <a:extLst>
              <a:ext uri="{FF2B5EF4-FFF2-40B4-BE49-F238E27FC236}">
                <a16:creationId xmlns:a16="http://schemas.microsoft.com/office/drawing/2014/main" id="{C642EF17-2098-4189-B622-8A68B6B304E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714500"/>
            <a:ext cx="22447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 descr="coupe de panneau isolant 018.jpg">
            <a:extLst>
              <a:ext uri="{FF2B5EF4-FFF2-40B4-BE49-F238E27FC236}">
                <a16:creationId xmlns:a16="http://schemas.microsoft.com/office/drawing/2014/main" id="{7107F978-2CA7-4586-A14B-F6DD68FD34F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3" t="13330" r="49847" b="7813"/>
          <a:stretch>
            <a:fillRect/>
          </a:stretch>
        </p:blipFill>
        <p:spPr bwMode="auto">
          <a:xfrm>
            <a:off x="-247" y="8991"/>
            <a:ext cx="4500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18" descr="coupe de panneau isolant 018.jpg">
            <a:extLst>
              <a:ext uri="{FF2B5EF4-FFF2-40B4-BE49-F238E27FC236}">
                <a16:creationId xmlns:a16="http://schemas.microsoft.com/office/drawing/2014/main" id="{67582700-CB74-4E74-8EC7-C99401C959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66" t="13330" r="3864" b="7813"/>
          <a:stretch>
            <a:fillRect/>
          </a:stretch>
        </p:blipFill>
        <p:spPr bwMode="auto">
          <a:xfrm>
            <a:off x="4500563" y="0"/>
            <a:ext cx="4643437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1000">
    <p:sndAc>
      <p:stSnd>
        <p:snd r:embed="rId2" name="la compagnie creol bonne anné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973 2.22222E-6 L 0.30313 2.22222E-6 L 0.42604 0.14537 L 0.30313 0.28935 L 0.05973 0.28935 L -0.06302 0.14537 L 0.05973 2.22222E-6 Z " pathEditMode="relative" rAng="0" ptsTypes="FFFFFFF"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0" y="14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36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50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8" descr="1dntuzyhcadretextedemichelotte.gif">
            <a:extLst>
              <a:ext uri="{FF2B5EF4-FFF2-40B4-BE49-F238E27FC236}">
                <a16:creationId xmlns:a16="http://schemas.microsoft.com/office/drawing/2014/main" id="{CE3481C2-1652-44F4-9608-A54BB7B62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490538"/>
            <a:ext cx="3214688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 descr="5fbjnqu5.gif">
            <a:extLst>
              <a:ext uri="{FF2B5EF4-FFF2-40B4-BE49-F238E27FC236}">
                <a16:creationId xmlns:a16="http://schemas.microsoft.com/office/drawing/2014/main" id="{3EAAC113-972C-47A8-93AD-EEFC5A17DF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498475"/>
            <a:ext cx="3214688" cy="236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 descr="6bid7gax.gif">
            <a:extLst>
              <a:ext uri="{FF2B5EF4-FFF2-40B4-BE49-F238E27FC236}">
                <a16:creationId xmlns:a16="http://schemas.microsoft.com/office/drawing/2014/main" id="{A3B1DD8A-4413-4F50-9C4A-3DE02E6D18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388" y="490538"/>
            <a:ext cx="3332162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 descr="2225580845_small_1.jpg">
            <a:extLst>
              <a:ext uri="{FF2B5EF4-FFF2-40B4-BE49-F238E27FC236}">
                <a16:creationId xmlns:a16="http://schemas.microsoft.com/office/drawing/2014/main" id="{A3D738D0-FADD-48F7-A9E5-ED97A02CA7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750" b="14375"/>
          <a:stretch>
            <a:fillRect/>
          </a:stretch>
        </p:blipFill>
        <p:spPr bwMode="auto">
          <a:xfrm>
            <a:off x="2857500" y="438150"/>
            <a:ext cx="3214688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 descr="images.jpg">
            <a:extLst>
              <a:ext uri="{FF2B5EF4-FFF2-40B4-BE49-F238E27FC236}">
                <a16:creationId xmlns:a16="http://schemas.microsoft.com/office/drawing/2014/main" id="{6E0F1E99-DC9B-45A7-9967-A0CE1EF6EA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427038"/>
            <a:ext cx="3176587" cy="236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 13" descr="images (1).jpg">
            <a:extLst>
              <a:ext uri="{FF2B5EF4-FFF2-40B4-BE49-F238E27FC236}">
                <a16:creationId xmlns:a16="http://schemas.microsoft.com/office/drawing/2014/main" id="{660BFD83-44C7-429D-8147-B6B0205FC4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75" b="22852"/>
          <a:stretch>
            <a:fillRect/>
          </a:stretch>
        </p:blipFill>
        <p:spPr bwMode="auto">
          <a:xfrm>
            <a:off x="2849563" y="428625"/>
            <a:ext cx="3298825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 14" descr="images (2).jpg">
            <a:extLst>
              <a:ext uri="{FF2B5EF4-FFF2-40B4-BE49-F238E27FC236}">
                <a16:creationId xmlns:a16="http://schemas.microsoft.com/office/drawing/2014/main" id="{B807C79E-3D90-42F9-96A2-33AF37A6217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34" b="19063"/>
          <a:stretch>
            <a:fillRect/>
          </a:stretch>
        </p:blipFill>
        <p:spPr bwMode="auto">
          <a:xfrm>
            <a:off x="2936875" y="449263"/>
            <a:ext cx="3130550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 descr="saturn11.jpg">
            <a:extLst>
              <a:ext uri="{FF2B5EF4-FFF2-40B4-BE49-F238E27FC236}">
                <a16:creationId xmlns:a16="http://schemas.microsoft.com/office/drawing/2014/main" id="{2F830F72-9564-48B5-90F1-6547B0ECCC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9" t="31799" r="49487" b="27100"/>
          <a:stretch>
            <a:fillRect/>
          </a:stretch>
        </p:blipFill>
        <p:spPr bwMode="auto">
          <a:xfrm>
            <a:off x="2857500" y="500063"/>
            <a:ext cx="3214688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Image 16" descr="2.png">
            <a:extLst>
              <a:ext uri="{FF2B5EF4-FFF2-40B4-BE49-F238E27FC236}">
                <a16:creationId xmlns:a16="http://schemas.microsoft.com/office/drawing/2014/main" id="{D90BDE72-B42D-4A89-BDE2-94F499B1775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357188"/>
            <a:ext cx="37084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Image 17" descr="89613576.gif">
            <a:extLst>
              <a:ext uri="{FF2B5EF4-FFF2-40B4-BE49-F238E27FC236}">
                <a16:creationId xmlns:a16="http://schemas.microsoft.com/office/drawing/2014/main" id="{48E70063-6883-4393-A493-F617E469CCF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2500313"/>
            <a:ext cx="3000375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Image 18" descr="89613576.gif">
            <a:extLst>
              <a:ext uri="{FF2B5EF4-FFF2-40B4-BE49-F238E27FC236}">
                <a16:creationId xmlns:a16="http://schemas.microsoft.com/office/drawing/2014/main" id="{469894DA-C436-42AB-9530-510671EDB04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2500313"/>
            <a:ext cx="2867025" cy="342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33" presetID="61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8 0.01067  -0.017 0.02133  -0.021 0.03467  C -0.025 0.04933  -0.027 0.06667  -0.029 0.084  C -0.031 0.10133  -0.029 0.116  -0.027 0.132  C -0.025 0.14667  -0.022 0.16267  -0.015 0.176  C -0.009 0.18933  0.001 0.2  0.012 0.208  C 0.022 0.216  0.034 0.22133  0.046 0.224  C 0.058 0.22667  0.07 0.22667  0.081 0.224  C 0.093 0.22133  0.104 0.21467  0.113 0.204  C 0.122 0.19467  0.13 0.18267  0.134 0.168  C 0.139 0.15467  0.141 0.136  0.141 0.12133  C 0.142 0.10667  0.141 0.08933  0.136 0.07467  C 0.131 0.06133  0.122 0.05067  0.11 0.04533  C 0.098 0.04133  0.086 0.04667  0.078 0.056  C 0.071 0.06533  0.066 0.08  0.065 0.09733  C 0.065 0.11467  0.066 0.13067  0.071 0.144  C 0.076 0.15733  0.075 0.16  0.095 0.17733  C 0.113 0.196  0.131 0.19067  0.142 0.192  C 0.153 0.192  0.162 0.18667  0.173 0.18133  C 0.185 0.17467  0.195 0.16267  0.202 0.152  C 0.209 0.14133  0.212 0.128  0.216 0.10667  C 0.219 0.08533  0.219 0.07467  0.219 0.05867  C 0.219 0.04267  0.219 0.02667  0.219 0.01067  E" pathEditMode="relative" ptsTypes="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8 0.01067  0.017 0.02133  0.021 0.03467  C 0.025 0.04933  0.027 0.06667  0.029 0.084  C 0.031 0.10133  0.029 0.116  0.027 0.132  C 0.025 0.14667  0.022 0.16267  0.015 0.176  C 0.009 0.18933  -0.001 0.2  -0.012 0.208  C -0.022 0.216  -0.034 0.22133  -0.046 0.224  C -0.058 0.22667  -0.07 0.22667  -0.081 0.224  C -0.093 0.22133  -0.104 0.21467  -0.113 0.204  C -0.122 0.19467  -0.13 0.18267  -0.134 0.168  C -0.139 0.15467  -0.141 0.136  -0.141 0.12133  C -0.142 0.10667  -0.141 0.08933  -0.136 0.07467  C -0.131 0.06133  -0.122 0.05067  -0.11 0.04533  C -0.098 0.04133  -0.086 0.04667  -0.078 0.056  C -0.071 0.06533  -0.066 0.08  -0.065 0.09733  C -0.065 0.11467  -0.066 0.13067  -0.071 0.144  C -0.076 0.15733  -0.075 0.16  -0.095 0.17733  C -0.113 0.196  -0.131 0.19067  -0.142 0.192  C -0.153 0.192  -0.162 0.18667  -0.173 0.18133  C -0.185 0.17467  -0.195 0.16267  -0.202 0.152  C -0.209 0.14133  -0.212 0.128  -0.216 0.10667  C -0.219 0.08533  -0.219 0.07467  -0.219 0.05867  C -0.219 0.04267  -0.219 0.02667  -0.219 0.01067  E" pathEditMode="relative" ptsTypes="">
                                      <p:cBhvr>
                                        <p:cTn id="3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ersonnage">
            <a:hlinkClick r:id="rId2" tooltip="Agrandir l'image de mymy47.centerblog.net"/>
            <a:extLst>
              <a:ext uri="{FF2B5EF4-FFF2-40B4-BE49-F238E27FC236}">
                <a16:creationId xmlns:a16="http://schemas.microsoft.com/office/drawing/2014/main" id="{42C824F6-E520-413E-9420-0DA8C79A48F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1928813"/>
            <a:ext cx="1635125" cy="192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http://tigressedesneiges.t.i.pic.centerblog.net/hkizpali.gif">
            <a:extLst>
              <a:ext uri="{FF2B5EF4-FFF2-40B4-BE49-F238E27FC236}">
                <a16:creationId xmlns:a16="http://schemas.microsoft.com/office/drawing/2014/main" id="{1B0EDCD2-5D67-4876-8E22-149DA7B015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1500188"/>
            <a:ext cx="1882775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 descr="http://tigressedesneiges.t.i.pic.centerblog.net/hkizpali.gif">
            <a:extLst>
              <a:ext uri="{FF2B5EF4-FFF2-40B4-BE49-F238E27FC236}">
                <a16:creationId xmlns:a16="http://schemas.microsoft.com/office/drawing/2014/main" id="{FC5B866C-FDF5-4E80-95D5-2019C087DC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43675" y="2000250"/>
            <a:ext cx="2600325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44444E-6 L 0.42622 4.44444E-6 L 0.53629 0.22268 L -0.10156 0.22268 L -1.94444E-6 4.44444E-6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0" y="11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114 -3.33333E-6 L -0.56389 -3.33333E-6 L -0.67274 0.22269 L -0.03993 0.22269 L -0.14114 -3.33333E-6 Z " pathEditMode="relative" rAng="0" ptsTypes="FFFFF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00" y="1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ersonnage">
            <a:hlinkClick r:id="rId2" tooltip="Agrandir l'image de mymy47.centerblog.net"/>
            <a:extLst>
              <a:ext uri="{FF2B5EF4-FFF2-40B4-BE49-F238E27FC236}">
                <a16:creationId xmlns:a16="http://schemas.microsoft.com/office/drawing/2014/main" id="{2229BD80-6D90-4DB9-9DB7-EB537D81F1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00" y="1814513"/>
            <a:ext cx="1677988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Documents and Settings\Administrateur\Mes documents\Downloads\dance\7cc0d842.gif">
            <a:extLst>
              <a:ext uri="{FF2B5EF4-FFF2-40B4-BE49-F238E27FC236}">
                <a16:creationId xmlns:a16="http://schemas.microsoft.com/office/drawing/2014/main" id="{D16564EB-D78A-46CF-8982-C9F68119FC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674813"/>
            <a:ext cx="2071688" cy="296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Documents and Settings\Administrateur\Mes documents\Downloads\dance\7cc0d842.gif">
            <a:extLst>
              <a:ext uri="{FF2B5EF4-FFF2-40B4-BE49-F238E27FC236}">
                <a16:creationId xmlns:a16="http://schemas.microsoft.com/office/drawing/2014/main" id="{6C9AADB2-948F-42C1-900D-10A90A1D5E6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1714500"/>
            <a:ext cx="3190875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C 5.55556E-7 0.04398 0.05382 0.08009 0.11962 0.08009 C 0.19705 0.08009 0.225 0.04004 0.23681 0.01597 L 0.24896 -0.01597 C 0.26094 -0.04005 0.29062 -0.0801 0.37812 -0.0801 C 0.4342 -0.0801 0.49792 -0.04398 0.49792 2.59259E-6 C 0.49792 0.04398 0.4342 0.08009 0.37812 0.08009 C 0.29062 0.08009 0.26094 0.04004 0.24896 0.01597 L 0.23681 -0.01597 C 0.225 -0.04005 0.19705 -0.0801 0.11962 -0.0801 C 0.05382 -0.0801 5.55556E-7 -0.04398 5.55556E-7 2.59259E-6 Z " pathEditMode="relative" rAng="0" ptsTypes="ffFffffFfff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9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C 3.61111E-6 0.04398 -0.05556 0.08009 -0.12309 0.08009 C -0.20261 0.08009 -0.23143 0.04004 -0.24358 0.01597 L -0.25591 -0.01598 C -0.26841 -0.04005 -0.29896 -0.0801 -0.38889 -0.0801 C -0.44653 -0.0801 -0.51181 -0.04398 -0.51181 2.96296E-6 C -0.51181 0.04398 -0.44653 0.08009 -0.38889 0.08009 C -0.29896 0.08009 -0.26841 0.04004 -0.25591 0.01597 L -0.24358 -0.01598 C -0.23143 -0.04005 -0.20261 -0.0801 -0.12309 -0.0801 C -0.05556 -0.0801 3.61111E-6 -0.04398 3.61111E-6 2.96296E-6 Z " pathEditMode="relative" rAng="0" ptsTypes="ffFffffFfff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ns220083.ovh.net/~jolie2/images/carte/meilleurs_voeux/r94le5xd.jpg">
            <a:extLst>
              <a:ext uri="{FF2B5EF4-FFF2-40B4-BE49-F238E27FC236}">
                <a16:creationId xmlns:a16="http://schemas.microsoft.com/office/drawing/2014/main" id="{495AA615-58E1-4DEF-9D4B-294BCB7FA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42875"/>
            <a:ext cx="4429125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2" descr="2.png">
            <a:extLst>
              <a:ext uri="{FF2B5EF4-FFF2-40B4-BE49-F238E27FC236}">
                <a16:creationId xmlns:a16="http://schemas.microsoft.com/office/drawing/2014/main" id="{37FED832-2064-4FCA-A4E1-9053703F39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0"/>
            <a:ext cx="485775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k0vv6uq1.gif">
            <a:extLst>
              <a:ext uri="{FF2B5EF4-FFF2-40B4-BE49-F238E27FC236}">
                <a16:creationId xmlns:a16="http://schemas.microsoft.com/office/drawing/2014/main" id="{F40BE16B-0E0C-4BD5-A3B0-1C6981CB14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3071813" cy="438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 descr="k0vv6uq1.gif">
            <a:extLst>
              <a:ext uri="{FF2B5EF4-FFF2-40B4-BE49-F238E27FC236}">
                <a16:creationId xmlns:a16="http://schemas.microsoft.com/office/drawing/2014/main" id="{DCA1B8D5-AF92-41EE-B09E-F7ECA3DB9F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72188" y="1143000"/>
            <a:ext cx="3071812" cy="438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1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8 0.01067  -0.017 0.02133  -0.021 0.03467  C -0.025 0.04933  -0.027 0.06667  -0.029 0.084  C -0.031 0.10133  -0.029 0.116  -0.027 0.132  C -0.025 0.14667  -0.022 0.16267  -0.015 0.176  C -0.009 0.18933  0.001 0.2  0.012 0.208  C 0.022 0.216  0.034 0.22133  0.046 0.224  C 0.058 0.22667  0.07 0.22667  0.081 0.224  C 0.093 0.22133  0.104 0.21467  0.113 0.204  C 0.122 0.19467  0.13 0.18267  0.134 0.168  C 0.139 0.15467  0.141 0.136  0.141 0.12133  C 0.142 0.10667  0.141 0.08933  0.136 0.07467  C 0.131 0.06133  0.122 0.05067  0.11 0.04533  C 0.098 0.04133  0.086 0.04667  0.078 0.056  C 0.071 0.06533  0.066 0.08  0.065 0.09733  C 0.065 0.11467  0.066 0.13067  0.071 0.144  C 0.076 0.15733  0.075 0.16  0.095 0.17733  C 0.113 0.196  0.131 0.19067  0.142 0.192  C 0.153 0.192  0.162 0.18667  0.173 0.18133  C 0.185 0.17467  0.195 0.16267  0.202 0.152  C 0.209 0.14133  0.212 0.128  0.216 0.10667  C 0.219 0.08533  0.219 0.07467  0.219 0.05867  C 0.219 0.04267  0.219 0.02667  0.219 0.01067  E" pathEditMode="relative" ptsTypes="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7 0.0243 C 0.00521 0.03495 0.01424 0.0456 0.01823 0.05902 C 0.02223 0.07361 0.02431 0.09097 0.02622 0.10833 C 0.0283 0.12569 0.02622 0.14027 0.02431 0.15625 C 0.02223 0.17106 0.01928 0.18703 0.01216 0.20023 C 0.00625 0.21365 -0.00381 0.2243 -0.01475 0.2324 C -0.02482 0.24027 -0.0368 0.2456 -0.04878 0.24838 C -0.06076 0.25092 -0.07274 0.25092 -0.08385 0.24838 C -0.09583 0.2456 -0.10677 0.23888 -0.11579 0.22824 C -0.12482 0.21898 -0.13281 0.20694 -0.1368 0.19236 C -0.14184 0.17893 -0.14375 0.16041 -0.14375 0.1456 C -0.14479 0.13101 -0.14375 0.11365 -0.13871 0.09907 C -0.13385 0.08564 -0.12482 0.075 -0.11284 0.06967 C -0.10069 0.06574 -0.08871 0.07106 -0.08072 0.08032 C -0.07378 0.08958 -0.06875 0.10439 -0.0677 0.12152 C -0.0677 0.13888 -0.06875 0.15486 -0.07378 0.16828 C -0.07881 0.18171 -0.07777 0.18426 -0.09774 0.20162 C -0.11579 0.22037 -0.13385 0.21504 -0.14479 0.2162 C -0.15572 0.2162 -0.16475 0.21088 -0.17569 0.20555 C -0.18784 0.19907 -0.19774 0.18703 -0.20486 0.17638 C -0.2118 0.16574 -0.21475 0.15231 -0.21875 0.13101 C -0.2217 0.10972 -0.2217 0.09907 -0.2217 0.08287 C -0.2217 0.06689 -0.2217 0.05092 -0.2217 0.03495 " pathEditMode="relative" rAng="0" ptsTypes="fffffffffffffffffffffff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11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ersonnage">
            <a:hlinkClick r:id="rId2" tooltip="Agrandir l'image de mymy47.centerblog.net"/>
            <a:extLst>
              <a:ext uri="{FF2B5EF4-FFF2-40B4-BE49-F238E27FC236}">
                <a16:creationId xmlns:a16="http://schemas.microsoft.com/office/drawing/2014/main" id="{167A9E48-E642-4357-B330-17F26079BB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6188" y="1785938"/>
            <a:ext cx="1798637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 descr="w6ddf8da.gif">
            <a:extLst>
              <a:ext uri="{FF2B5EF4-FFF2-40B4-BE49-F238E27FC236}">
                <a16:creationId xmlns:a16="http://schemas.microsoft.com/office/drawing/2014/main" id="{09EDC213-DA30-452E-B2A4-7D480F0D4E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33625" y="1428750"/>
            <a:ext cx="2259013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 descr="w6ddf8da.gif">
            <a:extLst>
              <a:ext uri="{FF2B5EF4-FFF2-40B4-BE49-F238E27FC236}">
                <a16:creationId xmlns:a16="http://schemas.microsoft.com/office/drawing/2014/main" id="{2D94DE37-2305-425A-83A3-5F4F385E6F8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0" y="2000250"/>
            <a:ext cx="2095500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Image 4" descr="1a8c4e00.gif">
            <a:extLst>
              <a:ext uri="{FF2B5EF4-FFF2-40B4-BE49-F238E27FC236}">
                <a16:creationId xmlns:a16="http://schemas.microsoft.com/office/drawing/2014/main" id="{7BD1C19E-42D7-49B7-A0AC-6B7BE2460B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25" y="4219575"/>
            <a:ext cx="2857500" cy="263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Image 5" descr="314c3e61.gif">
            <a:extLst>
              <a:ext uri="{FF2B5EF4-FFF2-40B4-BE49-F238E27FC236}">
                <a16:creationId xmlns:a16="http://schemas.microsoft.com/office/drawing/2014/main" id="{4AC699BD-78F2-4694-B675-0D2D7CDDE6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6063"/>
            <a:ext cx="2803525" cy="407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 descr="4lbrryou.gif">
            <a:extLst>
              <a:ext uri="{FF2B5EF4-FFF2-40B4-BE49-F238E27FC236}">
                <a16:creationId xmlns:a16="http://schemas.microsoft.com/office/drawing/2014/main" id="{FBD75A45-D078-4144-B829-22B001EFBF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5781675"/>
            <a:ext cx="5486400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Image 7" descr="mireille2.gif">
            <a:extLst>
              <a:ext uri="{FF2B5EF4-FFF2-40B4-BE49-F238E27FC236}">
                <a16:creationId xmlns:a16="http://schemas.microsoft.com/office/drawing/2014/main" id="{91153A7E-ACAB-470E-A1A0-8CCE7C1F8AE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4929188"/>
            <a:ext cx="37099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35 -3.7037E-7 L 0.34132 -3.7037E-7 L 0.42066 0.22269 L -0.03993 0.22269 L 0.0335 -3.7037E-7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00" y="11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549 -3.7037E-6 L -0.58664 -3.7037E-6 L -0.70035 0.22269 L -0.03993 0.22269 L -0.14549 -3.7037E-6 Z " pathEditMode="relative" rAng="0" ptsTypes="FFFFF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500" y="11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onne année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bonne année 2011</Template>
  <TotalTime>18</TotalTime>
  <Words>7</Words>
  <Application>Microsoft Office PowerPoint</Application>
  <PresentationFormat>Affichage à l'écran (4:3)</PresentationFormat>
  <Paragraphs>7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0" baseType="lpstr">
      <vt:lpstr>Calibri</vt:lpstr>
      <vt:lpstr>Arial</vt:lpstr>
      <vt:lpstr>AstridBeckerShadow</vt:lpstr>
      <vt:lpstr>bonne année 2011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2</cp:revision>
  <dcterms:created xsi:type="dcterms:W3CDTF">2020-12-18T15:49:06Z</dcterms:created>
  <dcterms:modified xsi:type="dcterms:W3CDTF">2020-12-18T16:07:51Z</dcterms:modified>
</cp:coreProperties>
</file>