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av" ContentType="audio/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58" r:id="rId2"/>
    <p:sldId id="259" r:id="rId3"/>
    <p:sldId id="256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00"/>
    <a:srgbClr val="000000"/>
    <a:srgbClr val="0000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66" autoAdjust="0"/>
    <p:restoredTop sz="94660"/>
  </p:normalViewPr>
  <p:slideViewPr>
    <p:cSldViewPr>
      <p:cViewPr varScale="1">
        <p:scale>
          <a:sx n="55" d="100"/>
          <a:sy n="55" d="100"/>
        </p:scale>
        <p:origin x="708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0F0E2B6-301C-4944-B433-4D1714A2F44E}" type="datetimeFigureOut">
              <a:rPr lang="fr-FR" smtClean="0"/>
              <a:pPr/>
              <a:t>22/12/2020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6DCDB48-4BDC-4B71-B5C2-DA2413D4DF53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EFE25A-3E9F-427D-9595-0A62720A0876}" type="datetime10">
              <a:rPr lang="fr-FR" smtClean="0"/>
              <a:pPr/>
              <a:t>16:34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1DEB13-1CB4-47AE-9018-75D0F08EE8E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15000">
    <p:newsflash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8820AC-130A-4126-89B9-94B67635B467}" type="datetime10">
              <a:rPr lang="fr-FR" smtClean="0"/>
              <a:pPr/>
              <a:t>16:34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1DEB13-1CB4-47AE-9018-75D0F08EE8E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15000">
    <p:newsflash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2A476F-EC5E-47EA-A41A-D833EEB43A16}" type="datetime10">
              <a:rPr lang="fr-FR" smtClean="0"/>
              <a:pPr/>
              <a:t>16:34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1DEB13-1CB4-47AE-9018-75D0F08EE8E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15000">
    <p:newsflash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0EF12A-389C-40BE-B1DB-BD27FF78FAEC}" type="datetime10">
              <a:rPr lang="fr-FR" smtClean="0"/>
              <a:pPr/>
              <a:t>16:34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1DEB13-1CB4-47AE-9018-75D0F08EE8E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15000">
    <p:newsflash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36BB7-517E-465E-9F13-C4D377547933}" type="datetime10">
              <a:rPr lang="fr-FR" smtClean="0"/>
              <a:pPr/>
              <a:t>16:34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1DEB13-1CB4-47AE-9018-75D0F08EE8E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15000">
    <p:newsflash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DDBBFB-DD6E-4201-B31F-BF9E6B80D0A1}" type="datetime10">
              <a:rPr lang="fr-FR" smtClean="0"/>
              <a:pPr/>
              <a:t>16:34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1DEB13-1CB4-47AE-9018-75D0F08EE8E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15000">
    <p:newsflash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1A7F8-EC08-48BA-941A-334968FD93D8}" type="datetime10">
              <a:rPr lang="fr-FR" smtClean="0"/>
              <a:pPr/>
              <a:t>16:34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1DEB13-1CB4-47AE-9018-75D0F08EE8E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15000">
    <p:newsflash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7F6571-B5B0-4F9F-A087-E78DFCAD094F}" type="datetime10">
              <a:rPr lang="fr-FR" smtClean="0"/>
              <a:pPr/>
              <a:t>16:34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1DEB13-1CB4-47AE-9018-75D0F08EE8E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15000">
    <p:newsflash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5F7DC0-1344-463E-8D33-50B7F75532CF}" type="datetime10">
              <a:rPr lang="fr-FR" smtClean="0"/>
              <a:pPr/>
              <a:t>16:34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1DEB13-1CB4-47AE-9018-75D0F08EE8E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15000">
    <p:newsflash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5D4110-F8DF-453C-AD7F-BF00353D7CD4}" type="datetime10">
              <a:rPr lang="fr-FR" smtClean="0"/>
              <a:pPr/>
              <a:t>16:34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1DEB13-1CB4-47AE-9018-75D0F08EE8E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15000">
    <p:newsflash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ACBEF5-5A22-45E7-830F-CA6ADCB380EF}" type="datetime10">
              <a:rPr lang="fr-FR" smtClean="0"/>
              <a:pPr/>
              <a:t>16:34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1DEB13-1CB4-47AE-9018-75D0F08EE8E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15000">
    <p:newsflash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46D4A9-DFDE-4774-A755-4BAA21D4DC94}" type="datetime10">
              <a:rPr lang="fr-FR" smtClean="0"/>
              <a:pPr/>
              <a:t>16:34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C1DEB13-1CB4-47AE-9018-75D0F08EE8E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5000">
    <p:newsflash/>
  </p:transition>
  <p:hf sldNum="0" hdr="0" ftr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hyperlink" Target="http://mymy47.centerblog.net/rub-dolls-musiciens-ou-chanteurs--4.html" TargetMode="External"/><Relationship Id="rId3" Type="http://schemas.openxmlformats.org/officeDocument/2006/relationships/image" Target="../media/image2.gif"/><Relationship Id="rId7" Type="http://schemas.openxmlformats.org/officeDocument/2006/relationships/image" Target="../media/image6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5.gif"/><Relationship Id="rId5" Type="http://schemas.openxmlformats.org/officeDocument/2006/relationships/image" Target="../media/image4.jpeg"/><Relationship Id="rId10" Type="http://schemas.openxmlformats.org/officeDocument/2006/relationships/image" Target="../media/image8.jpeg"/><Relationship Id="rId4" Type="http://schemas.openxmlformats.org/officeDocument/2006/relationships/image" Target="../media/image3.gif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gif"/><Relationship Id="rId3" Type="http://schemas.openxmlformats.org/officeDocument/2006/relationships/image" Target="../media/image10.png"/><Relationship Id="rId7" Type="http://schemas.openxmlformats.org/officeDocument/2006/relationships/image" Target="../media/image12.gif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6.gif"/><Relationship Id="rId4" Type="http://schemas.openxmlformats.org/officeDocument/2006/relationships/image" Target="../media/image1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7" Type="http://schemas.openxmlformats.org/officeDocument/2006/relationships/image" Target="../media/image17.gif"/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.jpeg"/><Relationship Id="rId5" Type="http://schemas.openxmlformats.org/officeDocument/2006/relationships/image" Target="../media/image6.gif"/><Relationship Id="rId4" Type="http://schemas.openxmlformats.org/officeDocument/2006/relationships/image" Target="../media/image15.gi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gif"/><Relationship Id="rId3" Type="http://schemas.openxmlformats.org/officeDocument/2006/relationships/image" Target="../media/image6.gif"/><Relationship Id="rId7" Type="http://schemas.openxmlformats.org/officeDocument/2006/relationships/image" Target="../media/image22.png"/><Relationship Id="rId2" Type="http://schemas.openxmlformats.org/officeDocument/2006/relationships/image" Target="../media/image18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gif"/><Relationship Id="rId11" Type="http://schemas.openxmlformats.org/officeDocument/2006/relationships/image" Target="../media/image26.gif"/><Relationship Id="rId5" Type="http://schemas.openxmlformats.org/officeDocument/2006/relationships/image" Target="../media/image20.gif"/><Relationship Id="rId10" Type="http://schemas.openxmlformats.org/officeDocument/2006/relationships/image" Target="../media/image25.gif"/><Relationship Id="rId4" Type="http://schemas.openxmlformats.org/officeDocument/2006/relationships/image" Target="../media/image19.gif"/><Relationship Id="rId9" Type="http://schemas.openxmlformats.org/officeDocument/2006/relationships/image" Target="../media/image24.gif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gif"/><Relationship Id="rId3" Type="http://schemas.openxmlformats.org/officeDocument/2006/relationships/image" Target="../media/image28.jpeg"/><Relationship Id="rId7" Type="http://schemas.openxmlformats.org/officeDocument/2006/relationships/image" Target="../media/image31.jpe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gif"/><Relationship Id="rId5" Type="http://schemas.openxmlformats.org/officeDocument/2006/relationships/image" Target="../media/image30.gif"/><Relationship Id="rId4" Type="http://schemas.openxmlformats.org/officeDocument/2006/relationships/image" Target="../media/image29.gif"/><Relationship Id="rId9" Type="http://schemas.openxmlformats.org/officeDocument/2006/relationships/image" Target="../media/image33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gif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6.gif"/><Relationship Id="rId5" Type="http://schemas.openxmlformats.org/officeDocument/2006/relationships/image" Target="../media/image35.gif"/><Relationship Id="rId4" Type="http://schemas.openxmlformats.org/officeDocument/2006/relationships/image" Target="../media/image34.gif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gif"/><Relationship Id="rId3" Type="http://schemas.openxmlformats.org/officeDocument/2006/relationships/image" Target="../media/image38.gif"/><Relationship Id="rId7" Type="http://schemas.openxmlformats.org/officeDocument/2006/relationships/image" Target="../media/image40.gif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9.png"/><Relationship Id="rId5" Type="http://schemas.openxmlformats.org/officeDocument/2006/relationships/image" Target="../media/image19.gif"/><Relationship Id="rId4" Type="http://schemas.openxmlformats.org/officeDocument/2006/relationships/image" Target="../media/image6.gif"/><Relationship Id="rId9" Type="http://schemas.openxmlformats.org/officeDocument/2006/relationships/image" Target="../media/image42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png"/><Relationship Id="rId3" Type="http://schemas.openxmlformats.org/officeDocument/2006/relationships/image" Target="../media/image44.gif"/><Relationship Id="rId7" Type="http://schemas.openxmlformats.org/officeDocument/2006/relationships/image" Target="../media/image46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5.gif"/><Relationship Id="rId5" Type="http://schemas.openxmlformats.org/officeDocument/2006/relationships/image" Target="../media/image19.gif"/><Relationship Id="rId4" Type="http://schemas.openxmlformats.org/officeDocument/2006/relationships/image" Target="../media/image6.gif"/><Relationship Id="rId9" Type="http://schemas.openxmlformats.org/officeDocument/2006/relationships/image" Target="../media/image48.gif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3.gif"/><Relationship Id="rId3" Type="http://schemas.openxmlformats.org/officeDocument/2006/relationships/image" Target="../media/image50.jpeg"/><Relationship Id="rId7" Type="http://schemas.openxmlformats.org/officeDocument/2006/relationships/image" Target="../media/image52.gif"/><Relationship Id="rId2" Type="http://schemas.openxmlformats.org/officeDocument/2006/relationships/image" Target="../media/image49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1.gif"/><Relationship Id="rId5" Type="http://schemas.openxmlformats.org/officeDocument/2006/relationships/image" Target="../media/image19.gif"/><Relationship Id="rId4" Type="http://schemas.openxmlformats.org/officeDocument/2006/relationships/image" Target="../media/image6.gif"/><Relationship Id="rId9" Type="http://schemas.openxmlformats.org/officeDocument/2006/relationships/image" Target="../media/image54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9.png"/><Relationship Id="rId3" Type="http://schemas.openxmlformats.org/officeDocument/2006/relationships/image" Target="../media/image19.gif"/><Relationship Id="rId7" Type="http://schemas.openxmlformats.org/officeDocument/2006/relationships/image" Target="../media/image58.gif"/><Relationship Id="rId2" Type="http://schemas.openxmlformats.org/officeDocument/2006/relationships/image" Target="../media/image55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7.png"/><Relationship Id="rId5" Type="http://schemas.openxmlformats.org/officeDocument/2006/relationships/image" Target="../media/image56.gif"/><Relationship Id="rId4" Type="http://schemas.openxmlformats.org/officeDocument/2006/relationships/image" Target="../media/image6.gif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4.gif"/><Relationship Id="rId3" Type="http://schemas.openxmlformats.org/officeDocument/2006/relationships/image" Target="../media/image61.jpeg"/><Relationship Id="rId7" Type="http://schemas.openxmlformats.org/officeDocument/2006/relationships/image" Target="../media/image63.gif"/><Relationship Id="rId12" Type="http://schemas.openxmlformats.org/officeDocument/2006/relationships/image" Target="../media/image68.jpeg"/><Relationship Id="rId2" Type="http://schemas.openxmlformats.org/officeDocument/2006/relationships/image" Target="../media/image60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gif"/><Relationship Id="rId11" Type="http://schemas.openxmlformats.org/officeDocument/2006/relationships/image" Target="../media/image67.png"/><Relationship Id="rId5" Type="http://schemas.openxmlformats.org/officeDocument/2006/relationships/image" Target="../media/image6.gif"/><Relationship Id="rId10" Type="http://schemas.openxmlformats.org/officeDocument/2006/relationships/image" Target="../media/image66.gif"/><Relationship Id="rId4" Type="http://schemas.openxmlformats.org/officeDocument/2006/relationships/image" Target="../media/image62.gif"/><Relationship Id="rId9" Type="http://schemas.openxmlformats.org/officeDocument/2006/relationships/image" Target="../media/image65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gif"/><Relationship Id="rId7" Type="http://schemas.openxmlformats.org/officeDocument/2006/relationships/hyperlink" Target="http://ppsmania.fr/" TargetMode="External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2.jpeg"/><Relationship Id="rId5" Type="http://schemas.openxmlformats.org/officeDocument/2006/relationships/image" Target="../media/image71.jpeg"/><Relationship Id="rId4" Type="http://schemas.openxmlformats.org/officeDocument/2006/relationships/hyperlink" Target="http://ppsmania.net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3500430" y="3214686"/>
            <a:ext cx="2808000" cy="2215991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 w="19050">
            <a:solidFill>
              <a:schemeClr val="tx1"/>
            </a:solidFill>
          </a:ln>
        </p:spPr>
        <p:txBody>
          <a:bodyPr wrap="square" lIns="91440" tIns="45720" rIns="91440" bIns="45720" rtlCol="0" anchor="ctr">
            <a:spAutoFit/>
          </a:bodyPr>
          <a:lstStyle/>
          <a:p>
            <a:pPr algn="ctr"/>
            <a:endParaRPr lang="fr-FR" sz="13800" b="1" cap="none" spc="0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FFFFFF">
                      <a:tint val="40000"/>
                      <a:satMod val="250000"/>
                    </a:srgbClr>
                  </a:gs>
                  <a:gs pos="9000">
                    <a:srgbClr val="FFFFFF">
                      <a:tint val="52000"/>
                      <a:satMod val="300000"/>
                    </a:srgbClr>
                  </a:gs>
                  <a:gs pos="50000">
                    <a:srgbClr val="FFFFFF">
                      <a:shade val="20000"/>
                      <a:satMod val="300000"/>
                    </a:srgbClr>
                  </a:gs>
                  <a:gs pos="79000">
                    <a:srgbClr val="FFFFFF">
                      <a:tint val="52000"/>
                      <a:satMod val="300000"/>
                    </a:srgbClr>
                  </a:gs>
                  <a:gs pos="100000">
                    <a:srgbClr val="FFFFFF">
                      <a:tint val="40000"/>
                      <a:satMod val="250000"/>
                    </a:srgb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18" name="Cylindre 17"/>
          <p:cNvSpPr/>
          <p:nvPr/>
        </p:nvSpPr>
        <p:spPr>
          <a:xfrm>
            <a:off x="3428992" y="3214686"/>
            <a:ext cx="357190" cy="2344579"/>
          </a:xfrm>
          <a:prstGeom prst="can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91440" tIns="45720" rIns="91440" bIns="45720" rtlCol="0" anchor="ctr">
            <a:spAutoFit/>
          </a:bodyPr>
          <a:lstStyle/>
          <a:p>
            <a:pPr algn="ctr"/>
            <a:endParaRPr lang="fr-FR" sz="13800" b="1" cap="none" spc="0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FFFFFF">
                      <a:tint val="40000"/>
                      <a:satMod val="250000"/>
                    </a:srgbClr>
                  </a:gs>
                  <a:gs pos="9000">
                    <a:srgbClr val="FFFFFF">
                      <a:tint val="52000"/>
                      <a:satMod val="300000"/>
                    </a:srgbClr>
                  </a:gs>
                  <a:gs pos="50000">
                    <a:srgbClr val="FFFFFF">
                      <a:shade val="20000"/>
                      <a:satMod val="300000"/>
                    </a:srgbClr>
                  </a:gs>
                  <a:gs pos="79000">
                    <a:srgbClr val="FFFFFF">
                      <a:tint val="52000"/>
                      <a:satMod val="300000"/>
                    </a:srgbClr>
                  </a:gs>
                  <a:gs pos="100000">
                    <a:srgbClr val="FFFFFF">
                      <a:tint val="40000"/>
                      <a:satMod val="250000"/>
                    </a:srgb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19" name="Cylindre 18"/>
          <p:cNvSpPr/>
          <p:nvPr/>
        </p:nvSpPr>
        <p:spPr>
          <a:xfrm>
            <a:off x="6000760" y="3071810"/>
            <a:ext cx="357190" cy="2344579"/>
          </a:xfrm>
          <a:prstGeom prst="can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91440" tIns="45720" rIns="91440" bIns="45720" rtlCol="0" anchor="ctr">
            <a:spAutoFit/>
          </a:bodyPr>
          <a:lstStyle/>
          <a:p>
            <a:pPr algn="ctr"/>
            <a:endParaRPr lang="fr-FR" sz="13800" b="1" cap="none" spc="0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FFFFFF">
                      <a:tint val="40000"/>
                      <a:satMod val="250000"/>
                    </a:srgbClr>
                  </a:gs>
                  <a:gs pos="9000">
                    <a:srgbClr val="FFFFFF">
                      <a:tint val="52000"/>
                      <a:satMod val="300000"/>
                    </a:srgbClr>
                  </a:gs>
                  <a:gs pos="50000">
                    <a:srgbClr val="FFFFFF">
                      <a:shade val="20000"/>
                      <a:satMod val="300000"/>
                    </a:srgbClr>
                  </a:gs>
                  <a:gs pos="79000">
                    <a:srgbClr val="FFFFFF">
                      <a:tint val="52000"/>
                      <a:satMod val="300000"/>
                    </a:srgbClr>
                  </a:gs>
                  <a:gs pos="100000">
                    <a:srgbClr val="FFFFFF">
                      <a:tint val="40000"/>
                      <a:satMod val="250000"/>
                    </a:srgb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28" name="Ellipse 27"/>
          <p:cNvSpPr/>
          <p:nvPr/>
        </p:nvSpPr>
        <p:spPr>
          <a:xfrm>
            <a:off x="3071802" y="252000"/>
            <a:ext cx="3714776" cy="2736000"/>
          </a:xfrm>
          <a:prstGeom prst="ellipse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ZoneTexte 4"/>
          <p:cNvSpPr txBox="1"/>
          <p:nvPr/>
        </p:nvSpPr>
        <p:spPr>
          <a:xfrm>
            <a:off x="4357686" y="857208"/>
            <a:ext cx="934871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8800" dirty="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5400000" scaled="0"/>
                </a:gradFill>
                <a:latin typeface="AbsolutDB" pitchFamily="2" charset="0"/>
              </a:rPr>
              <a:t>10</a:t>
            </a:r>
          </a:p>
        </p:txBody>
      </p:sp>
      <p:sp>
        <p:nvSpPr>
          <p:cNvPr id="6" name="ZoneTexte 5"/>
          <p:cNvSpPr txBox="1"/>
          <p:nvPr/>
        </p:nvSpPr>
        <p:spPr>
          <a:xfrm>
            <a:off x="4617626" y="857208"/>
            <a:ext cx="559769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8800" dirty="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5400000" scaled="0"/>
                </a:gradFill>
                <a:latin typeface="AbsolutDB" pitchFamily="2" charset="0"/>
              </a:rPr>
              <a:t>9</a:t>
            </a:r>
          </a:p>
        </p:txBody>
      </p:sp>
      <p:sp>
        <p:nvSpPr>
          <p:cNvPr id="7" name="ZoneTexte 6"/>
          <p:cNvSpPr txBox="1"/>
          <p:nvPr/>
        </p:nvSpPr>
        <p:spPr>
          <a:xfrm>
            <a:off x="4617626" y="857208"/>
            <a:ext cx="559769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8800" dirty="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5400000" scaled="0"/>
                </a:gradFill>
                <a:latin typeface="AbsolutDB" pitchFamily="2" charset="0"/>
              </a:rPr>
              <a:t>8</a:t>
            </a:r>
          </a:p>
        </p:txBody>
      </p:sp>
      <p:sp>
        <p:nvSpPr>
          <p:cNvPr id="8" name="ZoneTexte 7"/>
          <p:cNvSpPr txBox="1"/>
          <p:nvPr/>
        </p:nvSpPr>
        <p:spPr>
          <a:xfrm>
            <a:off x="4617626" y="857208"/>
            <a:ext cx="559769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8800" dirty="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5400000" scaled="0"/>
                </a:gradFill>
                <a:latin typeface="AbsolutDB" pitchFamily="2" charset="0"/>
              </a:rPr>
              <a:t>7</a:t>
            </a:r>
          </a:p>
        </p:txBody>
      </p:sp>
      <p:sp>
        <p:nvSpPr>
          <p:cNvPr id="9" name="ZoneTexte 8"/>
          <p:cNvSpPr txBox="1"/>
          <p:nvPr/>
        </p:nvSpPr>
        <p:spPr>
          <a:xfrm>
            <a:off x="4617626" y="857208"/>
            <a:ext cx="559769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8800" dirty="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5400000" scaled="0"/>
                </a:gradFill>
                <a:latin typeface="AbsolutDB" pitchFamily="2" charset="0"/>
              </a:rPr>
              <a:t>6</a:t>
            </a:r>
          </a:p>
        </p:txBody>
      </p:sp>
      <p:sp>
        <p:nvSpPr>
          <p:cNvPr id="10" name="ZoneTexte 9"/>
          <p:cNvSpPr txBox="1"/>
          <p:nvPr/>
        </p:nvSpPr>
        <p:spPr>
          <a:xfrm>
            <a:off x="4617626" y="857208"/>
            <a:ext cx="559769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8800" dirty="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5400000" scaled="0"/>
                </a:gradFill>
                <a:latin typeface="AbsolutDB" pitchFamily="2" charset="0"/>
              </a:rPr>
              <a:t>5</a:t>
            </a:r>
          </a:p>
        </p:txBody>
      </p:sp>
      <p:sp>
        <p:nvSpPr>
          <p:cNvPr id="11" name="ZoneTexte 10"/>
          <p:cNvSpPr txBox="1"/>
          <p:nvPr/>
        </p:nvSpPr>
        <p:spPr>
          <a:xfrm>
            <a:off x="4617626" y="857208"/>
            <a:ext cx="559769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8800" dirty="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5400000" scaled="0"/>
                </a:gradFill>
                <a:latin typeface="AbsolutDB" pitchFamily="2" charset="0"/>
              </a:rPr>
              <a:t>4</a:t>
            </a:r>
          </a:p>
        </p:txBody>
      </p:sp>
      <p:sp>
        <p:nvSpPr>
          <p:cNvPr id="12" name="ZoneTexte 11"/>
          <p:cNvSpPr txBox="1"/>
          <p:nvPr/>
        </p:nvSpPr>
        <p:spPr>
          <a:xfrm>
            <a:off x="4617626" y="857208"/>
            <a:ext cx="559769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8800" dirty="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5400000" scaled="0"/>
                </a:gradFill>
                <a:latin typeface="AbsolutDB" pitchFamily="2" charset="0"/>
              </a:rPr>
              <a:t>3</a:t>
            </a:r>
          </a:p>
        </p:txBody>
      </p:sp>
      <p:sp>
        <p:nvSpPr>
          <p:cNvPr id="13" name="ZoneTexte 12"/>
          <p:cNvSpPr txBox="1"/>
          <p:nvPr/>
        </p:nvSpPr>
        <p:spPr>
          <a:xfrm>
            <a:off x="4617626" y="857208"/>
            <a:ext cx="559769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8800" dirty="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5400000" scaled="0"/>
                </a:gradFill>
                <a:latin typeface="AbsolutDB" pitchFamily="2" charset="0"/>
              </a:rPr>
              <a:t>2</a:t>
            </a:r>
          </a:p>
        </p:txBody>
      </p:sp>
      <p:sp>
        <p:nvSpPr>
          <p:cNvPr id="14" name="ZoneTexte 13"/>
          <p:cNvSpPr txBox="1"/>
          <p:nvPr/>
        </p:nvSpPr>
        <p:spPr>
          <a:xfrm>
            <a:off x="4617626" y="857208"/>
            <a:ext cx="559769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8800" dirty="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5400000" scaled="0"/>
                </a:gradFill>
                <a:latin typeface="AbsolutDB" pitchFamily="2" charset="0"/>
              </a:rPr>
              <a:t>1</a:t>
            </a:r>
          </a:p>
        </p:txBody>
      </p:sp>
      <p:sp>
        <p:nvSpPr>
          <p:cNvPr id="15" name="ZoneTexte 14"/>
          <p:cNvSpPr txBox="1"/>
          <p:nvPr/>
        </p:nvSpPr>
        <p:spPr>
          <a:xfrm>
            <a:off x="4357686" y="357166"/>
            <a:ext cx="1032655" cy="31547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9900" dirty="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5400000" scaled="0"/>
                </a:gradFill>
                <a:latin typeface="AbsolutDB" pitchFamily="2" charset="0"/>
              </a:rPr>
              <a:t>0</a:t>
            </a:r>
          </a:p>
        </p:txBody>
      </p:sp>
      <p:sp>
        <p:nvSpPr>
          <p:cNvPr id="20" name="Cylindre 19"/>
          <p:cNvSpPr/>
          <p:nvPr/>
        </p:nvSpPr>
        <p:spPr>
          <a:xfrm>
            <a:off x="3428992" y="4929198"/>
            <a:ext cx="2928958" cy="1221581"/>
          </a:xfrm>
          <a:prstGeom prst="can">
            <a:avLst>
              <a:gd name="adj" fmla="val 50000"/>
            </a:avLst>
          </a:prstGeom>
          <a:blipFill>
            <a:blip r:embed="rId6" cstate="print"/>
            <a:stretch>
              <a:fillRect/>
            </a:stretch>
          </a:blipFill>
        </p:spPr>
        <p:txBody>
          <a:bodyPr wrap="square" lIns="91440" tIns="45720" rIns="91440" bIns="45720" rtlCol="0" anchor="ctr">
            <a:spAutoFit/>
          </a:bodyPr>
          <a:lstStyle/>
          <a:p>
            <a:pPr algn="ctr"/>
            <a:endParaRPr lang="fr-FR" sz="1400" b="1" cap="none" spc="0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FFFFFF">
                      <a:tint val="40000"/>
                      <a:satMod val="250000"/>
                    </a:srgbClr>
                  </a:gs>
                  <a:gs pos="9000">
                    <a:srgbClr val="FFFFFF">
                      <a:tint val="52000"/>
                      <a:satMod val="300000"/>
                    </a:srgbClr>
                  </a:gs>
                  <a:gs pos="50000">
                    <a:srgbClr val="FFFFFF">
                      <a:shade val="20000"/>
                      <a:satMod val="300000"/>
                    </a:srgbClr>
                  </a:gs>
                  <a:gs pos="79000">
                    <a:srgbClr val="FFFFFF">
                      <a:tint val="52000"/>
                      <a:satMod val="300000"/>
                    </a:srgbClr>
                  </a:gs>
                  <a:gs pos="100000">
                    <a:srgbClr val="FFFFFF">
                      <a:tint val="40000"/>
                      <a:satMod val="250000"/>
                    </a:srgb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29" name="Ellipse 28"/>
          <p:cNvSpPr/>
          <p:nvPr/>
        </p:nvSpPr>
        <p:spPr>
          <a:xfrm>
            <a:off x="3071802" y="214290"/>
            <a:ext cx="3714776" cy="2736000"/>
          </a:xfrm>
          <a:prstGeom prst="ellipse">
            <a:avLst/>
          </a:prstGeom>
          <a:blipFill>
            <a:blip r:embed="rId7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6" name="ZoneTexte 25"/>
          <p:cNvSpPr txBox="1"/>
          <p:nvPr/>
        </p:nvSpPr>
        <p:spPr>
          <a:xfrm>
            <a:off x="1643042" y="2214554"/>
            <a:ext cx="6357982" cy="1015663"/>
          </a:xfrm>
          <a:prstGeom prst="rect">
            <a:avLst/>
          </a:prstGeom>
          <a:noFill/>
          <a:effectLst>
            <a:reflection blurRad="6350" stA="50000" endA="300" endPos="90000" dir="5400000" sy="-100000" algn="bl" rotWithShape="0"/>
          </a:effectLst>
        </p:spPr>
        <p:txBody>
          <a:bodyPr wrap="square" rtlCol="0">
            <a:spAutoFit/>
          </a:bodyPr>
          <a:lstStyle/>
          <a:p>
            <a:r>
              <a:rPr lang="fr-FR" sz="6000" dirty="0">
                <a:blipFill>
                  <a:blip r:embed="rId6"/>
                  <a:stretch>
                    <a:fillRect/>
                  </a:stretch>
                </a:blipFill>
                <a:latin typeface="AbottOldStyle" pitchFamily="2" charset="0"/>
                <a:cs typeface="Arial" pitchFamily="34" charset="0"/>
              </a:rPr>
              <a:t>BONNE ANNEE</a:t>
            </a:r>
          </a:p>
        </p:txBody>
      </p:sp>
      <p:sp>
        <p:nvSpPr>
          <p:cNvPr id="17" name="Forme libre 16"/>
          <p:cNvSpPr/>
          <p:nvPr/>
        </p:nvSpPr>
        <p:spPr>
          <a:xfrm>
            <a:off x="0" y="0"/>
            <a:ext cx="5975131" cy="5454869"/>
          </a:xfrm>
          <a:custGeom>
            <a:avLst/>
            <a:gdLst>
              <a:gd name="connsiteX0" fmla="*/ 0 w 5975131"/>
              <a:gd name="connsiteY0" fmla="*/ 0 h 5454869"/>
              <a:gd name="connsiteX1" fmla="*/ 3231931 w 5975131"/>
              <a:gd name="connsiteY1" fmla="*/ 5312979 h 5454869"/>
              <a:gd name="connsiteX2" fmla="*/ 4792717 w 5975131"/>
              <a:gd name="connsiteY2" fmla="*/ 5454869 h 5454869"/>
              <a:gd name="connsiteX3" fmla="*/ 5880538 w 5975131"/>
              <a:gd name="connsiteY3" fmla="*/ 5123793 h 5454869"/>
              <a:gd name="connsiteX4" fmla="*/ 5975131 w 5975131"/>
              <a:gd name="connsiteY4" fmla="*/ 4004441 h 5454869"/>
              <a:gd name="connsiteX5" fmla="*/ 0 w 5975131"/>
              <a:gd name="connsiteY5" fmla="*/ 0 h 54548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975131" h="5454869">
                <a:moveTo>
                  <a:pt x="0" y="0"/>
                </a:moveTo>
                <a:lnTo>
                  <a:pt x="3231931" y="5312979"/>
                </a:lnTo>
                <a:lnTo>
                  <a:pt x="4792717" y="5454869"/>
                </a:lnTo>
                <a:lnTo>
                  <a:pt x="5880538" y="5123793"/>
                </a:lnTo>
                <a:lnTo>
                  <a:pt x="5975131" y="4004441"/>
                </a:lnTo>
                <a:lnTo>
                  <a:pt x="0" y="0"/>
                </a:lnTo>
                <a:close/>
              </a:path>
            </a:pathLst>
          </a:custGeom>
          <a:solidFill>
            <a:srgbClr val="FF0066">
              <a:alpha val="40000"/>
            </a:srgbClr>
          </a:solidFill>
        </p:spPr>
        <p:txBody>
          <a:bodyPr wrap="square" lIns="91440" tIns="45720" rIns="91440" bIns="45720" rtlCol="0" anchor="ctr">
            <a:spAutoFit/>
          </a:bodyPr>
          <a:lstStyle/>
          <a:p>
            <a:pPr algn="ctr"/>
            <a:endParaRPr lang="fr-FR" sz="13800" b="1" cap="none" spc="0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FFFFFF">
                      <a:tint val="40000"/>
                      <a:satMod val="250000"/>
                    </a:srgbClr>
                  </a:gs>
                  <a:gs pos="9000">
                    <a:srgbClr val="FFFFFF">
                      <a:tint val="52000"/>
                      <a:satMod val="300000"/>
                    </a:srgbClr>
                  </a:gs>
                  <a:gs pos="50000">
                    <a:srgbClr val="FFFFFF">
                      <a:shade val="20000"/>
                      <a:satMod val="300000"/>
                    </a:srgbClr>
                  </a:gs>
                  <a:gs pos="79000">
                    <a:srgbClr val="FFFFFF">
                      <a:tint val="52000"/>
                      <a:satMod val="300000"/>
                    </a:srgbClr>
                  </a:gs>
                  <a:gs pos="100000">
                    <a:srgbClr val="FFFFFF">
                      <a:tint val="40000"/>
                      <a:satMod val="250000"/>
                    </a:srgb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21" name="Forme libre 20"/>
          <p:cNvSpPr/>
          <p:nvPr/>
        </p:nvSpPr>
        <p:spPr>
          <a:xfrm rot="5400000">
            <a:off x="3429000" y="260131"/>
            <a:ext cx="5975131" cy="5454869"/>
          </a:xfrm>
          <a:custGeom>
            <a:avLst/>
            <a:gdLst>
              <a:gd name="connsiteX0" fmla="*/ 0 w 5975131"/>
              <a:gd name="connsiteY0" fmla="*/ 0 h 5454869"/>
              <a:gd name="connsiteX1" fmla="*/ 3231931 w 5975131"/>
              <a:gd name="connsiteY1" fmla="*/ 5312979 h 5454869"/>
              <a:gd name="connsiteX2" fmla="*/ 4792717 w 5975131"/>
              <a:gd name="connsiteY2" fmla="*/ 5454869 h 5454869"/>
              <a:gd name="connsiteX3" fmla="*/ 5880538 w 5975131"/>
              <a:gd name="connsiteY3" fmla="*/ 5123793 h 5454869"/>
              <a:gd name="connsiteX4" fmla="*/ 5975131 w 5975131"/>
              <a:gd name="connsiteY4" fmla="*/ 4004441 h 5454869"/>
              <a:gd name="connsiteX5" fmla="*/ 0 w 5975131"/>
              <a:gd name="connsiteY5" fmla="*/ 0 h 54548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975131" h="5454869">
                <a:moveTo>
                  <a:pt x="0" y="0"/>
                </a:moveTo>
                <a:lnTo>
                  <a:pt x="3231931" y="5312979"/>
                </a:lnTo>
                <a:lnTo>
                  <a:pt x="4792717" y="5454869"/>
                </a:lnTo>
                <a:lnTo>
                  <a:pt x="5880538" y="5123793"/>
                </a:lnTo>
                <a:lnTo>
                  <a:pt x="5975131" y="4004441"/>
                </a:lnTo>
                <a:lnTo>
                  <a:pt x="0" y="0"/>
                </a:lnTo>
                <a:close/>
              </a:path>
            </a:pathLst>
          </a:custGeom>
          <a:solidFill>
            <a:srgbClr val="0000CC">
              <a:alpha val="40000"/>
            </a:srgbClr>
          </a:solidFill>
        </p:spPr>
        <p:txBody>
          <a:bodyPr wrap="square" lIns="91440" tIns="45720" rIns="91440" bIns="45720" rtlCol="0" anchor="ctr">
            <a:spAutoFit/>
          </a:bodyPr>
          <a:lstStyle/>
          <a:p>
            <a:pPr algn="ctr"/>
            <a:endParaRPr lang="fr-FR" sz="13800" b="1" cap="none" spc="0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FFFFFF">
                      <a:tint val="40000"/>
                      <a:satMod val="250000"/>
                    </a:srgbClr>
                  </a:gs>
                  <a:gs pos="9000">
                    <a:srgbClr val="FFFFFF">
                      <a:tint val="52000"/>
                      <a:satMod val="300000"/>
                    </a:srgbClr>
                  </a:gs>
                  <a:gs pos="50000">
                    <a:srgbClr val="FFFFFF">
                      <a:shade val="20000"/>
                      <a:satMod val="300000"/>
                    </a:srgbClr>
                  </a:gs>
                  <a:gs pos="79000">
                    <a:srgbClr val="FFFFFF">
                      <a:tint val="52000"/>
                      <a:satMod val="300000"/>
                    </a:srgbClr>
                  </a:gs>
                  <a:gs pos="100000">
                    <a:srgbClr val="FFFFFF">
                      <a:tint val="40000"/>
                      <a:satMod val="250000"/>
                    </a:srgb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22" name="Forme libre 21"/>
          <p:cNvSpPr/>
          <p:nvPr/>
        </p:nvSpPr>
        <p:spPr>
          <a:xfrm>
            <a:off x="0" y="2714620"/>
            <a:ext cx="6127531" cy="2215991"/>
          </a:xfrm>
          <a:custGeom>
            <a:avLst/>
            <a:gdLst>
              <a:gd name="connsiteX0" fmla="*/ 0 w 5975131"/>
              <a:gd name="connsiteY0" fmla="*/ 0 h 5454869"/>
              <a:gd name="connsiteX1" fmla="*/ 3231931 w 5975131"/>
              <a:gd name="connsiteY1" fmla="*/ 5312979 h 5454869"/>
              <a:gd name="connsiteX2" fmla="*/ 4792717 w 5975131"/>
              <a:gd name="connsiteY2" fmla="*/ 5454869 h 5454869"/>
              <a:gd name="connsiteX3" fmla="*/ 5880538 w 5975131"/>
              <a:gd name="connsiteY3" fmla="*/ 5123793 h 5454869"/>
              <a:gd name="connsiteX4" fmla="*/ 5975131 w 5975131"/>
              <a:gd name="connsiteY4" fmla="*/ 4004441 h 5454869"/>
              <a:gd name="connsiteX5" fmla="*/ 0 w 5975131"/>
              <a:gd name="connsiteY5" fmla="*/ 0 h 54548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975131" h="5454869">
                <a:moveTo>
                  <a:pt x="0" y="0"/>
                </a:moveTo>
                <a:lnTo>
                  <a:pt x="3231931" y="5312979"/>
                </a:lnTo>
                <a:lnTo>
                  <a:pt x="4792717" y="5454869"/>
                </a:lnTo>
                <a:lnTo>
                  <a:pt x="5880538" y="5123793"/>
                </a:lnTo>
                <a:lnTo>
                  <a:pt x="5975131" y="4004441"/>
                </a:lnTo>
                <a:lnTo>
                  <a:pt x="0" y="0"/>
                </a:lnTo>
                <a:close/>
              </a:path>
            </a:pathLst>
          </a:custGeom>
          <a:solidFill>
            <a:srgbClr val="008000">
              <a:alpha val="40000"/>
            </a:srgbClr>
          </a:solidFill>
        </p:spPr>
        <p:txBody>
          <a:bodyPr wrap="square" lIns="91440" tIns="45720" rIns="91440" bIns="45720" rtlCol="0" anchor="ctr">
            <a:spAutoFit/>
          </a:bodyPr>
          <a:lstStyle/>
          <a:p>
            <a:pPr algn="ctr"/>
            <a:endParaRPr lang="fr-FR" sz="13800" b="1" cap="none" spc="0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FFFFFF">
                      <a:tint val="40000"/>
                      <a:satMod val="250000"/>
                    </a:srgbClr>
                  </a:gs>
                  <a:gs pos="9000">
                    <a:srgbClr val="FFFFFF">
                      <a:tint val="52000"/>
                      <a:satMod val="300000"/>
                    </a:srgbClr>
                  </a:gs>
                  <a:gs pos="50000">
                    <a:srgbClr val="FFFFFF">
                      <a:shade val="20000"/>
                      <a:satMod val="300000"/>
                    </a:srgbClr>
                  </a:gs>
                  <a:gs pos="79000">
                    <a:srgbClr val="FFFFFF">
                      <a:tint val="52000"/>
                      <a:satMod val="300000"/>
                    </a:srgbClr>
                  </a:gs>
                  <a:gs pos="100000">
                    <a:srgbClr val="FFFFFF">
                      <a:tint val="40000"/>
                      <a:satMod val="250000"/>
                    </a:srgb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23" name="Forme libre 22"/>
          <p:cNvSpPr/>
          <p:nvPr/>
        </p:nvSpPr>
        <p:spPr>
          <a:xfrm rot="5400000">
            <a:off x="4979818" y="1654306"/>
            <a:ext cx="3600000" cy="5292000"/>
          </a:xfrm>
          <a:custGeom>
            <a:avLst/>
            <a:gdLst>
              <a:gd name="connsiteX0" fmla="*/ 0 w 5975131"/>
              <a:gd name="connsiteY0" fmla="*/ 0 h 5454869"/>
              <a:gd name="connsiteX1" fmla="*/ 3231931 w 5975131"/>
              <a:gd name="connsiteY1" fmla="*/ 5312979 h 5454869"/>
              <a:gd name="connsiteX2" fmla="*/ 4792717 w 5975131"/>
              <a:gd name="connsiteY2" fmla="*/ 5454869 h 5454869"/>
              <a:gd name="connsiteX3" fmla="*/ 5880538 w 5975131"/>
              <a:gd name="connsiteY3" fmla="*/ 5123793 h 5454869"/>
              <a:gd name="connsiteX4" fmla="*/ 5975131 w 5975131"/>
              <a:gd name="connsiteY4" fmla="*/ 4004441 h 5454869"/>
              <a:gd name="connsiteX5" fmla="*/ 0 w 5975131"/>
              <a:gd name="connsiteY5" fmla="*/ 0 h 54548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975131" h="5454869">
                <a:moveTo>
                  <a:pt x="0" y="0"/>
                </a:moveTo>
                <a:lnTo>
                  <a:pt x="3231931" y="5312979"/>
                </a:lnTo>
                <a:lnTo>
                  <a:pt x="4792717" y="5454869"/>
                </a:lnTo>
                <a:lnTo>
                  <a:pt x="5880538" y="5123793"/>
                </a:lnTo>
                <a:lnTo>
                  <a:pt x="5975131" y="4004441"/>
                </a:lnTo>
                <a:lnTo>
                  <a:pt x="0" y="0"/>
                </a:lnTo>
                <a:close/>
              </a:path>
            </a:pathLst>
          </a:custGeom>
          <a:solidFill>
            <a:schemeClr val="accent4">
              <a:lumMod val="75000"/>
              <a:alpha val="40000"/>
            </a:schemeClr>
          </a:solidFill>
        </p:spPr>
        <p:txBody>
          <a:bodyPr wrap="square" lIns="91440" tIns="45720" rIns="91440" bIns="45720" rtlCol="0" anchor="ctr">
            <a:spAutoFit/>
          </a:bodyPr>
          <a:lstStyle/>
          <a:p>
            <a:pPr algn="ctr"/>
            <a:endParaRPr lang="fr-FR" sz="13800" b="1" cap="none" spc="0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FFFFFF">
                      <a:tint val="40000"/>
                      <a:satMod val="250000"/>
                    </a:srgbClr>
                  </a:gs>
                  <a:gs pos="9000">
                    <a:srgbClr val="FFFFFF">
                      <a:tint val="52000"/>
                      <a:satMod val="300000"/>
                    </a:srgbClr>
                  </a:gs>
                  <a:gs pos="50000">
                    <a:srgbClr val="FFFFFF">
                      <a:shade val="20000"/>
                      <a:satMod val="300000"/>
                    </a:srgbClr>
                  </a:gs>
                  <a:gs pos="79000">
                    <a:srgbClr val="FFFFFF">
                      <a:tint val="52000"/>
                      <a:satMod val="300000"/>
                    </a:srgbClr>
                  </a:gs>
                  <a:gs pos="100000">
                    <a:srgbClr val="FFFFFF">
                      <a:tint val="40000"/>
                      <a:satMod val="250000"/>
                    </a:srgbClr>
                  </a:gs>
                </a:gsLst>
                <a:lin ang="5400000"/>
              </a:gradFill>
              <a:effectLst/>
            </a:endParaRPr>
          </a:p>
        </p:txBody>
      </p:sp>
      <p:pic>
        <p:nvPicPr>
          <p:cNvPr id="24" name="Picture 4" descr="dolls">
            <a:hlinkClick r:id="rId8" tooltip="Agrandir l'image de mymy47.centerblog.net"/>
          </p:cNvPr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166002" y="3929065"/>
            <a:ext cx="3471079" cy="1785951"/>
          </a:xfrm>
          <a:prstGeom prst="ellipse">
            <a:avLst/>
          </a:prstGeom>
          <a:solidFill>
            <a:srgbClr val="FFFF00">
              <a:alpha val="40000"/>
            </a:srgbClr>
          </a:solidFill>
        </p:spPr>
      </p:pic>
      <p:sp>
        <p:nvSpPr>
          <p:cNvPr id="27" name="Espace réservé de la date 26"/>
          <p:cNvSpPr>
            <a:spLocks noGrp="1"/>
          </p:cNvSpPr>
          <p:nvPr>
            <p:ph type="dt" sz="half" idx="10"/>
          </p:nvPr>
        </p:nvSpPr>
        <p:spPr>
          <a:xfrm>
            <a:off x="4357686" y="1357298"/>
            <a:ext cx="1357322" cy="365125"/>
          </a:xfrm>
        </p:spPr>
        <p:txBody>
          <a:bodyPr/>
          <a:lstStyle/>
          <a:p>
            <a:fld id="{5DD219EF-1F94-44D1-9E2C-15306150A504}" type="datetime10">
              <a:rPr lang="fr-FR" sz="4000" smtClean="0">
                <a:blipFill>
                  <a:blip r:embed="rId10"/>
                  <a:stretch>
                    <a:fillRect/>
                  </a:stretch>
                </a:blipFill>
              </a:rPr>
              <a:pPr/>
              <a:t>16:34</a:t>
            </a:fld>
            <a:endParaRPr lang="fr-FR" sz="4000" dirty="0">
              <a:blipFill>
                <a:blip r:embed="rId10"/>
                <a:stretch>
                  <a:fillRect/>
                </a:stretch>
              </a:blipFill>
            </a:endParaRPr>
          </a:p>
        </p:txBody>
      </p:sp>
    </p:spTree>
  </p:cSld>
  <p:clrMapOvr>
    <a:masterClrMapping/>
  </p:clrMapOvr>
  <p:transition advTm="15000">
    <p:sndAc>
      <p:stSnd>
        <p:snd r:embed="rId2" name="Bébé lily bonne Anné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emph" presetSubtype="2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mph" presetSubtype="2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mph" presetSubtype="2" repeatCount="indefinite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animClr clrSpc="rgb" dir="cw">
                                      <p:cBhvr>
                                        <p:cTn id="1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mph" presetSubtype="2" repeatCount="indefinite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animClr clrSpc="rgb" dir="cw">
                                      <p:cBhvr>
                                        <p:cTn id="2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mph" presetSubtype="2" repeatCount="indefinite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animClr clrSpc="rgb" dir="cw">
                                      <p:cBhvr>
                                        <p:cTn id="2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3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" presetClass="exit" presetSubtype="0" fill="hold" grpId="1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4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" presetClass="exit" presetSubtype="0" fill="hold" grpId="1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4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" presetClass="exit" presetSubtype="0" fill="hold" grpId="1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5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" presetClass="exit" presetSubtype="0" fill="hold" grpId="1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6600"/>
                            </p:stCondLst>
                            <p:childTnLst>
                              <p:par>
                                <p:cTn id="58" presetID="10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" presetClass="exit" presetSubtype="0" fill="hold" grpId="1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7700"/>
                            </p:stCondLst>
                            <p:childTnLst>
                              <p:par>
                                <p:cTn id="64" presetID="10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" presetClass="exit" presetSubtype="0" fill="hold" grpId="1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880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" presetClass="exit" presetSubtype="0" fill="hold" grpId="1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9900"/>
                            </p:stCondLst>
                            <p:childTnLst>
                              <p:par>
                                <p:cTn id="76" presetID="10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" presetClass="exit" presetSubtype="0" fill="hold" grpId="1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11000"/>
                            </p:stCondLst>
                            <p:childTnLst>
                              <p:par>
                                <p:cTn id="82" presetID="10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12100"/>
                            </p:stCondLst>
                            <p:childTnLst>
                              <p:par>
                                <p:cTn id="8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14100"/>
                            </p:stCondLst>
                            <p:childTnLst>
                              <p:par>
                                <p:cTn id="92" presetID="28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1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6" grpId="1"/>
      <p:bldP spid="7" grpId="0"/>
      <p:bldP spid="7" grpId="1"/>
      <p:bldP spid="8" grpId="0"/>
      <p:bldP spid="8" grpId="1"/>
      <p:bldP spid="9" grpId="0"/>
      <p:bldP spid="9" grpId="1"/>
      <p:bldP spid="10" grpId="0"/>
      <p:bldP spid="10" grpId="1"/>
      <p:bldP spid="11" grpId="0"/>
      <p:bldP spid="11" grpId="1"/>
      <p:bldP spid="12" grpId="0"/>
      <p:bldP spid="12" grpId="1"/>
      <p:bldP spid="13" grpId="0"/>
      <p:bldP spid="13" grpId="1"/>
      <p:bldP spid="14" grpId="0"/>
      <p:bldP spid="14" grpId="1"/>
      <p:bldP spid="15" grpId="0"/>
      <p:bldP spid="29" grpId="0" animBg="1"/>
      <p:bldP spid="26" grpId="0"/>
      <p:bldP spid="17" grpId="0" animBg="1"/>
      <p:bldP spid="21" grpId="0" animBg="1"/>
      <p:bldP spid="22" grpId="0" animBg="1"/>
      <p:bldP spid="23" grpId="0" animBg="1"/>
      <p:bldP spid="2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 descr="66e4ecaa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57488" y="3786190"/>
            <a:ext cx="1176336" cy="1772561"/>
          </a:xfrm>
          <a:prstGeom prst="rect">
            <a:avLst/>
          </a:prstGeom>
        </p:spPr>
      </p:pic>
      <p:pic>
        <p:nvPicPr>
          <p:cNvPr id="1026" name="Picture 2" descr="F:\toute les images\meubles&amp; divers\sallons\588a1b5c.png"/>
          <p:cNvPicPr>
            <a:picLocks noChangeAspect="1" noChangeArrowheads="1"/>
          </p:cNvPicPr>
          <p:nvPr/>
        </p:nvPicPr>
        <p:blipFill>
          <a:blip r:embed="rId3" cstate="print"/>
          <a:srcRect t="28626" b="31297"/>
          <a:stretch>
            <a:fillRect/>
          </a:stretch>
        </p:blipFill>
        <p:spPr bwMode="auto">
          <a:xfrm>
            <a:off x="4000495" y="4714884"/>
            <a:ext cx="1785951" cy="1000132"/>
          </a:xfrm>
          <a:prstGeom prst="rect">
            <a:avLst/>
          </a:prstGeom>
          <a:noFill/>
        </p:spPr>
      </p:pic>
      <p:pic>
        <p:nvPicPr>
          <p:cNvPr id="4" name="Image 3" descr="images (4).jpg"/>
          <p:cNvPicPr>
            <a:picLocks noChangeAspect="1"/>
          </p:cNvPicPr>
          <p:nvPr/>
        </p:nvPicPr>
        <p:blipFill>
          <a:blip r:embed="rId4" cstate="print"/>
          <a:srcRect r="69562"/>
          <a:stretch>
            <a:fillRect/>
          </a:stretch>
        </p:blipFill>
        <p:spPr>
          <a:xfrm>
            <a:off x="0" y="1"/>
            <a:ext cx="2808000" cy="6857999"/>
          </a:xfrm>
          <a:prstGeom prst="rect">
            <a:avLst/>
          </a:prstGeom>
        </p:spPr>
      </p:pic>
      <p:sp>
        <p:nvSpPr>
          <p:cNvPr id="6" name="Ellipse 5"/>
          <p:cNvSpPr/>
          <p:nvPr/>
        </p:nvSpPr>
        <p:spPr>
          <a:xfrm>
            <a:off x="3071802" y="214290"/>
            <a:ext cx="3714776" cy="2736000"/>
          </a:xfrm>
          <a:prstGeom prst="ellipse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9"/>
          <p:cNvSpPr txBox="1">
            <a:spLocks/>
          </p:cNvSpPr>
          <p:nvPr/>
        </p:nvSpPr>
        <p:spPr>
          <a:xfrm>
            <a:off x="4275570" y="1285860"/>
            <a:ext cx="1368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A099C77-019A-4889-B664-1E308A7D3215}" type="datetime10">
              <a:rPr kumimoji="0" lang="fr-FR" sz="4000" b="0" i="0" u="none" strike="noStrike" kern="1200" cap="none" spc="0" normalizeH="0" baseline="0" noProof="0" smtClean="0">
                <a:ln>
                  <a:noFill/>
                </a:ln>
                <a:blipFill>
                  <a:blip r:embed="rId6"/>
                  <a:stretch>
                    <a:fillRect/>
                  </a:stretch>
                </a:blip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16:34</a:t>
            </a:fld>
            <a:endParaRPr kumimoji="0" lang="fr-FR" sz="4000" b="0" i="0" u="none" strike="noStrike" kern="1200" cap="none" spc="0" normalizeH="0" baseline="0" noProof="0" dirty="0">
              <a:ln>
                <a:noFill/>
              </a:ln>
              <a:blipFill>
                <a:blip r:embed="rId6"/>
                <a:stretch>
                  <a:fillRect/>
                </a:stretch>
              </a:blip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8" name="Image 7" descr="de9v4olh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3214678" y="3990975"/>
            <a:ext cx="3514725" cy="2867025"/>
          </a:xfrm>
          <a:prstGeom prst="rect">
            <a:avLst/>
          </a:prstGeom>
        </p:spPr>
      </p:pic>
      <p:pic>
        <p:nvPicPr>
          <p:cNvPr id="10" name="Image 9" descr="pd2rlx0a.gif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7429520" y="3786190"/>
            <a:ext cx="1038225" cy="2409825"/>
          </a:xfrm>
          <a:prstGeom prst="rect">
            <a:avLst/>
          </a:prstGeom>
        </p:spPr>
      </p:pic>
    </p:spTree>
  </p:cSld>
  <p:clrMapOvr>
    <a:masterClrMapping/>
  </p:clrMapOvr>
  <p:transition advTm="15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repeatCount="indefinite" accel="50000" decel="5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2.22222E-6 L 0.00347 -0.12291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0" y="-62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 descr="65bc4fd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929422" y="4357694"/>
            <a:ext cx="2214578" cy="2214578"/>
          </a:xfrm>
          <a:prstGeom prst="rect">
            <a:avLst/>
          </a:prstGeom>
        </p:spPr>
      </p:pic>
      <p:pic>
        <p:nvPicPr>
          <p:cNvPr id="2050" name="Picture 2" descr="F:\toute les images\meubles&amp; divers\sallons\588a1b5c.png"/>
          <p:cNvPicPr>
            <a:picLocks noChangeAspect="1" noChangeArrowheads="1"/>
          </p:cNvPicPr>
          <p:nvPr/>
        </p:nvPicPr>
        <p:blipFill>
          <a:blip r:embed="rId3" cstate="print"/>
          <a:srcRect t="25000" b="28571"/>
          <a:stretch>
            <a:fillRect/>
          </a:stretch>
        </p:blipFill>
        <p:spPr bwMode="auto">
          <a:xfrm>
            <a:off x="4000496" y="4786322"/>
            <a:ext cx="1785950" cy="928694"/>
          </a:xfrm>
          <a:prstGeom prst="rect">
            <a:avLst/>
          </a:prstGeom>
          <a:noFill/>
        </p:spPr>
      </p:pic>
      <p:pic>
        <p:nvPicPr>
          <p:cNvPr id="4" name="Image 3" descr="0i5ee49a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143504" y="4737518"/>
            <a:ext cx="1214446" cy="1334688"/>
          </a:xfrm>
          <a:prstGeom prst="rect">
            <a:avLst/>
          </a:prstGeom>
        </p:spPr>
      </p:pic>
      <p:sp>
        <p:nvSpPr>
          <p:cNvPr id="9" name="Ellipse 8"/>
          <p:cNvSpPr/>
          <p:nvPr/>
        </p:nvSpPr>
        <p:spPr>
          <a:xfrm>
            <a:off x="3071802" y="214290"/>
            <a:ext cx="3714776" cy="2736000"/>
          </a:xfrm>
          <a:prstGeom prst="ellipse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4275570" y="1285860"/>
            <a:ext cx="1368000" cy="365125"/>
          </a:xfrm>
        </p:spPr>
        <p:txBody>
          <a:bodyPr/>
          <a:lstStyle/>
          <a:p>
            <a:fld id="{AA099C77-019A-4889-B664-1E308A7D3215}" type="datetime10">
              <a:rPr lang="fr-FR" sz="4000" smtClean="0">
                <a:blipFill>
                  <a:blip r:embed="rId6"/>
                  <a:stretch>
                    <a:fillRect/>
                  </a:stretch>
                </a:blipFill>
              </a:rPr>
              <a:pPr/>
              <a:t>16:34</a:t>
            </a:fld>
            <a:endParaRPr lang="fr-FR" sz="4000" dirty="0">
              <a:blipFill>
                <a:blip r:embed="rId6"/>
                <a:stretch>
                  <a:fillRect/>
                </a:stretch>
              </a:blipFill>
            </a:endParaRPr>
          </a:p>
        </p:txBody>
      </p:sp>
      <p:pic>
        <p:nvPicPr>
          <p:cNvPr id="11" name="Image 10" descr="3ab00076.gif"/>
          <p:cNvPicPr>
            <a:picLocks noChangeAspect="1"/>
          </p:cNvPicPr>
          <p:nvPr/>
        </p:nvPicPr>
        <p:blipFill>
          <a:blip r:embed="rId7" cstate="print">
            <a:lum bright="-30000"/>
          </a:blip>
          <a:stretch>
            <a:fillRect/>
          </a:stretch>
        </p:blipFill>
        <p:spPr>
          <a:xfrm flipH="1">
            <a:off x="2714612" y="4214818"/>
            <a:ext cx="2064252" cy="2257426"/>
          </a:xfrm>
          <a:prstGeom prst="rect">
            <a:avLst/>
          </a:prstGeom>
        </p:spPr>
      </p:pic>
    </p:spTree>
  </p:cSld>
  <p:clrMapOvr>
    <a:masterClrMapping/>
  </p:clrMapOvr>
  <p:transition advTm="15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-0.03218 C -0.01667 -0.05046 -0.04132 -0.06204 -0.06875 -0.06204 C -0.09636 -0.06204 -0.12101 -0.05046 -0.1375 -0.03218 C -0.12101 -0.01412 -0.09636 -0.00232 -0.06875 -0.00232 C -0.04132 -0.00232 -0.01667 -0.01412 3.05556E-6 -0.03218 Z " pathEditMode="relative" rAng="0" ptsTypes="fffff">
                                      <p:cBhvr>
                                        <p:cTn id="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9" y="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26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0.02639 C 2.77778E-6 0.05579 0.04375 0.08009 0.09722 0.08009 C 0.16024 0.08009 0.18298 0.05324 0.19253 0.03704 L 0.20243 0.01574 C 0.21215 -0.00046 0.23628 -0.02708 0.30746 -0.02708 C 0.35312 -0.02708 0.40486 -0.00301 0.40486 0.02639 C 0.40486 0.05579 0.35312 0.08009 0.30746 0.08009 C 0.23628 0.08009 0.21215 0.05324 0.20243 0.03704 L 0.19253 0.01574 C 0.18298 -0.00046 0.16024 -0.02708 0.09722 -0.02708 C 0.04375 -0.02708 2.77778E-6 -0.00301 2.77778E-6 0.02639 Z " pathEditMode="relative" rAng="0" ptsTypes="ffFffffFfff">
                                      <p:cBhvr>
                                        <p:cTn id="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2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Cylindre 12"/>
          <p:cNvSpPr/>
          <p:nvPr/>
        </p:nvSpPr>
        <p:spPr>
          <a:xfrm>
            <a:off x="3786182" y="5137892"/>
            <a:ext cx="2160000" cy="505686"/>
          </a:xfrm>
          <a:prstGeom prst="can">
            <a:avLst>
              <a:gd name="adj" fmla="val 50000"/>
            </a:avLst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7F0850-62E4-44BE-B8FD-FDEB15BE0B2B}" type="datetime10">
              <a:rPr lang="fr-FR" smtClean="0"/>
              <a:pPr/>
              <a:t>16:34</a:t>
            </a:fld>
            <a:endParaRPr lang="fr-FR"/>
          </a:p>
        </p:txBody>
      </p:sp>
      <p:sp>
        <p:nvSpPr>
          <p:cNvPr id="6" name="Ellipse 5"/>
          <p:cNvSpPr/>
          <p:nvPr/>
        </p:nvSpPr>
        <p:spPr>
          <a:xfrm>
            <a:off x="3071802" y="214290"/>
            <a:ext cx="3714776" cy="2736000"/>
          </a:xfrm>
          <a:prstGeom prst="ellipse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9"/>
          <p:cNvSpPr txBox="1">
            <a:spLocks/>
          </p:cNvSpPr>
          <p:nvPr/>
        </p:nvSpPr>
        <p:spPr>
          <a:xfrm>
            <a:off x="4275570" y="1285860"/>
            <a:ext cx="1368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A099C77-019A-4889-B664-1E308A7D3215}" type="datetime10">
              <a:rPr kumimoji="0" lang="fr-FR" sz="4000" b="0" i="0" u="none" strike="noStrike" kern="1200" cap="none" spc="0" normalizeH="0" baseline="0" noProof="0" smtClean="0">
                <a:ln>
                  <a:noFill/>
                </a:ln>
                <a:blipFill>
                  <a:blip r:embed="rId4"/>
                  <a:stretch>
                    <a:fillRect/>
                  </a:stretch>
                </a:blip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16:34</a:t>
            </a:fld>
            <a:endParaRPr kumimoji="0" lang="fr-FR" sz="4000" b="0" i="0" u="none" strike="noStrike" kern="1200" cap="none" spc="0" normalizeH="0" baseline="0" noProof="0" dirty="0">
              <a:ln>
                <a:noFill/>
              </a:ln>
              <a:blipFill>
                <a:blip r:embed="rId4"/>
                <a:stretch>
                  <a:fillRect/>
                </a:stretch>
              </a:blip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Cylindre 6"/>
          <p:cNvSpPr/>
          <p:nvPr/>
        </p:nvSpPr>
        <p:spPr>
          <a:xfrm>
            <a:off x="3786182" y="5000636"/>
            <a:ext cx="2214578" cy="642942"/>
          </a:xfrm>
          <a:prstGeom prst="can">
            <a:avLst>
              <a:gd name="adj" fmla="val 50000"/>
            </a:avLst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 descr="f2b06e1b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3929058" y="3929066"/>
            <a:ext cx="1462246" cy="1395400"/>
          </a:xfrm>
          <a:prstGeom prst="rect">
            <a:avLst/>
          </a:prstGeom>
        </p:spPr>
      </p:pic>
      <p:pic>
        <p:nvPicPr>
          <p:cNvPr id="9" name="Image 8" descr="Image4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1428729" y="4500570"/>
            <a:ext cx="2015986" cy="2571744"/>
          </a:xfrm>
          <a:prstGeom prst="rect">
            <a:avLst/>
          </a:prstGeom>
        </p:spPr>
      </p:pic>
      <p:pic>
        <p:nvPicPr>
          <p:cNvPr id="14" name="Image 13" descr="f19bdfda.gif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5715008" y="3214686"/>
            <a:ext cx="1419225" cy="2571750"/>
          </a:xfrm>
          <a:prstGeom prst="rect">
            <a:avLst/>
          </a:prstGeom>
        </p:spPr>
      </p:pic>
      <p:pic>
        <p:nvPicPr>
          <p:cNvPr id="15" name="Image 14" descr="cfe52aea.gif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2643174" y="3357562"/>
            <a:ext cx="1066800" cy="2428875"/>
          </a:xfrm>
          <a:prstGeom prst="rect">
            <a:avLst/>
          </a:prstGeom>
        </p:spPr>
      </p:pic>
      <p:pic>
        <p:nvPicPr>
          <p:cNvPr id="16" name="Image 15" descr="Image88.gif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7286644" y="4191000"/>
            <a:ext cx="1533525" cy="2667000"/>
          </a:xfrm>
          <a:prstGeom prst="rect">
            <a:avLst/>
          </a:prstGeom>
        </p:spPr>
      </p:pic>
      <p:pic>
        <p:nvPicPr>
          <p:cNvPr id="12" name="Image 11" descr="663f28bd.gif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3571868" y="3786190"/>
            <a:ext cx="2667000" cy="2847975"/>
          </a:xfrm>
          <a:prstGeom prst="rect">
            <a:avLst/>
          </a:prstGeom>
        </p:spPr>
      </p:pic>
    </p:spTree>
  </p:cSld>
  <p:clrMapOvr>
    <a:masterClrMapping/>
  </p:clrMapOvr>
  <p:transition advTm="15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 0.044  0.027 0.08  0.06 0.08  C 0.099 0.08  0.113 0.04  0.119 0.016  L 0.125 -0.016  C 0.131 -0.04  0.146 -0.08  0.19 -0.08  C 0.218 -0.08  0.25 -0.044  0.25 0  C 0.25 0.044  0.218 0.08  0.19 0.08  C 0.146 0.08  0.131 0.04  0.125 0.016  L 0.119 -0.016  C 0.113 -0.04  0.099 -0.08  0.06 -0.08  C 0.027 -0.08  0 -0.044  0 0  Z" pathEditMode="relative" ptsTypes="">
                                      <p:cBhvr>
                                        <p:cTn id="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Image 13" descr="e5neu375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928926" y="3901378"/>
            <a:ext cx="876099" cy="1886337"/>
          </a:xfrm>
          <a:prstGeom prst="rect">
            <a:avLst/>
          </a:prstGeom>
        </p:spPr>
      </p:pic>
      <p:sp>
        <p:nvSpPr>
          <p:cNvPr id="12" name="Plaque 11"/>
          <p:cNvSpPr/>
          <p:nvPr/>
        </p:nvSpPr>
        <p:spPr>
          <a:xfrm>
            <a:off x="3786182" y="3429000"/>
            <a:ext cx="2143140" cy="1857388"/>
          </a:xfrm>
          <a:prstGeom prst="bevel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1" name="Cylindre 10"/>
          <p:cNvSpPr/>
          <p:nvPr/>
        </p:nvSpPr>
        <p:spPr>
          <a:xfrm>
            <a:off x="3786182" y="5066454"/>
            <a:ext cx="2160000" cy="505686"/>
          </a:xfrm>
          <a:prstGeom prst="can">
            <a:avLst>
              <a:gd name="adj" fmla="val 50000"/>
            </a:avLst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3" name="Image 12" descr="10fc8f55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666715" y="3286124"/>
            <a:ext cx="2348723" cy="2170882"/>
          </a:xfrm>
          <a:prstGeom prst="rect">
            <a:avLst/>
          </a:prstGeom>
        </p:spPr>
      </p:pic>
      <p:sp>
        <p:nvSpPr>
          <p:cNvPr id="6" name="Ellipse 5"/>
          <p:cNvSpPr/>
          <p:nvPr/>
        </p:nvSpPr>
        <p:spPr>
          <a:xfrm>
            <a:off x="3071802" y="214290"/>
            <a:ext cx="3714776" cy="2736000"/>
          </a:xfrm>
          <a:prstGeom prst="ellipse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9"/>
          <p:cNvSpPr txBox="1">
            <a:spLocks/>
          </p:cNvSpPr>
          <p:nvPr/>
        </p:nvSpPr>
        <p:spPr>
          <a:xfrm>
            <a:off x="4275570" y="1285860"/>
            <a:ext cx="1368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A099C77-019A-4889-B664-1E308A7D3215}" type="datetime10">
              <a:rPr kumimoji="0" lang="fr-FR" sz="4000" b="0" i="0" u="none" strike="noStrike" kern="1200" cap="none" spc="0" normalizeH="0" baseline="0" noProof="0" smtClean="0">
                <a:ln>
                  <a:noFill/>
                </a:ln>
                <a:blipFill>
                  <a:blip r:embed="rId7"/>
                  <a:stretch>
                    <a:fillRect/>
                  </a:stretch>
                </a:blip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16:34</a:t>
            </a:fld>
            <a:endParaRPr kumimoji="0" lang="fr-FR" sz="4000" b="0" i="0" u="none" strike="noStrike" kern="1200" cap="none" spc="0" normalizeH="0" baseline="0" noProof="0" dirty="0">
              <a:ln>
                <a:noFill/>
              </a:ln>
              <a:blipFill>
                <a:blip r:embed="rId7"/>
                <a:stretch>
                  <a:fillRect/>
                </a:stretch>
              </a:blip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7" name="Image 6" descr="2.gif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5429256" y="4000504"/>
            <a:ext cx="1771423" cy="1946810"/>
          </a:xfrm>
          <a:prstGeom prst="rect">
            <a:avLst/>
          </a:prstGeom>
        </p:spPr>
      </p:pic>
      <p:pic>
        <p:nvPicPr>
          <p:cNvPr id="10" name="Image 9" descr="Dancers-bop.gif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2428860" y="4214818"/>
            <a:ext cx="2110317" cy="2319259"/>
          </a:xfrm>
          <a:prstGeom prst="rect">
            <a:avLst/>
          </a:prstGeom>
        </p:spPr>
      </p:pic>
    </p:spTree>
  </p:cSld>
  <p:clrMapOvr>
    <a:masterClrMapping/>
  </p:clrMapOvr>
  <p:transition advTm="15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348 -0.00463 L -0.18855 -0.00463 L -0.28507 0.02639 L -0.18855 0.05833 L 0.00348 0.05833 L 0.10105 0.02639 L 0.00348 -0.00463 Z " pathEditMode="relative" rAng="0" ptsTypes="FFFFFFF">
                                      <p:cBhvr>
                                        <p:cTn id="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500" y="310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6233 -0.01134 L 0.30938 -0.01134 L 0.43403 0.02014 L 0.30938 0.05163 L 0.06233 0.05163 L -0.06198 0.02014 L 0.06233 -0.01134 Z " pathEditMode="relative" rAng="0" ptsTypes="FFFFFFF">
                                      <p:cBhvr>
                                        <p:cTn id="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400" y="31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7F0850-62E4-44BE-B8FD-FDEB15BE0B2B}" type="datetime10">
              <a:rPr lang="fr-FR" smtClean="0"/>
              <a:pPr/>
              <a:t>16:34</a:t>
            </a:fld>
            <a:endParaRPr lang="fr-FR"/>
          </a:p>
        </p:txBody>
      </p:sp>
      <p:sp>
        <p:nvSpPr>
          <p:cNvPr id="6" name="Ellipse 5"/>
          <p:cNvSpPr/>
          <p:nvPr/>
        </p:nvSpPr>
        <p:spPr>
          <a:xfrm>
            <a:off x="3071802" y="214290"/>
            <a:ext cx="3714776" cy="2736000"/>
          </a:xfrm>
          <a:prstGeom prst="ellipse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9"/>
          <p:cNvSpPr txBox="1">
            <a:spLocks/>
          </p:cNvSpPr>
          <p:nvPr/>
        </p:nvSpPr>
        <p:spPr>
          <a:xfrm>
            <a:off x="4275570" y="1285860"/>
            <a:ext cx="1368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A099C77-019A-4889-B664-1E308A7D3215}" type="datetime10">
              <a:rPr kumimoji="0" lang="fr-FR" sz="4000" b="0" i="0" u="none" strike="noStrike" kern="1200" cap="none" spc="0" normalizeH="0" baseline="0" noProof="0" smtClean="0">
                <a:ln>
                  <a:noFill/>
                </a:ln>
                <a:blipFill>
                  <a:blip r:embed="rId3"/>
                  <a:stretch>
                    <a:fillRect/>
                  </a:stretch>
                </a:blip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16:34</a:t>
            </a:fld>
            <a:endParaRPr kumimoji="0" lang="fr-FR" sz="4000" b="0" i="0" u="none" strike="noStrike" kern="1200" cap="none" spc="0" normalizeH="0" baseline="0" noProof="0" dirty="0">
              <a:ln>
                <a:noFill/>
              </a:ln>
              <a:blipFill>
                <a:blip r:embed="rId3"/>
                <a:stretch>
                  <a:fillRect/>
                </a:stretch>
              </a:blip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7" name="Image 6" descr="339c4572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714744" y="4500570"/>
            <a:ext cx="2127349" cy="1643074"/>
          </a:xfrm>
          <a:prstGeom prst="rect">
            <a:avLst/>
          </a:prstGeom>
        </p:spPr>
      </p:pic>
      <p:pic>
        <p:nvPicPr>
          <p:cNvPr id="8" name="Image 7" descr="120504031044594141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000628" y="3643314"/>
            <a:ext cx="2515474" cy="3300400"/>
          </a:xfrm>
          <a:prstGeom prst="rect">
            <a:avLst/>
          </a:prstGeom>
        </p:spPr>
      </p:pic>
      <p:pic>
        <p:nvPicPr>
          <p:cNvPr id="9" name="Image 8" descr="foobl30u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000100" y="4714884"/>
            <a:ext cx="1484390" cy="2143116"/>
          </a:xfrm>
          <a:prstGeom prst="rect">
            <a:avLst/>
          </a:prstGeom>
        </p:spPr>
      </p:pic>
    </p:spTree>
  </p:cSld>
  <p:clrMapOvr>
    <a:masterClrMapping/>
  </p:clrMapOvr>
  <p:transition advTm="15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0.0132 C 5E-6 0.02338 0.02257 0.0537 0.05018 0.0537 C 0.08282 0.0537 0.09462 0.02014 0.09948 7.40741E-7 L 0.10469 -0.02662 C 0.10973 -0.04676 0.12223 -0.08009 0.15903 -0.08009 C 0.18247 -0.08009 0.20938 -0.05 0.20938 -0.0132 C 0.20938 0.02338 0.18247 0.0537 0.15903 0.0537 C 0.12223 0.0537 0.10973 0.02014 0.10469 7.40741E-7 L 0.09948 -0.02662 C 0.09462 -0.04676 0.08282 -0.08009 0.05018 -0.08009 C 0.02257 -0.08009 5E-6 -0.05 5E-6 -0.0132 Z " pathEditMode="relative" rAng="0" ptsTypes="ffFffffFfff">
                                      <p:cBhvr>
                                        <p:cTn id="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5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laque 9"/>
          <p:cNvSpPr/>
          <p:nvPr/>
        </p:nvSpPr>
        <p:spPr>
          <a:xfrm>
            <a:off x="3786182" y="3429000"/>
            <a:ext cx="2143140" cy="2042548"/>
          </a:xfrm>
          <a:prstGeom prst="bevel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Cylindre 7"/>
          <p:cNvSpPr/>
          <p:nvPr/>
        </p:nvSpPr>
        <p:spPr>
          <a:xfrm>
            <a:off x="3769322" y="5137892"/>
            <a:ext cx="2160000" cy="505686"/>
          </a:xfrm>
          <a:prstGeom prst="can">
            <a:avLst>
              <a:gd name="adj" fmla="val 50000"/>
            </a:avLst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7F0850-62E4-44BE-B8FD-FDEB15BE0B2B}" type="datetime10">
              <a:rPr lang="fr-FR" smtClean="0"/>
              <a:pPr/>
              <a:t>16:34</a:t>
            </a:fld>
            <a:endParaRPr lang="fr-FR"/>
          </a:p>
        </p:txBody>
      </p:sp>
      <p:sp>
        <p:nvSpPr>
          <p:cNvPr id="6" name="Ellipse 5"/>
          <p:cNvSpPr/>
          <p:nvPr/>
        </p:nvSpPr>
        <p:spPr>
          <a:xfrm>
            <a:off x="3071802" y="214290"/>
            <a:ext cx="3714776" cy="2736000"/>
          </a:xfrm>
          <a:prstGeom prst="ellipse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9"/>
          <p:cNvSpPr txBox="1">
            <a:spLocks/>
          </p:cNvSpPr>
          <p:nvPr/>
        </p:nvSpPr>
        <p:spPr>
          <a:xfrm>
            <a:off x="4275570" y="1285860"/>
            <a:ext cx="1368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A099C77-019A-4889-B664-1E308A7D3215}" type="datetime10">
              <a:rPr kumimoji="0" lang="fr-FR" sz="4000" b="0" i="0" u="none" strike="noStrike" kern="1200" cap="none" spc="0" normalizeH="0" baseline="0" noProof="0" smtClean="0">
                <a:ln>
                  <a:noFill/>
                </a:ln>
                <a:blipFill>
                  <a:blip r:embed="rId5"/>
                  <a:stretch>
                    <a:fillRect/>
                  </a:stretch>
                </a:blip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16:34</a:t>
            </a:fld>
            <a:endParaRPr kumimoji="0" lang="fr-FR" sz="4000" b="0" i="0" u="none" strike="noStrike" kern="1200" cap="none" spc="0" normalizeH="0" baseline="0" noProof="0" dirty="0">
              <a:ln>
                <a:noFill/>
              </a:ln>
              <a:blipFill>
                <a:blip r:embed="rId5"/>
                <a:stretch>
                  <a:fillRect/>
                </a:stretch>
              </a:blip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1" name="Image 10" descr="61adf720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214810" y="3714752"/>
            <a:ext cx="1733700" cy="1733700"/>
          </a:xfrm>
          <a:prstGeom prst="rect">
            <a:avLst/>
          </a:prstGeom>
        </p:spPr>
      </p:pic>
      <p:pic>
        <p:nvPicPr>
          <p:cNvPr id="12" name="Image 11" descr="7c0ec334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3714744" y="3643314"/>
            <a:ext cx="1256949" cy="1700206"/>
          </a:xfrm>
          <a:prstGeom prst="rect">
            <a:avLst/>
          </a:prstGeom>
        </p:spPr>
      </p:pic>
      <p:pic>
        <p:nvPicPr>
          <p:cNvPr id="7" name="Image 6" descr="e2c27437.gif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4420194" y="2643182"/>
            <a:ext cx="1880590" cy="3857620"/>
          </a:xfrm>
          <a:prstGeom prst="rect">
            <a:avLst/>
          </a:prstGeom>
        </p:spPr>
      </p:pic>
      <p:pic>
        <p:nvPicPr>
          <p:cNvPr id="17" name="Image 16" descr="kuo4feye.pn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2928926" y="3665294"/>
            <a:ext cx="921550" cy="2126655"/>
          </a:xfrm>
          <a:prstGeom prst="rect">
            <a:avLst/>
          </a:prstGeom>
        </p:spPr>
      </p:pic>
    </p:spTree>
  </p:cSld>
  <p:clrMapOvr>
    <a:masterClrMapping/>
  </p:clrMapOvr>
  <p:transition advTm="15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path" presetSubtype="0" repeatCount="indefinite" accel="50000" decel="50000" autoRev="1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0 0  C 0.023 0.00133  0.042 0.012  0.052 0.028  L 0.075 0.06533  C 0.08 0.07333  0.088 0.07733  0.098 0.07733  C 0.112 0.07733  0.124 0.06667  0.125 0.05067  C 0.124 0.03733  0.112 0.02533  0.098 0.02533  C 0.088 0.02533  0.08 0.03067  0.075 0.03733  L 0.052 0.07467  C 0.042 0.09067  0.023 0.10133  0 0.10267  C -0.023 0.10133  -0.042 0.09067  -0.052 0.07467  L -0.075 0.03733  C -0.08 0.03067  -0.088 0.02533  -0.098 0.02533  C -0.112 0.02533  -0.124 0.03733  -0.125 0.05067  C -0.124 0.06667  -0.112 0.07733  -0.098 0.07733  C -0.088 0.07733  -0.08 0.07333  -0.075 0.06533  L -0.052 0.028  C -0.042 0.012  -0.023 0.00133  0 0  Z" pathEditMode="relative" ptsTypes="">
                                      <p:cBhvr>
                                        <p:cTn id="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laque 6"/>
          <p:cNvSpPr/>
          <p:nvPr/>
        </p:nvSpPr>
        <p:spPr>
          <a:xfrm>
            <a:off x="3786182" y="3429000"/>
            <a:ext cx="2143140" cy="2042548"/>
          </a:xfrm>
          <a:prstGeom prst="bevel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4" name="Cylindre 13"/>
          <p:cNvSpPr/>
          <p:nvPr/>
        </p:nvSpPr>
        <p:spPr>
          <a:xfrm>
            <a:off x="3786182" y="5066454"/>
            <a:ext cx="2160000" cy="505686"/>
          </a:xfrm>
          <a:prstGeom prst="can">
            <a:avLst>
              <a:gd name="adj" fmla="val 50000"/>
            </a:avLst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7F0850-62E4-44BE-B8FD-FDEB15BE0B2B}" type="datetime10">
              <a:rPr lang="fr-FR" smtClean="0"/>
              <a:pPr/>
              <a:t>16:34</a:t>
            </a:fld>
            <a:endParaRPr lang="fr-FR"/>
          </a:p>
        </p:txBody>
      </p:sp>
      <p:sp>
        <p:nvSpPr>
          <p:cNvPr id="6" name="Ellipse 5"/>
          <p:cNvSpPr/>
          <p:nvPr/>
        </p:nvSpPr>
        <p:spPr>
          <a:xfrm>
            <a:off x="3071802" y="214290"/>
            <a:ext cx="3714776" cy="2736000"/>
          </a:xfrm>
          <a:prstGeom prst="ellipse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9"/>
          <p:cNvSpPr txBox="1">
            <a:spLocks/>
          </p:cNvSpPr>
          <p:nvPr/>
        </p:nvSpPr>
        <p:spPr>
          <a:xfrm>
            <a:off x="4275570" y="1285860"/>
            <a:ext cx="1368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A099C77-019A-4889-B664-1E308A7D3215}" type="datetime10">
              <a:rPr kumimoji="0" lang="fr-FR" sz="4000" b="0" i="0" u="none" strike="noStrike" kern="1200" cap="none" spc="0" normalizeH="0" baseline="0" noProof="0" smtClean="0">
                <a:ln>
                  <a:noFill/>
                </a:ln>
                <a:blipFill>
                  <a:blip r:embed="rId5"/>
                  <a:stretch>
                    <a:fillRect/>
                  </a:stretch>
                </a:blip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16:34</a:t>
            </a:fld>
            <a:endParaRPr kumimoji="0" lang="fr-FR" sz="4000" b="0" i="0" u="none" strike="noStrike" kern="1200" cap="none" spc="0" normalizeH="0" baseline="0" noProof="0" dirty="0">
              <a:ln>
                <a:noFill/>
              </a:ln>
              <a:blipFill>
                <a:blip r:embed="rId5"/>
                <a:stretch>
                  <a:fillRect/>
                </a:stretch>
              </a:blip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8" name="Image 7" descr="05c0clde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rot="20183897" flipH="1">
            <a:off x="597675" y="4873312"/>
            <a:ext cx="2081742" cy="1636389"/>
          </a:xfrm>
          <a:prstGeom prst="rect">
            <a:avLst/>
          </a:prstGeom>
        </p:spPr>
      </p:pic>
      <p:pic>
        <p:nvPicPr>
          <p:cNvPr id="9" name="Image 8" descr="1ebba19a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3786182" y="3357562"/>
            <a:ext cx="895587" cy="1966778"/>
          </a:xfrm>
          <a:prstGeom prst="rect">
            <a:avLst/>
          </a:prstGeom>
        </p:spPr>
      </p:pic>
      <p:pic>
        <p:nvPicPr>
          <p:cNvPr id="10" name="Image 9" descr="6bd20ac4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 flipH="1">
            <a:off x="4714876" y="3714752"/>
            <a:ext cx="1071570" cy="1524912"/>
          </a:xfrm>
          <a:prstGeom prst="rect">
            <a:avLst/>
          </a:prstGeom>
        </p:spPr>
      </p:pic>
      <p:pic>
        <p:nvPicPr>
          <p:cNvPr id="13" name="Image 12" descr="Image1.gif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2662240" y="3171844"/>
            <a:ext cx="2266950" cy="2971800"/>
          </a:xfrm>
          <a:prstGeom prst="rect">
            <a:avLst/>
          </a:prstGeom>
        </p:spPr>
      </p:pic>
    </p:spTree>
  </p:cSld>
  <p:clrMapOvr>
    <a:masterClrMapping/>
  </p:clrMapOvr>
  <p:transition advTm="15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path" presetSubtype="0" repeatCount="indefinite" accel="50000" decel="5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5399 0.08773 C 0.16823 0.08195 0.18264 0.07547 0.19687 0.06736 C 0.23559 0.04422 0.24583 0.0213 0.21736 0.01783 C 0.18871 0.01389 0.13351 0.0301 0.09479 0.05348 C 0.0743 0.06574 0.06215 0.07732 0.05798 0.08611 C 0.05191 0.09306 0.04982 0.1 0.04982 0.10811 C 0.04982 0.13426 0.07639 0.15602 0.10729 0.15602 C 0.13767 0.15602 0.16423 0.13426 0.16423 0.10811 C 0.16423 0.09607 0.15833 0.08426 0.14792 0.07616 C 0.14375 0.06922 0.13351 0.06158 0.12135 0.05394 C 0.08055 0.0301 0.02535 0.01389 -0.0033 0.01783 C -0.03177 0.02199 -0.02153 0.04422 0.01927 0.06806 C 0.03559 0.07917 0.05798 0.08843 0.08055 0.09468 C 0.09687 0.1007 0.11528 0.10579 0.13976 0.11111 C 0.21302 0.12801 0.28663 0.13542 0.30712 0.12848 C 0.32552 0.12153 0.28472 0.10232 0.21111 0.08611 C 0.18055 0.07917 0.14792 0.07385 0.12135 0.07037 C 0.09687 0.0669 0.06614 0.06389 0.03351 0.06227 C -0.05625 0.05625 -0.13386 0.05811 -0.13993 0.06736 C -0.14792 0.07616 -0.08073 0.08773 0.00903 0.09352 C 0.04982 0.09607 0.08871 0.09699 0.11927 0.09653 C 0.14583 0.09653 0.17448 0.09537 0.20503 0.09352 C 0.29479 0.08773 0.3625 0.07547 0.35399 0.0669 C 0.34792 0.05811 0.27031 0.05579 0.18055 0.06158 C 0.13767 0.06459 0.09878 0.06852 0.07239 0.07315 C 0.04982 0.07686 0.02743 0.08079 0.00295 0.08611 C -0.06858 0.10301 -0.11146 0.12153 -0.09097 0.12848 C -0.07257 0.13542 0.00295 0.12801 0.0743 0.11158 C 0.10903 0.10348 0.13767 0.09537 0.15399 0.08773 Z " pathEditMode="relative" rAng="0" ptsTypes="fffffffffffffffffffffffffffff">
                                      <p:cBhvr>
                                        <p:cTn id="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700" y="-3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 9" descr="8xhsil56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71736" y="3357562"/>
            <a:ext cx="1214446" cy="2423296"/>
          </a:xfrm>
          <a:prstGeom prst="rect">
            <a:avLst/>
          </a:prstGeom>
        </p:spPr>
      </p:pic>
      <p:sp>
        <p:nvSpPr>
          <p:cNvPr id="6" name="Plaque 5"/>
          <p:cNvSpPr/>
          <p:nvPr/>
        </p:nvSpPr>
        <p:spPr>
          <a:xfrm>
            <a:off x="3786182" y="3429000"/>
            <a:ext cx="2143140" cy="2042548"/>
          </a:xfrm>
          <a:prstGeom prst="bevel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1A7F8-EC08-48BA-941A-334968FD93D8}" type="datetime10">
              <a:rPr lang="fr-FR" smtClean="0"/>
              <a:pPr/>
              <a:t>16:34</a:t>
            </a:fld>
            <a:endParaRPr lang="fr-FR"/>
          </a:p>
        </p:txBody>
      </p:sp>
      <p:sp>
        <p:nvSpPr>
          <p:cNvPr id="3" name="Ellipse 2"/>
          <p:cNvSpPr/>
          <p:nvPr/>
        </p:nvSpPr>
        <p:spPr>
          <a:xfrm>
            <a:off x="3071802" y="214290"/>
            <a:ext cx="3714776" cy="2736000"/>
          </a:xfrm>
          <a:prstGeom prst="ellipse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9"/>
          <p:cNvSpPr txBox="1">
            <a:spLocks/>
          </p:cNvSpPr>
          <p:nvPr/>
        </p:nvSpPr>
        <p:spPr>
          <a:xfrm>
            <a:off x="4275570" y="1285860"/>
            <a:ext cx="1368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A099C77-019A-4889-B664-1E308A7D3215}" type="datetime10">
              <a:rPr kumimoji="0" lang="fr-FR" sz="4000" b="0" i="0" u="none" strike="noStrike" kern="1200" cap="none" spc="0" normalizeH="0" baseline="0" noProof="0" smtClean="0">
                <a:ln>
                  <a:noFill/>
                </a:ln>
                <a:blipFill>
                  <a:blip r:embed="rId5"/>
                  <a:stretch>
                    <a:fillRect/>
                  </a:stretch>
                </a:blip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16:34</a:t>
            </a:fld>
            <a:endParaRPr kumimoji="0" lang="fr-FR" sz="4000" b="0" i="0" u="none" strike="noStrike" kern="1200" cap="none" spc="0" normalizeH="0" baseline="0" noProof="0" dirty="0">
              <a:ln>
                <a:noFill/>
              </a:ln>
              <a:blipFill>
                <a:blip r:embed="rId5"/>
                <a:stretch>
                  <a:fillRect/>
                </a:stretch>
              </a:blip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Cylindre 4"/>
          <p:cNvSpPr/>
          <p:nvPr/>
        </p:nvSpPr>
        <p:spPr>
          <a:xfrm>
            <a:off x="3786182" y="5137892"/>
            <a:ext cx="2160000" cy="505686"/>
          </a:xfrm>
          <a:prstGeom prst="can">
            <a:avLst>
              <a:gd name="adj" fmla="val 50000"/>
            </a:avLst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7" name="Image 6" descr="Image34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4500562" y="2652707"/>
            <a:ext cx="1400175" cy="2667000"/>
          </a:xfrm>
          <a:prstGeom prst="rect">
            <a:avLst/>
          </a:prstGeom>
        </p:spPr>
      </p:pic>
      <p:pic>
        <p:nvPicPr>
          <p:cNvPr id="8" name="Image 7" descr="m7syj50z.gif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3714744" y="2643182"/>
            <a:ext cx="1362075" cy="2676525"/>
          </a:xfrm>
          <a:prstGeom prst="rect">
            <a:avLst/>
          </a:prstGeom>
        </p:spPr>
      </p:pic>
      <p:pic>
        <p:nvPicPr>
          <p:cNvPr id="9" name="Image 8" descr="281c0880.pn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5715008" y="2071678"/>
            <a:ext cx="2014333" cy="3858875"/>
          </a:xfrm>
          <a:prstGeom prst="rect">
            <a:avLst/>
          </a:prstGeom>
        </p:spPr>
      </p:pic>
    </p:spTree>
  </p:cSld>
  <p:clrMapOvr>
    <a:masterClrMapping/>
  </p:clrMapOvr>
  <p:transition advTm="15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8" presetClass="path" presetSubtype="0" repeatCount="indefinite" accel="50000" decel="5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7691 0.10801 C 0.07691 0.14732 0.05295 0.17554 0.02309 0.17715 C -0.00729 0.17554 -0.03194 0.14501 -0.0316 0.10801 C -0.0316 0.07123 -0.05608 0.04256 -0.08507 0.04256 C -0.11458 0.04256 -0.13889 0.07123 -0.13889 0.10801 C -0.13906 0.14501 -0.16372 0.176 -0.19288 0.17554 C -0.2217 0.17554 -0.24635 0.14501 -0.24635 0.10801 C -0.24635 0.07123 -0.27066 0.04256 -0.30122 0.04487 C -0.3309 0.04256 -0.35417 0.0717 -0.35469 0.10801 C -0.35469 0.14501 -0.3309 0.17554 -0.30174 0.17554 C -0.27066 0.17554 -0.24635 0.14501 -0.24635 0.10801 C -0.24635 0.07123 -0.2217 0.04441 -0.19271 0.04256 C -0.16319 0.04256 -0.13889 0.07123 -0.13889 0.10801 C -0.13906 0.14501 -0.11458 0.176 -0.08542 0.17554 C -0.05608 0.17484 -0.03194 0.14501 -0.0316 0.10801 C -0.0316 0.07123 -0.00764 0.04256 0.02378 0.04302 C 0.05295 0.04256 0.0776 0.07123 0.07691 0.10801 Z " pathEditMode="relative" rAng="5400000" ptsTypes="fffffffffffffffff">
                                      <p:cBhvr>
                                        <p:cTn id="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500" y="2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Image 11" descr="gtxcmygj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flipH="1">
            <a:off x="785786" y="4028734"/>
            <a:ext cx="1785950" cy="2829265"/>
          </a:xfrm>
          <a:prstGeom prst="rect">
            <a:avLst/>
          </a:prstGeom>
        </p:spPr>
      </p:pic>
      <p:sp>
        <p:nvSpPr>
          <p:cNvPr id="7" name="Plaque 6"/>
          <p:cNvSpPr/>
          <p:nvPr/>
        </p:nvSpPr>
        <p:spPr>
          <a:xfrm rot="5400000">
            <a:off x="3786182" y="3378704"/>
            <a:ext cx="2143140" cy="2143140"/>
          </a:xfrm>
          <a:prstGeom prst="bevel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1A7F8-EC08-48BA-941A-334968FD93D8}" type="datetime10">
              <a:rPr lang="fr-FR" smtClean="0"/>
              <a:pPr/>
              <a:t>16:34</a:t>
            </a:fld>
            <a:endParaRPr lang="fr-FR"/>
          </a:p>
        </p:txBody>
      </p:sp>
      <p:sp>
        <p:nvSpPr>
          <p:cNvPr id="3" name="Ellipse 2"/>
          <p:cNvSpPr/>
          <p:nvPr/>
        </p:nvSpPr>
        <p:spPr>
          <a:xfrm>
            <a:off x="3071802" y="214290"/>
            <a:ext cx="3714776" cy="2736000"/>
          </a:xfrm>
          <a:prstGeom prst="ellipse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9"/>
          <p:cNvSpPr txBox="1">
            <a:spLocks/>
          </p:cNvSpPr>
          <p:nvPr/>
        </p:nvSpPr>
        <p:spPr>
          <a:xfrm>
            <a:off x="4275570" y="1285860"/>
            <a:ext cx="1368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A099C77-019A-4889-B664-1E308A7D3215}" type="datetime10">
              <a:rPr kumimoji="0" lang="fr-FR" sz="4000" b="0" i="0" u="none" strike="noStrike" kern="1200" cap="none" spc="0" normalizeH="0" baseline="0" noProof="0" smtClean="0">
                <a:ln>
                  <a:noFill/>
                </a:ln>
                <a:blipFill>
                  <a:blip r:embed="rId3"/>
                  <a:stretch>
                    <a:fillRect/>
                  </a:stretch>
                </a:blip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16:34</a:t>
            </a:fld>
            <a:endParaRPr kumimoji="0" lang="fr-FR" sz="4000" b="0" i="0" u="none" strike="noStrike" kern="1200" cap="none" spc="0" normalizeH="0" baseline="0" noProof="0" dirty="0">
              <a:ln>
                <a:noFill/>
              </a:ln>
              <a:blipFill>
                <a:blip r:embed="rId3"/>
                <a:stretch>
                  <a:fillRect/>
                </a:stretch>
              </a:blip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Cylindre 5"/>
          <p:cNvSpPr/>
          <p:nvPr/>
        </p:nvSpPr>
        <p:spPr>
          <a:xfrm>
            <a:off x="3786182" y="5137892"/>
            <a:ext cx="2160000" cy="505686"/>
          </a:xfrm>
          <a:prstGeom prst="can">
            <a:avLst>
              <a:gd name="adj" fmla="val 50000"/>
            </a:avLst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 descr="1rkfdqrf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643438" y="3857628"/>
            <a:ext cx="1222240" cy="1500198"/>
          </a:xfrm>
          <a:prstGeom prst="rect">
            <a:avLst/>
          </a:prstGeom>
        </p:spPr>
      </p:pic>
      <p:pic>
        <p:nvPicPr>
          <p:cNvPr id="9" name="Image 8" descr="004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3857620" y="4000504"/>
            <a:ext cx="1000101" cy="1347776"/>
          </a:xfrm>
          <a:prstGeom prst="rect">
            <a:avLst/>
          </a:prstGeom>
        </p:spPr>
      </p:pic>
      <p:pic>
        <p:nvPicPr>
          <p:cNvPr id="1026" name="Picture 2" descr="C:\Users\Mireille\Pictures\Nouveau dossier (3)\e8a9c64e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000364" y="2928934"/>
            <a:ext cx="2382837" cy="3173413"/>
          </a:xfrm>
          <a:prstGeom prst="rect">
            <a:avLst/>
          </a:prstGeom>
          <a:noFill/>
        </p:spPr>
      </p:pic>
    </p:spTree>
  </p:cSld>
  <p:clrMapOvr>
    <a:masterClrMapping/>
  </p:clrMapOvr>
  <p:transition advTm="15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path" presetSubtype="0" repeatCount="indefinite" accel="50000" decel="5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0643 0.0606 C 0.22309 0.05227 0.24011 0.04348 0.25677 0.03192 C 0.30226 -0.00046 0.31424 -0.03237 0.28091 -0.037 C 0.24723 -0.04278 0.1823 -0.02012 0.13698 0.01249 C 0.11285 0.02961 0.09879 0.0458 0.09375 0.05805 C 0.08664 0.06777 0.0842 0.07771 0.0842 0.08904 C 0.0842 0.12558 0.11545 0.15588 0.15157 0.15588 C 0.18733 0.15588 0.21858 0.12558 0.21858 0.08904 C 0.21858 0.07193 0.21146 0.05551 0.19948 0.04418 C 0.19445 0.03446 0.1823 0.02382 0.16823 0.01342 C 0.12032 -0.02012 0.05539 -0.04278 0.0217 -0.037 C -0.01145 -0.03145 0.00052 -0.00046 0.04844 0.03284 C 0.06754 0.04834 0.09375 0.06129 0.12032 0.07031 C 0.13959 0.0784 0.16111 0.0858 0.18976 0.09297 C 0.27605 0.11656 0.36216 0.1272 0.38629 0.11749 C 0.40782 0.10777 0.36007 0.08095 0.27344 0.05805 C 0.23768 0.04834 0.19948 0.04094 0.16823 0.03608 C 0.13959 0.03123 0.1033 0.02729 0.06511 0.02475 C -0.04027 0.01666 -0.13142 0.01897 -0.13836 0.03192 C -0.14791 0.04418 -0.06892 0.0606 0.03629 0.06869 C 0.0842 0.07193 0.12986 0.07355 0.16563 0.07262 C 0.19688 0.07262 0.23056 0.07123 0.26632 0.06869 C 0.3717 0.0606 0.45122 0.04348 0.44115 0.03123 C 0.43403 0.01897 0.34289 0.01573 0.23768 0.02382 C 0.18733 0.02799 0.1415 0.03377 0.11077 0.04024 C 0.0842 0.0451 0.05799 0.05088 0.02917 0.05805 C -0.05486 0.08164 -0.1052 0.10777 -0.08107 0.11749 C -0.05937 0.1272 0.02917 0.11656 0.11285 0.0939 C 0.15365 0.08257 0.18733 0.07123 0.20643 0.0606 Z " pathEditMode="relative" rAng="0" ptsTypes="fffffffffffffffffffffffffffff">
                                      <p:cBhvr>
                                        <p:cTn id="6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500" y="-4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Image 12" descr="05b29b20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flipH="1">
            <a:off x="1714480" y="4340387"/>
            <a:ext cx="1785950" cy="2517613"/>
          </a:xfrm>
          <a:prstGeom prst="rect">
            <a:avLst/>
          </a:prstGeom>
        </p:spPr>
      </p:pic>
      <p:sp>
        <p:nvSpPr>
          <p:cNvPr id="11" name="Plaque 10"/>
          <p:cNvSpPr/>
          <p:nvPr/>
        </p:nvSpPr>
        <p:spPr>
          <a:xfrm>
            <a:off x="3786182" y="3429000"/>
            <a:ext cx="2143140" cy="2042548"/>
          </a:xfrm>
          <a:prstGeom prst="bevel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2" name="Cylindre 11"/>
          <p:cNvSpPr/>
          <p:nvPr/>
        </p:nvSpPr>
        <p:spPr>
          <a:xfrm>
            <a:off x="3786182" y="5209330"/>
            <a:ext cx="2160000" cy="505686"/>
          </a:xfrm>
          <a:prstGeom prst="can">
            <a:avLst>
              <a:gd name="adj" fmla="val 50000"/>
            </a:avLst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1A7F8-EC08-48BA-941A-334968FD93D8}" type="datetime10">
              <a:rPr lang="fr-FR" smtClean="0"/>
              <a:pPr/>
              <a:t>16:34</a:t>
            </a:fld>
            <a:endParaRPr lang="fr-FR"/>
          </a:p>
        </p:txBody>
      </p:sp>
      <p:sp>
        <p:nvSpPr>
          <p:cNvPr id="3" name="Ellipse 2"/>
          <p:cNvSpPr/>
          <p:nvPr/>
        </p:nvSpPr>
        <p:spPr>
          <a:xfrm>
            <a:off x="3071802" y="214290"/>
            <a:ext cx="3714776" cy="2736000"/>
          </a:xfrm>
          <a:prstGeom prst="ellipse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9"/>
          <p:cNvSpPr txBox="1">
            <a:spLocks/>
          </p:cNvSpPr>
          <p:nvPr/>
        </p:nvSpPr>
        <p:spPr>
          <a:xfrm>
            <a:off x="4275570" y="1285860"/>
            <a:ext cx="1368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A099C77-019A-4889-B664-1E308A7D3215}" type="datetime10">
              <a:rPr kumimoji="0" lang="fr-FR" sz="4000" b="0" i="0" u="none" strike="noStrike" kern="1200" cap="none" spc="0" normalizeH="0" baseline="0" noProof="0" smtClean="0">
                <a:ln>
                  <a:noFill/>
                </a:ln>
                <a:blipFill>
                  <a:blip r:embed="rId6"/>
                  <a:stretch>
                    <a:fillRect/>
                  </a:stretch>
                </a:blip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16:34</a:t>
            </a:fld>
            <a:endParaRPr kumimoji="0" lang="fr-FR" sz="4000" b="0" i="0" u="none" strike="noStrike" kern="1200" cap="none" spc="0" normalizeH="0" baseline="0" noProof="0" dirty="0">
              <a:ln>
                <a:noFill/>
              </a:ln>
              <a:blipFill>
                <a:blip r:embed="rId6"/>
                <a:stretch>
                  <a:fillRect/>
                </a:stretch>
              </a:blip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7" name="Image 6" descr="cb893123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3714744" y="3000372"/>
            <a:ext cx="1343025" cy="2419350"/>
          </a:xfrm>
          <a:prstGeom prst="rect">
            <a:avLst/>
          </a:prstGeom>
        </p:spPr>
      </p:pic>
      <p:pic>
        <p:nvPicPr>
          <p:cNvPr id="9" name="Image 8" descr="Image73.gif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4643438" y="2857496"/>
            <a:ext cx="1257300" cy="2590800"/>
          </a:xfrm>
          <a:prstGeom prst="rect">
            <a:avLst/>
          </a:prstGeom>
        </p:spPr>
      </p:pic>
      <p:pic>
        <p:nvPicPr>
          <p:cNvPr id="16" name="Image 15" descr="1777438a.gif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6267455" y="2346765"/>
            <a:ext cx="2447949" cy="4019311"/>
          </a:xfrm>
          <a:prstGeom prst="rect">
            <a:avLst/>
          </a:prstGeom>
        </p:spPr>
      </p:pic>
      <p:pic>
        <p:nvPicPr>
          <p:cNvPr id="17" name="Image 16" descr="29abde42.gif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2552679" y="2351521"/>
            <a:ext cx="2519387" cy="3704981"/>
          </a:xfrm>
          <a:prstGeom prst="rect">
            <a:avLst/>
          </a:prstGeom>
        </p:spPr>
      </p:pic>
      <p:sp>
        <p:nvSpPr>
          <p:cNvPr id="15" name="Rectangle 14"/>
          <p:cNvSpPr/>
          <p:nvPr/>
        </p:nvSpPr>
        <p:spPr>
          <a:xfrm>
            <a:off x="0" y="3786190"/>
            <a:ext cx="2285984" cy="3071810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4800" dirty="0">
                <a:gradFill flip="none" rotWithShape="1">
                  <a:gsLst>
                    <a:gs pos="0">
                      <a:srgbClr val="A603AB"/>
                    </a:gs>
                    <a:gs pos="21001">
                      <a:srgbClr val="0819FB"/>
                    </a:gs>
                    <a:gs pos="35001">
                      <a:srgbClr val="1A8D48"/>
                    </a:gs>
                    <a:gs pos="52000">
                      <a:srgbClr val="FFFF00"/>
                    </a:gs>
                    <a:gs pos="73000">
                      <a:srgbClr val="EE3F17"/>
                    </a:gs>
                    <a:gs pos="88000">
                      <a:srgbClr val="E81766"/>
                    </a:gs>
                    <a:gs pos="100000">
                      <a:srgbClr val="A603AB"/>
                    </a:gs>
                  </a:gsLst>
                  <a:lin ang="10800000" scaled="1"/>
                  <a:tileRect/>
                </a:gradFill>
                <a:latin typeface="French Script MT" pitchFamily="66" charset="0"/>
              </a:rPr>
              <a:t>Mireille</a:t>
            </a:r>
          </a:p>
          <a:p>
            <a:pPr algn="ctr"/>
            <a:endParaRPr lang="fr-FR" sz="4800" dirty="0">
              <a:gradFill flip="none" rotWithShape="1">
                <a:gsLst>
                  <a:gs pos="0">
                    <a:srgbClr val="A603AB"/>
                  </a:gs>
                  <a:gs pos="21001">
                    <a:srgbClr val="0819FB"/>
                  </a:gs>
                  <a:gs pos="35001">
                    <a:srgbClr val="1A8D48"/>
                  </a:gs>
                  <a:gs pos="52000">
                    <a:srgbClr val="FFFF00"/>
                  </a:gs>
                  <a:gs pos="73000">
                    <a:srgbClr val="EE3F17"/>
                  </a:gs>
                  <a:gs pos="88000">
                    <a:srgbClr val="E81766"/>
                  </a:gs>
                  <a:gs pos="100000">
                    <a:srgbClr val="A603AB"/>
                  </a:gs>
                </a:gsLst>
                <a:lin ang="10800000" scaled="1"/>
                <a:tileRect/>
              </a:gradFill>
              <a:latin typeface="French Script MT" pitchFamily="66" charset="0"/>
            </a:endParaRPr>
          </a:p>
          <a:p>
            <a:pPr algn="ctr"/>
            <a:endParaRPr lang="fr-FR" sz="4800" dirty="0">
              <a:solidFill>
                <a:srgbClr val="FF0000"/>
              </a:solidFill>
              <a:latin typeface="French Script MT" pitchFamily="66" charset="0"/>
            </a:endParaRPr>
          </a:p>
          <a:p>
            <a:pPr algn="ctr"/>
            <a:endParaRPr lang="fr-FR" sz="4800" dirty="0">
              <a:solidFill>
                <a:srgbClr val="FF0000"/>
              </a:solidFill>
              <a:latin typeface="French Script MT" pitchFamily="66" charset="0"/>
            </a:endParaRPr>
          </a:p>
          <a:p>
            <a:pPr algn="ctr"/>
            <a:endParaRPr lang="fr-FR" sz="4800" dirty="0">
              <a:solidFill>
                <a:srgbClr val="FF0000"/>
              </a:solidFill>
              <a:latin typeface="French Script MT" pitchFamily="66" charset="0"/>
            </a:endParaRPr>
          </a:p>
        </p:txBody>
      </p:sp>
      <p:sp>
        <p:nvSpPr>
          <p:cNvPr id="18" name="ZoneTexte 17"/>
          <p:cNvSpPr txBox="1"/>
          <p:nvPr/>
        </p:nvSpPr>
        <p:spPr>
          <a:xfrm>
            <a:off x="0" y="0"/>
            <a:ext cx="8929718" cy="6858000"/>
          </a:xfrm>
          <a:prstGeom prst="rect">
            <a:avLst/>
          </a:prstGeom>
          <a:noFill/>
        </p:spPr>
        <p:txBody>
          <a:bodyPr wrap="none" rtlCol="0">
            <a:prstTxWarp prst="textFadeUp">
              <a:avLst/>
            </a:prstTxWarp>
            <a:spAutoFit/>
          </a:bodyPr>
          <a:lstStyle/>
          <a:p>
            <a:r>
              <a:rPr lang="fr-FR" sz="13800" dirty="0">
                <a:blipFill>
                  <a:blip r:embed="rId12"/>
                  <a:stretch>
                    <a:fillRect/>
                  </a:stretch>
                </a:blipFill>
                <a:latin typeface="French Script MT" pitchFamily="66" charset="0"/>
              </a:rPr>
              <a:t>Bonne Année </a:t>
            </a:r>
          </a:p>
          <a:p>
            <a:r>
              <a:rPr lang="fr-FR" sz="13800">
                <a:blipFill>
                  <a:blip r:embed="rId12"/>
                  <a:stretch>
                    <a:fillRect/>
                  </a:stretch>
                </a:blipFill>
                <a:latin typeface="French Script MT" pitchFamily="66" charset="0"/>
              </a:rPr>
              <a:t>     2021</a:t>
            </a:r>
            <a:endParaRPr lang="fr-FR" sz="13800" dirty="0">
              <a:blipFill>
                <a:blip r:embed="rId12"/>
                <a:stretch>
                  <a:fillRect/>
                </a:stretch>
              </a:blipFill>
              <a:latin typeface="French Script MT" pitchFamily="66" charset="0"/>
            </a:endParaRPr>
          </a:p>
        </p:txBody>
      </p:sp>
    </p:spTree>
  </p:cSld>
  <p:clrMapOvr>
    <a:masterClrMapping/>
  </p:clrMapOvr>
  <p:transition advTm="25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8" presetClass="path" presetSubtype="0" repeatCount="indefinite" accel="50000" decel="5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4132 4.07031E-6 C -0.04809 0.00624 -0.05521 0.01272 -0.05868 0.02104 C -0.06181 0.02983 -0.06354 0.04047 -0.06493 0.05087 C -0.06649 0.06151 -0.06493 0.0703 -0.06354 0.08001 C -0.06181 0.08903 -0.05937 0.09875 -0.05365 0.10661 C -0.04861 0.11494 -0.04062 0.12141 -0.0316 0.12627 C -0.02326 0.13112 -0.01354 0.13436 -0.00365 0.13598 C 0.00625 0.1376 0.0158 0.1376 0.02517 0.13598 C 0.0349 0.13436 0.04392 0.1302 0.05139 0.12372 C 0.05868 0.11817 0.0651 0.11077 0.06858 0.10198 C 0.0724 0.09366 0.07413 0.08256 0.07413 0.07354 C 0.07483 0.06475 0.07413 0.05411 0.06997 0.04532 C 0.06597 0.03723 0.05868 0.03075 0.04879 0.02752 C 0.03872 0.02497 0.02899 0.02821 0.0224 0.03399 C 0.01684 0.03954 0.01267 0.04856 0.01181 0.05897 C 0.01181 0.06938 0.01267 0.07909 0.01684 0.08741 C 0.02101 0.09551 0.01997 0.0969 0.03646 0.10754 C 0.05139 0.11887 0.06597 0.11563 0.07483 0.11632 C 0.08385 0.11632 0.09132 0.11309 0.10035 0.10985 C 0.11024 0.10592 0.1184 0.09875 0.12431 0.09227 C 0.13004 0.0858 0.13247 0.0777 0.13559 0.06475 C 0.13837 0.0518 0.13837 0.04532 0.13837 0.03538 C 0.13837 0.02567 0.13837 0.01595 0.13837 0.00624 " pathEditMode="relative" rAng="0" ptsTypes="fffffffffffffffffffffff">
                                      <p:cBhvr>
                                        <p:cTn id="6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700" y="690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8" presetClass="path" presetSubtype="0" repeatCount="indefinite" accel="50000" decel="5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3854 -0.01966 C 0.04479 -0.01365 0.05156 -0.00717 0.05469 0.00115 C 0.05781 0.00971 0.05955 0.02035 0.06094 0.03052 C 0.06267 0.04116 0.06094 0.04972 0.05955 0.05943 C 0.05781 0.06845 0.05556 0.07793 0.05 0.0858 C 0.04549 0.09389 0.03767 0.10037 0.02934 0.10522 C 0.02153 0.11008 0.01233 0.11332 0.00295 0.11494 C -0.00625 0.11656 -0.01545 0.11656 -0.02396 0.11494 C -0.03333 0.11332 -0.04167 0.10916 -0.04878 0.10268 C -0.05555 0.09713 -0.0618 0.08996 -0.06493 0.08117 C -0.06875 0.07285 -0.07014 0.06198 -0.07014 0.05296 C -0.07101 0.0444 -0.07014 0.03376 -0.06632 0.02521 C -0.06267 0.01711 -0.05555 0.01064 -0.04635 0.0074 C -0.03698 0.00485 -0.02778 0.00809 -0.02153 0.01387 C -0.01632 0.01942 -0.01233 0.02821 -0.01163 0.03862 C -0.01163 0.0488 -0.01233 0.05851 -0.01632 0.06683 C -0.02014 0.0747 -0.01927 0.07608 -0.03472 0.08672 C -0.04878 0.09782 -0.06267 0.09459 -0.07101 0.09528 C -0.07951 0.09528 -0.08646 0.09227 -0.09496 0.08904 C -0.10417 0.0851 -0.11198 0.07793 -0.11736 0.07146 C -0.12274 0.06521 -0.125 0.05712 -0.12812 0.0444 C -0.13021 0.03145 -0.13021 0.02521 -0.13021 0.01526 C -0.13021 0.00555 -0.13021 -0.00393 -0.13021 -0.01365 " pathEditMode="relative" rAng="0" ptsTypes="fffffffffffffffffffffff">
                                      <p:cBhvr>
                                        <p:cTn id="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200" y="6800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28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0"/>
                            </p:stCondLst>
                            <p:childTnLst>
                              <p:par>
                                <p:cTn id="14" presetID="54" presetClass="entr" presetSubtype="0" ac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1A7F8-EC08-48BA-941A-334968FD93D8}" type="datetime10">
              <a:rPr lang="fr-FR" smtClean="0"/>
              <a:pPr/>
              <a:t>16:34</a:t>
            </a:fld>
            <a:endParaRPr lang="fr-FR"/>
          </a:p>
        </p:txBody>
      </p:sp>
      <p:pic>
        <p:nvPicPr>
          <p:cNvPr id="3" name="Picture 7" descr="ScreenShot10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9" descr="ligneetoile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24075" y="5157788"/>
            <a:ext cx="4902200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14"/>
          <p:cNvSpPr>
            <a:spLocks noChangeArrowheads="1"/>
          </p:cNvSpPr>
          <p:nvPr/>
        </p:nvSpPr>
        <p:spPr bwMode="auto">
          <a:xfrm rot="5400000" flipH="1">
            <a:off x="4514056" y="-4469606"/>
            <a:ext cx="115888" cy="9144000"/>
          </a:xfrm>
          <a:prstGeom prst="rect">
            <a:avLst/>
          </a:pr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lIns="102306" tIns="51156" rIns="102306" bIns="51156" anchor="ctr"/>
          <a:lstStyle/>
          <a:p>
            <a:pPr defTabSz="1023938"/>
            <a:endParaRPr lang="fr-FR" sz="2000">
              <a:latin typeface="Calibri" pitchFamily="34" charset="0"/>
            </a:endParaRPr>
          </a:p>
        </p:txBody>
      </p:sp>
      <p:sp>
        <p:nvSpPr>
          <p:cNvPr id="6" name="Rectangle 16"/>
          <p:cNvSpPr>
            <a:spLocks noChangeArrowheads="1"/>
          </p:cNvSpPr>
          <p:nvPr/>
        </p:nvSpPr>
        <p:spPr bwMode="auto">
          <a:xfrm rot="5400000" flipH="1">
            <a:off x="4514056" y="2183607"/>
            <a:ext cx="115887" cy="9144000"/>
          </a:xfrm>
          <a:prstGeom prst="rect">
            <a:avLst/>
          </a:pr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lIns="102306" tIns="51156" rIns="102306" bIns="51156" anchor="ctr"/>
          <a:lstStyle/>
          <a:p>
            <a:pPr defTabSz="1023938"/>
            <a:endParaRPr lang="fr-FR" sz="2000">
              <a:latin typeface="Calibri" pitchFamily="34" charset="0"/>
            </a:endParaRPr>
          </a:p>
        </p:txBody>
      </p:sp>
      <p:pic>
        <p:nvPicPr>
          <p:cNvPr id="7" name="Image 8" descr="BanHautpageindexminippsmania.jpg">
            <a:hlinkClick r:id="rId4"/>
          </p:cNvPr>
          <p:cNvPicPr>
            <a:picLocks noChangeAspect="1"/>
          </p:cNvPicPr>
          <p:nvPr/>
        </p:nvPicPr>
        <p:blipFill>
          <a:blip r:embed="rId5" cstate="print">
            <a:lum contrast="18000"/>
          </a:blip>
          <a:srcRect/>
          <a:stretch>
            <a:fillRect/>
          </a:stretch>
        </p:blipFill>
        <p:spPr bwMode="auto">
          <a:xfrm>
            <a:off x="3419475" y="741363"/>
            <a:ext cx="2378075" cy="625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Image 9" descr="BanHautpageindex.jpg">
            <a:hlinkClick r:id="rId4"/>
          </p:cNvPr>
          <p:cNvPicPr>
            <a:picLocks noChangeAspect="1"/>
          </p:cNvPicPr>
          <p:nvPr/>
        </p:nvPicPr>
        <p:blipFill>
          <a:blip r:embed="rId6" cstate="print">
            <a:lum contrast="42000"/>
          </a:blip>
          <a:srcRect/>
          <a:stretch>
            <a:fillRect/>
          </a:stretch>
        </p:blipFill>
        <p:spPr bwMode="auto">
          <a:xfrm>
            <a:off x="2087563" y="3959225"/>
            <a:ext cx="5032375" cy="53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Rectangle 10"/>
          <p:cNvSpPr>
            <a:spLocks noChangeArrowheads="1"/>
          </p:cNvSpPr>
          <p:nvPr/>
        </p:nvSpPr>
        <p:spPr bwMode="auto">
          <a:xfrm>
            <a:off x="2120900" y="4506913"/>
            <a:ext cx="4902200" cy="649287"/>
          </a:xfrm>
          <a:prstGeom prst="rect">
            <a:avLst/>
          </a:prstGeom>
          <a:gradFill rotWithShape="1">
            <a:gsLst>
              <a:gs pos="0">
                <a:schemeClr val="accent1"/>
              </a:gs>
              <a:gs pos="50000">
                <a:schemeClr val="accent1">
                  <a:gamma/>
                  <a:tint val="0"/>
                  <a:invGamma/>
                </a:schemeClr>
              </a:gs>
              <a:gs pos="100000">
                <a:schemeClr val="accent1"/>
              </a:gs>
            </a:gsLst>
            <a:lin ang="5400000" scaled="1"/>
          </a:gradFill>
          <a:ln w="76200">
            <a:solidFill>
              <a:srgbClr val="66CCFF"/>
            </a:solidFill>
            <a:miter lim="800000"/>
            <a:headEnd/>
            <a:tailEnd/>
          </a:ln>
        </p:spPr>
        <p:txBody>
          <a:bodyPr lIns="102306" tIns="0" rIns="102306" bIns="0"/>
          <a:lstStyle/>
          <a:p>
            <a:pPr algn="ctr" defTabSz="1023938">
              <a:defRPr/>
            </a:pPr>
            <a:r>
              <a:rPr lang="fr-CA" sz="3000">
                <a:solidFill>
                  <a:srgbClr val="FF0066"/>
                </a:solidFill>
                <a:latin typeface="Calibri" pitchFamily="34" charset="0"/>
              </a:rPr>
              <a:t> </a:t>
            </a:r>
            <a:r>
              <a:rPr lang="fr-CA" sz="3300" b="1">
                <a:solidFill>
                  <a:srgbClr val="66CCFF"/>
                </a:solidFill>
                <a:latin typeface="Arial Rounded MT Bold" pitchFamily="34" charset="0"/>
                <a:hlinkClick r:id="rId7"/>
              </a:rPr>
              <a:t>http://ppsmania.fr</a:t>
            </a:r>
            <a:endParaRPr lang="fr-CA" sz="900">
              <a:solidFill>
                <a:srgbClr val="66CCFF"/>
              </a:solidFill>
              <a:latin typeface="Arial Rounded MT Bold" pitchFamily="34" charset="0"/>
            </a:endParaRPr>
          </a:p>
        </p:txBody>
      </p:sp>
      <p:sp>
        <p:nvSpPr>
          <p:cNvPr id="10" name="Text Box 10"/>
          <p:cNvSpPr txBox="1">
            <a:spLocks noChangeArrowheads="1"/>
          </p:cNvSpPr>
          <p:nvPr/>
        </p:nvSpPr>
        <p:spPr bwMode="auto">
          <a:xfrm>
            <a:off x="0" y="6116638"/>
            <a:ext cx="9144000" cy="485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02306" tIns="51156" rIns="102306" bIns="51156">
            <a:spAutoFit/>
          </a:bodyPr>
          <a:lstStyle/>
          <a:p>
            <a:pPr algn="ctr" defTabSz="1023938">
              <a:spcBef>
                <a:spcPct val="50000"/>
              </a:spcBef>
              <a:defRPr/>
            </a:pPr>
            <a:r>
              <a:rPr lang="fr-FR" sz="2200" b="1">
                <a:solidFill>
                  <a:srgbClr val="0000FF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Clic gauche pour arrêter</a:t>
            </a:r>
          </a:p>
        </p:txBody>
      </p:sp>
      <p:sp>
        <p:nvSpPr>
          <p:cNvPr id="11" name="Text Box 11"/>
          <p:cNvSpPr txBox="1">
            <a:spLocks noChangeArrowheads="1"/>
          </p:cNvSpPr>
          <p:nvPr/>
        </p:nvSpPr>
        <p:spPr bwMode="auto">
          <a:xfrm>
            <a:off x="0" y="182563"/>
            <a:ext cx="91440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02306" tIns="0" rIns="102306" bIns="0">
            <a:spAutoFit/>
          </a:bodyPr>
          <a:lstStyle/>
          <a:p>
            <a:pPr algn="ctr" defTabSz="1023938">
              <a:spcBef>
                <a:spcPct val="50000"/>
              </a:spcBef>
              <a:defRPr/>
            </a:pPr>
            <a:r>
              <a:rPr lang="fr-FR" sz="2100" b="1">
                <a:solidFill>
                  <a:srgbClr val="0000FF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Je fais partie des 200 créateurs de PPSMANIA, tous bénévoles</a:t>
            </a:r>
            <a:r>
              <a:rPr lang="fr-FR" sz="2500" b="1">
                <a:solidFill>
                  <a:srgbClr val="0000FF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.</a:t>
            </a:r>
          </a:p>
        </p:txBody>
      </p:sp>
    </p:spTree>
  </p:cSld>
  <p:clrMapOvr>
    <a:masterClrMapping/>
  </p:clrMapOvr>
  <p:transition advTm="15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autoRev="1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00FF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500" autoRev="1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00FF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500" autoRev="1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Bonne Année Bébé Lily(mireille)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bonne Année 2016 bébé lily(Mireille)</Template>
  <TotalTime>4</TotalTime>
  <Words>59</Words>
  <Application>Microsoft Office PowerPoint</Application>
  <PresentationFormat>Affichage à l'écran (4:3)</PresentationFormat>
  <Paragraphs>39</Paragraphs>
  <Slides>12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6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12</vt:i4>
      </vt:variant>
    </vt:vector>
  </HeadingPairs>
  <TitlesOfParts>
    <vt:vector size="19" baseType="lpstr">
      <vt:lpstr>AbottOldStyle</vt:lpstr>
      <vt:lpstr>AbsolutDB</vt:lpstr>
      <vt:lpstr>Arial</vt:lpstr>
      <vt:lpstr>Arial Rounded MT Bold</vt:lpstr>
      <vt:lpstr>Calibri</vt:lpstr>
      <vt:lpstr>French Script MT</vt:lpstr>
      <vt:lpstr>Bonne Année Bébé Lily(mireille)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33647896083</dc:creator>
  <cp:lastModifiedBy>33647896083</cp:lastModifiedBy>
  <cp:revision>1</cp:revision>
  <dcterms:created xsi:type="dcterms:W3CDTF">2020-12-22T15:34:18Z</dcterms:created>
  <dcterms:modified xsi:type="dcterms:W3CDTF">2020-12-22T15:38:20Z</dcterms:modified>
</cp:coreProperties>
</file>