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57" r:id="rId5"/>
    <p:sldId id="263" r:id="rId6"/>
    <p:sldId id="264" r:id="rId7"/>
    <p:sldId id="265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7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2C9F5-59D8-4BCE-94BD-37FBBA5B96AB}" type="datetimeFigureOut">
              <a:rPr lang="fr-FR" smtClean="0"/>
              <a:pPr/>
              <a:t>21/12/2014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BE46A-DB19-410F-9E9A-032D785E951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11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9.gif"/><Relationship Id="rId5" Type="http://schemas.openxmlformats.org/officeDocument/2006/relationships/image" Target="../media/image4.jpeg"/><Relationship Id="rId15" Type="http://schemas.openxmlformats.org/officeDocument/2006/relationships/image" Target="../media/image13.jpeg"/><Relationship Id="rId10" Type="http://schemas.openxmlformats.org/officeDocument/2006/relationships/image" Target="../media/image8.gif"/><Relationship Id="rId4" Type="http://schemas.openxmlformats.org/officeDocument/2006/relationships/image" Target="../media/image3.jpe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0.png"/><Relationship Id="rId18" Type="http://schemas.openxmlformats.org/officeDocument/2006/relationships/image" Target="../media/image25.jpeg"/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12" Type="http://schemas.openxmlformats.org/officeDocument/2006/relationships/image" Target="../media/image19.jpeg"/><Relationship Id="rId17" Type="http://schemas.openxmlformats.org/officeDocument/2006/relationships/image" Target="../media/image24.gif"/><Relationship Id="rId2" Type="http://schemas.openxmlformats.org/officeDocument/2006/relationships/image" Target="../media/image3.jpe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11" Type="http://schemas.openxmlformats.org/officeDocument/2006/relationships/image" Target="../media/image18.jpeg"/><Relationship Id="rId5" Type="http://schemas.openxmlformats.org/officeDocument/2006/relationships/image" Target="../media/image2.gif"/><Relationship Id="rId15" Type="http://schemas.openxmlformats.org/officeDocument/2006/relationships/image" Target="../media/image22.jpeg"/><Relationship Id="rId10" Type="http://schemas.openxmlformats.org/officeDocument/2006/relationships/image" Target="../media/image12.jpeg"/><Relationship Id="rId19" Type="http://schemas.openxmlformats.org/officeDocument/2006/relationships/image" Target="../media/image26.jpeg"/><Relationship Id="rId4" Type="http://schemas.openxmlformats.org/officeDocument/2006/relationships/image" Target="../media/image1.jpeg"/><Relationship Id="rId9" Type="http://schemas.openxmlformats.org/officeDocument/2006/relationships/image" Target="../media/image17.jpeg"/><Relationship Id="rId14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jpeg"/><Relationship Id="rId18" Type="http://schemas.openxmlformats.org/officeDocument/2006/relationships/image" Target="../media/image36.jpeg"/><Relationship Id="rId3" Type="http://schemas.openxmlformats.org/officeDocument/2006/relationships/image" Target="../media/image2.gif"/><Relationship Id="rId21" Type="http://schemas.openxmlformats.org/officeDocument/2006/relationships/image" Target="../media/image39.jpeg"/><Relationship Id="rId7" Type="http://schemas.openxmlformats.org/officeDocument/2006/relationships/image" Target="../media/image4.jpe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" Type="http://schemas.openxmlformats.org/officeDocument/2006/relationships/image" Target="../media/image1.jpeg"/><Relationship Id="rId16" Type="http://schemas.openxmlformats.org/officeDocument/2006/relationships/image" Target="../media/image34.jpeg"/><Relationship Id="rId20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29.jpeg"/><Relationship Id="rId5" Type="http://schemas.openxmlformats.org/officeDocument/2006/relationships/image" Target="../media/image15.jpeg"/><Relationship Id="rId15" Type="http://schemas.openxmlformats.org/officeDocument/2006/relationships/image" Target="../media/image33.jpeg"/><Relationship Id="rId23" Type="http://schemas.openxmlformats.org/officeDocument/2006/relationships/image" Target="../media/image41.gif"/><Relationship Id="rId10" Type="http://schemas.openxmlformats.org/officeDocument/2006/relationships/image" Target="../media/image28.jpeg"/><Relationship Id="rId19" Type="http://schemas.openxmlformats.org/officeDocument/2006/relationships/image" Target="../media/image37.jpeg"/><Relationship Id="rId4" Type="http://schemas.openxmlformats.org/officeDocument/2006/relationships/image" Target="../media/image16.gif"/><Relationship Id="rId9" Type="http://schemas.openxmlformats.org/officeDocument/2006/relationships/image" Target="../media/image27.gif"/><Relationship Id="rId14" Type="http://schemas.openxmlformats.org/officeDocument/2006/relationships/image" Target="../media/image32.jpeg"/><Relationship Id="rId22" Type="http://schemas.openxmlformats.org/officeDocument/2006/relationships/image" Target="../media/image4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6.jpeg"/><Relationship Id="rId18" Type="http://schemas.openxmlformats.org/officeDocument/2006/relationships/image" Target="../media/image51.jpeg"/><Relationship Id="rId3" Type="http://schemas.openxmlformats.org/officeDocument/2006/relationships/image" Target="../media/image2.gif"/><Relationship Id="rId21" Type="http://schemas.openxmlformats.org/officeDocument/2006/relationships/image" Target="../media/image54.jpeg"/><Relationship Id="rId7" Type="http://schemas.openxmlformats.org/officeDocument/2006/relationships/image" Target="../media/image4.jpeg"/><Relationship Id="rId12" Type="http://schemas.openxmlformats.org/officeDocument/2006/relationships/image" Target="../media/image45.gif"/><Relationship Id="rId17" Type="http://schemas.openxmlformats.org/officeDocument/2006/relationships/image" Target="../media/image50.jpeg"/><Relationship Id="rId2" Type="http://schemas.openxmlformats.org/officeDocument/2006/relationships/image" Target="../media/image1.jpeg"/><Relationship Id="rId16" Type="http://schemas.openxmlformats.org/officeDocument/2006/relationships/image" Target="../media/image49.jpeg"/><Relationship Id="rId20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44.jpeg"/><Relationship Id="rId5" Type="http://schemas.openxmlformats.org/officeDocument/2006/relationships/image" Target="../media/image15.jpeg"/><Relationship Id="rId15" Type="http://schemas.openxmlformats.org/officeDocument/2006/relationships/image" Target="../media/image48.jpeg"/><Relationship Id="rId10" Type="http://schemas.openxmlformats.org/officeDocument/2006/relationships/image" Target="../media/image43.gif"/><Relationship Id="rId19" Type="http://schemas.openxmlformats.org/officeDocument/2006/relationships/image" Target="../media/image52.jpeg"/><Relationship Id="rId4" Type="http://schemas.openxmlformats.org/officeDocument/2006/relationships/image" Target="../media/image16.gif"/><Relationship Id="rId9" Type="http://schemas.openxmlformats.org/officeDocument/2006/relationships/image" Target="../media/image42.jpeg"/><Relationship Id="rId14" Type="http://schemas.openxmlformats.org/officeDocument/2006/relationships/image" Target="../media/image47.jpeg"/><Relationship Id="rId22" Type="http://schemas.openxmlformats.org/officeDocument/2006/relationships/image" Target="../media/image5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0.jpeg"/><Relationship Id="rId18" Type="http://schemas.openxmlformats.org/officeDocument/2006/relationships/image" Target="../media/image65.gif"/><Relationship Id="rId3" Type="http://schemas.openxmlformats.org/officeDocument/2006/relationships/image" Target="../media/image2.gif"/><Relationship Id="rId7" Type="http://schemas.openxmlformats.org/officeDocument/2006/relationships/image" Target="../media/image4.jpeg"/><Relationship Id="rId12" Type="http://schemas.openxmlformats.org/officeDocument/2006/relationships/image" Target="../media/image59.gif"/><Relationship Id="rId17" Type="http://schemas.openxmlformats.org/officeDocument/2006/relationships/image" Target="../media/image64.gif"/><Relationship Id="rId2" Type="http://schemas.openxmlformats.org/officeDocument/2006/relationships/image" Target="../media/image1.jpeg"/><Relationship Id="rId16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58.gif"/><Relationship Id="rId5" Type="http://schemas.openxmlformats.org/officeDocument/2006/relationships/image" Target="../media/image15.jpeg"/><Relationship Id="rId15" Type="http://schemas.openxmlformats.org/officeDocument/2006/relationships/image" Target="../media/image62.jpeg"/><Relationship Id="rId10" Type="http://schemas.openxmlformats.org/officeDocument/2006/relationships/image" Target="../media/image57.png"/><Relationship Id="rId4" Type="http://schemas.openxmlformats.org/officeDocument/2006/relationships/image" Target="../media/image16.gif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0.jpeg"/><Relationship Id="rId3" Type="http://schemas.openxmlformats.org/officeDocument/2006/relationships/image" Target="../media/image2.gif"/><Relationship Id="rId7" Type="http://schemas.openxmlformats.org/officeDocument/2006/relationships/image" Target="../media/image4.jpeg"/><Relationship Id="rId12" Type="http://schemas.openxmlformats.org/officeDocument/2006/relationships/image" Target="../media/image69.jpeg"/><Relationship Id="rId17" Type="http://schemas.openxmlformats.org/officeDocument/2006/relationships/image" Target="../media/image73.gif"/><Relationship Id="rId2" Type="http://schemas.openxmlformats.org/officeDocument/2006/relationships/image" Target="../media/image1.jpeg"/><Relationship Id="rId16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68.jpeg"/><Relationship Id="rId5" Type="http://schemas.openxmlformats.org/officeDocument/2006/relationships/image" Target="../media/image15.jpeg"/><Relationship Id="rId15" Type="http://schemas.openxmlformats.org/officeDocument/2006/relationships/image" Target="../media/image71.jpeg"/><Relationship Id="rId10" Type="http://schemas.openxmlformats.org/officeDocument/2006/relationships/image" Target="../media/image67.png"/><Relationship Id="rId4" Type="http://schemas.openxmlformats.org/officeDocument/2006/relationships/image" Target="../media/image16.gif"/><Relationship Id="rId9" Type="http://schemas.openxmlformats.org/officeDocument/2006/relationships/image" Target="../media/image66.jpeg"/><Relationship Id="rId14" Type="http://schemas.openxmlformats.org/officeDocument/2006/relationships/image" Target="../media/image7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8.png"/><Relationship Id="rId18" Type="http://schemas.openxmlformats.org/officeDocument/2006/relationships/image" Target="../media/image83.jpeg"/><Relationship Id="rId3" Type="http://schemas.openxmlformats.org/officeDocument/2006/relationships/image" Target="../media/image2.gif"/><Relationship Id="rId7" Type="http://schemas.openxmlformats.org/officeDocument/2006/relationships/image" Target="../media/image4.jpeg"/><Relationship Id="rId12" Type="http://schemas.openxmlformats.org/officeDocument/2006/relationships/image" Target="../media/image77.gif"/><Relationship Id="rId17" Type="http://schemas.openxmlformats.org/officeDocument/2006/relationships/image" Target="../media/image82.jpeg"/><Relationship Id="rId2" Type="http://schemas.openxmlformats.org/officeDocument/2006/relationships/image" Target="../media/image1.jpeg"/><Relationship Id="rId16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76.gif"/><Relationship Id="rId5" Type="http://schemas.openxmlformats.org/officeDocument/2006/relationships/image" Target="../media/image15.jpeg"/><Relationship Id="rId15" Type="http://schemas.openxmlformats.org/officeDocument/2006/relationships/image" Target="../media/image80.jpeg"/><Relationship Id="rId10" Type="http://schemas.openxmlformats.org/officeDocument/2006/relationships/image" Target="../media/image7.png"/><Relationship Id="rId19" Type="http://schemas.openxmlformats.org/officeDocument/2006/relationships/image" Target="../media/image84.gif"/><Relationship Id="rId4" Type="http://schemas.openxmlformats.org/officeDocument/2006/relationships/image" Target="../media/image16.gif"/><Relationship Id="rId9" Type="http://schemas.openxmlformats.org/officeDocument/2006/relationships/image" Target="../media/image75.jpeg"/><Relationship Id="rId14" Type="http://schemas.openxmlformats.org/officeDocument/2006/relationships/image" Target="../media/image7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89.jpeg"/><Relationship Id="rId3" Type="http://schemas.openxmlformats.org/officeDocument/2006/relationships/image" Target="../media/image2.gif"/><Relationship Id="rId7" Type="http://schemas.openxmlformats.org/officeDocument/2006/relationships/image" Target="../media/image4.jpeg"/><Relationship Id="rId12" Type="http://schemas.openxmlformats.org/officeDocument/2006/relationships/image" Target="../media/image88.jpeg"/><Relationship Id="rId17" Type="http://schemas.openxmlformats.org/officeDocument/2006/relationships/image" Target="../media/image67.png"/><Relationship Id="rId2" Type="http://schemas.openxmlformats.org/officeDocument/2006/relationships/image" Target="../media/image1.jpeg"/><Relationship Id="rId16" Type="http://schemas.openxmlformats.org/officeDocument/2006/relationships/image" Target="../media/image9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7.gif"/><Relationship Id="rId5" Type="http://schemas.openxmlformats.org/officeDocument/2006/relationships/image" Target="../media/image15.jpeg"/><Relationship Id="rId15" Type="http://schemas.openxmlformats.org/officeDocument/2006/relationships/image" Target="../media/image91.jpeg"/><Relationship Id="rId10" Type="http://schemas.openxmlformats.org/officeDocument/2006/relationships/image" Target="../media/image86.jpeg"/><Relationship Id="rId4" Type="http://schemas.openxmlformats.org/officeDocument/2006/relationships/image" Target="../media/image16.gif"/><Relationship Id="rId9" Type="http://schemas.openxmlformats.org/officeDocument/2006/relationships/image" Target="../media/image85.jpeg"/><Relationship Id="rId14" Type="http://schemas.openxmlformats.org/officeDocument/2006/relationships/image" Target="../media/image9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7" Type="http://schemas.openxmlformats.org/officeDocument/2006/relationships/image" Target="../media/image9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gif"/><Relationship Id="rId5" Type="http://schemas.openxmlformats.org/officeDocument/2006/relationships/image" Target="../media/image95.gif"/><Relationship Id="rId4" Type="http://schemas.openxmlformats.org/officeDocument/2006/relationships/image" Target="../media/image9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Ellipse 70"/>
          <p:cNvSpPr/>
          <p:nvPr/>
        </p:nvSpPr>
        <p:spPr>
          <a:xfrm rot="21101191">
            <a:off x="4889527" y="-144296"/>
            <a:ext cx="2071702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500" dirty="0">
              <a:latin typeface="DenverOutline" pitchFamily="2" charset="0"/>
            </a:endParaRPr>
          </a:p>
        </p:txBody>
      </p:sp>
      <p:sp>
        <p:nvSpPr>
          <p:cNvPr id="3" name="Plaque 2"/>
          <p:cNvSpPr/>
          <p:nvPr/>
        </p:nvSpPr>
        <p:spPr>
          <a:xfrm>
            <a:off x="3786182" y="2000240"/>
            <a:ext cx="3928105" cy="2643206"/>
          </a:xfrm>
          <a:prstGeom prst="bevel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ylindre 3"/>
          <p:cNvSpPr/>
          <p:nvPr/>
        </p:nvSpPr>
        <p:spPr>
          <a:xfrm>
            <a:off x="3786181" y="4236335"/>
            <a:ext cx="3945395" cy="119293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3787166" y="4214818"/>
            <a:ext cx="3928105" cy="604744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8" name="Groupe 27"/>
          <p:cNvGrpSpPr/>
          <p:nvPr/>
        </p:nvGrpSpPr>
        <p:grpSpPr>
          <a:xfrm>
            <a:off x="3785476" y="4214818"/>
            <a:ext cx="3942837" cy="1179988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29" name="Forme libre 28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Forme libre 29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8" name="Groupe 47"/>
          <p:cNvGrpSpPr/>
          <p:nvPr/>
        </p:nvGrpSpPr>
        <p:grpSpPr>
          <a:xfrm>
            <a:off x="3787166" y="4214818"/>
            <a:ext cx="3928105" cy="1179988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49" name="Forme libre 48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" name="Forme libre 49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Forme libre 50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Forme libre 51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Forme libre 52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Forme libre 53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Forme libre 54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Forme libre 55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Forme libre 56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6" name="Forme libre 25"/>
          <p:cNvSpPr/>
          <p:nvPr/>
        </p:nvSpPr>
        <p:spPr>
          <a:xfrm>
            <a:off x="3787166" y="1785926"/>
            <a:ext cx="3928105" cy="2714644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Ellipse 57"/>
          <p:cNvSpPr/>
          <p:nvPr/>
        </p:nvSpPr>
        <p:spPr>
          <a:xfrm>
            <a:off x="5072066" y="142876"/>
            <a:ext cx="1571636" cy="1142984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10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59" name="Ellipse 58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9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0" name="Ellipse 59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8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1" name="Ellipse 60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7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2" name="Ellipse 61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6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3" name="Ellipse 62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5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4" name="Ellipse 63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4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5" name="Ellipse 64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3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6" name="Ellipse 65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2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7" name="Ellipse 66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1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68" name="Ellipse 67"/>
          <p:cNvSpPr/>
          <p:nvPr/>
        </p:nvSpPr>
        <p:spPr>
          <a:xfrm>
            <a:off x="5286380" y="214314"/>
            <a:ext cx="1200152" cy="8572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Algerian" pitchFamily="82" charset="0"/>
              </a:rPr>
              <a:t>0</a:t>
            </a:r>
            <a:endParaRPr lang="fr-FR" sz="5400" dirty="0">
              <a:latin typeface="Algerian" pitchFamily="82" charset="0"/>
            </a:endParaRPr>
          </a:p>
        </p:txBody>
      </p:sp>
      <p:pic>
        <p:nvPicPr>
          <p:cNvPr id="69" name="Image 68" descr="15495_VUE1_FORUM.jpg"/>
          <p:cNvPicPr>
            <a:picLocks noChangeAspect="1"/>
          </p:cNvPicPr>
          <p:nvPr/>
        </p:nvPicPr>
        <p:blipFill>
          <a:blip r:embed="rId8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70" name="Image 69" descr="15495_VUE1_FORUM.jpg"/>
          <p:cNvPicPr>
            <a:picLocks noChangeAspect="1"/>
          </p:cNvPicPr>
          <p:nvPr/>
        </p:nvPicPr>
        <p:blipFill>
          <a:blip r:embed="rId8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pic>
        <p:nvPicPr>
          <p:cNvPr id="72" name="Image 71" descr="1.png"/>
          <p:cNvPicPr>
            <a:picLocks noChangeAspect="1"/>
          </p:cNvPicPr>
          <p:nvPr/>
        </p:nvPicPr>
        <p:blipFill>
          <a:blip r:embed="rId9" cstate="print"/>
          <a:srcRect l="20554" t="10342" b="13130"/>
          <a:stretch>
            <a:fillRect/>
          </a:stretch>
        </p:blipFill>
        <p:spPr>
          <a:xfrm flipH="1">
            <a:off x="3571868" y="3857628"/>
            <a:ext cx="428999" cy="721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Image 74" descr="1.png"/>
          <p:cNvPicPr>
            <a:picLocks noChangeAspect="1"/>
          </p:cNvPicPr>
          <p:nvPr/>
        </p:nvPicPr>
        <p:blipFill>
          <a:blip r:embed="rId9" cstate="print"/>
          <a:srcRect l="20554" t="10342" b="13130"/>
          <a:stretch>
            <a:fillRect/>
          </a:stretch>
        </p:blipFill>
        <p:spPr>
          <a:xfrm>
            <a:off x="8001024" y="4500570"/>
            <a:ext cx="428628" cy="6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Image 97" descr="1.png"/>
          <p:cNvPicPr>
            <a:picLocks noChangeAspect="1"/>
          </p:cNvPicPr>
          <p:nvPr/>
        </p:nvPicPr>
        <p:blipFill>
          <a:blip r:embed="rId9" cstate="print"/>
          <a:srcRect l="20554" t="10342" b="13130"/>
          <a:stretch>
            <a:fillRect/>
          </a:stretch>
        </p:blipFill>
        <p:spPr>
          <a:xfrm flipH="1">
            <a:off x="142844" y="3929066"/>
            <a:ext cx="1000132" cy="177801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Image 98" descr="1.png"/>
          <p:cNvPicPr>
            <a:picLocks noChangeAspect="1"/>
          </p:cNvPicPr>
          <p:nvPr/>
        </p:nvPicPr>
        <p:blipFill>
          <a:blip r:embed="rId9" cstate="print"/>
          <a:srcRect l="20554" t="10342" b="13130"/>
          <a:stretch>
            <a:fillRect/>
          </a:stretch>
        </p:blipFill>
        <p:spPr>
          <a:xfrm flipH="1">
            <a:off x="2714612" y="3946926"/>
            <a:ext cx="642942" cy="1125147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Ellipse 99"/>
          <p:cNvSpPr/>
          <p:nvPr/>
        </p:nvSpPr>
        <p:spPr>
          <a:xfrm rot="21050699">
            <a:off x="4897692" y="-125293"/>
            <a:ext cx="2143140" cy="1571636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1" name="Image 100" descr="18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29058" y="3143248"/>
            <a:ext cx="3786214" cy="1948094"/>
          </a:xfrm>
          <a:prstGeom prst="rect">
            <a:avLst/>
          </a:prstGeom>
        </p:spPr>
      </p:pic>
      <p:pic>
        <p:nvPicPr>
          <p:cNvPr id="103" name="Image 102" descr="0_a8cf6_eae14b52_L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643834" y="4071942"/>
            <a:ext cx="1035789" cy="1519722"/>
          </a:xfrm>
          <a:prstGeom prst="rect">
            <a:avLst/>
          </a:prstGeom>
        </p:spPr>
      </p:pic>
      <p:pic>
        <p:nvPicPr>
          <p:cNvPr id="104" name="Image 103" descr="4ad4621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928794" y="4242794"/>
            <a:ext cx="728780" cy="871478"/>
          </a:xfrm>
          <a:prstGeom prst="rect">
            <a:avLst/>
          </a:prstGeom>
        </p:spPr>
      </p:pic>
      <p:pic>
        <p:nvPicPr>
          <p:cNvPr id="105" name="Image 104" descr="1.png"/>
          <p:cNvPicPr>
            <a:picLocks noChangeAspect="1"/>
          </p:cNvPicPr>
          <p:nvPr/>
        </p:nvPicPr>
        <p:blipFill>
          <a:blip r:embed="rId9" cstate="print"/>
          <a:srcRect l="20554" t="10342" b="13130"/>
          <a:stretch>
            <a:fillRect/>
          </a:stretch>
        </p:blipFill>
        <p:spPr>
          <a:xfrm>
            <a:off x="8001024" y="5214950"/>
            <a:ext cx="895535" cy="1428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Forme libre 105"/>
          <p:cNvSpPr/>
          <p:nvPr/>
        </p:nvSpPr>
        <p:spPr>
          <a:xfrm>
            <a:off x="2285984" y="3357562"/>
            <a:ext cx="2000264" cy="2379934"/>
          </a:xfrm>
          <a:custGeom>
            <a:avLst/>
            <a:gdLst>
              <a:gd name="connsiteX0" fmla="*/ 3762828 w 8089900"/>
              <a:gd name="connsiteY0" fmla="*/ 5118100 h 6604000"/>
              <a:gd name="connsiteX1" fmla="*/ 3849914 w 8089900"/>
              <a:gd name="connsiteY1" fmla="*/ 4758871 h 6604000"/>
              <a:gd name="connsiteX2" fmla="*/ 3860799 w 8089900"/>
              <a:gd name="connsiteY2" fmla="*/ 4573814 h 6604000"/>
              <a:gd name="connsiteX3" fmla="*/ 3795485 w 8089900"/>
              <a:gd name="connsiteY3" fmla="*/ 4377871 h 6604000"/>
              <a:gd name="connsiteX4" fmla="*/ 3773714 w 8089900"/>
              <a:gd name="connsiteY4" fmla="*/ 4105728 h 6604000"/>
              <a:gd name="connsiteX5" fmla="*/ 3762828 w 8089900"/>
              <a:gd name="connsiteY5" fmla="*/ 3942442 h 6604000"/>
              <a:gd name="connsiteX6" fmla="*/ 3719285 w 8089900"/>
              <a:gd name="connsiteY6" fmla="*/ 3768271 h 6604000"/>
              <a:gd name="connsiteX7" fmla="*/ 3632199 w 8089900"/>
              <a:gd name="connsiteY7" fmla="*/ 3909785 h 6604000"/>
              <a:gd name="connsiteX8" fmla="*/ 3632199 w 8089900"/>
              <a:gd name="connsiteY8" fmla="*/ 4138385 h 6604000"/>
              <a:gd name="connsiteX9" fmla="*/ 3588657 w 8089900"/>
              <a:gd name="connsiteY9" fmla="*/ 4356100 h 6604000"/>
              <a:gd name="connsiteX10" fmla="*/ 3621314 w 8089900"/>
              <a:gd name="connsiteY10" fmla="*/ 4780642 h 6604000"/>
              <a:gd name="connsiteX11" fmla="*/ 3806371 w 8089900"/>
              <a:gd name="connsiteY11" fmla="*/ 5216071 h 6604000"/>
              <a:gd name="connsiteX12" fmla="*/ 3839028 w 8089900"/>
              <a:gd name="connsiteY12" fmla="*/ 5477328 h 6604000"/>
              <a:gd name="connsiteX13" fmla="*/ 3904342 w 8089900"/>
              <a:gd name="connsiteY13" fmla="*/ 6282871 h 6604000"/>
              <a:gd name="connsiteX14" fmla="*/ 3741057 w 8089900"/>
              <a:gd name="connsiteY14" fmla="*/ 6239328 h 6604000"/>
              <a:gd name="connsiteX15" fmla="*/ 3664857 w 8089900"/>
              <a:gd name="connsiteY15" fmla="*/ 6206671 h 6604000"/>
              <a:gd name="connsiteX16" fmla="*/ 3643085 w 8089900"/>
              <a:gd name="connsiteY16" fmla="*/ 6315528 h 6604000"/>
              <a:gd name="connsiteX17" fmla="*/ 3414485 w 8089900"/>
              <a:gd name="connsiteY17" fmla="*/ 6326414 h 6604000"/>
              <a:gd name="connsiteX18" fmla="*/ 3207657 w 8089900"/>
              <a:gd name="connsiteY18" fmla="*/ 6489700 h 6604000"/>
              <a:gd name="connsiteX19" fmla="*/ 3011714 w 8089900"/>
              <a:gd name="connsiteY19" fmla="*/ 6587671 h 6604000"/>
              <a:gd name="connsiteX20" fmla="*/ 2739571 w 8089900"/>
              <a:gd name="connsiteY20" fmla="*/ 6587671 h 6604000"/>
              <a:gd name="connsiteX21" fmla="*/ 2587171 w 8089900"/>
              <a:gd name="connsiteY21" fmla="*/ 6576785 h 6604000"/>
              <a:gd name="connsiteX22" fmla="*/ 2532742 w 8089900"/>
              <a:gd name="connsiteY22" fmla="*/ 6533242 h 6604000"/>
              <a:gd name="connsiteX23" fmla="*/ 2500085 w 8089900"/>
              <a:gd name="connsiteY23" fmla="*/ 6435271 h 6604000"/>
              <a:gd name="connsiteX24" fmla="*/ 2619828 w 8089900"/>
              <a:gd name="connsiteY24" fmla="*/ 6369957 h 6604000"/>
              <a:gd name="connsiteX25" fmla="*/ 2717799 w 8089900"/>
              <a:gd name="connsiteY25" fmla="*/ 6304642 h 6604000"/>
              <a:gd name="connsiteX26" fmla="*/ 2706914 w 8089900"/>
              <a:gd name="connsiteY26" fmla="*/ 6130471 h 6604000"/>
              <a:gd name="connsiteX27" fmla="*/ 2739571 w 8089900"/>
              <a:gd name="connsiteY27" fmla="*/ 5978071 h 6604000"/>
              <a:gd name="connsiteX28" fmla="*/ 2696028 w 8089900"/>
              <a:gd name="connsiteY28" fmla="*/ 5803900 h 6604000"/>
              <a:gd name="connsiteX29" fmla="*/ 2728685 w 8089900"/>
              <a:gd name="connsiteY29" fmla="*/ 5444671 h 6604000"/>
              <a:gd name="connsiteX30" fmla="*/ 2783114 w 8089900"/>
              <a:gd name="connsiteY30" fmla="*/ 5161642 h 6604000"/>
              <a:gd name="connsiteX31" fmla="*/ 2815771 w 8089900"/>
              <a:gd name="connsiteY31" fmla="*/ 5074557 h 6604000"/>
              <a:gd name="connsiteX32" fmla="*/ 2793999 w 8089900"/>
              <a:gd name="connsiteY32" fmla="*/ 4976585 h 6604000"/>
              <a:gd name="connsiteX33" fmla="*/ 2837542 w 8089900"/>
              <a:gd name="connsiteY33" fmla="*/ 4867728 h 6604000"/>
              <a:gd name="connsiteX34" fmla="*/ 2804885 w 8089900"/>
              <a:gd name="connsiteY34" fmla="*/ 4769757 h 6604000"/>
              <a:gd name="connsiteX35" fmla="*/ 2783114 w 8089900"/>
              <a:gd name="connsiteY35" fmla="*/ 4584700 h 6604000"/>
              <a:gd name="connsiteX36" fmla="*/ 2728685 w 8089900"/>
              <a:gd name="connsiteY36" fmla="*/ 4269014 h 6604000"/>
              <a:gd name="connsiteX37" fmla="*/ 2728685 w 8089900"/>
              <a:gd name="connsiteY37" fmla="*/ 3768271 h 6604000"/>
              <a:gd name="connsiteX38" fmla="*/ 2826657 w 8089900"/>
              <a:gd name="connsiteY38" fmla="*/ 3321957 h 6604000"/>
              <a:gd name="connsiteX39" fmla="*/ 2848428 w 8089900"/>
              <a:gd name="connsiteY39" fmla="*/ 3191328 h 6604000"/>
              <a:gd name="connsiteX40" fmla="*/ 2663371 w 8089900"/>
              <a:gd name="connsiteY40" fmla="*/ 3169557 h 6604000"/>
              <a:gd name="connsiteX41" fmla="*/ 2543628 w 8089900"/>
              <a:gd name="connsiteY41" fmla="*/ 3115128 h 6604000"/>
              <a:gd name="connsiteX42" fmla="*/ 2456542 w 8089900"/>
              <a:gd name="connsiteY42" fmla="*/ 3213100 h 6604000"/>
              <a:gd name="connsiteX43" fmla="*/ 2347685 w 8089900"/>
              <a:gd name="connsiteY43" fmla="*/ 3321957 h 6604000"/>
              <a:gd name="connsiteX44" fmla="*/ 2151742 w 8089900"/>
              <a:gd name="connsiteY44" fmla="*/ 3245757 h 6604000"/>
              <a:gd name="connsiteX45" fmla="*/ 1868714 w 8089900"/>
              <a:gd name="connsiteY45" fmla="*/ 3082471 h 6604000"/>
              <a:gd name="connsiteX46" fmla="*/ 1836057 w 8089900"/>
              <a:gd name="connsiteY46" fmla="*/ 3093357 h 6604000"/>
              <a:gd name="connsiteX47" fmla="*/ 1672771 w 8089900"/>
              <a:gd name="connsiteY47" fmla="*/ 3017157 h 6604000"/>
              <a:gd name="connsiteX48" fmla="*/ 1683657 w 8089900"/>
              <a:gd name="connsiteY48" fmla="*/ 2973614 h 6604000"/>
              <a:gd name="connsiteX49" fmla="*/ 1618342 w 8089900"/>
              <a:gd name="connsiteY49" fmla="*/ 2930071 h 6604000"/>
              <a:gd name="connsiteX50" fmla="*/ 1542142 w 8089900"/>
              <a:gd name="connsiteY50" fmla="*/ 2897414 h 6604000"/>
              <a:gd name="connsiteX51" fmla="*/ 1770742 w 8089900"/>
              <a:gd name="connsiteY51" fmla="*/ 2668814 h 6604000"/>
              <a:gd name="connsiteX52" fmla="*/ 1879599 w 8089900"/>
              <a:gd name="connsiteY52" fmla="*/ 2527300 h 6604000"/>
              <a:gd name="connsiteX53" fmla="*/ 1825171 w 8089900"/>
              <a:gd name="connsiteY53" fmla="*/ 2527300 h 6604000"/>
              <a:gd name="connsiteX54" fmla="*/ 1966685 w 8089900"/>
              <a:gd name="connsiteY54" fmla="*/ 2374900 h 6604000"/>
              <a:gd name="connsiteX55" fmla="*/ 2064657 w 8089900"/>
              <a:gd name="connsiteY55" fmla="*/ 2287814 h 6604000"/>
              <a:gd name="connsiteX56" fmla="*/ 2227942 w 8089900"/>
              <a:gd name="connsiteY56" fmla="*/ 2004785 h 6604000"/>
              <a:gd name="connsiteX57" fmla="*/ 2358571 w 8089900"/>
              <a:gd name="connsiteY57" fmla="*/ 1667328 h 6604000"/>
              <a:gd name="connsiteX58" fmla="*/ 2293257 w 8089900"/>
              <a:gd name="connsiteY58" fmla="*/ 1634671 h 6604000"/>
              <a:gd name="connsiteX59" fmla="*/ 2129971 w 8089900"/>
              <a:gd name="connsiteY59" fmla="*/ 1569357 h 6604000"/>
              <a:gd name="connsiteX60" fmla="*/ 1661885 w 8089900"/>
              <a:gd name="connsiteY60" fmla="*/ 1558471 h 6604000"/>
              <a:gd name="connsiteX61" fmla="*/ 1346199 w 8089900"/>
              <a:gd name="connsiteY61" fmla="*/ 1471385 h 6604000"/>
              <a:gd name="connsiteX62" fmla="*/ 1193799 w 8089900"/>
              <a:gd name="connsiteY62" fmla="*/ 1362528 h 6604000"/>
              <a:gd name="connsiteX63" fmla="*/ 1084942 w 8089900"/>
              <a:gd name="connsiteY63" fmla="*/ 1362528 h 6604000"/>
              <a:gd name="connsiteX64" fmla="*/ 932542 w 8089900"/>
              <a:gd name="connsiteY64" fmla="*/ 1286328 h 6604000"/>
              <a:gd name="connsiteX65" fmla="*/ 878114 w 8089900"/>
              <a:gd name="connsiteY65" fmla="*/ 1199242 h 6604000"/>
              <a:gd name="connsiteX66" fmla="*/ 758371 w 8089900"/>
              <a:gd name="connsiteY66" fmla="*/ 1210128 h 6604000"/>
              <a:gd name="connsiteX67" fmla="*/ 627742 w 8089900"/>
              <a:gd name="connsiteY67" fmla="*/ 1177471 h 6604000"/>
              <a:gd name="connsiteX68" fmla="*/ 464457 w 8089900"/>
              <a:gd name="connsiteY68" fmla="*/ 1057728 h 6604000"/>
              <a:gd name="connsiteX69" fmla="*/ 355599 w 8089900"/>
              <a:gd name="connsiteY69" fmla="*/ 1057728 h 6604000"/>
              <a:gd name="connsiteX70" fmla="*/ 268514 w 8089900"/>
              <a:gd name="connsiteY70" fmla="*/ 1035957 h 6604000"/>
              <a:gd name="connsiteX71" fmla="*/ 235857 w 8089900"/>
              <a:gd name="connsiteY71" fmla="*/ 981528 h 6604000"/>
              <a:gd name="connsiteX72" fmla="*/ 148771 w 8089900"/>
              <a:gd name="connsiteY72" fmla="*/ 948871 h 6604000"/>
              <a:gd name="connsiteX73" fmla="*/ 116114 w 8089900"/>
              <a:gd name="connsiteY73" fmla="*/ 937985 h 6604000"/>
              <a:gd name="connsiteX74" fmla="*/ 105228 w 8089900"/>
              <a:gd name="connsiteY74" fmla="*/ 905328 h 6604000"/>
              <a:gd name="connsiteX75" fmla="*/ 7257 w 8089900"/>
              <a:gd name="connsiteY75" fmla="*/ 850900 h 6604000"/>
              <a:gd name="connsiteX76" fmla="*/ 61685 w 8089900"/>
              <a:gd name="connsiteY76" fmla="*/ 796471 h 6604000"/>
              <a:gd name="connsiteX77" fmla="*/ 61685 w 8089900"/>
              <a:gd name="connsiteY77" fmla="*/ 763814 h 6604000"/>
              <a:gd name="connsiteX78" fmla="*/ 105228 w 8089900"/>
              <a:gd name="connsiteY78" fmla="*/ 731157 h 6604000"/>
              <a:gd name="connsiteX79" fmla="*/ 116114 w 8089900"/>
              <a:gd name="connsiteY79" fmla="*/ 698500 h 6604000"/>
              <a:gd name="connsiteX80" fmla="*/ 159657 w 8089900"/>
              <a:gd name="connsiteY80" fmla="*/ 676728 h 6604000"/>
              <a:gd name="connsiteX81" fmla="*/ 181428 w 8089900"/>
              <a:gd name="connsiteY81" fmla="*/ 633185 h 6604000"/>
              <a:gd name="connsiteX82" fmla="*/ 203199 w 8089900"/>
              <a:gd name="connsiteY82" fmla="*/ 633185 h 6604000"/>
              <a:gd name="connsiteX83" fmla="*/ 203199 w 8089900"/>
              <a:gd name="connsiteY83" fmla="*/ 524328 h 6604000"/>
              <a:gd name="connsiteX84" fmla="*/ 366485 w 8089900"/>
              <a:gd name="connsiteY84" fmla="*/ 567871 h 6604000"/>
              <a:gd name="connsiteX85" fmla="*/ 475342 w 8089900"/>
              <a:gd name="connsiteY85" fmla="*/ 622300 h 6604000"/>
              <a:gd name="connsiteX86" fmla="*/ 518885 w 8089900"/>
              <a:gd name="connsiteY86" fmla="*/ 709385 h 6604000"/>
              <a:gd name="connsiteX87" fmla="*/ 616857 w 8089900"/>
              <a:gd name="connsiteY87" fmla="*/ 698500 h 6604000"/>
              <a:gd name="connsiteX88" fmla="*/ 627742 w 8089900"/>
              <a:gd name="connsiteY88" fmla="*/ 752928 h 6604000"/>
              <a:gd name="connsiteX89" fmla="*/ 725714 w 8089900"/>
              <a:gd name="connsiteY89" fmla="*/ 774700 h 6604000"/>
              <a:gd name="connsiteX90" fmla="*/ 845457 w 8089900"/>
              <a:gd name="connsiteY90" fmla="*/ 861785 h 6604000"/>
              <a:gd name="connsiteX91" fmla="*/ 1041399 w 8089900"/>
              <a:gd name="connsiteY91" fmla="*/ 872671 h 6604000"/>
              <a:gd name="connsiteX92" fmla="*/ 1161142 w 8089900"/>
              <a:gd name="connsiteY92" fmla="*/ 927100 h 6604000"/>
              <a:gd name="connsiteX93" fmla="*/ 1248228 w 8089900"/>
              <a:gd name="connsiteY93" fmla="*/ 1025071 h 6604000"/>
              <a:gd name="connsiteX94" fmla="*/ 1378857 w 8089900"/>
              <a:gd name="connsiteY94" fmla="*/ 1035957 h 6604000"/>
              <a:gd name="connsiteX95" fmla="*/ 1476828 w 8089900"/>
              <a:gd name="connsiteY95" fmla="*/ 1090385 h 6604000"/>
              <a:gd name="connsiteX96" fmla="*/ 1607457 w 8089900"/>
              <a:gd name="connsiteY96" fmla="*/ 1068614 h 6604000"/>
              <a:gd name="connsiteX97" fmla="*/ 1748971 w 8089900"/>
              <a:gd name="connsiteY97" fmla="*/ 1133928 h 6604000"/>
              <a:gd name="connsiteX98" fmla="*/ 1944914 w 8089900"/>
              <a:gd name="connsiteY98" fmla="*/ 1123042 h 6604000"/>
              <a:gd name="connsiteX99" fmla="*/ 2140857 w 8089900"/>
              <a:gd name="connsiteY99" fmla="*/ 1231900 h 6604000"/>
              <a:gd name="connsiteX100" fmla="*/ 2249714 w 8089900"/>
              <a:gd name="connsiteY100" fmla="*/ 1210128 h 6604000"/>
              <a:gd name="connsiteX101" fmla="*/ 2576285 w 8089900"/>
              <a:gd name="connsiteY101" fmla="*/ 1275442 h 6604000"/>
              <a:gd name="connsiteX102" fmla="*/ 2630714 w 8089900"/>
              <a:gd name="connsiteY102" fmla="*/ 1231900 h 6604000"/>
              <a:gd name="connsiteX103" fmla="*/ 2750457 w 8089900"/>
              <a:gd name="connsiteY103" fmla="*/ 1264557 h 6604000"/>
              <a:gd name="connsiteX104" fmla="*/ 2891971 w 8089900"/>
              <a:gd name="connsiteY104" fmla="*/ 1166585 h 6604000"/>
              <a:gd name="connsiteX105" fmla="*/ 3087914 w 8089900"/>
              <a:gd name="connsiteY105" fmla="*/ 1112157 h 6604000"/>
              <a:gd name="connsiteX106" fmla="*/ 3305628 w 8089900"/>
              <a:gd name="connsiteY106" fmla="*/ 1155700 h 6604000"/>
              <a:gd name="connsiteX107" fmla="*/ 3479799 w 8089900"/>
              <a:gd name="connsiteY107" fmla="*/ 1199242 h 6604000"/>
              <a:gd name="connsiteX108" fmla="*/ 3555999 w 8089900"/>
              <a:gd name="connsiteY108" fmla="*/ 1166585 h 6604000"/>
              <a:gd name="connsiteX109" fmla="*/ 3468914 w 8089900"/>
              <a:gd name="connsiteY109" fmla="*/ 1112157 h 6604000"/>
              <a:gd name="connsiteX110" fmla="*/ 3436257 w 8089900"/>
              <a:gd name="connsiteY110" fmla="*/ 1057728 h 6604000"/>
              <a:gd name="connsiteX111" fmla="*/ 3338285 w 8089900"/>
              <a:gd name="connsiteY111" fmla="*/ 1046842 h 6604000"/>
              <a:gd name="connsiteX112" fmla="*/ 3272971 w 8089900"/>
              <a:gd name="connsiteY112" fmla="*/ 970642 h 6604000"/>
              <a:gd name="connsiteX113" fmla="*/ 3164114 w 8089900"/>
              <a:gd name="connsiteY113" fmla="*/ 927100 h 6604000"/>
              <a:gd name="connsiteX114" fmla="*/ 2913742 w 8089900"/>
              <a:gd name="connsiteY114" fmla="*/ 850900 h 6604000"/>
              <a:gd name="connsiteX115" fmla="*/ 2804885 w 8089900"/>
              <a:gd name="connsiteY115" fmla="*/ 687614 h 6604000"/>
              <a:gd name="connsiteX116" fmla="*/ 2837542 w 8089900"/>
              <a:gd name="connsiteY116" fmla="*/ 546100 h 6604000"/>
              <a:gd name="connsiteX117" fmla="*/ 3087914 w 8089900"/>
              <a:gd name="connsiteY117" fmla="*/ 448128 h 6604000"/>
              <a:gd name="connsiteX118" fmla="*/ 3153228 w 8089900"/>
              <a:gd name="connsiteY118" fmla="*/ 426357 h 6604000"/>
              <a:gd name="connsiteX119" fmla="*/ 3174999 w 8089900"/>
              <a:gd name="connsiteY119" fmla="*/ 350157 h 6604000"/>
              <a:gd name="connsiteX120" fmla="*/ 3240314 w 8089900"/>
              <a:gd name="connsiteY120" fmla="*/ 317500 h 6604000"/>
              <a:gd name="connsiteX121" fmla="*/ 3251199 w 8089900"/>
              <a:gd name="connsiteY121" fmla="*/ 219528 h 6604000"/>
              <a:gd name="connsiteX122" fmla="*/ 3403599 w 8089900"/>
              <a:gd name="connsiteY122" fmla="*/ 45357 h 6604000"/>
              <a:gd name="connsiteX123" fmla="*/ 3675742 w 8089900"/>
              <a:gd name="connsiteY123" fmla="*/ 1814 h 6604000"/>
              <a:gd name="connsiteX124" fmla="*/ 3991428 w 8089900"/>
              <a:gd name="connsiteY124" fmla="*/ 56242 h 6604000"/>
              <a:gd name="connsiteX125" fmla="*/ 4230914 w 8089900"/>
              <a:gd name="connsiteY125" fmla="*/ 165100 h 6604000"/>
              <a:gd name="connsiteX126" fmla="*/ 4328885 w 8089900"/>
              <a:gd name="connsiteY126" fmla="*/ 317500 h 6604000"/>
              <a:gd name="connsiteX127" fmla="*/ 4481285 w 8089900"/>
              <a:gd name="connsiteY127" fmla="*/ 339271 h 6604000"/>
              <a:gd name="connsiteX128" fmla="*/ 4698999 w 8089900"/>
              <a:gd name="connsiteY128" fmla="*/ 469900 h 6604000"/>
              <a:gd name="connsiteX129" fmla="*/ 4775199 w 8089900"/>
              <a:gd name="connsiteY129" fmla="*/ 665842 h 6604000"/>
              <a:gd name="connsiteX130" fmla="*/ 4622799 w 8089900"/>
              <a:gd name="connsiteY130" fmla="*/ 818242 h 6604000"/>
              <a:gd name="connsiteX131" fmla="*/ 4481285 w 8089900"/>
              <a:gd name="connsiteY131" fmla="*/ 894442 h 6604000"/>
              <a:gd name="connsiteX132" fmla="*/ 4405085 w 8089900"/>
              <a:gd name="connsiteY132" fmla="*/ 916214 h 6604000"/>
              <a:gd name="connsiteX133" fmla="*/ 4372428 w 8089900"/>
              <a:gd name="connsiteY133" fmla="*/ 1057728 h 6604000"/>
              <a:gd name="connsiteX134" fmla="*/ 4448628 w 8089900"/>
              <a:gd name="connsiteY134" fmla="*/ 1079500 h 6604000"/>
              <a:gd name="connsiteX135" fmla="*/ 4644571 w 8089900"/>
              <a:gd name="connsiteY135" fmla="*/ 1210128 h 6604000"/>
              <a:gd name="connsiteX136" fmla="*/ 4709885 w 8089900"/>
              <a:gd name="connsiteY136" fmla="*/ 1264557 h 6604000"/>
              <a:gd name="connsiteX137" fmla="*/ 4851399 w 8089900"/>
              <a:gd name="connsiteY137" fmla="*/ 1297214 h 6604000"/>
              <a:gd name="connsiteX138" fmla="*/ 4971142 w 8089900"/>
              <a:gd name="connsiteY138" fmla="*/ 1286328 h 6604000"/>
              <a:gd name="connsiteX139" fmla="*/ 5101771 w 8089900"/>
              <a:gd name="connsiteY139" fmla="*/ 1318985 h 6604000"/>
              <a:gd name="connsiteX140" fmla="*/ 5286828 w 8089900"/>
              <a:gd name="connsiteY140" fmla="*/ 1340757 h 6604000"/>
              <a:gd name="connsiteX141" fmla="*/ 5363028 w 8089900"/>
              <a:gd name="connsiteY141" fmla="*/ 1340757 h 6604000"/>
              <a:gd name="connsiteX142" fmla="*/ 5482771 w 8089900"/>
              <a:gd name="connsiteY142" fmla="*/ 1416957 h 6604000"/>
              <a:gd name="connsiteX143" fmla="*/ 5515428 w 8089900"/>
              <a:gd name="connsiteY143" fmla="*/ 1558471 h 6604000"/>
              <a:gd name="connsiteX144" fmla="*/ 5613399 w 8089900"/>
              <a:gd name="connsiteY144" fmla="*/ 1591128 h 6604000"/>
              <a:gd name="connsiteX145" fmla="*/ 5613399 w 8089900"/>
              <a:gd name="connsiteY145" fmla="*/ 1656442 h 6604000"/>
              <a:gd name="connsiteX146" fmla="*/ 5656942 w 8089900"/>
              <a:gd name="connsiteY146" fmla="*/ 1678214 h 6604000"/>
              <a:gd name="connsiteX147" fmla="*/ 5700485 w 8089900"/>
              <a:gd name="connsiteY147" fmla="*/ 1776185 h 6604000"/>
              <a:gd name="connsiteX148" fmla="*/ 5929085 w 8089900"/>
              <a:gd name="connsiteY148" fmla="*/ 1819728 h 6604000"/>
              <a:gd name="connsiteX149" fmla="*/ 6027057 w 8089900"/>
              <a:gd name="connsiteY149" fmla="*/ 1841500 h 6604000"/>
              <a:gd name="connsiteX150" fmla="*/ 6125028 w 8089900"/>
              <a:gd name="connsiteY150" fmla="*/ 1906814 h 6604000"/>
              <a:gd name="connsiteX151" fmla="*/ 6244771 w 8089900"/>
              <a:gd name="connsiteY151" fmla="*/ 1885042 h 6604000"/>
              <a:gd name="connsiteX152" fmla="*/ 6440714 w 8089900"/>
              <a:gd name="connsiteY152" fmla="*/ 1939471 h 6604000"/>
              <a:gd name="connsiteX153" fmla="*/ 6506028 w 8089900"/>
              <a:gd name="connsiteY153" fmla="*/ 2004785 h 6604000"/>
              <a:gd name="connsiteX154" fmla="*/ 6767285 w 8089900"/>
              <a:gd name="connsiteY154" fmla="*/ 2059214 h 6604000"/>
              <a:gd name="connsiteX155" fmla="*/ 6984999 w 8089900"/>
              <a:gd name="connsiteY155" fmla="*/ 2135414 h 6604000"/>
              <a:gd name="connsiteX156" fmla="*/ 7104742 w 8089900"/>
              <a:gd name="connsiteY156" fmla="*/ 2157185 h 6604000"/>
              <a:gd name="connsiteX157" fmla="*/ 7235371 w 8089900"/>
              <a:gd name="connsiteY157" fmla="*/ 2222500 h 6604000"/>
              <a:gd name="connsiteX158" fmla="*/ 7409542 w 8089900"/>
              <a:gd name="connsiteY158" fmla="*/ 2222500 h 6604000"/>
              <a:gd name="connsiteX159" fmla="*/ 7605485 w 8089900"/>
              <a:gd name="connsiteY159" fmla="*/ 2298700 h 6604000"/>
              <a:gd name="connsiteX160" fmla="*/ 7714342 w 8089900"/>
              <a:gd name="connsiteY160" fmla="*/ 2342242 h 6604000"/>
              <a:gd name="connsiteX161" fmla="*/ 7855857 w 8089900"/>
              <a:gd name="connsiteY161" fmla="*/ 2353128 h 6604000"/>
              <a:gd name="connsiteX162" fmla="*/ 7964714 w 8089900"/>
              <a:gd name="connsiteY162" fmla="*/ 2451100 h 6604000"/>
              <a:gd name="connsiteX163" fmla="*/ 8030028 w 8089900"/>
              <a:gd name="connsiteY163" fmla="*/ 2472871 h 6604000"/>
              <a:gd name="connsiteX164" fmla="*/ 8084457 w 8089900"/>
              <a:gd name="connsiteY164" fmla="*/ 2505528 h 6604000"/>
              <a:gd name="connsiteX165" fmla="*/ 8062685 w 8089900"/>
              <a:gd name="connsiteY165" fmla="*/ 2559957 h 6604000"/>
              <a:gd name="connsiteX166" fmla="*/ 7997371 w 8089900"/>
              <a:gd name="connsiteY166" fmla="*/ 2581728 h 6604000"/>
              <a:gd name="connsiteX167" fmla="*/ 7942942 w 8089900"/>
              <a:gd name="connsiteY167" fmla="*/ 2625271 h 6604000"/>
              <a:gd name="connsiteX168" fmla="*/ 7932057 w 8089900"/>
              <a:gd name="connsiteY168" fmla="*/ 2690585 h 6604000"/>
              <a:gd name="connsiteX169" fmla="*/ 7834085 w 8089900"/>
              <a:gd name="connsiteY169" fmla="*/ 2745014 h 6604000"/>
              <a:gd name="connsiteX170" fmla="*/ 7746999 w 8089900"/>
              <a:gd name="connsiteY170" fmla="*/ 2701471 h 6604000"/>
              <a:gd name="connsiteX171" fmla="*/ 7703457 w 8089900"/>
              <a:gd name="connsiteY171" fmla="*/ 2647042 h 6604000"/>
              <a:gd name="connsiteX172" fmla="*/ 7594599 w 8089900"/>
              <a:gd name="connsiteY172" fmla="*/ 2647042 h 6604000"/>
              <a:gd name="connsiteX173" fmla="*/ 7365999 w 8089900"/>
              <a:gd name="connsiteY173" fmla="*/ 2581728 h 6604000"/>
              <a:gd name="connsiteX174" fmla="*/ 7268028 w 8089900"/>
              <a:gd name="connsiteY174" fmla="*/ 2581728 h 6604000"/>
              <a:gd name="connsiteX175" fmla="*/ 7126514 w 8089900"/>
              <a:gd name="connsiteY175" fmla="*/ 2516414 h 6604000"/>
              <a:gd name="connsiteX176" fmla="*/ 7006771 w 8089900"/>
              <a:gd name="connsiteY176" fmla="*/ 2527300 h 6604000"/>
              <a:gd name="connsiteX177" fmla="*/ 6799942 w 8089900"/>
              <a:gd name="connsiteY177" fmla="*/ 2472871 h 6604000"/>
              <a:gd name="connsiteX178" fmla="*/ 6658428 w 8089900"/>
              <a:gd name="connsiteY178" fmla="*/ 2472871 h 6604000"/>
              <a:gd name="connsiteX179" fmla="*/ 6408057 w 8089900"/>
              <a:gd name="connsiteY179" fmla="*/ 2364014 h 6604000"/>
              <a:gd name="connsiteX180" fmla="*/ 6244771 w 8089900"/>
              <a:gd name="connsiteY180" fmla="*/ 2342242 h 6604000"/>
              <a:gd name="connsiteX181" fmla="*/ 5907314 w 8089900"/>
              <a:gd name="connsiteY181" fmla="*/ 2266042 h 6604000"/>
              <a:gd name="connsiteX182" fmla="*/ 5787571 w 8089900"/>
              <a:gd name="connsiteY182" fmla="*/ 2211614 h 6604000"/>
              <a:gd name="connsiteX183" fmla="*/ 5613399 w 8089900"/>
              <a:gd name="connsiteY183" fmla="*/ 2178957 h 6604000"/>
              <a:gd name="connsiteX184" fmla="*/ 5591628 w 8089900"/>
              <a:gd name="connsiteY184" fmla="*/ 2233385 h 6604000"/>
              <a:gd name="connsiteX185" fmla="*/ 5515428 w 8089900"/>
              <a:gd name="connsiteY185" fmla="*/ 2614385 h 6604000"/>
              <a:gd name="connsiteX186" fmla="*/ 5471885 w 8089900"/>
              <a:gd name="connsiteY186" fmla="*/ 2864757 h 6604000"/>
              <a:gd name="connsiteX187" fmla="*/ 5460999 w 8089900"/>
              <a:gd name="connsiteY187" fmla="*/ 2886528 h 6604000"/>
              <a:gd name="connsiteX188" fmla="*/ 5471885 w 8089900"/>
              <a:gd name="connsiteY188" fmla="*/ 2984500 h 6604000"/>
              <a:gd name="connsiteX189" fmla="*/ 5471885 w 8089900"/>
              <a:gd name="connsiteY189" fmla="*/ 3136900 h 6604000"/>
              <a:gd name="connsiteX190" fmla="*/ 5439228 w 8089900"/>
              <a:gd name="connsiteY190" fmla="*/ 3180442 h 6604000"/>
              <a:gd name="connsiteX191" fmla="*/ 5428342 w 8089900"/>
              <a:gd name="connsiteY191" fmla="*/ 3517900 h 6604000"/>
              <a:gd name="connsiteX192" fmla="*/ 5428342 w 8089900"/>
              <a:gd name="connsiteY192" fmla="*/ 3604985 h 6604000"/>
              <a:gd name="connsiteX193" fmla="*/ 5265057 w 8089900"/>
              <a:gd name="connsiteY193" fmla="*/ 3670300 h 6604000"/>
              <a:gd name="connsiteX194" fmla="*/ 5025571 w 8089900"/>
              <a:gd name="connsiteY194" fmla="*/ 3768271 h 6604000"/>
              <a:gd name="connsiteX195" fmla="*/ 4840514 w 8089900"/>
              <a:gd name="connsiteY195" fmla="*/ 3811814 h 6604000"/>
              <a:gd name="connsiteX196" fmla="*/ 4796971 w 8089900"/>
              <a:gd name="connsiteY196" fmla="*/ 3713842 h 6604000"/>
              <a:gd name="connsiteX197" fmla="*/ 4775199 w 8089900"/>
              <a:gd name="connsiteY197" fmla="*/ 3583214 h 6604000"/>
              <a:gd name="connsiteX198" fmla="*/ 4786085 w 8089900"/>
              <a:gd name="connsiteY198" fmla="*/ 3430814 h 6604000"/>
              <a:gd name="connsiteX199" fmla="*/ 4655457 w 8089900"/>
              <a:gd name="connsiteY199" fmla="*/ 3430814 h 6604000"/>
              <a:gd name="connsiteX200" fmla="*/ 4655457 w 8089900"/>
              <a:gd name="connsiteY200" fmla="*/ 3485242 h 6604000"/>
              <a:gd name="connsiteX201" fmla="*/ 4688114 w 8089900"/>
              <a:gd name="connsiteY201" fmla="*/ 3594100 h 6604000"/>
              <a:gd name="connsiteX202" fmla="*/ 4655457 w 8089900"/>
              <a:gd name="connsiteY202" fmla="*/ 3681185 h 6604000"/>
              <a:gd name="connsiteX203" fmla="*/ 4731657 w 8089900"/>
              <a:gd name="connsiteY203" fmla="*/ 3790042 h 6604000"/>
              <a:gd name="connsiteX204" fmla="*/ 4677228 w 8089900"/>
              <a:gd name="connsiteY204" fmla="*/ 3866242 h 6604000"/>
              <a:gd name="connsiteX205" fmla="*/ 4709885 w 8089900"/>
              <a:gd name="connsiteY205" fmla="*/ 4127500 h 6604000"/>
              <a:gd name="connsiteX206" fmla="*/ 4731657 w 8089900"/>
              <a:gd name="connsiteY206" fmla="*/ 4410528 h 6604000"/>
              <a:gd name="connsiteX207" fmla="*/ 4644571 w 8089900"/>
              <a:gd name="connsiteY207" fmla="*/ 4584700 h 6604000"/>
              <a:gd name="connsiteX208" fmla="*/ 4688114 w 8089900"/>
              <a:gd name="connsiteY208" fmla="*/ 4737100 h 6604000"/>
              <a:gd name="connsiteX209" fmla="*/ 4644571 w 8089900"/>
              <a:gd name="connsiteY209" fmla="*/ 4878614 h 6604000"/>
              <a:gd name="connsiteX210" fmla="*/ 4731657 w 8089900"/>
              <a:gd name="connsiteY210" fmla="*/ 5118100 h 6604000"/>
              <a:gd name="connsiteX211" fmla="*/ 4775199 w 8089900"/>
              <a:gd name="connsiteY211" fmla="*/ 5270500 h 6604000"/>
              <a:gd name="connsiteX212" fmla="*/ 4818742 w 8089900"/>
              <a:gd name="connsiteY212" fmla="*/ 5542642 h 6604000"/>
              <a:gd name="connsiteX213" fmla="*/ 4829628 w 8089900"/>
              <a:gd name="connsiteY213" fmla="*/ 5956300 h 6604000"/>
              <a:gd name="connsiteX214" fmla="*/ 4927599 w 8089900"/>
              <a:gd name="connsiteY214" fmla="*/ 6086928 h 6604000"/>
              <a:gd name="connsiteX215" fmla="*/ 4905828 w 8089900"/>
              <a:gd name="connsiteY215" fmla="*/ 6130471 h 6604000"/>
              <a:gd name="connsiteX216" fmla="*/ 5069114 w 8089900"/>
              <a:gd name="connsiteY216" fmla="*/ 6217557 h 6604000"/>
              <a:gd name="connsiteX217" fmla="*/ 5025571 w 8089900"/>
              <a:gd name="connsiteY217" fmla="*/ 6261100 h 6604000"/>
              <a:gd name="connsiteX218" fmla="*/ 5112657 w 8089900"/>
              <a:gd name="connsiteY218" fmla="*/ 6326414 h 6604000"/>
              <a:gd name="connsiteX219" fmla="*/ 5177971 w 8089900"/>
              <a:gd name="connsiteY219" fmla="*/ 6413500 h 6604000"/>
              <a:gd name="connsiteX220" fmla="*/ 5079999 w 8089900"/>
              <a:gd name="connsiteY220" fmla="*/ 6533242 h 6604000"/>
              <a:gd name="connsiteX221" fmla="*/ 4818742 w 8089900"/>
              <a:gd name="connsiteY221" fmla="*/ 6555014 h 6604000"/>
              <a:gd name="connsiteX222" fmla="*/ 4601028 w 8089900"/>
              <a:gd name="connsiteY222" fmla="*/ 6522357 h 6604000"/>
              <a:gd name="connsiteX223" fmla="*/ 4513942 w 8089900"/>
              <a:gd name="connsiteY223" fmla="*/ 6435271 h 6604000"/>
              <a:gd name="connsiteX224" fmla="*/ 4481285 w 8089900"/>
              <a:gd name="connsiteY224" fmla="*/ 6359071 h 6604000"/>
              <a:gd name="connsiteX225" fmla="*/ 4437742 w 8089900"/>
              <a:gd name="connsiteY225" fmla="*/ 6348185 h 6604000"/>
              <a:gd name="connsiteX226" fmla="*/ 4405085 w 8089900"/>
              <a:gd name="connsiteY226" fmla="*/ 6271985 h 6604000"/>
              <a:gd name="connsiteX227" fmla="*/ 4252685 w 8089900"/>
              <a:gd name="connsiteY227" fmla="*/ 6239328 h 6604000"/>
              <a:gd name="connsiteX228" fmla="*/ 4241799 w 8089900"/>
              <a:gd name="connsiteY228" fmla="*/ 6271985 h 6604000"/>
              <a:gd name="connsiteX229" fmla="*/ 4100285 w 8089900"/>
              <a:gd name="connsiteY229" fmla="*/ 6282871 h 6604000"/>
              <a:gd name="connsiteX230" fmla="*/ 3915228 w 8089900"/>
              <a:gd name="connsiteY230" fmla="*/ 6293757 h 6604000"/>
              <a:gd name="connsiteX231" fmla="*/ 3915228 w 8089900"/>
              <a:gd name="connsiteY231" fmla="*/ 6282871 h 66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</a:cxnLst>
            <a:rect l="l" t="t" r="r" b="b"/>
            <a:pathLst>
              <a:path w="8089900" h="6604000">
                <a:moveTo>
                  <a:pt x="3762828" y="5118100"/>
                </a:moveTo>
                <a:cubicBezTo>
                  <a:pt x="3798206" y="4983842"/>
                  <a:pt x="3833585" y="4849585"/>
                  <a:pt x="3849914" y="4758871"/>
                </a:cubicBezTo>
                <a:cubicBezTo>
                  <a:pt x="3866243" y="4668157"/>
                  <a:pt x="3869870" y="4637314"/>
                  <a:pt x="3860799" y="4573814"/>
                </a:cubicBezTo>
                <a:cubicBezTo>
                  <a:pt x="3851728" y="4510314"/>
                  <a:pt x="3809999" y="4455885"/>
                  <a:pt x="3795485" y="4377871"/>
                </a:cubicBezTo>
                <a:cubicBezTo>
                  <a:pt x="3780971" y="4299857"/>
                  <a:pt x="3779157" y="4178299"/>
                  <a:pt x="3773714" y="4105728"/>
                </a:cubicBezTo>
                <a:cubicBezTo>
                  <a:pt x="3768271" y="4033157"/>
                  <a:pt x="3771899" y="3998685"/>
                  <a:pt x="3762828" y="3942442"/>
                </a:cubicBezTo>
                <a:cubicBezTo>
                  <a:pt x="3753757" y="3886199"/>
                  <a:pt x="3741057" y="3773714"/>
                  <a:pt x="3719285" y="3768271"/>
                </a:cubicBezTo>
                <a:cubicBezTo>
                  <a:pt x="3697514" y="3762828"/>
                  <a:pt x="3646713" y="3848099"/>
                  <a:pt x="3632199" y="3909785"/>
                </a:cubicBezTo>
                <a:cubicBezTo>
                  <a:pt x="3617685" y="3971471"/>
                  <a:pt x="3639456" y="4063999"/>
                  <a:pt x="3632199" y="4138385"/>
                </a:cubicBezTo>
                <a:cubicBezTo>
                  <a:pt x="3624942" y="4212771"/>
                  <a:pt x="3590471" y="4249057"/>
                  <a:pt x="3588657" y="4356100"/>
                </a:cubicBezTo>
                <a:cubicBezTo>
                  <a:pt x="3586843" y="4463143"/>
                  <a:pt x="3585028" y="4637313"/>
                  <a:pt x="3621314" y="4780642"/>
                </a:cubicBezTo>
                <a:cubicBezTo>
                  <a:pt x="3657600" y="4923971"/>
                  <a:pt x="3770085" y="5099957"/>
                  <a:pt x="3806371" y="5216071"/>
                </a:cubicBezTo>
                <a:cubicBezTo>
                  <a:pt x="3842657" y="5332185"/>
                  <a:pt x="3822699" y="5299528"/>
                  <a:pt x="3839028" y="5477328"/>
                </a:cubicBezTo>
                <a:cubicBezTo>
                  <a:pt x="3855357" y="5655128"/>
                  <a:pt x="3920671" y="6155871"/>
                  <a:pt x="3904342" y="6282871"/>
                </a:cubicBezTo>
                <a:cubicBezTo>
                  <a:pt x="3888014" y="6409871"/>
                  <a:pt x="3780971" y="6252028"/>
                  <a:pt x="3741057" y="6239328"/>
                </a:cubicBezTo>
                <a:cubicBezTo>
                  <a:pt x="3701143" y="6226628"/>
                  <a:pt x="3681186" y="6193971"/>
                  <a:pt x="3664857" y="6206671"/>
                </a:cubicBezTo>
                <a:cubicBezTo>
                  <a:pt x="3648528" y="6219371"/>
                  <a:pt x="3684814" y="6295571"/>
                  <a:pt x="3643085" y="6315528"/>
                </a:cubicBezTo>
                <a:cubicBezTo>
                  <a:pt x="3601356" y="6335485"/>
                  <a:pt x="3487056" y="6297385"/>
                  <a:pt x="3414485" y="6326414"/>
                </a:cubicBezTo>
                <a:cubicBezTo>
                  <a:pt x="3341914" y="6355443"/>
                  <a:pt x="3274785" y="6446157"/>
                  <a:pt x="3207657" y="6489700"/>
                </a:cubicBezTo>
                <a:cubicBezTo>
                  <a:pt x="3140529" y="6533243"/>
                  <a:pt x="3089728" y="6571342"/>
                  <a:pt x="3011714" y="6587671"/>
                </a:cubicBezTo>
                <a:cubicBezTo>
                  <a:pt x="2933700" y="6604000"/>
                  <a:pt x="2810328" y="6589485"/>
                  <a:pt x="2739571" y="6587671"/>
                </a:cubicBezTo>
                <a:cubicBezTo>
                  <a:pt x="2668814" y="6585857"/>
                  <a:pt x="2621643" y="6585857"/>
                  <a:pt x="2587171" y="6576785"/>
                </a:cubicBezTo>
                <a:cubicBezTo>
                  <a:pt x="2552699" y="6567713"/>
                  <a:pt x="2547256" y="6556828"/>
                  <a:pt x="2532742" y="6533242"/>
                </a:cubicBezTo>
                <a:cubicBezTo>
                  <a:pt x="2518228" y="6509656"/>
                  <a:pt x="2485571" y="6462485"/>
                  <a:pt x="2500085" y="6435271"/>
                </a:cubicBezTo>
                <a:cubicBezTo>
                  <a:pt x="2514599" y="6408057"/>
                  <a:pt x="2583542" y="6391728"/>
                  <a:pt x="2619828" y="6369957"/>
                </a:cubicBezTo>
                <a:cubicBezTo>
                  <a:pt x="2656114" y="6348186"/>
                  <a:pt x="2703285" y="6344556"/>
                  <a:pt x="2717799" y="6304642"/>
                </a:cubicBezTo>
                <a:cubicBezTo>
                  <a:pt x="2732313" y="6264728"/>
                  <a:pt x="2703285" y="6184900"/>
                  <a:pt x="2706914" y="6130471"/>
                </a:cubicBezTo>
                <a:cubicBezTo>
                  <a:pt x="2710543" y="6076042"/>
                  <a:pt x="2741385" y="6032499"/>
                  <a:pt x="2739571" y="5978071"/>
                </a:cubicBezTo>
                <a:cubicBezTo>
                  <a:pt x="2737757" y="5923643"/>
                  <a:pt x="2697842" y="5892800"/>
                  <a:pt x="2696028" y="5803900"/>
                </a:cubicBezTo>
                <a:cubicBezTo>
                  <a:pt x="2694214" y="5715000"/>
                  <a:pt x="2714171" y="5551714"/>
                  <a:pt x="2728685" y="5444671"/>
                </a:cubicBezTo>
                <a:cubicBezTo>
                  <a:pt x="2743199" y="5337628"/>
                  <a:pt x="2768600" y="5223328"/>
                  <a:pt x="2783114" y="5161642"/>
                </a:cubicBezTo>
                <a:cubicBezTo>
                  <a:pt x="2797628" y="5099956"/>
                  <a:pt x="2813957" y="5105400"/>
                  <a:pt x="2815771" y="5074557"/>
                </a:cubicBezTo>
                <a:cubicBezTo>
                  <a:pt x="2817585" y="5043714"/>
                  <a:pt x="2790371" y="5011056"/>
                  <a:pt x="2793999" y="4976585"/>
                </a:cubicBezTo>
                <a:cubicBezTo>
                  <a:pt x="2797627" y="4942114"/>
                  <a:pt x="2835728" y="4902199"/>
                  <a:pt x="2837542" y="4867728"/>
                </a:cubicBezTo>
                <a:cubicBezTo>
                  <a:pt x="2839356" y="4833257"/>
                  <a:pt x="2813956" y="4816928"/>
                  <a:pt x="2804885" y="4769757"/>
                </a:cubicBezTo>
                <a:cubicBezTo>
                  <a:pt x="2795814" y="4722586"/>
                  <a:pt x="2795814" y="4668157"/>
                  <a:pt x="2783114" y="4584700"/>
                </a:cubicBezTo>
                <a:cubicBezTo>
                  <a:pt x="2770414" y="4501243"/>
                  <a:pt x="2737757" y="4405086"/>
                  <a:pt x="2728685" y="4269014"/>
                </a:cubicBezTo>
                <a:cubicBezTo>
                  <a:pt x="2719614" y="4132943"/>
                  <a:pt x="2712356" y="3926114"/>
                  <a:pt x="2728685" y="3768271"/>
                </a:cubicBezTo>
                <a:cubicBezTo>
                  <a:pt x="2745014" y="3610428"/>
                  <a:pt x="2806700" y="3418114"/>
                  <a:pt x="2826657" y="3321957"/>
                </a:cubicBezTo>
                <a:cubicBezTo>
                  <a:pt x="2846614" y="3225800"/>
                  <a:pt x="2875642" y="3216728"/>
                  <a:pt x="2848428" y="3191328"/>
                </a:cubicBezTo>
                <a:cubicBezTo>
                  <a:pt x="2821214" y="3165928"/>
                  <a:pt x="2714171" y="3182257"/>
                  <a:pt x="2663371" y="3169557"/>
                </a:cubicBezTo>
                <a:cubicBezTo>
                  <a:pt x="2612571" y="3156857"/>
                  <a:pt x="2578099" y="3107871"/>
                  <a:pt x="2543628" y="3115128"/>
                </a:cubicBezTo>
                <a:cubicBezTo>
                  <a:pt x="2509157" y="3122385"/>
                  <a:pt x="2489199" y="3178629"/>
                  <a:pt x="2456542" y="3213100"/>
                </a:cubicBezTo>
                <a:cubicBezTo>
                  <a:pt x="2423885" y="3247571"/>
                  <a:pt x="2398485" y="3316514"/>
                  <a:pt x="2347685" y="3321957"/>
                </a:cubicBezTo>
                <a:cubicBezTo>
                  <a:pt x="2296885" y="3327400"/>
                  <a:pt x="2231570" y="3285671"/>
                  <a:pt x="2151742" y="3245757"/>
                </a:cubicBezTo>
                <a:cubicBezTo>
                  <a:pt x="2071914" y="3205843"/>
                  <a:pt x="1921328" y="3107871"/>
                  <a:pt x="1868714" y="3082471"/>
                </a:cubicBezTo>
                <a:cubicBezTo>
                  <a:pt x="1816100" y="3057071"/>
                  <a:pt x="1868714" y="3104243"/>
                  <a:pt x="1836057" y="3093357"/>
                </a:cubicBezTo>
                <a:cubicBezTo>
                  <a:pt x="1803400" y="3082471"/>
                  <a:pt x="1698171" y="3037114"/>
                  <a:pt x="1672771" y="3017157"/>
                </a:cubicBezTo>
                <a:cubicBezTo>
                  <a:pt x="1647371" y="2997200"/>
                  <a:pt x="1692729" y="2988128"/>
                  <a:pt x="1683657" y="2973614"/>
                </a:cubicBezTo>
                <a:cubicBezTo>
                  <a:pt x="1674586" y="2959100"/>
                  <a:pt x="1641928" y="2942771"/>
                  <a:pt x="1618342" y="2930071"/>
                </a:cubicBezTo>
                <a:cubicBezTo>
                  <a:pt x="1594756" y="2917371"/>
                  <a:pt x="1516742" y="2940957"/>
                  <a:pt x="1542142" y="2897414"/>
                </a:cubicBezTo>
                <a:cubicBezTo>
                  <a:pt x="1567542" y="2853871"/>
                  <a:pt x="1714499" y="2730500"/>
                  <a:pt x="1770742" y="2668814"/>
                </a:cubicBezTo>
                <a:cubicBezTo>
                  <a:pt x="1826985" y="2607128"/>
                  <a:pt x="1870528" y="2550886"/>
                  <a:pt x="1879599" y="2527300"/>
                </a:cubicBezTo>
                <a:cubicBezTo>
                  <a:pt x="1888670" y="2503714"/>
                  <a:pt x="1810657" y="2552700"/>
                  <a:pt x="1825171" y="2527300"/>
                </a:cubicBezTo>
                <a:cubicBezTo>
                  <a:pt x="1839685" y="2501900"/>
                  <a:pt x="1926771" y="2414814"/>
                  <a:pt x="1966685" y="2374900"/>
                </a:cubicBezTo>
                <a:cubicBezTo>
                  <a:pt x="2006599" y="2334986"/>
                  <a:pt x="2021114" y="2349500"/>
                  <a:pt x="2064657" y="2287814"/>
                </a:cubicBezTo>
                <a:cubicBezTo>
                  <a:pt x="2108200" y="2226128"/>
                  <a:pt x="2178956" y="2108199"/>
                  <a:pt x="2227942" y="2004785"/>
                </a:cubicBezTo>
                <a:cubicBezTo>
                  <a:pt x="2276928" y="1901371"/>
                  <a:pt x="2347685" y="1729014"/>
                  <a:pt x="2358571" y="1667328"/>
                </a:cubicBezTo>
                <a:cubicBezTo>
                  <a:pt x="2369457" y="1605642"/>
                  <a:pt x="2331357" y="1650999"/>
                  <a:pt x="2293257" y="1634671"/>
                </a:cubicBezTo>
                <a:cubicBezTo>
                  <a:pt x="2255157" y="1618343"/>
                  <a:pt x="2235200" y="1582057"/>
                  <a:pt x="2129971" y="1569357"/>
                </a:cubicBezTo>
                <a:cubicBezTo>
                  <a:pt x="2024742" y="1556657"/>
                  <a:pt x="1792514" y="1574800"/>
                  <a:pt x="1661885" y="1558471"/>
                </a:cubicBezTo>
                <a:cubicBezTo>
                  <a:pt x="1531256" y="1542142"/>
                  <a:pt x="1424213" y="1504042"/>
                  <a:pt x="1346199" y="1471385"/>
                </a:cubicBezTo>
                <a:cubicBezTo>
                  <a:pt x="1268185" y="1438728"/>
                  <a:pt x="1237342" y="1380671"/>
                  <a:pt x="1193799" y="1362528"/>
                </a:cubicBezTo>
                <a:cubicBezTo>
                  <a:pt x="1150256" y="1344385"/>
                  <a:pt x="1128485" y="1375228"/>
                  <a:pt x="1084942" y="1362528"/>
                </a:cubicBezTo>
                <a:cubicBezTo>
                  <a:pt x="1041399" y="1349828"/>
                  <a:pt x="967013" y="1313542"/>
                  <a:pt x="932542" y="1286328"/>
                </a:cubicBezTo>
                <a:cubicBezTo>
                  <a:pt x="898071" y="1259114"/>
                  <a:pt x="907142" y="1211942"/>
                  <a:pt x="878114" y="1199242"/>
                </a:cubicBezTo>
                <a:cubicBezTo>
                  <a:pt x="849086" y="1186542"/>
                  <a:pt x="800100" y="1213757"/>
                  <a:pt x="758371" y="1210128"/>
                </a:cubicBezTo>
                <a:cubicBezTo>
                  <a:pt x="716642" y="1206499"/>
                  <a:pt x="676728" y="1202871"/>
                  <a:pt x="627742" y="1177471"/>
                </a:cubicBezTo>
                <a:cubicBezTo>
                  <a:pt x="578756" y="1152071"/>
                  <a:pt x="509814" y="1077685"/>
                  <a:pt x="464457" y="1057728"/>
                </a:cubicBezTo>
                <a:cubicBezTo>
                  <a:pt x="419100" y="1037771"/>
                  <a:pt x="388256" y="1061356"/>
                  <a:pt x="355599" y="1057728"/>
                </a:cubicBezTo>
                <a:cubicBezTo>
                  <a:pt x="322942" y="1054100"/>
                  <a:pt x="288471" y="1048657"/>
                  <a:pt x="268514" y="1035957"/>
                </a:cubicBezTo>
                <a:cubicBezTo>
                  <a:pt x="248557" y="1023257"/>
                  <a:pt x="255814" y="996042"/>
                  <a:pt x="235857" y="981528"/>
                </a:cubicBezTo>
                <a:cubicBezTo>
                  <a:pt x="215900" y="967014"/>
                  <a:pt x="168728" y="956128"/>
                  <a:pt x="148771" y="948871"/>
                </a:cubicBezTo>
                <a:cubicBezTo>
                  <a:pt x="128814" y="941614"/>
                  <a:pt x="123371" y="945242"/>
                  <a:pt x="116114" y="937985"/>
                </a:cubicBezTo>
                <a:cubicBezTo>
                  <a:pt x="108857" y="930728"/>
                  <a:pt x="123371" y="919842"/>
                  <a:pt x="105228" y="905328"/>
                </a:cubicBezTo>
                <a:cubicBezTo>
                  <a:pt x="87085" y="890814"/>
                  <a:pt x="14514" y="869043"/>
                  <a:pt x="7257" y="850900"/>
                </a:cubicBezTo>
                <a:cubicBezTo>
                  <a:pt x="0" y="832757"/>
                  <a:pt x="52614" y="810985"/>
                  <a:pt x="61685" y="796471"/>
                </a:cubicBezTo>
                <a:cubicBezTo>
                  <a:pt x="70756" y="781957"/>
                  <a:pt x="54428" y="774700"/>
                  <a:pt x="61685" y="763814"/>
                </a:cubicBezTo>
                <a:cubicBezTo>
                  <a:pt x="68942" y="752928"/>
                  <a:pt x="96157" y="742043"/>
                  <a:pt x="105228" y="731157"/>
                </a:cubicBezTo>
                <a:cubicBezTo>
                  <a:pt x="114300" y="720271"/>
                  <a:pt x="107043" y="707571"/>
                  <a:pt x="116114" y="698500"/>
                </a:cubicBezTo>
                <a:cubicBezTo>
                  <a:pt x="125185" y="689429"/>
                  <a:pt x="148771" y="687614"/>
                  <a:pt x="159657" y="676728"/>
                </a:cubicBezTo>
                <a:cubicBezTo>
                  <a:pt x="170543" y="665842"/>
                  <a:pt x="174171" y="640442"/>
                  <a:pt x="181428" y="633185"/>
                </a:cubicBezTo>
                <a:cubicBezTo>
                  <a:pt x="188685" y="625928"/>
                  <a:pt x="199571" y="651328"/>
                  <a:pt x="203199" y="633185"/>
                </a:cubicBezTo>
                <a:cubicBezTo>
                  <a:pt x="206827" y="615042"/>
                  <a:pt x="175985" y="535214"/>
                  <a:pt x="203199" y="524328"/>
                </a:cubicBezTo>
                <a:cubicBezTo>
                  <a:pt x="230413" y="513442"/>
                  <a:pt x="321128" y="551542"/>
                  <a:pt x="366485" y="567871"/>
                </a:cubicBezTo>
                <a:cubicBezTo>
                  <a:pt x="411842" y="584200"/>
                  <a:pt x="449942" y="598714"/>
                  <a:pt x="475342" y="622300"/>
                </a:cubicBezTo>
                <a:cubicBezTo>
                  <a:pt x="500742" y="645886"/>
                  <a:pt x="495299" y="696685"/>
                  <a:pt x="518885" y="709385"/>
                </a:cubicBezTo>
                <a:cubicBezTo>
                  <a:pt x="542471" y="722085"/>
                  <a:pt x="598714" y="691243"/>
                  <a:pt x="616857" y="698500"/>
                </a:cubicBezTo>
                <a:cubicBezTo>
                  <a:pt x="635000" y="705757"/>
                  <a:pt x="609599" y="740228"/>
                  <a:pt x="627742" y="752928"/>
                </a:cubicBezTo>
                <a:cubicBezTo>
                  <a:pt x="645885" y="765628"/>
                  <a:pt x="689428" y="756557"/>
                  <a:pt x="725714" y="774700"/>
                </a:cubicBezTo>
                <a:cubicBezTo>
                  <a:pt x="762000" y="792843"/>
                  <a:pt x="792843" y="845457"/>
                  <a:pt x="845457" y="861785"/>
                </a:cubicBezTo>
                <a:cubicBezTo>
                  <a:pt x="898071" y="878114"/>
                  <a:pt x="988785" y="861785"/>
                  <a:pt x="1041399" y="872671"/>
                </a:cubicBezTo>
                <a:cubicBezTo>
                  <a:pt x="1094013" y="883557"/>
                  <a:pt x="1126671" y="901700"/>
                  <a:pt x="1161142" y="927100"/>
                </a:cubicBezTo>
                <a:cubicBezTo>
                  <a:pt x="1195613" y="952500"/>
                  <a:pt x="1211942" y="1006928"/>
                  <a:pt x="1248228" y="1025071"/>
                </a:cubicBezTo>
                <a:cubicBezTo>
                  <a:pt x="1284514" y="1043214"/>
                  <a:pt x="1340757" y="1025071"/>
                  <a:pt x="1378857" y="1035957"/>
                </a:cubicBezTo>
                <a:cubicBezTo>
                  <a:pt x="1416957" y="1046843"/>
                  <a:pt x="1438728" y="1084942"/>
                  <a:pt x="1476828" y="1090385"/>
                </a:cubicBezTo>
                <a:cubicBezTo>
                  <a:pt x="1514928" y="1095828"/>
                  <a:pt x="1562100" y="1061357"/>
                  <a:pt x="1607457" y="1068614"/>
                </a:cubicBezTo>
                <a:cubicBezTo>
                  <a:pt x="1652814" y="1075871"/>
                  <a:pt x="1692728" y="1124857"/>
                  <a:pt x="1748971" y="1133928"/>
                </a:cubicBezTo>
                <a:cubicBezTo>
                  <a:pt x="1805214" y="1142999"/>
                  <a:pt x="1879600" y="1106713"/>
                  <a:pt x="1944914" y="1123042"/>
                </a:cubicBezTo>
                <a:cubicBezTo>
                  <a:pt x="2010228" y="1139371"/>
                  <a:pt x="2090057" y="1217386"/>
                  <a:pt x="2140857" y="1231900"/>
                </a:cubicBezTo>
                <a:cubicBezTo>
                  <a:pt x="2191657" y="1246414"/>
                  <a:pt x="2177143" y="1202871"/>
                  <a:pt x="2249714" y="1210128"/>
                </a:cubicBezTo>
                <a:cubicBezTo>
                  <a:pt x="2322285" y="1217385"/>
                  <a:pt x="2512785" y="1271813"/>
                  <a:pt x="2576285" y="1275442"/>
                </a:cubicBezTo>
                <a:cubicBezTo>
                  <a:pt x="2639785" y="1279071"/>
                  <a:pt x="2601685" y="1233714"/>
                  <a:pt x="2630714" y="1231900"/>
                </a:cubicBezTo>
                <a:cubicBezTo>
                  <a:pt x="2659743" y="1230086"/>
                  <a:pt x="2706914" y="1275443"/>
                  <a:pt x="2750457" y="1264557"/>
                </a:cubicBezTo>
                <a:cubicBezTo>
                  <a:pt x="2794000" y="1253671"/>
                  <a:pt x="2835728" y="1191985"/>
                  <a:pt x="2891971" y="1166585"/>
                </a:cubicBezTo>
                <a:cubicBezTo>
                  <a:pt x="2948214" y="1141185"/>
                  <a:pt x="3018971" y="1113971"/>
                  <a:pt x="3087914" y="1112157"/>
                </a:cubicBezTo>
                <a:cubicBezTo>
                  <a:pt x="3156857" y="1110343"/>
                  <a:pt x="3240314" y="1141186"/>
                  <a:pt x="3305628" y="1155700"/>
                </a:cubicBezTo>
                <a:cubicBezTo>
                  <a:pt x="3370942" y="1170214"/>
                  <a:pt x="3438071" y="1197428"/>
                  <a:pt x="3479799" y="1199242"/>
                </a:cubicBezTo>
                <a:cubicBezTo>
                  <a:pt x="3521527" y="1201056"/>
                  <a:pt x="3557813" y="1181099"/>
                  <a:pt x="3555999" y="1166585"/>
                </a:cubicBezTo>
                <a:cubicBezTo>
                  <a:pt x="3554185" y="1152071"/>
                  <a:pt x="3488871" y="1130300"/>
                  <a:pt x="3468914" y="1112157"/>
                </a:cubicBezTo>
                <a:cubicBezTo>
                  <a:pt x="3448957" y="1094014"/>
                  <a:pt x="3458028" y="1068614"/>
                  <a:pt x="3436257" y="1057728"/>
                </a:cubicBezTo>
                <a:cubicBezTo>
                  <a:pt x="3414486" y="1046842"/>
                  <a:pt x="3365499" y="1061356"/>
                  <a:pt x="3338285" y="1046842"/>
                </a:cubicBezTo>
                <a:cubicBezTo>
                  <a:pt x="3311071" y="1032328"/>
                  <a:pt x="3301999" y="990599"/>
                  <a:pt x="3272971" y="970642"/>
                </a:cubicBezTo>
                <a:cubicBezTo>
                  <a:pt x="3243943" y="950685"/>
                  <a:pt x="3223985" y="947057"/>
                  <a:pt x="3164114" y="927100"/>
                </a:cubicBezTo>
                <a:cubicBezTo>
                  <a:pt x="3104243" y="907143"/>
                  <a:pt x="2973614" y="890814"/>
                  <a:pt x="2913742" y="850900"/>
                </a:cubicBezTo>
                <a:cubicBezTo>
                  <a:pt x="2853871" y="810986"/>
                  <a:pt x="2817585" y="738414"/>
                  <a:pt x="2804885" y="687614"/>
                </a:cubicBezTo>
                <a:cubicBezTo>
                  <a:pt x="2792185" y="636814"/>
                  <a:pt x="2790371" y="586014"/>
                  <a:pt x="2837542" y="546100"/>
                </a:cubicBezTo>
                <a:cubicBezTo>
                  <a:pt x="2884713" y="506186"/>
                  <a:pt x="3035300" y="468085"/>
                  <a:pt x="3087914" y="448128"/>
                </a:cubicBezTo>
                <a:cubicBezTo>
                  <a:pt x="3140528" y="428171"/>
                  <a:pt x="3138714" y="442686"/>
                  <a:pt x="3153228" y="426357"/>
                </a:cubicBezTo>
                <a:cubicBezTo>
                  <a:pt x="3167742" y="410029"/>
                  <a:pt x="3160485" y="368300"/>
                  <a:pt x="3174999" y="350157"/>
                </a:cubicBezTo>
                <a:cubicBezTo>
                  <a:pt x="3189513" y="332014"/>
                  <a:pt x="3227614" y="339271"/>
                  <a:pt x="3240314" y="317500"/>
                </a:cubicBezTo>
                <a:cubicBezTo>
                  <a:pt x="3253014" y="295729"/>
                  <a:pt x="3223985" y="264885"/>
                  <a:pt x="3251199" y="219528"/>
                </a:cubicBezTo>
                <a:cubicBezTo>
                  <a:pt x="3278413" y="174171"/>
                  <a:pt x="3332842" y="81643"/>
                  <a:pt x="3403599" y="45357"/>
                </a:cubicBezTo>
                <a:cubicBezTo>
                  <a:pt x="3474356" y="9071"/>
                  <a:pt x="3577771" y="0"/>
                  <a:pt x="3675742" y="1814"/>
                </a:cubicBezTo>
                <a:cubicBezTo>
                  <a:pt x="3773714" y="3628"/>
                  <a:pt x="3898899" y="29028"/>
                  <a:pt x="3991428" y="56242"/>
                </a:cubicBezTo>
                <a:cubicBezTo>
                  <a:pt x="4083957" y="83456"/>
                  <a:pt x="4174671" y="121557"/>
                  <a:pt x="4230914" y="165100"/>
                </a:cubicBezTo>
                <a:cubicBezTo>
                  <a:pt x="4287157" y="208643"/>
                  <a:pt x="4287157" y="288472"/>
                  <a:pt x="4328885" y="317500"/>
                </a:cubicBezTo>
                <a:cubicBezTo>
                  <a:pt x="4370613" y="346528"/>
                  <a:pt x="4419599" y="313871"/>
                  <a:pt x="4481285" y="339271"/>
                </a:cubicBezTo>
                <a:cubicBezTo>
                  <a:pt x="4542971" y="364671"/>
                  <a:pt x="4650013" y="415472"/>
                  <a:pt x="4698999" y="469900"/>
                </a:cubicBezTo>
                <a:cubicBezTo>
                  <a:pt x="4747985" y="524328"/>
                  <a:pt x="4787899" y="607785"/>
                  <a:pt x="4775199" y="665842"/>
                </a:cubicBezTo>
                <a:cubicBezTo>
                  <a:pt x="4762499" y="723899"/>
                  <a:pt x="4671785" y="780142"/>
                  <a:pt x="4622799" y="818242"/>
                </a:cubicBezTo>
                <a:cubicBezTo>
                  <a:pt x="4573813" y="856342"/>
                  <a:pt x="4517571" y="878113"/>
                  <a:pt x="4481285" y="894442"/>
                </a:cubicBezTo>
                <a:cubicBezTo>
                  <a:pt x="4444999" y="910771"/>
                  <a:pt x="4423228" y="889000"/>
                  <a:pt x="4405085" y="916214"/>
                </a:cubicBezTo>
                <a:cubicBezTo>
                  <a:pt x="4386942" y="943428"/>
                  <a:pt x="4365171" y="1030514"/>
                  <a:pt x="4372428" y="1057728"/>
                </a:cubicBezTo>
                <a:cubicBezTo>
                  <a:pt x="4379685" y="1084942"/>
                  <a:pt x="4403271" y="1054100"/>
                  <a:pt x="4448628" y="1079500"/>
                </a:cubicBezTo>
                <a:cubicBezTo>
                  <a:pt x="4493985" y="1104900"/>
                  <a:pt x="4601028" y="1179285"/>
                  <a:pt x="4644571" y="1210128"/>
                </a:cubicBezTo>
                <a:cubicBezTo>
                  <a:pt x="4688114" y="1240971"/>
                  <a:pt x="4675414" y="1250043"/>
                  <a:pt x="4709885" y="1264557"/>
                </a:cubicBezTo>
                <a:cubicBezTo>
                  <a:pt x="4744356" y="1279071"/>
                  <a:pt x="4807856" y="1293586"/>
                  <a:pt x="4851399" y="1297214"/>
                </a:cubicBezTo>
                <a:cubicBezTo>
                  <a:pt x="4894942" y="1300842"/>
                  <a:pt x="4929413" y="1282699"/>
                  <a:pt x="4971142" y="1286328"/>
                </a:cubicBezTo>
                <a:cubicBezTo>
                  <a:pt x="5012871" y="1289957"/>
                  <a:pt x="5049157" y="1309914"/>
                  <a:pt x="5101771" y="1318985"/>
                </a:cubicBezTo>
                <a:cubicBezTo>
                  <a:pt x="5154385" y="1328056"/>
                  <a:pt x="5243285" y="1337128"/>
                  <a:pt x="5286828" y="1340757"/>
                </a:cubicBezTo>
                <a:cubicBezTo>
                  <a:pt x="5330371" y="1344386"/>
                  <a:pt x="5330371" y="1328057"/>
                  <a:pt x="5363028" y="1340757"/>
                </a:cubicBezTo>
                <a:cubicBezTo>
                  <a:pt x="5395685" y="1353457"/>
                  <a:pt x="5457371" y="1380671"/>
                  <a:pt x="5482771" y="1416957"/>
                </a:cubicBezTo>
                <a:cubicBezTo>
                  <a:pt x="5508171" y="1453243"/>
                  <a:pt x="5493657" y="1529443"/>
                  <a:pt x="5515428" y="1558471"/>
                </a:cubicBezTo>
                <a:cubicBezTo>
                  <a:pt x="5537199" y="1587499"/>
                  <a:pt x="5597071" y="1574800"/>
                  <a:pt x="5613399" y="1591128"/>
                </a:cubicBezTo>
                <a:cubicBezTo>
                  <a:pt x="5629727" y="1607456"/>
                  <a:pt x="5606142" y="1641928"/>
                  <a:pt x="5613399" y="1656442"/>
                </a:cubicBezTo>
                <a:cubicBezTo>
                  <a:pt x="5620656" y="1670956"/>
                  <a:pt x="5642428" y="1658257"/>
                  <a:pt x="5656942" y="1678214"/>
                </a:cubicBezTo>
                <a:cubicBezTo>
                  <a:pt x="5671456" y="1698171"/>
                  <a:pt x="5655128" y="1752599"/>
                  <a:pt x="5700485" y="1776185"/>
                </a:cubicBezTo>
                <a:cubicBezTo>
                  <a:pt x="5745842" y="1799771"/>
                  <a:pt x="5874656" y="1808842"/>
                  <a:pt x="5929085" y="1819728"/>
                </a:cubicBezTo>
                <a:cubicBezTo>
                  <a:pt x="5983514" y="1830614"/>
                  <a:pt x="5994400" y="1826986"/>
                  <a:pt x="6027057" y="1841500"/>
                </a:cubicBezTo>
                <a:cubicBezTo>
                  <a:pt x="6059714" y="1856014"/>
                  <a:pt x="6088742" y="1899557"/>
                  <a:pt x="6125028" y="1906814"/>
                </a:cubicBezTo>
                <a:cubicBezTo>
                  <a:pt x="6161314" y="1914071"/>
                  <a:pt x="6192157" y="1879599"/>
                  <a:pt x="6244771" y="1885042"/>
                </a:cubicBezTo>
                <a:cubicBezTo>
                  <a:pt x="6297385" y="1890485"/>
                  <a:pt x="6397171" y="1919514"/>
                  <a:pt x="6440714" y="1939471"/>
                </a:cubicBezTo>
                <a:cubicBezTo>
                  <a:pt x="6484257" y="1959428"/>
                  <a:pt x="6451600" y="1984828"/>
                  <a:pt x="6506028" y="2004785"/>
                </a:cubicBezTo>
                <a:cubicBezTo>
                  <a:pt x="6560456" y="2024742"/>
                  <a:pt x="6687457" y="2037443"/>
                  <a:pt x="6767285" y="2059214"/>
                </a:cubicBezTo>
                <a:cubicBezTo>
                  <a:pt x="6847113" y="2080985"/>
                  <a:pt x="6928756" y="2119086"/>
                  <a:pt x="6984999" y="2135414"/>
                </a:cubicBezTo>
                <a:cubicBezTo>
                  <a:pt x="7041242" y="2151742"/>
                  <a:pt x="7063013" y="2142671"/>
                  <a:pt x="7104742" y="2157185"/>
                </a:cubicBezTo>
                <a:cubicBezTo>
                  <a:pt x="7146471" y="2171699"/>
                  <a:pt x="7184571" y="2211614"/>
                  <a:pt x="7235371" y="2222500"/>
                </a:cubicBezTo>
                <a:cubicBezTo>
                  <a:pt x="7286171" y="2233386"/>
                  <a:pt x="7347856" y="2209800"/>
                  <a:pt x="7409542" y="2222500"/>
                </a:cubicBezTo>
                <a:cubicBezTo>
                  <a:pt x="7471228" y="2235200"/>
                  <a:pt x="7605485" y="2298700"/>
                  <a:pt x="7605485" y="2298700"/>
                </a:cubicBezTo>
                <a:cubicBezTo>
                  <a:pt x="7656285" y="2318657"/>
                  <a:pt x="7672613" y="2333171"/>
                  <a:pt x="7714342" y="2342242"/>
                </a:cubicBezTo>
                <a:cubicBezTo>
                  <a:pt x="7756071" y="2351313"/>
                  <a:pt x="7814128" y="2334985"/>
                  <a:pt x="7855857" y="2353128"/>
                </a:cubicBezTo>
                <a:cubicBezTo>
                  <a:pt x="7897586" y="2371271"/>
                  <a:pt x="7935686" y="2431143"/>
                  <a:pt x="7964714" y="2451100"/>
                </a:cubicBezTo>
                <a:cubicBezTo>
                  <a:pt x="7993743" y="2471057"/>
                  <a:pt x="8010071" y="2463800"/>
                  <a:pt x="8030028" y="2472871"/>
                </a:cubicBezTo>
                <a:cubicBezTo>
                  <a:pt x="8049985" y="2481942"/>
                  <a:pt x="8079014" y="2491014"/>
                  <a:pt x="8084457" y="2505528"/>
                </a:cubicBezTo>
                <a:cubicBezTo>
                  <a:pt x="8089900" y="2520042"/>
                  <a:pt x="8077199" y="2547257"/>
                  <a:pt x="8062685" y="2559957"/>
                </a:cubicBezTo>
                <a:cubicBezTo>
                  <a:pt x="8048171" y="2572657"/>
                  <a:pt x="8017328" y="2570842"/>
                  <a:pt x="7997371" y="2581728"/>
                </a:cubicBezTo>
                <a:cubicBezTo>
                  <a:pt x="7977414" y="2592614"/>
                  <a:pt x="7953828" y="2607128"/>
                  <a:pt x="7942942" y="2625271"/>
                </a:cubicBezTo>
                <a:cubicBezTo>
                  <a:pt x="7932056" y="2643414"/>
                  <a:pt x="7950200" y="2670628"/>
                  <a:pt x="7932057" y="2690585"/>
                </a:cubicBezTo>
                <a:cubicBezTo>
                  <a:pt x="7913914" y="2710542"/>
                  <a:pt x="7864928" y="2743200"/>
                  <a:pt x="7834085" y="2745014"/>
                </a:cubicBezTo>
                <a:cubicBezTo>
                  <a:pt x="7803242" y="2746828"/>
                  <a:pt x="7768770" y="2717800"/>
                  <a:pt x="7746999" y="2701471"/>
                </a:cubicBezTo>
                <a:cubicBezTo>
                  <a:pt x="7725228" y="2685142"/>
                  <a:pt x="7728857" y="2656114"/>
                  <a:pt x="7703457" y="2647042"/>
                </a:cubicBezTo>
                <a:cubicBezTo>
                  <a:pt x="7678057" y="2637970"/>
                  <a:pt x="7650842" y="2657928"/>
                  <a:pt x="7594599" y="2647042"/>
                </a:cubicBezTo>
                <a:cubicBezTo>
                  <a:pt x="7538356" y="2636156"/>
                  <a:pt x="7420427" y="2592614"/>
                  <a:pt x="7365999" y="2581728"/>
                </a:cubicBezTo>
                <a:cubicBezTo>
                  <a:pt x="7311571" y="2570842"/>
                  <a:pt x="7307942" y="2592614"/>
                  <a:pt x="7268028" y="2581728"/>
                </a:cubicBezTo>
                <a:cubicBezTo>
                  <a:pt x="7228114" y="2570842"/>
                  <a:pt x="7170057" y="2525485"/>
                  <a:pt x="7126514" y="2516414"/>
                </a:cubicBezTo>
                <a:cubicBezTo>
                  <a:pt x="7082971" y="2507343"/>
                  <a:pt x="7061200" y="2534557"/>
                  <a:pt x="7006771" y="2527300"/>
                </a:cubicBezTo>
                <a:cubicBezTo>
                  <a:pt x="6952342" y="2520043"/>
                  <a:pt x="6857999" y="2481942"/>
                  <a:pt x="6799942" y="2472871"/>
                </a:cubicBezTo>
                <a:cubicBezTo>
                  <a:pt x="6741885" y="2463800"/>
                  <a:pt x="6723742" y="2491014"/>
                  <a:pt x="6658428" y="2472871"/>
                </a:cubicBezTo>
                <a:cubicBezTo>
                  <a:pt x="6593114" y="2454728"/>
                  <a:pt x="6477000" y="2385785"/>
                  <a:pt x="6408057" y="2364014"/>
                </a:cubicBezTo>
                <a:cubicBezTo>
                  <a:pt x="6339114" y="2342243"/>
                  <a:pt x="6328228" y="2358571"/>
                  <a:pt x="6244771" y="2342242"/>
                </a:cubicBezTo>
                <a:cubicBezTo>
                  <a:pt x="6161314" y="2325913"/>
                  <a:pt x="5983514" y="2287813"/>
                  <a:pt x="5907314" y="2266042"/>
                </a:cubicBezTo>
                <a:cubicBezTo>
                  <a:pt x="5831114" y="2244271"/>
                  <a:pt x="5836557" y="2226128"/>
                  <a:pt x="5787571" y="2211614"/>
                </a:cubicBezTo>
                <a:cubicBezTo>
                  <a:pt x="5738585" y="2197100"/>
                  <a:pt x="5646056" y="2175329"/>
                  <a:pt x="5613399" y="2178957"/>
                </a:cubicBezTo>
                <a:cubicBezTo>
                  <a:pt x="5580742" y="2182585"/>
                  <a:pt x="5607956" y="2160814"/>
                  <a:pt x="5591628" y="2233385"/>
                </a:cubicBezTo>
                <a:cubicBezTo>
                  <a:pt x="5575300" y="2305956"/>
                  <a:pt x="5535385" y="2509156"/>
                  <a:pt x="5515428" y="2614385"/>
                </a:cubicBezTo>
                <a:cubicBezTo>
                  <a:pt x="5495471" y="2719614"/>
                  <a:pt x="5480957" y="2819400"/>
                  <a:pt x="5471885" y="2864757"/>
                </a:cubicBezTo>
                <a:cubicBezTo>
                  <a:pt x="5462814" y="2910114"/>
                  <a:pt x="5460999" y="2866571"/>
                  <a:pt x="5460999" y="2886528"/>
                </a:cubicBezTo>
                <a:cubicBezTo>
                  <a:pt x="5460999" y="2906485"/>
                  <a:pt x="5470071" y="2942771"/>
                  <a:pt x="5471885" y="2984500"/>
                </a:cubicBezTo>
                <a:cubicBezTo>
                  <a:pt x="5473699" y="3026229"/>
                  <a:pt x="5477328" y="3104243"/>
                  <a:pt x="5471885" y="3136900"/>
                </a:cubicBezTo>
                <a:cubicBezTo>
                  <a:pt x="5466442" y="3169557"/>
                  <a:pt x="5446485" y="3116942"/>
                  <a:pt x="5439228" y="3180442"/>
                </a:cubicBezTo>
                <a:cubicBezTo>
                  <a:pt x="5431971" y="3243942"/>
                  <a:pt x="5430156" y="3447143"/>
                  <a:pt x="5428342" y="3517900"/>
                </a:cubicBezTo>
                <a:cubicBezTo>
                  <a:pt x="5426528" y="3588657"/>
                  <a:pt x="5455556" y="3579585"/>
                  <a:pt x="5428342" y="3604985"/>
                </a:cubicBezTo>
                <a:cubicBezTo>
                  <a:pt x="5401128" y="3630385"/>
                  <a:pt x="5265057" y="3670300"/>
                  <a:pt x="5265057" y="3670300"/>
                </a:cubicBezTo>
                <a:cubicBezTo>
                  <a:pt x="5197929" y="3697514"/>
                  <a:pt x="5096328" y="3744685"/>
                  <a:pt x="5025571" y="3768271"/>
                </a:cubicBezTo>
                <a:cubicBezTo>
                  <a:pt x="4954814" y="3791857"/>
                  <a:pt x="4878614" y="3820886"/>
                  <a:pt x="4840514" y="3811814"/>
                </a:cubicBezTo>
                <a:cubicBezTo>
                  <a:pt x="4802414" y="3802743"/>
                  <a:pt x="4807857" y="3751942"/>
                  <a:pt x="4796971" y="3713842"/>
                </a:cubicBezTo>
                <a:cubicBezTo>
                  <a:pt x="4786085" y="3675742"/>
                  <a:pt x="4777013" y="3630385"/>
                  <a:pt x="4775199" y="3583214"/>
                </a:cubicBezTo>
                <a:cubicBezTo>
                  <a:pt x="4773385" y="3536043"/>
                  <a:pt x="4806042" y="3456214"/>
                  <a:pt x="4786085" y="3430814"/>
                </a:cubicBezTo>
                <a:cubicBezTo>
                  <a:pt x="4766128" y="3405414"/>
                  <a:pt x="4677228" y="3421743"/>
                  <a:pt x="4655457" y="3430814"/>
                </a:cubicBezTo>
                <a:cubicBezTo>
                  <a:pt x="4633686" y="3439885"/>
                  <a:pt x="4650014" y="3458028"/>
                  <a:pt x="4655457" y="3485242"/>
                </a:cubicBezTo>
                <a:cubicBezTo>
                  <a:pt x="4660900" y="3512456"/>
                  <a:pt x="4688114" y="3561443"/>
                  <a:pt x="4688114" y="3594100"/>
                </a:cubicBezTo>
                <a:cubicBezTo>
                  <a:pt x="4688114" y="3626757"/>
                  <a:pt x="4648200" y="3648528"/>
                  <a:pt x="4655457" y="3681185"/>
                </a:cubicBezTo>
                <a:cubicBezTo>
                  <a:pt x="4662714" y="3713842"/>
                  <a:pt x="4728028" y="3759199"/>
                  <a:pt x="4731657" y="3790042"/>
                </a:cubicBezTo>
                <a:cubicBezTo>
                  <a:pt x="4735286" y="3820885"/>
                  <a:pt x="4680857" y="3809999"/>
                  <a:pt x="4677228" y="3866242"/>
                </a:cubicBezTo>
                <a:cubicBezTo>
                  <a:pt x="4673599" y="3922485"/>
                  <a:pt x="4700814" y="4036786"/>
                  <a:pt x="4709885" y="4127500"/>
                </a:cubicBezTo>
                <a:cubicBezTo>
                  <a:pt x="4718956" y="4218214"/>
                  <a:pt x="4742543" y="4334328"/>
                  <a:pt x="4731657" y="4410528"/>
                </a:cubicBezTo>
                <a:cubicBezTo>
                  <a:pt x="4720771" y="4486728"/>
                  <a:pt x="4651828" y="4530271"/>
                  <a:pt x="4644571" y="4584700"/>
                </a:cubicBezTo>
                <a:cubicBezTo>
                  <a:pt x="4637314" y="4639129"/>
                  <a:pt x="4688114" y="4688114"/>
                  <a:pt x="4688114" y="4737100"/>
                </a:cubicBezTo>
                <a:cubicBezTo>
                  <a:pt x="4688114" y="4786086"/>
                  <a:pt x="4637314" y="4815114"/>
                  <a:pt x="4644571" y="4878614"/>
                </a:cubicBezTo>
                <a:cubicBezTo>
                  <a:pt x="4651828" y="4942114"/>
                  <a:pt x="4709886" y="5052786"/>
                  <a:pt x="4731657" y="5118100"/>
                </a:cubicBezTo>
                <a:cubicBezTo>
                  <a:pt x="4753428" y="5183414"/>
                  <a:pt x="4760685" y="5199743"/>
                  <a:pt x="4775199" y="5270500"/>
                </a:cubicBezTo>
                <a:cubicBezTo>
                  <a:pt x="4789713" y="5341257"/>
                  <a:pt x="4809671" y="5428342"/>
                  <a:pt x="4818742" y="5542642"/>
                </a:cubicBezTo>
                <a:cubicBezTo>
                  <a:pt x="4827813" y="5656942"/>
                  <a:pt x="4811485" y="5865586"/>
                  <a:pt x="4829628" y="5956300"/>
                </a:cubicBezTo>
                <a:cubicBezTo>
                  <a:pt x="4847771" y="6047014"/>
                  <a:pt x="4914899" y="6057900"/>
                  <a:pt x="4927599" y="6086928"/>
                </a:cubicBezTo>
                <a:cubicBezTo>
                  <a:pt x="4940299" y="6115956"/>
                  <a:pt x="4882242" y="6108700"/>
                  <a:pt x="4905828" y="6130471"/>
                </a:cubicBezTo>
                <a:cubicBezTo>
                  <a:pt x="4929414" y="6152242"/>
                  <a:pt x="5049157" y="6195785"/>
                  <a:pt x="5069114" y="6217557"/>
                </a:cubicBezTo>
                <a:cubicBezTo>
                  <a:pt x="5089071" y="6239329"/>
                  <a:pt x="5018314" y="6242957"/>
                  <a:pt x="5025571" y="6261100"/>
                </a:cubicBezTo>
                <a:cubicBezTo>
                  <a:pt x="5032828" y="6279243"/>
                  <a:pt x="5087257" y="6301014"/>
                  <a:pt x="5112657" y="6326414"/>
                </a:cubicBezTo>
                <a:cubicBezTo>
                  <a:pt x="5138057" y="6351814"/>
                  <a:pt x="5183414" y="6379029"/>
                  <a:pt x="5177971" y="6413500"/>
                </a:cubicBezTo>
                <a:cubicBezTo>
                  <a:pt x="5172528" y="6447971"/>
                  <a:pt x="5139871" y="6509656"/>
                  <a:pt x="5079999" y="6533242"/>
                </a:cubicBezTo>
                <a:cubicBezTo>
                  <a:pt x="5020128" y="6556828"/>
                  <a:pt x="4898570" y="6556828"/>
                  <a:pt x="4818742" y="6555014"/>
                </a:cubicBezTo>
                <a:cubicBezTo>
                  <a:pt x="4738914" y="6553200"/>
                  <a:pt x="4651828" y="6542314"/>
                  <a:pt x="4601028" y="6522357"/>
                </a:cubicBezTo>
                <a:cubicBezTo>
                  <a:pt x="4550228" y="6502400"/>
                  <a:pt x="4533899" y="6462485"/>
                  <a:pt x="4513942" y="6435271"/>
                </a:cubicBezTo>
                <a:cubicBezTo>
                  <a:pt x="4493985" y="6408057"/>
                  <a:pt x="4493985" y="6373585"/>
                  <a:pt x="4481285" y="6359071"/>
                </a:cubicBezTo>
                <a:cubicBezTo>
                  <a:pt x="4468585" y="6344557"/>
                  <a:pt x="4450442" y="6362699"/>
                  <a:pt x="4437742" y="6348185"/>
                </a:cubicBezTo>
                <a:cubicBezTo>
                  <a:pt x="4425042" y="6333671"/>
                  <a:pt x="4435928" y="6290128"/>
                  <a:pt x="4405085" y="6271985"/>
                </a:cubicBezTo>
                <a:cubicBezTo>
                  <a:pt x="4374242" y="6253842"/>
                  <a:pt x="4279899" y="6239328"/>
                  <a:pt x="4252685" y="6239328"/>
                </a:cubicBezTo>
                <a:cubicBezTo>
                  <a:pt x="4225471" y="6239328"/>
                  <a:pt x="4267199" y="6264728"/>
                  <a:pt x="4241799" y="6271985"/>
                </a:cubicBezTo>
                <a:cubicBezTo>
                  <a:pt x="4216399" y="6279242"/>
                  <a:pt x="4100285" y="6282871"/>
                  <a:pt x="4100285" y="6282871"/>
                </a:cubicBezTo>
                <a:cubicBezTo>
                  <a:pt x="4045856" y="6286500"/>
                  <a:pt x="3946071" y="6293757"/>
                  <a:pt x="3915228" y="6293757"/>
                </a:cubicBezTo>
                <a:cubicBezTo>
                  <a:pt x="3884385" y="6293757"/>
                  <a:pt x="3899806" y="6288314"/>
                  <a:pt x="3915228" y="6282871"/>
                </a:cubicBezTo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07" name="Groupe 106"/>
          <p:cNvGrpSpPr/>
          <p:nvPr/>
        </p:nvGrpSpPr>
        <p:grpSpPr>
          <a:xfrm>
            <a:off x="7358082" y="4714884"/>
            <a:ext cx="1082880" cy="1906704"/>
            <a:chOff x="1391557" y="54429"/>
            <a:chExt cx="4501242" cy="6734628"/>
          </a:xfrm>
          <a:blipFill>
            <a:blip r:embed="rId15"/>
            <a:stretch>
              <a:fillRect/>
            </a:stretch>
          </a:blipFill>
        </p:grpSpPr>
        <p:sp>
          <p:nvSpPr>
            <p:cNvPr id="108" name="Forme libre 107"/>
            <p:cNvSpPr/>
            <p:nvPr/>
          </p:nvSpPr>
          <p:spPr>
            <a:xfrm>
              <a:off x="4822371" y="3222171"/>
              <a:ext cx="402772" cy="696686"/>
            </a:xfrm>
            <a:custGeom>
              <a:avLst/>
              <a:gdLst>
                <a:gd name="connsiteX0" fmla="*/ 272143 w 402772"/>
                <a:gd name="connsiteY0" fmla="*/ 0 h 696686"/>
                <a:gd name="connsiteX1" fmla="*/ 0 w 402772"/>
                <a:gd name="connsiteY1" fmla="*/ 32658 h 696686"/>
                <a:gd name="connsiteX2" fmla="*/ 119743 w 402772"/>
                <a:gd name="connsiteY2" fmla="*/ 696686 h 696686"/>
                <a:gd name="connsiteX3" fmla="*/ 402772 w 402772"/>
                <a:gd name="connsiteY3" fmla="*/ 326572 h 696686"/>
                <a:gd name="connsiteX4" fmla="*/ 272143 w 402772"/>
                <a:gd name="connsiteY4" fmla="*/ 0 h 696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772" h="696686">
                  <a:moveTo>
                    <a:pt x="272143" y="0"/>
                  </a:moveTo>
                  <a:lnTo>
                    <a:pt x="0" y="32658"/>
                  </a:lnTo>
                  <a:lnTo>
                    <a:pt x="119743" y="696686"/>
                  </a:lnTo>
                  <a:lnTo>
                    <a:pt x="402772" y="326572"/>
                  </a:lnTo>
                  <a:lnTo>
                    <a:pt x="27214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9" name="Forme libre 108"/>
            <p:cNvSpPr/>
            <p:nvPr/>
          </p:nvSpPr>
          <p:spPr>
            <a:xfrm>
              <a:off x="1391557" y="54429"/>
              <a:ext cx="4501242" cy="6734628"/>
            </a:xfrm>
            <a:custGeom>
              <a:avLst/>
              <a:gdLst>
                <a:gd name="connsiteX0" fmla="*/ 3550557 w 4501242"/>
                <a:gd name="connsiteY0" fmla="*/ 3200400 h 6734628"/>
                <a:gd name="connsiteX1" fmla="*/ 3561443 w 4501242"/>
                <a:gd name="connsiteY1" fmla="*/ 3069771 h 6734628"/>
                <a:gd name="connsiteX2" fmla="*/ 3659414 w 4501242"/>
                <a:gd name="connsiteY2" fmla="*/ 3048000 h 6734628"/>
                <a:gd name="connsiteX3" fmla="*/ 3604986 w 4501242"/>
                <a:gd name="connsiteY3" fmla="*/ 2928257 h 6734628"/>
                <a:gd name="connsiteX4" fmla="*/ 3507014 w 4501242"/>
                <a:gd name="connsiteY4" fmla="*/ 2808514 h 6734628"/>
                <a:gd name="connsiteX5" fmla="*/ 3507014 w 4501242"/>
                <a:gd name="connsiteY5" fmla="*/ 2688771 h 6734628"/>
                <a:gd name="connsiteX6" fmla="*/ 3430814 w 4501242"/>
                <a:gd name="connsiteY6" fmla="*/ 2590800 h 6734628"/>
                <a:gd name="connsiteX7" fmla="*/ 3463472 w 4501242"/>
                <a:gd name="connsiteY7" fmla="*/ 2775857 h 6734628"/>
                <a:gd name="connsiteX8" fmla="*/ 3507014 w 4501242"/>
                <a:gd name="connsiteY8" fmla="*/ 3037114 h 6734628"/>
                <a:gd name="connsiteX9" fmla="*/ 3637643 w 4501242"/>
                <a:gd name="connsiteY9" fmla="*/ 3799114 h 6734628"/>
                <a:gd name="connsiteX10" fmla="*/ 3681186 w 4501242"/>
                <a:gd name="connsiteY10" fmla="*/ 4093028 h 6734628"/>
                <a:gd name="connsiteX11" fmla="*/ 3692072 w 4501242"/>
                <a:gd name="connsiteY11" fmla="*/ 4376057 h 6734628"/>
                <a:gd name="connsiteX12" fmla="*/ 3746500 w 4501242"/>
                <a:gd name="connsiteY12" fmla="*/ 4474028 h 6734628"/>
                <a:gd name="connsiteX13" fmla="*/ 3757386 w 4501242"/>
                <a:gd name="connsiteY13" fmla="*/ 4604657 h 6734628"/>
                <a:gd name="connsiteX14" fmla="*/ 3931557 w 4501242"/>
                <a:gd name="connsiteY14" fmla="*/ 4898571 h 6734628"/>
                <a:gd name="connsiteX15" fmla="*/ 4192814 w 4501242"/>
                <a:gd name="connsiteY15" fmla="*/ 5334000 h 6734628"/>
                <a:gd name="connsiteX16" fmla="*/ 4345214 w 4501242"/>
                <a:gd name="connsiteY16" fmla="*/ 5627914 h 6734628"/>
                <a:gd name="connsiteX17" fmla="*/ 4464957 w 4501242"/>
                <a:gd name="connsiteY17" fmla="*/ 6128657 h 6734628"/>
                <a:gd name="connsiteX18" fmla="*/ 4497614 w 4501242"/>
                <a:gd name="connsiteY18" fmla="*/ 6204857 h 6734628"/>
                <a:gd name="connsiteX19" fmla="*/ 4443186 w 4501242"/>
                <a:gd name="connsiteY19" fmla="*/ 6215742 h 6734628"/>
                <a:gd name="connsiteX20" fmla="*/ 4323443 w 4501242"/>
                <a:gd name="connsiteY20" fmla="*/ 6248400 h 6734628"/>
                <a:gd name="connsiteX21" fmla="*/ 4236357 w 4501242"/>
                <a:gd name="connsiteY21" fmla="*/ 6248400 h 6734628"/>
                <a:gd name="connsiteX22" fmla="*/ 4290786 w 4501242"/>
                <a:gd name="connsiteY22" fmla="*/ 6379028 h 6734628"/>
                <a:gd name="connsiteX23" fmla="*/ 4236357 w 4501242"/>
                <a:gd name="connsiteY23" fmla="*/ 6455228 h 6734628"/>
                <a:gd name="connsiteX24" fmla="*/ 4203700 w 4501242"/>
                <a:gd name="connsiteY24" fmla="*/ 6553200 h 6734628"/>
                <a:gd name="connsiteX25" fmla="*/ 4203700 w 4501242"/>
                <a:gd name="connsiteY25" fmla="*/ 6672942 h 6734628"/>
                <a:gd name="connsiteX26" fmla="*/ 3975100 w 4501242"/>
                <a:gd name="connsiteY26" fmla="*/ 6727371 h 6734628"/>
                <a:gd name="connsiteX27" fmla="*/ 3757386 w 4501242"/>
                <a:gd name="connsiteY27" fmla="*/ 6716485 h 6734628"/>
                <a:gd name="connsiteX28" fmla="*/ 3594100 w 4501242"/>
                <a:gd name="connsiteY28" fmla="*/ 6705600 h 6734628"/>
                <a:gd name="connsiteX29" fmla="*/ 3615872 w 4501242"/>
                <a:gd name="connsiteY29" fmla="*/ 6640285 h 6734628"/>
                <a:gd name="connsiteX30" fmla="*/ 3626757 w 4501242"/>
                <a:gd name="connsiteY30" fmla="*/ 6564085 h 6734628"/>
                <a:gd name="connsiteX31" fmla="*/ 3681186 w 4501242"/>
                <a:gd name="connsiteY31" fmla="*/ 6477000 h 6734628"/>
                <a:gd name="connsiteX32" fmla="*/ 3724729 w 4501242"/>
                <a:gd name="connsiteY32" fmla="*/ 6400800 h 6734628"/>
                <a:gd name="connsiteX33" fmla="*/ 3626757 w 4501242"/>
                <a:gd name="connsiteY33" fmla="*/ 6400800 h 6734628"/>
                <a:gd name="connsiteX34" fmla="*/ 3626757 w 4501242"/>
                <a:gd name="connsiteY34" fmla="*/ 6477000 h 6734628"/>
                <a:gd name="connsiteX35" fmla="*/ 3507014 w 4501242"/>
                <a:gd name="connsiteY35" fmla="*/ 6466114 h 6734628"/>
                <a:gd name="connsiteX36" fmla="*/ 3463472 w 4501242"/>
                <a:gd name="connsiteY36" fmla="*/ 6335485 h 6734628"/>
                <a:gd name="connsiteX37" fmla="*/ 3398157 w 4501242"/>
                <a:gd name="connsiteY37" fmla="*/ 5845628 h 6734628"/>
                <a:gd name="connsiteX38" fmla="*/ 3354614 w 4501242"/>
                <a:gd name="connsiteY38" fmla="*/ 5475514 h 6734628"/>
                <a:gd name="connsiteX39" fmla="*/ 3191329 w 4501242"/>
                <a:gd name="connsiteY39" fmla="*/ 5094514 h 6734628"/>
                <a:gd name="connsiteX40" fmla="*/ 2886529 w 4501242"/>
                <a:gd name="connsiteY40" fmla="*/ 4593771 h 6734628"/>
                <a:gd name="connsiteX41" fmla="*/ 2657929 w 4501242"/>
                <a:gd name="connsiteY41" fmla="*/ 4278085 h 6734628"/>
                <a:gd name="connsiteX42" fmla="*/ 2636157 w 4501242"/>
                <a:gd name="connsiteY42" fmla="*/ 4256314 h 6734628"/>
                <a:gd name="connsiteX43" fmla="*/ 2625272 w 4501242"/>
                <a:gd name="connsiteY43" fmla="*/ 4310742 h 6734628"/>
                <a:gd name="connsiteX44" fmla="*/ 2592614 w 4501242"/>
                <a:gd name="connsiteY44" fmla="*/ 4844142 h 6734628"/>
                <a:gd name="connsiteX45" fmla="*/ 2559957 w 4501242"/>
                <a:gd name="connsiteY45" fmla="*/ 5519057 h 6734628"/>
                <a:gd name="connsiteX46" fmla="*/ 2614386 w 4501242"/>
                <a:gd name="connsiteY46" fmla="*/ 6193971 h 6734628"/>
                <a:gd name="connsiteX47" fmla="*/ 2636157 w 4501242"/>
                <a:gd name="connsiteY47" fmla="*/ 6411685 h 6734628"/>
                <a:gd name="connsiteX48" fmla="*/ 2614386 w 4501242"/>
                <a:gd name="connsiteY48" fmla="*/ 6444342 h 6734628"/>
                <a:gd name="connsiteX49" fmla="*/ 2276929 w 4501242"/>
                <a:gd name="connsiteY49" fmla="*/ 6444342 h 6734628"/>
                <a:gd name="connsiteX50" fmla="*/ 1906814 w 4501242"/>
                <a:gd name="connsiteY50" fmla="*/ 6455228 h 6734628"/>
                <a:gd name="connsiteX51" fmla="*/ 1699986 w 4501242"/>
                <a:gd name="connsiteY51" fmla="*/ 6455228 h 6734628"/>
                <a:gd name="connsiteX52" fmla="*/ 1591129 w 4501242"/>
                <a:gd name="connsiteY52" fmla="*/ 6389914 h 6734628"/>
                <a:gd name="connsiteX53" fmla="*/ 1536700 w 4501242"/>
                <a:gd name="connsiteY53" fmla="*/ 6422571 h 6734628"/>
                <a:gd name="connsiteX54" fmla="*/ 1471386 w 4501242"/>
                <a:gd name="connsiteY54" fmla="*/ 6585857 h 6734628"/>
                <a:gd name="connsiteX55" fmla="*/ 1373414 w 4501242"/>
                <a:gd name="connsiteY55" fmla="*/ 6607628 h 6734628"/>
                <a:gd name="connsiteX56" fmla="*/ 1221014 w 4501242"/>
                <a:gd name="connsiteY56" fmla="*/ 6618514 h 6734628"/>
                <a:gd name="connsiteX57" fmla="*/ 1155700 w 4501242"/>
                <a:gd name="connsiteY57" fmla="*/ 6585857 h 6734628"/>
                <a:gd name="connsiteX58" fmla="*/ 1123043 w 4501242"/>
                <a:gd name="connsiteY58" fmla="*/ 6618514 h 6734628"/>
                <a:gd name="connsiteX59" fmla="*/ 1068614 w 4501242"/>
                <a:gd name="connsiteY59" fmla="*/ 6585857 h 6734628"/>
                <a:gd name="connsiteX60" fmla="*/ 992414 w 4501242"/>
                <a:gd name="connsiteY60" fmla="*/ 6629400 h 6734628"/>
                <a:gd name="connsiteX61" fmla="*/ 807357 w 4501242"/>
                <a:gd name="connsiteY61" fmla="*/ 6672942 h 6734628"/>
                <a:gd name="connsiteX62" fmla="*/ 524329 w 4501242"/>
                <a:gd name="connsiteY62" fmla="*/ 6640285 h 6734628"/>
                <a:gd name="connsiteX63" fmla="*/ 404586 w 4501242"/>
                <a:gd name="connsiteY63" fmla="*/ 6629400 h 6734628"/>
                <a:gd name="connsiteX64" fmla="*/ 317500 w 4501242"/>
                <a:gd name="connsiteY64" fmla="*/ 6607628 h 6734628"/>
                <a:gd name="connsiteX65" fmla="*/ 350157 w 4501242"/>
                <a:gd name="connsiteY65" fmla="*/ 6585857 h 6734628"/>
                <a:gd name="connsiteX66" fmla="*/ 350157 w 4501242"/>
                <a:gd name="connsiteY66" fmla="*/ 6520542 h 6734628"/>
                <a:gd name="connsiteX67" fmla="*/ 361043 w 4501242"/>
                <a:gd name="connsiteY67" fmla="*/ 6487885 h 6734628"/>
                <a:gd name="connsiteX68" fmla="*/ 567872 w 4501242"/>
                <a:gd name="connsiteY68" fmla="*/ 6455228 h 6734628"/>
                <a:gd name="connsiteX69" fmla="*/ 698500 w 4501242"/>
                <a:gd name="connsiteY69" fmla="*/ 6422571 h 6734628"/>
                <a:gd name="connsiteX70" fmla="*/ 752929 w 4501242"/>
                <a:gd name="connsiteY70" fmla="*/ 6379028 h 6734628"/>
                <a:gd name="connsiteX71" fmla="*/ 752929 w 4501242"/>
                <a:gd name="connsiteY71" fmla="*/ 6324600 h 6734628"/>
                <a:gd name="connsiteX72" fmla="*/ 796472 w 4501242"/>
                <a:gd name="connsiteY72" fmla="*/ 6259285 h 6734628"/>
                <a:gd name="connsiteX73" fmla="*/ 850900 w 4501242"/>
                <a:gd name="connsiteY73" fmla="*/ 6193971 h 6734628"/>
                <a:gd name="connsiteX74" fmla="*/ 894443 w 4501242"/>
                <a:gd name="connsiteY74" fmla="*/ 6183085 h 6734628"/>
                <a:gd name="connsiteX75" fmla="*/ 840014 w 4501242"/>
                <a:gd name="connsiteY75" fmla="*/ 6074228 h 6734628"/>
                <a:gd name="connsiteX76" fmla="*/ 818243 w 4501242"/>
                <a:gd name="connsiteY76" fmla="*/ 5965371 h 6734628"/>
                <a:gd name="connsiteX77" fmla="*/ 818243 w 4501242"/>
                <a:gd name="connsiteY77" fmla="*/ 5812971 h 6734628"/>
                <a:gd name="connsiteX78" fmla="*/ 774700 w 4501242"/>
                <a:gd name="connsiteY78" fmla="*/ 5638800 h 6734628"/>
                <a:gd name="connsiteX79" fmla="*/ 774700 w 4501242"/>
                <a:gd name="connsiteY79" fmla="*/ 5388428 h 6734628"/>
                <a:gd name="connsiteX80" fmla="*/ 829129 w 4501242"/>
                <a:gd name="connsiteY80" fmla="*/ 5105400 h 6734628"/>
                <a:gd name="connsiteX81" fmla="*/ 872672 w 4501242"/>
                <a:gd name="connsiteY81" fmla="*/ 4953000 h 6734628"/>
                <a:gd name="connsiteX82" fmla="*/ 883557 w 4501242"/>
                <a:gd name="connsiteY82" fmla="*/ 4757057 h 6734628"/>
                <a:gd name="connsiteX83" fmla="*/ 927100 w 4501242"/>
                <a:gd name="connsiteY83" fmla="*/ 4626428 h 6734628"/>
                <a:gd name="connsiteX84" fmla="*/ 992414 w 4501242"/>
                <a:gd name="connsiteY84" fmla="*/ 4223657 h 6734628"/>
                <a:gd name="connsiteX85" fmla="*/ 1068614 w 4501242"/>
                <a:gd name="connsiteY85" fmla="*/ 3690257 h 6734628"/>
                <a:gd name="connsiteX86" fmla="*/ 1090386 w 4501242"/>
                <a:gd name="connsiteY86" fmla="*/ 3287485 h 6734628"/>
                <a:gd name="connsiteX87" fmla="*/ 1155700 w 4501242"/>
                <a:gd name="connsiteY87" fmla="*/ 2830285 h 6734628"/>
                <a:gd name="connsiteX88" fmla="*/ 1210129 w 4501242"/>
                <a:gd name="connsiteY88" fmla="*/ 2645228 h 6734628"/>
                <a:gd name="connsiteX89" fmla="*/ 1210129 w 4501242"/>
                <a:gd name="connsiteY89" fmla="*/ 2514600 h 6734628"/>
                <a:gd name="connsiteX90" fmla="*/ 1144814 w 4501242"/>
                <a:gd name="connsiteY90" fmla="*/ 2590800 h 6734628"/>
                <a:gd name="connsiteX91" fmla="*/ 970643 w 4501242"/>
                <a:gd name="connsiteY91" fmla="*/ 2677885 h 6734628"/>
                <a:gd name="connsiteX92" fmla="*/ 937986 w 4501242"/>
                <a:gd name="connsiteY92" fmla="*/ 2710542 h 6734628"/>
                <a:gd name="connsiteX93" fmla="*/ 840014 w 4501242"/>
                <a:gd name="connsiteY93" fmla="*/ 2764971 h 6734628"/>
                <a:gd name="connsiteX94" fmla="*/ 709386 w 4501242"/>
                <a:gd name="connsiteY94" fmla="*/ 2743200 h 6734628"/>
                <a:gd name="connsiteX95" fmla="*/ 622300 w 4501242"/>
                <a:gd name="connsiteY95" fmla="*/ 2743200 h 6734628"/>
                <a:gd name="connsiteX96" fmla="*/ 578757 w 4501242"/>
                <a:gd name="connsiteY96" fmla="*/ 2710542 h 6734628"/>
                <a:gd name="connsiteX97" fmla="*/ 371929 w 4501242"/>
                <a:gd name="connsiteY97" fmla="*/ 2558142 h 6734628"/>
                <a:gd name="connsiteX98" fmla="*/ 186872 w 4501242"/>
                <a:gd name="connsiteY98" fmla="*/ 2383971 h 6734628"/>
                <a:gd name="connsiteX99" fmla="*/ 56243 w 4501242"/>
                <a:gd name="connsiteY99" fmla="*/ 2307771 h 6734628"/>
                <a:gd name="connsiteX100" fmla="*/ 56243 w 4501242"/>
                <a:gd name="connsiteY100" fmla="*/ 2209800 h 6734628"/>
                <a:gd name="connsiteX101" fmla="*/ 78014 w 4501242"/>
                <a:gd name="connsiteY101" fmla="*/ 2144485 h 6734628"/>
                <a:gd name="connsiteX102" fmla="*/ 23586 w 4501242"/>
                <a:gd name="connsiteY102" fmla="*/ 2079171 h 6734628"/>
                <a:gd name="connsiteX103" fmla="*/ 1814 w 4501242"/>
                <a:gd name="connsiteY103" fmla="*/ 2013857 h 6734628"/>
                <a:gd name="connsiteX104" fmla="*/ 12700 w 4501242"/>
                <a:gd name="connsiteY104" fmla="*/ 1959428 h 6734628"/>
                <a:gd name="connsiteX105" fmla="*/ 45357 w 4501242"/>
                <a:gd name="connsiteY105" fmla="*/ 1948542 h 6734628"/>
                <a:gd name="connsiteX106" fmla="*/ 12700 w 4501242"/>
                <a:gd name="connsiteY106" fmla="*/ 1894114 h 6734628"/>
                <a:gd name="connsiteX107" fmla="*/ 88900 w 4501242"/>
                <a:gd name="connsiteY107" fmla="*/ 1850571 h 6734628"/>
                <a:gd name="connsiteX108" fmla="*/ 99786 w 4501242"/>
                <a:gd name="connsiteY108" fmla="*/ 1774371 h 6734628"/>
                <a:gd name="connsiteX109" fmla="*/ 165100 w 4501242"/>
                <a:gd name="connsiteY109" fmla="*/ 1763485 h 6734628"/>
                <a:gd name="connsiteX110" fmla="*/ 186872 w 4501242"/>
                <a:gd name="connsiteY110" fmla="*/ 1709057 h 6734628"/>
                <a:gd name="connsiteX111" fmla="*/ 88900 w 4501242"/>
                <a:gd name="connsiteY111" fmla="*/ 1654628 h 6734628"/>
                <a:gd name="connsiteX112" fmla="*/ 99786 w 4501242"/>
                <a:gd name="connsiteY112" fmla="*/ 1611085 h 6734628"/>
                <a:gd name="connsiteX113" fmla="*/ 23586 w 4501242"/>
                <a:gd name="connsiteY113" fmla="*/ 1556657 h 6734628"/>
                <a:gd name="connsiteX114" fmla="*/ 99786 w 4501242"/>
                <a:gd name="connsiteY114" fmla="*/ 1513114 h 6734628"/>
                <a:gd name="connsiteX115" fmla="*/ 219529 w 4501242"/>
                <a:gd name="connsiteY115" fmla="*/ 1589314 h 6734628"/>
                <a:gd name="connsiteX116" fmla="*/ 284843 w 4501242"/>
                <a:gd name="connsiteY116" fmla="*/ 1589314 h 6734628"/>
                <a:gd name="connsiteX117" fmla="*/ 339272 w 4501242"/>
                <a:gd name="connsiteY117" fmla="*/ 1621971 h 6734628"/>
                <a:gd name="connsiteX118" fmla="*/ 415472 w 4501242"/>
                <a:gd name="connsiteY118" fmla="*/ 1632857 h 6734628"/>
                <a:gd name="connsiteX119" fmla="*/ 404586 w 4501242"/>
                <a:gd name="connsiteY119" fmla="*/ 1676400 h 6734628"/>
                <a:gd name="connsiteX120" fmla="*/ 448129 w 4501242"/>
                <a:gd name="connsiteY120" fmla="*/ 1709057 h 6734628"/>
                <a:gd name="connsiteX121" fmla="*/ 393700 w 4501242"/>
                <a:gd name="connsiteY121" fmla="*/ 1752600 h 6734628"/>
                <a:gd name="connsiteX122" fmla="*/ 426357 w 4501242"/>
                <a:gd name="connsiteY122" fmla="*/ 1828800 h 6734628"/>
                <a:gd name="connsiteX123" fmla="*/ 535214 w 4501242"/>
                <a:gd name="connsiteY123" fmla="*/ 1828800 h 6734628"/>
                <a:gd name="connsiteX124" fmla="*/ 502557 w 4501242"/>
                <a:gd name="connsiteY124" fmla="*/ 1915885 h 6734628"/>
                <a:gd name="connsiteX125" fmla="*/ 480786 w 4501242"/>
                <a:gd name="connsiteY125" fmla="*/ 2013857 h 6734628"/>
                <a:gd name="connsiteX126" fmla="*/ 567872 w 4501242"/>
                <a:gd name="connsiteY126" fmla="*/ 2100942 h 6734628"/>
                <a:gd name="connsiteX127" fmla="*/ 676729 w 4501242"/>
                <a:gd name="connsiteY127" fmla="*/ 2253342 h 6734628"/>
                <a:gd name="connsiteX128" fmla="*/ 763814 w 4501242"/>
                <a:gd name="connsiteY128" fmla="*/ 2166257 h 6734628"/>
                <a:gd name="connsiteX129" fmla="*/ 861786 w 4501242"/>
                <a:gd name="connsiteY129" fmla="*/ 2144485 h 6734628"/>
                <a:gd name="connsiteX130" fmla="*/ 937986 w 4501242"/>
                <a:gd name="connsiteY130" fmla="*/ 2002971 h 6734628"/>
                <a:gd name="connsiteX131" fmla="*/ 1079500 w 4501242"/>
                <a:gd name="connsiteY131" fmla="*/ 1861457 h 6734628"/>
                <a:gd name="connsiteX132" fmla="*/ 1242786 w 4501242"/>
                <a:gd name="connsiteY132" fmla="*/ 1621971 h 6734628"/>
                <a:gd name="connsiteX133" fmla="*/ 1308100 w 4501242"/>
                <a:gd name="connsiteY133" fmla="*/ 1545771 h 6734628"/>
                <a:gd name="connsiteX134" fmla="*/ 1406072 w 4501242"/>
                <a:gd name="connsiteY134" fmla="*/ 1491342 h 6734628"/>
                <a:gd name="connsiteX135" fmla="*/ 1569357 w 4501242"/>
                <a:gd name="connsiteY135" fmla="*/ 1447800 h 6734628"/>
                <a:gd name="connsiteX136" fmla="*/ 1699986 w 4501242"/>
                <a:gd name="connsiteY136" fmla="*/ 1371600 h 6734628"/>
                <a:gd name="connsiteX137" fmla="*/ 1776186 w 4501242"/>
                <a:gd name="connsiteY137" fmla="*/ 1284514 h 6734628"/>
                <a:gd name="connsiteX138" fmla="*/ 1906814 w 4501242"/>
                <a:gd name="connsiteY138" fmla="*/ 1186542 h 6734628"/>
                <a:gd name="connsiteX139" fmla="*/ 1885043 w 4501242"/>
                <a:gd name="connsiteY139" fmla="*/ 1066800 h 6734628"/>
                <a:gd name="connsiteX140" fmla="*/ 1830614 w 4501242"/>
                <a:gd name="connsiteY140" fmla="*/ 968828 h 6734628"/>
                <a:gd name="connsiteX141" fmla="*/ 1699986 w 4501242"/>
                <a:gd name="connsiteY141" fmla="*/ 914400 h 6734628"/>
                <a:gd name="connsiteX142" fmla="*/ 1645557 w 4501242"/>
                <a:gd name="connsiteY142" fmla="*/ 827314 h 6734628"/>
                <a:gd name="connsiteX143" fmla="*/ 1634672 w 4501242"/>
                <a:gd name="connsiteY143" fmla="*/ 707571 h 6734628"/>
                <a:gd name="connsiteX144" fmla="*/ 1591129 w 4501242"/>
                <a:gd name="connsiteY144" fmla="*/ 707571 h 6734628"/>
                <a:gd name="connsiteX145" fmla="*/ 1373414 w 4501242"/>
                <a:gd name="connsiteY145" fmla="*/ 674914 h 6734628"/>
                <a:gd name="connsiteX146" fmla="*/ 1199243 w 4501242"/>
                <a:gd name="connsiteY146" fmla="*/ 620485 h 6734628"/>
                <a:gd name="connsiteX147" fmla="*/ 1199243 w 4501242"/>
                <a:gd name="connsiteY147" fmla="*/ 576942 h 6734628"/>
                <a:gd name="connsiteX148" fmla="*/ 1231900 w 4501242"/>
                <a:gd name="connsiteY148" fmla="*/ 489857 h 6734628"/>
                <a:gd name="connsiteX149" fmla="*/ 1406072 w 4501242"/>
                <a:gd name="connsiteY149" fmla="*/ 468085 h 6734628"/>
                <a:gd name="connsiteX150" fmla="*/ 1580243 w 4501242"/>
                <a:gd name="connsiteY150" fmla="*/ 468085 h 6734628"/>
                <a:gd name="connsiteX151" fmla="*/ 1656443 w 4501242"/>
                <a:gd name="connsiteY151" fmla="*/ 468085 h 6734628"/>
                <a:gd name="connsiteX152" fmla="*/ 1667329 w 4501242"/>
                <a:gd name="connsiteY152" fmla="*/ 315685 h 6734628"/>
                <a:gd name="connsiteX153" fmla="*/ 1678214 w 4501242"/>
                <a:gd name="connsiteY153" fmla="*/ 163285 h 6734628"/>
                <a:gd name="connsiteX154" fmla="*/ 1776186 w 4501242"/>
                <a:gd name="connsiteY154" fmla="*/ 76200 h 6734628"/>
                <a:gd name="connsiteX155" fmla="*/ 1993900 w 4501242"/>
                <a:gd name="connsiteY155" fmla="*/ 32657 h 6734628"/>
                <a:gd name="connsiteX156" fmla="*/ 2222500 w 4501242"/>
                <a:gd name="connsiteY156" fmla="*/ 43542 h 6734628"/>
                <a:gd name="connsiteX157" fmla="*/ 2255157 w 4501242"/>
                <a:gd name="connsiteY157" fmla="*/ 21771 h 6734628"/>
                <a:gd name="connsiteX158" fmla="*/ 2472872 w 4501242"/>
                <a:gd name="connsiteY158" fmla="*/ 21771 h 6734628"/>
                <a:gd name="connsiteX159" fmla="*/ 2538186 w 4501242"/>
                <a:gd name="connsiteY159" fmla="*/ 152400 h 6734628"/>
                <a:gd name="connsiteX160" fmla="*/ 2647043 w 4501242"/>
                <a:gd name="connsiteY160" fmla="*/ 304800 h 6734628"/>
                <a:gd name="connsiteX161" fmla="*/ 2690586 w 4501242"/>
                <a:gd name="connsiteY161" fmla="*/ 446314 h 6734628"/>
                <a:gd name="connsiteX162" fmla="*/ 2745014 w 4501242"/>
                <a:gd name="connsiteY162" fmla="*/ 446314 h 6734628"/>
                <a:gd name="connsiteX163" fmla="*/ 2940957 w 4501242"/>
                <a:gd name="connsiteY163" fmla="*/ 391885 h 6734628"/>
                <a:gd name="connsiteX164" fmla="*/ 3071586 w 4501242"/>
                <a:gd name="connsiteY164" fmla="*/ 348342 h 6734628"/>
                <a:gd name="connsiteX165" fmla="*/ 3115129 w 4501242"/>
                <a:gd name="connsiteY165" fmla="*/ 337457 h 6734628"/>
                <a:gd name="connsiteX166" fmla="*/ 3136900 w 4501242"/>
                <a:gd name="connsiteY166" fmla="*/ 381000 h 6734628"/>
                <a:gd name="connsiteX167" fmla="*/ 2995386 w 4501242"/>
                <a:gd name="connsiteY167" fmla="*/ 555171 h 6734628"/>
                <a:gd name="connsiteX168" fmla="*/ 2842986 w 4501242"/>
                <a:gd name="connsiteY168" fmla="*/ 598714 h 6734628"/>
                <a:gd name="connsiteX169" fmla="*/ 2723243 w 4501242"/>
                <a:gd name="connsiteY169" fmla="*/ 620485 h 6734628"/>
                <a:gd name="connsiteX170" fmla="*/ 2668814 w 4501242"/>
                <a:gd name="connsiteY170" fmla="*/ 696685 h 6734628"/>
                <a:gd name="connsiteX171" fmla="*/ 2668814 w 4501242"/>
                <a:gd name="connsiteY171" fmla="*/ 849085 h 6734628"/>
                <a:gd name="connsiteX172" fmla="*/ 2636157 w 4501242"/>
                <a:gd name="connsiteY172" fmla="*/ 968828 h 6734628"/>
                <a:gd name="connsiteX173" fmla="*/ 2603500 w 4501242"/>
                <a:gd name="connsiteY173" fmla="*/ 1077685 h 6734628"/>
                <a:gd name="connsiteX174" fmla="*/ 2636157 w 4501242"/>
                <a:gd name="connsiteY174" fmla="*/ 1077685 h 6734628"/>
                <a:gd name="connsiteX175" fmla="*/ 2810329 w 4501242"/>
                <a:gd name="connsiteY175" fmla="*/ 1143000 h 6734628"/>
                <a:gd name="connsiteX176" fmla="*/ 3006272 w 4501242"/>
                <a:gd name="connsiteY176" fmla="*/ 1230085 h 6734628"/>
                <a:gd name="connsiteX177" fmla="*/ 3060700 w 4501242"/>
                <a:gd name="connsiteY177" fmla="*/ 1284514 h 6734628"/>
                <a:gd name="connsiteX178" fmla="*/ 3234872 w 4501242"/>
                <a:gd name="connsiteY178" fmla="*/ 1338942 h 6734628"/>
                <a:gd name="connsiteX179" fmla="*/ 3354614 w 4501242"/>
                <a:gd name="connsiteY179" fmla="*/ 1382485 h 6734628"/>
                <a:gd name="connsiteX180" fmla="*/ 3517900 w 4501242"/>
                <a:gd name="connsiteY180" fmla="*/ 1524000 h 6734628"/>
                <a:gd name="connsiteX181" fmla="*/ 3735614 w 4501242"/>
                <a:gd name="connsiteY181" fmla="*/ 1861457 h 6734628"/>
                <a:gd name="connsiteX182" fmla="*/ 3844472 w 4501242"/>
                <a:gd name="connsiteY182" fmla="*/ 2100942 h 6734628"/>
                <a:gd name="connsiteX183" fmla="*/ 3996872 w 4501242"/>
                <a:gd name="connsiteY183" fmla="*/ 2329542 h 6734628"/>
                <a:gd name="connsiteX184" fmla="*/ 4083957 w 4501242"/>
                <a:gd name="connsiteY184" fmla="*/ 2634342 h 6734628"/>
                <a:gd name="connsiteX185" fmla="*/ 4105729 w 4501242"/>
                <a:gd name="connsiteY185" fmla="*/ 2797628 h 6734628"/>
                <a:gd name="connsiteX186" fmla="*/ 4138386 w 4501242"/>
                <a:gd name="connsiteY186" fmla="*/ 2873828 h 6734628"/>
                <a:gd name="connsiteX187" fmla="*/ 4083957 w 4501242"/>
                <a:gd name="connsiteY187" fmla="*/ 2960914 h 6734628"/>
                <a:gd name="connsiteX188" fmla="*/ 4105729 w 4501242"/>
                <a:gd name="connsiteY188" fmla="*/ 3037114 h 6734628"/>
                <a:gd name="connsiteX189" fmla="*/ 4083957 w 4501242"/>
                <a:gd name="connsiteY189" fmla="*/ 3200400 h 6734628"/>
                <a:gd name="connsiteX190" fmla="*/ 3975100 w 4501242"/>
                <a:gd name="connsiteY190" fmla="*/ 3472542 h 6734628"/>
                <a:gd name="connsiteX191" fmla="*/ 3931557 w 4501242"/>
                <a:gd name="connsiteY191" fmla="*/ 3526971 h 6734628"/>
                <a:gd name="connsiteX192" fmla="*/ 3942443 w 4501242"/>
                <a:gd name="connsiteY192" fmla="*/ 3581400 h 6734628"/>
                <a:gd name="connsiteX193" fmla="*/ 3855357 w 4501242"/>
                <a:gd name="connsiteY193" fmla="*/ 3570514 h 6734628"/>
                <a:gd name="connsiteX194" fmla="*/ 3779157 w 4501242"/>
                <a:gd name="connsiteY194" fmla="*/ 3712028 h 6734628"/>
                <a:gd name="connsiteX195" fmla="*/ 3702957 w 4501242"/>
                <a:gd name="connsiteY195" fmla="*/ 3744685 h 6734628"/>
                <a:gd name="connsiteX196" fmla="*/ 3648529 w 4501242"/>
                <a:gd name="connsiteY196" fmla="*/ 3788228 h 6734628"/>
                <a:gd name="connsiteX197" fmla="*/ 3648529 w 4501242"/>
                <a:gd name="connsiteY197" fmla="*/ 3788228 h 6734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</a:cxnLst>
              <a:rect l="l" t="t" r="r" b="b"/>
              <a:pathLst>
                <a:path w="4501242" h="6734628">
                  <a:moveTo>
                    <a:pt x="3550557" y="3200400"/>
                  </a:moveTo>
                  <a:cubicBezTo>
                    <a:pt x="3546928" y="3147785"/>
                    <a:pt x="3543300" y="3095171"/>
                    <a:pt x="3561443" y="3069771"/>
                  </a:cubicBezTo>
                  <a:cubicBezTo>
                    <a:pt x="3579586" y="3044371"/>
                    <a:pt x="3652157" y="3071586"/>
                    <a:pt x="3659414" y="3048000"/>
                  </a:cubicBezTo>
                  <a:cubicBezTo>
                    <a:pt x="3666671" y="3024414"/>
                    <a:pt x="3630386" y="2968171"/>
                    <a:pt x="3604986" y="2928257"/>
                  </a:cubicBezTo>
                  <a:cubicBezTo>
                    <a:pt x="3579586" y="2888343"/>
                    <a:pt x="3523343" y="2848428"/>
                    <a:pt x="3507014" y="2808514"/>
                  </a:cubicBezTo>
                  <a:cubicBezTo>
                    <a:pt x="3490685" y="2768600"/>
                    <a:pt x="3519714" y="2725057"/>
                    <a:pt x="3507014" y="2688771"/>
                  </a:cubicBezTo>
                  <a:cubicBezTo>
                    <a:pt x="3494314" y="2652485"/>
                    <a:pt x="3438071" y="2576286"/>
                    <a:pt x="3430814" y="2590800"/>
                  </a:cubicBezTo>
                  <a:cubicBezTo>
                    <a:pt x="3423557" y="2605314"/>
                    <a:pt x="3450772" y="2701471"/>
                    <a:pt x="3463472" y="2775857"/>
                  </a:cubicBezTo>
                  <a:cubicBezTo>
                    <a:pt x="3476172" y="2850243"/>
                    <a:pt x="3477986" y="2866571"/>
                    <a:pt x="3507014" y="3037114"/>
                  </a:cubicBezTo>
                  <a:cubicBezTo>
                    <a:pt x="3536042" y="3207657"/>
                    <a:pt x="3608614" y="3623128"/>
                    <a:pt x="3637643" y="3799114"/>
                  </a:cubicBezTo>
                  <a:cubicBezTo>
                    <a:pt x="3666672" y="3975100"/>
                    <a:pt x="3672115" y="3996871"/>
                    <a:pt x="3681186" y="4093028"/>
                  </a:cubicBezTo>
                  <a:cubicBezTo>
                    <a:pt x="3690257" y="4189185"/>
                    <a:pt x="3681186" y="4312557"/>
                    <a:pt x="3692072" y="4376057"/>
                  </a:cubicBezTo>
                  <a:cubicBezTo>
                    <a:pt x="3702958" y="4439557"/>
                    <a:pt x="3735614" y="4435928"/>
                    <a:pt x="3746500" y="4474028"/>
                  </a:cubicBezTo>
                  <a:cubicBezTo>
                    <a:pt x="3757386" y="4512128"/>
                    <a:pt x="3726543" y="4533900"/>
                    <a:pt x="3757386" y="4604657"/>
                  </a:cubicBezTo>
                  <a:cubicBezTo>
                    <a:pt x="3788229" y="4675414"/>
                    <a:pt x="3931557" y="4898571"/>
                    <a:pt x="3931557" y="4898571"/>
                  </a:cubicBezTo>
                  <a:cubicBezTo>
                    <a:pt x="4004128" y="5020128"/>
                    <a:pt x="4123871" y="5212443"/>
                    <a:pt x="4192814" y="5334000"/>
                  </a:cubicBezTo>
                  <a:cubicBezTo>
                    <a:pt x="4261757" y="5455557"/>
                    <a:pt x="4299857" y="5495471"/>
                    <a:pt x="4345214" y="5627914"/>
                  </a:cubicBezTo>
                  <a:cubicBezTo>
                    <a:pt x="4390571" y="5760357"/>
                    <a:pt x="4439557" y="6032500"/>
                    <a:pt x="4464957" y="6128657"/>
                  </a:cubicBezTo>
                  <a:cubicBezTo>
                    <a:pt x="4490357" y="6224814"/>
                    <a:pt x="4501242" y="6190343"/>
                    <a:pt x="4497614" y="6204857"/>
                  </a:cubicBezTo>
                  <a:cubicBezTo>
                    <a:pt x="4493986" y="6219371"/>
                    <a:pt x="4472214" y="6208485"/>
                    <a:pt x="4443186" y="6215742"/>
                  </a:cubicBezTo>
                  <a:cubicBezTo>
                    <a:pt x="4414158" y="6222999"/>
                    <a:pt x="4357915" y="6242957"/>
                    <a:pt x="4323443" y="6248400"/>
                  </a:cubicBezTo>
                  <a:cubicBezTo>
                    <a:pt x="4288972" y="6253843"/>
                    <a:pt x="4241800" y="6226629"/>
                    <a:pt x="4236357" y="6248400"/>
                  </a:cubicBezTo>
                  <a:cubicBezTo>
                    <a:pt x="4230914" y="6270171"/>
                    <a:pt x="4290786" y="6344557"/>
                    <a:pt x="4290786" y="6379028"/>
                  </a:cubicBezTo>
                  <a:cubicBezTo>
                    <a:pt x="4290786" y="6413499"/>
                    <a:pt x="4250871" y="6426199"/>
                    <a:pt x="4236357" y="6455228"/>
                  </a:cubicBezTo>
                  <a:cubicBezTo>
                    <a:pt x="4221843" y="6484257"/>
                    <a:pt x="4209143" y="6516914"/>
                    <a:pt x="4203700" y="6553200"/>
                  </a:cubicBezTo>
                  <a:cubicBezTo>
                    <a:pt x="4198257" y="6589486"/>
                    <a:pt x="4241800" y="6643913"/>
                    <a:pt x="4203700" y="6672942"/>
                  </a:cubicBezTo>
                  <a:cubicBezTo>
                    <a:pt x="4165600" y="6701971"/>
                    <a:pt x="4049486" y="6720114"/>
                    <a:pt x="3975100" y="6727371"/>
                  </a:cubicBezTo>
                  <a:cubicBezTo>
                    <a:pt x="3900714" y="6734628"/>
                    <a:pt x="3757386" y="6716485"/>
                    <a:pt x="3757386" y="6716485"/>
                  </a:cubicBezTo>
                  <a:cubicBezTo>
                    <a:pt x="3693886" y="6712857"/>
                    <a:pt x="3617686" y="6718300"/>
                    <a:pt x="3594100" y="6705600"/>
                  </a:cubicBezTo>
                  <a:cubicBezTo>
                    <a:pt x="3570514" y="6692900"/>
                    <a:pt x="3610429" y="6663871"/>
                    <a:pt x="3615872" y="6640285"/>
                  </a:cubicBezTo>
                  <a:cubicBezTo>
                    <a:pt x="3621315" y="6616699"/>
                    <a:pt x="3615871" y="6591299"/>
                    <a:pt x="3626757" y="6564085"/>
                  </a:cubicBezTo>
                  <a:cubicBezTo>
                    <a:pt x="3637643" y="6536871"/>
                    <a:pt x="3664857" y="6504214"/>
                    <a:pt x="3681186" y="6477000"/>
                  </a:cubicBezTo>
                  <a:cubicBezTo>
                    <a:pt x="3697515" y="6449786"/>
                    <a:pt x="3733800" y="6413500"/>
                    <a:pt x="3724729" y="6400800"/>
                  </a:cubicBezTo>
                  <a:cubicBezTo>
                    <a:pt x="3715658" y="6388100"/>
                    <a:pt x="3643086" y="6388100"/>
                    <a:pt x="3626757" y="6400800"/>
                  </a:cubicBezTo>
                  <a:cubicBezTo>
                    <a:pt x="3610428" y="6413500"/>
                    <a:pt x="3646714" y="6466114"/>
                    <a:pt x="3626757" y="6477000"/>
                  </a:cubicBezTo>
                  <a:cubicBezTo>
                    <a:pt x="3606800" y="6487886"/>
                    <a:pt x="3534228" y="6489700"/>
                    <a:pt x="3507014" y="6466114"/>
                  </a:cubicBezTo>
                  <a:cubicBezTo>
                    <a:pt x="3479800" y="6442528"/>
                    <a:pt x="3481615" y="6438899"/>
                    <a:pt x="3463472" y="6335485"/>
                  </a:cubicBezTo>
                  <a:cubicBezTo>
                    <a:pt x="3445329" y="6232071"/>
                    <a:pt x="3416300" y="5988957"/>
                    <a:pt x="3398157" y="5845628"/>
                  </a:cubicBezTo>
                  <a:cubicBezTo>
                    <a:pt x="3380014" y="5702300"/>
                    <a:pt x="3389085" y="5600700"/>
                    <a:pt x="3354614" y="5475514"/>
                  </a:cubicBezTo>
                  <a:cubicBezTo>
                    <a:pt x="3320143" y="5350328"/>
                    <a:pt x="3269343" y="5241471"/>
                    <a:pt x="3191329" y="5094514"/>
                  </a:cubicBezTo>
                  <a:cubicBezTo>
                    <a:pt x="3113315" y="4947557"/>
                    <a:pt x="2975429" y="4729842"/>
                    <a:pt x="2886529" y="4593771"/>
                  </a:cubicBezTo>
                  <a:cubicBezTo>
                    <a:pt x="2797629" y="4457700"/>
                    <a:pt x="2699658" y="4334328"/>
                    <a:pt x="2657929" y="4278085"/>
                  </a:cubicBezTo>
                  <a:cubicBezTo>
                    <a:pt x="2616200" y="4221842"/>
                    <a:pt x="2641600" y="4250871"/>
                    <a:pt x="2636157" y="4256314"/>
                  </a:cubicBezTo>
                  <a:cubicBezTo>
                    <a:pt x="2630714" y="4261757"/>
                    <a:pt x="2632529" y="4212771"/>
                    <a:pt x="2625272" y="4310742"/>
                  </a:cubicBezTo>
                  <a:cubicBezTo>
                    <a:pt x="2618015" y="4408713"/>
                    <a:pt x="2603500" y="4642756"/>
                    <a:pt x="2592614" y="4844142"/>
                  </a:cubicBezTo>
                  <a:cubicBezTo>
                    <a:pt x="2581728" y="5045528"/>
                    <a:pt x="2556328" y="5294086"/>
                    <a:pt x="2559957" y="5519057"/>
                  </a:cubicBezTo>
                  <a:cubicBezTo>
                    <a:pt x="2563586" y="5744028"/>
                    <a:pt x="2601686" y="6045200"/>
                    <a:pt x="2614386" y="6193971"/>
                  </a:cubicBezTo>
                  <a:cubicBezTo>
                    <a:pt x="2627086" y="6342742"/>
                    <a:pt x="2636157" y="6369957"/>
                    <a:pt x="2636157" y="6411685"/>
                  </a:cubicBezTo>
                  <a:cubicBezTo>
                    <a:pt x="2636157" y="6453413"/>
                    <a:pt x="2674257" y="6438899"/>
                    <a:pt x="2614386" y="6444342"/>
                  </a:cubicBezTo>
                  <a:cubicBezTo>
                    <a:pt x="2554515" y="6449785"/>
                    <a:pt x="2394858" y="6442528"/>
                    <a:pt x="2276929" y="6444342"/>
                  </a:cubicBezTo>
                  <a:cubicBezTo>
                    <a:pt x="2159000" y="6446156"/>
                    <a:pt x="2002971" y="6453414"/>
                    <a:pt x="1906814" y="6455228"/>
                  </a:cubicBezTo>
                  <a:cubicBezTo>
                    <a:pt x="1810657" y="6457042"/>
                    <a:pt x="1752600" y="6466114"/>
                    <a:pt x="1699986" y="6455228"/>
                  </a:cubicBezTo>
                  <a:cubicBezTo>
                    <a:pt x="1647372" y="6444342"/>
                    <a:pt x="1618343" y="6395357"/>
                    <a:pt x="1591129" y="6389914"/>
                  </a:cubicBezTo>
                  <a:cubicBezTo>
                    <a:pt x="1563915" y="6384471"/>
                    <a:pt x="1556657" y="6389914"/>
                    <a:pt x="1536700" y="6422571"/>
                  </a:cubicBezTo>
                  <a:cubicBezTo>
                    <a:pt x="1516743" y="6455228"/>
                    <a:pt x="1498600" y="6555014"/>
                    <a:pt x="1471386" y="6585857"/>
                  </a:cubicBezTo>
                  <a:cubicBezTo>
                    <a:pt x="1444172" y="6616700"/>
                    <a:pt x="1415143" y="6602185"/>
                    <a:pt x="1373414" y="6607628"/>
                  </a:cubicBezTo>
                  <a:cubicBezTo>
                    <a:pt x="1331685" y="6613071"/>
                    <a:pt x="1257300" y="6622142"/>
                    <a:pt x="1221014" y="6618514"/>
                  </a:cubicBezTo>
                  <a:cubicBezTo>
                    <a:pt x="1184728" y="6614886"/>
                    <a:pt x="1172028" y="6585857"/>
                    <a:pt x="1155700" y="6585857"/>
                  </a:cubicBezTo>
                  <a:cubicBezTo>
                    <a:pt x="1139372" y="6585857"/>
                    <a:pt x="1137557" y="6618514"/>
                    <a:pt x="1123043" y="6618514"/>
                  </a:cubicBezTo>
                  <a:cubicBezTo>
                    <a:pt x="1108529" y="6618514"/>
                    <a:pt x="1090385" y="6584043"/>
                    <a:pt x="1068614" y="6585857"/>
                  </a:cubicBezTo>
                  <a:cubicBezTo>
                    <a:pt x="1046843" y="6587671"/>
                    <a:pt x="1035957" y="6614886"/>
                    <a:pt x="992414" y="6629400"/>
                  </a:cubicBezTo>
                  <a:cubicBezTo>
                    <a:pt x="948871" y="6643914"/>
                    <a:pt x="885371" y="6671128"/>
                    <a:pt x="807357" y="6672942"/>
                  </a:cubicBezTo>
                  <a:cubicBezTo>
                    <a:pt x="729343" y="6674756"/>
                    <a:pt x="591457" y="6647542"/>
                    <a:pt x="524329" y="6640285"/>
                  </a:cubicBezTo>
                  <a:cubicBezTo>
                    <a:pt x="457201" y="6633028"/>
                    <a:pt x="439058" y="6634843"/>
                    <a:pt x="404586" y="6629400"/>
                  </a:cubicBezTo>
                  <a:cubicBezTo>
                    <a:pt x="370115" y="6623957"/>
                    <a:pt x="326571" y="6614885"/>
                    <a:pt x="317500" y="6607628"/>
                  </a:cubicBezTo>
                  <a:cubicBezTo>
                    <a:pt x="308429" y="6600371"/>
                    <a:pt x="344714" y="6600371"/>
                    <a:pt x="350157" y="6585857"/>
                  </a:cubicBezTo>
                  <a:cubicBezTo>
                    <a:pt x="355600" y="6571343"/>
                    <a:pt x="348343" y="6536871"/>
                    <a:pt x="350157" y="6520542"/>
                  </a:cubicBezTo>
                  <a:cubicBezTo>
                    <a:pt x="351971" y="6504213"/>
                    <a:pt x="324757" y="6498771"/>
                    <a:pt x="361043" y="6487885"/>
                  </a:cubicBezTo>
                  <a:cubicBezTo>
                    <a:pt x="397329" y="6476999"/>
                    <a:pt x="511629" y="6466114"/>
                    <a:pt x="567872" y="6455228"/>
                  </a:cubicBezTo>
                  <a:cubicBezTo>
                    <a:pt x="624115" y="6444342"/>
                    <a:pt x="667657" y="6435271"/>
                    <a:pt x="698500" y="6422571"/>
                  </a:cubicBezTo>
                  <a:cubicBezTo>
                    <a:pt x="729343" y="6409871"/>
                    <a:pt x="743858" y="6395356"/>
                    <a:pt x="752929" y="6379028"/>
                  </a:cubicBezTo>
                  <a:cubicBezTo>
                    <a:pt x="762000" y="6362700"/>
                    <a:pt x="745672" y="6344557"/>
                    <a:pt x="752929" y="6324600"/>
                  </a:cubicBezTo>
                  <a:cubicBezTo>
                    <a:pt x="760186" y="6304643"/>
                    <a:pt x="780144" y="6281056"/>
                    <a:pt x="796472" y="6259285"/>
                  </a:cubicBezTo>
                  <a:cubicBezTo>
                    <a:pt x="812800" y="6237514"/>
                    <a:pt x="834572" y="6206671"/>
                    <a:pt x="850900" y="6193971"/>
                  </a:cubicBezTo>
                  <a:cubicBezTo>
                    <a:pt x="867229" y="6181271"/>
                    <a:pt x="896257" y="6203042"/>
                    <a:pt x="894443" y="6183085"/>
                  </a:cubicBezTo>
                  <a:cubicBezTo>
                    <a:pt x="892629" y="6163128"/>
                    <a:pt x="852714" y="6110514"/>
                    <a:pt x="840014" y="6074228"/>
                  </a:cubicBezTo>
                  <a:cubicBezTo>
                    <a:pt x="827314" y="6037942"/>
                    <a:pt x="821871" y="6008914"/>
                    <a:pt x="818243" y="5965371"/>
                  </a:cubicBezTo>
                  <a:cubicBezTo>
                    <a:pt x="814615" y="5921828"/>
                    <a:pt x="825500" y="5867399"/>
                    <a:pt x="818243" y="5812971"/>
                  </a:cubicBezTo>
                  <a:cubicBezTo>
                    <a:pt x="810986" y="5758543"/>
                    <a:pt x="781957" y="5709557"/>
                    <a:pt x="774700" y="5638800"/>
                  </a:cubicBezTo>
                  <a:cubicBezTo>
                    <a:pt x="767443" y="5568043"/>
                    <a:pt x="765629" y="5477328"/>
                    <a:pt x="774700" y="5388428"/>
                  </a:cubicBezTo>
                  <a:cubicBezTo>
                    <a:pt x="783771" y="5299528"/>
                    <a:pt x="812800" y="5177971"/>
                    <a:pt x="829129" y="5105400"/>
                  </a:cubicBezTo>
                  <a:cubicBezTo>
                    <a:pt x="845458" y="5032829"/>
                    <a:pt x="863601" y="5011057"/>
                    <a:pt x="872672" y="4953000"/>
                  </a:cubicBezTo>
                  <a:cubicBezTo>
                    <a:pt x="881743" y="4894943"/>
                    <a:pt x="874486" y="4811486"/>
                    <a:pt x="883557" y="4757057"/>
                  </a:cubicBezTo>
                  <a:cubicBezTo>
                    <a:pt x="892628" y="4702628"/>
                    <a:pt x="908957" y="4715328"/>
                    <a:pt x="927100" y="4626428"/>
                  </a:cubicBezTo>
                  <a:cubicBezTo>
                    <a:pt x="945243" y="4537528"/>
                    <a:pt x="968828" y="4379686"/>
                    <a:pt x="992414" y="4223657"/>
                  </a:cubicBezTo>
                  <a:cubicBezTo>
                    <a:pt x="1016000" y="4067629"/>
                    <a:pt x="1052285" y="3846286"/>
                    <a:pt x="1068614" y="3690257"/>
                  </a:cubicBezTo>
                  <a:cubicBezTo>
                    <a:pt x="1084943" y="3534228"/>
                    <a:pt x="1075872" y="3430814"/>
                    <a:pt x="1090386" y="3287485"/>
                  </a:cubicBezTo>
                  <a:cubicBezTo>
                    <a:pt x="1104900" y="3144156"/>
                    <a:pt x="1135743" y="2937328"/>
                    <a:pt x="1155700" y="2830285"/>
                  </a:cubicBezTo>
                  <a:cubicBezTo>
                    <a:pt x="1175657" y="2723242"/>
                    <a:pt x="1201058" y="2697842"/>
                    <a:pt x="1210129" y="2645228"/>
                  </a:cubicBezTo>
                  <a:cubicBezTo>
                    <a:pt x="1219200" y="2592614"/>
                    <a:pt x="1221015" y="2523671"/>
                    <a:pt x="1210129" y="2514600"/>
                  </a:cubicBezTo>
                  <a:cubicBezTo>
                    <a:pt x="1199243" y="2505529"/>
                    <a:pt x="1184728" y="2563586"/>
                    <a:pt x="1144814" y="2590800"/>
                  </a:cubicBezTo>
                  <a:cubicBezTo>
                    <a:pt x="1104900" y="2618014"/>
                    <a:pt x="1005114" y="2657928"/>
                    <a:pt x="970643" y="2677885"/>
                  </a:cubicBezTo>
                  <a:cubicBezTo>
                    <a:pt x="936172" y="2697842"/>
                    <a:pt x="959758" y="2696028"/>
                    <a:pt x="937986" y="2710542"/>
                  </a:cubicBezTo>
                  <a:cubicBezTo>
                    <a:pt x="916215" y="2725056"/>
                    <a:pt x="878114" y="2759528"/>
                    <a:pt x="840014" y="2764971"/>
                  </a:cubicBezTo>
                  <a:cubicBezTo>
                    <a:pt x="801914" y="2770414"/>
                    <a:pt x="745672" y="2746828"/>
                    <a:pt x="709386" y="2743200"/>
                  </a:cubicBezTo>
                  <a:cubicBezTo>
                    <a:pt x="673100" y="2739572"/>
                    <a:pt x="644072" y="2748643"/>
                    <a:pt x="622300" y="2743200"/>
                  </a:cubicBezTo>
                  <a:cubicBezTo>
                    <a:pt x="600529" y="2737757"/>
                    <a:pt x="578757" y="2710542"/>
                    <a:pt x="578757" y="2710542"/>
                  </a:cubicBezTo>
                  <a:cubicBezTo>
                    <a:pt x="537029" y="2679699"/>
                    <a:pt x="437243" y="2612570"/>
                    <a:pt x="371929" y="2558142"/>
                  </a:cubicBezTo>
                  <a:cubicBezTo>
                    <a:pt x="306615" y="2503714"/>
                    <a:pt x="239486" y="2425700"/>
                    <a:pt x="186872" y="2383971"/>
                  </a:cubicBezTo>
                  <a:cubicBezTo>
                    <a:pt x="134258" y="2342243"/>
                    <a:pt x="78014" y="2336799"/>
                    <a:pt x="56243" y="2307771"/>
                  </a:cubicBezTo>
                  <a:cubicBezTo>
                    <a:pt x="34472" y="2278743"/>
                    <a:pt x="52615" y="2237014"/>
                    <a:pt x="56243" y="2209800"/>
                  </a:cubicBezTo>
                  <a:cubicBezTo>
                    <a:pt x="59871" y="2182586"/>
                    <a:pt x="83457" y="2166257"/>
                    <a:pt x="78014" y="2144485"/>
                  </a:cubicBezTo>
                  <a:cubicBezTo>
                    <a:pt x="72571" y="2122714"/>
                    <a:pt x="36286" y="2100942"/>
                    <a:pt x="23586" y="2079171"/>
                  </a:cubicBezTo>
                  <a:cubicBezTo>
                    <a:pt x="10886" y="2057400"/>
                    <a:pt x="3628" y="2033814"/>
                    <a:pt x="1814" y="2013857"/>
                  </a:cubicBezTo>
                  <a:cubicBezTo>
                    <a:pt x="0" y="1993900"/>
                    <a:pt x="5443" y="1970314"/>
                    <a:pt x="12700" y="1959428"/>
                  </a:cubicBezTo>
                  <a:cubicBezTo>
                    <a:pt x="19957" y="1948542"/>
                    <a:pt x="45357" y="1959428"/>
                    <a:pt x="45357" y="1948542"/>
                  </a:cubicBezTo>
                  <a:cubicBezTo>
                    <a:pt x="45357" y="1937656"/>
                    <a:pt x="5443" y="1910443"/>
                    <a:pt x="12700" y="1894114"/>
                  </a:cubicBezTo>
                  <a:cubicBezTo>
                    <a:pt x="19957" y="1877786"/>
                    <a:pt x="74386" y="1870528"/>
                    <a:pt x="88900" y="1850571"/>
                  </a:cubicBezTo>
                  <a:cubicBezTo>
                    <a:pt x="103414" y="1830614"/>
                    <a:pt x="87086" y="1788885"/>
                    <a:pt x="99786" y="1774371"/>
                  </a:cubicBezTo>
                  <a:cubicBezTo>
                    <a:pt x="112486" y="1759857"/>
                    <a:pt x="150586" y="1774371"/>
                    <a:pt x="165100" y="1763485"/>
                  </a:cubicBezTo>
                  <a:cubicBezTo>
                    <a:pt x="179614" y="1752599"/>
                    <a:pt x="199572" y="1727200"/>
                    <a:pt x="186872" y="1709057"/>
                  </a:cubicBezTo>
                  <a:cubicBezTo>
                    <a:pt x="174172" y="1690914"/>
                    <a:pt x="103414" y="1670957"/>
                    <a:pt x="88900" y="1654628"/>
                  </a:cubicBezTo>
                  <a:cubicBezTo>
                    <a:pt x="74386" y="1638299"/>
                    <a:pt x="110672" y="1627413"/>
                    <a:pt x="99786" y="1611085"/>
                  </a:cubicBezTo>
                  <a:cubicBezTo>
                    <a:pt x="88900" y="1594757"/>
                    <a:pt x="23586" y="1572985"/>
                    <a:pt x="23586" y="1556657"/>
                  </a:cubicBezTo>
                  <a:cubicBezTo>
                    <a:pt x="23586" y="1540329"/>
                    <a:pt x="67129" y="1507671"/>
                    <a:pt x="99786" y="1513114"/>
                  </a:cubicBezTo>
                  <a:cubicBezTo>
                    <a:pt x="132443" y="1518557"/>
                    <a:pt x="188686" y="1576614"/>
                    <a:pt x="219529" y="1589314"/>
                  </a:cubicBezTo>
                  <a:cubicBezTo>
                    <a:pt x="250372" y="1602014"/>
                    <a:pt x="264886" y="1583871"/>
                    <a:pt x="284843" y="1589314"/>
                  </a:cubicBezTo>
                  <a:cubicBezTo>
                    <a:pt x="304800" y="1594757"/>
                    <a:pt x="317501" y="1614714"/>
                    <a:pt x="339272" y="1621971"/>
                  </a:cubicBezTo>
                  <a:cubicBezTo>
                    <a:pt x="361043" y="1629228"/>
                    <a:pt x="404586" y="1623786"/>
                    <a:pt x="415472" y="1632857"/>
                  </a:cubicBezTo>
                  <a:cubicBezTo>
                    <a:pt x="426358" y="1641929"/>
                    <a:pt x="399143" y="1663700"/>
                    <a:pt x="404586" y="1676400"/>
                  </a:cubicBezTo>
                  <a:cubicBezTo>
                    <a:pt x="410029" y="1689100"/>
                    <a:pt x="449943" y="1696357"/>
                    <a:pt x="448129" y="1709057"/>
                  </a:cubicBezTo>
                  <a:cubicBezTo>
                    <a:pt x="446315" y="1721757"/>
                    <a:pt x="397329" y="1732643"/>
                    <a:pt x="393700" y="1752600"/>
                  </a:cubicBezTo>
                  <a:cubicBezTo>
                    <a:pt x="390071" y="1772557"/>
                    <a:pt x="402771" y="1816100"/>
                    <a:pt x="426357" y="1828800"/>
                  </a:cubicBezTo>
                  <a:cubicBezTo>
                    <a:pt x="449943" y="1841500"/>
                    <a:pt x="522514" y="1814286"/>
                    <a:pt x="535214" y="1828800"/>
                  </a:cubicBezTo>
                  <a:cubicBezTo>
                    <a:pt x="547914" y="1843314"/>
                    <a:pt x="511628" y="1885042"/>
                    <a:pt x="502557" y="1915885"/>
                  </a:cubicBezTo>
                  <a:cubicBezTo>
                    <a:pt x="493486" y="1946728"/>
                    <a:pt x="469900" y="1983014"/>
                    <a:pt x="480786" y="2013857"/>
                  </a:cubicBezTo>
                  <a:cubicBezTo>
                    <a:pt x="491672" y="2044700"/>
                    <a:pt x="535215" y="2061028"/>
                    <a:pt x="567872" y="2100942"/>
                  </a:cubicBezTo>
                  <a:cubicBezTo>
                    <a:pt x="600529" y="2140856"/>
                    <a:pt x="644072" y="2242456"/>
                    <a:pt x="676729" y="2253342"/>
                  </a:cubicBezTo>
                  <a:cubicBezTo>
                    <a:pt x="709386" y="2264228"/>
                    <a:pt x="732971" y="2184400"/>
                    <a:pt x="763814" y="2166257"/>
                  </a:cubicBezTo>
                  <a:cubicBezTo>
                    <a:pt x="794657" y="2148114"/>
                    <a:pt x="832757" y="2171699"/>
                    <a:pt x="861786" y="2144485"/>
                  </a:cubicBezTo>
                  <a:cubicBezTo>
                    <a:pt x="890815" y="2117271"/>
                    <a:pt x="901700" y="2050142"/>
                    <a:pt x="937986" y="2002971"/>
                  </a:cubicBezTo>
                  <a:cubicBezTo>
                    <a:pt x="974272" y="1955800"/>
                    <a:pt x="1028700" y="1924957"/>
                    <a:pt x="1079500" y="1861457"/>
                  </a:cubicBezTo>
                  <a:cubicBezTo>
                    <a:pt x="1130300" y="1797957"/>
                    <a:pt x="1204686" y="1674585"/>
                    <a:pt x="1242786" y="1621971"/>
                  </a:cubicBezTo>
                  <a:cubicBezTo>
                    <a:pt x="1280886" y="1569357"/>
                    <a:pt x="1280886" y="1567542"/>
                    <a:pt x="1308100" y="1545771"/>
                  </a:cubicBezTo>
                  <a:cubicBezTo>
                    <a:pt x="1335314" y="1524000"/>
                    <a:pt x="1362529" y="1507671"/>
                    <a:pt x="1406072" y="1491342"/>
                  </a:cubicBezTo>
                  <a:cubicBezTo>
                    <a:pt x="1449615" y="1475013"/>
                    <a:pt x="1520371" y="1467757"/>
                    <a:pt x="1569357" y="1447800"/>
                  </a:cubicBezTo>
                  <a:cubicBezTo>
                    <a:pt x="1618343" y="1427843"/>
                    <a:pt x="1665515" y="1398814"/>
                    <a:pt x="1699986" y="1371600"/>
                  </a:cubicBezTo>
                  <a:cubicBezTo>
                    <a:pt x="1734457" y="1344386"/>
                    <a:pt x="1741715" y="1315357"/>
                    <a:pt x="1776186" y="1284514"/>
                  </a:cubicBezTo>
                  <a:cubicBezTo>
                    <a:pt x="1810657" y="1253671"/>
                    <a:pt x="1888671" y="1222828"/>
                    <a:pt x="1906814" y="1186542"/>
                  </a:cubicBezTo>
                  <a:cubicBezTo>
                    <a:pt x="1924957" y="1150256"/>
                    <a:pt x="1897743" y="1103086"/>
                    <a:pt x="1885043" y="1066800"/>
                  </a:cubicBezTo>
                  <a:cubicBezTo>
                    <a:pt x="1872343" y="1030514"/>
                    <a:pt x="1861457" y="994228"/>
                    <a:pt x="1830614" y="968828"/>
                  </a:cubicBezTo>
                  <a:cubicBezTo>
                    <a:pt x="1799771" y="943428"/>
                    <a:pt x="1730829" y="937986"/>
                    <a:pt x="1699986" y="914400"/>
                  </a:cubicBezTo>
                  <a:cubicBezTo>
                    <a:pt x="1669143" y="890814"/>
                    <a:pt x="1656443" y="861786"/>
                    <a:pt x="1645557" y="827314"/>
                  </a:cubicBezTo>
                  <a:cubicBezTo>
                    <a:pt x="1634671" y="792842"/>
                    <a:pt x="1643743" y="727528"/>
                    <a:pt x="1634672" y="707571"/>
                  </a:cubicBezTo>
                  <a:cubicBezTo>
                    <a:pt x="1625601" y="687614"/>
                    <a:pt x="1634672" y="713014"/>
                    <a:pt x="1591129" y="707571"/>
                  </a:cubicBezTo>
                  <a:cubicBezTo>
                    <a:pt x="1547586" y="702128"/>
                    <a:pt x="1438728" y="689428"/>
                    <a:pt x="1373414" y="674914"/>
                  </a:cubicBezTo>
                  <a:cubicBezTo>
                    <a:pt x="1308100" y="660400"/>
                    <a:pt x="1228271" y="636814"/>
                    <a:pt x="1199243" y="620485"/>
                  </a:cubicBezTo>
                  <a:cubicBezTo>
                    <a:pt x="1170215" y="604156"/>
                    <a:pt x="1193800" y="598713"/>
                    <a:pt x="1199243" y="576942"/>
                  </a:cubicBezTo>
                  <a:cubicBezTo>
                    <a:pt x="1204686" y="555171"/>
                    <a:pt x="1197429" y="508000"/>
                    <a:pt x="1231900" y="489857"/>
                  </a:cubicBezTo>
                  <a:cubicBezTo>
                    <a:pt x="1266371" y="471714"/>
                    <a:pt x="1348015" y="471714"/>
                    <a:pt x="1406072" y="468085"/>
                  </a:cubicBezTo>
                  <a:cubicBezTo>
                    <a:pt x="1464129" y="464456"/>
                    <a:pt x="1580243" y="468085"/>
                    <a:pt x="1580243" y="468085"/>
                  </a:cubicBezTo>
                  <a:cubicBezTo>
                    <a:pt x="1621971" y="468085"/>
                    <a:pt x="1641929" y="493485"/>
                    <a:pt x="1656443" y="468085"/>
                  </a:cubicBezTo>
                  <a:cubicBezTo>
                    <a:pt x="1670957" y="442685"/>
                    <a:pt x="1667329" y="315685"/>
                    <a:pt x="1667329" y="315685"/>
                  </a:cubicBezTo>
                  <a:cubicBezTo>
                    <a:pt x="1670957" y="264885"/>
                    <a:pt x="1660071" y="203199"/>
                    <a:pt x="1678214" y="163285"/>
                  </a:cubicBezTo>
                  <a:cubicBezTo>
                    <a:pt x="1696357" y="123371"/>
                    <a:pt x="1723572" y="97971"/>
                    <a:pt x="1776186" y="76200"/>
                  </a:cubicBezTo>
                  <a:cubicBezTo>
                    <a:pt x="1828800" y="54429"/>
                    <a:pt x="1919514" y="38100"/>
                    <a:pt x="1993900" y="32657"/>
                  </a:cubicBezTo>
                  <a:cubicBezTo>
                    <a:pt x="2068286" y="27214"/>
                    <a:pt x="2178957" y="45356"/>
                    <a:pt x="2222500" y="43542"/>
                  </a:cubicBezTo>
                  <a:cubicBezTo>
                    <a:pt x="2266043" y="41728"/>
                    <a:pt x="2213428" y="25400"/>
                    <a:pt x="2255157" y="21771"/>
                  </a:cubicBezTo>
                  <a:cubicBezTo>
                    <a:pt x="2296886" y="18142"/>
                    <a:pt x="2425701" y="0"/>
                    <a:pt x="2472872" y="21771"/>
                  </a:cubicBezTo>
                  <a:cubicBezTo>
                    <a:pt x="2520043" y="43542"/>
                    <a:pt x="2509158" y="105229"/>
                    <a:pt x="2538186" y="152400"/>
                  </a:cubicBezTo>
                  <a:cubicBezTo>
                    <a:pt x="2567214" y="199571"/>
                    <a:pt x="2621643" y="255814"/>
                    <a:pt x="2647043" y="304800"/>
                  </a:cubicBezTo>
                  <a:cubicBezTo>
                    <a:pt x="2672443" y="353786"/>
                    <a:pt x="2674258" y="422728"/>
                    <a:pt x="2690586" y="446314"/>
                  </a:cubicBezTo>
                  <a:cubicBezTo>
                    <a:pt x="2706914" y="469900"/>
                    <a:pt x="2703286" y="455385"/>
                    <a:pt x="2745014" y="446314"/>
                  </a:cubicBezTo>
                  <a:cubicBezTo>
                    <a:pt x="2786742" y="437243"/>
                    <a:pt x="2886528" y="408214"/>
                    <a:pt x="2940957" y="391885"/>
                  </a:cubicBezTo>
                  <a:cubicBezTo>
                    <a:pt x="2995386" y="375556"/>
                    <a:pt x="3042557" y="357413"/>
                    <a:pt x="3071586" y="348342"/>
                  </a:cubicBezTo>
                  <a:cubicBezTo>
                    <a:pt x="3100615" y="339271"/>
                    <a:pt x="3104243" y="332014"/>
                    <a:pt x="3115129" y="337457"/>
                  </a:cubicBezTo>
                  <a:cubicBezTo>
                    <a:pt x="3126015" y="342900"/>
                    <a:pt x="3156857" y="344714"/>
                    <a:pt x="3136900" y="381000"/>
                  </a:cubicBezTo>
                  <a:cubicBezTo>
                    <a:pt x="3116943" y="417286"/>
                    <a:pt x="3044372" y="518885"/>
                    <a:pt x="2995386" y="555171"/>
                  </a:cubicBezTo>
                  <a:cubicBezTo>
                    <a:pt x="2946400" y="591457"/>
                    <a:pt x="2888343" y="587828"/>
                    <a:pt x="2842986" y="598714"/>
                  </a:cubicBezTo>
                  <a:cubicBezTo>
                    <a:pt x="2797629" y="609600"/>
                    <a:pt x="2752272" y="604157"/>
                    <a:pt x="2723243" y="620485"/>
                  </a:cubicBezTo>
                  <a:cubicBezTo>
                    <a:pt x="2694214" y="636814"/>
                    <a:pt x="2677886" y="658585"/>
                    <a:pt x="2668814" y="696685"/>
                  </a:cubicBezTo>
                  <a:cubicBezTo>
                    <a:pt x="2659743" y="734785"/>
                    <a:pt x="2674257" y="803728"/>
                    <a:pt x="2668814" y="849085"/>
                  </a:cubicBezTo>
                  <a:cubicBezTo>
                    <a:pt x="2663371" y="894442"/>
                    <a:pt x="2647043" y="930728"/>
                    <a:pt x="2636157" y="968828"/>
                  </a:cubicBezTo>
                  <a:cubicBezTo>
                    <a:pt x="2625271" y="1006928"/>
                    <a:pt x="2603500" y="1059542"/>
                    <a:pt x="2603500" y="1077685"/>
                  </a:cubicBezTo>
                  <a:cubicBezTo>
                    <a:pt x="2603500" y="1095828"/>
                    <a:pt x="2601686" y="1066799"/>
                    <a:pt x="2636157" y="1077685"/>
                  </a:cubicBezTo>
                  <a:cubicBezTo>
                    <a:pt x="2670628" y="1088571"/>
                    <a:pt x="2748643" y="1117600"/>
                    <a:pt x="2810329" y="1143000"/>
                  </a:cubicBezTo>
                  <a:cubicBezTo>
                    <a:pt x="2872015" y="1168400"/>
                    <a:pt x="2964544" y="1206499"/>
                    <a:pt x="3006272" y="1230085"/>
                  </a:cubicBezTo>
                  <a:cubicBezTo>
                    <a:pt x="3048000" y="1253671"/>
                    <a:pt x="3022600" y="1266371"/>
                    <a:pt x="3060700" y="1284514"/>
                  </a:cubicBezTo>
                  <a:cubicBezTo>
                    <a:pt x="3098800" y="1302657"/>
                    <a:pt x="3185886" y="1322614"/>
                    <a:pt x="3234872" y="1338942"/>
                  </a:cubicBezTo>
                  <a:cubicBezTo>
                    <a:pt x="3283858" y="1355270"/>
                    <a:pt x="3307443" y="1351642"/>
                    <a:pt x="3354614" y="1382485"/>
                  </a:cubicBezTo>
                  <a:cubicBezTo>
                    <a:pt x="3401785" y="1413328"/>
                    <a:pt x="3454400" y="1444171"/>
                    <a:pt x="3517900" y="1524000"/>
                  </a:cubicBezTo>
                  <a:cubicBezTo>
                    <a:pt x="3581400" y="1603829"/>
                    <a:pt x="3681185" y="1765300"/>
                    <a:pt x="3735614" y="1861457"/>
                  </a:cubicBezTo>
                  <a:cubicBezTo>
                    <a:pt x="3790043" y="1957614"/>
                    <a:pt x="3800929" y="2022928"/>
                    <a:pt x="3844472" y="2100942"/>
                  </a:cubicBezTo>
                  <a:cubicBezTo>
                    <a:pt x="3888015" y="2178956"/>
                    <a:pt x="3956958" y="2240642"/>
                    <a:pt x="3996872" y="2329542"/>
                  </a:cubicBezTo>
                  <a:cubicBezTo>
                    <a:pt x="4036786" y="2418442"/>
                    <a:pt x="4065814" y="2556328"/>
                    <a:pt x="4083957" y="2634342"/>
                  </a:cubicBezTo>
                  <a:cubicBezTo>
                    <a:pt x="4102100" y="2712356"/>
                    <a:pt x="4096658" y="2757714"/>
                    <a:pt x="4105729" y="2797628"/>
                  </a:cubicBezTo>
                  <a:cubicBezTo>
                    <a:pt x="4114800" y="2837542"/>
                    <a:pt x="4142015" y="2846614"/>
                    <a:pt x="4138386" y="2873828"/>
                  </a:cubicBezTo>
                  <a:cubicBezTo>
                    <a:pt x="4134757" y="2901042"/>
                    <a:pt x="4089400" y="2933700"/>
                    <a:pt x="4083957" y="2960914"/>
                  </a:cubicBezTo>
                  <a:cubicBezTo>
                    <a:pt x="4078514" y="2988128"/>
                    <a:pt x="4105729" y="2997200"/>
                    <a:pt x="4105729" y="3037114"/>
                  </a:cubicBezTo>
                  <a:cubicBezTo>
                    <a:pt x="4105729" y="3077028"/>
                    <a:pt x="4105729" y="3127829"/>
                    <a:pt x="4083957" y="3200400"/>
                  </a:cubicBezTo>
                  <a:cubicBezTo>
                    <a:pt x="4062186" y="3272971"/>
                    <a:pt x="4000500" y="3418114"/>
                    <a:pt x="3975100" y="3472542"/>
                  </a:cubicBezTo>
                  <a:cubicBezTo>
                    <a:pt x="3949700" y="3526971"/>
                    <a:pt x="3937000" y="3508828"/>
                    <a:pt x="3931557" y="3526971"/>
                  </a:cubicBezTo>
                  <a:cubicBezTo>
                    <a:pt x="3926114" y="3545114"/>
                    <a:pt x="3955143" y="3574143"/>
                    <a:pt x="3942443" y="3581400"/>
                  </a:cubicBezTo>
                  <a:cubicBezTo>
                    <a:pt x="3929743" y="3588657"/>
                    <a:pt x="3882571" y="3548743"/>
                    <a:pt x="3855357" y="3570514"/>
                  </a:cubicBezTo>
                  <a:cubicBezTo>
                    <a:pt x="3828143" y="3592285"/>
                    <a:pt x="3804557" y="3683000"/>
                    <a:pt x="3779157" y="3712028"/>
                  </a:cubicBezTo>
                  <a:cubicBezTo>
                    <a:pt x="3753757" y="3741056"/>
                    <a:pt x="3724728" y="3731985"/>
                    <a:pt x="3702957" y="3744685"/>
                  </a:cubicBezTo>
                  <a:cubicBezTo>
                    <a:pt x="3681186" y="3757385"/>
                    <a:pt x="3648529" y="3788228"/>
                    <a:pt x="3648529" y="3788228"/>
                  </a:cubicBezTo>
                  <a:lnTo>
                    <a:pt x="3648529" y="3788228"/>
                  </a:lnTo>
                </a:path>
              </a:pathLst>
            </a:custGeom>
            <a:grpFill/>
            <a:ln>
              <a:noFill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10" name="Image 109" descr="khmvtjve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85720" y="142852"/>
            <a:ext cx="2308860" cy="2080260"/>
          </a:xfrm>
          <a:prstGeom prst="rect">
            <a:avLst/>
          </a:prstGeom>
        </p:spPr>
      </p:pic>
      <p:sp>
        <p:nvSpPr>
          <p:cNvPr id="112" name="Bouée 111"/>
          <p:cNvSpPr/>
          <p:nvPr/>
        </p:nvSpPr>
        <p:spPr>
          <a:xfrm rot="21196189">
            <a:off x="4679512" y="-356235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11" name="Image 110" descr="khmvtjve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835140" y="357166"/>
            <a:ext cx="2308860" cy="2080260"/>
          </a:xfrm>
          <a:prstGeom prst="rect">
            <a:avLst/>
          </a:prstGeom>
        </p:spPr>
      </p:pic>
    </p:spTree>
  </p:cSld>
  <p:clrMapOvr>
    <a:masterClrMapping/>
  </p:clrMapOvr>
  <p:transition advTm="17000">
    <p:sndAc>
      <p:stSnd>
        <p:snd r:embed="rId2" name="Bébé lily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1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que 94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6" name="Cylindre 95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7" name="Ellipse 96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98" name="Groupe 97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99" name="Forme libre 98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0" name="Forme libre 99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1" name="Forme libre 100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2" name="Forme libre 101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" name="Forme libre 102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" name="Forme libre 103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" name="Forme libre 104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" name="Forme libre 105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" name="Forme libre 106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8" name="Groupe 107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109" name="Forme libre 108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0" name="Forme libre 109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1" name="Forme libre 110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2" name="Forme libre 111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3" name="Forme libre 112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4" name="Forme libre 113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5" name="Forme libre 114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6" name="Forme libre 115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7" name="Forme libre 116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8" name="Forme libre 117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4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4" cstate="print"/>
          <a:srcRect r="57053"/>
          <a:stretch>
            <a:fillRect/>
          </a:stretch>
        </p:blipFill>
        <p:spPr>
          <a:xfrm>
            <a:off x="0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6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6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6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3" name="Image 42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Image 66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" name="Groupe 69"/>
          <p:cNvGrpSpPr/>
          <p:nvPr/>
        </p:nvGrpSpPr>
        <p:grpSpPr>
          <a:xfrm>
            <a:off x="5214942" y="2857496"/>
            <a:ext cx="928694" cy="1819245"/>
            <a:chOff x="3571868" y="357166"/>
            <a:chExt cx="3584120" cy="6248401"/>
          </a:xfrm>
        </p:grpSpPr>
        <p:sp>
          <p:nvSpPr>
            <p:cNvPr id="71" name="Forme libre 70"/>
            <p:cNvSpPr/>
            <p:nvPr/>
          </p:nvSpPr>
          <p:spPr>
            <a:xfrm>
              <a:off x="5500695" y="2304000"/>
              <a:ext cx="504592" cy="324000"/>
            </a:xfrm>
            <a:custGeom>
              <a:avLst/>
              <a:gdLst>
                <a:gd name="connsiteX0" fmla="*/ 18143 w 243115"/>
                <a:gd name="connsiteY0" fmla="*/ 39914 h 328386"/>
                <a:gd name="connsiteX1" fmla="*/ 203200 w 243115"/>
                <a:gd name="connsiteY1" fmla="*/ 50800 h 328386"/>
                <a:gd name="connsiteX2" fmla="*/ 224972 w 243115"/>
                <a:gd name="connsiteY2" fmla="*/ 257629 h 328386"/>
                <a:gd name="connsiteX3" fmla="*/ 94343 w 243115"/>
                <a:gd name="connsiteY3" fmla="*/ 290286 h 328386"/>
                <a:gd name="connsiteX4" fmla="*/ 18143 w 243115"/>
                <a:gd name="connsiteY4" fmla="*/ 39914 h 328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115" h="328386">
                  <a:moveTo>
                    <a:pt x="18143" y="39914"/>
                  </a:moveTo>
                  <a:cubicBezTo>
                    <a:pt x="36286" y="0"/>
                    <a:pt x="168729" y="14514"/>
                    <a:pt x="203200" y="50800"/>
                  </a:cubicBezTo>
                  <a:cubicBezTo>
                    <a:pt x="237671" y="87086"/>
                    <a:pt x="243115" y="217715"/>
                    <a:pt x="224972" y="257629"/>
                  </a:cubicBezTo>
                  <a:cubicBezTo>
                    <a:pt x="206829" y="297543"/>
                    <a:pt x="128815" y="328386"/>
                    <a:pt x="94343" y="290286"/>
                  </a:cubicBezTo>
                  <a:cubicBezTo>
                    <a:pt x="59872" y="252186"/>
                    <a:pt x="0" y="79828"/>
                    <a:pt x="18143" y="3991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2" name="Forme libre 71"/>
            <p:cNvSpPr/>
            <p:nvPr/>
          </p:nvSpPr>
          <p:spPr>
            <a:xfrm>
              <a:off x="4205514" y="2275115"/>
              <a:ext cx="368300" cy="380999"/>
            </a:xfrm>
            <a:custGeom>
              <a:avLst/>
              <a:gdLst>
                <a:gd name="connsiteX0" fmla="*/ 322943 w 368300"/>
                <a:gd name="connsiteY0" fmla="*/ 21771 h 380999"/>
                <a:gd name="connsiteX1" fmla="*/ 322943 w 368300"/>
                <a:gd name="connsiteY1" fmla="*/ 228599 h 380999"/>
                <a:gd name="connsiteX2" fmla="*/ 50800 w 368300"/>
                <a:gd name="connsiteY2" fmla="*/ 380999 h 380999"/>
                <a:gd name="connsiteX3" fmla="*/ 18143 w 368300"/>
                <a:gd name="connsiteY3" fmla="*/ 228599 h 380999"/>
                <a:gd name="connsiteX4" fmla="*/ 137886 w 368300"/>
                <a:gd name="connsiteY4" fmla="*/ 97971 h 380999"/>
                <a:gd name="connsiteX5" fmla="*/ 322943 w 368300"/>
                <a:gd name="connsiteY5" fmla="*/ 21771 h 380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8300" h="380999">
                  <a:moveTo>
                    <a:pt x="322943" y="21771"/>
                  </a:moveTo>
                  <a:cubicBezTo>
                    <a:pt x="353786" y="43542"/>
                    <a:pt x="368300" y="168728"/>
                    <a:pt x="322943" y="228599"/>
                  </a:cubicBezTo>
                  <a:cubicBezTo>
                    <a:pt x="277586" y="288470"/>
                    <a:pt x="101600" y="380999"/>
                    <a:pt x="50800" y="380999"/>
                  </a:cubicBezTo>
                  <a:cubicBezTo>
                    <a:pt x="0" y="380999"/>
                    <a:pt x="3629" y="275770"/>
                    <a:pt x="18143" y="228599"/>
                  </a:cubicBezTo>
                  <a:cubicBezTo>
                    <a:pt x="32657" y="181428"/>
                    <a:pt x="85272" y="125185"/>
                    <a:pt x="137886" y="97971"/>
                  </a:cubicBezTo>
                  <a:cubicBezTo>
                    <a:pt x="190500" y="70757"/>
                    <a:pt x="292100" y="0"/>
                    <a:pt x="322943" y="2177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3" name="Forme libre 72"/>
            <p:cNvSpPr/>
            <p:nvPr/>
          </p:nvSpPr>
          <p:spPr>
            <a:xfrm>
              <a:off x="3571868" y="357166"/>
              <a:ext cx="3584120" cy="6248401"/>
            </a:xfrm>
            <a:custGeom>
              <a:avLst/>
              <a:gdLst>
                <a:gd name="connsiteX0" fmla="*/ 5393872 w 8042729"/>
                <a:gd name="connsiteY0" fmla="*/ 2237015 h 6248401"/>
                <a:gd name="connsiteX1" fmla="*/ 5807529 w 8042729"/>
                <a:gd name="connsiteY1" fmla="*/ 2149929 h 6248401"/>
                <a:gd name="connsiteX2" fmla="*/ 5546272 w 8042729"/>
                <a:gd name="connsiteY2" fmla="*/ 2356758 h 6248401"/>
                <a:gd name="connsiteX3" fmla="*/ 5285015 w 8042729"/>
                <a:gd name="connsiteY3" fmla="*/ 2149929 h 6248401"/>
                <a:gd name="connsiteX4" fmla="*/ 5252358 w 8042729"/>
                <a:gd name="connsiteY4" fmla="*/ 1997529 h 6248401"/>
                <a:gd name="connsiteX5" fmla="*/ 5099958 w 8042729"/>
                <a:gd name="connsiteY5" fmla="*/ 1986643 h 6248401"/>
                <a:gd name="connsiteX6" fmla="*/ 5056415 w 8042729"/>
                <a:gd name="connsiteY6" fmla="*/ 1953986 h 6248401"/>
                <a:gd name="connsiteX7" fmla="*/ 5056415 w 8042729"/>
                <a:gd name="connsiteY7" fmla="*/ 1801586 h 6248401"/>
                <a:gd name="connsiteX8" fmla="*/ 5176158 w 8042729"/>
                <a:gd name="connsiteY8" fmla="*/ 1692729 h 6248401"/>
                <a:gd name="connsiteX9" fmla="*/ 5252358 w 8042729"/>
                <a:gd name="connsiteY9" fmla="*/ 1725386 h 6248401"/>
                <a:gd name="connsiteX10" fmla="*/ 5393872 w 8042729"/>
                <a:gd name="connsiteY10" fmla="*/ 1638301 h 6248401"/>
                <a:gd name="connsiteX11" fmla="*/ 5415643 w 8042729"/>
                <a:gd name="connsiteY11" fmla="*/ 1572986 h 6248401"/>
                <a:gd name="connsiteX12" fmla="*/ 5361215 w 8042729"/>
                <a:gd name="connsiteY12" fmla="*/ 1562101 h 6248401"/>
                <a:gd name="connsiteX13" fmla="*/ 5339443 w 8042729"/>
                <a:gd name="connsiteY13" fmla="*/ 1464129 h 6248401"/>
                <a:gd name="connsiteX14" fmla="*/ 5241472 w 8042729"/>
                <a:gd name="connsiteY14" fmla="*/ 1409701 h 6248401"/>
                <a:gd name="connsiteX15" fmla="*/ 5306786 w 8042729"/>
                <a:gd name="connsiteY15" fmla="*/ 1333501 h 6248401"/>
                <a:gd name="connsiteX16" fmla="*/ 5089072 w 8042729"/>
                <a:gd name="connsiteY16" fmla="*/ 1279072 h 6248401"/>
                <a:gd name="connsiteX17" fmla="*/ 4762501 w 8042729"/>
                <a:gd name="connsiteY17" fmla="*/ 1235529 h 6248401"/>
                <a:gd name="connsiteX18" fmla="*/ 4403272 w 8042729"/>
                <a:gd name="connsiteY18" fmla="*/ 1170215 h 6248401"/>
                <a:gd name="connsiteX19" fmla="*/ 4185558 w 8042729"/>
                <a:gd name="connsiteY19" fmla="*/ 1083129 h 6248401"/>
                <a:gd name="connsiteX20" fmla="*/ 4174672 w 8042729"/>
                <a:gd name="connsiteY20" fmla="*/ 985158 h 6248401"/>
                <a:gd name="connsiteX21" fmla="*/ 4348843 w 8042729"/>
                <a:gd name="connsiteY21" fmla="*/ 930729 h 6248401"/>
                <a:gd name="connsiteX22" fmla="*/ 4479472 w 8042729"/>
                <a:gd name="connsiteY22" fmla="*/ 756558 h 6248401"/>
                <a:gd name="connsiteX23" fmla="*/ 4588329 w 8042729"/>
                <a:gd name="connsiteY23" fmla="*/ 713015 h 6248401"/>
                <a:gd name="connsiteX24" fmla="*/ 4686301 w 8042729"/>
                <a:gd name="connsiteY24" fmla="*/ 615043 h 6248401"/>
                <a:gd name="connsiteX25" fmla="*/ 4697186 w 8042729"/>
                <a:gd name="connsiteY25" fmla="*/ 549729 h 6248401"/>
                <a:gd name="connsiteX26" fmla="*/ 4827815 w 8042729"/>
                <a:gd name="connsiteY26" fmla="*/ 473529 h 6248401"/>
                <a:gd name="connsiteX27" fmla="*/ 4718958 w 8042729"/>
                <a:gd name="connsiteY27" fmla="*/ 386443 h 6248401"/>
                <a:gd name="connsiteX28" fmla="*/ 4751615 w 8042729"/>
                <a:gd name="connsiteY28" fmla="*/ 321129 h 6248401"/>
                <a:gd name="connsiteX29" fmla="*/ 4544786 w 8042729"/>
                <a:gd name="connsiteY29" fmla="*/ 157843 h 6248401"/>
                <a:gd name="connsiteX30" fmla="*/ 4359729 w 8042729"/>
                <a:gd name="connsiteY30" fmla="*/ 59872 h 6248401"/>
                <a:gd name="connsiteX31" fmla="*/ 3891643 w 8042729"/>
                <a:gd name="connsiteY31" fmla="*/ 16329 h 6248401"/>
                <a:gd name="connsiteX32" fmla="*/ 3499758 w 8042729"/>
                <a:gd name="connsiteY32" fmla="*/ 16329 h 6248401"/>
                <a:gd name="connsiteX33" fmla="*/ 3216729 w 8042729"/>
                <a:gd name="connsiteY33" fmla="*/ 114301 h 6248401"/>
                <a:gd name="connsiteX34" fmla="*/ 3086101 w 8042729"/>
                <a:gd name="connsiteY34" fmla="*/ 136072 h 6248401"/>
                <a:gd name="connsiteX35" fmla="*/ 2966358 w 8042729"/>
                <a:gd name="connsiteY35" fmla="*/ 70758 h 6248401"/>
                <a:gd name="connsiteX36" fmla="*/ 2726872 w 8042729"/>
                <a:gd name="connsiteY36" fmla="*/ 38101 h 6248401"/>
                <a:gd name="connsiteX37" fmla="*/ 2487386 w 8042729"/>
                <a:gd name="connsiteY37" fmla="*/ 92529 h 6248401"/>
                <a:gd name="connsiteX38" fmla="*/ 2389415 w 8042729"/>
                <a:gd name="connsiteY38" fmla="*/ 125186 h 6248401"/>
                <a:gd name="connsiteX39" fmla="*/ 2400301 w 8042729"/>
                <a:gd name="connsiteY39" fmla="*/ 234043 h 6248401"/>
                <a:gd name="connsiteX40" fmla="*/ 2324101 w 8042729"/>
                <a:gd name="connsiteY40" fmla="*/ 244929 h 6248401"/>
                <a:gd name="connsiteX41" fmla="*/ 2291443 w 8042729"/>
                <a:gd name="connsiteY41" fmla="*/ 342901 h 6248401"/>
                <a:gd name="connsiteX42" fmla="*/ 2269672 w 8042729"/>
                <a:gd name="connsiteY42" fmla="*/ 429986 h 6248401"/>
                <a:gd name="connsiteX43" fmla="*/ 2106386 w 8042729"/>
                <a:gd name="connsiteY43" fmla="*/ 451758 h 6248401"/>
                <a:gd name="connsiteX44" fmla="*/ 2215243 w 8042729"/>
                <a:gd name="connsiteY44" fmla="*/ 527958 h 6248401"/>
                <a:gd name="connsiteX45" fmla="*/ 2095501 w 8042729"/>
                <a:gd name="connsiteY45" fmla="*/ 615043 h 6248401"/>
                <a:gd name="connsiteX46" fmla="*/ 2160815 w 8042729"/>
                <a:gd name="connsiteY46" fmla="*/ 756558 h 6248401"/>
                <a:gd name="connsiteX47" fmla="*/ 2030186 w 8042729"/>
                <a:gd name="connsiteY47" fmla="*/ 800101 h 6248401"/>
                <a:gd name="connsiteX48" fmla="*/ 2106386 w 8042729"/>
                <a:gd name="connsiteY48" fmla="*/ 908958 h 6248401"/>
                <a:gd name="connsiteX49" fmla="*/ 2073729 w 8042729"/>
                <a:gd name="connsiteY49" fmla="*/ 1006929 h 6248401"/>
                <a:gd name="connsiteX50" fmla="*/ 2128158 w 8042729"/>
                <a:gd name="connsiteY50" fmla="*/ 1028701 h 6248401"/>
                <a:gd name="connsiteX51" fmla="*/ 2095501 w 8042729"/>
                <a:gd name="connsiteY51" fmla="*/ 1104901 h 6248401"/>
                <a:gd name="connsiteX52" fmla="*/ 2171701 w 8042729"/>
                <a:gd name="connsiteY52" fmla="*/ 1191986 h 6248401"/>
                <a:gd name="connsiteX53" fmla="*/ 2149929 w 8042729"/>
                <a:gd name="connsiteY53" fmla="*/ 1279072 h 6248401"/>
                <a:gd name="connsiteX54" fmla="*/ 2095501 w 8042729"/>
                <a:gd name="connsiteY54" fmla="*/ 1300843 h 6248401"/>
                <a:gd name="connsiteX55" fmla="*/ 2008415 w 8042729"/>
                <a:gd name="connsiteY55" fmla="*/ 1257301 h 6248401"/>
                <a:gd name="connsiteX56" fmla="*/ 1834243 w 8042729"/>
                <a:gd name="connsiteY56" fmla="*/ 1344386 h 6248401"/>
                <a:gd name="connsiteX57" fmla="*/ 1747158 w 8042729"/>
                <a:gd name="connsiteY57" fmla="*/ 1387929 h 6248401"/>
                <a:gd name="connsiteX58" fmla="*/ 1660072 w 8042729"/>
                <a:gd name="connsiteY58" fmla="*/ 1464129 h 6248401"/>
                <a:gd name="connsiteX59" fmla="*/ 1627415 w 8042729"/>
                <a:gd name="connsiteY59" fmla="*/ 1496786 h 6248401"/>
                <a:gd name="connsiteX60" fmla="*/ 1692729 w 8042729"/>
                <a:gd name="connsiteY60" fmla="*/ 1594758 h 6248401"/>
                <a:gd name="connsiteX61" fmla="*/ 1834243 w 8042729"/>
                <a:gd name="connsiteY61" fmla="*/ 1572986 h 6248401"/>
                <a:gd name="connsiteX62" fmla="*/ 1812472 w 8042729"/>
                <a:gd name="connsiteY62" fmla="*/ 1616529 h 6248401"/>
                <a:gd name="connsiteX63" fmla="*/ 1605643 w 8042729"/>
                <a:gd name="connsiteY63" fmla="*/ 1823358 h 6248401"/>
                <a:gd name="connsiteX64" fmla="*/ 1431472 w 8042729"/>
                <a:gd name="connsiteY64" fmla="*/ 2073729 h 6248401"/>
                <a:gd name="connsiteX65" fmla="*/ 1322615 w 8042729"/>
                <a:gd name="connsiteY65" fmla="*/ 2095501 h 6248401"/>
                <a:gd name="connsiteX66" fmla="*/ 1213758 w 8042729"/>
                <a:gd name="connsiteY66" fmla="*/ 2182586 h 6248401"/>
                <a:gd name="connsiteX67" fmla="*/ 1246415 w 8042729"/>
                <a:gd name="connsiteY67" fmla="*/ 2247901 h 6248401"/>
                <a:gd name="connsiteX68" fmla="*/ 1224643 w 8042729"/>
                <a:gd name="connsiteY68" fmla="*/ 2313215 h 6248401"/>
                <a:gd name="connsiteX69" fmla="*/ 1279072 w 8042729"/>
                <a:gd name="connsiteY69" fmla="*/ 2356758 h 6248401"/>
                <a:gd name="connsiteX70" fmla="*/ 1583872 w 8042729"/>
                <a:gd name="connsiteY70" fmla="*/ 2356758 h 6248401"/>
                <a:gd name="connsiteX71" fmla="*/ 1594758 w 8042729"/>
                <a:gd name="connsiteY71" fmla="*/ 2106386 h 6248401"/>
                <a:gd name="connsiteX72" fmla="*/ 1932215 w 8042729"/>
                <a:gd name="connsiteY72" fmla="*/ 1997529 h 6248401"/>
                <a:gd name="connsiteX73" fmla="*/ 2149929 w 8042729"/>
                <a:gd name="connsiteY73" fmla="*/ 2030186 h 6248401"/>
                <a:gd name="connsiteX74" fmla="*/ 2247901 w 8042729"/>
                <a:gd name="connsiteY74" fmla="*/ 1997529 h 6248401"/>
                <a:gd name="connsiteX75" fmla="*/ 2237015 w 8042729"/>
                <a:gd name="connsiteY75" fmla="*/ 1964872 h 6248401"/>
                <a:gd name="connsiteX76" fmla="*/ 2389415 w 8042729"/>
                <a:gd name="connsiteY76" fmla="*/ 1801586 h 6248401"/>
                <a:gd name="connsiteX77" fmla="*/ 2520043 w 8042729"/>
                <a:gd name="connsiteY77" fmla="*/ 1932215 h 6248401"/>
                <a:gd name="connsiteX78" fmla="*/ 2443843 w 8042729"/>
                <a:gd name="connsiteY78" fmla="*/ 1997529 h 6248401"/>
                <a:gd name="connsiteX79" fmla="*/ 2552701 w 8042729"/>
                <a:gd name="connsiteY79" fmla="*/ 2073729 h 6248401"/>
                <a:gd name="connsiteX80" fmla="*/ 2520043 w 8042729"/>
                <a:gd name="connsiteY80" fmla="*/ 2106386 h 6248401"/>
                <a:gd name="connsiteX81" fmla="*/ 2160815 w 8042729"/>
                <a:gd name="connsiteY81" fmla="*/ 2041072 h 6248401"/>
                <a:gd name="connsiteX82" fmla="*/ 1692729 w 8042729"/>
                <a:gd name="connsiteY82" fmla="*/ 2106386 h 6248401"/>
                <a:gd name="connsiteX83" fmla="*/ 1583872 w 8042729"/>
                <a:gd name="connsiteY83" fmla="*/ 2269672 h 6248401"/>
                <a:gd name="connsiteX84" fmla="*/ 1703615 w 8042729"/>
                <a:gd name="connsiteY84" fmla="*/ 2345872 h 6248401"/>
                <a:gd name="connsiteX85" fmla="*/ 1986643 w 8042729"/>
                <a:gd name="connsiteY85" fmla="*/ 2345872 h 6248401"/>
                <a:gd name="connsiteX86" fmla="*/ 2291443 w 8042729"/>
                <a:gd name="connsiteY86" fmla="*/ 2356758 h 6248401"/>
                <a:gd name="connsiteX87" fmla="*/ 2313215 w 8042729"/>
                <a:gd name="connsiteY87" fmla="*/ 2411186 h 6248401"/>
                <a:gd name="connsiteX88" fmla="*/ 2128158 w 8042729"/>
                <a:gd name="connsiteY88" fmla="*/ 2509158 h 6248401"/>
                <a:gd name="connsiteX89" fmla="*/ 1964872 w 8042729"/>
                <a:gd name="connsiteY89" fmla="*/ 2618015 h 6248401"/>
                <a:gd name="connsiteX90" fmla="*/ 1703615 w 8042729"/>
                <a:gd name="connsiteY90" fmla="*/ 2868386 h 6248401"/>
                <a:gd name="connsiteX91" fmla="*/ 1420586 w 8042729"/>
                <a:gd name="connsiteY91" fmla="*/ 3194958 h 6248401"/>
                <a:gd name="connsiteX92" fmla="*/ 1322615 w 8042729"/>
                <a:gd name="connsiteY92" fmla="*/ 3260272 h 6248401"/>
                <a:gd name="connsiteX93" fmla="*/ 854529 w 8042729"/>
                <a:gd name="connsiteY93" fmla="*/ 3412672 h 6248401"/>
                <a:gd name="connsiteX94" fmla="*/ 571501 w 8042729"/>
                <a:gd name="connsiteY94" fmla="*/ 3521529 h 6248401"/>
                <a:gd name="connsiteX95" fmla="*/ 419101 w 8042729"/>
                <a:gd name="connsiteY95" fmla="*/ 3597729 h 6248401"/>
                <a:gd name="connsiteX96" fmla="*/ 723901 w 8042729"/>
                <a:gd name="connsiteY96" fmla="*/ 3706586 h 6248401"/>
                <a:gd name="connsiteX97" fmla="*/ 506186 w 8042729"/>
                <a:gd name="connsiteY97" fmla="*/ 3815443 h 6248401"/>
                <a:gd name="connsiteX98" fmla="*/ 342901 w 8042729"/>
                <a:gd name="connsiteY98" fmla="*/ 4022272 h 6248401"/>
                <a:gd name="connsiteX99" fmla="*/ 397329 w 8042729"/>
                <a:gd name="connsiteY99" fmla="*/ 4033158 h 6248401"/>
                <a:gd name="connsiteX100" fmla="*/ 168729 w 8042729"/>
                <a:gd name="connsiteY100" fmla="*/ 4174672 h 6248401"/>
                <a:gd name="connsiteX101" fmla="*/ 16329 w 8042729"/>
                <a:gd name="connsiteY101" fmla="*/ 4261758 h 6248401"/>
                <a:gd name="connsiteX102" fmla="*/ 266701 w 8042729"/>
                <a:gd name="connsiteY102" fmla="*/ 4337958 h 6248401"/>
                <a:gd name="connsiteX103" fmla="*/ 702129 w 8042729"/>
                <a:gd name="connsiteY103" fmla="*/ 4425043 h 6248401"/>
                <a:gd name="connsiteX104" fmla="*/ 810986 w 8042729"/>
                <a:gd name="connsiteY104" fmla="*/ 4359729 h 6248401"/>
                <a:gd name="connsiteX105" fmla="*/ 1028701 w 8042729"/>
                <a:gd name="connsiteY105" fmla="*/ 4392386 h 6248401"/>
                <a:gd name="connsiteX106" fmla="*/ 1126672 w 8042729"/>
                <a:gd name="connsiteY106" fmla="*/ 4348843 h 6248401"/>
                <a:gd name="connsiteX107" fmla="*/ 1453243 w 8042729"/>
                <a:gd name="connsiteY107" fmla="*/ 4381501 h 6248401"/>
                <a:gd name="connsiteX108" fmla="*/ 1355272 w 8042729"/>
                <a:gd name="connsiteY108" fmla="*/ 4468586 h 6248401"/>
                <a:gd name="connsiteX109" fmla="*/ 1181101 w 8042729"/>
                <a:gd name="connsiteY109" fmla="*/ 4686301 h 6248401"/>
                <a:gd name="connsiteX110" fmla="*/ 1137558 w 8042729"/>
                <a:gd name="connsiteY110" fmla="*/ 5034643 h 6248401"/>
                <a:gd name="connsiteX111" fmla="*/ 1017815 w 8042729"/>
                <a:gd name="connsiteY111" fmla="*/ 5045529 h 6248401"/>
                <a:gd name="connsiteX112" fmla="*/ 1028701 w 8042729"/>
                <a:gd name="connsiteY112" fmla="*/ 5078186 h 6248401"/>
                <a:gd name="connsiteX113" fmla="*/ 952501 w 8042729"/>
                <a:gd name="connsiteY113" fmla="*/ 5121729 h 6248401"/>
                <a:gd name="connsiteX114" fmla="*/ 952501 w 8042729"/>
                <a:gd name="connsiteY114" fmla="*/ 5415643 h 6248401"/>
                <a:gd name="connsiteX115" fmla="*/ 843643 w 8042729"/>
                <a:gd name="connsiteY115" fmla="*/ 5600701 h 6248401"/>
                <a:gd name="connsiteX116" fmla="*/ 767443 w 8042729"/>
                <a:gd name="connsiteY116" fmla="*/ 5709558 h 6248401"/>
                <a:gd name="connsiteX117" fmla="*/ 821872 w 8042729"/>
                <a:gd name="connsiteY117" fmla="*/ 5807529 h 6248401"/>
                <a:gd name="connsiteX118" fmla="*/ 734786 w 8042729"/>
                <a:gd name="connsiteY118" fmla="*/ 5992586 h 6248401"/>
                <a:gd name="connsiteX119" fmla="*/ 1017815 w 8042729"/>
                <a:gd name="connsiteY119" fmla="*/ 5992586 h 6248401"/>
                <a:gd name="connsiteX120" fmla="*/ 1072243 w 8042729"/>
                <a:gd name="connsiteY120" fmla="*/ 6090558 h 6248401"/>
                <a:gd name="connsiteX121" fmla="*/ 1246415 w 8042729"/>
                <a:gd name="connsiteY121" fmla="*/ 6123215 h 6248401"/>
                <a:gd name="connsiteX122" fmla="*/ 1638301 w 8042729"/>
                <a:gd name="connsiteY122" fmla="*/ 6144986 h 6248401"/>
                <a:gd name="connsiteX123" fmla="*/ 1932215 w 8042729"/>
                <a:gd name="connsiteY123" fmla="*/ 6144986 h 6248401"/>
                <a:gd name="connsiteX124" fmla="*/ 2106386 w 8042729"/>
                <a:gd name="connsiteY124" fmla="*/ 6123215 h 6248401"/>
                <a:gd name="connsiteX125" fmla="*/ 2062843 w 8042729"/>
                <a:gd name="connsiteY125" fmla="*/ 6025243 h 6248401"/>
                <a:gd name="connsiteX126" fmla="*/ 1921329 w 8042729"/>
                <a:gd name="connsiteY126" fmla="*/ 5970815 h 6248401"/>
                <a:gd name="connsiteX127" fmla="*/ 1812472 w 8042729"/>
                <a:gd name="connsiteY127" fmla="*/ 5894615 h 6248401"/>
                <a:gd name="connsiteX128" fmla="*/ 1768929 w 8042729"/>
                <a:gd name="connsiteY128" fmla="*/ 5785758 h 6248401"/>
                <a:gd name="connsiteX129" fmla="*/ 1660072 w 8042729"/>
                <a:gd name="connsiteY129" fmla="*/ 5698672 h 6248401"/>
                <a:gd name="connsiteX130" fmla="*/ 1670958 w 8042729"/>
                <a:gd name="connsiteY130" fmla="*/ 5578929 h 6248401"/>
                <a:gd name="connsiteX131" fmla="*/ 1703615 w 8042729"/>
                <a:gd name="connsiteY131" fmla="*/ 5557158 h 6248401"/>
                <a:gd name="connsiteX132" fmla="*/ 1649186 w 8042729"/>
                <a:gd name="connsiteY132" fmla="*/ 5448301 h 6248401"/>
                <a:gd name="connsiteX133" fmla="*/ 1703615 w 8042729"/>
                <a:gd name="connsiteY133" fmla="*/ 5372101 h 6248401"/>
                <a:gd name="connsiteX134" fmla="*/ 1692729 w 8042729"/>
                <a:gd name="connsiteY134" fmla="*/ 5230586 h 6248401"/>
                <a:gd name="connsiteX135" fmla="*/ 1779815 w 8042729"/>
                <a:gd name="connsiteY135" fmla="*/ 5208815 h 6248401"/>
                <a:gd name="connsiteX136" fmla="*/ 1768929 w 8042729"/>
                <a:gd name="connsiteY136" fmla="*/ 5132615 h 6248401"/>
                <a:gd name="connsiteX137" fmla="*/ 2030186 w 8042729"/>
                <a:gd name="connsiteY137" fmla="*/ 4860472 h 6248401"/>
                <a:gd name="connsiteX138" fmla="*/ 2160815 w 8042729"/>
                <a:gd name="connsiteY138" fmla="*/ 4675415 h 6248401"/>
                <a:gd name="connsiteX139" fmla="*/ 2280558 w 8042729"/>
                <a:gd name="connsiteY139" fmla="*/ 4555672 h 6248401"/>
                <a:gd name="connsiteX140" fmla="*/ 2367643 w 8042729"/>
                <a:gd name="connsiteY140" fmla="*/ 4544786 h 6248401"/>
                <a:gd name="connsiteX141" fmla="*/ 2443843 w 8042729"/>
                <a:gd name="connsiteY141" fmla="*/ 4599215 h 6248401"/>
                <a:gd name="connsiteX142" fmla="*/ 2574472 w 8042729"/>
                <a:gd name="connsiteY142" fmla="*/ 4566558 h 6248401"/>
                <a:gd name="connsiteX143" fmla="*/ 2683329 w 8042729"/>
                <a:gd name="connsiteY143" fmla="*/ 4533901 h 6248401"/>
                <a:gd name="connsiteX144" fmla="*/ 2618015 w 8042729"/>
                <a:gd name="connsiteY144" fmla="*/ 4457701 h 6248401"/>
                <a:gd name="connsiteX145" fmla="*/ 2715986 w 8042729"/>
                <a:gd name="connsiteY145" fmla="*/ 4403272 h 6248401"/>
                <a:gd name="connsiteX146" fmla="*/ 2792186 w 8042729"/>
                <a:gd name="connsiteY146" fmla="*/ 4446815 h 6248401"/>
                <a:gd name="connsiteX147" fmla="*/ 2803072 w 8042729"/>
                <a:gd name="connsiteY147" fmla="*/ 4533901 h 6248401"/>
                <a:gd name="connsiteX148" fmla="*/ 2955472 w 8042729"/>
                <a:gd name="connsiteY148" fmla="*/ 4544786 h 6248401"/>
                <a:gd name="connsiteX149" fmla="*/ 3499758 w 8042729"/>
                <a:gd name="connsiteY149" fmla="*/ 4555672 h 6248401"/>
                <a:gd name="connsiteX150" fmla="*/ 3978729 w 8042729"/>
                <a:gd name="connsiteY150" fmla="*/ 4577443 h 6248401"/>
                <a:gd name="connsiteX151" fmla="*/ 4435929 w 8042729"/>
                <a:gd name="connsiteY151" fmla="*/ 4501243 h 6248401"/>
                <a:gd name="connsiteX152" fmla="*/ 4588329 w 8042729"/>
                <a:gd name="connsiteY152" fmla="*/ 4501243 h 6248401"/>
                <a:gd name="connsiteX153" fmla="*/ 4740729 w 8042729"/>
                <a:gd name="connsiteY153" fmla="*/ 4479472 h 6248401"/>
                <a:gd name="connsiteX154" fmla="*/ 4838701 w 8042729"/>
                <a:gd name="connsiteY154" fmla="*/ 4490358 h 6248401"/>
                <a:gd name="connsiteX155" fmla="*/ 4751615 w 8042729"/>
                <a:gd name="connsiteY155" fmla="*/ 4697186 h 6248401"/>
                <a:gd name="connsiteX156" fmla="*/ 4697186 w 8042729"/>
                <a:gd name="connsiteY156" fmla="*/ 4871358 h 6248401"/>
                <a:gd name="connsiteX157" fmla="*/ 4762501 w 8042729"/>
                <a:gd name="connsiteY157" fmla="*/ 5143501 h 6248401"/>
                <a:gd name="connsiteX158" fmla="*/ 4664529 w 8042729"/>
                <a:gd name="connsiteY158" fmla="*/ 5197929 h 6248401"/>
                <a:gd name="connsiteX159" fmla="*/ 4686301 w 8042729"/>
                <a:gd name="connsiteY159" fmla="*/ 5274129 h 6248401"/>
                <a:gd name="connsiteX160" fmla="*/ 4675415 w 8042729"/>
                <a:gd name="connsiteY160" fmla="*/ 5372101 h 6248401"/>
                <a:gd name="connsiteX161" fmla="*/ 4664529 w 8042729"/>
                <a:gd name="connsiteY161" fmla="*/ 5502729 h 6248401"/>
                <a:gd name="connsiteX162" fmla="*/ 4512129 w 8042729"/>
                <a:gd name="connsiteY162" fmla="*/ 5698672 h 6248401"/>
                <a:gd name="connsiteX163" fmla="*/ 4425043 w 8042729"/>
                <a:gd name="connsiteY163" fmla="*/ 5753101 h 6248401"/>
                <a:gd name="connsiteX164" fmla="*/ 4414158 w 8042729"/>
                <a:gd name="connsiteY164" fmla="*/ 5894615 h 6248401"/>
                <a:gd name="connsiteX165" fmla="*/ 4348843 w 8042729"/>
                <a:gd name="connsiteY165" fmla="*/ 6047015 h 6248401"/>
                <a:gd name="connsiteX166" fmla="*/ 4566558 w 8042729"/>
                <a:gd name="connsiteY166" fmla="*/ 6101443 h 6248401"/>
                <a:gd name="connsiteX167" fmla="*/ 4860472 w 8042729"/>
                <a:gd name="connsiteY167" fmla="*/ 6079672 h 6248401"/>
                <a:gd name="connsiteX168" fmla="*/ 4860472 w 8042729"/>
                <a:gd name="connsiteY168" fmla="*/ 6177643 h 6248401"/>
                <a:gd name="connsiteX169" fmla="*/ 5099958 w 8042729"/>
                <a:gd name="connsiteY169" fmla="*/ 6232072 h 6248401"/>
                <a:gd name="connsiteX170" fmla="*/ 5372101 w 8042729"/>
                <a:gd name="connsiteY170" fmla="*/ 6242958 h 6248401"/>
                <a:gd name="connsiteX171" fmla="*/ 5763986 w 8042729"/>
                <a:gd name="connsiteY171" fmla="*/ 6232072 h 6248401"/>
                <a:gd name="connsiteX172" fmla="*/ 5709558 w 8042729"/>
                <a:gd name="connsiteY172" fmla="*/ 6144986 h 6248401"/>
                <a:gd name="connsiteX173" fmla="*/ 5491843 w 8042729"/>
                <a:gd name="connsiteY173" fmla="*/ 6036129 h 6248401"/>
                <a:gd name="connsiteX174" fmla="*/ 5328558 w 8042729"/>
                <a:gd name="connsiteY174" fmla="*/ 5851072 h 6248401"/>
                <a:gd name="connsiteX175" fmla="*/ 5306786 w 8042729"/>
                <a:gd name="connsiteY175" fmla="*/ 5731329 h 6248401"/>
                <a:gd name="connsiteX176" fmla="*/ 5404758 w 8042729"/>
                <a:gd name="connsiteY176" fmla="*/ 5317672 h 6248401"/>
                <a:gd name="connsiteX177" fmla="*/ 5666015 w 8042729"/>
                <a:gd name="connsiteY177" fmla="*/ 4729843 h 6248401"/>
                <a:gd name="connsiteX178" fmla="*/ 5687786 w 8042729"/>
                <a:gd name="connsiteY178" fmla="*/ 4566558 h 6248401"/>
                <a:gd name="connsiteX179" fmla="*/ 5818415 w 8042729"/>
                <a:gd name="connsiteY179" fmla="*/ 4414158 h 6248401"/>
                <a:gd name="connsiteX180" fmla="*/ 5807529 w 8042729"/>
                <a:gd name="connsiteY180" fmla="*/ 4316186 h 6248401"/>
                <a:gd name="connsiteX181" fmla="*/ 5981701 w 8042729"/>
                <a:gd name="connsiteY181" fmla="*/ 4283529 h 6248401"/>
                <a:gd name="connsiteX182" fmla="*/ 6123215 w 8042729"/>
                <a:gd name="connsiteY182" fmla="*/ 4305301 h 6248401"/>
                <a:gd name="connsiteX183" fmla="*/ 6068786 w 8042729"/>
                <a:gd name="connsiteY183" fmla="*/ 4239986 h 6248401"/>
                <a:gd name="connsiteX184" fmla="*/ 6242958 w 8042729"/>
                <a:gd name="connsiteY184" fmla="*/ 4185558 h 6248401"/>
                <a:gd name="connsiteX185" fmla="*/ 6438901 w 8042729"/>
                <a:gd name="connsiteY185" fmla="*/ 4087586 h 6248401"/>
                <a:gd name="connsiteX186" fmla="*/ 6384472 w 8042729"/>
                <a:gd name="connsiteY186" fmla="*/ 4033158 h 6248401"/>
                <a:gd name="connsiteX187" fmla="*/ 6689272 w 8042729"/>
                <a:gd name="connsiteY187" fmla="*/ 3967843 h 6248401"/>
                <a:gd name="connsiteX188" fmla="*/ 6765472 w 8042729"/>
                <a:gd name="connsiteY188" fmla="*/ 3858986 h 6248401"/>
                <a:gd name="connsiteX189" fmla="*/ 7266215 w 8042729"/>
                <a:gd name="connsiteY189" fmla="*/ 3673929 h 6248401"/>
                <a:gd name="connsiteX190" fmla="*/ 7516586 w 8042729"/>
                <a:gd name="connsiteY190" fmla="*/ 3434443 h 6248401"/>
                <a:gd name="connsiteX191" fmla="*/ 7451272 w 8042729"/>
                <a:gd name="connsiteY191" fmla="*/ 3369129 h 6248401"/>
                <a:gd name="connsiteX192" fmla="*/ 7745186 w 8042729"/>
                <a:gd name="connsiteY192" fmla="*/ 3162301 h 6248401"/>
                <a:gd name="connsiteX193" fmla="*/ 7647215 w 8042729"/>
                <a:gd name="connsiteY193" fmla="*/ 3107872 h 6248401"/>
                <a:gd name="connsiteX194" fmla="*/ 7875815 w 8042729"/>
                <a:gd name="connsiteY194" fmla="*/ 2966358 h 6248401"/>
                <a:gd name="connsiteX195" fmla="*/ 7658101 w 8042729"/>
                <a:gd name="connsiteY195" fmla="*/ 2868386 h 6248401"/>
                <a:gd name="connsiteX196" fmla="*/ 7984672 w 8042729"/>
                <a:gd name="connsiteY196" fmla="*/ 2628901 h 6248401"/>
                <a:gd name="connsiteX197" fmla="*/ 8006443 w 8042729"/>
                <a:gd name="connsiteY197" fmla="*/ 2585358 h 6248401"/>
                <a:gd name="connsiteX198" fmla="*/ 7908472 w 8042729"/>
                <a:gd name="connsiteY198" fmla="*/ 2498272 h 6248401"/>
                <a:gd name="connsiteX199" fmla="*/ 7908472 w 8042729"/>
                <a:gd name="connsiteY199" fmla="*/ 2454729 h 6248401"/>
                <a:gd name="connsiteX200" fmla="*/ 7930243 w 8042729"/>
                <a:gd name="connsiteY200" fmla="*/ 2302329 h 6248401"/>
                <a:gd name="connsiteX201" fmla="*/ 7843158 w 8042729"/>
                <a:gd name="connsiteY201" fmla="*/ 2128158 h 6248401"/>
                <a:gd name="connsiteX202" fmla="*/ 7636329 w 8042729"/>
                <a:gd name="connsiteY202" fmla="*/ 1932215 h 6248401"/>
                <a:gd name="connsiteX203" fmla="*/ 7353301 w 8042729"/>
                <a:gd name="connsiteY203" fmla="*/ 1899558 h 6248401"/>
                <a:gd name="connsiteX204" fmla="*/ 7113815 w 8042729"/>
                <a:gd name="connsiteY204" fmla="*/ 1910443 h 6248401"/>
                <a:gd name="connsiteX205" fmla="*/ 7026729 w 8042729"/>
                <a:gd name="connsiteY205" fmla="*/ 1899558 h 6248401"/>
                <a:gd name="connsiteX206" fmla="*/ 7015843 w 8042729"/>
                <a:gd name="connsiteY206" fmla="*/ 1790701 h 6248401"/>
                <a:gd name="connsiteX207" fmla="*/ 6754586 w 8042729"/>
                <a:gd name="connsiteY207" fmla="*/ 1747158 h 6248401"/>
                <a:gd name="connsiteX208" fmla="*/ 6667501 w 8042729"/>
                <a:gd name="connsiteY208" fmla="*/ 1670958 h 6248401"/>
                <a:gd name="connsiteX209" fmla="*/ 6351815 w 8042729"/>
                <a:gd name="connsiteY209" fmla="*/ 1736272 h 6248401"/>
                <a:gd name="connsiteX210" fmla="*/ 5709558 w 8042729"/>
                <a:gd name="connsiteY210" fmla="*/ 1932215 h 6248401"/>
                <a:gd name="connsiteX211" fmla="*/ 5382986 w 8042729"/>
                <a:gd name="connsiteY211" fmla="*/ 1997529 h 6248401"/>
                <a:gd name="connsiteX212" fmla="*/ 5197929 w 8042729"/>
                <a:gd name="connsiteY212" fmla="*/ 1997529 h 6248401"/>
                <a:gd name="connsiteX213" fmla="*/ 5132615 w 8042729"/>
                <a:gd name="connsiteY213" fmla="*/ 1986643 h 6248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</a:cxnLst>
              <a:rect l="l" t="t" r="r" b="b"/>
              <a:pathLst>
                <a:path w="8042729" h="6248401">
                  <a:moveTo>
                    <a:pt x="5393872" y="2237015"/>
                  </a:moveTo>
                  <a:cubicBezTo>
                    <a:pt x="5588000" y="2183493"/>
                    <a:pt x="5782129" y="2129972"/>
                    <a:pt x="5807529" y="2149929"/>
                  </a:cubicBezTo>
                  <a:cubicBezTo>
                    <a:pt x="5832929" y="2169886"/>
                    <a:pt x="5633358" y="2356758"/>
                    <a:pt x="5546272" y="2356758"/>
                  </a:cubicBezTo>
                  <a:cubicBezTo>
                    <a:pt x="5459186" y="2356758"/>
                    <a:pt x="5334001" y="2209800"/>
                    <a:pt x="5285015" y="2149929"/>
                  </a:cubicBezTo>
                  <a:cubicBezTo>
                    <a:pt x="5236029" y="2090058"/>
                    <a:pt x="5283201" y="2024743"/>
                    <a:pt x="5252358" y="1997529"/>
                  </a:cubicBezTo>
                  <a:cubicBezTo>
                    <a:pt x="5221515" y="1970315"/>
                    <a:pt x="5132615" y="1993900"/>
                    <a:pt x="5099958" y="1986643"/>
                  </a:cubicBezTo>
                  <a:cubicBezTo>
                    <a:pt x="5067301" y="1979386"/>
                    <a:pt x="5063672" y="1984829"/>
                    <a:pt x="5056415" y="1953986"/>
                  </a:cubicBezTo>
                  <a:cubicBezTo>
                    <a:pt x="5049158" y="1923143"/>
                    <a:pt x="5036458" y="1845129"/>
                    <a:pt x="5056415" y="1801586"/>
                  </a:cubicBezTo>
                  <a:cubicBezTo>
                    <a:pt x="5076372" y="1758043"/>
                    <a:pt x="5143501" y="1705429"/>
                    <a:pt x="5176158" y="1692729"/>
                  </a:cubicBezTo>
                  <a:cubicBezTo>
                    <a:pt x="5208815" y="1680029"/>
                    <a:pt x="5216072" y="1734457"/>
                    <a:pt x="5252358" y="1725386"/>
                  </a:cubicBezTo>
                  <a:cubicBezTo>
                    <a:pt x="5288644" y="1716315"/>
                    <a:pt x="5366658" y="1663701"/>
                    <a:pt x="5393872" y="1638301"/>
                  </a:cubicBezTo>
                  <a:cubicBezTo>
                    <a:pt x="5421086" y="1612901"/>
                    <a:pt x="5421086" y="1585686"/>
                    <a:pt x="5415643" y="1572986"/>
                  </a:cubicBezTo>
                  <a:cubicBezTo>
                    <a:pt x="5410200" y="1560286"/>
                    <a:pt x="5373915" y="1580244"/>
                    <a:pt x="5361215" y="1562101"/>
                  </a:cubicBezTo>
                  <a:cubicBezTo>
                    <a:pt x="5348515" y="1543958"/>
                    <a:pt x="5359400" y="1489529"/>
                    <a:pt x="5339443" y="1464129"/>
                  </a:cubicBezTo>
                  <a:cubicBezTo>
                    <a:pt x="5319486" y="1438729"/>
                    <a:pt x="5246915" y="1431472"/>
                    <a:pt x="5241472" y="1409701"/>
                  </a:cubicBezTo>
                  <a:cubicBezTo>
                    <a:pt x="5236029" y="1387930"/>
                    <a:pt x="5332186" y="1355272"/>
                    <a:pt x="5306786" y="1333501"/>
                  </a:cubicBezTo>
                  <a:cubicBezTo>
                    <a:pt x="5281386" y="1311730"/>
                    <a:pt x="5179786" y="1295401"/>
                    <a:pt x="5089072" y="1279072"/>
                  </a:cubicBezTo>
                  <a:cubicBezTo>
                    <a:pt x="4998358" y="1262743"/>
                    <a:pt x="4876801" y="1253672"/>
                    <a:pt x="4762501" y="1235529"/>
                  </a:cubicBezTo>
                  <a:cubicBezTo>
                    <a:pt x="4648201" y="1217386"/>
                    <a:pt x="4499429" y="1195615"/>
                    <a:pt x="4403272" y="1170215"/>
                  </a:cubicBezTo>
                  <a:cubicBezTo>
                    <a:pt x="4307115" y="1144815"/>
                    <a:pt x="4223658" y="1113972"/>
                    <a:pt x="4185558" y="1083129"/>
                  </a:cubicBezTo>
                  <a:cubicBezTo>
                    <a:pt x="4147458" y="1052286"/>
                    <a:pt x="4147458" y="1010558"/>
                    <a:pt x="4174672" y="985158"/>
                  </a:cubicBezTo>
                  <a:cubicBezTo>
                    <a:pt x="4201886" y="959758"/>
                    <a:pt x="4298043" y="968829"/>
                    <a:pt x="4348843" y="930729"/>
                  </a:cubicBezTo>
                  <a:cubicBezTo>
                    <a:pt x="4399643" y="892629"/>
                    <a:pt x="4439558" y="792844"/>
                    <a:pt x="4479472" y="756558"/>
                  </a:cubicBezTo>
                  <a:cubicBezTo>
                    <a:pt x="4519386" y="720272"/>
                    <a:pt x="4553858" y="736601"/>
                    <a:pt x="4588329" y="713015"/>
                  </a:cubicBezTo>
                  <a:cubicBezTo>
                    <a:pt x="4622800" y="689429"/>
                    <a:pt x="4668158" y="642257"/>
                    <a:pt x="4686301" y="615043"/>
                  </a:cubicBezTo>
                  <a:cubicBezTo>
                    <a:pt x="4704444" y="587829"/>
                    <a:pt x="4673600" y="573315"/>
                    <a:pt x="4697186" y="549729"/>
                  </a:cubicBezTo>
                  <a:cubicBezTo>
                    <a:pt x="4720772" y="526143"/>
                    <a:pt x="4824186" y="500743"/>
                    <a:pt x="4827815" y="473529"/>
                  </a:cubicBezTo>
                  <a:cubicBezTo>
                    <a:pt x="4831444" y="446315"/>
                    <a:pt x="4731658" y="411843"/>
                    <a:pt x="4718958" y="386443"/>
                  </a:cubicBezTo>
                  <a:cubicBezTo>
                    <a:pt x="4706258" y="361043"/>
                    <a:pt x="4780644" y="359229"/>
                    <a:pt x="4751615" y="321129"/>
                  </a:cubicBezTo>
                  <a:cubicBezTo>
                    <a:pt x="4722586" y="283029"/>
                    <a:pt x="4610100" y="201386"/>
                    <a:pt x="4544786" y="157843"/>
                  </a:cubicBezTo>
                  <a:cubicBezTo>
                    <a:pt x="4479472" y="114300"/>
                    <a:pt x="4468586" y="83458"/>
                    <a:pt x="4359729" y="59872"/>
                  </a:cubicBezTo>
                  <a:cubicBezTo>
                    <a:pt x="4250872" y="36286"/>
                    <a:pt x="4034971" y="23586"/>
                    <a:pt x="3891643" y="16329"/>
                  </a:cubicBezTo>
                  <a:cubicBezTo>
                    <a:pt x="3748315" y="9072"/>
                    <a:pt x="3612244" y="0"/>
                    <a:pt x="3499758" y="16329"/>
                  </a:cubicBezTo>
                  <a:cubicBezTo>
                    <a:pt x="3387272" y="32658"/>
                    <a:pt x="3285672" y="94344"/>
                    <a:pt x="3216729" y="114301"/>
                  </a:cubicBezTo>
                  <a:cubicBezTo>
                    <a:pt x="3147786" y="134258"/>
                    <a:pt x="3127830" y="143329"/>
                    <a:pt x="3086101" y="136072"/>
                  </a:cubicBezTo>
                  <a:cubicBezTo>
                    <a:pt x="3044373" y="128815"/>
                    <a:pt x="3026229" y="87086"/>
                    <a:pt x="2966358" y="70758"/>
                  </a:cubicBezTo>
                  <a:cubicBezTo>
                    <a:pt x="2906487" y="54430"/>
                    <a:pt x="2806701" y="34473"/>
                    <a:pt x="2726872" y="38101"/>
                  </a:cubicBezTo>
                  <a:cubicBezTo>
                    <a:pt x="2647043" y="41730"/>
                    <a:pt x="2543629" y="78015"/>
                    <a:pt x="2487386" y="92529"/>
                  </a:cubicBezTo>
                  <a:cubicBezTo>
                    <a:pt x="2431143" y="107043"/>
                    <a:pt x="2403929" y="101601"/>
                    <a:pt x="2389415" y="125186"/>
                  </a:cubicBezTo>
                  <a:cubicBezTo>
                    <a:pt x="2374901" y="148771"/>
                    <a:pt x="2411187" y="214086"/>
                    <a:pt x="2400301" y="234043"/>
                  </a:cubicBezTo>
                  <a:cubicBezTo>
                    <a:pt x="2389415" y="254000"/>
                    <a:pt x="2342244" y="226786"/>
                    <a:pt x="2324101" y="244929"/>
                  </a:cubicBezTo>
                  <a:cubicBezTo>
                    <a:pt x="2305958" y="263072"/>
                    <a:pt x="2300514" y="312058"/>
                    <a:pt x="2291443" y="342901"/>
                  </a:cubicBezTo>
                  <a:cubicBezTo>
                    <a:pt x="2282372" y="373744"/>
                    <a:pt x="2300515" y="411843"/>
                    <a:pt x="2269672" y="429986"/>
                  </a:cubicBezTo>
                  <a:cubicBezTo>
                    <a:pt x="2238829" y="448129"/>
                    <a:pt x="2115457" y="435429"/>
                    <a:pt x="2106386" y="451758"/>
                  </a:cubicBezTo>
                  <a:cubicBezTo>
                    <a:pt x="2097315" y="468087"/>
                    <a:pt x="2217057" y="500744"/>
                    <a:pt x="2215243" y="527958"/>
                  </a:cubicBezTo>
                  <a:cubicBezTo>
                    <a:pt x="2213429" y="555172"/>
                    <a:pt x="2104572" y="576943"/>
                    <a:pt x="2095501" y="615043"/>
                  </a:cubicBezTo>
                  <a:cubicBezTo>
                    <a:pt x="2086430" y="653143"/>
                    <a:pt x="2171701" y="725715"/>
                    <a:pt x="2160815" y="756558"/>
                  </a:cubicBezTo>
                  <a:cubicBezTo>
                    <a:pt x="2149929" y="787401"/>
                    <a:pt x="2039258" y="774701"/>
                    <a:pt x="2030186" y="800101"/>
                  </a:cubicBezTo>
                  <a:cubicBezTo>
                    <a:pt x="2021114" y="825501"/>
                    <a:pt x="2099129" y="874487"/>
                    <a:pt x="2106386" y="908958"/>
                  </a:cubicBezTo>
                  <a:cubicBezTo>
                    <a:pt x="2113643" y="943429"/>
                    <a:pt x="2070100" y="986972"/>
                    <a:pt x="2073729" y="1006929"/>
                  </a:cubicBezTo>
                  <a:cubicBezTo>
                    <a:pt x="2077358" y="1026886"/>
                    <a:pt x="2124529" y="1012372"/>
                    <a:pt x="2128158" y="1028701"/>
                  </a:cubicBezTo>
                  <a:cubicBezTo>
                    <a:pt x="2131787" y="1045030"/>
                    <a:pt x="2088244" y="1077687"/>
                    <a:pt x="2095501" y="1104901"/>
                  </a:cubicBezTo>
                  <a:cubicBezTo>
                    <a:pt x="2102758" y="1132115"/>
                    <a:pt x="2162630" y="1162958"/>
                    <a:pt x="2171701" y="1191986"/>
                  </a:cubicBezTo>
                  <a:cubicBezTo>
                    <a:pt x="2180772" y="1221014"/>
                    <a:pt x="2162629" y="1260929"/>
                    <a:pt x="2149929" y="1279072"/>
                  </a:cubicBezTo>
                  <a:cubicBezTo>
                    <a:pt x="2137229" y="1297215"/>
                    <a:pt x="2119087" y="1304472"/>
                    <a:pt x="2095501" y="1300843"/>
                  </a:cubicBezTo>
                  <a:cubicBezTo>
                    <a:pt x="2071915" y="1297214"/>
                    <a:pt x="2051958" y="1250044"/>
                    <a:pt x="2008415" y="1257301"/>
                  </a:cubicBezTo>
                  <a:cubicBezTo>
                    <a:pt x="1964872" y="1264558"/>
                    <a:pt x="1834243" y="1344386"/>
                    <a:pt x="1834243" y="1344386"/>
                  </a:cubicBezTo>
                  <a:cubicBezTo>
                    <a:pt x="1790700" y="1366157"/>
                    <a:pt x="1776187" y="1367972"/>
                    <a:pt x="1747158" y="1387929"/>
                  </a:cubicBezTo>
                  <a:cubicBezTo>
                    <a:pt x="1718130" y="1407886"/>
                    <a:pt x="1680029" y="1445986"/>
                    <a:pt x="1660072" y="1464129"/>
                  </a:cubicBezTo>
                  <a:cubicBezTo>
                    <a:pt x="1640115" y="1482272"/>
                    <a:pt x="1621972" y="1475015"/>
                    <a:pt x="1627415" y="1496786"/>
                  </a:cubicBezTo>
                  <a:cubicBezTo>
                    <a:pt x="1632858" y="1518558"/>
                    <a:pt x="1658258" y="1582058"/>
                    <a:pt x="1692729" y="1594758"/>
                  </a:cubicBezTo>
                  <a:cubicBezTo>
                    <a:pt x="1727200" y="1607458"/>
                    <a:pt x="1814286" y="1569358"/>
                    <a:pt x="1834243" y="1572986"/>
                  </a:cubicBezTo>
                  <a:cubicBezTo>
                    <a:pt x="1854200" y="1576614"/>
                    <a:pt x="1850572" y="1574800"/>
                    <a:pt x="1812472" y="1616529"/>
                  </a:cubicBezTo>
                  <a:cubicBezTo>
                    <a:pt x="1774372" y="1658258"/>
                    <a:pt x="1669143" y="1747158"/>
                    <a:pt x="1605643" y="1823358"/>
                  </a:cubicBezTo>
                  <a:cubicBezTo>
                    <a:pt x="1542143" y="1899558"/>
                    <a:pt x="1478643" y="2028372"/>
                    <a:pt x="1431472" y="2073729"/>
                  </a:cubicBezTo>
                  <a:cubicBezTo>
                    <a:pt x="1384301" y="2119086"/>
                    <a:pt x="1358901" y="2077358"/>
                    <a:pt x="1322615" y="2095501"/>
                  </a:cubicBezTo>
                  <a:cubicBezTo>
                    <a:pt x="1286329" y="2113644"/>
                    <a:pt x="1226458" y="2157186"/>
                    <a:pt x="1213758" y="2182586"/>
                  </a:cubicBezTo>
                  <a:cubicBezTo>
                    <a:pt x="1201058" y="2207986"/>
                    <a:pt x="1244601" y="2226130"/>
                    <a:pt x="1246415" y="2247901"/>
                  </a:cubicBezTo>
                  <a:cubicBezTo>
                    <a:pt x="1248229" y="2269672"/>
                    <a:pt x="1219200" y="2295072"/>
                    <a:pt x="1224643" y="2313215"/>
                  </a:cubicBezTo>
                  <a:cubicBezTo>
                    <a:pt x="1230086" y="2331358"/>
                    <a:pt x="1219201" y="2349501"/>
                    <a:pt x="1279072" y="2356758"/>
                  </a:cubicBezTo>
                  <a:cubicBezTo>
                    <a:pt x="1338943" y="2364015"/>
                    <a:pt x="1531258" y="2398487"/>
                    <a:pt x="1583872" y="2356758"/>
                  </a:cubicBezTo>
                  <a:cubicBezTo>
                    <a:pt x="1636486" y="2315029"/>
                    <a:pt x="1536701" y="2166257"/>
                    <a:pt x="1594758" y="2106386"/>
                  </a:cubicBezTo>
                  <a:cubicBezTo>
                    <a:pt x="1652815" y="2046515"/>
                    <a:pt x="1839687" y="2010229"/>
                    <a:pt x="1932215" y="1997529"/>
                  </a:cubicBezTo>
                  <a:cubicBezTo>
                    <a:pt x="2024743" y="1984829"/>
                    <a:pt x="2097315" y="2030186"/>
                    <a:pt x="2149929" y="2030186"/>
                  </a:cubicBezTo>
                  <a:cubicBezTo>
                    <a:pt x="2202543" y="2030186"/>
                    <a:pt x="2233387" y="2008415"/>
                    <a:pt x="2247901" y="1997529"/>
                  </a:cubicBezTo>
                  <a:cubicBezTo>
                    <a:pt x="2262415" y="1986643"/>
                    <a:pt x="2213429" y="1997529"/>
                    <a:pt x="2237015" y="1964872"/>
                  </a:cubicBezTo>
                  <a:cubicBezTo>
                    <a:pt x="2260601" y="1932215"/>
                    <a:pt x="2342244" y="1807029"/>
                    <a:pt x="2389415" y="1801586"/>
                  </a:cubicBezTo>
                  <a:cubicBezTo>
                    <a:pt x="2436586" y="1796143"/>
                    <a:pt x="2510972" y="1899558"/>
                    <a:pt x="2520043" y="1932215"/>
                  </a:cubicBezTo>
                  <a:cubicBezTo>
                    <a:pt x="2529114" y="1964872"/>
                    <a:pt x="2438400" y="1973943"/>
                    <a:pt x="2443843" y="1997529"/>
                  </a:cubicBezTo>
                  <a:cubicBezTo>
                    <a:pt x="2449286" y="2021115"/>
                    <a:pt x="2540001" y="2055586"/>
                    <a:pt x="2552701" y="2073729"/>
                  </a:cubicBezTo>
                  <a:cubicBezTo>
                    <a:pt x="2565401" y="2091872"/>
                    <a:pt x="2585357" y="2111829"/>
                    <a:pt x="2520043" y="2106386"/>
                  </a:cubicBezTo>
                  <a:cubicBezTo>
                    <a:pt x="2454729" y="2100943"/>
                    <a:pt x="2298701" y="2041072"/>
                    <a:pt x="2160815" y="2041072"/>
                  </a:cubicBezTo>
                  <a:cubicBezTo>
                    <a:pt x="2022929" y="2041072"/>
                    <a:pt x="1788886" y="2068286"/>
                    <a:pt x="1692729" y="2106386"/>
                  </a:cubicBezTo>
                  <a:cubicBezTo>
                    <a:pt x="1596572" y="2144486"/>
                    <a:pt x="1582058" y="2229758"/>
                    <a:pt x="1583872" y="2269672"/>
                  </a:cubicBezTo>
                  <a:cubicBezTo>
                    <a:pt x="1585686" y="2309586"/>
                    <a:pt x="1636487" y="2333172"/>
                    <a:pt x="1703615" y="2345872"/>
                  </a:cubicBezTo>
                  <a:cubicBezTo>
                    <a:pt x="1770743" y="2358572"/>
                    <a:pt x="1888672" y="2344058"/>
                    <a:pt x="1986643" y="2345872"/>
                  </a:cubicBezTo>
                  <a:cubicBezTo>
                    <a:pt x="2084614" y="2347686"/>
                    <a:pt x="2237014" y="2345872"/>
                    <a:pt x="2291443" y="2356758"/>
                  </a:cubicBezTo>
                  <a:cubicBezTo>
                    <a:pt x="2345872" y="2367644"/>
                    <a:pt x="2340429" y="2385786"/>
                    <a:pt x="2313215" y="2411186"/>
                  </a:cubicBezTo>
                  <a:cubicBezTo>
                    <a:pt x="2286001" y="2436586"/>
                    <a:pt x="2186215" y="2474687"/>
                    <a:pt x="2128158" y="2509158"/>
                  </a:cubicBezTo>
                  <a:cubicBezTo>
                    <a:pt x="2070101" y="2543629"/>
                    <a:pt x="2035629" y="2558144"/>
                    <a:pt x="1964872" y="2618015"/>
                  </a:cubicBezTo>
                  <a:cubicBezTo>
                    <a:pt x="1894115" y="2677886"/>
                    <a:pt x="1794329" y="2772229"/>
                    <a:pt x="1703615" y="2868386"/>
                  </a:cubicBezTo>
                  <a:cubicBezTo>
                    <a:pt x="1612901" y="2964543"/>
                    <a:pt x="1484086" y="3129644"/>
                    <a:pt x="1420586" y="3194958"/>
                  </a:cubicBezTo>
                  <a:cubicBezTo>
                    <a:pt x="1357086" y="3260272"/>
                    <a:pt x="1416958" y="3223986"/>
                    <a:pt x="1322615" y="3260272"/>
                  </a:cubicBezTo>
                  <a:cubicBezTo>
                    <a:pt x="1228272" y="3296558"/>
                    <a:pt x="979715" y="3369129"/>
                    <a:pt x="854529" y="3412672"/>
                  </a:cubicBezTo>
                  <a:cubicBezTo>
                    <a:pt x="729343" y="3456215"/>
                    <a:pt x="644072" y="3490686"/>
                    <a:pt x="571501" y="3521529"/>
                  </a:cubicBezTo>
                  <a:cubicBezTo>
                    <a:pt x="498930" y="3552372"/>
                    <a:pt x="393701" y="3566886"/>
                    <a:pt x="419101" y="3597729"/>
                  </a:cubicBezTo>
                  <a:cubicBezTo>
                    <a:pt x="444501" y="3628572"/>
                    <a:pt x="709387" y="3670301"/>
                    <a:pt x="723901" y="3706586"/>
                  </a:cubicBezTo>
                  <a:cubicBezTo>
                    <a:pt x="738415" y="3742871"/>
                    <a:pt x="569686" y="3762829"/>
                    <a:pt x="506186" y="3815443"/>
                  </a:cubicBezTo>
                  <a:cubicBezTo>
                    <a:pt x="442686" y="3868057"/>
                    <a:pt x="361044" y="3985986"/>
                    <a:pt x="342901" y="4022272"/>
                  </a:cubicBezTo>
                  <a:cubicBezTo>
                    <a:pt x="324758" y="4058558"/>
                    <a:pt x="426358" y="4007758"/>
                    <a:pt x="397329" y="4033158"/>
                  </a:cubicBezTo>
                  <a:cubicBezTo>
                    <a:pt x="368300" y="4058558"/>
                    <a:pt x="232229" y="4136572"/>
                    <a:pt x="168729" y="4174672"/>
                  </a:cubicBezTo>
                  <a:cubicBezTo>
                    <a:pt x="105229" y="4212772"/>
                    <a:pt x="0" y="4234544"/>
                    <a:pt x="16329" y="4261758"/>
                  </a:cubicBezTo>
                  <a:cubicBezTo>
                    <a:pt x="32658" y="4288972"/>
                    <a:pt x="152401" y="4310744"/>
                    <a:pt x="266701" y="4337958"/>
                  </a:cubicBezTo>
                  <a:cubicBezTo>
                    <a:pt x="381001" y="4365172"/>
                    <a:pt x="611415" y="4421415"/>
                    <a:pt x="702129" y="4425043"/>
                  </a:cubicBezTo>
                  <a:cubicBezTo>
                    <a:pt x="792843" y="4428671"/>
                    <a:pt x="756557" y="4365172"/>
                    <a:pt x="810986" y="4359729"/>
                  </a:cubicBezTo>
                  <a:cubicBezTo>
                    <a:pt x="865415" y="4354286"/>
                    <a:pt x="976087" y="4394200"/>
                    <a:pt x="1028701" y="4392386"/>
                  </a:cubicBezTo>
                  <a:cubicBezTo>
                    <a:pt x="1081315" y="4390572"/>
                    <a:pt x="1055915" y="4350657"/>
                    <a:pt x="1126672" y="4348843"/>
                  </a:cubicBezTo>
                  <a:cubicBezTo>
                    <a:pt x="1197429" y="4347029"/>
                    <a:pt x="1415143" y="4361544"/>
                    <a:pt x="1453243" y="4381501"/>
                  </a:cubicBezTo>
                  <a:cubicBezTo>
                    <a:pt x="1491343" y="4401458"/>
                    <a:pt x="1400629" y="4417786"/>
                    <a:pt x="1355272" y="4468586"/>
                  </a:cubicBezTo>
                  <a:cubicBezTo>
                    <a:pt x="1309915" y="4519386"/>
                    <a:pt x="1217387" y="4591958"/>
                    <a:pt x="1181101" y="4686301"/>
                  </a:cubicBezTo>
                  <a:cubicBezTo>
                    <a:pt x="1144815" y="4780644"/>
                    <a:pt x="1164772" y="4974772"/>
                    <a:pt x="1137558" y="5034643"/>
                  </a:cubicBezTo>
                  <a:cubicBezTo>
                    <a:pt x="1110344" y="5094514"/>
                    <a:pt x="1035958" y="5038272"/>
                    <a:pt x="1017815" y="5045529"/>
                  </a:cubicBezTo>
                  <a:cubicBezTo>
                    <a:pt x="999672" y="5052786"/>
                    <a:pt x="1039587" y="5065486"/>
                    <a:pt x="1028701" y="5078186"/>
                  </a:cubicBezTo>
                  <a:cubicBezTo>
                    <a:pt x="1017815" y="5090886"/>
                    <a:pt x="965201" y="5065486"/>
                    <a:pt x="952501" y="5121729"/>
                  </a:cubicBezTo>
                  <a:cubicBezTo>
                    <a:pt x="939801" y="5177972"/>
                    <a:pt x="970644" y="5335814"/>
                    <a:pt x="952501" y="5415643"/>
                  </a:cubicBezTo>
                  <a:cubicBezTo>
                    <a:pt x="934358" y="5495472"/>
                    <a:pt x="874486" y="5551715"/>
                    <a:pt x="843643" y="5600701"/>
                  </a:cubicBezTo>
                  <a:cubicBezTo>
                    <a:pt x="812800" y="5649687"/>
                    <a:pt x="771071" y="5675087"/>
                    <a:pt x="767443" y="5709558"/>
                  </a:cubicBezTo>
                  <a:cubicBezTo>
                    <a:pt x="763815" y="5744029"/>
                    <a:pt x="827315" y="5760358"/>
                    <a:pt x="821872" y="5807529"/>
                  </a:cubicBezTo>
                  <a:cubicBezTo>
                    <a:pt x="816429" y="5854700"/>
                    <a:pt x="702129" y="5961743"/>
                    <a:pt x="734786" y="5992586"/>
                  </a:cubicBezTo>
                  <a:cubicBezTo>
                    <a:pt x="767443" y="6023429"/>
                    <a:pt x="961572" y="5976257"/>
                    <a:pt x="1017815" y="5992586"/>
                  </a:cubicBezTo>
                  <a:cubicBezTo>
                    <a:pt x="1074058" y="6008915"/>
                    <a:pt x="1034143" y="6068787"/>
                    <a:pt x="1072243" y="6090558"/>
                  </a:cubicBezTo>
                  <a:cubicBezTo>
                    <a:pt x="1110343" y="6112329"/>
                    <a:pt x="1152072" y="6114144"/>
                    <a:pt x="1246415" y="6123215"/>
                  </a:cubicBezTo>
                  <a:cubicBezTo>
                    <a:pt x="1340758" y="6132286"/>
                    <a:pt x="1524001" y="6141358"/>
                    <a:pt x="1638301" y="6144986"/>
                  </a:cubicBezTo>
                  <a:cubicBezTo>
                    <a:pt x="1752601" y="6148614"/>
                    <a:pt x="1854201" y="6148614"/>
                    <a:pt x="1932215" y="6144986"/>
                  </a:cubicBezTo>
                  <a:cubicBezTo>
                    <a:pt x="2010229" y="6141358"/>
                    <a:pt x="2084615" y="6143172"/>
                    <a:pt x="2106386" y="6123215"/>
                  </a:cubicBezTo>
                  <a:cubicBezTo>
                    <a:pt x="2128157" y="6103258"/>
                    <a:pt x="2093686" y="6050643"/>
                    <a:pt x="2062843" y="6025243"/>
                  </a:cubicBezTo>
                  <a:cubicBezTo>
                    <a:pt x="2032000" y="5999843"/>
                    <a:pt x="1963057" y="5992586"/>
                    <a:pt x="1921329" y="5970815"/>
                  </a:cubicBezTo>
                  <a:cubicBezTo>
                    <a:pt x="1879601" y="5949044"/>
                    <a:pt x="1837872" y="5925458"/>
                    <a:pt x="1812472" y="5894615"/>
                  </a:cubicBezTo>
                  <a:cubicBezTo>
                    <a:pt x="1787072" y="5863772"/>
                    <a:pt x="1794329" y="5818415"/>
                    <a:pt x="1768929" y="5785758"/>
                  </a:cubicBezTo>
                  <a:cubicBezTo>
                    <a:pt x="1743529" y="5753101"/>
                    <a:pt x="1676400" y="5733143"/>
                    <a:pt x="1660072" y="5698672"/>
                  </a:cubicBezTo>
                  <a:cubicBezTo>
                    <a:pt x="1643744" y="5664201"/>
                    <a:pt x="1663701" y="5602515"/>
                    <a:pt x="1670958" y="5578929"/>
                  </a:cubicBezTo>
                  <a:cubicBezTo>
                    <a:pt x="1678215" y="5555343"/>
                    <a:pt x="1707244" y="5578929"/>
                    <a:pt x="1703615" y="5557158"/>
                  </a:cubicBezTo>
                  <a:cubicBezTo>
                    <a:pt x="1699986" y="5535387"/>
                    <a:pt x="1649186" y="5479144"/>
                    <a:pt x="1649186" y="5448301"/>
                  </a:cubicBezTo>
                  <a:cubicBezTo>
                    <a:pt x="1649186" y="5417458"/>
                    <a:pt x="1696358" y="5408387"/>
                    <a:pt x="1703615" y="5372101"/>
                  </a:cubicBezTo>
                  <a:cubicBezTo>
                    <a:pt x="1710872" y="5335815"/>
                    <a:pt x="1680029" y="5257800"/>
                    <a:pt x="1692729" y="5230586"/>
                  </a:cubicBezTo>
                  <a:cubicBezTo>
                    <a:pt x="1705429" y="5203372"/>
                    <a:pt x="1767115" y="5225144"/>
                    <a:pt x="1779815" y="5208815"/>
                  </a:cubicBezTo>
                  <a:cubicBezTo>
                    <a:pt x="1792515" y="5192487"/>
                    <a:pt x="1727201" y="5190672"/>
                    <a:pt x="1768929" y="5132615"/>
                  </a:cubicBezTo>
                  <a:cubicBezTo>
                    <a:pt x="1810657" y="5074558"/>
                    <a:pt x="1964872" y="4936672"/>
                    <a:pt x="2030186" y="4860472"/>
                  </a:cubicBezTo>
                  <a:cubicBezTo>
                    <a:pt x="2095500" y="4784272"/>
                    <a:pt x="2119086" y="4726215"/>
                    <a:pt x="2160815" y="4675415"/>
                  </a:cubicBezTo>
                  <a:cubicBezTo>
                    <a:pt x="2202544" y="4624615"/>
                    <a:pt x="2246087" y="4577443"/>
                    <a:pt x="2280558" y="4555672"/>
                  </a:cubicBezTo>
                  <a:cubicBezTo>
                    <a:pt x="2315029" y="4533901"/>
                    <a:pt x="2340429" y="4537529"/>
                    <a:pt x="2367643" y="4544786"/>
                  </a:cubicBezTo>
                  <a:cubicBezTo>
                    <a:pt x="2394857" y="4552043"/>
                    <a:pt x="2409372" y="4595586"/>
                    <a:pt x="2443843" y="4599215"/>
                  </a:cubicBezTo>
                  <a:cubicBezTo>
                    <a:pt x="2478314" y="4602844"/>
                    <a:pt x="2534558" y="4577444"/>
                    <a:pt x="2574472" y="4566558"/>
                  </a:cubicBezTo>
                  <a:cubicBezTo>
                    <a:pt x="2614386" y="4555672"/>
                    <a:pt x="2676072" y="4552044"/>
                    <a:pt x="2683329" y="4533901"/>
                  </a:cubicBezTo>
                  <a:cubicBezTo>
                    <a:pt x="2690586" y="4515758"/>
                    <a:pt x="2612572" y="4479473"/>
                    <a:pt x="2618015" y="4457701"/>
                  </a:cubicBezTo>
                  <a:cubicBezTo>
                    <a:pt x="2623458" y="4435930"/>
                    <a:pt x="2686958" y="4405086"/>
                    <a:pt x="2715986" y="4403272"/>
                  </a:cubicBezTo>
                  <a:cubicBezTo>
                    <a:pt x="2745014" y="4401458"/>
                    <a:pt x="2777672" y="4425044"/>
                    <a:pt x="2792186" y="4446815"/>
                  </a:cubicBezTo>
                  <a:cubicBezTo>
                    <a:pt x="2806700" y="4468587"/>
                    <a:pt x="2775858" y="4517573"/>
                    <a:pt x="2803072" y="4533901"/>
                  </a:cubicBezTo>
                  <a:cubicBezTo>
                    <a:pt x="2830286" y="4550230"/>
                    <a:pt x="2839358" y="4541158"/>
                    <a:pt x="2955472" y="4544786"/>
                  </a:cubicBezTo>
                  <a:cubicBezTo>
                    <a:pt x="3071586" y="4548415"/>
                    <a:pt x="3329215" y="4550229"/>
                    <a:pt x="3499758" y="4555672"/>
                  </a:cubicBezTo>
                  <a:cubicBezTo>
                    <a:pt x="3670301" y="4561115"/>
                    <a:pt x="3822701" y="4586514"/>
                    <a:pt x="3978729" y="4577443"/>
                  </a:cubicBezTo>
                  <a:cubicBezTo>
                    <a:pt x="4134757" y="4568372"/>
                    <a:pt x="4334329" y="4513943"/>
                    <a:pt x="4435929" y="4501243"/>
                  </a:cubicBezTo>
                  <a:cubicBezTo>
                    <a:pt x="4537529" y="4488543"/>
                    <a:pt x="4537529" y="4504871"/>
                    <a:pt x="4588329" y="4501243"/>
                  </a:cubicBezTo>
                  <a:cubicBezTo>
                    <a:pt x="4639129" y="4497615"/>
                    <a:pt x="4699000" y="4481286"/>
                    <a:pt x="4740729" y="4479472"/>
                  </a:cubicBezTo>
                  <a:cubicBezTo>
                    <a:pt x="4782458" y="4477658"/>
                    <a:pt x="4836887" y="4454072"/>
                    <a:pt x="4838701" y="4490358"/>
                  </a:cubicBezTo>
                  <a:cubicBezTo>
                    <a:pt x="4840515" y="4526644"/>
                    <a:pt x="4775201" y="4633686"/>
                    <a:pt x="4751615" y="4697186"/>
                  </a:cubicBezTo>
                  <a:cubicBezTo>
                    <a:pt x="4728029" y="4760686"/>
                    <a:pt x="4695372" y="4796972"/>
                    <a:pt x="4697186" y="4871358"/>
                  </a:cubicBezTo>
                  <a:cubicBezTo>
                    <a:pt x="4699000" y="4945744"/>
                    <a:pt x="4767944" y="5089073"/>
                    <a:pt x="4762501" y="5143501"/>
                  </a:cubicBezTo>
                  <a:cubicBezTo>
                    <a:pt x="4757058" y="5197929"/>
                    <a:pt x="4677229" y="5176158"/>
                    <a:pt x="4664529" y="5197929"/>
                  </a:cubicBezTo>
                  <a:cubicBezTo>
                    <a:pt x="4651829" y="5219700"/>
                    <a:pt x="4684487" y="5245100"/>
                    <a:pt x="4686301" y="5274129"/>
                  </a:cubicBezTo>
                  <a:cubicBezTo>
                    <a:pt x="4688115" y="5303158"/>
                    <a:pt x="4679044" y="5334001"/>
                    <a:pt x="4675415" y="5372101"/>
                  </a:cubicBezTo>
                  <a:cubicBezTo>
                    <a:pt x="4671786" y="5410201"/>
                    <a:pt x="4691743" y="5448301"/>
                    <a:pt x="4664529" y="5502729"/>
                  </a:cubicBezTo>
                  <a:cubicBezTo>
                    <a:pt x="4637315" y="5557157"/>
                    <a:pt x="4552043" y="5656943"/>
                    <a:pt x="4512129" y="5698672"/>
                  </a:cubicBezTo>
                  <a:cubicBezTo>
                    <a:pt x="4472215" y="5740401"/>
                    <a:pt x="4441371" y="5720444"/>
                    <a:pt x="4425043" y="5753101"/>
                  </a:cubicBezTo>
                  <a:cubicBezTo>
                    <a:pt x="4408715" y="5785758"/>
                    <a:pt x="4426858" y="5845629"/>
                    <a:pt x="4414158" y="5894615"/>
                  </a:cubicBezTo>
                  <a:cubicBezTo>
                    <a:pt x="4401458" y="5943601"/>
                    <a:pt x="4323443" y="6012544"/>
                    <a:pt x="4348843" y="6047015"/>
                  </a:cubicBezTo>
                  <a:cubicBezTo>
                    <a:pt x="4374243" y="6081486"/>
                    <a:pt x="4481287" y="6096000"/>
                    <a:pt x="4566558" y="6101443"/>
                  </a:cubicBezTo>
                  <a:cubicBezTo>
                    <a:pt x="4651830" y="6106886"/>
                    <a:pt x="4811486" y="6066972"/>
                    <a:pt x="4860472" y="6079672"/>
                  </a:cubicBezTo>
                  <a:cubicBezTo>
                    <a:pt x="4909458" y="6092372"/>
                    <a:pt x="4820558" y="6152243"/>
                    <a:pt x="4860472" y="6177643"/>
                  </a:cubicBezTo>
                  <a:cubicBezTo>
                    <a:pt x="4900386" y="6203043"/>
                    <a:pt x="5014687" y="6221186"/>
                    <a:pt x="5099958" y="6232072"/>
                  </a:cubicBezTo>
                  <a:cubicBezTo>
                    <a:pt x="5185229" y="6242958"/>
                    <a:pt x="5261430" y="6242958"/>
                    <a:pt x="5372101" y="6242958"/>
                  </a:cubicBezTo>
                  <a:cubicBezTo>
                    <a:pt x="5482772" y="6242958"/>
                    <a:pt x="5707743" y="6248401"/>
                    <a:pt x="5763986" y="6232072"/>
                  </a:cubicBezTo>
                  <a:cubicBezTo>
                    <a:pt x="5820229" y="6215743"/>
                    <a:pt x="5754915" y="6177643"/>
                    <a:pt x="5709558" y="6144986"/>
                  </a:cubicBezTo>
                  <a:cubicBezTo>
                    <a:pt x="5664201" y="6112329"/>
                    <a:pt x="5555343" y="6085115"/>
                    <a:pt x="5491843" y="6036129"/>
                  </a:cubicBezTo>
                  <a:cubicBezTo>
                    <a:pt x="5428343" y="5987143"/>
                    <a:pt x="5359401" y="5901872"/>
                    <a:pt x="5328558" y="5851072"/>
                  </a:cubicBezTo>
                  <a:cubicBezTo>
                    <a:pt x="5297715" y="5800272"/>
                    <a:pt x="5294086" y="5820229"/>
                    <a:pt x="5306786" y="5731329"/>
                  </a:cubicBezTo>
                  <a:cubicBezTo>
                    <a:pt x="5319486" y="5642429"/>
                    <a:pt x="5344887" y="5484586"/>
                    <a:pt x="5404758" y="5317672"/>
                  </a:cubicBezTo>
                  <a:cubicBezTo>
                    <a:pt x="5464629" y="5150758"/>
                    <a:pt x="5618844" y="4855029"/>
                    <a:pt x="5666015" y="4729843"/>
                  </a:cubicBezTo>
                  <a:cubicBezTo>
                    <a:pt x="5713186" y="4604657"/>
                    <a:pt x="5662386" y="4619172"/>
                    <a:pt x="5687786" y="4566558"/>
                  </a:cubicBezTo>
                  <a:cubicBezTo>
                    <a:pt x="5713186" y="4513944"/>
                    <a:pt x="5798458" y="4455887"/>
                    <a:pt x="5818415" y="4414158"/>
                  </a:cubicBezTo>
                  <a:cubicBezTo>
                    <a:pt x="5838372" y="4372429"/>
                    <a:pt x="5780315" y="4337957"/>
                    <a:pt x="5807529" y="4316186"/>
                  </a:cubicBezTo>
                  <a:cubicBezTo>
                    <a:pt x="5834743" y="4294415"/>
                    <a:pt x="5929087" y="4285343"/>
                    <a:pt x="5981701" y="4283529"/>
                  </a:cubicBezTo>
                  <a:cubicBezTo>
                    <a:pt x="6034315" y="4281715"/>
                    <a:pt x="6108701" y="4312558"/>
                    <a:pt x="6123215" y="4305301"/>
                  </a:cubicBezTo>
                  <a:cubicBezTo>
                    <a:pt x="6137729" y="4298044"/>
                    <a:pt x="6048829" y="4259943"/>
                    <a:pt x="6068786" y="4239986"/>
                  </a:cubicBezTo>
                  <a:cubicBezTo>
                    <a:pt x="6088743" y="4220029"/>
                    <a:pt x="6181272" y="4210958"/>
                    <a:pt x="6242958" y="4185558"/>
                  </a:cubicBezTo>
                  <a:cubicBezTo>
                    <a:pt x="6304644" y="4160158"/>
                    <a:pt x="6415315" y="4112986"/>
                    <a:pt x="6438901" y="4087586"/>
                  </a:cubicBezTo>
                  <a:cubicBezTo>
                    <a:pt x="6462487" y="4062186"/>
                    <a:pt x="6342744" y="4053115"/>
                    <a:pt x="6384472" y="4033158"/>
                  </a:cubicBezTo>
                  <a:cubicBezTo>
                    <a:pt x="6426200" y="4013201"/>
                    <a:pt x="6625772" y="3996872"/>
                    <a:pt x="6689272" y="3967843"/>
                  </a:cubicBezTo>
                  <a:cubicBezTo>
                    <a:pt x="6752772" y="3938814"/>
                    <a:pt x="6669315" y="3907972"/>
                    <a:pt x="6765472" y="3858986"/>
                  </a:cubicBezTo>
                  <a:cubicBezTo>
                    <a:pt x="6861629" y="3810000"/>
                    <a:pt x="7141029" y="3744686"/>
                    <a:pt x="7266215" y="3673929"/>
                  </a:cubicBezTo>
                  <a:cubicBezTo>
                    <a:pt x="7391401" y="3603172"/>
                    <a:pt x="7485743" y="3485243"/>
                    <a:pt x="7516586" y="3434443"/>
                  </a:cubicBezTo>
                  <a:cubicBezTo>
                    <a:pt x="7547429" y="3383643"/>
                    <a:pt x="7413172" y="3414486"/>
                    <a:pt x="7451272" y="3369129"/>
                  </a:cubicBezTo>
                  <a:cubicBezTo>
                    <a:pt x="7489372" y="3323772"/>
                    <a:pt x="7712529" y="3205844"/>
                    <a:pt x="7745186" y="3162301"/>
                  </a:cubicBezTo>
                  <a:cubicBezTo>
                    <a:pt x="7777843" y="3118758"/>
                    <a:pt x="7625444" y="3140529"/>
                    <a:pt x="7647215" y="3107872"/>
                  </a:cubicBezTo>
                  <a:cubicBezTo>
                    <a:pt x="7668986" y="3075215"/>
                    <a:pt x="7874001" y="3006272"/>
                    <a:pt x="7875815" y="2966358"/>
                  </a:cubicBezTo>
                  <a:cubicBezTo>
                    <a:pt x="7877629" y="2926444"/>
                    <a:pt x="7639958" y="2924629"/>
                    <a:pt x="7658101" y="2868386"/>
                  </a:cubicBezTo>
                  <a:cubicBezTo>
                    <a:pt x="7676244" y="2812143"/>
                    <a:pt x="7926615" y="2676072"/>
                    <a:pt x="7984672" y="2628901"/>
                  </a:cubicBezTo>
                  <a:cubicBezTo>
                    <a:pt x="8042729" y="2581730"/>
                    <a:pt x="8019143" y="2607129"/>
                    <a:pt x="8006443" y="2585358"/>
                  </a:cubicBezTo>
                  <a:cubicBezTo>
                    <a:pt x="7993743" y="2563587"/>
                    <a:pt x="7924800" y="2520043"/>
                    <a:pt x="7908472" y="2498272"/>
                  </a:cubicBezTo>
                  <a:cubicBezTo>
                    <a:pt x="7892144" y="2476501"/>
                    <a:pt x="7904844" y="2487386"/>
                    <a:pt x="7908472" y="2454729"/>
                  </a:cubicBezTo>
                  <a:cubicBezTo>
                    <a:pt x="7912100" y="2422072"/>
                    <a:pt x="7941129" y="2356757"/>
                    <a:pt x="7930243" y="2302329"/>
                  </a:cubicBezTo>
                  <a:cubicBezTo>
                    <a:pt x="7919357" y="2247901"/>
                    <a:pt x="7892144" y="2189844"/>
                    <a:pt x="7843158" y="2128158"/>
                  </a:cubicBezTo>
                  <a:cubicBezTo>
                    <a:pt x="7794172" y="2066472"/>
                    <a:pt x="7717972" y="1970315"/>
                    <a:pt x="7636329" y="1932215"/>
                  </a:cubicBezTo>
                  <a:cubicBezTo>
                    <a:pt x="7554686" y="1894115"/>
                    <a:pt x="7440387" y="1903187"/>
                    <a:pt x="7353301" y="1899558"/>
                  </a:cubicBezTo>
                  <a:cubicBezTo>
                    <a:pt x="7266215" y="1895929"/>
                    <a:pt x="7168244" y="1910443"/>
                    <a:pt x="7113815" y="1910443"/>
                  </a:cubicBezTo>
                  <a:cubicBezTo>
                    <a:pt x="7059386" y="1910443"/>
                    <a:pt x="7043058" y="1919515"/>
                    <a:pt x="7026729" y="1899558"/>
                  </a:cubicBezTo>
                  <a:cubicBezTo>
                    <a:pt x="7010400" y="1879601"/>
                    <a:pt x="7061200" y="1816101"/>
                    <a:pt x="7015843" y="1790701"/>
                  </a:cubicBezTo>
                  <a:cubicBezTo>
                    <a:pt x="6970486" y="1765301"/>
                    <a:pt x="6812643" y="1767115"/>
                    <a:pt x="6754586" y="1747158"/>
                  </a:cubicBezTo>
                  <a:cubicBezTo>
                    <a:pt x="6696529" y="1727201"/>
                    <a:pt x="6734629" y="1672772"/>
                    <a:pt x="6667501" y="1670958"/>
                  </a:cubicBezTo>
                  <a:cubicBezTo>
                    <a:pt x="6600373" y="1669144"/>
                    <a:pt x="6511472" y="1692729"/>
                    <a:pt x="6351815" y="1736272"/>
                  </a:cubicBezTo>
                  <a:cubicBezTo>
                    <a:pt x="6192158" y="1779815"/>
                    <a:pt x="5871030" y="1888672"/>
                    <a:pt x="5709558" y="1932215"/>
                  </a:cubicBezTo>
                  <a:cubicBezTo>
                    <a:pt x="5548087" y="1975758"/>
                    <a:pt x="5468257" y="1986643"/>
                    <a:pt x="5382986" y="1997529"/>
                  </a:cubicBezTo>
                  <a:cubicBezTo>
                    <a:pt x="5297715" y="2008415"/>
                    <a:pt x="5239657" y="1999343"/>
                    <a:pt x="5197929" y="1997529"/>
                  </a:cubicBezTo>
                  <a:cubicBezTo>
                    <a:pt x="5156201" y="1995715"/>
                    <a:pt x="5144408" y="1991179"/>
                    <a:pt x="5132615" y="1986643"/>
                  </a:cubicBezTo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4" name="Groupe 73"/>
          <p:cNvGrpSpPr/>
          <p:nvPr/>
        </p:nvGrpSpPr>
        <p:grpSpPr>
          <a:xfrm>
            <a:off x="6000760" y="2857496"/>
            <a:ext cx="1143008" cy="1808430"/>
            <a:chOff x="6000760" y="2857496"/>
            <a:chExt cx="1143008" cy="1808430"/>
          </a:xfrm>
        </p:grpSpPr>
        <p:sp>
          <p:nvSpPr>
            <p:cNvPr id="75" name="Organigramme : Connecteur 74"/>
            <p:cNvSpPr/>
            <p:nvPr/>
          </p:nvSpPr>
          <p:spPr>
            <a:xfrm>
              <a:off x="6429388" y="3429000"/>
              <a:ext cx="214314" cy="357190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6" name="Forme libre 75"/>
            <p:cNvSpPr/>
            <p:nvPr/>
          </p:nvSpPr>
          <p:spPr>
            <a:xfrm>
              <a:off x="6000760" y="2857496"/>
              <a:ext cx="1143008" cy="1808430"/>
            </a:xfrm>
            <a:custGeom>
              <a:avLst/>
              <a:gdLst>
                <a:gd name="connsiteX0" fmla="*/ 3762828 w 8089900"/>
                <a:gd name="connsiteY0" fmla="*/ 5118100 h 6604000"/>
                <a:gd name="connsiteX1" fmla="*/ 3849914 w 8089900"/>
                <a:gd name="connsiteY1" fmla="*/ 4758871 h 6604000"/>
                <a:gd name="connsiteX2" fmla="*/ 3860799 w 8089900"/>
                <a:gd name="connsiteY2" fmla="*/ 4573814 h 6604000"/>
                <a:gd name="connsiteX3" fmla="*/ 3795485 w 8089900"/>
                <a:gd name="connsiteY3" fmla="*/ 4377871 h 6604000"/>
                <a:gd name="connsiteX4" fmla="*/ 3773714 w 8089900"/>
                <a:gd name="connsiteY4" fmla="*/ 4105728 h 6604000"/>
                <a:gd name="connsiteX5" fmla="*/ 3762828 w 8089900"/>
                <a:gd name="connsiteY5" fmla="*/ 3942442 h 6604000"/>
                <a:gd name="connsiteX6" fmla="*/ 3719285 w 8089900"/>
                <a:gd name="connsiteY6" fmla="*/ 3768271 h 6604000"/>
                <a:gd name="connsiteX7" fmla="*/ 3632199 w 8089900"/>
                <a:gd name="connsiteY7" fmla="*/ 3909785 h 6604000"/>
                <a:gd name="connsiteX8" fmla="*/ 3632199 w 8089900"/>
                <a:gd name="connsiteY8" fmla="*/ 4138385 h 6604000"/>
                <a:gd name="connsiteX9" fmla="*/ 3588657 w 8089900"/>
                <a:gd name="connsiteY9" fmla="*/ 4356100 h 6604000"/>
                <a:gd name="connsiteX10" fmla="*/ 3621314 w 8089900"/>
                <a:gd name="connsiteY10" fmla="*/ 4780642 h 6604000"/>
                <a:gd name="connsiteX11" fmla="*/ 3806371 w 8089900"/>
                <a:gd name="connsiteY11" fmla="*/ 5216071 h 6604000"/>
                <a:gd name="connsiteX12" fmla="*/ 3839028 w 8089900"/>
                <a:gd name="connsiteY12" fmla="*/ 5477328 h 6604000"/>
                <a:gd name="connsiteX13" fmla="*/ 3904342 w 8089900"/>
                <a:gd name="connsiteY13" fmla="*/ 6282871 h 6604000"/>
                <a:gd name="connsiteX14" fmla="*/ 3741057 w 8089900"/>
                <a:gd name="connsiteY14" fmla="*/ 6239328 h 6604000"/>
                <a:gd name="connsiteX15" fmla="*/ 3664857 w 8089900"/>
                <a:gd name="connsiteY15" fmla="*/ 6206671 h 6604000"/>
                <a:gd name="connsiteX16" fmla="*/ 3643085 w 8089900"/>
                <a:gd name="connsiteY16" fmla="*/ 6315528 h 6604000"/>
                <a:gd name="connsiteX17" fmla="*/ 3414485 w 8089900"/>
                <a:gd name="connsiteY17" fmla="*/ 6326414 h 6604000"/>
                <a:gd name="connsiteX18" fmla="*/ 3207657 w 8089900"/>
                <a:gd name="connsiteY18" fmla="*/ 6489700 h 6604000"/>
                <a:gd name="connsiteX19" fmla="*/ 3011714 w 8089900"/>
                <a:gd name="connsiteY19" fmla="*/ 6587671 h 6604000"/>
                <a:gd name="connsiteX20" fmla="*/ 2739571 w 8089900"/>
                <a:gd name="connsiteY20" fmla="*/ 6587671 h 6604000"/>
                <a:gd name="connsiteX21" fmla="*/ 2587171 w 8089900"/>
                <a:gd name="connsiteY21" fmla="*/ 6576785 h 6604000"/>
                <a:gd name="connsiteX22" fmla="*/ 2532742 w 8089900"/>
                <a:gd name="connsiteY22" fmla="*/ 6533242 h 6604000"/>
                <a:gd name="connsiteX23" fmla="*/ 2500085 w 8089900"/>
                <a:gd name="connsiteY23" fmla="*/ 6435271 h 6604000"/>
                <a:gd name="connsiteX24" fmla="*/ 2619828 w 8089900"/>
                <a:gd name="connsiteY24" fmla="*/ 6369957 h 6604000"/>
                <a:gd name="connsiteX25" fmla="*/ 2717799 w 8089900"/>
                <a:gd name="connsiteY25" fmla="*/ 6304642 h 6604000"/>
                <a:gd name="connsiteX26" fmla="*/ 2706914 w 8089900"/>
                <a:gd name="connsiteY26" fmla="*/ 6130471 h 6604000"/>
                <a:gd name="connsiteX27" fmla="*/ 2739571 w 8089900"/>
                <a:gd name="connsiteY27" fmla="*/ 5978071 h 6604000"/>
                <a:gd name="connsiteX28" fmla="*/ 2696028 w 8089900"/>
                <a:gd name="connsiteY28" fmla="*/ 5803900 h 6604000"/>
                <a:gd name="connsiteX29" fmla="*/ 2728685 w 8089900"/>
                <a:gd name="connsiteY29" fmla="*/ 5444671 h 6604000"/>
                <a:gd name="connsiteX30" fmla="*/ 2783114 w 8089900"/>
                <a:gd name="connsiteY30" fmla="*/ 5161642 h 6604000"/>
                <a:gd name="connsiteX31" fmla="*/ 2815771 w 8089900"/>
                <a:gd name="connsiteY31" fmla="*/ 5074557 h 6604000"/>
                <a:gd name="connsiteX32" fmla="*/ 2793999 w 8089900"/>
                <a:gd name="connsiteY32" fmla="*/ 4976585 h 6604000"/>
                <a:gd name="connsiteX33" fmla="*/ 2837542 w 8089900"/>
                <a:gd name="connsiteY33" fmla="*/ 4867728 h 6604000"/>
                <a:gd name="connsiteX34" fmla="*/ 2804885 w 8089900"/>
                <a:gd name="connsiteY34" fmla="*/ 4769757 h 6604000"/>
                <a:gd name="connsiteX35" fmla="*/ 2783114 w 8089900"/>
                <a:gd name="connsiteY35" fmla="*/ 4584700 h 6604000"/>
                <a:gd name="connsiteX36" fmla="*/ 2728685 w 8089900"/>
                <a:gd name="connsiteY36" fmla="*/ 4269014 h 6604000"/>
                <a:gd name="connsiteX37" fmla="*/ 2728685 w 8089900"/>
                <a:gd name="connsiteY37" fmla="*/ 3768271 h 6604000"/>
                <a:gd name="connsiteX38" fmla="*/ 2826657 w 8089900"/>
                <a:gd name="connsiteY38" fmla="*/ 3321957 h 6604000"/>
                <a:gd name="connsiteX39" fmla="*/ 2848428 w 8089900"/>
                <a:gd name="connsiteY39" fmla="*/ 3191328 h 6604000"/>
                <a:gd name="connsiteX40" fmla="*/ 2663371 w 8089900"/>
                <a:gd name="connsiteY40" fmla="*/ 3169557 h 6604000"/>
                <a:gd name="connsiteX41" fmla="*/ 2543628 w 8089900"/>
                <a:gd name="connsiteY41" fmla="*/ 3115128 h 6604000"/>
                <a:gd name="connsiteX42" fmla="*/ 2456542 w 8089900"/>
                <a:gd name="connsiteY42" fmla="*/ 3213100 h 6604000"/>
                <a:gd name="connsiteX43" fmla="*/ 2347685 w 8089900"/>
                <a:gd name="connsiteY43" fmla="*/ 3321957 h 6604000"/>
                <a:gd name="connsiteX44" fmla="*/ 2151742 w 8089900"/>
                <a:gd name="connsiteY44" fmla="*/ 3245757 h 6604000"/>
                <a:gd name="connsiteX45" fmla="*/ 1868714 w 8089900"/>
                <a:gd name="connsiteY45" fmla="*/ 3082471 h 6604000"/>
                <a:gd name="connsiteX46" fmla="*/ 1836057 w 8089900"/>
                <a:gd name="connsiteY46" fmla="*/ 3093357 h 6604000"/>
                <a:gd name="connsiteX47" fmla="*/ 1672771 w 8089900"/>
                <a:gd name="connsiteY47" fmla="*/ 3017157 h 6604000"/>
                <a:gd name="connsiteX48" fmla="*/ 1683657 w 8089900"/>
                <a:gd name="connsiteY48" fmla="*/ 2973614 h 6604000"/>
                <a:gd name="connsiteX49" fmla="*/ 1618342 w 8089900"/>
                <a:gd name="connsiteY49" fmla="*/ 2930071 h 6604000"/>
                <a:gd name="connsiteX50" fmla="*/ 1542142 w 8089900"/>
                <a:gd name="connsiteY50" fmla="*/ 2897414 h 6604000"/>
                <a:gd name="connsiteX51" fmla="*/ 1770742 w 8089900"/>
                <a:gd name="connsiteY51" fmla="*/ 2668814 h 6604000"/>
                <a:gd name="connsiteX52" fmla="*/ 1879599 w 8089900"/>
                <a:gd name="connsiteY52" fmla="*/ 2527300 h 6604000"/>
                <a:gd name="connsiteX53" fmla="*/ 1825171 w 8089900"/>
                <a:gd name="connsiteY53" fmla="*/ 2527300 h 6604000"/>
                <a:gd name="connsiteX54" fmla="*/ 1966685 w 8089900"/>
                <a:gd name="connsiteY54" fmla="*/ 2374900 h 6604000"/>
                <a:gd name="connsiteX55" fmla="*/ 2064657 w 8089900"/>
                <a:gd name="connsiteY55" fmla="*/ 2287814 h 6604000"/>
                <a:gd name="connsiteX56" fmla="*/ 2227942 w 8089900"/>
                <a:gd name="connsiteY56" fmla="*/ 2004785 h 6604000"/>
                <a:gd name="connsiteX57" fmla="*/ 2358571 w 8089900"/>
                <a:gd name="connsiteY57" fmla="*/ 1667328 h 6604000"/>
                <a:gd name="connsiteX58" fmla="*/ 2293257 w 8089900"/>
                <a:gd name="connsiteY58" fmla="*/ 1634671 h 6604000"/>
                <a:gd name="connsiteX59" fmla="*/ 2129971 w 8089900"/>
                <a:gd name="connsiteY59" fmla="*/ 1569357 h 6604000"/>
                <a:gd name="connsiteX60" fmla="*/ 1661885 w 8089900"/>
                <a:gd name="connsiteY60" fmla="*/ 1558471 h 6604000"/>
                <a:gd name="connsiteX61" fmla="*/ 1346199 w 8089900"/>
                <a:gd name="connsiteY61" fmla="*/ 1471385 h 6604000"/>
                <a:gd name="connsiteX62" fmla="*/ 1193799 w 8089900"/>
                <a:gd name="connsiteY62" fmla="*/ 1362528 h 6604000"/>
                <a:gd name="connsiteX63" fmla="*/ 1084942 w 8089900"/>
                <a:gd name="connsiteY63" fmla="*/ 1362528 h 6604000"/>
                <a:gd name="connsiteX64" fmla="*/ 932542 w 8089900"/>
                <a:gd name="connsiteY64" fmla="*/ 1286328 h 6604000"/>
                <a:gd name="connsiteX65" fmla="*/ 878114 w 8089900"/>
                <a:gd name="connsiteY65" fmla="*/ 1199242 h 6604000"/>
                <a:gd name="connsiteX66" fmla="*/ 758371 w 8089900"/>
                <a:gd name="connsiteY66" fmla="*/ 1210128 h 6604000"/>
                <a:gd name="connsiteX67" fmla="*/ 627742 w 8089900"/>
                <a:gd name="connsiteY67" fmla="*/ 1177471 h 6604000"/>
                <a:gd name="connsiteX68" fmla="*/ 464457 w 8089900"/>
                <a:gd name="connsiteY68" fmla="*/ 1057728 h 6604000"/>
                <a:gd name="connsiteX69" fmla="*/ 355599 w 8089900"/>
                <a:gd name="connsiteY69" fmla="*/ 1057728 h 6604000"/>
                <a:gd name="connsiteX70" fmla="*/ 268514 w 8089900"/>
                <a:gd name="connsiteY70" fmla="*/ 1035957 h 6604000"/>
                <a:gd name="connsiteX71" fmla="*/ 235857 w 8089900"/>
                <a:gd name="connsiteY71" fmla="*/ 981528 h 6604000"/>
                <a:gd name="connsiteX72" fmla="*/ 148771 w 8089900"/>
                <a:gd name="connsiteY72" fmla="*/ 948871 h 6604000"/>
                <a:gd name="connsiteX73" fmla="*/ 116114 w 8089900"/>
                <a:gd name="connsiteY73" fmla="*/ 937985 h 6604000"/>
                <a:gd name="connsiteX74" fmla="*/ 105228 w 8089900"/>
                <a:gd name="connsiteY74" fmla="*/ 905328 h 6604000"/>
                <a:gd name="connsiteX75" fmla="*/ 7257 w 8089900"/>
                <a:gd name="connsiteY75" fmla="*/ 850900 h 6604000"/>
                <a:gd name="connsiteX76" fmla="*/ 61685 w 8089900"/>
                <a:gd name="connsiteY76" fmla="*/ 796471 h 6604000"/>
                <a:gd name="connsiteX77" fmla="*/ 61685 w 8089900"/>
                <a:gd name="connsiteY77" fmla="*/ 763814 h 6604000"/>
                <a:gd name="connsiteX78" fmla="*/ 105228 w 8089900"/>
                <a:gd name="connsiteY78" fmla="*/ 731157 h 6604000"/>
                <a:gd name="connsiteX79" fmla="*/ 116114 w 8089900"/>
                <a:gd name="connsiteY79" fmla="*/ 698500 h 6604000"/>
                <a:gd name="connsiteX80" fmla="*/ 159657 w 8089900"/>
                <a:gd name="connsiteY80" fmla="*/ 676728 h 6604000"/>
                <a:gd name="connsiteX81" fmla="*/ 181428 w 8089900"/>
                <a:gd name="connsiteY81" fmla="*/ 633185 h 6604000"/>
                <a:gd name="connsiteX82" fmla="*/ 203199 w 8089900"/>
                <a:gd name="connsiteY82" fmla="*/ 633185 h 6604000"/>
                <a:gd name="connsiteX83" fmla="*/ 203199 w 8089900"/>
                <a:gd name="connsiteY83" fmla="*/ 524328 h 6604000"/>
                <a:gd name="connsiteX84" fmla="*/ 366485 w 8089900"/>
                <a:gd name="connsiteY84" fmla="*/ 567871 h 6604000"/>
                <a:gd name="connsiteX85" fmla="*/ 475342 w 8089900"/>
                <a:gd name="connsiteY85" fmla="*/ 622300 h 6604000"/>
                <a:gd name="connsiteX86" fmla="*/ 518885 w 8089900"/>
                <a:gd name="connsiteY86" fmla="*/ 709385 h 6604000"/>
                <a:gd name="connsiteX87" fmla="*/ 616857 w 8089900"/>
                <a:gd name="connsiteY87" fmla="*/ 698500 h 6604000"/>
                <a:gd name="connsiteX88" fmla="*/ 627742 w 8089900"/>
                <a:gd name="connsiteY88" fmla="*/ 752928 h 6604000"/>
                <a:gd name="connsiteX89" fmla="*/ 725714 w 8089900"/>
                <a:gd name="connsiteY89" fmla="*/ 774700 h 6604000"/>
                <a:gd name="connsiteX90" fmla="*/ 845457 w 8089900"/>
                <a:gd name="connsiteY90" fmla="*/ 861785 h 6604000"/>
                <a:gd name="connsiteX91" fmla="*/ 1041399 w 8089900"/>
                <a:gd name="connsiteY91" fmla="*/ 872671 h 6604000"/>
                <a:gd name="connsiteX92" fmla="*/ 1161142 w 8089900"/>
                <a:gd name="connsiteY92" fmla="*/ 927100 h 6604000"/>
                <a:gd name="connsiteX93" fmla="*/ 1248228 w 8089900"/>
                <a:gd name="connsiteY93" fmla="*/ 1025071 h 6604000"/>
                <a:gd name="connsiteX94" fmla="*/ 1378857 w 8089900"/>
                <a:gd name="connsiteY94" fmla="*/ 1035957 h 6604000"/>
                <a:gd name="connsiteX95" fmla="*/ 1476828 w 8089900"/>
                <a:gd name="connsiteY95" fmla="*/ 1090385 h 6604000"/>
                <a:gd name="connsiteX96" fmla="*/ 1607457 w 8089900"/>
                <a:gd name="connsiteY96" fmla="*/ 1068614 h 6604000"/>
                <a:gd name="connsiteX97" fmla="*/ 1748971 w 8089900"/>
                <a:gd name="connsiteY97" fmla="*/ 1133928 h 6604000"/>
                <a:gd name="connsiteX98" fmla="*/ 1944914 w 8089900"/>
                <a:gd name="connsiteY98" fmla="*/ 1123042 h 6604000"/>
                <a:gd name="connsiteX99" fmla="*/ 2140857 w 8089900"/>
                <a:gd name="connsiteY99" fmla="*/ 1231900 h 6604000"/>
                <a:gd name="connsiteX100" fmla="*/ 2249714 w 8089900"/>
                <a:gd name="connsiteY100" fmla="*/ 1210128 h 6604000"/>
                <a:gd name="connsiteX101" fmla="*/ 2576285 w 8089900"/>
                <a:gd name="connsiteY101" fmla="*/ 1275442 h 6604000"/>
                <a:gd name="connsiteX102" fmla="*/ 2630714 w 8089900"/>
                <a:gd name="connsiteY102" fmla="*/ 1231900 h 6604000"/>
                <a:gd name="connsiteX103" fmla="*/ 2750457 w 8089900"/>
                <a:gd name="connsiteY103" fmla="*/ 1264557 h 6604000"/>
                <a:gd name="connsiteX104" fmla="*/ 2891971 w 8089900"/>
                <a:gd name="connsiteY104" fmla="*/ 1166585 h 6604000"/>
                <a:gd name="connsiteX105" fmla="*/ 3087914 w 8089900"/>
                <a:gd name="connsiteY105" fmla="*/ 1112157 h 6604000"/>
                <a:gd name="connsiteX106" fmla="*/ 3305628 w 8089900"/>
                <a:gd name="connsiteY106" fmla="*/ 1155700 h 6604000"/>
                <a:gd name="connsiteX107" fmla="*/ 3479799 w 8089900"/>
                <a:gd name="connsiteY107" fmla="*/ 1199242 h 6604000"/>
                <a:gd name="connsiteX108" fmla="*/ 3555999 w 8089900"/>
                <a:gd name="connsiteY108" fmla="*/ 1166585 h 6604000"/>
                <a:gd name="connsiteX109" fmla="*/ 3468914 w 8089900"/>
                <a:gd name="connsiteY109" fmla="*/ 1112157 h 6604000"/>
                <a:gd name="connsiteX110" fmla="*/ 3436257 w 8089900"/>
                <a:gd name="connsiteY110" fmla="*/ 1057728 h 6604000"/>
                <a:gd name="connsiteX111" fmla="*/ 3338285 w 8089900"/>
                <a:gd name="connsiteY111" fmla="*/ 1046842 h 6604000"/>
                <a:gd name="connsiteX112" fmla="*/ 3272971 w 8089900"/>
                <a:gd name="connsiteY112" fmla="*/ 970642 h 6604000"/>
                <a:gd name="connsiteX113" fmla="*/ 3164114 w 8089900"/>
                <a:gd name="connsiteY113" fmla="*/ 927100 h 6604000"/>
                <a:gd name="connsiteX114" fmla="*/ 2913742 w 8089900"/>
                <a:gd name="connsiteY114" fmla="*/ 850900 h 6604000"/>
                <a:gd name="connsiteX115" fmla="*/ 2804885 w 8089900"/>
                <a:gd name="connsiteY115" fmla="*/ 687614 h 6604000"/>
                <a:gd name="connsiteX116" fmla="*/ 2837542 w 8089900"/>
                <a:gd name="connsiteY116" fmla="*/ 546100 h 6604000"/>
                <a:gd name="connsiteX117" fmla="*/ 3087914 w 8089900"/>
                <a:gd name="connsiteY117" fmla="*/ 448128 h 6604000"/>
                <a:gd name="connsiteX118" fmla="*/ 3153228 w 8089900"/>
                <a:gd name="connsiteY118" fmla="*/ 426357 h 6604000"/>
                <a:gd name="connsiteX119" fmla="*/ 3174999 w 8089900"/>
                <a:gd name="connsiteY119" fmla="*/ 350157 h 6604000"/>
                <a:gd name="connsiteX120" fmla="*/ 3240314 w 8089900"/>
                <a:gd name="connsiteY120" fmla="*/ 317500 h 6604000"/>
                <a:gd name="connsiteX121" fmla="*/ 3251199 w 8089900"/>
                <a:gd name="connsiteY121" fmla="*/ 219528 h 6604000"/>
                <a:gd name="connsiteX122" fmla="*/ 3403599 w 8089900"/>
                <a:gd name="connsiteY122" fmla="*/ 45357 h 6604000"/>
                <a:gd name="connsiteX123" fmla="*/ 3675742 w 8089900"/>
                <a:gd name="connsiteY123" fmla="*/ 1814 h 6604000"/>
                <a:gd name="connsiteX124" fmla="*/ 3991428 w 8089900"/>
                <a:gd name="connsiteY124" fmla="*/ 56242 h 6604000"/>
                <a:gd name="connsiteX125" fmla="*/ 4230914 w 8089900"/>
                <a:gd name="connsiteY125" fmla="*/ 165100 h 6604000"/>
                <a:gd name="connsiteX126" fmla="*/ 4328885 w 8089900"/>
                <a:gd name="connsiteY126" fmla="*/ 317500 h 6604000"/>
                <a:gd name="connsiteX127" fmla="*/ 4481285 w 8089900"/>
                <a:gd name="connsiteY127" fmla="*/ 339271 h 6604000"/>
                <a:gd name="connsiteX128" fmla="*/ 4698999 w 8089900"/>
                <a:gd name="connsiteY128" fmla="*/ 469900 h 6604000"/>
                <a:gd name="connsiteX129" fmla="*/ 4775199 w 8089900"/>
                <a:gd name="connsiteY129" fmla="*/ 665842 h 6604000"/>
                <a:gd name="connsiteX130" fmla="*/ 4622799 w 8089900"/>
                <a:gd name="connsiteY130" fmla="*/ 818242 h 6604000"/>
                <a:gd name="connsiteX131" fmla="*/ 4481285 w 8089900"/>
                <a:gd name="connsiteY131" fmla="*/ 894442 h 6604000"/>
                <a:gd name="connsiteX132" fmla="*/ 4405085 w 8089900"/>
                <a:gd name="connsiteY132" fmla="*/ 916214 h 6604000"/>
                <a:gd name="connsiteX133" fmla="*/ 4372428 w 8089900"/>
                <a:gd name="connsiteY133" fmla="*/ 1057728 h 6604000"/>
                <a:gd name="connsiteX134" fmla="*/ 4448628 w 8089900"/>
                <a:gd name="connsiteY134" fmla="*/ 1079500 h 6604000"/>
                <a:gd name="connsiteX135" fmla="*/ 4644571 w 8089900"/>
                <a:gd name="connsiteY135" fmla="*/ 1210128 h 6604000"/>
                <a:gd name="connsiteX136" fmla="*/ 4709885 w 8089900"/>
                <a:gd name="connsiteY136" fmla="*/ 1264557 h 6604000"/>
                <a:gd name="connsiteX137" fmla="*/ 4851399 w 8089900"/>
                <a:gd name="connsiteY137" fmla="*/ 1297214 h 6604000"/>
                <a:gd name="connsiteX138" fmla="*/ 4971142 w 8089900"/>
                <a:gd name="connsiteY138" fmla="*/ 1286328 h 6604000"/>
                <a:gd name="connsiteX139" fmla="*/ 5101771 w 8089900"/>
                <a:gd name="connsiteY139" fmla="*/ 1318985 h 6604000"/>
                <a:gd name="connsiteX140" fmla="*/ 5286828 w 8089900"/>
                <a:gd name="connsiteY140" fmla="*/ 1340757 h 6604000"/>
                <a:gd name="connsiteX141" fmla="*/ 5363028 w 8089900"/>
                <a:gd name="connsiteY141" fmla="*/ 1340757 h 6604000"/>
                <a:gd name="connsiteX142" fmla="*/ 5482771 w 8089900"/>
                <a:gd name="connsiteY142" fmla="*/ 1416957 h 6604000"/>
                <a:gd name="connsiteX143" fmla="*/ 5515428 w 8089900"/>
                <a:gd name="connsiteY143" fmla="*/ 1558471 h 6604000"/>
                <a:gd name="connsiteX144" fmla="*/ 5613399 w 8089900"/>
                <a:gd name="connsiteY144" fmla="*/ 1591128 h 6604000"/>
                <a:gd name="connsiteX145" fmla="*/ 5613399 w 8089900"/>
                <a:gd name="connsiteY145" fmla="*/ 1656442 h 6604000"/>
                <a:gd name="connsiteX146" fmla="*/ 5656942 w 8089900"/>
                <a:gd name="connsiteY146" fmla="*/ 1678214 h 6604000"/>
                <a:gd name="connsiteX147" fmla="*/ 5700485 w 8089900"/>
                <a:gd name="connsiteY147" fmla="*/ 1776185 h 6604000"/>
                <a:gd name="connsiteX148" fmla="*/ 5929085 w 8089900"/>
                <a:gd name="connsiteY148" fmla="*/ 1819728 h 6604000"/>
                <a:gd name="connsiteX149" fmla="*/ 6027057 w 8089900"/>
                <a:gd name="connsiteY149" fmla="*/ 1841500 h 6604000"/>
                <a:gd name="connsiteX150" fmla="*/ 6125028 w 8089900"/>
                <a:gd name="connsiteY150" fmla="*/ 1906814 h 6604000"/>
                <a:gd name="connsiteX151" fmla="*/ 6244771 w 8089900"/>
                <a:gd name="connsiteY151" fmla="*/ 1885042 h 6604000"/>
                <a:gd name="connsiteX152" fmla="*/ 6440714 w 8089900"/>
                <a:gd name="connsiteY152" fmla="*/ 1939471 h 6604000"/>
                <a:gd name="connsiteX153" fmla="*/ 6506028 w 8089900"/>
                <a:gd name="connsiteY153" fmla="*/ 2004785 h 6604000"/>
                <a:gd name="connsiteX154" fmla="*/ 6767285 w 8089900"/>
                <a:gd name="connsiteY154" fmla="*/ 2059214 h 6604000"/>
                <a:gd name="connsiteX155" fmla="*/ 6984999 w 8089900"/>
                <a:gd name="connsiteY155" fmla="*/ 2135414 h 6604000"/>
                <a:gd name="connsiteX156" fmla="*/ 7104742 w 8089900"/>
                <a:gd name="connsiteY156" fmla="*/ 2157185 h 6604000"/>
                <a:gd name="connsiteX157" fmla="*/ 7235371 w 8089900"/>
                <a:gd name="connsiteY157" fmla="*/ 2222500 h 6604000"/>
                <a:gd name="connsiteX158" fmla="*/ 7409542 w 8089900"/>
                <a:gd name="connsiteY158" fmla="*/ 2222500 h 6604000"/>
                <a:gd name="connsiteX159" fmla="*/ 7605485 w 8089900"/>
                <a:gd name="connsiteY159" fmla="*/ 2298700 h 6604000"/>
                <a:gd name="connsiteX160" fmla="*/ 7714342 w 8089900"/>
                <a:gd name="connsiteY160" fmla="*/ 2342242 h 6604000"/>
                <a:gd name="connsiteX161" fmla="*/ 7855857 w 8089900"/>
                <a:gd name="connsiteY161" fmla="*/ 2353128 h 6604000"/>
                <a:gd name="connsiteX162" fmla="*/ 7964714 w 8089900"/>
                <a:gd name="connsiteY162" fmla="*/ 2451100 h 6604000"/>
                <a:gd name="connsiteX163" fmla="*/ 8030028 w 8089900"/>
                <a:gd name="connsiteY163" fmla="*/ 2472871 h 6604000"/>
                <a:gd name="connsiteX164" fmla="*/ 8084457 w 8089900"/>
                <a:gd name="connsiteY164" fmla="*/ 2505528 h 6604000"/>
                <a:gd name="connsiteX165" fmla="*/ 8062685 w 8089900"/>
                <a:gd name="connsiteY165" fmla="*/ 2559957 h 6604000"/>
                <a:gd name="connsiteX166" fmla="*/ 7997371 w 8089900"/>
                <a:gd name="connsiteY166" fmla="*/ 2581728 h 6604000"/>
                <a:gd name="connsiteX167" fmla="*/ 7942942 w 8089900"/>
                <a:gd name="connsiteY167" fmla="*/ 2625271 h 6604000"/>
                <a:gd name="connsiteX168" fmla="*/ 7932057 w 8089900"/>
                <a:gd name="connsiteY168" fmla="*/ 2690585 h 6604000"/>
                <a:gd name="connsiteX169" fmla="*/ 7834085 w 8089900"/>
                <a:gd name="connsiteY169" fmla="*/ 2745014 h 6604000"/>
                <a:gd name="connsiteX170" fmla="*/ 7746999 w 8089900"/>
                <a:gd name="connsiteY170" fmla="*/ 2701471 h 6604000"/>
                <a:gd name="connsiteX171" fmla="*/ 7703457 w 8089900"/>
                <a:gd name="connsiteY171" fmla="*/ 2647042 h 6604000"/>
                <a:gd name="connsiteX172" fmla="*/ 7594599 w 8089900"/>
                <a:gd name="connsiteY172" fmla="*/ 2647042 h 6604000"/>
                <a:gd name="connsiteX173" fmla="*/ 7365999 w 8089900"/>
                <a:gd name="connsiteY173" fmla="*/ 2581728 h 6604000"/>
                <a:gd name="connsiteX174" fmla="*/ 7268028 w 8089900"/>
                <a:gd name="connsiteY174" fmla="*/ 2581728 h 6604000"/>
                <a:gd name="connsiteX175" fmla="*/ 7126514 w 8089900"/>
                <a:gd name="connsiteY175" fmla="*/ 2516414 h 6604000"/>
                <a:gd name="connsiteX176" fmla="*/ 7006771 w 8089900"/>
                <a:gd name="connsiteY176" fmla="*/ 2527300 h 6604000"/>
                <a:gd name="connsiteX177" fmla="*/ 6799942 w 8089900"/>
                <a:gd name="connsiteY177" fmla="*/ 2472871 h 6604000"/>
                <a:gd name="connsiteX178" fmla="*/ 6658428 w 8089900"/>
                <a:gd name="connsiteY178" fmla="*/ 2472871 h 6604000"/>
                <a:gd name="connsiteX179" fmla="*/ 6408057 w 8089900"/>
                <a:gd name="connsiteY179" fmla="*/ 2364014 h 6604000"/>
                <a:gd name="connsiteX180" fmla="*/ 6244771 w 8089900"/>
                <a:gd name="connsiteY180" fmla="*/ 2342242 h 6604000"/>
                <a:gd name="connsiteX181" fmla="*/ 5907314 w 8089900"/>
                <a:gd name="connsiteY181" fmla="*/ 2266042 h 6604000"/>
                <a:gd name="connsiteX182" fmla="*/ 5787571 w 8089900"/>
                <a:gd name="connsiteY182" fmla="*/ 2211614 h 6604000"/>
                <a:gd name="connsiteX183" fmla="*/ 5613399 w 8089900"/>
                <a:gd name="connsiteY183" fmla="*/ 2178957 h 6604000"/>
                <a:gd name="connsiteX184" fmla="*/ 5591628 w 8089900"/>
                <a:gd name="connsiteY184" fmla="*/ 2233385 h 6604000"/>
                <a:gd name="connsiteX185" fmla="*/ 5515428 w 8089900"/>
                <a:gd name="connsiteY185" fmla="*/ 2614385 h 6604000"/>
                <a:gd name="connsiteX186" fmla="*/ 5471885 w 8089900"/>
                <a:gd name="connsiteY186" fmla="*/ 2864757 h 6604000"/>
                <a:gd name="connsiteX187" fmla="*/ 5460999 w 8089900"/>
                <a:gd name="connsiteY187" fmla="*/ 2886528 h 6604000"/>
                <a:gd name="connsiteX188" fmla="*/ 5471885 w 8089900"/>
                <a:gd name="connsiteY188" fmla="*/ 2984500 h 6604000"/>
                <a:gd name="connsiteX189" fmla="*/ 5471885 w 8089900"/>
                <a:gd name="connsiteY189" fmla="*/ 3136900 h 6604000"/>
                <a:gd name="connsiteX190" fmla="*/ 5439228 w 8089900"/>
                <a:gd name="connsiteY190" fmla="*/ 3180442 h 6604000"/>
                <a:gd name="connsiteX191" fmla="*/ 5428342 w 8089900"/>
                <a:gd name="connsiteY191" fmla="*/ 3517900 h 6604000"/>
                <a:gd name="connsiteX192" fmla="*/ 5428342 w 8089900"/>
                <a:gd name="connsiteY192" fmla="*/ 3604985 h 6604000"/>
                <a:gd name="connsiteX193" fmla="*/ 5265057 w 8089900"/>
                <a:gd name="connsiteY193" fmla="*/ 3670300 h 6604000"/>
                <a:gd name="connsiteX194" fmla="*/ 5025571 w 8089900"/>
                <a:gd name="connsiteY194" fmla="*/ 3768271 h 6604000"/>
                <a:gd name="connsiteX195" fmla="*/ 4840514 w 8089900"/>
                <a:gd name="connsiteY195" fmla="*/ 3811814 h 6604000"/>
                <a:gd name="connsiteX196" fmla="*/ 4796971 w 8089900"/>
                <a:gd name="connsiteY196" fmla="*/ 3713842 h 6604000"/>
                <a:gd name="connsiteX197" fmla="*/ 4775199 w 8089900"/>
                <a:gd name="connsiteY197" fmla="*/ 3583214 h 6604000"/>
                <a:gd name="connsiteX198" fmla="*/ 4786085 w 8089900"/>
                <a:gd name="connsiteY198" fmla="*/ 3430814 h 6604000"/>
                <a:gd name="connsiteX199" fmla="*/ 4655457 w 8089900"/>
                <a:gd name="connsiteY199" fmla="*/ 3430814 h 6604000"/>
                <a:gd name="connsiteX200" fmla="*/ 4655457 w 8089900"/>
                <a:gd name="connsiteY200" fmla="*/ 3485242 h 6604000"/>
                <a:gd name="connsiteX201" fmla="*/ 4688114 w 8089900"/>
                <a:gd name="connsiteY201" fmla="*/ 3594100 h 6604000"/>
                <a:gd name="connsiteX202" fmla="*/ 4655457 w 8089900"/>
                <a:gd name="connsiteY202" fmla="*/ 3681185 h 6604000"/>
                <a:gd name="connsiteX203" fmla="*/ 4731657 w 8089900"/>
                <a:gd name="connsiteY203" fmla="*/ 3790042 h 6604000"/>
                <a:gd name="connsiteX204" fmla="*/ 4677228 w 8089900"/>
                <a:gd name="connsiteY204" fmla="*/ 3866242 h 6604000"/>
                <a:gd name="connsiteX205" fmla="*/ 4709885 w 8089900"/>
                <a:gd name="connsiteY205" fmla="*/ 4127500 h 6604000"/>
                <a:gd name="connsiteX206" fmla="*/ 4731657 w 8089900"/>
                <a:gd name="connsiteY206" fmla="*/ 4410528 h 6604000"/>
                <a:gd name="connsiteX207" fmla="*/ 4644571 w 8089900"/>
                <a:gd name="connsiteY207" fmla="*/ 4584700 h 6604000"/>
                <a:gd name="connsiteX208" fmla="*/ 4688114 w 8089900"/>
                <a:gd name="connsiteY208" fmla="*/ 4737100 h 6604000"/>
                <a:gd name="connsiteX209" fmla="*/ 4644571 w 8089900"/>
                <a:gd name="connsiteY209" fmla="*/ 4878614 h 6604000"/>
                <a:gd name="connsiteX210" fmla="*/ 4731657 w 8089900"/>
                <a:gd name="connsiteY210" fmla="*/ 5118100 h 6604000"/>
                <a:gd name="connsiteX211" fmla="*/ 4775199 w 8089900"/>
                <a:gd name="connsiteY211" fmla="*/ 5270500 h 6604000"/>
                <a:gd name="connsiteX212" fmla="*/ 4818742 w 8089900"/>
                <a:gd name="connsiteY212" fmla="*/ 5542642 h 6604000"/>
                <a:gd name="connsiteX213" fmla="*/ 4829628 w 8089900"/>
                <a:gd name="connsiteY213" fmla="*/ 5956300 h 6604000"/>
                <a:gd name="connsiteX214" fmla="*/ 4927599 w 8089900"/>
                <a:gd name="connsiteY214" fmla="*/ 6086928 h 6604000"/>
                <a:gd name="connsiteX215" fmla="*/ 4905828 w 8089900"/>
                <a:gd name="connsiteY215" fmla="*/ 6130471 h 6604000"/>
                <a:gd name="connsiteX216" fmla="*/ 5069114 w 8089900"/>
                <a:gd name="connsiteY216" fmla="*/ 6217557 h 6604000"/>
                <a:gd name="connsiteX217" fmla="*/ 5025571 w 8089900"/>
                <a:gd name="connsiteY217" fmla="*/ 6261100 h 6604000"/>
                <a:gd name="connsiteX218" fmla="*/ 5112657 w 8089900"/>
                <a:gd name="connsiteY218" fmla="*/ 6326414 h 6604000"/>
                <a:gd name="connsiteX219" fmla="*/ 5177971 w 8089900"/>
                <a:gd name="connsiteY219" fmla="*/ 6413500 h 6604000"/>
                <a:gd name="connsiteX220" fmla="*/ 5079999 w 8089900"/>
                <a:gd name="connsiteY220" fmla="*/ 6533242 h 6604000"/>
                <a:gd name="connsiteX221" fmla="*/ 4818742 w 8089900"/>
                <a:gd name="connsiteY221" fmla="*/ 6555014 h 6604000"/>
                <a:gd name="connsiteX222" fmla="*/ 4601028 w 8089900"/>
                <a:gd name="connsiteY222" fmla="*/ 6522357 h 6604000"/>
                <a:gd name="connsiteX223" fmla="*/ 4513942 w 8089900"/>
                <a:gd name="connsiteY223" fmla="*/ 6435271 h 6604000"/>
                <a:gd name="connsiteX224" fmla="*/ 4481285 w 8089900"/>
                <a:gd name="connsiteY224" fmla="*/ 6359071 h 6604000"/>
                <a:gd name="connsiteX225" fmla="*/ 4437742 w 8089900"/>
                <a:gd name="connsiteY225" fmla="*/ 6348185 h 6604000"/>
                <a:gd name="connsiteX226" fmla="*/ 4405085 w 8089900"/>
                <a:gd name="connsiteY226" fmla="*/ 6271985 h 6604000"/>
                <a:gd name="connsiteX227" fmla="*/ 4252685 w 8089900"/>
                <a:gd name="connsiteY227" fmla="*/ 6239328 h 6604000"/>
                <a:gd name="connsiteX228" fmla="*/ 4241799 w 8089900"/>
                <a:gd name="connsiteY228" fmla="*/ 6271985 h 6604000"/>
                <a:gd name="connsiteX229" fmla="*/ 4100285 w 8089900"/>
                <a:gd name="connsiteY229" fmla="*/ 6282871 h 6604000"/>
                <a:gd name="connsiteX230" fmla="*/ 3915228 w 8089900"/>
                <a:gd name="connsiteY230" fmla="*/ 6293757 h 6604000"/>
                <a:gd name="connsiteX231" fmla="*/ 3915228 w 8089900"/>
                <a:gd name="connsiteY231" fmla="*/ 6282871 h 660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</a:cxnLst>
              <a:rect l="l" t="t" r="r" b="b"/>
              <a:pathLst>
                <a:path w="8089900" h="6604000">
                  <a:moveTo>
                    <a:pt x="3762828" y="5118100"/>
                  </a:moveTo>
                  <a:cubicBezTo>
                    <a:pt x="3798206" y="4983842"/>
                    <a:pt x="3833585" y="4849585"/>
                    <a:pt x="3849914" y="4758871"/>
                  </a:cubicBezTo>
                  <a:cubicBezTo>
                    <a:pt x="3866243" y="4668157"/>
                    <a:pt x="3869870" y="4637314"/>
                    <a:pt x="3860799" y="4573814"/>
                  </a:cubicBezTo>
                  <a:cubicBezTo>
                    <a:pt x="3851728" y="4510314"/>
                    <a:pt x="3809999" y="4455885"/>
                    <a:pt x="3795485" y="4377871"/>
                  </a:cubicBezTo>
                  <a:cubicBezTo>
                    <a:pt x="3780971" y="4299857"/>
                    <a:pt x="3779157" y="4178299"/>
                    <a:pt x="3773714" y="4105728"/>
                  </a:cubicBezTo>
                  <a:cubicBezTo>
                    <a:pt x="3768271" y="4033157"/>
                    <a:pt x="3771899" y="3998685"/>
                    <a:pt x="3762828" y="3942442"/>
                  </a:cubicBezTo>
                  <a:cubicBezTo>
                    <a:pt x="3753757" y="3886199"/>
                    <a:pt x="3741057" y="3773714"/>
                    <a:pt x="3719285" y="3768271"/>
                  </a:cubicBezTo>
                  <a:cubicBezTo>
                    <a:pt x="3697514" y="3762828"/>
                    <a:pt x="3646713" y="3848099"/>
                    <a:pt x="3632199" y="3909785"/>
                  </a:cubicBezTo>
                  <a:cubicBezTo>
                    <a:pt x="3617685" y="3971471"/>
                    <a:pt x="3639456" y="4063999"/>
                    <a:pt x="3632199" y="4138385"/>
                  </a:cubicBezTo>
                  <a:cubicBezTo>
                    <a:pt x="3624942" y="4212771"/>
                    <a:pt x="3590471" y="4249057"/>
                    <a:pt x="3588657" y="4356100"/>
                  </a:cubicBezTo>
                  <a:cubicBezTo>
                    <a:pt x="3586843" y="4463143"/>
                    <a:pt x="3585028" y="4637313"/>
                    <a:pt x="3621314" y="4780642"/>
                  </a:cubicBezTo>
                  <a:cubicBezTo>
                    <a:pt x="3657600" y="4923971"/>
                    <a:pt x="3770085" y="5099957"/>
                    <a:pt x="3806371" y="5216071"/>
                  </a:cubicBezTo>
                  <a:cubicBezTo>
                    <a:pt x="3842657" y="5332185"/>
                    <a:pt x="3822699" y="5299528"/>
                    <a:pt x="3839028" y="5477328"/>
                  </a:cubicBezTo>
                  <a:cubicBezTo>
                    <a:pt x="3855357" y="5655128"/>
                    <a:pt x="3920671" y="6155871"/>
                    <a:pt x="3904342" y="6282871"/>
                  </a:cubicBezTo>
                  <a:cubicBezTo>
                    <a:pt x="3888014" y="6409871"/>
                    <a:pt x="3780971" y="6252028"/>
                    <a:pt x="3741057" y="6239328"/>
                  </a:cubicBezTo>
                  <a:cubicBezTo>
                    <a:pt x="3701143" y="6226628"/>
                    <a:pt x="3681186" y="6193971"/>
                    <a:pt x="3664857" y="6206671"/>
                  </a:cubicBezTo>
                  <a:cubicBezTo>
                    <a:pt x="3648528" y="6219371"/>
                    <a:pt x="3684814" y="6295571"/>
                    <a:pt x="3643085" y="6315528"/>
                  </a:cubicBezTo>
                  <a:cubicBezTo>
                    <a:pt x="3601356" y="6335485"/>
                    <a:pt x="3487056" y="6297385"/>
                    <a:pt x="3414485" y="6326414"/>
                  </a:cubicBezTo>
                  <a:cubicBezTo>
                    <a:pt x="3341914" y="6355443"/>
                    <a:pt x="3274785" y="6446157"/>
                    <a:pt x="3207657" y="6489700"/>
                  </a:cubicBezTo>
                  <a:cubicBezTo>
                    <a:pt x="3140529" y="6533243"/>
                    <a:pt x="3089728" y="6571342"/>
                    <a:pt x="3011714" y="6587671"/>
                  </a:cubicBezTo>
                  <a:cubicBezTo>
                    <a:pt x="2933700" y="6604000"/>
                    <a:pt x="2810328" y="6589485"/>
                    <a:pt x="2739571" y="6587671"/>
                  </a:cubicBezTo>
                  <a:cubicBezTo>
                    <a:pt x="2668814" y="6585857"/>
                    <a:pt x="2621643" y="6585857"/>
                    <a:pt x="2587171" y="6576785"/>
                  </a:cubicBezTo>
                  <a:cubicBezTo>
                    <a:pt x="2552699" y="6567713"/>
                    <a:pt x="2547256" y="6556828"/>
                    <a:pt x="2532742" y="6533242"/>
                  </a:cubicBezTo>
                  <a:cubicBezTo>
                    <a:pt x="2518228" y="6509656"/>
                    <a:pt x="2485571" y="6462485"/>
                    <a:pt x="2500085" y="6435271"/>
                  </a:cubicBezTo>
                  <a:cubicBezTo>
                    <a:pt x="2514599" y="6408057"/>
                    <a:pt x="2583542" y="6391728"/>
                    <a:pt x="2619828" y="6369957"/>
                  </a:cubicBezTo>
                  <a:cubicBezTo>
                    <a:pt x="2656114" y="6348186"/>
                    <a:pt x="2703285" y="6344556"/>
                    <a:pt x="2717799" y="6304642"/>
                  </a:cubicBezTo>
                  <a:cubicBezTo>
                    <a:pt x="2732313" y="6264728"/>
                    <a:pt x="2703285" y="6184900"/>
                    <a:pt x="2706914" y="6130471"/>
                  </a:cubicBezTo>
                  <a:cubicBezTo>
                    <a:pt x="2710543" y="6076042"/>
                    <a:pt x="2741385" y="6032499"/>
                    <a:pt x="2739571" y="5978071"/>
                  </a:cubicBezTo>
                  <a:cubicBezTo>
                    <a:pt x="2737757" y="5923643"/>
                    <a:pt x="2697842" y="5892800"/>
                    <a:pt x="2696028" y="5803900"/>
                  </a:cubicBezTo>
                  <a:cubicBezTo>
                    <a:pt x="2694214" y="5715000"/>
                    <a:pt x="2714171" y="5551714"/>
                    <a:pt x="2728685" y="5444671"/>
                  </a:cubicBezTo>
                  <a:cubicBezTo>
                    <a:pt x="2743199" y="5337628"/>
                    <a:pt x="2768600" y="5223328"/>
                    <a:pt x="2783114" y="5161642"/>
                  </a:cubicBezTo>
                  <a:cubicBezTo>
                    <a:pt x="2797628" y="5099956"/>
                    <a:pt x="2813957" y="5105400"/>
                    <a:pt x="2815771" y="5074557"/>
                  </a:cubicBezTo>
                  <a:cubicBezTo>
                    <a:pt x="2817585" y="5043714"/>
                    <a:pt x="2790371" y="5011056"/>
                    <a:pt x="2793999" y="4976585"/>
                  </a:cubicBezTo>
                  <a:cubicBezTo>
                    <a:pt x="2797627" y="4942114"/>
                    <a:pt x="2835728" y="4902199"/>
                    <a:pt x="2837542" y="4867728"/>
                  </a:cubicBezTo>
                  <a:cubicBezTo>
                    <a:pt x="2839356" y="4833257"/>
                    <a:pt x="2813956" y="4816928"/>
                    <a:pt x="2804885" y="4769757"/>
                  </a:cubicBezTo>
                  <a:cubicBezTo>
                    <a:pt x="2795814" y="4722586"/>
                    <a:pt x="2795814" y="4668157"/>
                    <a:pt x="2783114" y="4584700"/>
                  </a:cubicBezTo>
                  <a:cubicBezTo>
                    <a:pt x="2770414" y="4501243"/>
                    <a:pt x="2737757" y="4405086"/>
                    <a:pt x="2728685" y="4269014"/>
                  </a:cubicBezTo>
                  <a:cubicBezTo>
                    <a:pt x="2719614" y="4132943"/>
                    <a:pt x="2712356" y="3926114"/>
                    <a:pt x="2728685" y="3768271"/>
                  </a:cubicBezTo>
                  <a:cubicBezTo>
                    <a:pt x="2745014" y="3610428"/>
                    <a:pt x="2806700" y="3418114"/>
                    <a:pt x="2826657" y="3321957"/>
                  </a:cubicBezTo>
                  <a:cubicBezTo>
                    <a:pt x="2846614" y="3225800"/>
                    <a:pt x="2875642" y="3216728"/>
                    <a:pt x="2848428" y="3191328"/>
                  </a:cubicBezTo>
                  <a:cubicBezTo>
                    <a:pt x="2821214" y="3165928"/>
                    <a:pt x="2714171" y="3182257"/>
                    <a:pt x="2663371" y="3169557"/>
                  </a:cubicBezTo>
                  <a:cubicBezTo>
                    <a:pt x="2612571" y="3156857"/>
                    <a:pt x="2578099" y="3107871"/>
                    <a:pt x="2543628" y="3115128"/>
                  </a:cubicBezTo>
                  <a:cubicBezTo>
                    <a:pt x="2509157" y="3122385"/>
                    <a:pt x="2489199" y="3178629"/>
                    <a:pt x="2456542" y="3213100"/>
                  </a:cubicBezTo>
                  <a:cubicBezTo>
                    <a:pt x="2423885" y="3247571"/>
                    <a:pt x="2398485" y="3316514"/>
                    <a:pt x="2347685" y="3321957"/>
                  </a:cubicBezTo>
                  <a:cubicBezTo>
                    <a:pt x="2296885" y="3327400"/>
                    <a:pt x="2231570" y="3285671"/>
                    <a:pt x="2151742" y="3245757"/>
                  </a:cubicBezTo>
                  <a:cubicBezTo>
                    <a:pt x="2071914" y="3205843"/>
                    <a:pt x="1921328" y="3107871"/>
                    <a:pt x="1868714" y="3082471"/>
                  </a:cubicBezTo>
                  <a:cubicBezTo>
                    <a:pt x="1816100" y="3057071"/>
                    <a:pt x="1868714" y="3104243"/>
                    <a:pt x="1836057" y="3093357"/>
                  </a:cubicBezTo>
                  <a:cubicBezTo>
                    <a:pt x="1803400" y="3082471"/>
                    <a:pt x="1698171" y="3037114"/>
                    <a:pt x="1672771" y="3017157"/>
                  </a:cubicBezTo>
                  <a:cubicBezTo>
                    <a:pt x="1647371" y="2997200"/>
                    <a:pt x="1692729" y="2988128"/>
                    <a:pt x="1683657" y="2973614"/>
                  </a:cubicBezTo>
                  <a:cubicBezTo>
                    <a:pt x="1674586" y="2959100"/>
                    <a:pt x="1641928" y="2942771"/>
                    <a:pt x="1618342" y="2930071"/>
                  </a:cubicBezTo>
                  <a:cubicBezTo>
                    <a:pt x="1594756" y="2917371"/>
                    <a:pt x="1516742" y="2940957"/>
                    <a:pt x="1542142" y="2897414"/>
                  </a:cubicBezTo>
                  <a:cubicBezTo>
                    <a:pt x="1567542" y="2853871"/>
                    <a:pt x="1714499" y="2730500"/>
                    <a:pt x="1770742" y="2668814"/>
                  </a:cubicBezTo>
                  <a:cubicBezTo>
                    <a:pt x="1826985" y="2607128"/>
                    <a:pt x="1870528" y="2550886"/>
                    <a:pt x="1879599" y="2527300"/>
                  </a:cubicBezTo>
                  <a:cubicBezTo>
                    <a:pt x="1888670" y="2503714"/>
                    <a:pt x="1810657" y="2552700"/>
                    <a:pt x="1825171" y="2527300"/>
                  </a:cubicBezTo>
                  <a:cubicBezTo>
                    <a:pt x="1839685" y="2501900"/>
                    <a:pt x="1926771" y="2414814"/>
                    <a:pt x="1966685" y="2374900"/>
                  </a:cubicBezTo>
                  <a:cubicBezTo>
                    <a:pt x="2006599" y="2334986"/>
                    <a:pt x="2021114" y="2349500"/>
                    <a:pt x="2064657" y="2287814"/>
                  </a:cubicBezTo>
                  <a:cubicBezTo>
                    <a:pt x="2108200" y="2226128"/>
                    <a:pt x="2178956" y="2108199"/>
                    <a:pt x="2227942" y="2004785"/>
                  </a:cubicBezTo>
                  <a:cubicBezTo>
                    <a:pt x="2276928" y="1901371"/>
                    <a:pt x="2347685" y="1729014"/>
                    <a:pt x="2358571" y="1667328"/>
                  </a:cubicBezTo>
                  <a:cubicBezTo>
                    <a:pt x="2369457" y="1605642"/>
                    <a:pt x="2331357" y="1650999"/>
                    <a:pt x="2293257" y="1634671"/>
                  </a:cubicBezTo>
                  <a:cubicBezTo>
                    <a:pt x="2255157" y="1618343"/>
                    <a:pt x="2235200" y="1582057"/>
                    <a:pt x="2129971" y="1569357"/>
                  </a:cubicBezTo>
                  <a:cubicBezTo>
                    <a:pt x="2024742" y="1556657"/>
                    <a:pt x="1792514" y="1574800"/>
                    <a:pt x="1661885" y="1558471"/>
                  </a:cubicBezTo>
                  <a:cubicBezTo>
                    <a:pt x="1531256" y="1542142"/>
                    <a:pt x="1424213" y="1504042"/>
                    <a:pt x="1346199" y="1471385"/>
                  </a:cubicBezTo>
                  <a:cubicBezTo>
                    <a:pt x="1268185" y="1438728"/>
                    <a:pt x="1237342" y="1380671"/>
                    <a:pt x="1193799" y="1362528"/>
                  </a:cubicBezTo>
                  <a:cubicBezTo>
                    <a:pt x="1150256" y="1344385"/>
                    <a:pt x="1128485" y="1375228"/>
                    <a:pt x="1084942" y="1362528"/>
                  </a:cubicBezTo>
                  <a:cubicBezTo>
                    <a:pt x="1041399" y="1349828"/>
                    <a:pt x="967013" y="1313542"/>
                    <a:pt x="932542" y="1286328"/>
                  </a:cubicBezTo>
                  <a:cubicBezTo>
                    <a:pt x="898071" y="1259114"/>
                    <a:pt x="907142" y="1211942"/>
                    <a:pt x="878114" y="1199242"/>
                  </a:cubicBezTo>
                  <a:cubicBezTo>
                    <a:pt x="849086" y="1186542"/>
                    <a:pt x="800100" y="1213757"/>
                    <a:pt x="758371" y="1210128"/>
                  </a:cubicBezTo>
                  <a:cubicBezTo>
                    <a:pt x="716642" y="1206499"/>
                    <a:pt x="676728" y="1202871"/>
                    <a:pt x="627742" y="1177471"/>
                  </a:cubicBezTo>
                  <a:cubicBezTo>
                    <a:pt x="578756" y="1152071"/>
                    <a:pt x="509814" y="1077685"/>
                    <a:pt x="464457" y="1057728"/>
                  </a:cubicBezTo>
                  <a:cubicBezTo>
                    <a:pt x="419100" y="1037771"/>
                    <a:pt x="388256" y="1061356"/>
                    <a:pt x="355599" y="1057728"/>
                  </a:cubicBezTo>
                  <a:cubicBezTo>
                    <a:pt x="322942" y="1054100"/>
                    <a:pt x="288471" y="1048657"/>
                    <a:pt x="268514" y="1035957"/>
                  </a:cubicBezTo>
                  <a:cubicBezTo>
                    <a:pt x="248557" y="1023257"/>
                    <a:pt x="255814" y="996042"/>
                    <a:pt x="235857" y="981528"/>
                  </a:cubicBezTo>
                  <a:cubicBezTo>
                    <a:pt x="215900" y="967014"/>
                    <a:pt x="168728" y="956128"/>
                    <a:pt x="148771" y="948871"/>
                  </a:cubicBezTo>
                  <a:cubicBezTo>
                    <a:pt x="128814" y="941614"/>
                    <a:pt x="123371" y="945242"/>
                    <a:pt x="116114" y="937985"/>
                  </a:cubicBezTo>
                  <a:cubicBezTo>
                    <a:pt x="108857" y="930728"/>
                    <a:pt x="123371" y="919842"/>
                    <a:pt x="105228" y="905328"/>
                  </a:cubicBezTo>
                  <a:cubicBezTo>
                    <a:pt x="87085" y="890814"/>
                    <a:pt x="14514" y="869043"/>
                    <a:pt x="7257" y="850900"/>
                  </a:cubicBezTo>
                  <a:cubicBezTo>
                    <a:pt x="0" y="832757"/>
                    <a:pt x="52614" y="810985"/>
                    <a:pt x="61685" y="796471"/>
                  </a:cubicBezTo>
                  <a:cubicBezTo>
                    <a:pt x="70756" y="781957"/>
                    <a:pt x="54428" y="774700"/>
                    <a:pt x="61685" y="763814"/>
                  </a:cubicBezTo>
                  <a:cubicBezTo>
                    <a:pt x="68942" y="752928"/>
                    <a:pt x="96157" y="742043"/>
                    <a:pt x="105228" y="731157"/>
                  </a:cubicBezTo>
                  <a:cubicBezTo>
                    <a:pt x="114300" y="720271"/>
                    <a:pt x="107043" y="707571"/>
                    <a:pt x="116114" y="698500"/>
                  </a:cubicBezTo>
                  <a:cubicBezTo>
                    <a:pt x="125185" y="689429"/>
                    <a:pt x="148771" y="687614"/>
                    <a:pt x="159657" y="676728"/>
                  </a:cubicBezTo>
                  <a:cubicBezTo>
                    <a:pt x="170543" y="665842"/>
                    <a:pt x="174171" y="640442"/>
                    <a:pt x="181428" y="633185"/>
                  </a:cubicBezTo>
                  <a:cubicBezTo>
                    <a:pt x="188685" y="625928"/>
                    <a:pt x="199571" y="651328"/>
                    <a:pt x="203199" y="633185"/>
                  </a:cubicBezTo>
                  <a:cubicBezTo>
                    <a:pt x="206827" y="615042"/>
                    <a:pt x="175985" y="535214"/>
                    <a:pt x="203199" y="524328"/>
                  </a:cubicBezTo>
                  <a:cubicBezTo>
                    <a:pt x="230413" y="513442"/>
                    <a:pt x="321128" y="551542"/>
                    <a:pt x="366485" y="567871"/>
                  </a:cubicBezTo>
                  <a:cubicBezTo>
                    <a:pt x="411842" y="584200"/>
                    <a:pt x="449942" y="598714"/>
                    <a:pt x="475342" y="622300"/>
                  </a:cubicBezTo>
                  <a:cubicBezTo>
                    <a:pt x="500742" y="645886"/>
                    <a:pt x="495299" y="696685"/>
                    <a:pt x="518885" y="709385"/>
                  </a:cubicBezTo>
                  <a:cubicBezTo>
                    <a:pt x="542471" y="722085"/>
                    <a:pt x="598714" y="691243"/>
                    <a:pt x="616857" y="698500"/>
                  </a:cubicBezTo>
                  <a:cubicBezTo>
                    <a:pt x="635000" y="705757"/>
                    <a:pt x="609599" y="740228"/>
                    <a:pt x="627742" y="752928"/>
                  </a:cubicBezTo>
                  <a:cubicBezTo>
                    <a:pt x="645885" y="765628"/>
                    <a:pt x="689428" y="756557"/>
                    <a:pt x="725714" y="774700"/>
                  </a:cubicBezTo>
                  <a:cubicBezTo>
                    <a:pt x="762000" y="792843"/>
                    <a:pt x="792843" y="845457"/>
                    <a:pt x="845457" y="861785"/>
                  </a:cubicBezTo>
                  <a:cubicBezTo>
                    <a:pt x="898071" y="878114"/>
                    <a:pt x="988785" y="861785"/>
                    <a:pt x="1041399" y="872671"/>
                  </a:cubicBezTo>
                  <a:cubicBezTo>
                    <a:pt x="1094013" y="883557"/>
                    <a:pt x="1126671" y="901700"/>
                    <a:pt x="1161142" y="927100"/>
                  </a:cubicBezTo>
                  <a:cubicBezTo>
                    <a:pt x="1195613" y="952500"/>
                    <a:pt x="1211942" y="1006928"/>
                    <a:pt x="1248228" y="1025071"/>
                  </a:cubicBezTo>
                  <a:cubicBezTo>
                    <a:pt x="1284514" y="1043214"/>
                    <a:pt x="1340757" y="1025071"/>
                    <a:pt x="1378857" y="1035957"/>
                  </a:cubicBezTo>
                  <a:cubicBezTo>
                    <a:pt x="1416957" y="1046843"/>
                    <a:pt x="1438728" y="1084942"/>
                    <a:pt x="1476828" y="1090385"/>
                  </a:cubicBezTo>
                  <a:cubicBezTo>
                    <a:pt x="1514928" y="1095828"/>
                    <a:pt x="1562100" y="1061357"/>
                    <a:pt x="1607457" y="1068614"/>
                  </a:cubicBezTo>
                  <a:cubicBezTo>
                    <a:pt x="1652814" y="1075871"/>
                    <a:pt x="1692728" y="1124857"/>
                    <a:pt x="1748971" y="1133928"/>
                  </a:cubicBezTo>
                  <a:cubicBezTo>
                    <a:pt x="1805214" y="1142999"/>
                    <a:pt x="1879600" y="1106713"/>
                    <a:pt x="1944914" y="1123042"/>
                  </a:cubicBezTo>
                  <a:cubicBezTo>
                    <a:pt x="2010228" y="1139371"/>
                    <a:pt x="2090057" y="1217386"/>
                    <a:pt x="2140857" y="1231900"/>
                  </a:cubicBezTo>
                  <a:cubicBezTo>
                    <a:pt x="2191657" y="1246414"/>
                    <a:pt x="2177143" y="1202871"/>
                    <a:pt x="2249714" y="1210128"/>
                  </a:cubicBezTo>
                  <a:cubicBezTo>
                    <a:pt x="2322285" y="1217385"/>
                    <a:pt x="2512785" y="1271813"/>
                    <a:pt x="2576285" y="1275442"/>
                  </a:cubicBezTo>
                  <a:cubicBezTo>
                    <a:pt x="2639785" y="1279071"/>
                    <a:pt x="2601685" y="1233714"/>
                    <a:pt x="2630714" y="1231900"/>
                  </a:cubicBezTo>
                  <a:cubicBezTo>
                    <a:pt x="2659743" y="1230086"/>
                    <a:pt x="2706914" y="1275443"/>
                    <a:pt x="2750457" y="1264557"/>
                  </a:cubicBezTo>
                  <a:cubicBezTo>
                    <a:pt x="2794000" y="1253671"/>
                    <a:pt x="2835728" y="1191985"/>
                    <a:pt x="2891971" y="1166585"/>
                  </a:cubicBezTo>
                  <a:cubicBezTo>
                    <a:pt x="2948214" y="1141185"/>
                    <a:pt x="3018971" y="1113971"/>
                    <a:pt x="3087914" y="1112157"/>
                  </a:cubicBezTo>
                  <a:cubicBezTo>
                    <a:pt x="3156857" y="1110343"/>
                    <a:pt x="3240314" y="1141186"/>
                    <a:pt x="3305628" y="1155700"/>
                  </a:cubicBezTo>
                  <a:cubicBezTo>
                    <a:pt x="3370942" y="1170214"/>
                    <a:pt x="3438071" y="1197428"/>
                    <a:pt x="3479799" y="1199242"/>
                  </a:cubicBezTo>
                  <a:cubicBezTo>
                    <a:pt x="3521527" y="1201056"/>
                    <a:pt x="3557813" y="1181099"/>
                    <a:pt x="3555999" y="1166585"/>
                  </a:cubicBezTo>
                  <a:cubicBezTo>
                    <a:pt x="3554185" y="1152071"/>
                    <a:pt x="3488871" y="1130300"/>
                    <a:pt x="3468914" y="1112157"/>
                  </a:cubicBezTo>
                  <a:cubicBezTo>
                    <a:pt x="3448957" y="1094014"/>
                    <a:pt x="3458028" y="1068614"/>
                    <a:pt x="3436257" y="1057728"/>
                  </a:cubicBezTo>
                  <a:cubicBezTo>
                    <a:pt x="3414486" y="1046842"/>
                    <a:pt x="3365499" y="1061356"/>
                    <a:pt x="3338285" y="1046842"/>
                  </a:cubicBezTo>
                  <a:cubicBezTo>
                    <a:pt x="3311071" y="1032328"/>
                    <a:pt x="3301999" y="990599"/>
                    <a:pt x="3272971" y="970642"/>
                  </a:cubicBezTo>
                  <a:cubicBezTo>
                    <a:pt x="3243943" y="950685"/>
                    <a:pt x="3223985" y="947057"/>
                    <a:pt x="3164114" y="927100"/>
                  </a:cubicBezTo>
                  <a:cubicBezTo>
                    <a:pt x="3104243" y="907143"/>
                    <a:pt x="2973614" y="890814"/>
                    <a:pt x="2913742" y="850900"/>
                  </a:cubicBezTo>
                  <a:cubicBezTo>
                    <a:pt x="2853871" y="810986"/>
                    <a:pt x="2817585" y="738414"/>
                    <a:pt x="2804885" y="687614"/>
                  </a:cubicBezTo>
                  <a:cubicBezTo>
                    <a:pt x="2792185" y="636814"/>
                    <a:pt x="2790371" y="586014"/>
                    <a:pt x="2837542" y="546100"/>
                  </a:cubicBezTo>
                  <a:cubicBezTo>
                    <a:pt x="2884713" y="506186"/>
                    <a:pt x="3035300" y="468085"/>
                    <a:pt x="3087914" y="448128"/>
                  </a:cubicBezTo>
                  <a:cubicBezTo>
                    <a:pt x="3140528" y="428171"/>
                    <a:pt x="3138714" y="442686"/>
                    <a:pt x="3153228" y="426357"/>
                  </a:cubicBezTo>
                  <a:cubicBezTo>
                    <a:pt x="3167742" y="410029"/>
                    <a:pt x="3160485" y="368300"/>
                    <a:pt x="3174999" y="350157"/>
                  </a:cubicBezTo>
                  <a:cubicBezTo>
                    <a:pt x="3189513" y="332014"/>
                    <a:pt x="3227614" y="339271"/>
                    <a:pt x="3240314" y="317500"/>
                  </a:cubicBezTo>
                  <a:cubicBezTo>
                    <a:pt x="3253014" y="295729"/>
                    <a:pt x="3223985" y="264885"/>
                    <a:pt x="3251199" y="219528"/>
                  </a:cubicBezTo>
                  <a:cubicBezTo>
                    <a:pt x="3278413" y="174171"/>
                    <a:pt x="3332842" y="81643"/>
                    <a:pt x="3403599" y="45357"/>
                  </a:cubicBezTo>
                  <a:cubicBezTo>
                    <a:pt x="3474356" y="9071"/>
                    <a:pt x="3577771" y="0"/>
                    <a:pt x="3675742" y="1814"/>
                  </a:cubicBezTo>
                  <a:cubicBezTo>
                    <a:pt x="3773714" y="3628"/>
                    <a:pt x="3898899" y="29028"/>
                    <a:pt x="3991428" y="56242"/>
                  </a:cubicBezTo>
                  <a:cubicBezTo>
                    <a:pt x="4083957" y="83456"/>
                    <a:pt x="4174671" y="121557"/>
                    <a:pt x="4230914" y="165100"/>
                  </a:cubicBezTo>
                  <a:cubicBezTo>
                    <a:pt x="4287157" y="208643"/>
                    <a:pt x="4287157" y="288472"/>
                    <a:pt x="4328885" y="317500"/>
                  </a:cubicBezTo>
                  <a:cubicBezTo>
                    <a:pt x="4370613" y="346528"/>
                    <a:pt x="4419599" y="313871"/>
                    <a:pt x="4481285" y="339271"/>
                  </a:cubicBezTo>
                  <a:cubicBezTo>
                    <a:pt x="4542971" y="364671"/>
                    <a:pt x="4650013" y="415472"/>
                    <a:pt x="4698999" y="469900"/>
                  </a:cubicBezTo>
                  <a:cubicBezTo>
                    <a:pt x="4747985" y="524328"/>
                    <a:pt x="4787899" y="607785"/>
                    <a:pt x="4775199" y="665842"/>
                  </a:cubicBezTo>
                  <a:cubicBezTo>
                    <a:pt x="4762499" y="723899"/>
                    <a:pt x="4671785" y="780142"/>
                    <a:pt x="4622799" y="818242"/>
                  </a:cubicBezTo>
                  <a:cubicBezTo>
                    <a:pt x="4573813" y="856342"/>
                    <a:pt x="4517571" y="878113"/>
                    <a:pt x="4481285" y="894442"/>
                  </a:cubicBezTo>
                  <a:cubicBezTo>
                    <a:pt x="4444999" y="910771"/>
                    <a:pt x="4423228" y="889000"/>
                    <a:pt x="4405085" y="916214"/>
                  </a:cubicBezTo>
                  <a:cubicBezTo>
                    <a:pt x="4386942" y="943428"/>
                    <a:pt x="4365171" y="1030514"/>
                    <a:pt x="4372428" y="1057728"/>
                  </a:cubicBezTo>
                  <a:cubicBezTo>
                    <a:pt x="4379685" y="1084942"/>
                    <a:pt x="4403271" y="1054100"/>
                    <a:pt x="4448628" y="1079500"/>
                  </a:cubicBezTo>
                  <a:cubicBezTo>
                    <a:pt x="4493985" y="1104900"/>
                    <a:pt x="4601028" y="1179285"/>
                    <a:pt x="4644571" y="1210128"/>
                  </a:cubicBezTo>
                  <a:cubicBezTo>
                    <a:pt x="4688114" y="1240971"/>
                    <a:pt x="4675414" y="1250043"/>
                    <a:pt x="4709885" y="1264557"/>
                  </a:cubicBezTo>
                  <a:cubicBezTo>
                    <a:pt x="4744356" y="1279071"/>
                    <a:pt x="4807856" y="1293586"/>
                    <a:pt x="4851399" y="1297214"/>
                  </a:cubicBezTo>
                  <a:cubicBezTo>
                    <a:pt x="4894942" y="1300842"/>
                    <a:pt x="4929413" y="1282699"/>
                    <a:pt x="4971142" y="1286328"/>
                  </a:cubicBezTo>
                  <a:cubicBezTo>
                    <a:pt x="5012871" y="1289957"/>
                    <a:pt x="5049157" y="1309914"/>
                    <a:pt x="5101771" y="1318985"/>
                  </a:cubicBezTo>
                  <a:cubicBezTo>
                    <a:pt x="5154385" y="1328056"/>
                    <a:pt x="5243285" y="1337128"/>
                    <a:pt x="5286828" y="1340757"/>
                  </a:cubicBezTo>
                  <a:cubicBezTo>
                    <a:pt x="5330371" y="1344386"/>
                    <a:pt x="5330371" y="1328057"/>
                    <a:pt x="5363028" y="1340757"/>
                  </a:cubicBezTo>
                  <a:cubicBezTo>
                    <a:pt x="5395685" y="1353457"/>
                    <a:pt x="5457371" y="1380671"/>
                    <a:pt x="5482771" y="1416957"/>
                  </a:cubicBezTo>
                  <a:cubicBezTo>
                    <a:pt x="5508171" y="1453243"/>
                    <a:pt x="5493657" y="1529443"/>
                    <a:pt x="5515428" y="1558471"/>
                  </a:cubicBezTo>
                  <a:cubicBezTo>
                    <a:pt x="5537199" y="1587499"/>
                    <a:pt x="5597071" y="1574800"/>
                    <a:pt x="5613399" y="1591128"/>
                  </a:cubicBezTo>
                  <a:cubicBezTo>
                    <a:pt x="5629727" y="1607456"/>
                    <a:pt x="5606142" y="1641928"/>
                    <a:pt x="5613399" y="1656442"/>
                  </a:cubicBezTo>
                  <a:cubicBezTo>
                    <a:pt x="5620656" y="1670956"/>
                    <a:pt x="5642428" y="1658257"/>
                    <a:pt x="5656942" y="1678214"/>
                  </a:cubicBezTo>
                  <a:cubicBezTo>
                    <a:pt x="5671456" y="1698171"/>
                    <a:pt x="5655128" y="1752599"/>
                    <a:pt x="5700485" y="1776185"/>
                  </a:cubicBezTo>
                  <a:cubicBezTo>
                    <a:pt x="5745842" y="1799771"/>
                    <a:pt x="5874656" y="1808842"/>
                    <a:pt x="5929085" y="1819728"/>
                  </a:cubicBezTo>
                  <a:cubicBezTo>
                    <a:pt x="5983514" y="1830614"/>
                    <a:pt x="5994400" y="1826986"/>
                    <a:pt x="6027057" y="1841500"/>
                  </a:cubicBezTo>
                  <a:cubicBezTo>
                    <a:pt x="6059714" y="1856014"/>
                    <a:pt x="6088742" y="1899557"/>
                    <a:pt x="6125028" y="1906814"/>
                  </a:cubicBezTo>
                  <a:cubicBezTo>
                    <a:pt x="6161314" y="1914071"/>
                    <a:pt x="6192157" y="1879599"/>
                    <a:pt x="6244771" y="1885042"/>
                  </a:cubicBezTo>
                  <a:cubicBezTo>
                    <a:pt x="6297385" y="1890485"/>
                    <a:pt x="6397171" y="1919514"/>
                    <a:pt x="6440714" y="1939471"/>
                  </a:cubicBezTo>
                  <a:cubicBezTo>
                    <a:pt x="6484257" y="1959428"/>
                    <a:pt x="6451600" y="1984828"/>
                    <a:pt x="6506028" y="2004785"/>
                  </a:cubicBezTo>
                  <a:cubicBezTo>
                    <a:pt x="6560456" y="2024742"/>
                    <a:pt x="6687457" y="2037443"/>
                    <a:pt x="6767285" y="2059214"/>
                  </a:cubicBezTo>
                  <a:cubicBezTo>
                    <a:pt x="6847113" y="2080985"/>
                    <a:pt x="6928756" y="2119086"/>
                    <a:pt x="6984999" y="2135414"/>
                  </a:cubicBezTo>
                  <a:cubicBezTo>
                    <a:pt x="7041242" y="2151742"/>
                    <a:pt x="7063013" y="2142671"/>
                    <a:pt x="7104742" y="2157185"/>
                  </a:cubicBezTo>
                  <a:cubicBezTo>
                    <a:pt x="7146471" y="2171699"/>
                    <a:pt x="7184571" y="2211614"/>
                    <a:pt x="7235371" y="2222500"/>
                  </a:cubicBezTo>
                  <a:cubicBezTo>
                    <a:pt x="7286171" y="2233386"/>
                    <a:pt x="7347856" y="2209800"/>
                    <a:pt x="7409542" y="2222500"/>
                  </a:cubicBezTo>
                  <a:cubicBezTo>
                    <a:pt x="7471228" y="2235200"/>
                    <a:pt x="7605485" y="2298700"/>
                    <a:pt x="7605485" y="2298700"/>
                  </a:cubicBezTo>
                  <a:cubicBezTo>
                    <a:pt x="7656285" y="2318657"/>
                    <a:pt x="7672613" y="2333171"/>
                    <a:pt x="7714342" y="2342242"/>
                  </a:cubicBezTo>
                  <a:cubicBezTo>
                    <a:pt x="7756071" y="2351313"/>
                    <a:pt x="7814128" y="2334985"/>
                    <a:pt x="7855857" y="2353128"/>
                  </a:cubicBezTo>
                  <a:cubicBezTo>
                    <a:pt x="7897586" y="2371271"/>
                    <a:pt x="7935686" y="2431143"/>
                    <a:pt x="7964714" y="2451100"/>
                  </a:cubicBezTo>
                  <a:cubicBezTo>
                    <a:pt x="7993743" y="2471057"/>
                    <a:pt x="8010071" y="2463800"/>
                    <a:pt x="8030028" y="2472871"/>
                  </a:cubicBezTo>
                  <a:cubicBezTo>
                    <a:pt x="8049985" y="2481942"/>
                    <a:pt x="8079014" y="2491014"/>
                    <a:pt x="8084457" y="2505528"/>
                  </a:cubicBezTo>
                  <a:cubicBezTo>
                    <a:pt x="8089900" y="2520042"/>
                    <a:pt x="8077199" y="2547257"/>
                    <a:pt x="8062685" y="2559957"/>
                  </a:cubicBezTo>
                  <a:cubicBezTo>
                    <a:pt x="8048171" y="2572657"/>
                    <a:pt x="8017328" y="2570842"/>
                    <a:pt x="7997371" y="2581728"/>
                  </a:cubicBezTo>
                  <a:cubicBezTo>
                    <a:pt x="7977414" y="2592614"/>
                    <a:pt x="7953828" y="2607128"/>
                    <a:pt x="7942942" y="2625271"/>
                  </a:cubicBezTo>
                  <a:cubicBezTo>
                    <a:pt x="7932056" y="2643414"/>
                    <a:pt x="7950200" y="2670628"/>
                    <a:pt x="7932057" y="2690585"/>
                  </a:cubicBezTo>
                  <a:cubicBezTo>
                    <a:pt x="7913914" y="2710542"/>
                    <a:pt x="7864928" y="2743200"/>
                    <a:pt x="7834085" y="2745014"/>
                  </a:cubicBezTo>
                  <a:cubicBezTo>
                    <a:pt x="7803242" y="2746828"/>
                    <a:pt x="7768770" y="2717800"/>
                    <a:pt x="7746999" y="2701471"/>
                  </a:cubicBezTo>
                  <a:cubicBezTo>
                    <a:pt x="7725228" y="2685142"/>
                    <a:pt x="7728857" y="2656114"/>
                    <a:pt x="7703457" y="2647042"/>
                  </a:cubicBezTo>
                  <a:cubicBezTo>
                    <a:pt x="7678057" y="2637970"/>
                    <a:pt x="7650842" y="2657928"/>
                    <a:pt x="7594599" y="2647042"/>
                  </a:cubicBezTo>
                  <a:cubicBezTo>
                    <a:pt x="7538356" y="2636156"/>
                    <a:pt x="7420427" y="2592614"/>
                    <a:pt x="7365999" y="2581728"/>
                  </a:cubicBezTo>
                  <a:cubicBezTo>
                    <a:pt x="7311571" y="2570842"/>
                    <a:pt x="7307942" y="2592614"/>
                    <a:pt x="7268028" y="2581728"/>
                  </a:cubicBezTo>
                  <a:cubicBezTo>
                    <a:pt x="7228114" y="2570842"/>
                    <a:pt x="7170057" y="2525485"/>
                    <a:pt x="7126514" y="2516414"/>
                  </a:cubicBezTo>
                  <a:cubicBezTo>
                    <a:pt x="7082971" y="2507343"/>
                    <a:pt x="7061200" y="2534557"/>
                    <a:pt x="7006771" y="2527300"/>
                  </a:cubicBezTo>
                  <a:cubicBezTo>
                    <a:pt x="6952342" y="2520043"/>
                    <a:pt x="6857999" y="2481942"/>
                    <a:pt x="6799942" y="2472871"/>
                  </a:cubicBezTo>
                  <a:cubicBezTo>
                    <a:pt x="6741885" y="2463800"/>
                    <a:pt x="6723742" y="2491014"/>
                    <a:pt x="6658428" y="2472871"/>
                  </a:cubicBezTo>
                  <a:cubicBezTo>
                    <a:pt x="6593114" y="2454728"/>
                    <a:pt x="6477000" y="2385785"/>
                    <a:pt x="6408057" y="2364014"/>
                  </a:cubicBezTo>
                  <a:cubicBezTo>
                    <a:pt x="6339114" y="2342243"/>
                    <a:pt x="6328228" y="2358571"/>
                    <a:pt x="6244771" y="2342242"/>
                  </a:cubicBezTo>
                  <a:cubicBezTo>
                    <a:pt x="6161314" y="2325913"/>
                    <a:pt x="5983514" y="2287813"/>
                    <a:pt x="5907314" y="2266042"/>
                  </a:cubicBezTo>
                  <a:cubicBezTo>
                    <a:pt x="5831114" y="2244271"/>
                    <a:pt x="5836557" y="2226128"/>
                    <a:pt x="5787571" y="2211614"/>
                  </a:cubicBezTo>
                  <a:cubicBezTo>
                    <a:pt x="5738585" y="2197100"/>
                    <a:pt x="5646056" y="2175329"/>
                    <a:pt x="5613399" y="2178957"/>
                  </a:cubicBezTo>
                  <a:cubicBezTo>
                    <a:pt x="5580742" y="2182585"/>
                    <a:pt x="5607956" y="2160814"/>
                    <a:pt x="5591628" y="2233385"/>
                  </a:cubicBezTo>
                  <a:cubicBezTo>
                    <a:pt x="5575300" y="2305956"/>
                    <a:pt x="5535385" y="2509156"/>
                    <a:pt x="5515428" y="2614385"/>
                  </a:cubicBezTo>
                  <a:cubicBezTo>
                    <a:pt x="5495471" y="2719614"/>
                    <a:pt x="5480957" y="2819400"/>
                    <a:pt x="5471885" y="2864757"/>
                  </a:cubicBezTo>
                  <a:cubicBezTo>
                    <a:pt x="5462814" y="2910114"/>
                    <a:pt x="5460999" y="2866571"/>
                    <a:pt x="5460999" y="2886528"/>
                  </a:cubicBezTo>
                  <a:cubicBezTo>
                    <a:pt x="5460999" y="2906485"/>
                    <a:pt x="5470071" y="2942771"/>
                    <a:pt x="5471885" y="2984500"/>
                  </a:cubicBezTo>
                  <a:cubicBezTo>
                    <a:pt x="5473699" y="3026229"/>
                    <a:pt x="5477328" y="3104243"/>
                    <a:pt x="5471885" y="3136900"/>
                  </a:cubicBezTo>
                  <a:cubicBezTo>
                    <a:pt x="5466442" y="3169557"/>
                    <a:pt x="5446485" y="3116942"/>
                    <a:pt x="5439228" y="3180442"/>
                  </a:cubicBezTo>
                  <a:cubicBezTo>
                    <a:pt x="5431971" y="3243942"/>
                    <a:pt x="5430156" y="3447143"/>
                    <a:pt x="5428342" y="3517900"/>
                  </a:cubicBezTo>
                  <a:cubicBezTo>
                    <a:pt x="5426528" y="3588657"/>
                    <a:pt x="5455556" y="3579585"/>
                    <a:pt x="5428342" y="3604985"/>
                  </a:cubicBezTo>
                  <a:cubicBezTo>
                    <a:pt x="5401128" y="3630385"/>
                    <a:pt x="5265057" y="3670300"/>
                    <a:pt x="5265057" y="3670300"/>
                  </a:cubicBezTo>
                  <a:cubicBezTo>
                    <a:pt x="5197929" y="3697514"/>
                    <a:pt x="5096328" y="3744685"/>
                    <a:pt x="5025571" y="3768271"/>
                  </a:cubicBezTo>
                  <a:cubicBezTo>
                    <a:pt x="4954814" y="3791857"/>
                    <a:pt x="4878614" y="3820886"/>
                    <a:pt x="4840514" y="3811814"/>
                  </a:cubicBezTo>
                  <a:cubicBezTo>
                    <a:pt x="4802414" y="3802743"/>
                    <a:pt x="4807857" y="3751942"/>
                    <a:pt x="4796971" y="3713842"/>
                  </a:cubicBezTo>
                  <a:cubicBezTo>
                    <a:pt x="4786085" y="3675742"/>
                    <a:pt x="4777013" y="3630385"/>
                    <a:pt x="4775199" y="3583214"/>
                  </a:cubicBezTo>
                  <a:cubicBezTo>
                    <a:pt x="4773385" y="3536043"/>
                    <a:pt x="4806042" y="3456214"/>
                    <a:pt x="4786085" y="3430814"/>
                  </a:cubicBezTo>
                  <a:cubicBezTo>
                    <a:pt x="4766128" y="3405414"/>
                    <a:pt x="4677228" y="3421743"/>
                    <a:pt x="4655457" y="3430814"/>
                  </a:cubicBezTo>
                  <a:cubicBezTo>
                    <a:pt x="4633686" y="3439885"/>
                    <a:pt x="4650014" y="3458028"/>
                    <a:pt x="4655457" y="3485242"/>
                  </a:cubicBezTo>
                  <a:cubicBezTo>
                    <a:pt x="4660900" y="3512456"/>
                    <a:pt x="4688114" y="3561443"/>
                    <a:pt x="4688114" y="3594100"/>
                  </a:cubicBezTo>
                  <a:cubicBezTo>
                    <a:pt x="4688114" y="3626757"/>
                    <a:pt x="4648200" y="3648528"/>
                    <a:pt x="4655457" y="3681185"/>
                  </a:cubicBezTo>
                  <a:cubicBezTo>
                    <a:pt x="4662714" y="3713842"/>
                    <a:pt x="4728028" y="3759199"/>
                    <a:pt x="4731657" y="3790042"/>
                  </a:cubicBezTo>
                  <a:cubicBezTo>
                    <a:pt x="4735286" y="3820885"/>
                    <a:pt x="4680857" y="3809999"/>
                    <a:pt x="4677228" y="3866242"/>
                  </a:cubicBezTo>
                  <a:cubicBezTo>
                    <a:pt x="4673599" y="3922485"/>
                    <a:pt x="4700814" y="4036786"/>
                    <a:pt x="4709885" y="4127500"/>
                  </a:cubicBezTo>
                  <a:cubicBezTo>
                    <a:pt x="4718956" y="4218214"/>
                    <a:pt x="4742543" y="4334328"/>
                    <a:pt x="4731657" y="4410528"/>
                  </a:cubicBezTo>
                  <a:cubicBezTo>
                    <a:pt x="4720771" y="4486728"/>
                    <a:pt x="4651828" y="4530271"/>
                    <a:pt x="4644571" y="4584700"/>
                  </a:cubicBezTo>
                  <a:cubicBezTo>
                    <a:pt x="4637314" y="4639129"/>
                    <a:pt x="4688114" y="4688114"/>
                    <a:pt x="4688114" y="4737100"/>
                  </a:cubicBezTo>
                  <a:cubicBezTo>
                    <a:pt x="4688114" y="4786086"/>
                    <a:pt x="4637314" y="4815114"/>
                    <a:pt x="4644571" y="4878614"/>
                  </a:cubicBezTo>
                  <a:cubicBezTo>
                    <a:pt x="4651828" y="4942114"/>
                    <a:pt x="4709886" y="5052786"/>
                    <a:pt x="4731657" y="5118100"/>
                  </a:cubicBezTo>
                  <a:cubicBezTo>
                    <a:pt x="4753428" y="5183414"/>
                    <a:pt x="4760685" y="5199743"/>
                    <a:pt x="4775199" y="5270500"/>
                  </a:cubicBezTo>
                  <a:cubicBezTo>
                    <a:pt x="4789713" y="5341257"/>
                    <a:pt x="4809671" y="5428342"/>
                    <a:pt x="4818742" y="5542642"/>
                  </a:cubicBezTo>
                  <a:cubicBezTo>
                    <a:pt x="4827813" y="5656942"/>
                    <a:pt x="4811485" y="5865586"/>
                    <a:pt x="4829628" y="5956300"/>
                  </a:cubicBezTo>
                  <a:cubicBezTo>
                    <a:pt x="4847771" y="6047014"/>
                    <a:pt x="4914899" y="6057900"/>
                    <a:pt x="4927599" y="6086928"/>
                  </a:cubicBezTo>
                  <a:cubicBezTo>
                    <a:pt x="4940299" y="6115956"/>
                    <a:pt x="4882242" y="6108700"/>
                    <a:pt x="4905828" y="6130471"/>
                  </a:cubicBezTo>
                  <a:cubicBezTo>
                    <a:pt x="4929414" y="6152242"/>
                    <a:pt x="5049157" y="6195785"/>
                    <a:pt x="5069114" y="6217557"/>
                  </a:cubicBezTo>
                  <a:cubicBezTo>
                    <a:pt x="5089071" y="6239329"/>
                    <a:pt x="5018314" y="6242957"/>
                    <a:pt x="5025571" y="6261100"/>
                  </a:cubicBezTo>
                  <a:cubicBezTo>
                    <a:pt x="5032828" y="6279243"/>
                    <a:pt x="5087257" y="6301014"/>
                    <a:pt x="5112657" y="6326414"/>
                  </a:cubicBezTo>
                  <a:cubicBezTo>
                    <a:pt x="5138057" y="6351814"/>
                    <a:pt x="5183414" y="6379029"/>
                    <a:pt x="5177971" y="6413500"/>
                  </a:cubicBezTo>
                  <a:cubicBezTo>
                    <a:pt x="5172528" y="6447971"/>
                    <a:pt x="5139871" y="6509656"/>
                    <a:pt x="5079999" y="6533242"/>
                  </a:cubicBezTo>
                  <a:cubicBezTo>
                    <a:pt x="5020128" y="6556828"/>
                    <a:pt x="4898570" y="6556828"/>
                    <a:pt x="4818742" y="6555014"/>
                  </a:cubicBezTo>
                  <a:cubicBezTo>
                    <a:pt x="4738914" y="6553200"/>
                    <a:pt x="4651828" y="6542314"/>
                    <a:pt x="4601028" y="6522357"/>
                  </a:cubicBezTo>
                  <a:cubicBezTo>
                    <a:pt x="4550228" y="6502400"/>
                    <a:pt x="4533899" y="6462485"/>
                    <a:pt x="4513942" y="6435271"/>
                  </a:cubicBezTo>
                  <a:cubicBezTo>
                    <a:pt x="4493985" y="6408057"/>
                    <a:pt x="4493985" y="6373585"/>
                    <a:pt x="4481285" y="6359071"/>
                  </a:cubicBezTo>
                  <a:cubicBezTo>
                    <a:pt x="4468585" y="6344557"/>
                    <a:pt x="4450442" y="6362699"/>
                    <a:pt x="4437742" y="6348185"/>
                  </a:cubicBezTo>
                  <a:cubicBezTo>
                    <a:pt x="4425042" y="6333671"/>
                    <a:pt x="4435928" y="6290128"/>
                    <a:pt x="4405085" y="6271985"/>
                  </a:cubicBezTo>
                  <a:cubicBezTo>
                    <a:pt x="4374242" y="6253842"/>
                    <a:pt x="4279899" y="6239328"/>
                    <a:pt x="4252685" y="6239328"/>
                  </a:cubicBezTo>
                  <a:cubicBezTo>
                    <a:pt x="4225471" y="6239328"/>
                    <a:pt x="4267199" y="6264728"/>
                    <a:pt x="4241799" y="6271985"/>
                  </a:cubicBezTo>
                  <a:cubicBezTo>
                    <a:pt x="4216399" y="6279242"/>
                    <a:pt x="4100285" y="6282871"/>
                    <a:pt x="4100285" y="6282871"/>
                  </a:cubicBezTo>
                  <a:cubicBezTo>
                    <a:pt x="4045856" y="6286500"/>
                    <a:pt x="3946071" y="6293757"/>
                    <a:pt x="3915228" y="6293757"/>
                  </a:cubicBezTo>
                  <a:cubicBezTo>
                    <a:pt x="3884385" y="6293757"/>
                    <a:pt x="3899806" y="6288314"/>
                    <a:pt x="3915228" y="6282871"/>
                  </a:cubicBezTo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7" name="Forme libre 76"/>
          <p:cNvSpPr/>
          <p:nvPr/>
        </p:nvSpPr>
        <p:spPr>
          <a:xfrm>
            <a:off x="2786050" y="2786058"/>
            <a:ext cx="642942" cy="2111820"/>
          </a:xfrm>
          <a:custGeom>
            <a:avLst/>
            <a:gdLst>
              <a:gd name="connsiteX0" fmla="*/ 765629 w 2041071"/>
              <a:gd name="connsiteY0" fmla="*/ 1159328 h 6683828"/>
              <a:gd name="connsiteX1" fmla="*/ 722086 w 2041071"/>
              <a:gd name="connsiteY1" fmla="*/ 1039585 h 6683828"/>
              <a:gd name="connsiteX2" fmla="*/ 689429 w 2041071"/>
              <a:gd name="connsiteY2" fmla="*/ 908957 h 6683828"/>
              <a:gd name="connsiteX3" fmla="*/ 613229 w 2041071"/>
              <a:gd name="connsiteY3" fmla="*/ 941614 h 6683828"/>
              <a:gd name="connsiteX4" fmla="*/ 537029 w 2041071"/>
              <a:gd name="connsiteY4" fmla="*/ 843642 h 6683828"/>
              <a:gd name="connsiteX5" fmla="*/ 504372 w 2041071"/>
              <a:gd name="connsiteY5" fmla="*/ 734785 h 6683828"/>
              <a:gd name="connsiteX6" fmla="*/ 580572 w 2041071"/>
              <a:gd name="connsiteY6" fmla="*/ 702128 h 6683828"/>
              <a:gd name="connsiteX7" fmla="*/ 537029 w 2041071"/>
              <a:gd name="connsiteY7" fmla="*/ 669471 h 6683828"/>
              <a:gd name="connsiteX8" fmla="*/ 493486 w 2041071"/>
              <a:gd name="connsiteY8" fmla="*/ 506185 h 6683828"/>
              <a:gd name="connsiteX9" fmla="*/ 515257 w 2041071"/>
              <a:gd name="connsiteY9" fmla="*/ 288471 h 6683828"/>
              <a:gd name="connsiteX10" fmla="*/ 613229 w 2041071"/>
              <a:gd name="connsiteY10" fmla="*/ 168728 h 6683828"/>
              <a:gd name="connsiteX11" fmla="*/ 722086 w 2041071"/>
              <a:gd name="connsiteY11" fmla="*/ 27214 h 6683828"/>
              <a:gd name="connsiteX12" fmla="*/ 907143 w 2041071"/>
              <a:gd name="connsiteY12" fmla="*/ 5442 h 6683828"/>
              <a:gd name="connsiteX13" fmla="*/ 1103086 w 2041071"/>
              <a:gd name="connsiteY13" fmla="*/ 27214 h 6683828"/>
              <a:gd name="connsiteX14" fmla="*/ 1168400 w 2041071"/>
              <a:gd name="connsiteY14" fmla="*/ 81642 h 6683828"/>
              <a:gd name="connsiteX15" fmla="*/ 1309914 w 2041071"/>
              <a:gd name="connsiteY15" fmla="*/ 92528 h 6683828"/>
              <a:gd name="connsiteX16" fmla="*/ 1484086 w 2041071"/>
              <a:gd name="connsiteY16" fmla="*/ 342900 h 6683828"/>
              <a:gd name="connsiteX17" fmla="*/ 1527629 w 2041071"/>
              <a:gd name="connsiteY17" fmla="*/ 582385 h 6683828"/>
              <a:gd name="connsiteX18" fmla="*/ 1407886 w 2041071"/>
              <a:gd name="connsiteY18" fmla="*/ 691242 h 6683828"/>
              <a:gd name="connsiteX19" fmla="*/ 1484086 w 2041071"/>
              <a:gd name="connsiteY19" fmla="*/ 723900 h 6683828"/>
              <a:gd name="connsiteX20" fmla="*/ 1451429 w 2041071"/>
              <a:gd name="connsiteY20" fmla="*/ 843642 h 6683828"/>
              <a:gd name="connsiteX21" fmla="*/ 1418772 w 2041071"/>
              <a:gd name="connsiteY21" fmla="*/ 952500 h 6683828"/>
              <a:gd name="connsiteX22" fmla="*/ 1342572 w 2041071"/>
              <a:gd name="connsiteY22" fmla="*/ 919842 h 6683828"/>
              <a:gd name="connsiteX23" fmla="*/ 1288143 w 2041071"/>
              <a:gd name="connsiteY23" fmla="*/ 1050471 h 6683828"/>
              <a:gd name="connsiteX24" fmla="*/ 1244600 w 2041071"/>
              <a:gd name="connsiteY24" fmla="*/ 1137557 h 6683828"/>
              <a:gd name="connsiteX25" fmla="*/ 1211943 w 2041071"/>
              <a:gd name="connsiteY25" fmla="*/ 1202871 h 6683828"/>
              <a:gd name="connsiteX26" fmla="*/ 1299029 w 2041071"/>
              <a:gd name="connsiteY26" fmla="*/ 1257300 h 6683828"/>
              <a:gd name="connsiteX27" fmla="*/ 1342572 w 2041071"/>
              <a:gd name="connsiteY27" fmla="*/ 1322614 h 6683828"/>
              <a:gd name="connsiteX28" fmla="*/ 1549400 w 2041071"/>
              <a:gd name="connsiteY28" fmla="*/ 1398814 h 6683828"/>
              <a:gd name="connsiteX29" fmla="*/ 1658257 w 2041071"/>
              <a:gd name="connsiteY29" fmla="*/ 1442357 h 6683828"/>
              <a:gd name="connsiteX30" fmla="*/ 1745343 w 2041071"/>
              <a:gd name="connsiteY30" fmla="*/ 1453242 h 6683828"/>
              <a:gd name="connsiteX31" fmla="*/ 1821543 w 2041071"/>
              <a:gd name="connsiteY31" fmla="*/ 1518557 h 6683828"/>
              <a:gd name="connsiteX32" fmla="*/ 1875972 w 2041071"/>
              <a:gd name="connsiteY32" fmla="*/ 1529442 h 6683828"/>
              <a:gd name="connsiteX33" fmla="*/ 1908629 w 2041071"/>
              <a:gd name="connsiteY33" fmla="*/ 1714500 h 6683828"/>
              <a:gd name="connsiteX34" fmla="*/ 1886857 w 2041071"/>
              <a:gd name="connsiteY34" fmla="*/ 1823357 h 6683828"/>
              <a:gd name="connsiteX35" fmla="*/ 1973943 w 2041071"/>
              <a:gd name="connsiteY35" fmla="*/ 1877785 h 6683828"/>
              <a:gd name="connsiteX36" fmla="*/ 1952172 w 2041071"/>
              <a:gd name="connsiteY36" fmla="*/ 2008414 h 6683828"/>
              <a:gd name="connsiteX37" fmla="*/ 1941286 w 2041071"/>
              <a:gd name="connsiteY37" fmla="*/ 2117271 h 6683828"/>
              <a:gd name="connsiteX38" fmla="*/ 2017486 w 2041071"/>
              <a:gd name="connsiteY38" fmla="*/ 2226128 h 6683828"/>
              <a:gd name="connsiteX39" fmla="*/ 2039257 w 2041071"/>
              <a:gd name="connsiteY39" fmla="*/ 2422071 h 6683828"/>
              <a:gd name="connsiteX40" fmla="*/ 2006600 w 2041071"/>
              <a:gd name="connsiteY40" fmla="*/ 2650671 h 6683828"/>
              <a:gd name="connsiteX41" fmla="*/ 1875972 w 2041071"/>
              <a:gd name="connsiteY41" fmla="*/ 2770414 h 6683828"/>
              <a:gd name="connsiteX42" fmla="*/ 1701800 w 2041071"/>
              <a:gd name="connsiteY42" fmla="*/ 2999014 h 6683828"/>
              <a:gd name="connsiteX43" fmla="*/ 1658257 w 2041071"/>
              <a:gd name="connsiteY43" fmla="*/ 3064328 h 6683828"/>
              <a:gd name="connsiteX44" fmla="*/ 1690914 w 2041071"/>
              <a:gd name="connsiteY44" fmla="*/ 3205842 h 6683828"/>
              <a:gd name="connsiteX45" fmla="*/ 1745343 w 2041071"/>
              <a:gd name="connsiteY45" fmla="*/ 3260271 h 6683828"/>
              <a:gd name="connsiteX46" fmla="*/ 1712686 w 2041071"/>
              <a:gd name="connsiteY46" fmla="*/ 3467100 h 6683828"/>
              <a:gd name="connsiteX47" fmla="*/ 1745343 w 2041071"/>
              <a:gd name="connsiteY47" fmla="*/ 3673928 h 6683828"/>
              <a:gd name="connsiteX48" fmla="*/ 1745343 w 2041071"/>
              <a:gd name="connsiteY48" fmla="*/ 4000500 h 6683828"/>
              <a:gd name="connsiteX49" fmla="*/ 1799772 w 2041071"/>
              <a:gd name="connsiteY49" fmla="*/ 4283528 h 6683828"/>
              <a:gd name="connsiteX50" fmla="*/ 1756229 w 2041071"/>
              <a:gd name="connsiteY50" fmla="*/ 4446814 h 6683828"/>
              <a:gd name="connsiteX51" fmla="*/ 1625600 w 2041071"/>
              <a:gd name="connsiteY51" fmla="*/ 4566557 h 6683828"/>
              <a:gd name="connsiteX52" fmla="*/ 1560286 w 2041071"/>
              <a:gd name="connsiteY52" fmla="*/ 4599214 h 6683828"/>
              <a:gd name="connsiteX53" fmla="*/ 1538514 w 2041071"/>
              <a:gd name="connsiteY53" fmla="*/ 4860471 h 6683828"/>
              <a:gd name="connsiteX54" fmla="*/ 1494972 w 2041071"/>
              <a:gd name="connsiteY54" fmla="*/ 5110842 h 6683828"/>
              <a:gd name="connsiteX55" fmla="*/ 1473200 w 2041071"/>
              <a:gd name="connsiteY55" fmla="*/ 5448300 h 6683828"/>
              <a:gd name="connsiteX56" fmla="*/ 1462314 w 2041071"/>
              <a:gd name="connsiteY56" fmla="*/ 5666014 h 6683828"/>
              <a:gd name="connsiteX57" fmla="*/ 1451429 w 2041071"/>
              <a:gd name="connsiteY57" fmla="*/ 5883728 h 6683828"/>
              <a:gd name="connsiteX58" fmla="*/ 1429657 w 2041071"/>
              <a:gd name="connsiteY58" fmla="*/ 6036128 h 6683828"/>
              <a:gd name="connsiteX59" fmla="*/ 1494972 w 2041071"/>
              <a:gd name="connsiteY59" fmla="*/ 6068785 h 6683828"/>
              <a:gd name="connsiteX60" fmla="*/ 1571172 w 2041071"/>
              <a:gd name="connsiteY60" fmla="*/ 6155871 h 6683828"/>
              <a:gd name="connsiteX61" fmla="*/ 1527629 w 2041071"/>
              <a:gd name="connsiteY61" fmla="*/ 6264728 h 6683828"/>
              <a:gd name="connsiteX62" fmla="*/ 1462314 w 2041071"/>
              <a:gd name="connsiteY62" fmla="*/ 6297385 h 6683828"/>
              <a:gd name="connsiteX63" fmla="*/ 1516743 w 2041071"/>
              <a:gd name="connsiteY63" fmla="*/ 6373585 h 6683828"/>
              <a:gd name="connsiteX64" fmla="*/ 1582057 w 2041071"/>
              <a:gd name="connsiteY64" fmla="*/ 6504214 h 6683828"/>
              <a:gd name="connsiteX65" fmla="*/ 1592943 w 2041071"/>
              <a:gd name="connsiteY65" fmla="*/ 6623957 h 6683828"/>
              <a:gd name="connsiteX66" fmla="*/ 1386114 w 2041071"/>
              <a:gd name="connsiteY66" fmla="*/ 6667500 h 6683828"/>
              <a:gd name="connsiteX67" fmla="*/ 1222829 w 2041071"/>
              <a:gd name="connsiteY67" fmla="*/ 6667500 h 6683828"/>
              <a:gd name="connsiteX68" fmla="*/ 1168400 w 2041071"/>
              <a:gd name="connsiteY68" fmla="*/ 6623957 h 6683828"/>
              <a:gd name="connsiteX69" fmla="*/ 1179286 w 2041071"/>
              <a:gd name="connsiteY69" fmla="*/ 6504214 h 6683828"/>
              <a:gd name="connsiteX70" fmla="*/ 1124857 w 2041071"/>
              <a:gd name="connsiteY70" fmla="*/ 6438900 h 6683828"/>
              <a:gd name="connsiteX71" fmla="*/ 1146629 w 2041071"/>
              <a:gd name="connsiteY71" fmla="*/ 6297385 h 6683828"/>
              <a:gd name="connsiteX72" fmla="*/ 1146629 w 2041071"/>
              <a:gd name="connsiteY72" fmla="*/ 6275614 h 6683828"/>
              <a:gd name="connsiteX73" fmla="*/ 1092200 w 2041071"/>
              <a:gd name="connsiteY73" fmla="*/ 6275614 h 6683828"/>
              <a:gd name="connsiteX74" fmla="*/ 1081314 w 2041071"/>
              <a:gd name="connsiteY74" fmla="*/ 6155871 h 6683828"/>
              <a:gd name="connsiteX75" fmla="*/ 1070429 w 2041071"/>
              <a:gd name="connsiteY75" fmla="*/ 6047014 h 6683828"/>
              <a:gd name="connsiteX76" fmla="*/ 1092200 w 2041071"/>
              <a:gd name="connsiteY76" fmla="*/ 5883728 h 6683828"/>
              <a:gd name="connsiteX77" fmla="*/ 1016000 w 2041071"/>
              <a:gd name="connsiteY77" fmla="*/ 5687785 h 6683828"/>
              <a:gd name="connsiteX78" fmla="*/ 1070429 w 2041071"/>
              <a:gd name="connsiteY78" fmla="*/ 5241471 h 6683828"/>
              <a:gd name="connsiteX79" fmla="*/ 1037772 w 2041071"/>
              <a:gd name="connsiteY79" fmla="*/ 4893128 h 6683828"/>
              <a:gd name="connsiteX80" fmla="*/ 1016000 w 2041071"/>
              <a:gd name="connsiteY80" fmla="*/ 4675414 h 6683828"/>
              <a:gd name="connsiteX81" fmla="*/ 939800 w 2041071"/>
              <a:gd name="connsiteY81" fmla="*/ 4653642 h 6683828"/>
              <a:gd name="connsiteX82" fmla="*/ 928914 w 2041071"/>
              <a:gd name="connsiteY82" fmla="*/ 4795157 h 6683828"/>
              <a:gd name="connsiteX83" fmla="*/ 885372 w 2041071"/>
              <a:gd name="connsiteY83" fmla="*/ 5121728 h 6683828"/>
              <a:gd name="connsiteX84" fmla="*/ 852714 w 2041071"/>
              <a:gd name="connsiteY84" fmla="*/ 5426528 h 6683828"/>
              <a:gd name="connsiteX85" fmla="*/ 820057 w 2041071"/>
              <a:gd name="connsiteY85" fmla="*/ 5524500 h 6683828"/>
              <a:gd name="connsiteX86" fmla="*/ 874486 w 2041071"/>
              <a:gd name="connsiteY86" fmla="*/ 5742214 h 6683828"/>
              <a:gd name="connsiteX87" fmla="*/ 961572 w 2041071"/>
              <a:gd name="connsiteY87" fmla="*/ 5818414 h 6683828"/>
              <a:gd name="connsiteX88" fmla="*/ 950686 w 2041071"/>
              <a:gd name="connsiteY88" fmla="*/ 6003471 h 6683828"/>
              <a:gd name="connsiteX89" fmla="*/ 874486 w 2041071"/>
              <a:gd name="connsiteY89" fmla="*/ 6166757 h 6683828"/>
              <a:gd name="connsiteX90" fmla="*/ 820057 w 2041071"/>
              <a:gd name="connsiteY90" fmla="*/ 6253842 h 6683828"/>
              <a:gd name="connsiteX91" fmla="*/ 863600 w 2041071"/>
              <a:gd name="connsiteY91" fmla="*/ 6319157 h 6683828"/>
              <a:gd name="connsiteX92" fmla="*/ 852714 w 2041071"/>
              <a:gd name="connsiteY92" fmla="*/ 6449785 h 6683828"/>
              <a:gd name="connsiteX93" fmla="*/ 820057 w 2041071"/>
              <a:gd name="connsiteY93" fmla="*/ 6471557 h 6683828"/>
              <a:gd name="connsiteX94" fmla="*/ 809172 w 2041071"/>
              <a:gd name="connsiteY94" fmla="*/ 6525985 h 6683828"/>
              <a:gd name="connsiteX95" fmla="*/ 820057 w 2041071"/>
              <a:gd name="connsiteY95" fmla="*/ 6623957 h 6683828"/>
              <a:gd name="connsiteX96" fmla="*/ 722086 w 2041071"/>
              <a:gd name="connsiteY96" fmla="*/ 6678385 h 6683828"/>
              <a:gd name="connsiteX97" fmla="*/ 482600 w 2041071"/>
              <a:gd name="connsiteY97" fmla="*/ 6656614 h 6683828"/>
              <a:gd name="connsiteX98" fmla="*/ 406400 w 2041071"/>
              <a:gd name="connsiteY98" fmla="*/ 6613071 h 6683828"/>
              <a:gd name="connsiteX99" fmla="*/ 439057 w 2041071"/>
              <a:gd name="connsiteY99" fmla="*/ 6504214 h 6683828"/>
              <a:gd name="connsiteX100" fmla="*/ 449943 w 2041071"/>
              <a:gd name="connsiteY100" fmla="*/ 6406242 h 6683828"/>
              <a:gd name="connsiteX101" fmla="*/ 504372 w 2041071"/>
              <a:gd name="connsiteY101" fmla="*/ 6340928 h 6683828"/>
              <a:gd name="connsiteX102" fmla="*/ 460829 w 2041071"/>
              <a:gd name="connsiteY102" fmla="*/ 6221185 h 6683828"/>
              <a:gd name="connsiteX103" fmla="*/ 515257 w 2041071"/>
              <a:gd name="connsiteY103" fmla="*/ 6025242 h 6683828"/>
              <a:gd name="connsiteX104" fmla="*/ 460829 w 2041071"/>
              <a:gd name="connsiteY104" fmla="*/ 5949042 h 6683828"/>
              <a:gd name="connsiteX105" fmla="*/ 558800 w 2041071"/>
              <a:gd name="connsiteY105" fmla="*/ 5829300 h 6683828"/>
              <a:gd name="connsiteX106" fmla="*/ 482600 w 2041071"/>
              <a:gd name="connsiteY106" fmla="*/ 5655128 h 6683828"/>
              <a:gd name="connsiteX107" fmla="*/ 493486 w 2041071"/>
              <a:gd name="connsiteY107" fmla="*/ 5382985 h 6683828"/>
              <a:gd name="connsiteX108" fmla="*/ 439057 w 2041071"/>
              <a:gd name="connsiteY108" fmla="*/ 5034642 h 6683828"/>
              <a:gd name="connsiteX109" fmla="*/ 417286 w 2041071"/>
              <a:gd name="connsiteY109" fmla="*/ 4631871 h 6683828"/>
              <a:gd name="connsiteX110" fmla="*/ 373743 w 2041071"/>
              <a:gd name="connsiteY110" fmla="*/ 4479471 h 6683828"/>
              <a:gd name="connsiteX111" fmla="*/ 362857 w 2041071"/>
              <a:gd name="connsiteY111" fmla="*/ 4239985 h 6683828"/>
              <a:gd name="connsiteX112" fmla="*/ 275772 w 2041071"/>
              <a:gd name="connsiteY112" fmla="*/ 3902528 h 6683828"/>
              <a:gd name="connsiteX113" fmla="*/ 264886 w 2041071"/>
              <a:gd name="connsiteY113" fmla="*/ 3543300 h 6683828"/>
              <a:gd name="connsiteX114" fmla="*/ 319314 w 2041071"/>
              <a:gd name="connsiteY114" fmla="*/ 3282042 h 6683828"/>
              <a:gd name="connsiteX115" fmla="*/ 319314 w 2041071"/>
              <a:gd name="connsiteY115" fmla="*/ 3118757 h 6683828"/>
              <a:gd name="connsiteX116" fmla="*/ 341086 w 2041071"/>
              <a:gd name="connsiteY116" fmla="*/ 2988128 h 6683828"/>
              <a:gd name="connsiteX117" fmla="*/ 156029 w 2041071"/>
              <a:gd name="connsiteY117" fmla="*/ 2835728 h 6683828"/>
              <a:gd name="connsiteX118" fmla="*/ 25400 w 2041071"/>
              <a:gd name="connsiteY118" fmla="*/ 2661557 h 6683828"/>
              <a:gd name="connsiteX119" fmla="*/ 3629 w 2041071"/>
              <a:gd name="connsiteY119" fmla="*/ 2487385 h 6683828"/>
              <a:gd name="connsiteX120" fmla="*/ 25400 w 2041071"/>
              <a:gd name="connsiteY120" fmla="*/ 2345871 h 6683828"/>
              <a:gd name="connsiteX121" fmla="*/ 25400 w 2041071"/>
              <a:gd name="connsiteY121" fmla="*/ 2313214 h 6683828"/>
              <a:gd name="connsiteX122" fmla="*/ 36286 w 2041071"/>
              <a:gd name="connsiteY122" fmla="*/ 2269671 h 6683828"/>
              <a:gd name="connsiteX123" fmla="*/ 68943 w 2041071"/>
              <a:gd name="connsiteY123" fmla="*/ 2139042 h 6683828"/>
              <a:gd name="connsiteX124" fmla="*/ 58057 w 2041071"/>
              <a:gd name="connsiteY124" fmla="*/ 2073728 h 6683828"/>
              <a:gd name="connsiteX125" fmla="*/ 90714 w 2041071"/>
              <a:gd name="connsiteY125" fmla="*/ 2008414 h 6683828"/>
              <a:gd name="connsiteX126" fmla="*/ 47172 w 2041071"/>
              <a:gd name="connsiteY126" fmla="*/ 1910442 h 6683828"/>
              <a:gd name="connsiteX127" fmla="*/ 79829 w 2041071"/>
              <a:gd name="connsiteY127" fmla="*/ 1714500 h 6683828"/>
              <a:gd name="connsiteX128" fmla="*/ 101600 w 2041071"/>
              <a:gd name="connsiteY128" fmla="*/ 1572985 h 6683828"/>
              <a:gd name="connsiteX129" fmla="*/ 221343 w 2041071"/>
              <a:gd name="connsiteY129" fmla="*/ 1496785 h 6683828"/>
              <a:gd name="connsiteX130" fmla="*/ 428172 w 2041071"/>
              <a:gd name="connsiteY130" fmla="*/ 1398814 h 6683828"/>
              <a:gd name="connsiteX131" fmla="*/ 645886 w 2041071"/>
              <a:gd name="connsiteY131" fmla="*/ 1322614 h 6683828"/>
              <a:gd name="connsiteX132" fmla="*/ 765629 w 2041071"/>
              <a:gd name="connsiteY132" fmla="*/ 1159328 h 6683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2041071" h="6683828">
                <a:moveTo>
                  <a:pt x="765629" y="1159328"/>
                </a:moveTo>
                <a:cubicBezTo>
                  <a:pt x="778329" y="1112157"/>
                  <a:pt x="734786" y="1081313"/>
                  <a:pt x="722086" y="1039585"/>
                </a:cubicBezTo>
                <a:cubicBezTo>
                  <a:pt x="709386" y="997857"/>
                  <a:pt x="707572" y="925285"/>
                  <a:pt x="689429" y="908957"/>
                </a:cubicBezTo>
                <a:cubicBezTo>
                  <a:pt x="671286" y="892629"/>
                  <a:pt x="638629" y="952500"/>
                  <a:pt x="613229" y="941614"/>
                </a:cubicBezTo>
                <a:cubicBezTo>
                  <a:pt x="587829" y="930728"/>
                  <a:pt x="555172" y="878113"/>
                  <a:pt x="537029" y="843642"/>
                </a:cubicBezTo>
                <a:cubicBezTo>
                  <a:pt x="518886" y="809171"/>
                  <a:pt x="497115" y="758371"/>
                  <a:pt x="504372" y="734785"/>
                </a:cubicBezTo>
                <a:cubicBezTo>
                  <a:pt x="511629" y="711199"/>
                  <a:pt x="575129" y="713014"/>
                  <a:pt x="580572" y="702128"/>
                </a:cubicBezTo>
                <a:cubicBezTo>
                  <a:pt x="586015" y="691242"/>
                  <a:pt x="551543" y="702128"/>
                  <a:pt x="537029" y="669471"/>
                </a:cubicBezTo>
                <a:cubicBezTo>
                  <a:pt x="522515" y="636814"/>
                  <a:pt x="497115" y="569685"/>
                  <a:pt x="493486" y="506185"/>
                </a:cubicBezTo>
                <a:cubicBezTo>
                  <a:pt x="489857" y="442685"/>
                  <a:pt x="495300" y="344714"/>
                  <a:pt x="515257" y="288471"/>
                </a:cubicBezTo>
                <a:cubicBezTo>
                  <a:pt x="535214" y="232228"/>
                  <a:pt x="578757" y="212271"/>
                  <a:pt x="613229" y="168728"/>
                </a:cubicBezTo>
                <a:cubicBezTo>
                  <a:pt x="647701" y="125185"/>
                  <a:pt x="673101" y="54428"/>
                  <a:pt x="722086" y="27214"/>
                </a:cubicBezTo>
                <a:cubicBezTo>
                  <a:pt x="771071" y="0"/>
                  <a:pt x="843643" y="5442"/>
                  <a:pt x="907143" y="5442"/>
                </a:cubicBezTo>
                <a:cubicBezTo>
                  <a:pt x="970643" y="5442"/>
                  <a:pt x="1059543" y="14514"/>
                  <a:pt x="1103086" y="27214"/>
                </a:cubicBezTo>
                <a:cubicBezTo>
                  <a:pt x="1146629" y="39914"/>
                  <a:pt x="1133929" y="70756"/>
                  <a:pt x="1168400" y="81642"/>
                </a:cubicBezTo>
                <a:cubicBezTo>
                  <a:pt x="1202871" y="92528"/>
                  <a:pt x="1257300" y="48985"/>
                  <a:pt x="1309914" y="92528"/>
                </a:cubicBezTo>
                <a:cubicBezTo>
                  <a:pt x="1362528" y="136071"/>
                  <a:pt x="1447800" y="261257"/>
                  <a:pt x="1484086" y="342900"/>
                </a:cubicBezTo>
                <a:cubicBezTo>
                  <a:pt x="1520372" y="424543"/>
                  <a:pt x="1540329" y="524328"/>
                  <a:pt x="1527629" y="582385"/>
                </a:cubicBezTo>
                <a:cubicBezTo>
                  <a:pt x="1514929" y="640442"/>
                  <a:pt x="1415143" y="667656"/>
                  <a:pt x="1407886" y="691242"/>
                </a:cubicBezTo>
                <a:cubicBezTo>
                  <a:pt x="1400629" y="714828"/>
                  <a:pt x="1476829" y="698500"/>
                  <a:pt x="1484086" y="723900"/>
                </a:cubicBezTo>
                <a:cubicBezTo>
                  <a:pt x="1491343" y="749300"/>
                  <a:pt x="1462315" y="805542"/>
                  <a:pt x="1451429" y="843642"/>
                </a:cubicBezTo>
                <a:cubicBezTo>
                  <a:pt x="1440543" y="881742"/>
                  <a:pt x="1436915" y="939800"/>
                  <a:pt x="1418772" y="952500"/>
                </a:cubicBezTo>
                <a:cubicBezTo>
                  <a:pt x="1400629" y="965200"/>
                  <a:pt x="1364343" y="903514"/>
                  <a:pt x="1342572" y="919842"/>
                </a:cubicBezTo>
                <a:cubicBezTo>
                  <a:pt x="1320801" y="936170"/>
                  <a:pt x="1304472" y="1014185"/>
                  <a:pt x="1288143" y="1050471"/>
                </a:cubicBezTo>
                <a:cubicBezTo>
                  <a:pt x="1271814" y="1086757"/>
                  <a:pt x="1244600" y="1137557"/>
                  <a:pt x="1244600" y="1137557"/>
                </a:cubicBezTo>
                <a:cubicBezTo>
                  <a:pt x="1231900" y="1162957"/>
                  <a:pt x="1202872" y="1182914"/>
                  <a:pt x="1211943" y="1202871"/>
                </a:cubicBezTo>
                <a:cubicBezTo>
                  <a:pt x="1221015" y="1222828"/>
                  <a:pt x="1277257" y="1237343"/>
                  <a:pt x="1299029" y="1257300"/>
                </a:cubicBezTo>
                <a:cubicBezTo>
                  <a:pt x="1320801" y="1277257"/>
                  <a:pt x="1300844" y="1299028"/>
                  <a:pt x="1342572" y="1322614"/>
                </a:cubicBezTo>
                <a:cubicBezTo>
                  <a:pt x="1384300" y="1346200"/>
                  <a:pt x="1496786" y="1378857"/>
                  <a:pt x="1549400" y="1398814"/>
                </a:cubicBezTo>
                <a:cubicBezTo>
                  <a:pt x="1602014" y="1418771"/>
                  <a:pt x="1625600" y="1433286"/>
                  <a:pt x="1658257" y="1442357"/>
                </a:cubicBezTo>
                <a:cubicBezTo>
                  <a:pt x="1690914" y="1451428"/>
                  <a:pt x="1718129" y="1440542"/>
                  <a:pt x="1745343" y="1453242"/>
                </a:cubicBezTo>
                <a:cubicBezTo>
                  <a:pt x="1772557" y="1465942"/>
                  <a:pt x="1799772" y="1505857"/>
                  <a:pt x="1821543" y="1518557"/>
                </a:cubicBezTo>
                <a:cubicBezTo>
                  <a:pt x="1843314" y="1531257"/>
                  <a:pt x="1861458" y="1496785"/>
                  <a:pt x="1875972" y="1529442"/>
                </a:cubicBezTo>
                <a:cubicBezTo>
                  <a:pt x="1890486" y="1562099"/>
                  <a:pt x="1906815" y="1665514"/>
                  <a:pt x="1908629" y="1714500"/>
                </a:cubicBezTo>
                <a:cubicBezTo>
                  <a:pt x="1910443" y="1763486"/>
                  <a:pt x="1875971" y="1796143"/>
                  <a:pt x="1886857" y="1823357"/>
                </a:cubicBezTo>
                <a:cubicBezTo>
                  <a:pt x="1897743" y="1850571"/>
                  <a:pt x="1963057" y="1846942"/>
                  <a:pt x="1973943" y="1877785"/>
                </a:cubicBezTo>
                <a:cubicBezTo>
                  <a:pt x="1984829" y="1908628"/>
                  <a:pt x="1957615" y="1968500"/>
                  <a:pt x="1952172" y="2008414"/>
                </a:cubicBezTo>
                <a:cubicBezTo>
                  <a:pt x="1946729" y="2048328"/>
                  <a:pt x="1930400" y="2080985"/>
                  <a:pt x="1941286" y="2117271"/>
                </a:cubicBezTo>
                <a:cubicBezTo>
                  <a:pt x="1952172" y="2153557"/>
                  <a:pt x="2001158" y="2175328"/>
                  <a:pt x="2017486" y="2226128"/>
                </a:cubicBezTo>
                <a:cubicBezTo>
                  <a:pt x="2033815" y="2276928"/>
                  <a:pt x="2041071" y="2351314"/>
                  <a:pt x="2039257" y="2422071"/>
                </a:cubicBezTo>
                <a:cubicBezTo>
                  <a:pt x="2037443" y="2492828"/>
                  <a:pt x="2033814" y="2592614"/>
                  <a:pt x="2006600" y="2650671"/>
                </a:cubicBezTo>
                <a:cubicBezTo>
                  <a:pt x="1979386" y="2708728"/>
                  <a:pt x="1926772" y="2712357"/>
                  <a:pt x="1875972" y="2770414"/>
                </a:cubicBezTo>
                <a:cubicBezTo>
                  <a:pt x="1825172" y="2828471"/>
                  <a:pt x="1738086" y="2950028"/>
                  <a:pt x="1701800" y="2999014"/>
                </a:cubicBezTo>
                <a:cubicBezTo>
                  <a:pt x="1665514" y="3048000"/>
                  <a:pt x="1660071" y="3029857"/>
                  <a:pt x="1658257" y="3064328"/>
                </a:cubicBezTo>
                <a:cubicBezTo>
                  <a:pt x="1656443" y="3098799"/>
                  <a:pt x="1676400" y="3173185"/>
                  <a:pt x="1690914" y="3205842"/>
                </a:cubicBezTo>
                <a:cubicBezTo>
                  <a:pt x="1705428" y="3238499"/>
                  <a:pt x="1741714" y="3216728"/>
                  <a:pt x="1745343" y="3260271"/>
                </a:cubicBezTo>
                <a:cubicBezTo>
                  <a:pt x="1748972" y="3303814"/>
                  <a:pt x="1712686" y="3398157"/>
                  <a:pt x="1712686" y="3467100"/>
                </a:cubicBezTo>
                <a:cubicBezTo>
                  <a:pt x="1712686" y="3536043"/>
                  <a:pt x="1739900" y="3585028"/>
                  <a:pt x="1745343" y="3673928"/>
                </a:cubicBezTo>
                <a:cubicBezTo>
                  <a:pt x="1750786" y="3762828"/>
                  <a:pt x="1736271" y="3898900"/>
                  <a:pt x="1745343" y="4000500"/>
                </a:cubicBezTo>
                <a:cubicBezTo>
                  <a:pt x="1754415" y="4102100"/>
                  <a:pt x="1797958" y="4209142"/>
                  <a:pt x="1799772" y="4283528"/>
                </a:cubicBezTo>
                <a:cubicBezTo>
                  <a:pt x="1801586" y="4357914"/>
                  <a:pt x="1785258" y="4399643"/>
                  <a:pt x="1756229" y="4446814"/>
                </a:cubicBezTo>
                <a:cubicBezTo>
                  <a:pt x="1727200" y="4493985"/>
                  <a:pt x="1658257" y="4541157"/>
                  <a:pt x="1625600" y="4566557"/>
                </a:cubicBezTo>
                <a:cubicBezTo>
                  <a:pt x="1592943" y="4591957"/>
                  <a:pt x="1574800" y="4550228"/>
                  <a:pt x="1560286" y="4599214"/>
                </a:cubicBezTo>
                <a:cubicBezTo>
                  <a:pt x="1545772" y="4648200"/>
                  <a:pt x="1549400" y="4775200"/>
                  <a:pt x="1538514" y="4860471"/>
                </a:cubicBezTo>
                <a:cubicBezTo>
                  <a:pt x="1527628" y="4945742"/>
                  <a:pt x="1505858" y="5012871"/>
                  <a:pt x="1494972" y="5110842"/>
                </a:cubicBezTo>
                <a:cubicBezTo>
                  <a:pt x="1484086" y="5208814"/>
                  <a:pt x="1478643" y="5355771"/>
                  <a:pt x="1473200" y="5448300"/>
                </a:cubicBezTo>
                <a:cubicBezTo>
                  <a:pt x="1467757" y="5540829"/>
                  <a:pt x="1462314" y="5666014"/>
                  <a:pt x="1462314" y="5666014"/>
                </a:cubicBezTo>
                <a:cubicBezTo>
                  <a:pt x="1458686" y="5738585"/>
                  <a:pt x="1456872" y="5822042"/>
                  <a:pt x="1451429" y="5883728"/>
                </a:cubicBezTo>
                <a:cubicBezTo>
                  <a:pt x="1445986" y="5945414"/>
                  <a:pt x="1422400" y="6005285"/>
                  <a:pt x="1429657" y="6036128"/>
                </a:cubicBezTo>
                <a:cubicBezTo>
                  <a:pt x="1436914" y="6066971"/>
                  <a:pt x="1471386" y="6048828"/>
                  <a:pt x="1494972" y="6068785"/>
                </a:cubicBezTo>
                <a:cubicBezTo>
                  <a:pt x="1518558" y="6088742"/>
                  <a:pt x="1565729" y="6123214"/>
                  <a:pt x="1571172" y="6155871"/>
                </a:cubicBezTo>
                <a:cubicBezTo>
                  <a:pt x="1576615" y="6188528"/>
                  <a:pt x="1545772" y="6241142"/>
                  <a:pt x="1527629" y="6264728"/>
                </a:cubicBezTo>
                <a:cubicBezTo>
                  <a:pt x="1509486" y="6288314"/>
                  <a:pt x="1464128" y="6279242"/>
                  <a:pt x="1462314" y="6297385"/>
                </a:cubicBezTo>
                <a:cubicBezTo>
                  <a:pt x="1460500" y="6315528"/>
                  <a:pt x="1496786" y="6339114"/>
                  <a:pt x="1516743" y="6373585"/>
                </a:cubicBezTo>
                <a:cubicBezTo>
                  <a:pt x="1536700" y="6408056"/>
                  <a:pt x="1569357" y="6462485"/>
                  <a:pt x="1582057" y="6504214"/>
                </a:cubicBezTo>
                <a:cubicBezTo>
                  <a:pt x="1594757" y="6545943"/>
                  <a:pt x="1625600" y="6596743"/>
                  <a:pt x="1592943" y="6623957"/>
                </a:cubicBezTo>
                <a:cubicBezTo>
                  <a:pt x="1560286" y="6651171"/>
                  <a:pt x="1447800" y="6660243"/>
                  <a:pt x="1386114" y="6667500"/>
                </a:cubicBezTo>
                <a:cubicBezTo>
                  <a:pt x="1324428" y="6674757"/>
                  <a:pt x="1259115" y="6674757"/>
                  <a:pt x="1222829" y="6667500"/>
                </a:cubicBezTo>
                <a:cubicBezTo>
                  <a:pt x="1186543" y="6660243"/>
                  <a:pt x="1175657" y="6651171"/>
                  <a:pt x="1168400" y="6623957"/>
                </a:cubicBezTo>
                <a:cubicBezTo>
                  <a:pt x="1161143" y="6596743"/>
                  <a:pt x="1186543" y="6535057"/>
                  <a:pt x="1179286" y="6504214"/>
                </a:cubicBezTo>
                <a:cubicBezTo>
                  <a:pt x="1172029" y="6473371"/>
                  <a:pt x="1130300" y="6473372"/>
                  <a:pt x="1124857" y="6438900"/>
                </a:cubicBezTo>
                <a:cubicBezTo>
                  <a:pt x="1119414" y="6404429"/>
                  <a:pt x="1143000" y="6324599"/>
                  <a:pt x="1146629" y="6297385"/>
                </a:cubicBezTo>
                <a:cubicBezTo>
                  <a:pt x="1150258" y="6270171"/>
                  <a:pt x="1155700" y="6279242"/>
                  <a:pt x="1146629" y="6275614"/>
                </a:cubicBezTo>
                <a:cubicBezTo>
                  <a:pt x="1137558" y="6271986"/>
                  <a:pt x="1103086" y="6295571"/>
                  <a:pt x="1092200" y="6275614"/>
                </a:cubicBezTo>
                <a:cubicBezTo>
                  <a:pt x="1081314" y="6255657"/>
                  <a:pt x="1084943" y="6193971"/>
                  <a:pt x="1081314" y="6155871"/>
                </a:cubicBezTo>
                <a:cubicBezTo>
                  <a:pt x="1077686" y="6117771"/>
                  <a:pt x="1068615" y="6092371"/>
                  <a:pt x="1070429" y="6047014"/>
                </a:cubicBezTo>
                <a:cubicBezTo>
                  <a:pt x="1072243" y="6001657"/>
                  <a:pt x="1101271" y="5943599"/>
                  <a:pt x="1092200" y="5883728"/>
                </a:cubicBezTo>
                <a:cubicBezTo>
                  <a:pt x="1083129" y="5823857"/>
                  <a:pt x="1019628" y="5794828"/>
                  <a:pt x="1016000" y="5687785"/>
                </a:cubicBezTo>
                <a:cubicBezTo>
                  <a:pt x="1012372" y="5580742"/>
                  <a:pt x="1066800" y="5373914"/>
                  <a:pt x="1070429" y="5241471"/>
                </a:cubicBezTo>
                <a:cubicBezTo>
                  <a:pt x="1074058" y="5109028"/>
                  <a:pt x="1046844" y="4987471"/>
                  <a:pt x="1037772" y="4893128"/>
                </a:cubicBezTo>
                <a:cubicBezTo>
                  <a:pt x="1028701" y="4798785"/>
                  <a:pt x="1032329" y="4715328"/>
                  <a:pt x="1016000" y="4675414"/>
                </a:cubicBezTo>
                <a:cubicBezTo>
                  <a:pt x="999671" y="4635500"/>
                  <a:pt x="954314" y="4633685"/>
                  <a:pt x="939800" y="4653642"/>
                </a:cubicBezTo>
                <a:cubicBezTo>
                  <a:pt x="925286" y="4673599"/>
                  <a:pt x="937985" y="4717143"/>
                  <a:pt x="928914" y="4795157"/>
                </a:cubicBezTo>
                <a:cubicBezTo>
                  <a:pt x="919843" y="4873171"/>
                  <a:pt x="898072" y="5016500"/>
                  <a:pt x="885372" y="5121728"/>
                </a:cubicBezTo>
                <a:cubicBezTo>
                  <a:pt x="872672" y="5226956"/>
                  <a:pt x="863600" y="5359399"/>
                  <a:pt x="852714" y="5426528"/>
                </a:cubicBezTo>
                <a:cubicBezTo>
                  <a:pt x="841828" y="5493657"/>
                  <a:pt x="816428" y="5471886"/>
                  <a:pt x="820057" y="5524500"/>
                </a:cubicBezTo>
                <a:cubicBezTo>
                  <a:pt x="823686" y="5577114"/>
                  <a:pt x="850900" y="5693228"/>
                  <a:pt x="874486" y="5742214"/>
                </a:cubicBezTo>
                <a:cubicBezTo>
                  <a:pt x="898072" y="5791200"/>
                  <a:pt x="948872" y="5774871"/>
                  <a:pt x="961572" y="5818414"/>
                </a:cubicBezTo>
                <a:cubicBezTo>
                  <a:pt x="974272" y="5861957"/>
                  <a:pt x="965200" y="5945414"/>
                  <a:pt x="950686" y="6003471"/>
                </a:cubicBezTo>
                <a:cubicBezTo>
                  <a:pt x="936172" y="6061528"/>
                  <a:pt x="896257" y="6125029"/>
                  <a:pt x="874486" y="6166757"/>
                </a:cubicBezTo>
                <a:cubicBezTo>
                  <a:pt x="852715" y="6208485"/>
                  <a:pt x="821871" y="6228442"/>
                  <a:pt x="820057" y="6253842"/>
                </a:cubicBezTo>
                <a:cubicBezTo>
                  <a:pt x="818243" y="6279242"/>
                  <a:pt x="858157" y="6286500"/>
                  <a:pt x="863600" y="6319157"/>
                </a:cubicBezTo>
                <a:cubicBezTo>
                  <a:pt x="869043" y="6351814"/>
                  <a:pt x="859971" y="6424385"/>
                  <a:pt x="852714" y="6449785"/>
                </a:cubicBezTo>
                <a:cubicBezTo>
                  <a:pt x="845457" y="6475185"/>
                  <a:pt x="827314" y="6458857"/>
                  <a:pt x="820057" y="6471557"/>
                </a:cubicBezTo>
                <a:cubicBezTo>
                  <a:pt x="812800" y="6484257"/>
                  <a:pt x="809172" y="6500585"/>
                  <a:pt x="809172" y="6525985"/>
                </a:cubicBezTo>
                <a:cubicBezTo>
                  <a:pt x="809172" y="6551385"/>
                  <a:pt x="834571" y="6598557"/>
                  <a:pt x="820057" y="6623957"/>
                </a:cubicBezTo>
                <a:cubicBezTo>
                  <a:pt x="805543" y="6649357"/>
                  <a:pt x="778329" y="6672942"/>
                  <a:pt x="722086" y="6678385"/>
                </a:cubicBezTo>
                <a:cubicBezTo>
                  <a:pt x="665843" y="6683828"/>
                  <a:pt x="535214" y="6667500"/>
                  <a:pt x="482600" y="6656614"/>
                </a:cubicBezTo>
                <a:cubicBezTo>
                  <a:pt x="429986" y="6645728"/>
                  <a:pt x="413657" y="6638471"/>
                  <a:pt x="406400" y="6613071"/>
                </a:cubicBezTo>
                <a:cubicBezTo>
                  <a:pt x="399143" y="6587671"/>
                  <a:pt x="431800" y="6538685"/>
                  <a:pt x="439057" y="6504214"/>
                </a:cubicBezTo>
                <a:cubicBezTo>
                  <a:pt x="446314" y="6469743"/>
                  <a:pt x="439057" y="6433456"/>
                  <a:pt x="449943" y="6406242"/>
                </a:cubicBezTo>
                <a:cubicBezTo>
                  <a:pt x="460829" y="6379028"/>
                  <a:pt x="502558" y="6371771"/>
                  <a:pt x="504372" y="6340928"/>
                </a:cubicBezTo>
                <a:cubicBezTo>
                  <a:pt x="506186" y="6310085"/>
                  <a:pt x="459015" y="6273799"/>
                  <a:pt x="460829" y="6221185"/>
                </a:cubicBezTo>
                <a:cubicBezTo>
                  <a:pt x="462643" y="6168571"/>
                  <a:pt x="515257" y="6070599"/>
                  <a:pt x="515257" y="6025242"/>
                </a:cubicBezTo>
                <a:cubicBezTo>
                  <a:pt x="515257" y="5979885"/>
                  <a:pt x="453572" y="5981699"/>
                  <a:pt x="460829" y="5949042"/>
                </a:cubicBezTo>
                <a:cubicBezTo>
                  <a:pt x="468086" y="5916385"/>
                  <a:pt x="555172" y="5878286"/>
                  <a:pt x="558800" y="5829300"/>
                </a:cubicBezTo>
                <a:cubicBezTo>
                  <a:pt x="562429" y="5780314"/>
                  <a:pt x="493486" y="5729514"/>
                  <a:pt x="482600" y="5655128"/>
                </a:cubicBezTo>
                <a:cubicBezTo>
                  <a:pt x="471714" y="5580742"/>
                  <a:pt x="500743" y="5486399"/>
                  <a:pt x="493486" y="5382985"/>
                </a:cubicBezTo>
                <a:cubicBezTo>
                  <a:pt x="486229" y="5279571"/>
                  <a:pt x="451757" y="5159827"/>
                  <a:pt x="439057" y="5034642"/>
                </a:cubicBezTo>
                <a:cubicBezTo>
                  <a:pt x="426357" y="4909457"/>
                  <a:pt x="428172" y="4724399"/>
                  <a:pt x="417286" y="4631871"/>
                </a:cubicBezTo>
                <a:cubicBezTo>
                  <a:pt x="406400" y="4539343"/>
                  <a:pt x="382815" y="4544785"/>
                  <a:pt x="373743" y="4479471"/>
                </a:cubicBezTo>
                <a:cubicBezTo>
                  <a:pt x="364672" y="4414157"/>
                  <a:pt x="379186" y="4336142"/>
                  <a:pt x="362857" y="4239985"/>
                </a:cubicBezTo>
                <a:cubicBezTo>
                  <a:pt x="346529" y="4143828"/>
                  <a:pt x="292100" y="4018642"/>
                  <a:pt x="275772" y="3902528"/>
                </a:cubicBezTo>
                <a:cubicBezTo>
                  <a:pt x="259444" y="3786414"/>
                  <a:pt x="257629" y="3646714"/>
                  <a:pt x="264886" y="3543300"/>
                </a:cubicBezTo>
                <a:cubicBezTo>
                  <a:pt x="272143" y="3439886"/>
                  <a:pt x="310243" y="3352799"/>
                  <a:pt x="319314" y="3282042"/>
                </a:cubicBezTo>
                <a:cubicBezTo>
                  <a:pt x="328385" y="3211285"/>
                  <a:pt x="315685" y="3167743"/>
                  <a:pt x="319314" y="3118757"/>
                </a:cubicBezTo>
                <a:cubicBezTo>
                  <a:pt x="322943" y="3069771"/>
                  <a:pt x="368300" y="3035299"/>
                  <a:pt x="341086" y="2988128"/>
                </a:cubicBezTo>
                <a:cubicBezTo>
                  <a:pt x="313872" y="2940957"/>
                  <a:pt x="208643" y="2890157"/>
                  <a:pt x="156029" y="2835728"/>
                </a:cubicBezTo>
                <a:cubicBezTo>
                  <a:pt x="103415" y="2781299"/>
                  <a:pt x="50800" y="2719614"/>
                  <a:pt x="25400" y="2661557"/>
                </a:cubicBezTo>
                <a:cubicBezTo>
                  <a:pt x="0" y="2603500"/>
                  <a:pt x="3629" y="2539999"/>
                  <a:pt x="3629" y="2487385"/>
                </a:cubicBezTo>
                <a:cubicBezTo>
                  <a:pt x="3629" y="2434771"/>
                  <a:pt x="21772" y="2374900"/>
                  <a:pt x="25400" y="2345871"/>
                </a:cubicBezTo>
                <a:cubicBezTo>
                  <a:pt x="29029" y="2316843"/>
                  <a:pt x="23586" y="2325914"/>
                  <a:pt x="25400" y="2313214"/>
                </a:cubicBezTo>
                <a:cubicBezTo>
                  <a:pt x="27214" y="2300514"/>
                  <a:pt x="36286" y="2269671"/>
                  <a:pt x="36286" y="2269671"/>
                </a:cubicBezTo>
                <a:cubicBezTo>
                  <a:pt x="43543" y="2240642"/>
                  <a:pt x="65315" y="2171699"/>
                  <a:pt x="68943" y="2139042"/>
                </a:cubicBezTo>
                <a:cubicBezTo>
                  <a:pt x="72571" y="2106385"/>
                  <a:pt x="54429" y="2095499"/>
                  <a:pt x="58057" y="2073728"/>
                </a:cubicBezTo>
                <a:cubicBezTo>
                  <a:pt x="61685" y="2051957"/>
                  <a:pt x="92528" y="2035628"/>
                  <a:pt x="90714" y="2008414"/>
                </a:cubicBezTo>
                <a:cubicBezTo>
                  <a:pt x="88900" y="1981200"/>
                  <a:pt x="48986" y="1959428"/>
                  <a:pt x="47172" y="1910442"/>
                </a:cubicBezTo>
                <a:cubicBezTo>
                  <a:pt x="45358" y="1861456"/>
                  <a:pt x="70758" y="1770743"/>
                  <a:pt x="79829" y="1714500"/>
                </a:cubicBezTo>
                <a:cubicBezTo>
                  <a:pt x="88900" y="1658257"/>
                  <a:pt x="78014" y="1609271"/>
                  <a:pt x="101600" y="1572985"/>
                </a:cubicBezTo>
                <a:cubicBezTo>
                  <a:pt x="125186" y="1536699"/>
                  <a:pt x="166914" y="1525814"/>
                  <a:pt x="221343" y="1496785"/>
                </a:cubicBezTo>
                <a:cubicBezTo>
                  <a:pt x="275772" y="1467757"/>
                  <a:pt x="357415" y="1427842"/>
                  <a:pt x="428172" y="1398814"/>
                </a:cubicBezTo>
                <a:cubicBezTo>
                  <a:pt x="498929" y="1369786"/>
                  <a:pt x="589643" y="1360714"/>
                  <a:pt x="645886" y="1322614"/>
                </a:cubicBezTo>
                <a:cubicBezTo>
                  <a:pt x="702129" y="1284514"/>
                  <a:pt x="752929" y="1206500"/>
                  <a:pt x="765629" y="1159328"/>
                </a:cubicBez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Forme libre 77"/>
          <p:cNvSpPr/>
          <p:nvPr/>
        </p:nvSpPr>
        <p:spPr>
          <a:xfrm>
            <a:off x="8215338" y="3714752"/>
            <a:ext cx="785818" cy="1571636"/>
          </a:xfrm>
          <a:custGeom>
            <a:avLst/>
            <a:gdLst>
              <a:gd name="connsiteX0" fmla="*/ 562429 w 2438400"/>
              <a:gd name="connsiteY0" fmla="*/ 5669642 h 6565900"/>
              <a:gd name="connsiteX1" fmla="*/ 508000 w 2438400"/>
              <a:gd name="connsiteY1" fmla="*/ 5658757 h 6565900"/>
              <a:gd name="connsiteX2" fmla="*/ 399143 w 2438400"/>
              <a:gd name="connsiteY2" fmla="*/ 5636985 h 6565900"/>
              <a:gd name="connsiteX3" fmla="*/ 61686 w 2438400"/>
              <a:gd name="connsiteY3" fmla="*/ 5517242 h 6565900"/>
              <a:gd name="connsiteX4" fmla="*/ 29029 w 2438400"/>
              <a:gd name="connsiteY4" fmla="*/ 5495471 h 6565900"/>
              <a:gd name="connsiteX5" fmla="*/ 72571 w 2438400"/>
              <a:gd name="connsiteY5" fmla="*/ 5266871 h 6565900"/>
              <a:gd name="connsiteX6" fmla="*/ 301171 w 2438400"/>
              <a:gd name="connsiteY6" fmla="*/ 3993242 h 6565900"/>
              <a:gd name="connsiteX7" fmla="*/ 355600 w 2438400"/>
              <a:gd name="connsiteY7" fmla="*/ 3579585 h 6565900"/>
              <a:gd name="connsiteX8" fmla="*/ 377371 w 2438400"/>
              <a:gd name="connsiteY8" fmla="*/ 3536042 h 6565900"/>
              <a:gd name="connsiteX9" fmla="*/ 344714 w 2438400"/>
              <a:gd name="connsiteY9" fmla="*/ 3470728 h 6565900"/>
              <a:gd name="connsiteX10" fmla="*/ 224971 w 2438400"/>
              <a:gd name="connsiteY10" fmla="*/ 3481614 h 6565900"/>
              <a:gd name="connsiteX11" fmla="*/ 170543 w 2438400"/>
              <a:gd name="connsiteY11" fmla="*/ 3459842 h 6565900"/>
              <a:gd name="connsiteX12" fmla="*/ 159657 w 2438400"/>
              <a:gd name="connsiteY12" fmla="*/ 3274785 h 6565900"/>
              <a:gd name="connsiteX13" fmla="*/ 127000 w 2438400"/>
              <a:gd name="connsiteY13" fmla="*/ 3198585 h 6565900"/>
              <a:gd name="connsiteX14" fmla="*/ 148771 w 2438400"/>
              <a:gd name="connsiteY14" fmla="*/ 3122385 h 6565900"/>
              <a:gd name="connsiteX15" fmla="*/ 83457 w 2438400"/>
              <a:gd name="connsiteY15" fmla="*/ 2959100 h 6565900"/>
              <a:gd name="connsiteX16" fmla="*/ 72571 w 2438400"/>
              <a:gd name="connsiteY16" fmla="*/ 2708728 h 6565900"/>
              <a:gd name="connsiteX17" fmla="*/ 61686 w 2438400"/>
              <a:gd name="connsiteY17" fmla="*/ 2610757 h 6565900"/>
              <a:gd name="connsiteX18" fmla="*/ 83457 w 2438400"/>
              <a:gd name="connsiteY18" fmla="*/ 2523671 h 6565900"/>
              <a:gd name="connsiteX19" fmla="*/ 94343 w 2438400"/>
              <a:gd name="connsiteY19" fmla="*/ 2360385 h 6565900"/>
              <a:gd name="connsiteX20" fmla="*/ 94343 w 2438400"/>
              <a:gd name="connsiteY20" fmla="*/ 2251528 h 6565900"/>
              <a:gd name="connsiteX21" fmla="*/ 148771 w 2438400"/>
              <a:gd name="connsiteY21" fmla="*/ 2142671 h 6565900"/>
              <a:gd name="connsiteX22" fmla="*/ 50800 w 2438400"/>
              <a:gd name="connsiteY22" fmla="*/ 2066471 h 6565900"/>
              <a:gd name="connsiteX23" fmla="*/ 18143 w 2438400"/>
              <a:gd name="connsiteY23" fmla="*/ 2022928 h 6565900"/>
              <a:gd name="connsiteX24" fmla="*/ 148771 w 2438400"/>
              <a:gd name="connsiteY24" fmla="*/ 1892300 h 6565900"/>
              <a:gd name="connsiteX25" fmla="*/ 442686 w 2438400"/>
              <a:gd name="connsiteY25" fmla="*/ 1631042 h 6565900"/>
              <a:gd name="connsiteX26" fmla="*/ 529771 w 2438400"/>
              <a:gd name="connsiteY26" fmla="*/ 1511300 h 6565900"/>
              <a:gd name="connsiteX27" fmla="*/ 682171 w 2438400"/>
              <a:gd name="connsiteY27" fmla="*/ 1435100 h 6565900"/>
              <a:gd name="connsiteX28" fmla="*/ 812800 w 2438400"/>
              <a:gd name="connsiteY28" fmla="*/ 1315357 h 6565900"/>
              <a:gd name="connsiteX29" fmla="*/ 834571 w 2438400"/>
              <a:gd name="connsiteY29" fmla="*/ 1250042 h 6565900"/>
              <a:gd name="connsiteX30" fmla="*/ 878114 w 2438400"/>
              <a:gd name="connsiteY30" fmla="*/ 1217385 h 6565900"/>
              <a:gd name="connsiteX31" fmla="*/ 834571 w 2438400"/>
              <a:gd name="connsiteY31" fmla="*/ 1162957 h 6565900"/>
              <a:gd name="connsiteX32" fmla="*/ 736600 w 2438400"/>
              <a:gd name="connsiteY32" fmla="*/ 1054100 h 6565900"/>
              <a:gd name="connsiteX33" fmla="*/ 671286 w 2438400"/>
              <a:gd name="connsiteY33" fmla="*/ 890814 h 6565900"/>
              <a:gd name="connsiteX34" fmla="*/ 595086 w 2438400"/>
              <a:gd name="connsiteY34" fmla="*/ 825500 h 6565900"/>
              <a:gd name="connsiteX35" fmla="*/ 584200 w 2438400"/>
              <a:gd name="connsiteY35" fmla="*/ 738414 h 6565900"/>
              <a:gd name="connsiteX36" fmla="*/ 453571 w 2438400"/>
              <a:gd name="connsiteY36" fmla="*/ 705757 h 6565900"/>
              <a:gd name="connsiteX37" fmla="*/ 366486 w 2438400"/>
              <a:gd name="connsiteY37" fmla="*/ 629557 h 6565900"/>
              <a:gd name="connsiteX38" fmla="*/ 268514 w 2438400"/>
              <a:gd name="connsiteY38" fmla="*/ 542471 h 6565900"/>
              <a:gd name="connsiteX39" fmla="*/ 399143 w 2438400"/>
              <a:gd name="connsiteY39" fmla="*/ 553357 h 6565900"/>
              <a:gd name="connsiteX40" fmla="*/ 584200 w 2438400"/>
              <a:gd name="connsiteY40" fmla="*/ 542471 h 6565900"/>
              <a:gd name="connsiteX41" fmla="*/ 573314 w 2438400"/>
              <a:gd name="connsiteY41" fmla="*/ 379185 h 6565900"/>
              <a:gd name="connsiteX42" fmla="*/ 616857 w 2438400"/>
              <a:gd name="connsiteY42" fmla="*/ 139700 h 6565900"/>
              <a:gd name="connsiteX43" fmla="*/ 649514 w 2438400"/>
              <a:gd name="connsiteY43" fmla="*/ 63500 h 6565900"/>
              <a:gd name="connsiteX44" fmla="*/ 780143 w 2438400"/>
              <a:gd name="connsiteY44" fmla="*/ 30842 h 6565900"/>
              <a:gd name="connsiteX45" fmla="*/ 867229 w 2438400"/>
              <a:gd name="connsiteY45" fmla="*/ 9071 h 6565900"/>
              <a:gd name="connsiteX46" fmla="*/ 1019629 w 2438400"/>
              <a:gd name="connsiteY46" fmla="*/ 85271 h 6565900"/>
              <a:gd name="connsiteX47" fmla="*/ 1139371 w 2438400"/>
              <a:gd name="connsiteY47" fmla="*/ 139700 h 6565900"/>
              <a:gd name="connsiteX48" fmla="*/ 1204686 w 2438400"/>
              <a:gd name="connsiteY48" fmla="*/ 281214 h 6565900"/>
              <a:gd name="connsiteX49" fmla="*/ 1324429 w 2438400"/>
              <a:gd name="connsiteY49" fmla="*/ 248557 h 6565900"/>
              <a:gd name="connsiteX50" fmla="*/ 1444171 w 2438400"/>
              <a:gd name="connsiteY50" fmla="*/ 281214 h 6565900"/>
              <a:gd name="connsiteX51" fmla="*/ 1574800 w 2438400"/>
              <a:gd name="connsiteY51" fmla="*/ 422728 h 6565900"/>
              <a:gd name="connsiteX52" fmla="*/ 1520371 w 2438400"/>
              <a:gd name="connsiteY52" fmla="*/ 596900 h 6565900"/>
              <a:gd name="connsiteX53" fmla="*/ 1411514 w 2438400"/>
              <a:gd name="connsiteY53" fmla="*/ 683985 h 6565900"/>
              <a:gd name="connsiteX54" fmla="*/ 1367971 w 2438400"/>
              <a:gd name="connsiteY54" fmla="*/ 705757 h 6565900"/>
              <a:gd name="connsiteX55" fmla="*/ 1357086 w 2438400"/>
              <a:gd name="connsiteY55" fmla="*/ 814614 h 6565900"/>
              <a:gd name="connsiteX56" fmla="*/ 1313543 w 2438400"/>
              <a:gd name="connsiteY56" fmla="*/ 847271 h 6565900"/>
              <a:gd name="connsiteX57" fmla="*/ 1313543 w 2438400"/>
              <a:gd name="connsiteY57" fmla="*/ 956128 h 6565900"/>
              <a:gd name="connsiteX58" fmla="*/ 1259114 w 2438400"/>
              <a:gd name="connsiteY58" fmla="*/ 988785 h 6565900"/>
              <a:gd name="connsiteX59" fmla="*/ 1270000 w 2438400"/>
              <a:gd name="connsiteY59" fmla="*/ 1054100 h 6565900"/>
              <a:gd name="connsiteX60" fmla="*/ 1367971 w 2438400"/>
              <a:gd name="connsiteY60" fmla="*/ 1086757 h 6565900"/>
              <a:gd name="connsiteX61" fmla="*/ 1411514 w 2438400"/>
              <a:gd name="connsiteY61" fmla="*/ 1184728 h 6565900"/>
              <a:gd name="connsiteX62" fmla="*/ 1498600 w 2438400"/>
              <a:gd name="connsiteY62" fmla="*/ 1217385 h 6565900"/>
              <a:gd name="connsiteX63" fmla="*/ 1596571 w 2438400"/>
              <a:gd name="connsiteY63" fmla="*/ 1304471 h 6565900"/>
              <a:gd name="connsiteX64" fmla="*/ 1716314 w 2438400"/>
              <a:gd name="connsiteY64" fmla="*/ 1326242 h 6565900"/>
              <a:gd name="connsiteX65" fmla="*/ 1846943 w 2438400"/>
              <a:gd name="connsiteY65" fmla="*/ 1337128 h 6565900"/>
              <a:gd name="connsiteX66" fmla="*/ 1759857 w 2438400"/>
              <a:gd name="connsiteY66" fmla="*/ 1369785 h 6565900"/>
              <a:gd name="connsiteX67" fmla="*/ 1846943 w 2438400"/>
              <a:gd name="connsiteY67" fmla="*/ 1424214 h 6565900"/>
              <a:gd name="connsiteX68" fmla="*/ 2064657 w 2438400"/>
              <a:gd name="connsiteY68" fmla="*/ 1609271 h 6565900"/>
              <a:gd name="connsiteX69" fmla="*/ 2227943 w 2438400"/>
              <a:gd name="connsiteY69" fmla="*/ 1859642 h 6565900"/>
              <a:gd name="connsiteX70" fmla="*/ 2206171 w 2438400"/>
              <a:gd name="connsiteY70" fmla="*/ 1881414 h 6565900"/>
              <a:gd name="connsiteX71" fmla="*/ 2260600 w 2438400"/>
              <a:gd name="connsiteY71" fmla="*/ 1924957 h 6565900"/>
              <a:gd name="connsiteX72" fmla="*/ 2195286 w 2438400"/>
              <a:gd name="connsiteY72" fmla="*/ 2001157 h 6565900"/>
              <a:gd name="connsiteX73" fmla="*/ 2108200 w 2438400"/>
              <a:gd name="connsiteY73" fmla="*/ 2033814 h 6565900"/>
              <a:gd name="connsiteX74" fmla="*/ 2119086 w 2438400"/>
              <a:gd name="connsiteY74" fmla="*/ 2088242 h 6565900"/>
              <a:gd name="connsiteX75" fmla="*/ 2195286 w 2438400"/>
              <a:gd name="connsiteY75" fmla="*/ 2414814 h 6565900"/>
              <a:gd name="connsiteX76" fmla="*/ 2227943 w 2438400"/>
              <a:gd name="connsiteY76" fmla="*/ 2817585 h 6565900"/>
              <a:gd name="connsiteX77" fmla="*/ 2260600 w 2438400"/>
              <a:gd name="connsiteY77" fmla="*/ 3187700 h 6565900"/>
              <a:gd name="connsiteX78" fmla="*/ 2282371 w 2438400"/>
              <a:gd name="connsiteY78" fmla="*/ 3318328 h 6565900"/>
              <a:gd name="connsiteX79" fmla="*/ 2173514 w 2438400"/>
              <a:gd name="connsiteY79" fmla="*/ 3350985 h 6565900"/>
              <a:gd name="connsiteX80" fmla="*/ 2151743 w 2438400"/>
              <a:gd name="connsiteY80" fmla="*/ 3372757 h 6565900"/>
              <a:gd name="connsiteX81" fmla="*/ 2042886 w 2438400"/>
              <a:gd name="connsiteY81" fmla="*/ 3383642 h 6565900"/>
              <a:gd name="connsiteX82" fmla="*/ 2032000 w 2438400"/>
              <a:gd name="connsiteY82" fmla="*/ 3557814 h 6565900"/>
              <a:gd name="connsiteX83" fmla="*/ 2097314 w 2438400"/>
              <a:gd name="connsiteY83" fmla="*/ 3938814 h 6565900"/>
              <a:gd name="connsiteX84" fmla="*/ 2271486 w 2438400"/>
              <a:gd name="connsiteY84" fmla="*/ 4689928 h 6565900"/>
              <a:gd name="connsiteX85" fmla="*/ 2413000 w 2438400"/>
              <a:gd name="connsiteY85" fmla="*/ 5234214 h 6565900"/>
              <a:gd name="connsiteX86" fmla="*/ 2423886 w 2438400"/>
              <a:gd name="connsiteY86" fmla="*/ 5321300 h 6565900"/>
              <a:gd name="connsiteX87" fmla="*/ 2358571 w 2438400"/>
              <a:gd name="connsiteY87" fmla="*/ 5353957 h 6565900"/>
              <a:gd name="connsiteX88" fmla="*/ 2108200 w 2438400"/>
              <a:gd name="connsiteY88" fmla="*/ 5408385 h 6565900"/>
              <a:gd name="connsiteX89" fmla="*/ 2097314 w 2438400"/>
              <a:gd name="connsiteY89" fmla="*/ 5745842 h 6565900"/>
              <a:gd name="connsiteX90" fmla="*/ 2151743 w 2438400"/>
              <a:gd name="connsiteY90" fmla="*/ 5909128 h 6565900"/>
              <a:gd name="connsiteX91" fmla="*/ 2140857 w 2438400"/>
              <a:gd name="connsiteY91" fmla="*/ 6083300 h 6565900"/>
              <a:gd name="connsiteX92" fmla="*/ 2097314 w 2438400"/>
              <a:gd name="connsiteY92" fmla="*/ 6148614 h 6565900"/>
              <a:gd name="connsiteX93" fmla="*/ 2162629 w 2438400"/>
              <a:gd name="connsiteY93" fmla="*/ 6333671 h 6565900"/>
              <a:gd name="connsiteX94" fmla="*/ 2238829 w 2438400"/>
              <a:gd name="connsiteY94" fmla="*/ 6388100 h 6565900"/>
              <a:gd name="connsiteX95" fmla="*/ 2227943 w 2438400"/>
              <a:gd name="connsiteY95" fmla="*/ 6507842 h 6565900"/>
              <a:gd name="connsiteX96" fmla="*/ 2053771 w 2438400"/>
              <a:gd name="connsiteY96" fmla="*/ 6518728 h 6565900"/>
              <a:gd name="connsiteX97" fmla="*/ 1890486 w 2438400"/>
              <a:gd name="connsiteY97" fmla="*/ 6507842 h 6565900"/>
              <a:gd name="connsiteX98" fmla="*/ 1857829 w 2438400"/>
              <a:gd name="connsiteY98" fmla="*/ 6475185 h 6565900"/>
              <a:gd name="connsiteX99" fmla="*/ 1857829 w 2438400"/>
              <a:gd name="connsiteY99" fmla="*/ 6377214 h 6565900"/>
              <a:gd name="connsiteX100" fmla="*/ 1836057 w 2438400"/>
              <a:gd name="connsiteY100" fmla="*/ 6366328 h 6565900"/>
              <a:gd name="connsiteX101" fmla="*/ 1781629 w 2438400"/>
              <a:gd name="connsiteY101" fmla="*/ 6366328 h 6565900"/>
              <a:gd name="connsiteX102" fmla="*/ 1738086 w 2438400"/>
              <a:gd name="connsiteY102" fmla="*/ 6344557 h 6565900"/>
              <a:gd name="connsiteX103" fmla="*/ 1694543 w 2438400"/>
              <a:gd name="connsiteY103" fmla="*/ 6279242 h 6565900"/>
              <a:gd name="connsiteX104" fmla="*/ 1672771 w 2438400"/>
              <a:gd name="connsiteY104" fmla="*/ 6148614 h 6565900"/>
              <a:gd name="connsiteX105" fmla="*/ 1694543 w 2438400"/>
              <a:gd name="connsiteY105" fmla="*/ 6094185 h 6565900"/>
              <a:gd name="connsiteX106" fmla="*/ 1651000 w 2438400"/>
              <a:gd name="connsiteY106" fmla="*/ 6028871 h 6565900"/>
              <a:gd name="connsiteX107" fmla="*/ 1585686 w 2438400"/>
              <a:gd name="connsiteY107" fmla="*/ 5571671 h 6565900"/>
              <a:gd name="connsiteX108" fmla="*/ 1585686 w 2438400"/>
              <a:gd name="connsiteY108" fmla="*/ 5441042 h 6565900"/>
              <a:gd name="connsiteX109" fmla="*/ 1498600 w 2438400"/>
              <a:gd name="connsiteY109" fmla="*/ 5462814 h 6565900"/>
              <a:gd name="connsiteX110" fmla="*/ 1248229 w 2438400"/>
              <a:gd name="connsiteY110" fmla="*/ 5517242 h 6565900"/>
              <a:gd name="connsiteX111" fmla="*/ 1139371 w 2438400"/>
              <a:gd name="connsiteY111" fmla="*/ 5506357 h 6565900"/>
              <a:gd name="connsiteX112" fmla="*/ 1139371 w 2438400"/>
              <a:gd name="connsiteY112" fmla="*/ 5636985 h 6565900"/>
              <a:gd name="connsiteX113" fmla="*/ 1128486 w 2438400"/>
              <a:gd name="connsiteY113" fmla="*/ 5920014 h 6565900"/>
              <a:gd name="connsiteX114" fmla="*/ 1128486 w 2438400"/>
              <a:gd name="connsiteY114" fmla="*/ 6061528 h 6565900"/>
              <a:gd name="connsiteX115" fmla="*/ 1084943 w 2438400"/>
              <a:gd name="connsiteY115" fmla="*/ 6105071 h 6565900"/>
              <a:gd name="connsiteX116" fmla="*/ 1095829 w 2438400"/>
              <a:gd name="connsiteY116" fmla="*/ 6268357 h 6565900"/>
              <a:gd name="connsiteX117" fmla="*/ 1052286 w 2438400"/>
              <a:gd name="connsiteY117" fmla="*/ 6431642 h 6565900"/>
              <a:gd name="connsiteX118" fmla="*/ 932543 w 2438400"/>
              <a:gd name="connsiteY118" fmla="*/ 6453414 h 6565900"/>
              <a:gd name="connsiteX119" fmla="*/ 856343 w 2438400"/>
              <a:gd name="connsiteY119" fmla="*/ 6453414 h 6565900"/>
              <a:gd name="connsiteX120" fmla="*/ 791029 w 2438400"/>
              <a:gd name="connsiteY120" fmla="*/ 6518728 h 6565900"/>
              <a:gd name="connsiteX121" fmla="*/ 616857 w 2438400"/>
              <a:gd name="connsiteY121" fmla="*/ 6562271 h 6565900"/>
              <a:gd name="connsiteX122" fmla="*/ 442686 w 2438400"/>
              <a:gd name="connsiteY122" fmla="*/ 6540500 h 6565900"/>
              <a:gd name="connsiteX123" fmla="*/ 366486 w 2438400"/>
              <a:gd name="connsiteY123" fmla="*/ 6507842 h 6565900"/>
              <a:gd name="connsiteX124" fmla="*/ 377371 w 2438400"/>
              <a:gd name="connsiteY124" fmla="*/ 6420757 h 6565900"/>
              <a:gd name="connsiteX125" fmla="*/ 518886 w 2438400"/>
              <a:gd name="connsiteY125" fmla="*/ 6344557 h 6565900"/>
              <a:gd name="connsiteX126" fmla="*/ 605971 w 2438400"/>
              <a:gd name="connsiteY126" fmla="*/ 6246585 h 6565900"/>
              <a:gd name="connsiteX127" fmla="*/ 671286 w 2438400"/>
              <a:gd name="connsiteY127" fmla="*/ 6192157 h 6565900"/>
              <a:gd name="connsiteX128" fmla="*/ 605971 w 2438400"/>
              <a:gd name="connsiteY128" fmla="*/ 6126842 h 6565900"/>
              <a:gd name="connsiteX129" fmla="*/ 605971 w 2438400"/>
              <a:gd name="connsiteY129" fmla="*/ 5996214 h 6565900"/>
              <a:gd name="connsiteX130" fmla="*/ 616857 w 2438400"/>
              <a:gd name="connsiteY130" fmla="*/ 5865585 h 6565900"/>
              <a:gd name="connsiteX131" fmla="*/ 573314 w 2438400"/>
              <a:gd name="connsiteY131" fmla="*/ 5778500 h 6565900"/>
              <a:gd name="connsiteX132" fmla="*/ 562429 w 2438400"/>
              <a:gd name="connsiteY132" fmla="*/ 5669642 h 656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2438400" h="6565900">
                <a:moveTo>
                  <a:pt x="562429" y="5669642"/>
                </a:moveTo>
                <a:cubicBezTo>
                  <a:pt x="551543" y="5649685"/>
                  <a:pt x="508000" y="5658757"/>
                  <a:pt x="508000" y="5658757"/>
                </a:cubicBezTo>
                <a:cubicBezTo>
                  <a:pt x="480786" y="5653314"/>
                  <a:pt x="473529" y="5660571"/>
                  <a:pt x="399143" y="5636985"/>
                </a:cubicBezTo>
                <a:cubicBezTo>
                  <a:pt x="324757" y="5613399"/>
                  <a:pt x="123372" y="5540828"/>
                  <a:pt x="61686" y="5517242"/>
                </a:cubicBezTo>
                <a:cubicBezTo>
                  <a:pt x="0" y="5493656"/>
                  <a:pt x="27215" y="5537199"/>
                  <a:pt x="29029" y="5495471"/>
                </a:cubicBezTo>
                <a:cubicBezTo>
                  <a:pt x="30843" y="5453743"/>
                  <a:pt x="27214" y="5517243"/>
                  <a:pt x="72571" y="5266871"/>
                </a:cubicBezTo>
                <a:cubicBezTo>
                  <a:pt x="117928" y="5016500"/>
                  <a:pt x="254000" y="4274456"/>
                  <a:pt x="301171" y="3993242"/>
                </a:cubicBezTo>
                <a:cubicBezTo>
                  <a:pt x="348342" y="3712028"/>
                  <a:pt x="342900" y="3655785"/>
                  <a:pt x="355600" y="3579585"/>
                </a:cubicBezTo>
                <a:cubicBezTo>
                  <a:pt x="368300" y="3503385"/>
                  <a:pt x="379185" y="3554185"/>
                  <a:pt x="377371" y="3536042"/>
                </a:cubicBezTo>
                <a:cubicBezTo>
                  <a:pt x="375557" y="3517899"/>
                  <a:pt x="370114" y="3479799"/>
                  <a:pt x="344714" y="3470728"/>
                </a:cubicBezTo>
                <a:cubicBezTo>
                  <a:pt x="319314" y="3461657"/>
                  <a:pt x="253999" y="3483428"/>
                  <a:pt x="224971" y="3481614"/>
                </a:cubicBezTo>
                <a:cubicBezTo>
                  <a:pt x="195943" y="3479800"/>
                  <a:pt x="181429" y="3494314"/>
                  <a:pt x="170543" y="3459842"/>
                </a:cubicBezTo>
                <a:cubicBezTo>
                  <a:pt x="159657" y="3425370"/>
                  <a:pt x="166914" y="3318328"/>
                  <a:pt x="159657" y="3274785"/>
                </a:cubicBezTo>
                <a:cubicBezTo>
                  <a:pt x="152400" y="3231242"/>
                  <a:pt x="128814" y="3223985"/>
                  <a:pt x="127000" y="3198585"/>
                </a:cubicBezTo>
                <a:cubicBezTo>
                  <a:pt x="125186" y="3173185"/>
                  <a:pt x="156028" y="3162299"/>
                  <a:pt x="148771" y="3122385"/>
                </a:cubicBezTo>
                <a:cubicBezTo>
                  <a:pt x="141514" y="3082471"/>
                  <a:pt x="96157" y="3028043"/>
                  <a:pt x="83457" y="2959100"/>
                </a:cubicBezTo>
                <a:cubicBezTo>
                  <a:pt x="70757" y="2890157"/>
                  <a:pt x="76199" y="2766785"/>
                  <a:pt x="72571" y="2708728"/>
                </a:cubicBezTo>
                <a:cubicBezTo>
                  <a:pt x="68943" y="2650671"/>
                  <a:pt x="59872" y="2641600"/>
                  <a:pt x="61686" y="2610757"/>
                </a:cubicBezTo>
                <a:cubicBezTo>
                  <a:pt x="63500" y="2579914"/>
                  <a:pt x="78014" y="2565400"/>
                  <a:pt x="83457" y="2523671"/>
                </a:cubicBezTo>
                <a:cubicBezTo>
                  <a:pt x="88900" y="2481942"/>
                  <a:pt x="92529" y="2405742"/>
                  <a:pt x="94343" y="2360385"/>
                </a:cubicBezTo>
                <a:cubicBezTo>
                  <a:pt x="96157" y="2315028"/>
                  <a:pt x="85272" y="2287814"/>
                  <a:pt x="94343" y="2251528"/>
                </a:cubicBezTo>
                <a:cubicBezTo>
                  <a:pt x="103414" y="2215242"/>
                  <a:pt x="156028" y="2173514"/>
                  <a:pt x="148771" y="2142671"/>
                </a:cubicBezTo>
                <a:cubicBezTo>
                  <a:pt x="141514" y="2111828"/>
                  <a:pt x="72571" y="2086428"/>
                  <a:pt x="50800" y="2066471"/>
                </a:cubicBezTo>
                <a:cubicBezTo>
                  <a:pt x="29029" y="2046514"/>
                  <a:pt x="1815" y="2051956"/>
                  <a:pt x="18143" y="2022928"/>
                </a:cubicBezTo>
                <a:cubicBezTo>
                  <a:pt x="34471" y="1993900"/>
                  <a:pt x="78014" y="1957614"/>
                  <a:pt x="148771" y="1892300"/>
                </a:cubicBezTo>
                <a:cubicBezTo>
                  <a:pt x="219528" y="1826986"/>
                  <a:pt x="379186" y="1694542"/>
                  <a:pt x="442686" y="1631042"/>
                </a:cubicBezTo>
                <a:cubicBezTo>
                  <a:pt x="506186" y="1567542"/>
                  <a:pt x="489857" y="1543957"/>
                  <a:pt x="529771" y="1511300"/>
                </a:cubicBezTo>
                <a:cubicBezTo>
                  <a:pt x="569685" y="1478643"/>
                  <a:pt x="635000" y="1467757"/>
                  <a:pt x="682171" y="1435100"/>
                </a:cubicBezTo>
                <a:cubicBezTo>
                  <a:pt x="729342" y="1402443"/>
                  <a:pt x="787400" y="1346200"/>
                  <a:pt x="812800" y="1315357"/>
                </a:cubicBezTo>
                <a:cubicBezTo>
                  <a:pt x="838200" y="1284514"/>
                  <a:pt x="823685" y="1266371"/>
                  <a:pt x="834571" y="1250042"/>
                </a:cubicBezTo>
                <a:cubicBezTo>
                  <a:pt x="845457" y="1233713"/>
                  <a:pt x="878114" y="1231899"/>
                  <a:pt x="878114" y="1217385"/>
                </a:cubicBezTo>
                <a:cubicBezTo>
                  <a:pt x="878114" y="1202871"/>
                  <a:pt x="858157" y="1190171"/>
                  <a:pt x="834571" y="1162957"/>
                </a:cubicBezTo>
                <a:cubicBezTo>
                  <a:pt x="810985" y="1135743"/>
                  <a:pt x="763814" y="1099457"/>
                  <a:pt x="736600" y="1054100"/>
                </a:cubicBezTo>
                <a:cubicBezTo>
                  <a:pt x="709386" y="1008743"/>
                  <a:pt x="694872" y="928914"/>
                  <a:pt x="671286" y="890814"/>
                </a:cubicBezTo>
                <a:cubicBezTo>
                  <a:pt x="647700" y="852714"/>
                  <a:pt x="609600" y="850900"/>
                  <a:pt x="595086" y="825500"/>
                </a:cubicBezTo>
                <a:cubicBezTo>
                  <a:pt x="580572" y="800100"/>
                  <a:pt x="607786" y="758371"/>
                  <a:pt x="584200" y="738414"/>
                </a:cubicBezTo>
                <a:cubicBezTo>
                  <a:pt x="560614" y="718457"/>
                  <a:pt x="489857" y="723900"/>
                  <a:pt x="453571" y="705757"/>
                </a:cubicBezTo>
                <a:cubicBezTo>
                  <a:pt x="417285" y="687614"/>
                  <a:pt x="366486" y="629557"/>
                  <a:pt x="366486" y="629557"/>
                </a:cubicBezTo>
                <a:cubicBezTo>
                  <a:pt x="335643" y="602343"/>
                  <a:pt x="263071" y="555171"/>
                  <a:pt x="268514" y="542471"/>
                </a:cubicBezTo>
                <a:cubicBezTo>
                  <a:pt x="273957" y="529771"/>
                  <a:pt x="346529" y="553357"/>
                  <a:pt x="399143" y="553357"/>
                </a:cubicBezTo>
                <a:cubicBezTo>
                  <a:pt x="451757" y="553357"/>
                  <a:pt x="555172" y="571500"/>
                  <a:pt x="584200" y="542471"/>
                </a:cubicBezTo>
                <a:cubicBezTo>
                  <a:pt x="613228" y="513442"/>
                  <a:pt x="567871" y="446313"/>
                  <a:pt x="573314" y="379185"/>
                </a:cubicBezTo>
                <a:cubicBezTo>
                  <a:pt x="578757" y="312057"/>
                  <a:pt x="604157" y="192314"/>
                  <a:pt x="616857" y="139700"/>
                </a:cubicBezTo>
                <a:cubicBezTo>
                  <a:pt x="629557" y="87086"/>
                  <a:pt x="622300" y="81643"/>
                  <a:pt x="649514" y="63500"/>
                </a:cubicBezTo>
                <a:cubicBezTo>
                  <a:pt x="676728" y="45357"/>
                  <a:pt x="780143" y="30842"/>
                  <a:pt x="780143" y="30842"/>
                </a:cubicBezTo>
                <a:cubicBezTo>
                  <a:pt x="816429" y="21771"/>
                  <a:pt x="827315" y="0"/>
                  <a:pt x="867229" y="9071"/>
                </a:cubicBezTo>
                <a:cubicBezTo>
                  <a:pt x="907143" y="18142"/>
                  <a:pt x="974272" y="63500"/>
                  <a:pt x="1019629" y="85271"/>
                </a:cubicBezTo>
                <a:cubicBezTo>
                  <a:pt x="1064986" y="107042"/>
                  <a:pt x="1108528" y="107043"/>
                  <a:pt x="1139371" y="139700"/>
                </a:cubicBezTo>
                <a:cubicBezTo>
                  <a:pt x="1170214" y="172357"/>
                  <a:pt x="1173843" y="263071"/>
                  <a:pt x="1204686" y="281214"/>
                </a:cubicBezTo>
                <a:cubicBezTo>
                  <a:pt x="1235529" y="299357"/>
                  <a:pt x="1284515" y="248557"/>
                  <a:pt x="1324429" y="248557"/>
                </a:cubicBezTo>
                <a:cubicBezTo>
                  <a:pt x="1364343" y="248557"/>
                  <a:pt x="1402443" y="252186"/>
                  <a:pt x="1444171" y="281214"/>
                </a:cubicBezTo>
                <a:cubicBezTo>
                  <a:pt x="1485899" y="310242"/>
                  <a:pt x="1562100" y="370114"/>
                  <a:pt x="1574800" y="422728"/>
                </a:cubicBezTo>
                <a:cubicBezTo>
                  <a:pt x="1587500" y="475342"/>
                  <a:pt x="1547585" y="553357"/>
                  <a:pt x="1520371" y="596900"/>
                </a:cubicBezTo>
                <a:cubicBezTo>
                  <a:pt x="1493157" y="640443"/>
                  <a:pt x="1436914" y="665842"/>
                  <a:pt x="1411514" y="683985"/>
                </a:cubicBezTo>
                <a:cubicBezTo>
                  <a:pt x="1386114" y="702128"/>
                  <a:pt x="1377042" y="683986"/>
                  <a:pt x="1367971" y="705757"/>
                </a:cubicBezTo>
                <a:cubicBezTo>
                  <a:pt x="1358900" y="727528"/>
                  <a:pt x="1366157" y="791028"/>
                  <a:pt x="1357086" y="814614"/>
                </a:cubicBezTo>
                <a:cubicBezTo>
                  <a:pt x="1348015" y="838200"/>
                  <a:pt x="1320800" y="823685"/>
                  <a:pt x="1313543" y="847271"/>
                </a:cubicBezTo>
                <a:cubicBezTo>
                  <a:pt x="1306286" y="870857"/>
                  <a:pt x="1322614" y="932542"/>
                  <a:pt x="1313543" y="956128"/>
                </a:cubicBezTo>
                <a:cubicBezTo>
                  <a:pt x="1304472" y="979714"/>
                  <a:pt x="1266371" y="972456"/>
                  <a:pt x="1259114" y="988785"/>
                </a:cubicBezTo>
                <a:cubicBezTo>
                  <a:pt x="1251857" y="1005114"/>
                  <a:pt x="1251857" y="1037771"/>
                  <a:pt x="1270000" y="1054100"/>
                </a:cubicBezTo>
                <a:cubicBezTo>
                  <a:pt x="1288143" y="1070429"/>
                  <a:pt x="1344385" y="1064986"/>
                  <a:pt x="1367971" y="1086757"/>
                </a:cubicBezTo>
                <a:cubicBezTo>
                  <a:pt x="1391557" y="1108528"/>
                  <a:pt x="1389743" y="1162957"/>
                  <a:pt x="1411514" y="1184728"/>
                </a:cubicBezTo>
                <a:cubicBezTo>
                  <a:pt x="1433285" y="1206499"/>
                  <a:pt x="1467757" y="1197428"/>
                  <a:pt x="1498600" y="1217385"/>
                </a:cubicBezTo>
                <a:cubicBezTo>
                  <a:pt x="1529443" y="1237342"/>
                  <a:pt x="1560285" y="1286328"/>
                  <a:pt x="1596571" y="1304471"/>
                </a:cubicBezTo>
                <a:cubicBezTo>
                  <a:pt x="1632857" y="1322614"/>
                  <a:pt x="1674585" y="1320799"/>
                  <a:pt x="1716314" y="1326242"/>
                </a:cubicBezTo>
                <a:cubicBezTo>
                  <a:pt x="1758043" y="1331685"/>
                  <a:pt x="1839686" y="1329871"/>
                  <a:pt x="1846943" y="1337128"/>
                </a:cubicBezTo>
                <a:cubicBezTo>
                  <a:pt x="1854200" y="1344385"/>
                  <a:pt x="1759857" y="1355271"/>
                  <a:pt x="1759857" y="1369785"/>
                </a:cubicBezTo>
                <a:cubicBezTo>
                  <a:pt x="1759857" y="1384299"/>
                  <a:pt x="1796143" y="1384300"/>
                  <a:pt x="1846943" y="1424214"/>
                </a:cubicBezTo>
                <a:cubicBezTo>
                  <a:pt x="1897743" y="1464128"/>
                  <a:pt x="2001157" y="1536700"/>
                  <a:pt x="2064657" y="1609271"/>
                </a:cubicBezTo>
                <a:cubicBezTo>
                  <a:pt x="2128157" y="1681842"/>
                  <a:pt x="2204357" y="1814285"/>
                  <a:pt x="2227943" y="1859642"/>
                </a:cubicBezTo>
                <a:cubicBezTo>
                  <a:pt x="2251529" y="1904999"/>
                  <a:pt x="2200728" y="1870528"/>
                  <a:pt x="2206171" y="1881414"/>
                </a:cubicBezTo>
                <a:cubicBezTo>
                  <a:pt x="2211614" y="1892300"/>
                  <a:pt x="2262414" y="1905000"/>
                  <a:pt x="2260600" y="1924957"/>
                </a:cubicBezTo>
                <a:cubicBezTo>
                  <a:pt x="2258786" y="1944914"/>
                  <a:pt x="2220686" y="1983014"/>
                  <a:pt x="2195286" y="2001157"/>
                </a:cubicBezTo>
                <a:cubicBezTo>
                  <a:pt x="2169886" y="2019300"/>
                  <a:pt x="2120900" y="2019300"/>
                  <a:pt x="2108200" y="2033814"/>
                </a:cubicBezTo>
                <a:cubicBezTo>
                  <a:pt x="2095500" y="2048328"/>
                  <a:pt x="2104572" y="2024742"/>
                  <a:pt x="2119086" y="2088242"/>
                </a:cubicBezTo>
                <a:cubicBezTo>
                  <a:pt x="2133600" y="2151742"/>
                  <a:pt x="2177143" y="2293257"/>
                  <a:pt x="2195286" y="2414814"/>
                </a:cubicBezTo>
                <a:cubicBezTo>
                  <a:pt x="2213429" y="2536371"/>
                  <a:pt x="2217057" y="2688771"/>
                  <a:pt x="2227943" y="2817585"/>
                </a:cubicBezTo>
                <a:cubicBezTo>
                  <a:pt x="2238829" y="2946399"/>
                  <a:pt x="2251529" y="3104243"/>
                  <a:pt x="2260600" y="3187700"/>
                </a:cubicBezTo>
                <a:cubicBezTo>
                  <a:pt x="2269671" y="3271157"/>
                  <a:pt x="2296885" y="3291114"/>
                  <a:pt x="2282371" y="3318328"/>
                </a:cubicBezTo>
                <a:cubicBezTo>
                  <a:pt x="2267857" y="3345542"/>
                  <a:pt x="2195285" y="3341914"/>
                  <a:pt x="2173514" y="3350985"/>
                </a:cubicBezTo>
                <a:cubicBezTo>
                  <a:pt x="2151743" y="3360057"/>
                  <a:pt x="2173514" y="3367314"/>
                  <a:pt x="2151743" y="3372757"/>
                </a:cubicBezTo>
                <a:cubicBezTo>
                  <a:pt x="2129972" y="3378200"/>
                  <a:pt x="2062843" y="3352799"/>
                  <a:pt x="2042886" y="3383642"/>
                </a:cubicBezTo>
                <a:cubicBezTo>
                  <a:pt x="2022929" y="3414485"/>
                  <a:pt x="2022929" y="3465285"/>
                  <a:pt x="2032000" y="3557814"/>
                </a:cubicBezTo>
                <a:cubicBezTo>
                  <a:pt x="2041071" y="3650343"/>
                  <a:pt x="2057400" y="3750128"/>
                  <a:pt x="2097314" y="3938814"/>
                </a:cubicBezTo>
                <a:cubicBezTo>
                  <a:pt x="2137228" y="4127500"/>
                  <a:pt x="2218872" y="4474028"/>
                  <a:pt x="2271486" y="4689928"/>
                </a:cubicBezTo>
                <a:cubicBezTo>
                  <a:pt x="2324100" y="4905828"/>
                  <a:pt x="2387600" y="5128985"/>
                  <a:pt x="2413000" y="5234214"/>
                </a:cubicBezTo>
                <a:cubicBezTo>
                  <a:pt x="2438400" y="5339443"/>
                  <a:pt x="2432958" y="5301343"/>
                  <a:pt x="2423886" y="5321300"/>
                </a:cubicBezTo>
                <a:cubicBezTo>
                  <a:pt x="2414815" y="5341257"/>
                  <a:pt x="2411185" y="5339443"/>
                  <a:pt x="2358571" y="5353957"/>
                </a:cubicBezTo>
                <a:cubicBezTo>
                  <a:pt x="2305957" y="5368471"/>
                  <a:pt x="2151743" y="5343071"/>
                  <a:pt x="2108200" y="5408385"/>
                </a:cubicBezTo>
                <a:cubicBezTo>
                  <a:pt x="2064657" y="5473699"/>
                  <a:pt x="2090057" y="5662385"/>
                  <a:pt x="2097314" y="5745842"/>
                </a:cubicBezTo>
                <a:cubicBezTo>
                  <a:pt x="2104571" y="5829299"/>
                  <a:pt x="2144486" y="5852885"/>
                  <a:pt x="2151743" y="5909128"/>
                </a:cubicBezTo>
                <a:cubicBezTo>
                  <a:pt x="2159000" y="5965371"/>
                  <a:pt x="2149928" y="6043386"/>
                  <a:pt x="2140857" y="6083300"/>
                </a:cubicBezTo>
                <a:cubicBezTo>
                  <a:pt x="2131786" y="6123214"/>
                  <a:pt x="2093685" y="6106885"/>
                  <a:pt x="2097314" y="6148614"/>
                </a:cubicBezTo>
                <a:cubicBezTo>
                  <a:pt x="2100943" y="6190343"/>
                  <a:pt x="2139043" y="6293757"/>
                  <a:pt x="2162629" y="6333671"/>
                </a:cubicBezTo>
                <a:cubicBezTo>
                  <a:pt x="2186215" y="6373585"/>
                  <a:pt x="2227943" y="6359071"/>
                  <a:pt x="2238829" y="6388100"/>
                </a:cubicBezTo>
                <a:cubicBezTo>
                  <a:pt x="2249715" y="6417129"/>
                  <a:pt x="2258786" y="6486071"/>
                  <a:pt x="2227943" y="6507842"/>
                </a:cubicBezTo>
                <a:cubicBezTo>
                  <a:pt x="2197100" y="6529613"/>
                  <a:pt x="2110014" y="6518728"/>
                  <a:pt x="2053771" y="6518728"/>
                </a:cubicBezTo>
                <a:cubicBezTo>
                  <a:pt x="1997528" y="6518728"/>
                  <a:pt x="1923143" y="6515099"/>
                  <a:pt x="1890486" y="6507842"/>
                </a:cubicBezTo>
                <a:cubicBezTo>
                  <a:pt x="1857829" y="6500585"/>
                  <a:pt x="1863272" y="6496956"/>
                  <a:pt x="1857829" y="6475185"/>
                </a:cubicBezTo>
                <a:cubicBezTo>
                  <a:pt x="1852386" y="6453414"/>
                  <a:pt x="1861458" y="6395357"/>
                  <a:pt x="1857829" y="6377214"/>
                </a:cubicBezTo>
                <a:cubicBezTo>
                  <a:pt x="1854200" y="6359071"/>
                  <a:pt x="1848757" y="6368142"/>
                  <a:pt x="1836057" y="6366328"/>
                </a:cubicBezTo>
                <a:cubicBezTo>
                  <a:pt x="1823357" y="6364514"/>
                  <a:pt x="1797957" y="6369956"/>
                  <a:pt x="1781629" y="6366328"/>
                </a:cubicBezTo>
                <a:cubicBezTo>
                  <a:pt x="1765301" y="6362700"/>
                  <a:pt x="1752600" y="6359071"/>
                  <a:pt x="1738086" y="6344557"/>
                </a:cubicBezTo>
                <a:cubicBezTo>
                  <a:pt x="1723572" y="6330043"/>
                  <a:pt x="1705429" y="6311899"/>
                  <a:pt x="1694543" y="6279242"/>
                </a:cubicBezTo>
                <a:cubicBezTo>
                  <a:pt x="1683657" y="6246585"/>
                  <a:pt x="1672771" y="6179457"/>
                  <a:pt x="1672771" y="6148614"/>
                </a:cubicBezTo>
                <a:cubicBezTo>
                  <a:pt x="1672771" y="6117771"/>
                  <a:pt x="1698171" y="6114142"/>
                  <a:pt x="1694543" y="6094185"/>
                </a:cubicBezTo>
                <a:cubicBezTo>
                  <a:pt x="1690915" y="6074228"/>
                  <a:pt x="1669143" y="6115957"/>
                  <a:pt x="1651000" y="6028871"/>
                </a:cubicBezTo>
                <a:cubicBezTo>
                  <a:pt x="1632857" y="5941785"/>
                  <a:pt x="1596572" y="5669643"/>
                  <a:pt x="1585686" y="5571671"/>
                </a:cubicBezTo>
                <a:cubicBezTo>
                  <a:pt x="1574800" y="5473700"/>
                  <a:pt x="1600200" y="5459185"/>
                  <a:pt x="1585686" y="5441042"/>
                </a:cubicBezTo>
                <a:cubicBezTo>
                  <a:pt x="1571172" y="5422899"/>
                  <a:pt x="1498600" y="5462814"/>
                  <a:pt x="1498600" y="5462814"/>
                </a:cubicBezTo>
                <a:cubicBezTo>
                  <a:pt x="1442357" y="5475514"/>
                  <a:pt x="1308100" y="5509985"/>
                  <a:pt x="1248229" y="5517242"/>
                </a:cubicBezTo>
                <a:cubicBezTo>
                  <a:pt x="1188358" y="5524499"/>
                  <a:pt x="1157514" y="5486400"/>
                  <a:pt x="1139371" y="5506357"/>
                </a:cubicBezTo>
                <a:cubicBezTo>
                  <a:pt x="1121228" y="5526314"/>
                  <a:pt x="1141185" y="5568042"/>
                  <a:pt x="1139371" y="5636985"/>
                </a:cubicBezTo>
                <a:cubicBezTo>
                  <a:pt x="1137557" y="5705928"/>
                  <a:pt x="1130300" y="5849257"/>
                  <a:pt x="1128486" y="5920014"/>
                </a:cubicBezTo>
                <a:cubicBezTo>
                  <a:pt x="1126672" y="5990771"/>
                  <a:pt x="1135743" y="6030685"/>
                  <a:pt x="1128486" y="6061528"/>
                </a:cubicBezTo>
                <a:cubicBezTo>
                  <a:pt x="1121229" y="6092371"/>
                  <a:pt x="1090386" y="6070600"/>
                  <a:pt x="1084943" y="6105071"/>
                </a:cubicBezTo>
                <a:cubicBezTo>
                  <a:pt x="1079500" y="6139543"/>
                  <a:pt x="1101272" y="6213929"/>
                  <a:pt x="1095829" y="6268357"/>
                </a:cubicBezTo>
                <a:cubicBezTo>
                  <a:pt x="1090386" y="6322785"/>
                  <a:pt x="1079500" y="6400799"/>
                  <a:pt x="1052286" y="6431642"/>
                </a:cubicBezTo>
                <a:cubicBezTo>
                  <a:pt x="1025072" y="6462485"/>
                  <a:pt x="965200" y="6449785"/>
                  <a:pt x="932543" y="6453414"/>
                </a:cubicBezTo>
                <a:cubicBezTo>
                  <a:pt x="899886" y="6457043"/>
                  <a:pt x="879929" y="6442528"/>
                  <a:pt x="856343" y="6453414"/>
                </a:cubicBezTo>
                <a:cubicBezTo>
                  <a:pt x="832757" y="6464300"/>
                  <a:pt x="830943" y="6500585"/>
                  <a:pt x="791029" y="6518728"/>
                </a:cubicBezTo>
                <a:cubicBezTo>
                  <a:pt x="751115" y="6536871"/>
                  <a:pt x="674914" y="6558642"/>
                  <a:pt x="616857" y="6562271"/>
                </a:cubicBezTo>
                <a:cubicBezTo>
                  <a:pt x="558800" y="6565900"/>
                  <a:pt x="484414" y="6549571"/>
                  <a:pt x="442686" y="6540500"/>
                </a:cubicBezTo>
                <a:cubicBezTo>
                  <a:pt x="400958" y="6531429"/>
                  <a:pt x="377372" y="6527799"/>
                  <a:pt x="366486" y="6507842"/>
                </a:cubicBezTo>
                <a:cubicBezTo>
                  <a:pt x="355600" y="6487885"/>
                  <a:pt x="351971" y="6447971"/>
                  <a:pt x="377371" y="6420757"/>
                </a:cubicBezTo>
                <a:cubicBezTo>
                  <a:pt x="402771" y="6393543"/>
                  <a:pt x="480786" y="6373586"/>
                  <a:pt x="518886" y="6344557"/>
                </a:cubicBezTo>
                <a:cubicBezTo>
                  <a:pt x="556986" y="6315528"/>
                  <a:pt x="580571" y="6271985"/>
                  <a:pt x="605971" y="6246585"/>
                </a:cubicBezTo>
                <a:cubicBezTo>
                  <a:pt x="631371" y="6221185"/>
                  <a:pt x="671286" y="6212114"/>
                  <a:pt x="671286" y="6192157"/>
                </a:cubicBezTo>
                <a:cubicBezTo>
                  <a:pt x="671286" y="6172200"/>
                  <a:pt x="616857" y="6159499"/>
                  <a:pt x="605971" y="6126842"/>
                </a:cubicBezTo>
                <a:cubicBezTo>
                  <a:pt x="595085" y="6094185"/>
                  <a:pt x="604157" y="6039757"/>
                  <a:pt x="605971" y="5996214"/>
                </a:cubicBezTo>
                <a:cubicBezTo>
                  <a:pt x="607785" y="5952671"/>
                  <a:pt x="622300" y="5901871"/>
                  <a:pt x="616857" y="5865585"/>
                </a:cubicBezTo>
                <a:cubicBezTo>
                  <a:pt x="611414" y="5829299"/>
                  <a:pt x="580571" y="5809343"/>
                  <a:pt x="573314" y="5778500"/>
                </a:cubicBezTo>
                <a:cubicBezTo>
                  <a:pt x="566057" y="5747657"/>
                  <a:pt x="573315" y="5689599"/>
                  <a:pt x="562429" y="5669642"/>
                </a:cubicBez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9" name="Image 78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Image 79" descr="4eb1247b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72396" y="4214818"/>
            <a:ext cx="813980" cy="1010227"/>
          </a:xfrm>
          <a:prstGeom prst="rect">
            <a:avLst/>
          </a:prstGeom>
        </p:spPr>
      </p:pic>
      <p:grpSp>
        <p:nvGrpSpPr>
          <p:cNvPr id="81" name="Groupe 80"/>
          <p:cNvGrpSpPr/>
          <p:nvPr/>
        </p:nvGrpSpPr>
        <p:grpSpPr>
          <a:xfrm>
            <a:off x="5500694" y="2786058"/>
            <a:ext cx="1513326" cy="2928934"/>
            <a:chOff x="4643438" y="154215"/>
            <a:chExt cx="3585028" cy="6703809"/>
          </a:xfrm>
        </p:grpSpPr>
        <p:sp>
          <p:nvSpPr>
            <p:cNvPr id="82" name="Forme libre 81"/>
            <p:cNvSpPr/>
            <p:nvPr/>
          </p:nvSpPr>
          <p:spPr>
            <a:xfrm>
              <a:off x="4679296" y="166938"/>
              <a:ext cx="3536042" cy="6691086"/>
            </a:xfrm>
            <a:custGeom>
              <a:avLst/>
              <a:gdLst>
                <a:gd name="connsiteX0" fmla="*/ 1843314 w 3536042"/>
                <a:gd name="connsiteY0" fmla="*/ 1406071 h 6691086"/>
                <a:gd name="connsiteX1" fmla="*/ 1734457 w 3536042"/>
                <a:gd name="connsiteY1" fmla="*/ 1406071 h 6691086"/>
                <a:gd name="connsiteX2" fmla="*/ 1701800 w 3536042"/>
                <a:gd name="connsiteY2" fmla="*/ 1308100 h 6691086"/>
                <a:gd name="connsiteX3" fmla="*/ 1603828 w 3536042"/>
                <a:gd name="connsiteY3" fmla="*/ 1329871 h 6691086"/>
                <a:gd name="connsiteX4" fmla="*/ 1505857 w 3536042"/>
                <a:gd name="connsiteY4" fmla="*/ 1308100 h 6691086"/>
                <a:gd name="connsiteX5" fmla="*/ 1407885 w 3536042"/>
                <a:gd name="connsiteY5" fmla="*/ 1362529 h 6691086"/>
                <a:gd name="connsiteX6" fmla="*/ 1288142 w 3536042"/>
                <a:gd name="connsiteY6" fmla="*/ 1318986 h 6691086"/>
                <a:gd name="connsiteX7" fmla="*/ 1222828 w 3536042"/>
                <a:gd name="connsiteY7" fmla="*/ 1275443 h 6691086"/>
                <a:gd name="connsiteX8" fmla="*/ 1135742 w 3536042"/>
                <a:gd name="connsiteY8" fmla="*/ 1155700 h 6691086"/>
                <a:gd name="connsiteX9" fmla="*/ 1048657 w 3536042"/>
                <a:gd name="connsiteY9" fmla="*/ 1133929 h 6691086"/>
                <a:gd name="connsiteX10" fmla="*/ 961571 w 3536042"/>
                <a:gd name="connsiteY10" fmla="*/ 1025071 h 6691086"/>
                <a:gd name="connsiteX11" fmla="*/ 874485 w 3536042"/>
                <a:gd name="connsiteY11" fmla="*/ 1014186 h 6691086"/>
                <a:gd name="connsiteX12" fmla="*/ 820057 w 3536042"/>
                <a:gd name="connsiteY12" fmla="*/ 829129 h 6691086"/>
                <a:gd name="connsiteX13" fmla="*/ 743857 w 3536042"/>
                <a:gd name="connsiteY13" fmla="*/ 709386 h 6691086"/>
                <a:gd name="connsiteX14" fmla="*/ 439057 w 3536042"/>
                <a:gd name="connsiteY14" fmla="*/ 393700 h 6691086"/>
                <a:gd name="connsiteX15" fmla="*/ 134257 w 3536042"/>
                <a:gd name="connsiteY15" fmla="*/ 273957 h 6691086"/>
                <a:gd name="connsiteX16" fmla="*/ 395514 w 3536042"/>
                <a:gd name="connsiteY16" fmla="*/ 448129 h 6691086"/>
                <a:gd name="connsiteX17" fmla="*/ 14514 w 3536042"/>
                <a:gd name="connsiteY17" fmla="*/ 459014 h 6691086"/>
                <a:gd name="connsiteX18" fmla="*/ 482600 w 3536042"/>
                <a:gd name="connsiteY18" fmla="*/ 535214 h 6691086"/>
                <a:gd name="connsiteX19" fmla="*/ 580571 w 3536042"/>
                <a:gd name="connsiteY19" fmla="*/ 970643 h 6691086"/>
                <a:gd name="connsiteX20" fmla="*/ 569685 w 3536042"/>
                <a:gd name="connsiteY20" fmla="*/ 1112157 h 6691086"/>
                <a:gd name="connsiteX21" fmla="*/ 754742 w 3536042"/>
                <a:gd name="connsiteY21" fmla="*/ 1504043 h 6691086"/>
                <a:gd name="connsiteX22" fmla="*/ 1353457 w 3536042"/>
                <a:gd name="connsiteY22" fmla="*/ 1819729 h 6691086"/>
                <a:gd name="connsiteX23" fmla="*/ 1549400 w 3536042"/>
                <a:gd name="connsiteY23" fmla="*/ 1972129 h 6691086"/>
                <a:gd name="connsiteX24" fmla="*/ 1625600 w 3536042"/>
                <a:gd name="connsiteY24" fmla="*/ 1961243 h 6691086"/>
                <a:gd name="connsiteX25" fmla="*/ 1636485 w 3536042"/>
                <a:gd name="connsiteY25" fmla="*/ 2200729 h 6691086"/>
                <a:gd name="connsiteX26" fmla="*/ 1429657 w 3536042"/>
                <a:gd name="connsiteY26" fmla="*/ 2603500 h 6691086"/>
                <a:gd name="connsiteX27" fmla="*/ 1222828 w 3536042"/>
                <a:gd name="connsiteY27" fmla="*/ 2962729 h 6691086"/>
                <a:gd name="connsiteX28" fmla="*/ 1179285 w 3536042"/>
                <a:gd name="connsiteY28" fmla="*/ 3811814 h 6691086"/>
                <a:gd name="connsiteX29" fmla="*/ 1113971 w 3536042"/>
                <a:gd name="connsiteY29" fmla="*/ 5357586 h 6691086"/>
                <a:gd name="connsiteX30" fmla="*/ 1146628 w 3536042"/>
                <a:gd name="connsiteY30" fmla="*/ 6195786 h 6691086"/>
                <a:gd name="connsiteX31" fmla="*/ 1407885 w 3536042"/>
                <a:gd name="connsiteY31" fmla="*/ 6141357 h 6691086"/>
                <a:gd name="connsiteX32" fmla="*/ 1494971 w 3536042"/>
                <a:gd name="connsiteY32" fmla="*/ 6054271 h 6691086"/>
                <a:gd name="connsiteX33" fmla="*/ 1614714 w 3536042"/>
                <a:gd name="connsiteY33" fmla="*/ 6130471 h 6691086"/>
                <a:gd name="connsiteX34" fmla="*/ 1690914 w 3536042"/>
                <a:gd name="connsiteY34" fmla="*/ 6010729 h 6691086"/>
                <a:gd name="connsiteX35" fmla="*/ 1821542 w 3536042"/>
                <a:gd name="connsiteY35" fmla="*/ 5880100 h 6691086"/>
                <a:gd name="connsiteX36" fmla="*/ 2148114 w 3536042"/>
                <a:gd name="connsiteY36" fmla="*/ 6163129 h 6691086"/>
                <a:gd name="connsiteX37" fmla="*/ 1919514 w 3536042"/>
                <a:gd name="connsiteY37" fmla="*/ 6435271 h 6691086"/>
                <a:gd name="connsiteX38" fmla="*/ 1690914 w 3536042"/>
                <a:gd name="connsiteY38" fmla="*/ 6489700 h 6691086"/>
                <a:gd name="connsiteX39" fmla="*/ 1647371 w 3536042"/>
                <a:gd name="connsiteY39" fmla="*/ 6555014 h 6691086"/>
                <a:gd name="connsiteX40" fmla="*/ 1799771 w 3536042"/>
                <a:gd name="connsiteY40" fmla="*/ 6598557 h 6691086"/>
                <a:gd name="connsiteX41" fmla="*/ 2115457 w 3536042"/>
                <a:gd name="connsiteY41" fmla="*/ 6467929 h 6691086"/>
                <a:gd name="connsiteX42" fmla="*/ 2376714 w 3536042"/>
                <a:gd name="connsiteY42" fmla="*/ 6446157 h 6691086"/>
                <a:gd name="connsiteX43" fmla="*/ 2267857 w 3536042"/>
                <a:gd name="connsiteY43" fmla="*/ 6097814 h 6691086"/>
                <a:gd name="connsiteX44" fmla="*/ 3073400 w 3536042"/>
                <a:gd name="connsiteY44" fmla="*/ 6021614 h 6691086"/>
                <a:gd name="connsiteX45" fmla="*/ 3465285 w 3536042"/>
                <a:gd name="connsiteY45" fmla="*/ 6500586 h 6691086"/>
                <a:gd name="connsiteX46" fmla="*/ 3497942 w 3536042"/>
                <a:gd name="connsiteY46" fmla="*/ 6674757 h 6691086"/>
                <a:gd name="connsiteX47" fmla="*/ 3519714 w 3536042"/>
                <a:gd name="connsiteY47" fmla="*/ 6402614 h 6691086"/>
                <a:gd name="connsiteX48" fmla="*/ 3410857 w 3536042"/>
                <a:gd name="connsiteY48" fmla="*/ 6184900 h 6691086"/>
                <a:gd name="connsiteX49" fmla="*/ 3465285 w 3536042"/>
                <a:gd name="connsiteY49" fmla="*/ 6010729 h 6691086"/>
                <a:gd name="connsiteX50" fmla="*/ 3410857 w 3536042"/>
                <a:gd name="connsiteY50" fmla="*/ 5847443 h 6691086"/>
                <a:gd name="connsiteX51" fmla="*/ 2844800 w 3536042"/>
                <a:gd name="connsiteY51" fmla="*/ 5673271 h 6691086"/>
                <a:gd name="connsiteX52" fmla="*/ 2300514 w 3536042"/>
                <a:gd name="connsiteY52" fmla="*/ 4933043 h 6691086"/>
                <a:gd name="connsiteX53" fmla="*/ 2267857 w 3536042"/>
                <a:gd name="connsiteY53" fmla="*/ 3561443 h 6691086"/>
                <a:gd name="connsiteX54" fmla="*/ 2213428 w 3536042"/>
                <a:gd name="connsiteY54" fmla="*/ 2647043 h 6691086"/>
                <a:gd name="connsiteX55" fmla="*/ 2659742 w 3536042"/>
                <a:gd name="connsiteY55" fmla="*/ 2222500 h 6691086"/>
                <a:gd name="connsiteX56" fmla="*/ 2659742 w 3536042"/>
                <a:gd name="connsiteY56" fmla="*/ 2309586 h 6691086"/>
                <a:gd name="connsiteX57" fmla="*/ 2627085 w 3536042"/>
                <a:gd name="connsiteY57" fmla="*/ 2788557 h 6691086"/>
                <a:gd name="connsiteX58" fmla="*/ 2670628 w 3536042"/>
                <a:gd name="connsiteY58" fmla="*/ 3365500 h 6691086"/>
                <a:gd name="connsiteX59" fmla="*/ 2812142 w 3536042"/>
                <a:gd name="connsiteY59" fmla="*/ 3485243 h 6691086"/>
                <a:gd name="connsiteX60" fmla="*/ 2910114 w 3536042"/>
                <a:gd name="connsiteY60" fmla="*/ 3855357 h 6691086"/>
                <a:gd name="connsiteX61" fmla="*/ 2942771 w 3536042"/>
                <a:gd name="connsiteY61" fmla="*/ 3746500 h 6691086"/>
                <a:gd name="connsiteX62" fmla="*/ 3182257 w 3536042"/>
                <a:gd name="connsiteY62" fmla="*/ 3985986 h 6691086"/>
                <a:gd name="connsiteX63" fmla="*/ 3051628 w 3536042"/>
                <a:gd name="connsiteY63" fmla="*/ 3746500 h 6691086"/>
                <a:gd name="connsiteX64" fmla="*/ 3356428 w 3536042"/>
                <a:gd name="connsiteY64" fmla="*/ 3855357 h 6691086"/>
                <a:gd name="connsiteX65" fmla="*/ 3106057 w 3536042"/>
                <a:gd name="connsiteY65" fmla="*/ 3659414 h 6691086"/>
                <a:gd name="connsiteX66" fmla="*/ 3084285 w 3536042"/>
                <a:gd name="connsiteY66" fmla="*/ 3430814 h 6691086"/>
                <a:gd name="connsiteX67" fmla="*/ 3193142 w 3536042"/>
                <a:gd name="connsiteY67" fmla="*/ 3365500 h 6691086"/>
                <a:gd name="connsiteX68" fmla="*/ 3269342 w 3536042"/>
                <a:gd name="connsiteY68" fmla="*/ 3256643 h 6691086"/>
                <a:gd name="connsiteX69" fmla="*/ 3193142 w 3536042"/>
                <a:gd name="connsiteY69" fmla="*/ 3093357 h 6691086"/>
                <a:gd name="connsiteX70" fmla="*/ 3084285 w 3536042"/>
                <a:gd name="connsiteY70" fmla="*/ 3017157 h 6691086"/>
                <a:gd name="connsiteX71" fmla="*/ 3095171 w 3536042"/>
                <a:gd name="connsiteY71" fmla="*/ 2886529 h 6691086"/>
                <a:gd name="connsiteX72" fmla="*/ 2997200 w 3536042"/>
                <a:gd name="connsiteY72" fmla="*/ 2647043 h 6691086"/>
                <a:gd name="connsiteX73" fmla="*/ 3073400 w 3536042"/>
                <a:gd name="connsiteY73" fmla="*/ 2559957 h 6691086"/>
                <a:gd name="connsiteX74" fmla="*/ 3008085 w 3536042"/>
                <a:gd name="connsiteY74" fmla="*/ 2211614 h 6691086"/>
                <a:gd name="connsiteX75" fmla="*/ 3095171 w 3536042"/>
                <a:gd name="connsiteY75" fmla="*/ 2135414 h 6691086"/>
                <a:gd name="connsiteX76" fmla="*/ 3062514 w 3536042"/>
                <a:gd name="connsiteY76" fmla="*/ 1874157 h 6691086"/>
                <a:gd name="connsiteX77" fmla="*/ 3062514 w 3536042"/>
                <a:gd name="connsiteY77" fmla="*/ 1591129 h 6691086"/>
                <a:gd name="connsiteX78" fmla="*/ 2997200 w 3536042"/>
                <a:gd name="connsiteY78" fmla="*/ 1536700 h 6691086"/>
                <a:gd name="connsiteX79" fmla="*/ 3008085 w 3536042"/>
                <a:gd name="connsiteY79" fmla="*/ 1449614 h 6691086"/>
                <a:gd name="connsiteX80" fmla="*/ 2855685 w 3536042"/>
                <a:gd name="connsiteY80" fmla="*/ 1395186 h 6691086"/>
                <a:gd name="connsiteX81" fmla="*/ 2735942 w 3536042"/>
                <a:gd name="connsiteY81" fmla="*/ 1318986 h 6691086"/>
                <a:gd name="connsiteX82" fmla="*/ 2768600 w 3536042"/>
                <a:gd name="connsiteY82" fmla="*/ 1166586 h 6691086"/>
                <a:gd name="connsiteX83" fmla="*/ 2812142 w 3536042"/>
                <a:gd name="connsiteY83" fmla="*/ 894443 h 6691086"/>
                <a:gd name="connsiteX84" fmla="*/ 2812142 w 3536042"/>
                <a:gd name="connsiteY84" fmla="*/ 654957 h 6691086"/>
                <a:gd name="connsiteX85" fmla="*/ 2670628 w 3536042"/>
                <a:gd name="connsiteY85" fmla="*/ 393700 h 6691086"/>
                <a:gd name="connsiteX86" fmla="*/ 2376714 w 3536042"/>
                <a:gd name="connsiteY86" fmla="*/ 208643 h 6691086"/>
                <a:gd name="connsiteX87" fmla="*/ 2256971 w 3536042"/>
                <a:gd name="connsiteY87" fmla="*/ 23586 h 6691086"/>
                <a:gd name="connsiteX88" fmla="*/ 2082800 w 3536042"/>
                <a:gd name="connsiteY88" fmla="*/ 67129 h 6691086"/>
                <a:gd name="connsiteX89" fmla="*/ 1919514 w 3536042"/>
                <a:gd name="connsiteY89" fmla="*/ 371929 h 6691086"/>
                <a:gd name="connsiteX90" fmla="*/ 1865085 w 3536042"/>
                <a:gd name="connsiteY90" fmla="*/ 720271 h 6691086"/>
                <a:gd name="connsiteX91" fmla="*/ 1799771 w 3536042"/>
                <a:gd name="connsiteY91" fmla="*/ 1046843 h 6691086"/>
                <a:gd name="connsiteX92" fmla="*/ 1843314 w 3536042"/>
                <a:gd name="connsiteY92" fmla="*/ 1406071 h 669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536042" h="6691086">
                  <a:moveTo>
                    <a:pt x="1843314" y="1406071"/>
                  </a:moveTo>
                  <a:cubicBezTo>
                    <a:pt x="1832428" y="1465942"/>
                    <a:pt x="1758043" y="1422399"/>
                    <a:pt x="1734457" y="1406071"/>
                  </a:cubicBezTo>
                  <a:cubicBezTo>
                    <a:pt x="1710871" y="1389743"/>
                    <a:pt x="1723571" y="1320800"/>
                    <a:pt x="1701800" y="1308100"/>
                  </a:cubicBezTo>
                  <a:cubicBezTo>
                    <a:pt x="1680029" y="1295400"/>
                    <a:pt x="1636485" y="1329871"/>
                    <a:pt x="1603828" y="1329871"/>
                  </a:cubicBezTo>
                  <a:cubicBezTo>
                    <a:pt x="1571171" y="1329871"/>
                    <a:pt x="1538514" y="1302657"/>
                    <a:pt x="1505857" y="1308100"/>
                  </a:cubicBezTo>
                  <a:cubicBezTo>
                    <a:pt x="1473200" y="1313543"/>
                    <a:pt x="1444171" y="1360715"/>
                    <a:pt x="1407885" y="1362529"/>
                  </a:cubicBezTo>
                  <a:cubicBezTo>
                    <a:pt x="1371599" y="1364343"/>
                    <a:pt x="1318985" y="1333500"/>
                    <a:pt x="1288142" y="1318986"/>
                  </a:cubicBezTo>
                  <a:cubicBezTo>
                    <a:pt x="1257299" y="1304472"/>
                    <a:pt x="1248228" y="1302657"/>
                    <a:pt x="1222828" y="1275443"/>
                  </a:cubicBezTo>
                  <a:cubicBezTo>
                    <a:pt x="1197428" y="1248229"/>
                    <a:pt x="1164770" y="1179286"/>
                    <a:pt x="1135742" y="1155700"/>
                  </a:cubicBezTo>
                  <a:cubicBezTo>
                    <a:pt x="1106714" y="1132114"/>
                    <a:pt x="1077685" y="1155700"/>
                    <a:pt x="1048657" y="1133929"/>
                  </a:cubicBezTo>
                  <a:cubicBezTo>
                    <a:pt x="1019629" y="1112158"/>
                    <a:pt x="990600" y="1045028"/>
                    <a:pt x="961571" y="1025071"/>
                  </a:cubicBezTo>
                  <a:cubicBezTo>
                    <a:pt x="932542" y="1005114"/>
                    <a:pt x="898071" y="1046843"/>
                    <a:pt x="874485" y="1014186"/>
                  </a:cubicBezTo>
                  <a:cubicBezTo>
                    <a:pt x="850899" y="981529"/>
                    <a:pt x="841828" y="879929"/>
                    <a:pt x="820057" y="829129"/>
                  </a:cubicBezTo>
                  <a:cubicBezTo>
                    <a:pt x="798286" y="778329"/>
                    <a:pt x="807357" y="781957"/>
                    <a:pt x="743857" y="709386"/>
                  </a:cubicBezTo>
                  <a:cubicBezTo>
                    <a:pt x="680357" y="636815"/>
                    <a:pt x="540657" y="466272"/>
                    <a:pt x="439057" y="393700"/>
                  </a:cubicBezTo>
                  <a:cubicBezTo>
                    <a:pt x="337457" y="321129"/>
                    <a:pt x="141514" y="264886"/>
                    <a:pt x="134257" y="273957"/>
                  </a:cubicBezTo>
                  <a:cubicBezTo>
                    <a:pt x="127000" y="283028"/>
                    <a:pt x="415471" y="417286"/>
                    <a:pt x="395514" y="448129"/>
                  </a:cubicBezTo>
                  <a:cubicBezTo>
                    <a:pt x="375557" y="478972"/>
                    <a:pt x="0" y="444500"/>
                    <a:pt x="14514" y="459014"/>
                  </a:cubicBezTo>
                  <a:cubicBezTo>
                    <a:pt x="29028" y="473528"/>
                    <a:pt x="388257" y="449943"/>
                    <a:pt x="482600" y="535214"/>
                  </a:cubicBezTo>
                  <a:cubicBezTo>
                    <a:pt x="576943" y="620485"/>
                    <a:pt x="566057" y="874486"/>
                    <a:pt x="580571" y="970643"/>
                  </a:cubicBezTo>
                  <a:cubicBezTo>
                    <a:pt x="595085" y="1066800"/>
                    <a:pt x="540657" y="1023257"/>
                    <a:pt x="569685" y="1112157"/>
                  </a:cubicBezTo>
                  <a:cubicBezTo>
                    <a:pt x="598714" y="1201057"/>
                    <a:pt x="624113" y="1386114"/>
                    <a:pt x="754742" y="1504043"/>
                  </a:cubicBezTo>
                  <a:cubicBezTo>
                    <a:pt x="885371" y="1621972"/>
                    <a:pt x="1221014" y="1741715"/>
                    <a:pt x="1353457" y="1819729"/>
                  </a:cubicBezTo>
                  <a:cubicBezTo>
                    <a:pt x="1485900" y="1897743"/>
                    <a:pt x="1504043" y="1948543"/>
                    <a:pt x="1549400" y="1972129"/>
                  </a:cubicBezTo>
                  <a:cubicBezTo>
                    <a:pt x="1594757" y="1995715"/>
                    <a:pt x="1611086" y="1923143"/>
                    <a:pt x="1625600" y="1961243"/>
                  </a:cubicBezTo>
                  <a:cubicBezTo>
                    <a:pt x="1640114" y="1999343"/>
                    <a:pt x="1669142" y="2093686"/>
                    <a:pt x="1636485" y="2200729"/>
                  </a:cubicBezTo>
                  <a:cubicBezTo>
                    <a:pt x="1603828" y="2307772"/>
                    <a:pt x="1498600" y="2476500"/>
                    <a:pt x="1429657" y="2603500"/>
                  </a:cubicBezTo>
                  <a:cubicBezTo>
                    <a:pt x="1360714" y="2730500"/>
                    <a:pt x="1264557" y="2761343"/>
                    <a:pt x="1222828" y="2962729"/>
                  </a:cubicBezTo>
                  <a:cubicBezTo>
                    <a:pt x="1181099" y="3164115"/>
                    <a:pt x="1197428" y="3412671"/>
                    <a:pt x="1179285" y="3811814"/>
                  </a:cubicBezTo>
                  <a:cubicBezTo>
                    <a:pt x="1161142" y="4210957"/>
                    <a:pt x="1119414" y="4960257"/>
                    <a:pt x="1113971" y="5357586"/>
                  </a:cubicBezTo>
                  <a:cubicBezTo>
                    <a:pt x="1108528" y="5754915"/>
                    <a:pt x="1097642" y="6065158"/>
                    <a:pt x="1146628" y="6195786"/>
                  </a:cubicBezTo>
                  <a:cubicBezTo>
                    <a:pt x="1195614" y="6326414"/>
                    <a:pt x="1349828" y="6164943"/>
                    <a:pt x="1407885" y="6141357"/>
                  </a:cubicBezTo>
                  <a:cubicBezTo>
                    <a:pt x="1465942" y="6117771"/>
                    <a:pt x="1460500" y="6056085"/>
                    <a:pt x="1494971" y="6054271"/>
                  </a:cubicBezTo>
                  <a:cubicBezTo>
                    <a:pt x="1529442" y="6052457"/>
                    <a:pt x="1582057" y="6137728"/>
                    <a:pt x="1614714" y="6130471"/>
                  </a:cubicBezTo>
                  <a:cubicBezTo>
                    <a:pt x="1647371" y="6123214"/>
                    <a:pt x="1656443" y="6052457"/>
                    <a:pt x="1690914" y="6010729"/>
                  </a:cubicBezTo>
                  <a:cubicBezTo>
                    <a:pt x="1725385" y="5969001"/>
                    <a:pt x="1745342" y="5854700"/>
                    <a:pt x="1821542" y="5880100"/>
                  </a:cubicBezTo>
                  <a:cubicBezTo>
                    <a:pt x="1897742" y="5905500"/>
                    <a:pt x="2131785" y="6070601"/>
                    <a:pt x="2148114" y="6163129"/>
                  </a:cubicBezTo>
                  <a:cubicBezTo>
                    <a:pt x="2164443" y="6255658"/>
                    <a:pt x="1995714" y="6380843"/>
                    <a:pt x="1919514" y="6435271"/>
                  </a:cubicBezTo>
                  <a:cubicBezTo>
                    <a:pt x="1843314" y="6489700"/>
                    <a:pt x="1736271" y="6469743"/>
                    <a:pt x="1690914" y="6489700"/>
                  </a:cubicBezTo>
                  <a:cubicBezTo>
                    <a:pt x="1645557" y="6509657"/>
                    <a:pt x="1629228" y="6536871"/>
                    <a:pt x="1647371" y="6555014"/>
                  </a:cubicBezTo>
                  <a:cubicBezTo>
                    <a:pt x="1665514" y="6573157"/>
                    <a:pt x="1721757" y="6613071"/>
                    <a:pt x="1799771" y="6598557"/>
                  </a:cubicBezTo>
                  <a:cubicBezTo>
                    <a:pt x="1877785" y="6584043"/>
                    <a:pt x="2019300" y="6493329"/>
                    <a:pt x="2115457" y="6467929"/>
                  </a:cubicBezTo>
                  <a:cubicBezTo>
                    <a:pt x="2211614" y="6442529"/>
                    <a:pt x="2351314" y="6507843"/>
                    <a:pt x="2376714" y="6446157"/>
                  </a:cubicBezTo>
                  <a:cubicBezTo>
                    <a:pt x="2402114" y="6384471"/>
                    <a:pt x="2151743" y="6168571"/>
                    <a:pt x="2267857" y="6097814"/>
                  </a:cubicBezTo>
                  <a:cubicBezTo>
                    <a:pt x="2383971" y="6027057"/>
                    <a:pt x="2873829" y="5954485"/>
                    <a:pt x="3073400" y="6021614"/>
                  </a:cubicBezTo>
                  <a:cubicBezTo>
                    <a:pt x="3272971" y="6088743"/>
                    <a:pt x="3394528" y="6391729"/>
                    <a:pt x="3465285" y="6500586"/>
                  </a:cubicBezTo>
                  <a:cubicBezTo>
                    <a:pt x="3536042" y="6609443"/>
                    <a:pt x="3488871" y="6691086"/>
                    <a:pt x="3497942" y="6674757"/>
                  </a:cubicBezTo>
                  <a:cubicBezTo>
                    <a:pt x="3507013" y="6658428"/>
                    <a:pt x="3534228" y="6484257"/>
                    <a:pt x="3519714" y="6402614"/>
                  </a:cubicBezTo>
                  <a:cubicBezTo>
                    <a:pt x="3505200" y="6320971"/>
                    <a:pt x="3419929" y="6250214"/>
                    <a:pt x="3410857" y="6184900"/>
                  </a:cubicBezTo>
                  <a:cubicBezTo>
                    <a:pt x="3401786" y="6119586"/>
                    <a:pt x="3465285" y="6066972"/>
                    <a:pt x="3465285" y="6010729"/>
                  </a:cubicBezTo>
                  <a:cubicBezTo>
                    <a:pt x="3465285" y="5954486"/>
                    <a:pt x="3514271" y="5903686"/>
                    <a:pt x="3410857" y="5847443"/>
                  </a:cubicBezTo>
                  <a:cubicBezTo>
                    <a:pt x="3307443" y="5791200"/>
                    <a:pt x="3029857" y="5825671"/>
                    <a:pt x="2844800" y="5673271"/>
                  </a:cubicBezTo>
                  <a:cubicBezTo>
                    <a:pt x="2659743" y="5520871"/>
                    <a:pt x="2396671" y="5285014"/>
                    <a:pt x="2300514" y="4933043"/>
                  </a:cubicBezTo>
                  <a:cubicBezTo>
                    <a:pt x="2204357" y="4581072"/>
                    <a:pt x="2282371" y="3942443"/>
                    <a:pt x="2267857" y="3561443"/>
                  </a:cubicBezTo>
                  <a:cubicBezTo>
                    <a:pt x="2253343" y="3180443"/>
                    <a:pt x="2148114" y="2870200"/>
                    <a:pt x="2213428" y="2647043"/>
                  </a:cubicBezTo>
                  <a:cubicBezTo>
                    <a:pt x="2278742" y="2423886"/>
                    <a:pt x="2585357" y="2278743"/>
                    <a:pt x="2659742" y="2222500"/>
                  </a:cubicBezTo>
                  <a:cubicBezTo>
                    <a:pt x="2734127" y="2166257"/>
                    <a:pt x="2665185" y="2215243"/>
                    <a:pt x="2659742" y="2309586"/>
                  </a:cubicBezTo>
                  <a:cubicBezTo>
                    <a:pt x="2654299" y="2403929"/>
                    <a:pt x="2625271" y="2612571"/>
                    <a:pt x="2627085" y="2788557"/>
                  </a:cubicBezTo>
                  <a:cubicBezTo>
                    <a:pt x="2628899" y="2964543"/>
                    <a:pt x="2639785" y="3249386"/>
                    <a:pt x="2670628" y="3365500"/>
                  </a:cubicBezTo>
                  <a:cubicBezTo>
                    <a:pt x="2701471" y="3481614"/>
                    <a:pt x="2772228" y="3403600"/>
                    <a:pt x="2812142" y="3485243"/>
                  </a:cubicBezTo>
                  <a:cubicBezTo>
                    <a:pt x="2852056" y="3566886"/>
                    <a:pt x="2888343" y="3811814"/>
                    <a:pt x="2910114" y="3855357"/>
                  </a:cubicBezTo>
                  <a:cubicBezTo>
                    <a:pt x="2931885" y="3898900"/>
                    <a:pt x="2897414" y="3724729"/>
                    <a:pt x="2942771" y="3746500"/>
                  </a:cubicBezTo>
                  <a:cubicBezTo>
                    <a:pt x="2988128" y="3768271"/>
                    <a:pt x="3164114" y="3985986"/>
                    <a:pt x="3182257" y="3985986"/>
                  </a:cubicBezTo>
                  <a:cubicBezTo>
                    <a:pt x="3200400" y="3985986"/>
                    <a:pt x="3022600" y="3768271"/>
                    <a:pt x="3051628" y="3746500"/>
                  </a:cubicBezTo>
                  <a:cubicBezTo>
                    <a:pt x="3080656" y="3724729"/>
                    <a:pt x="3347357" y="3869871"/>
                    <a:pt x="3356428" y="3855357"/>
                  </a:cubicBezTo>
                  <a:cubicBezTo>
                    <a:pt x="3365500" y="3840843"/>
                    <a:pt x="3151414" y="3730171"/>
                    <a:pt x="3106057" y="3659414"/>
                  </a:cubicBezTo>
                  <a:cubicBezTo>
                    <a:pt x="3060700" y="3588657"/>
                    <a:pt x="3069771" y="3479800"/>
                    <a:pt x="3084285" y="3430814"/>
                  </a:cubicBezTo>
                  <a:cubicBezTo>
                    <a:pt x="3098799" y="3381828"/>
                    <a:pt x="3162299" y="3394529"/>
                    <a:pt x="3193142" y="3365500"/>
                  </a:cubicBezTo>
                  <a:cubicBezTo>
                    <a:pt x="3223985" y="3336472"/>
                    <a:pt x="3269342" y="3302000"/>
                    <a:pt x="3269342" y="3256643"/>
                  </a:cubicBezTo>
                  <a:cubicBezTo>
                    <a:pt x="3269342" y="3211286"/>
                    <a:pt x="3223985" y="3133271"/>
                    <a:pt x="3193142" y="3093357"/>
                  </a:cubicBezTo>
                  <a:cubicBezTo>
                    <a:pt x="3162299" y="3053443"/>
                    <a:pt x="3100613" y="3051628"/>
                    <a:pt x="3084285" y="3017157"/>
                  </a:cubicBezTo>
                  <a:cubicBezTo>
                    <a:pt x="3067957" y="2982686"/>
                    <a:pt x="3109685" y="2948215"/>
                    <a:pt x="3095171" y="2886529"/>
                  </a:cubicBezTo>
                  <a:cubicBezTo>
                    <a:pt x="3080657" y="2824843"/>
                    <a:pt x="3000828" y="2701472"/>
                    <a:pt x="2997200" y="2647043"/>
                  </a:cubicBezTo>
                  <a:cubicBezTo>
                    <a:pt x="2993572" y="2592614"/>
                    <a:pt x="3071586" y="2632528"/>
                    <a:pt x="3073400" y="2559957"/>
                  </a:cubicBezTo>
                  <a:cubicBezTo>
                    <a:pt x="3075214" y="2487386"/>
                    <a:pt x="3004457" y="2282371"/>
                    <a:pt x="3008085" y="2211614"/>
                  </a:cubicBezTo>
                  <a:cubicBezTo>
                    <a:pt x="3011713" y="2140857"/>
                    <a:pt x="3086100" y="2191657"/>
                    <a:pt x="3095171" y="2135414"/>
                  </a:cubicBezTo>
                  <a:cubicBezTo>
                    <a:pt x="3104242" y="2079171"/>
                    <a:pt x="3067957" y="1964871"/>
                    <a:pt x="3062514" y="1874157"/>
                  </a:cubicBezTo>
                  <a:cubicBezTo>
                    <a:pt x="3057071" y="1783443"/>
                    <a:pt x="3073400" y="1647372"/>
                    <a:pt x="3062514" y="1591129"/>
                  </a:cubicBezTo>
                  <a:cubicBezTo>
                    <a:pt x="3051628" y="1534886"/>
                    <a:pt x="3006271" y="1560286"/>
                    <a:pt x="2997200" y="1536700"/>
                  </a:cubicBezTo>
                  <a:cubicBezTo>
                    <a:pt x="2988129" y="1513114"/>
                    <a:pt x="3031671" y="1473200"/>
                    <a:pt x="3008085" y="1449614"/>
                  </a:cubicBezTo>
                  <a:cubicBezTo>
                    <a:pt x="2984499" y="1426028"/>
                    <a:pt x="2901042" y="1416957"/>
                    <a:pt x="2855685" y="1395186"/>
                  </a:cubicBezTo>
                  <a:cubicBezTo>
                    <a:pt x="2810328" y="1373415"/>
                    <a:pt x="2750456" y="1357086"/>
                    <a:pt x="2735942" y="1318986"/>
                  </a:cubicBezTo>
                  <a:cubicBezTo>
                    <a:pt x="2721428" y="1280886"/>
                    <a:pt x="2755900" y="1237343"/>
                    <a:pt x="2768600" y="1166586"/>
                  </a:cubicBezTo>
                  <a:cubicBezTo>
                    <a:pt x="2781300" y="1095829"/>
                    <a:pt x="2804885" y="979715"/>
                    <a:pt x="2812142" y="894443"/>
                  </a:cubicBezTo>
                  <a:cubicBezTo>
                    <a:pt x="2819399" y="809172"/>
                    <a:pt x="2835728" y="738414"/>
                    <a:pt x="2812142" y="654957"/>
                  </a:cubicBezTo>
                  <a:cubicBezTo>
                    <a:pt x="2788556" y="571500"/>
                    <a:pt x="2743199" y="468086"/>
                    <a:pt x="2670628" y="393700"/>
                  </a:cubicBezTo>
                  <a:cubicBezTo>
                    <a:pt x="2598057" y="319314"/>
                    <a:pt x="2445657" y="270329"/>
                    <a:pt x="2376714" y="208643"/>
                  </a:cubicBezTo>
                  <a:cubicBezTo>
                    <a:pt x="2307771" y="146957"/>
                    <a:pt x="2305957" y="47172"/>
                    <a:pt x="2256971" y="23586"/>
                  </a:cubicBezTo>
                  <a:cubicBezTo>
                    <a:pt x="2207985" y="0"/>
                    <a:pt x="2139043" y="9072"/>
                    <a:pt x="2082800" y="67129"/>
                  </a:cubicBezTo>
                  <a:cubicBezTo>
                    <a:pt x="2026557" y="125186"/>
                    <a:pt x="1955800" y="263072"/>
                    <a:pt x="1919514" y="371929"/>
                  </a:cubicBezTo>
                  <a:cubicBezTo>
                    <a:pt x="1883228" y="480786"/>
                    <a:pt x="1885042" y="607785"/>
                    <a:pt x="1865085" y="720271"/>
                  </a:cubicBezTo>
                  <a:cubicBezTo>
                    <a:pt x="1845128" y="832757"/>
                    <a:pt x="1799771" y="930729"/>
                    <a:pt x="1799771" y="1046843"/>
                  </a:cubicBezTo>
                  <a:cubicBezTo>
                    <a:pt x="1799771" y="1162957"/>
                    <a:pt x="1854200" y="1346200"/>
                    <a:pt x="1843314" y="1406071"/>
                  </a:cubicBezTo>
                  <a:close/>
                </a:path>
              </a:pathLst>
            </a:custGeom>
            <a:blipFill dpi="0" rotWithShape="1">
              <a:blip r:embed="rId14" cstate="print">
                <a:alphaModFix amt="48000"/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83" name="Image 82" descr="haremgirl.jpg"/>
            <p:cNvPicPr>
              <a:picLocks noChangeAspect="1"/>
            </p:cNvPicPr>
            <p:nvPr/>
          </p:nvPicPr>
          <p:blipFill>
            <a:blip r:embed="rId15" cstate="print"/>
            <a:srcRect l="51280" t="21475" r="36955" b="70976"/>
            <a:stretch>
              <a:fillRect/>
            </a:stretch>
          </p:blipFill>
          <p:spPr>
            <a:xfrm>
              <a:off x="6500826" y="1551918"/>
              <a:ext cx="571504" cy="519760"/>
            </a:xfrm>
            <a:prstGeom prst="rect">
              <a:avLst/>
            </a:prstGeom>
            <a:ln>
              <a:noFill/>
            </a:ln>
          </p:spPr>
        </p:pic>
        <p:sp>
          <p:nvSpPr>
            <p:cNvPr id="84" name="Forme libre 83"/>
            <p:cNvSpPr/>
            <p:nvPr/>
          </p:nvSpPr>
          <p:spPr>
            <a:xfrm>
              <a:off x="4643438" y="154215"/>
              <a:ext cx="3585028" cy="6703785"/>
            </a:xfrm>
            <a:custGeom>
              <a:avLst/>
              <a:gdLst>
                <a:gd name="connsiteX0" fmla="*/ 2091871 w 3585028"/>
                <a:gd name="connsiteY0" fmla="*/ 1393371 h 6703785"/>
                <a:gd name="connsiteX1" fmla="*/ 2091871 w 3585028"/>
                <a:gd name="connsiteY1" fmla="*/ 1262742 h 6703785"/>
                <a:gd name="connsiteX2" fmla="*/ 2048328 w 3585028"/>
                <a:gd name="connsiteY2" fmla="*/ 1066800 h 6703785"/>
                <a:gd name="connsiteX3" fmla="*/ 2178957 w 3585028"/>
                <a:gd name="connsiteY3" fmla="*/ 1164771 h 6703785"/>
                <a:gd name="connsiteX4" fmla="*/ 2244271 w 3585028"/>
                <a:gd name="connsiteY4" fmla="*/ 1284514 h 6703785"/>
                <a:gd name="connsiteX5" fmla="*/ 2168071 w 3585028"/>
                <a:gd name="connsiteY5" fmla="*/ 1404257 h 6703785"/>
                <a:gd name="connsiteX6" fmla="*/ 1830614 w 3585028"/>
                <a:gd name="connsiteY6" fmla="*/ 1436914 h 6703785"/>
                <a:gd name="connsiteX7" fmla="*/ 1591128 w 3585028"/>
                <a:gd name="connsiteY7" fmla="*/ 1338942 h 6703785"/>
                <a:gd name="connsiteX8" fmla="*/ 1460500 w 3585028"/>
                <a:gd name="connsiteY8" fmla="*/ 1393371 h 6703785"/>
                <a:gd name="connsiteX9" fmla="*/ 1340757 w 3585028"/>
                <a:gd name="connsiteY9" fmla="*/ 1338942 h 6703785"/>
                <a:gd name="connsiteX10" fmla="*/ 1188357 w 3585028"/>
                <a:gd name="connsiteY10" fmla="*/ 1295400 h 6703785"/>
                <a:gd name="connsiteX11" fmla="*/ 1046843 w 3585028"/>
                <a:gd name="connsiteY11" fmla="*/ 1262742 h 6703785"/>
                <a:gd name="connsiteX12" fmla="*/ 1003300 w 3585028"/>
                <a:gd name="connsiteY12" fmla="*/ 1121228 h 6703785"/>
                <a:gd name="connsiteX13" fmla="*/ 948871 w 3585028"/>
                <a:gd name="connsiteY13" fmla="*/ 1099457 h 6703785"/>
                <a:gd name="connsiteX14" fmla="*/ 872671 w 3585028"/>
                <a:gd name="connsiteY14" fmla="*/ 936171 h 6703785"/>
                <a:gd name="connsiteX15" fmla="*/ 763814 w 3585028"/>
                <a:gd name="connsiteY15" fmla="*/ 696685 h 6703785"/>
                <a:gd name="connsiteX16" fmla="*/ 709385 w 3585028"/>
                <a:gd name="connsiteY16" fmla="*/ 500742 h 6703785"/>
                <a:gd name="connsiteX17" fmla="*/ 665843 w 3585028"/>
                <a:gd name="connsiteY17" fmla="*/ 435428 h 6703785"/>
                <a:gd name="connsiteX18" fmla="*/ 622300 w 3585028"/>
                <a:gd name="connsiteY18" fmla="*/ 435428 h 6703785"/>
                <a:gd name="connsiteX19" fmla="*/ 622300 w 3585028"/>
                <a:gd name="connsiteY19" fmla="*/ 370114 h 6703785"/>
                <a:gd name="connsiteX20" fmla="*/ 578757 w 3585028"/>
                <a:gd name="connsiteY20" fmla="*/ 348342 h 6703785"/>
                <a:gd name="connsiteX21" fmla="*/ 524328 w 3585028"/>
                <a:gd name="connsiteY21" fmla="*/ 435428 h 6703785"/>
                <a:gd name="connsiteX22" fmla="*/ 361043 w 3585028"/>
                <a:gd name="connsiteY22" fmla="*/ 348342 h 6703785"/>
                <a:gd name="connsiteX23" fmla="*/ 219528 w 3585028"/>
                <a:gd name="connsiteY23" fmla="*/ 250371 h 6703785"/>
                <a:gd name="connsiteX24" fmla="*/ 186871 w 3585028"/>
                <a:gd name="connsiteY24" fmla="*/ 283028 h 6703785"/>
                <a:gd name="connsiteX25" fmla="*/ 317500 w 3585028"/>
                <a:gd name="connsiteY25" fmla="*/ 402771 h 6703785"/>
                <a:gd name="connsiteX26" fmla="*/ 121557 w 3585028"/>
                <a:gd name="connsiteY26" fmla="*/ 435428 h 6703785"/>
                <a:gd name="connsiteX27" fmla="*/ 12700 w 3585028"/>
                <a:gd name="connsiteY27" fmla="*/ 435428 h 6703785"/>
                <a:gd name="connsiteX28" fmla="*/ 45357 w 3585028"/>
                <a:gd name="connsiteY28" fmla="*/ 489857 h 6703785"/>
                <a:gd name="connsiteX29" fmla="*/ 284843 w 3585028"/>
                <a:gd name="connsiteY29" fmla="*/ 500742 h 6703785"/>
                <a:gd name="connsiteX30" fmla="*/ 328385 w 3585028"/>
                <a:gd name="connsiteY30" fmla="*/ 533400 h 6703785"/>
                <a:gd name="connsiteX31" fmla="*/ 469900 w 3585028"/>
                <a:gd name="connsiteY31" fmla="*/ 544285 h 6703785"/>
                <a:gd name="connsiteX32" fmla="*/ 546100 w 3585028"/>
                <a:gd name="connsiteY32" fmla="*/ 620485 h 6703785"/>
                <a:gd name="connsiteX33" fmla="*/ 524328 w 3585028"/>
                <a:gd name="connsiteY33" fmla="*/ 751114 h 6703785"/>
                <a:gd name="connsiteX34" fmla="*/ 600528 w 3585028"/>
                <a:gd name="connsiteY34" fmla="*/ 947057 h 6703785"/>
                <a:gd name="connsiteX35" fmla="*/ 763814 w 3585028"/>
                <a:gd name="connsiteY35" fmla="*/ 1404257 h 6703785"/>
                <a:gd name="connsiteX36" fmla="*/ 1133928 w 3585028"/>
                <a:gd name="connsiteY36" fmla="*/ 1600200 h 6703785"/>
                <a:gd name="connsiteX37" fmla="*/ 1547585 w 3585028"/>
                <a:gd name="connsiteY37" fmla="*/ 1687285 h 6703785"/>
                <a:gd name="connsiteX38" fmla="*/ 1721757 w 3585028"/>
                <a:gd name="connsiteY38" fmla="*/ 1719942 h 6703785"/>
                <a:gd name="connsiteX39" fmla="*/ 1699985 w 3585028"/>
                <a:gd name="connsiteY39" fmla="*/ 1894114 h 6703785"/>
                <a:gd name="connsiteX40" fmla="*/ 1645557 w 3585028"/>
                <a:gd name="connsiteY40" fmla="*/ 1937657 h 6703785"/>
                <a:gd name="connsiteX41" fmla="*/ 1645557 w 3585028"/>
                <a:gd name="connsiteY41" fmla="*/ 2144485 h 6703785"/>
                <a:gd name="connsiteX42" fmla="*/ 1525814 w 3585028"/>
                <a:gd name="connsiteY42" fmla="*/ 2449285 h 6703785"/>
                <a:gd name="connsiteX43" fmla="*/ 1427843 w 3585028"/>
                <a:gd name="connsiteY43" fmla="*/ 2558142 h 6703785"/>
                <a:gd name="connsiteX44" fmla="*/ 1297214 w 3585028"/>
                <a:gd name="connsiteY44" fmla="*/ 2830285 h 6703785"/>
                <a:gd name="connsiteX45" fmla="*/ 1221014 w 3585028"/>
                <a:gd name="connsiteY45" fmla="*/ 2971800 h 6703785"/>
                <a:gd name="connsiteX46" fmla="*/ 1231900 w 3585028"/>
                <a:gd name="connsiteY46" fmla="*/ 3145971 h 6703785"/>
                <a:gd name="connsiteX47" fmla="*/ 1199243 w 3585028"/>
                <a:gd name="connsiteY47" fmla="*/ 3276600 h 6703785"/>
                <a:gd name="connsiteX48" fmla="*/ 1221014 w 3585028"/>
                <a:gd name="connsiteY48" fmla="*/ 3592285 h 6703785"/>
                <a:gd name="connsiteX49" fmla="*/ 1318985 w 3585028"/>
                <a:gd name="connsiteY49" fmla="*/ 4593771 h 6703785"/>
                <a:gd name="connsiteX50" fmla="*/ 1460500 w 3585028"/>
                <a:gd name="connsiteY50" fmla="*/ 5497285 h 6703785"/>
                <a:gd name="connsiteX51" fmla="*/ 1721757 w 3585028"/>
                <a:gd name="connsiteY51" fmla="*/ 5987142 h 6703785"/>
                <a:gd name="connsiteX52" fmla="*/ 1841500 w 3585028"/>
                <a:gd name="connsiteY52" fmla="*/ 6128657 h 6703785"/>
                <a:gd name="connsiteX53" fmla="*/ 1928585 w 3585028"/>
                <a:gd name="connsiteY53" fmla="*/ 6106885 h 6703785"/>
                <a:gd name="connsiteX54" fmla="*/ 2004785 w 3585028"/>
                <a:gd name="connsiteY54" fmla="*/ 6172200 h 6703785"/>
                <a:gd name="connsiteX55" fmla="*/ 2070100 w 3585028"/>
                <a:gd name="connsiteY55" fmla="*/ 6161314 h 6703785"/>
                <a:gd name="connsiteX56" fmla="*/ 2048328 w 3585028"/>
                <a:gd name="connsiteY56" fmla="*/ 6270171 h 6703785"/>
                <a:gd name="connsiteX57" fmla="*/ 1906814 w 3585028"/>
                <a:gd name="connsiteY57" fmla="*/ 6422571 h 6703785"/>
                <a:gd name="connsiteX58" fmla="*/ 1787071 w 3585028"/>
                <a:gd name="connsiteY58" fmla="*/ 6466114 h 6703785"/>
                <a:gd name="connsiteX59" fmla="*/ 1732643 w 3585028"/>
                <a:gd name="connsiteY59" fmla="*/ 6466114 h 6703785"/>
                <a:gd name="connsiteX60" fmla="*/ 1667328 w 3585028"/>
                <a:gd name="connsiteY60" fmla="*/ 6542314 h 6703785"/>
                <a:gd name="connsiteX61" fmla="*/ 1808843 w 3585028"/>
                <a:gd name="connsiteY61" fmla="*/ 6596742 h 6703785"/>
                <a:gd name="connsiteX62" fmla="*/ 2124528 w 3585028"/>
                <a:gd name="connsiteY62" fmla="*/ 6520542 h 6703785"/>
                <a:gd name="connsiteX63" fmla="*/ 2353128 w 3585028"/>
                <a:gd name="connsiteY63" fmla="*/ 6487885 h 6703785"/>
                <a:gd name="connsiteX64" fmla="*/ 2385785 w 3585028"/>
                <a:gd name="connsiteY64" fmla="*/ 6400800 h 6703785"/>
                <a:gd name="connsiteX65" fmla="*/ 2396671 w 3585028"/>
                <a:gd name="connsiteY65" fmla="*/ 6237514 h 6703785"/>
                <a:gd name="connsiteX66" fmla="*/ 2494643 w 3585028"/>
                <a:gd name="connsiteY66" fmla="*/ 6183085 h 6703785"/>
                <a:gd name="connsiteX67" fmla="*/ 2592614 w 3585028"/>
                <a:gd name="connsiteY67" fmla="*/ 6139542 h 6703785"/>
                <a:gd name="connsiteX68" fmla="*/ 2701471 w 3585028"/>
                <a:gd name="connsiteY68" fmla="*/ 6193971 h 6703785"/>
                <a:gd name="connsiteX69" fmla="*/ 2886528 w 3585028"/>
                <a:gd name="connsiteY69" fmla="*/ 6161314 h 6703785"/>
                <a:gd name="connsiteX70" fmla="*/ 2886528 w 3585028"/>
                <a:gd name="connsiteY70" fmla="*/ 6096000 h 6703785"/>
                <a:gd name="connsiteX71" fmla="*/ 2995385 w 3585028"/>
                <a:gd name="connsiteY71" fmla="*/ 6117771 h 6703785"/>
                <a:gd name="connsiteX72" fmla="*/ 3049814 w 3585028"/>
                <a:gd name="connsiteY72" fmla="*/ 6052457 h 6703785"/>
                <a:gd name="connsiteX73" fmla="*/ 3071585 w 3585028"/>
                <a:gd name="connsiteY73" fmla="*/ 6139542 h 6703785"/>
                <a:gd name="connsiteX74" fmla="*/ 3180443 w 3585028"/>
                <a:gd name="connsiteY74" fmla="*/ 6183085 h 6703785"/>
                <a:gd name="connsiteX75" fmla="*/ 3256643 w 3585028"/>
                <a:gd name="connsiteY75" fmla="*/ 6357257 h 6703785"/>
                <a:gd name="connsiteX76" fmla="*/ 3419928 w 3585028"/>
                <a:gd name="connsiteY76" fmla="*/ 6487885 h 6703785"/>
                <a:gd name="connsiteX77" fmla="*/ 3474357 w 3585028"/>
                <a:gd name="connsiteY77" fmla="*/ 6618514 h 6703785"/>
                <a:gd name="connsiteX78" fmla="*/ 3572328 w 3585028"/>
                <a:gd name="connsiteY78" fmla="*/ 6694714 h 6703785"/>
                <a:gd name="connsiteX79" fmla="*/ 3550557 w 3585028"/>
                <a:gd name="connsiteY79" fmla="*/ 6564085 h 6703785"/>
                <a:gd name="connsiteX80" fmla="*/ 3561443 w 3585028"/>
                <a:gd name="connsiteY80" fmla="*/ 6433457 h 6703785"/>
                <a:gd name="connsiteX81" fmla="*/ 3485243 w 3585028"/>
                <a:gd name="connsiteY81" fmla="*/ 6226628 h 6703785"/>
                <a:gd name="connsiteX82" fmla="*/ 3474357 w 3585028"/>
                <a:gd name="connsiteY82" fmla="*/ 6074228 h 6703785"/>
                <a:gd name="connsiteX83" fmla="*/ 3517900 w 3585028"/>
                <a:gd name="connsiteY83" fmla="*/ 5943600 h 6703785"/>
                <a:gd name="connsiteX84" fmla="*/ 3452585 w 3585028"/>
                <a:gd name="connsiteY84" fmla="*/ 5791200 h 6703785"/>
                <a:gd name="connsiteX85" fmla="*/ 3332843 w 3585028"/>
                <a:gd name="connsiteY85" fmla="*/ 5769428 h 6703785"/>
                <a:gd name="connsiteX86" fmla="*/ 3267528 w 3585028"/>
                <a:gd name="connsiteY86" fmla="*/ 5725885 h 6703785"/>
                <a:gd name="connsiteX87" fmla="*/ 3343728 w 3585028"/>
                <a:gd name="connsiteY87" fmla="*/ 5682342 h 6703785"/>
                <a:gd name="connsiteX88" fmla="*/ 3365500 w 3585028"/>
                <a:gd name="connsiteY88" fmla="*/ 5617028 h 6703785"/>
                <a:gd name="connsiteX89" fmla="*/ 3321957 w 3585028"/>
                <a:gd name="connsiteY89" fmla="*/ 5584371 h 6703785"/>
                <a:gd name="connsiteX90" fmla="*/ 3213100 w 3585028"/>
                <a:gd name="connsiteY90" fmla="*/ 5606142 h 6703785"/>
                <a:gd name="connsiteX91" fmla="*/ 3060700 w 3585028"/>
                <a:gd name="connsiteY91" fmla="*/ 5660571 h 6703785"/>
                <a:gd name="connsiteX92" fmla="*/ 2919185 w 3585028"/>
                <a:gd name="connsiteY92" fmla="*/ 5551714 h 6703785"/>
                <a:gd name="connsiteX93" fmla="*/ 2734128 w 3585028"/>
                <a:gd name="connsiteY93" fmla="*/ 5355771 h 6703785"/>
                <a:gd name="connsiteX94" fmla="*/ 2549071 w 3585028"/>
                <a:gd name="connsiteY94" fmla="*/ 5148942 h 6703785"/>
                <a:gd name="connsiteX95" fmla="*/ 2385785 w 3585028"/>
                <a:gd name="connsiteY95" fmla="*/ 5007428 h 6703785"/>
                <a:gd name="connsiteX96" fmla="*/ 2331357 w 3585028"/>
                <a:gd name="connsiteY96" fmla="*/ 4985657 h 6703785"/>
                <a:gd name="connsiteX97" fmla="*/ 2287814 w 3585028"/>
                <a:gd name="connsiteY97" fmla="*/ 4506685 h 6703785"/>
                <a:gd name="connsiteX98" fmla="*/ 2320471 w 3585028"/>
                <a:gd name="connsiteY98" fmla="*/ 3766457 h 6703785"/>
                <a:gd name="connsiteX99" fmla="*/ 2353128 w 3585028"/>
                <a:gd name="connsiteY99" fmla="*/ 3167742 h 6703785"/>
                <a:gd name="connsiteX100" fmla="*/ 2287814 w 3585028"/>
                <a:gd name="connsiteY100" fmla="*/ 2950028 h 6703785"/>
                <a:gd name="connsiteX101" fmla="*/ 2287814 w 3585028"/>
                <a:gd name="connsiteY101" fmla="*/ 2677885 h 6703785"/>
                <a:gd name="connsiteX102" fmla="*/ 2418443 w 3585028"/>
                <a:gd name="connsiteY102" fmla="*/ 2460171 h 6703785"/>
                <a:gd name="connsiteX103" fmla="*/ 2712357 w 3585028"/>
                <a:gd name="connsiteY103" fmla="*/ 2220685 h 6703785"/>
                <a:gd name="connsiteX104" fmla="*/ 2734128 w 3585028"/>
                <a:gd name="connsiteY104" fmla="*/ 2383971 h 6703785"/>
                <a:gd name="connsiteX105" fmla="*/ 2799443 w 3585028"/>
                <a:gd name="connsiteY105" fmla="*/ 2775857 h 6703785"/>
                <a:gd name="connsiteX106" fmla="*/ 2832100 w 3585028"/>
                <a:gd name="connsiteY106" fmla="*/ 3156857 h 6703785"/>
                <a:gd name="connsiteX107" fmla="*/ 2875643 w 3585028"/>
                <a:gd name="connsiteY107" fmla="*/ 3320142 h 6703785"/>
                <a:gd name="connsiteX108" fmla="*/ 2832100 w 3585028"/>
                <a:gd name="connsiteY108" fmla="*/ 3450771 h 6703785"/>
                <a:gd name="connsiteX109" fmla="*/ 2853871 w 3585028"/>
                <a:gd name="connsiteY109" fmla="*/ 3657600 h 6703785"/>
                <a:gd name="connsiteX110" fmla="*/ 2864757 w 3585028"/>
                <a:gd name="connsiteY110" fmla="*/ 3646714 h 6703785"/>
                <a:gd name="connsiteX111" fmla="*/ 2908300 w 3585028"/>
                <a:gd name="connsiteY111" fmla="*/ 3788228 h 6703785"/>
                <a:gd name="connsiteX112" fmla="*/ 2919185 w 3585028"/>
                <a:gd name="connsiteY112" fmla="*/ 3853542 h 6703785"/>
                <a:gd name="connsiteX113" fmla="*/ 2984500 w 3585028"/>
                <a:gd name="connsiteY113" fmla="*/ 3799114 h 6703785"/>
                <a:gd name="connsiteX114" fmla="*/ 3028043 w 3585028"/>
                <a:gd name="connsiteY114" fmla="*/ 3929742 h 6703785"/>
                <a:gd name="connsiteX115" fmla="*/ 3115128 w 3585028"/>
                <a:gd name="connsiteY115" fmla="*/ 4027714 h 6703785"/>
                <a:gd name="connsiteX116" fmla="*/ 3104243 w 3585028"/>
                <a:gd name="connsiteY116" fmla="*/ 3973285 h 6703785"/>
                <a:gd name="connsiteX117" fmla="*/ 3093357 w 3585028"/>
                <a:gd name="connsiteY117" fmla="*/ 3875314 h 6703785"/>
                <a:gd name="connsiteX118" fmla="*/ 3202214 w 3585028"/>
                <a:gd name="connsiteY118" fmla="*/ 4005942 h 6703785"/>
                <a:gd name="connsiteX119" fmla="*/ 3245757 w 3585028"/>
                <a:gd name="connsiteY119" fmla="*/ 3973285 h 6703785"/>
                <a:gd name="connsiteX120" fmla="*/ 3147785 w 3585028"/>
                <a:gd name="connsiteY120" fmla="*/ 3810000 h 6703785"/>
                <a:gd name="connsiteX121" fmla="*/ 3311071 w 3585028"/>
                <a:gd name="connsiteY121" fmla="*/ 3940628 h 6703785"/>
                <a:gd name="connsiteX122" fmla="*/ 3321957 w 3585028"/>
                <a:gd name="connsiteY122" fmla="*/ 3918857 h 6703785"/>
                <a:gd name="connsiteX123" fmla="*/ 3332843 w 3585028"/>
                <a:gd name="connsiteY123" fmla="*/ 3907971 h 6703785"/>
                <a:gd name="connsiteX124" fmla="*/ 3234871 w 3585028"/>
                <a:gd name="connsiteY124" fmla="*/ 3766457 h 6703785"/>
                <a:gd name="connsiteX125" fmla="*/ 3376385 w 3585028"/>
                <a:gd name="connsiteY125" fmla="*/ 3875314 h 6703785"/>
                <a:gd name="connsiteX126" fmla="*/ 3245757 w 3585028"/>
                <a:gd name="connsiteY126" fmla="*/ 3712028 h 6703785"/>
                <a:gd name="connsiteX127" fmla="*/ 3191328 w 3585028"/>
                <a:gd name="connsiteY127" fmla="*/ 3657600 h 6703785"/>
                <a:gd name="connsiteX128" fmla="*/ 3136900 w 3585028"/>
                <a:gd name="connsiteY128" fmla="*/ 3461657 h 6703785"/>
                <a:gd name="connsiteX129" fmla="*/ 3060700 w 3585028"/>
                <a:gd name="connsiteY129" fmla="*/ 3331028 h 6703785"/>
                <a:gd name="connsiteX130" fmla="*/ 3082471 w 3585028"/>
                <a:gd name="connsiteY130" fmla="*/ 2971800 h 6703785"/>
                <a:gd name="connsiteX131" fmla="*/ 2995385 w 3585028"/>
                <a:gd name="connsiteY131" fmla="*/ 2667000 h 6703785"/>
                <a:gd name="connsiteX132" fmla="*/ 3017157 w 3585028"/>
                <a:gd name="connsiteY132" fmla="*/ 2416628 h 6703785"/>
                <a:gd name="connsiteX133" fmla="*/ 3006271 w 3585028"/>
                <a:gd name="connsiteY133" fmla="*/ 2177142 h 6703785"/>
                <a:gd name="connsiteX134" fmla="*/ 3028043 w 3585028"/>
                <a:gd name="connsiteY134" fmla="*/ 1959428 h 6703785"/>
                <a:gd name="connsiteX135" fmla="*/ 2984500 w 3585028"/>
                <a:gd name="connsiteY135" fmla="*/ 1643742 h 6703785"/>
                <a:gd name="connsiteX136" fmla="*/ 2908300 w 3585028"/>
                <a:gd name="connsiteY136" fmla="*/ 1447800 h 6703785"/>
                <a:gd name="connsiteX137" fmla="*/ 2842985 w 3585028"/>
                <a:gd name="connsiteY137" fmla="*/ 1404257 h 6703785"/>
                <a:gd name="connsiteX138" fmla="*/ 2745014 w 3585028"/>
                <a:gd name="connsiteY138" fmla="*/ 1382485 h 6703785"/>
                <a:gd name="connsiteX139" fmla="*/ 2668814 w 3585028"/>
                <a:gd name="connsiteY139" fmla="*/ 1306285 h 6703785"/>
                <a:gd name="connsiteX140" fmla="*/ 2603500 w 3585028"/>
                <a:gd name="connsiteY140" fmla="*/ 1306285 h 6703785"/>
                <a:gd name="connsiteX141" fmla="*/ 2603500 w 3585028"/>
                <a:gd name="connsiteY141" fmla="*/ 1251857 h 6703785"/>
                <a:gd name="connsiteX142" fmla="*/ 2657928 w 3585028"/>
                <a:gd name="connsiteY142" fmla="*/ 1121228 h 6703785"/>
                <a:gd name="connsiteX143" fmla="*/ 2690585 w 3585028"/>
                <a:gd name="connsiteY143" fmla="*/ 990600 h 6703785"/>
                <a:gd name="connsiteX144" fmla="*/ 2745014 w 3585028"/>
                <a:gd name="connsiteY144" fmla="*/ 762000 h 6703785"/>
                <a:gd name="connsiteX145" fmla="*/ 2734128 w 3585028"/>
                <a:gd name="connsiteY145" fmla="*/ 576942 h 6703785"/>
                <a:gd name="connsiteX146" fmla="*/ 2679700 w 3585028"/>
                <a:gd name="connsiteY146" fmla="*/ 402771 h 6703785"/>
                <a:gd name="connsiteX147" fmla="*/ 2657928 w 3585028"/>
                <a:gd name="connsiteY147" fmla="*/ 315685 h 6703785"/>
                <a:gd name="connsiteX148" fmla="*/ 2570843 w 3585028"/>
                <a:gd name="connsiteY148" fmla="*/ 217714 h 6703785"/>
                <a:gd name="connsiteX149" fmla="*/ 2472871 w 3585028"/>
                <a:gd name="connsiteY149" fmla="*/ 206828 h 6703785"/>
                <a:gd name="connsiteX150" fmla="*/ 2505528 w 3585028"/>
                <a:gd name="connsiteY150" fmla="*/ 152400 h 6703785"/>
                <a:gd name="connsiteX151" fmla="*/ 2407557 w 3585028"/>
                <a:gd name="connsiteY151" fmla="*/ 76200 h 6703785"/>
                <a:gd name="connsiteX152" fmla="*/ 2320471 w 3585028"/>
                <a:gd name="connsiteY152" fmla="*/ 0 h 6703785"/>
                <a:gd name="connsiteX153" fmla="*/ 2124528 w 3585028"/>
                <a:gd name="connsiteY153" fmla="*/ 76200 h 6703785"/>
                <a:gd name="connsiteX154" fmla="*/ 1939471 w 3585028"/>
                <a:gd name="connsiteY154" fmla="*/ 283028 h 6703785"/>
                <a:gd name="connsiteX155" fmla="*/ 1874157 w 3585028"/>
                <a:gd name="connsiteY155" fmla="*/ 696685 h 6703785"/>
                <a:gd name="connsiteX156" fmla="*/ 1852385 w 3585028"/>
                <a:gd name="connsiteY156" fmla="*/ 936171 h 6703785"/>
                <a:gd name="connsiteX157" fmla="*/ 1808843 w 3585028"/>
                <a:gd name="connsiteY157" fmla="*/ 1088571 h 6703785"/>
                <a:gd name="connsiteX158" fmla="*/ 1852385 w 3585028"/>
                <a:gd name="connsiteY158" fmla="*/ 1284514 h 6703785"/>
                <a:gd name="connsiteX159" fmla="*/ 1852385 w 3585028"/>
                <a:gd name="connsiteY159" fmla="*/ 1426028 h 6703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</a:cxnLst>
              <a:rect l="l" t="t" r="r" b="b"/>
              <a:pathLst>
                <a:path w="3585028" h="6703785">
                  <a:moveTo>
                    <a:pt x="2091871" y="1393371"/>
                  </a:moveTo>
                  <a:cubicBezTo>
                    <a:pt x="2095499" y="1355270"/>
                    <a:pt x="2099128" y="1317170"/>
                    <a:pt x="2091871" y="1262742"/>
                  </a:cubicBezTo>
                  <a:cubicBezTo>
                    <a:pt x="2084614" y="1208314"/>
                    <a:pt x="2033814" y="1083128"/>
                    <a:pt x="2048328" y="1066800"/>
                  </a:cubicBezTo>
                  <a:cubicBezTo>
                    <a:pt x="2062842" y="1050472"/>
                    <a:pt x="2146300" y="1128485"/>
                    <a:pt x="2178957" y="1164771"/>
                  </a:cubicBezTo>
                  <a:cubicBezTo>
                    <a:pt x="2211614" y="1201057"/>
                    <a:pt x="2246085" y="1244600"/>
                    <a:pt x="2244271" y="1284514"/>
                  </a:cubicBezTo>
                  <a:cubicBezTo>
                    <a:pt x="2242457" y="1324428"/>
                    <a:pt x="2237014" y="1378857"/>
                    <a:pt x="2168071" y="1404257"/>
                  </a:cubicBezTo>
                  <a:cubicBezTo>
                    <a:pt x="2099128" y="1429657"/>
                    <a:pt x="1926771" y="1447800"/>
                    <a:pt x="1830614" y="1436914"/>
                  </a:cubicBezTo>
                  <a:cubicBezTo>
                    <a:pt x="1734457" y="1426028"/>
                    <a:pt x="1652814" y="1346199"/>
                    <a:pt x="1591128" y="1338942"/>
                  </a:cubicBezTo>
                  <a:cubicBezTo>
                    <a:pt x="1529442" y="1331685"/>
                    <a:pt x="1502228" y="1393371"/>
                    <a:pt x="1460500" y="1393371"/>
                  </a:cubicBezTo>
                  <a:cubicBezTo>
                    <a:pt x="1418772" y="1393371"/>
                    <a:pt x="1386114" y="1355270"/>
                    <a:pt x="1340757" y="1338942"/>
                  </a:cubicBezTo>
                  <a:cubicBezTo>
                    <a:pt x="1295400" y="1322614"/>
                    <a:pt x="1237343" y="1308100"/>
                    <a:pt x="1188357" y="1295400"/>
                  </a:cubicBezTo>
                  <a:cubicBezTo>
                    <a:pt x="1139371" y="1282700"/>
                    <a:pt x="1077686" y="1291770"/>
                    <a:pt x="1046843" y="1262742"/>
                  </a:cubicBezTo>
                  <a:cubicBezTo>
                    <a:pt x="1016000" y="1233714"/>
                    <a:pt x="1019629" y="1148442"/>
                    <a:pt x="1003300" y="1121228"/>
                  </a:cubicBezTo>
                  <a:cubicBezTo>
                    <a:pt x="986971" y="1094014"/>
                    <a:pt x="970642" y="1130300"/>
                    <a:pt x="948871" y="1099457"/>
                  </a:cubicBezTo>
                  <a:cubicBezTo>
                    <a:pt x="927100" y="1068614"/>
                    <a:pt x="903514" y="1003300"/>
                    <a:pt x="872671" y="936171"/>
                  </a:cubicBezTo>
                  <a:cubicBezTo>
                    <a:pt x="841828" y="869042"/>
                    <a:pt x="791028" y="769257"/>
                    <a:pt x="763814" y="696685"/>
                  </a:cubicBezTo>
                  <a:cubicBezTo>
                    <a:pt x="736600" y="624114"/>
                    <a:pt x="725714" y="544285"/>
                    <a:pt x="709385" y="500742"/>
                  </a:cubicBezTo>
                  <a:cubicBezTo>
                    <a:pt x="693056" y="457199"/>
                    <a:pt x="680357" y="446314"/>
                    <a:pt x="665843" y="435428"/>
                  </a:cubicBezTo>
                  <a:cubicBezTo>
                    <a:pt x="651329" y="424542"/>
                    <a:pt x="629557" y="446314"/>
                    <a:pt x="622300" y="435428"/>
                  </a:cubicBezTo>
                  <a:cubicBezTo>
                    <a:pt x="615043" y="424542"/>
                    <a:pt x="629557" y="384628"/>
                    <a:pt x="622300" y="370114"/>
                  </a:cubicBezTo>
                  <a:cubicBezTo>
                    <a:pt x="615043" y="355600"/>
                    <a:pt x="595086" y="337456"/>
                    <a:pt x="578757" y="348342"/>
                  </a:cubicBezTo>
                  <a:cubicBezTo>
                    <a:pt x="562428" y="359228"/>
                    <a:pt x="560614" y="435428"/>
                    <a:pt x="524328" y="435428"/>
                  </a:cubicBezTo>
                  <a:cubicBezTo>
                    <a:pt x="488042" y="435428"/>
                    <a:pt x="411843" y="379185"/>
                    <a:pt x="361043" y="348342"/>
                  </a:cubicBezTo>
                  <a:cubicBezTo>
                    <a:pt x="310243" y="317499"/>
                    <a:pt x="248557" y="261257"/>
                    <a:pt x="219528" y="250371"/>
                  </a:cubicBezTo>
                  <a:cubicBezTo>
                    <a:pt x="190499" y="239485"/>
                    <a:pt x="170542" y="257628"/>
                    <a:pt x="186871" y="283028"/>
                  </a:cubicBezTo>
                  <a:cubicBezTo>
                    <a:pt x="203200" y="308428"/>
                    <a:pt x="328386" y="377371"/>
                    <a:pt x="317500" y="402771"/>
                  </a:cubicBezTo>
                  <a:cubicBezTo>
                    <a:pt x="306614" y="428171"/>
                    <a:pt x="172357" y="429985"/>
                    <a:pt x="121557" y="435428"/>
                  </a:cubicBezTo>
                  <a:cubicBezTo>
                    <a:pt x="70757" y="440871"/>
                    <a:pt x="25400" y="426357"/>
                    <a:pt x="12700" y="435428"/>
                  </a:cubicBezTo>
                  <a:cubicBezTo>
                    <a:pt x="0" y="444499"/>
                    <a:pt x="0" y="478971"/>
                    <a:pt x="45357" y="489857"/>
                  </a:cubicBezTo>
                  <a:cubicBezTo>
                    <a:pt x="90714" y="500743"/>
                    <a:pt x="237672" y="493485"/>
                    <a:pt x="284843" y="500742"/>
                  </a:cubicBezTo>
                  <a:cubicBezTo>
                    <a:pt x="332014" y="507999"/>
                    <a:pt x="297542" y="526143"/>
                    <a:pt x="328385" y="533400"/>
                  </a:cubicBezTo>
                  <a:cubicBezTo>
                    <a:pt x="359228" y="540657"/>
                    <a:pt x="433614" y="529771"/>
                    <a:pt x="469900" y="544285"/>
                  </a:cubicBezTo>
                  <a:cubicBezTo>
                    <a:pt x="506186" y="558799"/>
                    <a:pt x="537029" y="586014"/>
                    <a:pt x="546100" y="620485"/>
                  </a:cubicBezTo>
                  <a:cubicBezTo>
                    <a:pt x="555171" y="654957"/>
                    <a:pt x="515257" y="696685"/>
                    <a:pt x="524328" y="751114"/>
                  </a:cubicBezTo>
                  <a:cubicBezTo>
                    <a:pt x="533399" y="805543"/>
                    <a:pt x="560614" y="838200"/>
                    <a:pt x="600528" y="947057"/>
                  </a:cubicBezTo>
                  <a:cubicBezTo>
                    <a:pt x="640442" y="1055914"/>
                    <a:pt x="674914" y="1295400"/>
                    <a:pt x="763814" y="1404257"/>
                  </a:cubicBezTo>
                  <a:cubicBezTo>
                    <a:pt x="852714" y="1513114"/>
                    <a:pt x="1003300" y="1553029"/>
                    <a:pt x="1133928" y="1600200"/>
                  </a:cubicBezTo>
                  <a:cubicBezTo>
                    <a:pt x="1264557" y="1647371"/>
                    <a:pt x="1449613" y="1667328"/>
                    <a:pt x="1547585" y="1687285"/>
                  </a:cubicBezTo>
                  <a:cubicBezTo>
                    <a:pt x="1645557" y="1707242"/>
                    <a:pt x="1696357" y="1685471"/>
                    <a:pt x="1721757" y="1719942"/>
                  </a:cubicBezTo>
                  <a:cubicBezTo>
                    <a:pt x="1747157" y="1754413"/>
                    <a:pt x="1712685" y="1857828"/>
                    <a:pt x="1699985" y="1894114"/>
                  </a:cubicBezTo>
                  <a:cubicBezTo>
                    <a:pt x="1687285" y="1930400"/>
                    <a:pt x="1654628" y="1895929"/>
                    <a:pt x="1645557" y="1937657"/>
                  </a:cubicBezTo>
                  <a:cubicBezTo>
                    <a:pt x="1636486" y="1979385"/>
                    <a:pt x="1665514" y="2059214"/>
                    <a:pt x="1645557" y="2144485"/>
                  </a:cubicBezTo>
                  <a:cubicBezTo>
                    <a:pt x="1625600" y="2229756"/>
                    <a:pt x="1562100" y="2380342"/>
                    <a:pt x="1525814" y="2449285"/>
                  </a:cubicBezTo>
                  <a:cubicBezTo>
                    <a:pt x="1489528" y="2518228"/>
                    <a:pt x="1465943" y="2494642"/>
                    <a:pt x="1427843" y="2558142"/>
                  </a:cubicBezTo>
                  <a:cubicBezTo>
                    <a:pt x="1389743" y="2621642"/>
                    <a:pt x="1331685" y="2761342"/>
                    <a:pt x="1297214" y="2830285"/>
                  </a:cubicBezTo>
                  <a:cubicBezTo>
                    <a:pt x="1262743" y="2899228"/>
                    <a:pt x="1231900" y="2919186"/>
                    <a:pt x="1221014" y="2971800"/>
                  </a:cubicBezTo>
                  <a:cubicBezTo>
                    <a:pt x="1210128" y="3024414"/>
                    <a:pt x="1235528" y="3095171"/>
                    <a:pt x="1231900" y="3145971"/>
                  </a:cubicBezTo>
                  <a:cubicBezTo>
                    <a:pt x="1228272" y="3196771"/>
                    <a:pt x="1201057" y="3202214"/>
                    <a:pt x="1199243" y="3276600"/>
                  </a:cubicBezTo>
                  <a:cubicBezTo>
                    <a:pt x="1197429" y="3350986"/>
                    <a:pt x="1201057" y="3372757"/>
                    <a:pt x="1221014" y="3592285"/>
                  </a:cubicBezTo>
                  <a:cubicBezTo>
                    <a:pt x="1240971" y="3811813"/>
                    <a:pt x="1279071" y="4276271"/>
                    <a:pt x="1318985" y="4593771"/>
                  </a:cubicBezTo>
                  <a:cubicBezTo>
                    <a:pt x="1358899" y="4911271"/>
                    <a:pt x="1393371" y="5265057"/>
                    <a:pt x="1460500" y="5497285"/>
                  </a:cubicBezTo>
                  <a:cubicBezTo>
                    <a:pt x="1527629" y="5729513"/>
                    <a:pt x="1658257" y="5881913"/>
                    <a:pt x="1721757" y="5987142"/>
                  </a:cubicBezTo>
                  <a:cubicBezTo>
                    <a:pt x="1785257" y="6092371"/>
                    <a:pt x="1807029" y="6108700"/>
                    <a:pt x="1841500" y="6128657"/>
                  </a:cubicBezTo>
                  <a:cubicBezTo>
                    <a:pt x="1875971" y="6148614"/>
                    <a:pt x="1901371" y="6099628"/>
                    <a:pt x="1928585" y="6106885"/>
                  </a:cubicBezTo>
                  <a:cubicBezTo>
                    <a:pt x="1955799" y="6114142"/>
                    <a:pt x="1981199" y="6163129"/>
                    <a:pt x="2004785" y="6172200"/>
                  </a:cubicBezTo>
                  <a:cubicBezTo>
                    <a:pt x="2028371" y="6181271"/>
                    <a:pt x="2062843" y="6144986"/>
                    <a:pt x="2070100" y="6161314"/>
                  </a:cubicBezTo>
                  <a:cubicBezTo>
                    <a:pt x="2077357" y="6177643"/>
                    <a:pt x="2075542" y="6226628"/>
                    <a:pt x="2048328" y="6270171"/>
                  </a:cubicBezTo>
                  <a:cubicBezTo>
                    <a:pt x="2021114" y="6313714"/>
                    <a:pt x="1950357" y="6389914"/>
                    <a:pt x="1906814" y="6422571"/>
                  </a:cubicBezTo>
                  <a:cubicBezTo>
                    <a:pt x="1863271" y="6455228"/>
                    <a:pt x="1816099" y="6458857"/>
                    <a:pt x="1787071" y="6466114"/>
                  </a:cubicBezTo>
                  <a:cubicBezTo>
                    <a:pt x="1758043" y="6473371"/>
                    <a:pt x="1752600" y="6453414"/>
                    <a:pt x="1732643" y="6466114"/>
                  </a:cubicBezTo>
                  <a:cubicBezTo>
                    <a:pt x="1712686" y="6478814"/>
                    <a:pt x="1654628" y="6520543"/>
                    <a:pt x="1667328" y="6542314"/>
                  </a:cubicBezTo>
                  <a:cubicBezTo>
                    <a:pt x="1680028" y="6564085"/>
                    <a:pt x="1732643" y="6600371"/>
                    <a:pt x="1808843" y="6596742"/>
                  </a:cubicBezTo>
                  <a:cubicBezTo>
                    <a:pt x="1885043" y="6593113"/>
                    <a:pt x="2033814" y="6538685"/>
                    <a:pt x="2124528" y="6520542"/>
                  </a:cubicBezTo>
                  <a:cubicBezTo>
                    <a:pt x="2215242" y="6502399"/>
                    <a:pt x="2309585" y="6507842"/>
                    <a:pt x="2353128" y="6487885"/>
                  </a:cubicBezTo>
                  <a:cubicBezTo>
                    <a:pt x="2396671" y="6467928"/>
                    <a:pt x="2378528" y="6442529"/>
                    <a:pt x="2385785" y="6400800"/>
                  </a:cubicBezTo>
                  <a:cubicBezTo>
                    <a:pt x="2393042" y="6359072"/>
                    <a:pt x="2378528" y="6273800"/>
                    <a:pt x="2396671" y="6237514"/>
                  </a:cubicBezTo>
                  <a:cubicBezTo>
                    <a:pt x="2414814" y="6201228"/>
                    <a:pt x="2461986" y="6199414"/>
                    <a:pt x="2494643" y="6183085"/>
                  </a:cubicBezTo>
                  <a:cubicBezTo>
                    <a:pt x="2527300" y="6166756"/>
                    <a:pt x="2558143" y="6137728"/>
                    <a:pt x="2592614" y="6139542"/>
                  </a:cubicBezTo>
                  <a:cubicBezTo>
                    <a:pt x="2627085" y="6141356"/>
                    <a:pt x="2652485" y="6190342"/>
                    <a:pt x="2701471" y="6193971"/>
                  </a:cubicBezTo>
                  <a:cubicBezTo>
                    <a:pt x="2750457" y="6197600"/>
                    <a:pt x="2855685" y="6177643"/>
                    <a:pt x="2886528" y="6161314"/>
                  </a:cubicBezTo>
                  <a:cubicBezTo>
                    <a:pt x="2917371" y="6144986"/>
                    <a:pt x="2868385" y="6103257"/>
                    <a:pt x="2886528" y="6096000"/>
                  </a:cubicBezTo>
                  <a:cubicBezTo>
                    <a:pt x="2904671" y="6088743"/>
                    <a:pt x="2968171" y="6125028"/>
                    <a:pt x="2995385" y="6117771"/>
                  </a:cubicBezTo>
                  <a:cubicBezTo>
                    <a:pt x="3022599" y="6110514"/>
                    <a:pt x="3037114" y="6048829"/>
                    <a:pt x="3049814" y="6052457"/>
                  </a:cubicBezTo>
                  <a:cubicBezTo>
                    <a:pt x="3062514" y="6056086"/>
                    <a:pt x="3049814" y="6117771"/>
                    <a:pt x="3071585" y="6139542"/>
                  </a:cubicBezTo>
                  <a:cubicBezTo>
                    <a:pt x="3093356" y="6161313"/>
                    <a:pt x="3149600" y="6146799"/>
                    <a:pt x="3180443" y="6183085"/>
                  </a:cubicBezTo>
                  <a:cubicBezTo>
                    <a:pt x="3211286" y="6219371"/>
                    <a:pt x="3216729" y="6306457"/>
                    <a:pt x="3256643" y="6357257"/>
                  </a:cubicBezTo>
                  <a:cubicBezTo>
                    <a:pt x="3296557" y="6408057"/>
                    <a:pt x="3383642" y="6444342"/>
                    <a:pt x="3419928" y="6487885"/>
                  </a:cubicBezTo>
                  <a:cubicBezTo>
                    <a:pt x="3456214" y="6531428"/>
                    <a:pt x="3448957" y="6584043"/>
                    <a:pt x="3474357" y="6618514"/>
                  </a:cubicBezTo>
                  <a:cubicBezTo>
                    <a:pt x="3499757" y="6652985"/>
                    <a:pt x="3559628" y="6703785"/>
                    <a:pt x="3572328" y="6694714"/>
                  </a:cubicBezTo>
                  <a:cubicBezTo>
                    <a:pt x="3585028" y="6685643"/>
                    <a:pt x="3552371" y="6607628"/>
                    <a:pt x="3550557" y="6564085"/>
                  </a:cubicBezTo>
                  <a:cubicBezTo>
                    <a:pt x="3548743" y="6520542"/>
                    <a:pt x="3572329" y="6489700"/>
                    <a:pt x="3561443" y="6433457"/>
                  </a:cubicBezTo>
                  <a:cubicBezTo>
                    <a:pt x="3550557" y="6377214"/>
                    <a:pt x="3499757" y="6286499"/>
                    <a:pt x="3485243" y="6226628"/>
                  </a:cubicBezTo>
                  <a:cubicBezTo>
                    <a:pt x="3470729" y="6166757"/>
                    <a:pt x="3468914" y="6121399"/>
                    <a:pt x="3474357" y="6074228"/>
                  </a:cubicBezTo>
                  <a:cubicBezTo>
                    <a:pt x="3479800" y="6027057"/>
                    <a:pt x="3521529" y="5990771"/>
                    <a:pt x="3517900" y="5943600"/>
                  </a:cubicBezTo>
                  <a:cubicBezTo>
                    <a:pt x="3514271" y="5896429"/>
                    <a:pt x="3483428" y="5820228"/>
                    <a:pt x="3452585" y="5791200"/>
                  </a:cubicBezTo>
                  <a:cubicBezTo>
                    <a:pt x="3421742" y="5762172"/>
                    <a:pt x="3363686" y="5780314"/>
                    <a:pt x="3332843" y="5769428"/>
                  </a:cubicBezTo>
                  <a:cubicBezTo>
                    <a:pt x="3302000" y="5758542"/>
                    <a:pt x="3265714" y="5740399"/>
                    <a:pt x="3267528" y="5725885"/>
                  </a:cubicBezTo>
                  <a:cubicBezTo>
                    <a:pt x="3269342" y="5711371"/>
                    <a:pt x="3327399" y="5700485"/>
                    <a:pt x="3343728" y="5682342"/>
                  </a:cubicBezTo>
                  <a:cubicBezTo>
                    <a:pt x="3360057" y="5664199"/>
                    <a:pt x="3369128" y="5633356"/>
                    <a:pt x="3365500" y="5617028"/>
                  </a:cubicBezTo>
                  <a:cubicBezTo>
                    <a:pt x="3361872" y="5600700"/>
                    <a:pt x="3347357" y="5586185"/>
                    <a:pt x="3321957" y="5584371"/>
                  </a:cubicBezTo>
                  <a:cubicBezTo>
                    <a:pt x="3296557" y="5582557"/>
                    <a:pt x="3256643" y="5593442"/>
                    <a:pt x="3213100" y="5606142"/>
                  </a:cubicBezTo>
                  <a:cubicBezTo>
                    <a:pt x="3169557" y="5618842"/>
                    <a:pt x="3109686" y="5669642"/>
                    <a:pt x="3060700" y="5660571"/>
                  </a:cubicBezTo>
                  <a:cubicBezTo>
                    <a:pt x="3011714" y="5651500"/>
                    <a:pt x="2973614" y="5602514"/>
                    <a:pt x="2919185" y="5551714"/>
                  </a:cubicBezTo>
                  <a:cubicBezTo>
                    <a:pt x="2864756" y="5500914"/>
                    <a:pt x="2795814" y="5422900"/>
                    <a:pt x="2734128" y="5355771"/>
                  </a:cubicBezTo>
                  <a:cubicBezTo>
                    <a:pt x="2672442" y="5288642"/>
                    <a:pt x="2607128" y="5206999"/>
                    <a:pt x="2549071" y="5148942"/>
                  </a:cubicBezTo>
                  <a:cubicBezTo>
                    <a:pt x="2491014" y="5090885"/>
                    <a:pt x="2422071" y="5034642"/>
                    <a:pt x="2385785" y="5007428"/>
                  </a:cubicBezTo>
                  <a:cubicBezTo>
                    <a:pt x="2349499" y="4980214"/>
                    <a:pt x="2347686" y="5069114"/>
                    <a:pt x="2331357" y="4985657"/>
                  </a:cubicBezTo>
                  <a:cubicBezTo>
                    <a:pt x="2315029" y="4902200"/>
                    <a:pt x="2289628" y="4709885"/>
                    <a:pt x="2287814" y="4506685"/>
                  </a:cubicBezTo>
                  <a:cubicBezTo>
                    <a:pt x="2286000" y="4303485"/>
                    <a:pt x="2309585" y="3989614"/>
                    <a:pt x="2320471" y="3766457"/>
                  </a:cubicBezTo>
                  <a:cubicBezTo>
                    <a:pt x="2331357" y="3543300"/>
                    <a:pt x="2358571" y="3303813"/>
                    <a:pt x="2353128" y="3167742"/>
                  </a:cubicBezTo>
                  <a:cubicBezTo>
                    <a:pt x="2347685" y="3031671"/>
                    <a:pt x="2298700" y="3031671"/>
                    <a:pt x="2287814" y="2950028"/>
                  </a:cubicBezTo>
                  <a:cubicBezTo>
                    <a:pt x="2276928" y="2868385"/>
                    <a:pt x="2266043" y="2759528"/>
                    <a:pt x="2287814" y="2677885"/>
                  </a:cubicBezTo>
                  <a:cubicBezTo>
                    <a:pt x="2309585" y="2596242"/>
                    <a:pt x="2347686" y="2536371"/>
                    <a:pt x="2418443" y="2460171"/>
                  </a:cubicBezTo>
                  <a:cubicBezTo>
                    <a:pt x="2489200" y="2383971"/>
                    <a:pt x="2659743" y="2233385"/>
                    <a:pt x="2712357" y="2220685"/>
                  </a:cubicBezTo>
                  <a:cubicBezTo>
                    <a:pt x="2764971" y="2207985"/>
                    <a:pt x="2719614" y="2291442"/>
                    <a:pt x="2734128" y="2383971"/>
                  </a:cubicBezTo>
                  <a:cubicBezTo>
                    <a:pt x="2748642" y="2476500"/>
                    <a:pt x="2783114" y="2647043"/>
                    <a:pt x="2799443" y="2775857"/>
                  </a:cubicBezTo>
                  <a:cubicBezTo>
                    <a:pt x="2815772" y="2904671"/>
                    <a:pt x="2819400" y="3066143"/>
                    <a:pt x="2832100" y="3156857"/>
                  </a:cubicBezTo>
                  <a:cubicBezTo>
                    <a:pt x="2844800" y="3247571"/>
                    <a:pt x="2875643" y="3271156"/>
                    <a:pt x="2875643" y="3320142"/>
                  </a:cubicBezTo>
                  <a:cubicBezTo>
                    <a:pt x="2875643" y="3369128"/>
                    <a:pt x="2835729" y="3394528"/>
                    <a:pt x="2832100" y="3450771"/>
                  </a:cubicBezTo>
                  <a:cubicBezTo>
                    <a:pt x="2828471" y="3507014"/>
                    <a:pt x="2848428" y="3624943"/>
                    <a:pt x="2853871" y="3657600"/>
                  </a:cubicBezTo>
                  <a:cubicBezTo>
                    <a:pt x="2859314" y="3690257"/>
                    <a:pt x="2855686" y="3624943"/>
                    <a:pt x="2864757" y="3646714"/>
                  </a:cubicBezTo>
                  <a:cubicBezTo>
                    <a:pt x="2873829" y="3668485"/>
                    <a:pt x="2899229" y="3753757"/>
                    <a:pt x="2908300" y="3788228"/>
                  </a:cubicBezTo>
                  <a:cubicBezTo>
                    <a:pt x="2917371" y="3822699"/>
                    <a:pt x="2906485" y="3851728"/>
                    <a:pt x="2919185" y="3853542"/>
                  </a:cubicBezTo>
                  <a:cubicBezTo>
                    <a:pt x="2931885" y="3855356"/>
                    <a:pt x="2966357" y="3786414"/>
                    <a:pt x="2984500" y="3799114"/>
                  </a:cubicBezTo>
                  <a:cubicBezTo>
                    <a:pt x="3002643" y="3811814"/>
                    <a:pt x="3006272" y="3891642"/>
                    <a:pt x="3028043" y="3929742"/>
                  </a:cubicBezTo>
                  <a:cubicBezTo>
                    <a:pt x="3049814" y="3967842"/>
                    <a:pt x="3102428" y="4020457"/>
                    <a:pt x="3115128" y="4027714"/>
                  </a:cubicBezTo>
                  <a:cubicBezTo>
                    <a:pt x="3127828" y="4034971"/>
                    <a:pt x="3107871" y="3998685"/>
                    <a:pt x="3104243" y="3973285"/>
                  </a:cubicBezTo>
                  <a:cubicBezTo>
                    <a:pt x="3100615" y="3947885"/>
                    <a:pt x="3077029" y="3869871"/>
                    <a:pt x="3093357" y="3875314"/>
                  </a:cubicBezTo>
                  <a:cubicBezTo>
                    <a:pt x="3109685" y="3880757"/>
                    <a:pt x="3176814" y="3989614"/>
                    <a:pt x="3202214" y="4005942"/>
                  </a:cubicBezTo>
                  <a:cubicBezTo>
                    <a:pt x="3227614" y="4022271"/>
                    <a:pt x="3254829" y="4005942"/>
                    <a:pt x="3245757" y="3973285"/>
                  </a:cubicBezTo>
                  <a:cubicBezTo>
                    <a:pt x="3236685" y="3940628"/>
                    <a:pt x="3136899" y="3815443"/>
                    <a:pt x="3147785" y="3810000"/>
                  </a:cubicBezTo>
                  <a:cubicBezTo>
                    <a:pt x="3158671" y="3804557"/>
                    <a:pt x="3282042" y="3922485"/>
                    <a:pt x="3311071" y="3940628"/>
                  </a:cubicBezTo>
                  <a:cubicBezTo>
                    <a:pt x="3340100" y="3958771"/>
                    <a:pt x="3318328" y="3924300"/>
                    <a:pt x="3321957" y="3918857"/>
                  </a:cubicBezTo>
                  <a:cubicBezTo>
                    <a:pt x="3325586" y="3913414"/>
                    <a:pt x="3347357" y="3933371"/>
                    <a:pt x="3332843" y="3907971"/>
                  </a:cubicBezTo>
                  <a:cubicBezTo>
                    <a:pt x="3318329" y="3882571"/>
                    <a:pt x="3227614" y="3771900"/>
                    <a:pt x="3234871" y="3766457"/>
                  </a:cubicBezTo>
                  <a:cubicBezTo>
                    <a:pt x="3242128" y="3761014"/>
                    <a:pt x="3374571" y="3884385"/>
                    <a:pt x="3376385" y="3875314"/>
                  </a:cubicBezTo>
                  <a:cubicBezTo>
                    <a:pt x="3378199" y="3866243"/>
                    <a:pt x="3276600" y="3748314"/>
                    <a:pt x="3245757" y="3712028"/>
                  </a:cubicBezTo>
                  <a:cubicBezTo>
                    <a:pt x="3214914" y="3675742"/>
                    <a:pt x="3209471" y="3699328"/>
                    <a:pt x="3191328" y="3657600"/>
                  </a:cubicBezTo>
                  <a:cubicBezTo>
                    <a:pt x="3173185" y="3615872"/>
                    <a:pt x="3158671" y="3516086"/>
                    <a:pt x="3136900" y="3461657"/>
                  </a:cubicBezTo>
                  <a:cubicBezTo>
                    <a:pt x="3115129" y="3407228"/>
                    <a:pt x="3069772" y="3412671"/>
                    <a:pt x="3060700" y="3331028"/>
                  </a:cubicBezTo>
                  <a:cubicBezTo>
                    <a:pt x="3051629" y="3249385"/>
                    <a:pt x="3093357" y="3082471"/>
                    <a:pt x="3082471" y="2971800"/>
                  </a:cubicBezTo>
                  <a:cubicBezTo>
                    <a:pt x="3071585" y="2861129"/>
                    <a:pt x="3006271" y="2759529"/>
                    <a:pt x="2995385" y="2667000"/>
                  </a:cubicBezTo>
                  <a:cubicBezTo>
                    <a:pt x="2984499" y="2574471"/>
                    <a:pt x="3015343" y="2498271"/>
                    <a:pt x="3017157" y="2416628"/>
                  </a:cubicBezTo>
                  <a:cubicBezTo>
                    <a:pt x="3018971" y="2334985"/>
                    <a:pt x="3004457" y="2253342"/>
                    <a:pt x="3006271" y="2177142"/>
                  </a:cubicBezTo>
                  <a:cubicBezTo>
                    <a:pt x="3008085" y="2100942"/>
                    <a:pt x="3031672" y="2048328"/>
                    <a:pt x="3028043" y="1959428"/>
                  </a:cubicBezTo>
                  <a:cubicBezTo>
                    <a:pt x="3024415" y="1870528"/>
                    <a:pt x="3004457" y="1729013"/>
                    <a:pt x="2984500" y="1643742"/>
                  </a:cubicBezTo>
                  <a:cubicBezTo>
                    <a:pt x="2964543" y="1558471"/>
                    <a:pt x="2931886" y="1487714"/>
                    <a:pt x="2908300" y="1447800"/>
                  </a:cubicBezTo>
                  <a:cubicBezTo>
                    <a:pt x="2884714" y="1407886"/>
                    <a:pt x="2870199" y="1415143"/>
                    <a:pt x="2842985" y="1404257"/>
                  </a:cubicBezTo>
                  <a:cubicBezTo>
                    <a:pt x="2815771" y="1393371"/>
                    <a:pt x="2774042" y="1398814"/>
                    <a:pt x="2745014" y="1382485"/>
                  </a:cubicBezTo>
                  <a:cubicBezTo>
                    <a:pt x="2715986" y="1366156"/>
                    <a:pt x="2692400" y="1318985"/>
                    <a:pt x="2668814" y="1306285"/>
                  </a:cubicBezTo>
                  <a:cubicBezTo>
                    <a:pt x="2645228" y="1293585"/>
                    <a:pt x="2614386" y="1315356"/>
                    <a:pt x="2603500" y="1306285"/>
                  </a:cubicBezTo>
                  <a:cubicBezTo>
                    <a:pt x="2592614" y="1297214"/>
                    <a:pt x="2594429" y="1282700"/>
                    <a:pt x="2603500" y="1251857"/>
                  </a:cubicBezTo>
                  <a:cubicBezTo>
                    <a:pt x="2612571" y="1221014"/>
                    <a:pt x="2643414" y="1164771"/>
                    <a:pt x="2657928" y="1121228"/>
                  </a:cubicBezTo>
                  <a:cubicBezTo>
                    <a:pt x="2672442" y="1077685"/>
                    <a:pt x="2676071" y="1050471"/>
                    <a:pt x="2690585" y="990600"/>
                  </a:cubicBezTo>
                  <a:cubicBezTo>
                    <a:pt x="2705099" y="930729"/>
                    <a:pt x="2737757" y="830943"/>
                    <a:pt x="2745014" y="762000"/>
                  </a:cubicBezTo>
                  <a:cubicBezTo>
                    <a:pt x="2752271" y="693057"/>
                    <a:pt x="2745014" y="636813"/>
                    <a:pt x="2734128" y="576942"/>
                  </a:cubicBezTo>
                  <a:cubicBezTo>
                    <a:pt x="2723242" y="517071"/>
                    <a:pt x="2692400" y="446314"/>
                    <a:pt x="2679700" y="402771"/>
                  </a:cubicBezTo>
                  <a:cubicBezTo>
                    <a:pt x="2667000" y="359228"/>
                    <a:pt x="2676071" y="346528"/>
                    <a:pt x="2657928" y="315685"/>
                  </a:cubicBezTo>
                  <a:cubicBezTo>
                    <a:pt x="2639785" y="284842"/>
                    <a:pt x="2601686" y="235857"/>
                    <a:pt x="2570843" y="217714"/>
                  </a:cubicBezTo>
                  <a:cubicBezTo>
                    <a:pt x="2540000" y="199571"/>
                    <a:pt x="2483757" y="217714"/>
                    <a:pt x="2472871" y="206828"/>
                  </a:cubicBezTo>
                  <a:cubicBezTo>
                    <a:pt x="2461985" y="195942"/>
                    <a:pt x="2516414" y="174171"/>
                    <a:pt x="2505528" y="152400"/>
                  </a:cubicBezTo>
                  <a:cubicBezTo>
                    <a:pt x="2494642" y="130629"/>
                    <a:pt x="2438400" y="101600"/>
                    <a:pt x="2407557" y="76200"/>
                  </a:cubicBezTo>
                  <a:cubicBezTo>
                    <a:pt x="2376714" y="50800"/>
                    <a:pt x="2367642" y="0"/>
                    <a:pt x="2320471" y="0"/>
                  </a:cubicBezTo>
                  <a:cubicBezTo>
                    <a:pt x="2273300" y="0"/>
                    <a:pt x="2188028" y="29029"/>
                    <a:pt x="2124528" y="76200"/>
                  </a:cubicBezTo>
                  <a:cubicBezTo>
                    <a:pt x="2061028" y="123371"/>
                    <a:pt x="1981199" y="179614"/>
                    <a:pt x="1939471" y="283028"/>
                  </a:cubicBezTo>
                  <a:cubicBezTo>
                    <a:pt x="1897743" y="386442"/>
                    <a:pt x="1888671" y="587828"/>
                    <a:pt x="1874157" y="696685"/>
                  </a:cubicBezTo>
                  <a:cubicBezTo>
                    <a:pt x="1859643" y="805542"/>
                    <a:pt x="1863271" y="870857"/>
                    <a:pt x="1852385" y="936171"/>
                  </a:cubicBezTo>
                  <a:cubicBezTo>
                    <a:pt x="1841499" y="1001485"/>
                    <a:pt x="1808843" y="1030514"/>
                    <a:pt x="1808843" y="1088571"/>
                  </a:cubicBezTo>
                  <a:cubicBezTo>
                    <a:pt x="1808843" y="1146628"/>
                    <a:pt x="1845128" y="1228271"/>
                    <a:pt x="1852385" y="1284514"/>
                  </a:cubicBezTo>
                  <a:cubicBezTo>
                    <a:pt x="1859642" y="1340757"/>
                    <a:pt x="1856013" y="1383392"/>
                    <a:pt x="1852385" y="1426028"/>
                  </a:cubicBezTo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85" name="Image 84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Image 85" descr="03b13353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714612" y="4286256"/>
            <a:ext cx="738182" cy="738182"/>
          </a:xfrm>
          <a:prstGeom prst="rect">
            <a:avLst/>
          </a:prstGeom>
        </p:spPr>
      </p:pic>
      <p:pic>
        <p:nvPicPr>
          <p:cNvPr id="87" name="Image 86" descr="gif-fete-nouvel-an-6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920000">
            <a:off x="2139385" y="515894"/>
            <a:ext cx="2044141" cy="1406804"/>
          </a:xfrm>
          <a:prstGeom prst="rect">
            <a:avLst/>
          </a:prstGeom>
        </p:spPr>
      </p:pic>
      <p:pic>
        <p:nvPicPr>
          <p:cNvPr id="88" name="Image 87" descr="gif-fete-nouvel-an-6.gif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-240000">
            <a:off x="7094277" y="425385"/>
            <a:ext cx="2004060" cy="1379220"/>
          </a:xfrm>
          <a:prstGeom prst="rect">
            <a:avLst/>
          </a:prstGeom>
        </p:spPr>
      </p:pic>
      <p:grpSp>
        <p:nvGrpSpPr>
          <p:cNvPr id="89" name="Groupe 88"/>
          <p:cNvGrpSpPr/>
          <p:nvPr/>
        </p:nvGrpSpPr>
        <p:grpSpPr>
          <a:xfrm>
            <a:off x="3643306" y="3929066"/>
            <a:ext cx="1214446" cy="2714644"/>
            <a:chOff x="1714480" y="1571612"/>
            <a:chExt cx="1144799" cy="2714644"/>
          </a:xfrm>
        </p:grpSpPr>
        <p:grpSp>
          <p:nvGrpSpPr>
            <p:cNvPr id="90" name="Groupe 87"/>
            <p:cNvGrpSpPr/>
            <p:nvPr/>
          </p:nvGrpSpPr>
          <p:grpSpPr>
            <a:xfrm>
              <a:off x="1714480" y="1571612"/>
              <a:ext cx="1143008" cy="2714644"/>
              <a:chOff x="1785918" y="500042"/>
              <a:chExt cx="1143008" cy="2714644"/>
            </a:xfrm>
          </p:grpSpPr>
          <p:pic>
            <p:nvPicPr>
              <p:cNvPr id="92" name="Image 91" descr="deguisement-de-couple-danseuses-orientales-bleues-mere-et-fille_223136.jpg"/>
              <p:cNvPicPr>
                <a:picLocks noChangeAspect="1"/>
              </p:cNvPicPr>
              <p:nvPr/>
            </p:nvPicPr>
            <p:blipFill>
              <a:blip r:embed="rId18" cstate="print"/>
              <a:srcRect l="11438" t="59219" r="77922" b="34170"/>
              <a:stretch>
                <a:fillRect/>
              </a:stretch>
            </p:blipFill>
            <p:spPr>
              <a:xfrm>
                <a:off x="2036701" y="1619115"/>
                <a:ext cx="257611" cy="271756"/>
              </a:xfrm>
              <a:prstGeom prst="rect">
                <a:avLst/>
              </a:prstGeom>
            </p:spPr>
          </p:pic>
          <p:pic>
            <p:nvPicPr>
              <p:cNvPr id="93" name="Image 92" descr="deguisement-de-couple-danseuses-orientales-bleues-mere-et-fille_223136.jpg"/>
              <p:cNvPicPr>
                <a:picLocks noChangeAspect="1"/>
              </p:cNvPicPr>
              <p:nvPr/>
            </p:nvPicPr>
            <p:blipFill>
              <a:blip r:embed="rId18" cstate="print"/>
              <a:srcRect l="26412" t="48422" r="60327" b="45400"/>
              <a:stretch>
                <a:fillRect/>
              </a:stretch>
            </p:blipFill>
            <p:spPr>
              <a:xfrm>
                <a:off x="2428100" y="1187330"/>
                <a:ext cx="321091" cy="253938"/>
              </a:xfrm>
              <a:prstGeom prst="rect">
                <a:avLst/>
              </a:prstGeom>
            </p:spPr>
          </p:pic>
          <p:sp>
            <p:nvSpPr>
              <p:cNvPr id="94" name="Forme libre 93"/>
              <p:cNvSpPr/>
              <p:nvPr/>
            </p:nvSpPr>
            <p:spPr>
              <a:xfrm>
                <a:off x="1785918" y="500042"/>
                <a:ext cx="1143008" cy="2714644"/>
              </a:xfrm>
              <a:custGeom>
                <a:avLst/>
                <a:gdLst>
                  <a:gd name="connsiteX0" fmla="*/ 2275114 w 3051629"/>
                  <a:gd name="connsiteY0" fmla="*/ 2249714 h 6489700"/>
                  <a:gd name="connsiteX1" fmla="*/ 2340428 w 3051629"/>
                  <a:gd name="connsiteY1" fmla="*/ 2304142 h 6489700"/>
                  <a:gd name="connsiteX2" fmla="*/ 2286000 w 3051629"/>
                  <a:gd name="connsiteY2" fmla="*/ 2434771 h 6489700"/>
                  <a:gd name="connsiteX3" fmla="*/ 2296886 w 3051629"/>
                  <a:gd name="connsiteY3" fmla="*/ 2663371 h 6489700"/>
                  <a:gd name="connsiteX4" fmla="*/ 2188028 w 3051629"/>
                  <a:gd name="connsiteY4" fmla="*/ 2772228 h 6489700"/>
                  <a:gd name="connsiteX5" fmla="*/ 2188028 w 3051629"/>
                  <a:gd name="connsiteY5" fmla="*/ 2848428 h 6489700"/>
                  <a:gd name="connsiteX6" fmla="*/ 2079171 w 3051629"/>
                  <a:gd name="connsiteY6" fmla="*/ 2902857 h 6489700"/>
                  <a:gd name="connsiteX7" fmla="*/ 2002971 w 3051629"/>
                  <a:gd name="connsiteY7" fmla="*/ 2859314 h 6489700"/>
                  <a:gd name="connsiteX8" fmla="*/ 2035628 w 3051629"/>
                  <a:gd name="connsiteY8" fmla="*/ 2783114 h 6489700"/>
                  <a:gd name="connsiteX9" fmla="*/ 2122714 w 3051629"/>
                  <a:gd name="connsiteY9" fmla="*/ 2576285 h 6489700"/>
                  <a:gd name="connsiteX10" fmla="*/ 2209800 w 3051629"/>
                  <a:gd name="connsiteY10" fmla="*/ 2456542 h 6489700"/>
                  <a:gd name="connsiteX11" fmla="*/ 2264228 w 3051629"/>
                  <a:gd name="connsiteY11" fmla="*/ 2097314 h 6489700"/>
                  <a:gd name="connsiteX12" fmla="*/ 2503714 w 3051629"/>
                  <a:gd name="connsiteY12" fmla="*/ 1618342 h 6489700"/>
                  <a:gd name="connsiteX13" fmla="*/ 2971800 w 3051629"/>
                  <a:gd name="connsiteY13" fmla="*/ 2217057 h 6489700"/>
                  <a:gd name="connsiteX14" fmla="*/ 2982686 w 3051629"/>
                  <a:gd name="connsiteY14" fmla="*/ 2619828 h 6489700"/>
                  <a:gd name="connsiteX15" fmla="*/ 2873828 w 3051629"/>
                  <a:gd name="connsiteY15" fmla="*/ 3000828 h 6489700"/>
                  <a:gd name="connsiteX16" fmla="*/ 2917371 w 3051629"/>
                  <a:gd name="connsiteY16" fmla="*/ 3196771 h 6489700"/>
                  <a:gd name="connsiteX17" fmla="*/ 2906486 w 3051629"/>
                  <a:gd name="connsiteY17" fmla="*/ 3338285 h 6489700"/>
                  <a:gd name="connsiteX18" fmla="*/ 2764971 w 3051629"/>
                  <a:gd name="connsiteY18" fmla="*/ 3381828 h 6489700"/>
                  <a:gd name="connsiteX19" fmla="*/ 2743200 w 3051629"/>
                  <a:gd name="connsiteY19" fmla="*/ 3272971 h 6489700"/>
                  <a:gd name="connsiteX20" fmla="*/ 2786743 w 3051629"/>
                  <a:gd name="connsiteY20" fmla="*/ 3066142 h 6489700"/>
                  <a:gd name="connsiteX21" fmla="*/ 2590800 w 3051629"/>
                  <a:gd name="connsiteY21" fmla="*/ 3164114 h 6489700"/>
                  <a:gd name="connsiteX22" fmla="*/ 2438400 w 3051629"/>
                  <a:gd name="connsiteY22" fmla="*/ 3164114 h 6489700"/>
                  <a:gd name="connsiteX23" fmla="*/ 2383971 w 3051629"/>
                  <a:gd name="connsiteY23" fmla="*/ 3131457 h 6489700"/>
                  <a:gd name="connsiteX24" fmla="*/ 2329543 w 3051629"/>
                  <a:gd name="connsiteY24" fmla="*/ 3218542 h 6489700"/>
                  <a:gd name="connsiteX25" fmla="*/ 2231571 w 3051629"/>
                  <a:gd name="connsiteY25" fmla="*/ 3272971 h 6489700"/>
                  <a:gd name="connsiteX26" fmla="*/ 2209800 w 3051629"/>
                  <a:gd name="connsiteY26" fmla="*/ 3316514 h 6489700"/>
                  <a:gd name="connsiteX27" fmla="*/ 2111828 w 3051629"/>
                  <a:gd name="connsiteY27" fmla="*/ 3360057 h 6489700"/>
                  <a:gd name="connsiteX28" fmla="*/ 2100943 w 3051629"/>
                  <a:gd name="connsiteY28" fmla="*/ 3349171 h 6489700"/>
                  <a:gd name="connsiteX29" fmla="*/ 2079171 w 3051629"/>
                  <a:gd name="connsiteY29" fmla="*/ 3403600 h 6489700"/>
                  <a:gd name="connsiteX30" fmla="*/ 2090057 w 3051629"/>
                  <a:gd name="connsiteY30" fmla="*/ 3512457 h 6489700"/>
                  <a:gd name="connsiteX31" fmla="*/ 2057400 w 3051629"/>
                  <a:gd name="connsiteY31" fmla="*/ 3632200 h 6489700"/>
                  <a:gd name="connsiteX32" fmla="*/ 2155371 w 3051629"/>
                  <a:gd name="connsiteY32" fmla="*/ 3686628 h 6489700"/>
                  <a:gd name="connsiteX33" fmla="*/ 2144486 w 3051629"/>
                  <a:gd name="connsiteY33" fmla="*/ 3915228 h 6489700"/>
                  <a:gd name="connsiteX34" fmla="*/ 2198914 w 3051629"/>
                  <a:gd name="connsiteY34" fmla="*/ 4089400 h 6489700"/>
                  <a:gd name="connsiteX35" fmla="*/ 2242457 w 3051629"/>
                  <a:gd name="connsiteY35" fmla="*/ 4154714 h 6489700"/>
                  <a:gd name="connsiteX36" fmla="*/ 2198914 w 3051629"/>
                  <a:gd name="connsiteY36" fmla="*/ 4252685 h 6489700"/>
                  <a:gd name="connsiteX37" fmla="*/ 2275114 w 3051629"/>
                  <a:gd name="connsiteY37" fmla="*/ 4328885 h 6489700"/>
                  <a:gd name="connsiteX38" fmla="*/ 2296886 w 3051629"/>
                  <a:gd name="connsiteY38" fmla="*/ 4557485 h 6489700"/>
                  <a:gd name="connsiteX39" fmla="*/ 2438400 w 3051629"/>
                  <a:gd name="connsiteY39" fmla="*/ 4709885 h 6489700"/>
                  <a:gd name="connsiteX40" fmla="*/ 2525486 w 3051629"/>
                  <a:gd name="connsiteY40" fmla="*/ 4884057 h 6489700"/>
                  <a:gd name="connsiteX41" fmla="*/ 2525486 w 3051629"/>
                  <a:gd name="connsiteY41" fmla="*/ 4971142 h 6489700"/>
                  <a:gd name="connsiteX42" fmla="*/ 2590800 w 3051629"/>
                  <a:gd name="connsiteY42" fmla="*/ 5112657 h 6489700"/>
                  <a:gd name="connsiteX43" fmla="*/ 2623457 w 3051629"/>
                  <a:gd name="connsiteY43" fmla="*/ 5275942 h 6489700"/>
                  <a:gd name="connsiteX44" fmla="*/ 2688771 w 3051629"/>
                  <a:gd name="connsiteY44" fmla="*/ 5319485 h 6489700"/>
                  <a:gd name="connsiteX45" fmla="*/ 2754086 w 3051629"/>
                  <a:gd name="connsiteY45" fmla="*/ 5406571 h 6489700"/>
                  <a:gd name="connsiteX46" fmla="*/ 2710543 w 3051629"/>
                  <a:gd name="connsiteY46" fmla="*/ 5504542 h 6489700"/>
                  <a:gd name="connsiteX47" fmla="*/ 2743200 w 3051629"/>
                  <a:gd name="connsiteY47" fmla="*/ 5558971 h 6489700"/>
                  <a:gd name="connsiteX48" fmla="*/ 2830286 w 3051629"/>
                  <a:gd name="connsiteY48" fmla="*/ 5580742 h 6489700"/>
                  <a:gd name="connsiteX49" fmla="*/ 2884714 w 3051629"/>
                  <a:gd name="connsiteY49" fmla="*/ 5722257 h 6489700"/>
                  <a:gd name="connsiteX50" fmla="*/ 2797628 w 3051629"/>
                  <a:gd name="connsiteY50" fmla="*/ 5874657 h 6489700"/>
                  <a:gd name="connsiteX51" fmla="*/ 2873828 w 3051629"/>
                  <a:gd name="connsiteY51" fmla="*/ 5983514 h 6489700"/>
                  <a:gd name="connsiteX52" fmla="*/ 2939143 w 3051629"/>
                  <a:gd name="connsiteY52" fmla="*/ 5994400 h 6489700"/>
                  <a:gd name="connsiteX53" fmla="*/ 2939143 w 3051629"/>
                  <a:gd name="connsiteY53" fmla="*/ 6081485 h 6489700"/>
                  <a:gd name="connsiteX54" fmla="*/ 2950028 w 3051629"/>
                  <a:gd name="connsiteY54" fmla="*/ 6157685 h 6489700"/>
                  <a:gd name="connsiteX55" fmla="*/ 2917371 w 3051629"/>
                  <a:gd name="connsiteY55" fmla="*/ 6190342 h 6489700"/>
                  <a:gd name="connsiteX56" fmla="*/ 2993571 w 3051629"/>
                  <a:gd name="connsiteY56" fmla="*/ 6266542 h 6489700"/>
                  <a:gd name="connsiteX57" fmla="*/ 2971800 w 3051629"/>
                  <a:gd name="connsiteY57" fmla="*/ 6418942 h 6489700"/>
                  <a:gd name="connsiteX58" fmla="*/ 2895600 w 3051629"/>
                  <a:gd name="connsiteY58" fmla="*/ 6462485 h 6489700"/>
                  <a:gd name="connsiteX59" fmla="*/ 2688771 w 3051629"/>
                  <a:gd name="connsiteY59" fmla="*/ 6473371 h 6489700"/>
                  <a:gd name="connsiteX60" fmla="*/ 2590800 w 3051629"/>
                  <a:gd name="connsiteY60" fmla="*/ 6364514 h 6489700"/>
                  <a:gd name="connsiteX61" fmla="*/ 2645228 w 3051629"/>
                  <a:gd name="connsiteY61" fmla="*/ 6233885 h 6489700"/>
                  <a:gd name="connsiteX62" fmla="*/ 2601686 w 3051629"/>
                  <a:gd name="connsiteY62" fmla="*/ 6157685 h 6489700"/>
                  <a:gd name="connsiteX63" fmla="*/ 2623457 w 3051629"/>
                  <a:gd name="connsiteY63" fmla="*/ 6070600 h 6489700"/>
                  <a:gd name="connsiteX64" fmla="*/ 2601686 w 3051629"/>
                  <a:gd name="connsiteY64" fmla="*/ 5994400 h 6489700"/>
                  <a:gd name="connsiteX65" fmla="*/ 2503714 w 3051629"/>
                  <a:gd name="connsiteY65" fmla="*/ 6016171 h 6489700"/>
                  <a:gd name="connsiteX66" fmla="*/ 2340428 w 3051629"/>
                  <a:gd name="connsiteY66" fmla="*/ 6027057 h 6489700"/>
                  <a:gd name="connsiteX67" fmla="*/ 2231571 w 3051629"/>
                  <a:gd name="connsiteY67" fmla="*/ 5929085 h 6489700"/>
                  <a:gd name="connsiteX68" fmla="*/ 1970314 w 3051629"/>
                  <a:gd name="connsiteY68" fmla="*/ 5482771 h 6489700"/>
                  <a:gd name="connsiteX69" fmla="*/ 1807028 w 3051629"/>
                  <a:gd name="connsiteY69" fmla="*/ 5014685 h 6489700"/>
                  <a:gd name="connsiteX70" fmla="*/ 1676400 w 3051629"/>
                  <a:gd name="connsiteY70" fmla="*/ 4688114 h 6489700"/>
                  <a:gd name="connsiteX71" fmla="*/ 1578428 w 3051629"/>
                  <a:gd name="connsiteY71" fmla="*/ 4470400 h 6489700"/>
                  <a:gd name="connsiteX72" fmla="*/ 1436914 w 3051629"/>
                  <a:gd name="connsiteY72" fmla="*/ 4296228 h 6489700"/>
                  <a:gd name="connsiteX73" fmla="*/ 1393371 w 3051629"/>
                  <a:gd name="connsiteY73" fmla="*/ 4143828 h 6489700"/>
                  <a:gd name="connsiteX74" fmla="*/ 1349828 w 3051629"/>
                  <a:gd name="connsiteY74" fmla="*/ 4154714 h 6489700"/>
                  <a:gd name="connsiteX75" fmla="*/ 1371600 w 3051629"/>
                  <a:gd name="connsiteY75" fmla="*/ 4328885 h 6489700"/>
                  <a:gd name="connsiteX76" fmla="*/ 1349828 w 3051629"/>
                  <a:gd name="connsiteY76" fmla="*/ 4535714 h 6489700"/>
                  <a:gd name="connsiteX77" fmla="*/ 1295400 w 3051629"/>
                  <a:gd name="connsiteY77" fmla="*/ 4699000 h 6489700"/>
                  <a:gd name="connsiteX78" fmla="*/ 1295400 w 3051629"/>
                  <a:gd name="connsiteY78" fmla="*/ 4894942 h 6489700"/>
                  <a:gd name="connsiteX79" fmla="*/ 1240971 w 3051629"/>
                  <a:gd name="connsiteY79" fmla="*/ 5058228 h 6489700"/>
                  <a:gd name="connsiteX80" fmla="*/ 1317171 w 3051629"/>
                  <a:gd name="connsiteY80" fmla="*/ 5275942 h 6489700"/>
                  <a:gd name="connsiteX81" fmla="*/ 1426028 w 3051629"/>
                  <a:gd name="connsiteY81" fmla="*/ 5602514 h 6489700"/>
                  <a:gd name="connsiteX82" fmla="*/ 1480457 w 3051629"/>
                  <a:gd name="connsiteY82" fmla="*/ 5809342 h 6489700"/>
                  <a:gd name="connsiteX83" fmla="*/ 1360714 w 3051629"/>
                  <a:gd name="connsiteY83" fmla="*/ 5961742 h 6489700"/>
                  <a:gd name="connsiteX84" fmla="*/ 1186543 w 3051629"/>
                  <a:gd name="connsiteY84" fmla="*/ 5972628 h 6489700"/>
                  <a:gd name="connsiteX85" fmla="*/ 1164771 w 3051629"/>
                  <a:gd name="connsiteY85" fmla="*/ 6016171 h 6489700"/>
                  <a:gd name="connsiteX86" fmla="*/ 1175657 w 3051629"/>
                  <a:gd name="connsiteY86" fmla="*/ 6114142 h 6489700"/>
                  <a:gd name="connsiteX87" fmla="*/ 1197428 w 3051629"/>
                  <a:gd name="connsiteY87" fmla="*/ 6168571 h 6489700"/>
                  <a:gd name="connsiteX88" fmla="*/ 1143000 w 3051629"/>
                  <a:gd name="connsiteY88" fmla="*/ 6233885 h 6489700"/>
                  <a:gd name="connsiteX89" fmla="*/ 1175657 w 3051629"/>
                  <a:gd name="connsiteY89" fmla="*/ 6331857 h 6489700"/>
                  <a:gd name="connsiteX90" fmla="*/ 1132114 w 3051629"/>
                  <a:gd name="connsiteY90" fmla="*/ 6451600 h 6489700"/>
                  <a:gd name="connsiteX91" fmla="*/ 947057 w 3051629"/>
                  <a:gd name="connsiteY91" fmla="*/ 6451600 h 6489700"/>
                  <a:gd name="connsiteX92" fmla="*/ 794657 w 3051629"/>
                  <a:gd name="connsiteY92" fmla="*/ 6397171 h 6489700"/>
                  <a:gd name="connsiteX93" fmla="*/ 772886 w 3051629"/>
                  <a:gd name="connsiteY93" fmla="*/ 6299200 h 6489700"/>
                  <a:gd name="connsiteX94" fmla="*/ 870857 w 3051629"/>
                  <a:gd name="connsiteY94" fmla="*/ 6146800 h 6489700"/>
                  <a:gd name="connsiteX95" fmla="*/ 838200 w 3051629"/>
                  <a:gd name="connsiteY95" fmla="*/ 6103257 h 6489700"/>
                  <a:gd name="connsiteX96" fmla="*/ 870857 w 3051629"/>
                  <a:gd name="connsiteY96" fmla="*/ 6016171 h 6489700"/>
                  <a:gd name="connsiteX97" fmla="*/ 783771 w 3051629"/>
                  <a:gd name="connsiteY97" fmla="*/ 6005285 h 6489700"/>
                  <a:gd name="connsiteX98" fmla="*/ 718457 w 3051629"/>
                  <a:gd name="connsiteY98" fmla="*/ 5983514 h 6489700"/>
                  <a:gd name="connsiteX99" fmla="*/ 664028 w 3051629"/>
                  <a:gd name="connsiteY99" fmla="*/ 5842000 h 6489700"/>
                  <a:gd name="connsiteX100" fmla="*/ 620486 w 3051629"/>
                  <a:gd name="connsiteY100" fmla="*/ 5765800 h 6489700"/>
                  <a:gd name="connsiteX101" fmla="*/ 631371 w 3051629"/>
                  <a:gd name="connsiteY101" fmla="*/ 5482771 h 6489700"/>
                  <a:gd name="connsiteX102" fmla="*/ 664028 w 3051629"/>
                  <a:gd name="connsiteY102" fmla="*/ 4655457 h 6489700"/>
                  <a:gd name="connsiteX103" fmla="*/ 653143 w 3051629"/>
                  <a:gd name="connsiteY103" fmla="*/ 3839028 h 6489700"/>
                  <a:gd name="connsiteX104" fmla="*/ 653143 w 3051629"/>
                  <a:gd name="connsiteY104" fmla="*/ 3414485 h 6489700"/>
                  <a:gd name="connsiteX105" fmla="*/ 718457 w 3051629"/>
                  <a:gd name="connsiteY105" fmla="*/ 3033485 h 6489700"/>
                  <a:gd name="connsiteX106" fmla="*/ 827314 w 3051629"/>
                  <a:gd name="connsiteY106" fmla="*/ 2761342 h 6489700"/>
                  <a:gd name="connsiteX107" fmla="*/ 870857 w 3051629"/>
                  <a:gd name="connsiteY107" fmla="*/ 2674257 h 6489700"/>
                  <a:gd name="connsiteX108" fmla="*/ 783771 w 3051629"/>
                  <a:gd name="connsiteY108" fmla="*/ 2630714 h 6489700"/>
                  <a:gd name="connsiteX109" fmla="*/ 707571 w 3051629"/>
                  <a:gd name="connsiteY109" fmla="*/ 2641600 h 6489700"/>
                  <a:gd name="connsiteX110" fmla="*/ 620486 w 3051629"/>
                  <a:gd name="connsiteY110" fmla="*/ 2598057 h 6489700"/>
                  <a:gd name="connsiteX111" fmla="*/ 685800 w 3051629"/>
                  <a:gd name="connsiteY111" fmla="*/ 2543628 h 6489700"/>
                  <a:gd name="connsiteX112" fmla="*/ 544286 w 3051629"/>
                  <a:gd name="connsiteY112" fmla="*/ 2369457 h 6489700"/>
                  <a:gd name="connsiteX113" fmla="*/ 674914 w 3051629"/>
                  <a:gd name="connsiteY113" fmla="*/ 2325914 h 6489700"/>
                  <a:gd name="connsiteX114" fmla="*/ 859971 w 3051629"/>
                  <a:gd name="connsiteY114" fmla="*/ 2500085 h 6489700"/>
                  <a:gd name="connsiteX115" fmla="*/ 936171 w 3051629"/>
                  <a:gd name="connsiteY115" fmla="*/ 2587171 h 6489700"/>
                  <a:gd name="connsiteX116" fmla="*/ 707571 w 3051629"/>
                  <a:gd name="connsiteY116" fmla="*/ 3000828 h 6489700"/>
                  <a:gd name="connsiteX117" fmla="*/ 707571 w 3051629"/>
                  <a:gd name="connsiteY117" fmla="*/ 3000828 h 6489700"/>
                  <a:gd name="connsiteX118" fmla="*/ 576943 w 3051629"/>
                  <a:gd name="connsiteY118" fmla="*/ 2935514 h 6489700"/>
                  <a:gd name="connsiteX119" fmla="*/ 555171 w 3051629"/>
                  <a:gd name="connsiteY119" fmla="*/ 2968171 h 6489700"/>
                  <a:gd name="connsiteX120" fmla="*/ 446314 w 3051629"/>
                  <a:gd name="connsiteY120" fmla="*/ 2924628 h 6489700"/>
                  <a:gd name="connsiteX121" fmla="*/ 315686 w 3051629"/>
                  <a:gd name="connsiteY121" fmla="*/ 2924628 h 6489700"/>
                  <a:gd name="connsiteX122" fmla="*/ 195943 w 3051629"/>
                  <a:gd name="connsiteY122" fmla="*/ 2913742 h 6489700"/>
                  <a:gd name="connsiteX123" fmla="*/ 76200 w 3051629"/>
                  <a:gd name="connsiteY123" fmla="*/ 2761342 h 6489700"/>
                  <a:gd name="connsiteX124" fmla="*/ 21771 w 3051629"/>
                  <a:gd name="connsiteY124" fmla="*/ 2565400 h 6489700"/>
                  <a:gd name="connsiteX125" fmla="*/ 21771 w 3051629"/>
                  <a:gd name="connsiteY125" fmla="*/ 2195285 h 6489700"/>
                  <a:gd name="connsiteX126" fmla="*/ 152400 w 3051629"/>
                  <a:gd name="connsiteY126" fmla="*/ 1966685 h 6489700"/>
                  <a:gd name="connsiteX127" fmla="*/ 304800 w 3051629"/>
                  <a:gd name="connsiteY127" fmla="*/ 1803400 h 6489700"/>
                  <a:gd name="connsiteX128" fmla="*/ 381000 w 3051629"/>
                  <a:gd name="connsiteY128" fmla="*/ 1683657 h 6489700"/>
                  <a:gd name="connsiteX129" fmla="*/ 555171 w 3051629"/>
                  <a:gd name="connsiteY129" fmla="*/ 1563914 h 6489700"/>
                  <a:gd name="connsiteX130" fmla="*/ 685800 w 3051629"/>
                  <a:gd name="connsiteY130" fmla="*/ 1574800 h 6489700"/>
                  <a:gd name="connsiteX131" fmla="*/ 849086 w 3051629"/>
                  <a:gd name="connsiteY131" fmla="*/ 1465942 h 6489700"/>
                  <a:gd name="connsiteX132" fmla="*/ 925286 w 3051629"/>
                  <a:gd name="connsiteY132" fmla="*/ 1444171 h 6489700"/>
                  <a:gd name="connsiteX133" fmla="*/ 1034143 w 3051629"/>
                  <a:gd name="connsiteY133" fmla="*/ 1161142 h 6489700"/>
                  <a:gd name="connsiteX134" fmla="*/ 990600 w 3051629"/>
                  <a:gd name="connsiteY134" fmla="*/ 1128485 h 6489700"/>
                  <a:gd name="connsiteX135" fmla="*/ 1066800 w 3051629"/>
                  <a:gd name="connsiteY135" fmla="*/ 1041400 h 6489700"/>
                  <a:gd name="connsiteX136" fmla="*/ 1045028 w 3051629"/>
                  <a:gd name="connsiteY136" fmla="*/ 780142 h 6489700"/>
                  <a:gd name="connsiteX137" fmla="*/ 1012371 w 3051629"/>
                  <a:gd name="connsiteY137" fmla="*/ 518885 h 6489700"/>
                  <a:gd name="connsiteX138" fmla="*/ 1077686 w 3051629"/>
                  <a:gd name="connsiteY138" fmla="*/ 246742 h 6489700"/>
                  <a:gd name="connsiteX139" fmla="*/ 1349828 w 3051629"/>
                  <a:gd name="connsiteY139" fmla="*/ 50800 h 6489700"/>
                  <a:gd name="connsiteX140" fmla="*/ 1698171 w 3051629"/>
                  <a:gd name="connsiteY140" fmla="*/ 29028 h 6489700"/>
                  <a:gd name="connsiteX141" fmla="*/ 1937657 w 3051629"/>
                  <a:gd name="connsiteY141" fmla="*/ 224971 h 6489700"/>
                  <a:gd name="connsiteX142" fmla="*/ 1992086 w 3051629"/>
                  <a:gd name="connsiteY142" fmla="*/ 529771 h 6489700"/>
                  <a:gd name="connsiteX143" fmla="*/ 1959428 w 3051629"/>
                  <a:gd name="connsiteY143" fmla="*/ 703942 h 6489700"/>
                  <a:gd name="connsiteX144" fmla="*/ 1981200 w 3051629"/>
                  <a:gd name="connsiteY144" fmla="*/ 791028 h 6489700"/>
                  <a:gd name="connsiteX145" fmla="*/ 1992086 w 3051629"/>
                  <a:gd name="connsiteY145" fmla="*/ 856342 h 6489700"/>
                  <a:gd name="connsiteX146" fmla="*/ 1992086 w 3051629"/>
                  <a:gd name="connsiteY146" fmla="*/ 932542 h 6489700"/>
                  <a:gd name="connsiteX147" fmla="*/ 2046514 w 3051629"/>
                  <a:gd name="connsiteY147" fmla="*/ 1063171 h 6489700"/>
                  <a:gd name="connsiteX148" fmla="*/ 2155371 w 3051629"/>
                  <a:gd name="connsiteY148" fmla="*/ 1237342 h 6489700"/>
                  <a:gd name="connsiteX149" fmla="*/ 2231571 w 3051629"/>
                  <a:gd name="connsiteY149" fmla="*/ 1389742 h 6489700"/>
                  <a:gd name="connsiteX150" fmla="*/ 2318657 w 3051629"/>
                  <a:gd name="connsiteY150" fmla="*/ 1465942 h 6489700"/>
                  <a:gd name="connsiteX151" fmla="*/ 2416628 w 3051629"/>
                  <a:gd name="connsiteY151" fmla="*/ 1585685 h 6489700"/>
                  <a:gd name="connsiteX152" fmla="*/ 2460171 w 3051629"/>
                  <a:gd name="connsiteY152" fmla="*/ 1618342 h 6489700"/>
                  <a:gd name="connsiteX153" fmla="*/ 2460171 w 3051629"/>
                  <a:gd name="connsiteY153" fmla="*/ 1618342 h 6489700"/>
                  <a:gd name="connsiteX154" fmla="*/ 2460171 w 3051629"/>
                  <a:gd name="connsiteY154" fmla="*/ 1618342 h 6489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</a:cxnLst>
                <a:rect l="l" t="t" r="r" b="b"/>
                <a:pathLst>
                  <a:path w="3051629" h="6489700">
                    <a:moveTo>
                      <a:pt x="2275114" y="2249714"/>
                    </a:moveTo>
                    <a:cubicBezTo>
                      <a:pt x="2306864" y="2261506"/>
                      <a:pt x="2338614" y="2273299"/>
                      <a:pt x="2340428" y="2304142"/>
                    </a:cubicBezTo>
                    <a:cubicBezTo>
                      <a:pt x="2342242" y="2334985"/>
                      <a:pt x="2293257" y="2374900"/>
                      <a:pt x="2286000" y="2434771"/>
                    </a:cubicBezTo>
                    <a:cubicBezTo>
                      <a:pt x="2278743" y="2494642"/>
                      <a:pt x="2313215" y="2607128"/>
                      <a:pt x="2296886" y="2663371"/>
                    </a:cubicBezTo>
                    <a:cubicBezTo>
                      <a:pt x="2280557" y="2719614"/>
                      <a:pt x="2206171" y="2741385"/>
                      <a:pt x="2188028" y="2772228"/>
                    </a:cubicBezTo>
                    <a:cubicBezTo>
                      <a:pt x="2169885" y="2803071"/>
                      <a:pt x="2206171" y="2826657"/>
                      <a:pt x="2188028" y="2848428"/>
                    </a:cubicBezTo>
                    <a:cubicBezTo>
                      <a:pt x="2169885" y="2870199"/>
                      <a:pt x="2110014" y="2901043"/>
                      <a:pt x="2079171" y="2902857"/>
                    </a:cubicBezTo>
                    <a:cubicBezTo>
                      <a:pt x="2048328" y="2904671"/>
                      <a:pt x="2010228" y="2879271"/>
                      <a:pt x="2002971" y="2859314"/>
                    </a:cubicBezTo>
                    <a:cubicBezTo>
                      <a:pt x="1995714" y="2839357"/>
                      <a:pt x="2015671" y="2830285"/>
                      <a:pt x="2035628" y="2783114"/>
                    </a:cubicBezTo>
                    <a:cubicBezTo>
                      <a:pt x="2055585" y="2735943"/>
                      <a:pt x="2093685" y="2630714"/>
                      <a:pt x="2122714" y="2576285"/>
                    </a:cubicBezTo>
                    <a:cubicBezTo>
                      <a:pt x="2151743" y="2521856"/>
                      <a:pt x="2186214" y="2536370"/>
                      <a:pt x="2209800" y="2456542"/>
                    </a:cubicBezTo>
                    <a:cubicBezTo>
                      <a:pt x="2233386" y="2376714"/>
                      <a:pt x="2215242" y="2237014"/>
                      <a:pt x="2264228" y="2097314"/>
                    </a:cubicBezTo>
                    <a:cubicBezTo>
                      <a:pt x="2313214" y="1957614"/>
                      <a:pt x="2385785" y="1598385"/>
                      <a:pt x="2503714" y="1618342"/>
                    </a:cubicBezTo>
                    <a:cubicBezTo>
                      <a:pt x="2621643" y="1638299"/>
                      <a:pt x="2891971" y="2050143"/>
                      <a:pt x="2971800" y="2217057"/>
                    </a:cubicBezTo>
                    <a:cubicBezTo>
                      <a:pt x="3051629" y="2383971"/>
                      <a:pt x="2999015" y="2489200"/>
                      <a:pt x="2982686" y="2619828"/>
                    </a:cubicBezTo>
                    <a:cubicBezTo>
                      <a:pt x="2966357" y="2750457"/>
                      <a:pt x="2884714" y="2904671"/>
                      <a:pt x="2873828" y="3000828"/>
                    </a:cubicBezTo>
                    <a:cubicBezTo>
                      <a:pt x="2862942" y="3096985"/>
                      <a:pt x="2911928" y="3140528"/>
                      <a:pt x="2917371" y="3196771"/>
                    </a:cubicBezTo>
                    <a:cubicBezTo>
                      <a:pt x="2922814" y="3253014"/>
                      <a:pt x="2931886" y="3307442"/>
                      <a:pt x="2906486" y="3338285"/>
                    </a:cubicBezTo>
                    <a:cubicBezTo>
                      <a:pt x="2881086" y="3369128"/>
                      <a:pt x="2792185" y="3392714"/>
                      <a:pt x="2764971" y="3381828"/>
                    </a:cubicBezTo>
                    <a:cubicBezTo>
                      <a:pt x="2737757" y="3370942"/>
                      <a:pt x="2739571" y="3325585"/>
                      <a:pt x="2743200" y="3272971"/>
                    </a:cubicBezTo>
                    <a:cubicBezTo>
                      <a:pt x="2746829" y="3220357"/>
                      <a:pt x="2812143" y="3084285"/>
                      <a:pt x="2786743" y="3066142"/>
                    </a:cubicBezTo>
                    <a:cubicBezTo>
                      <a:pt x="2761343" y="3047999"/>
                      <a:pt x="2648857" y="3147785"/>
                      <a:pt x="2590800" y="3164114"/>
                    </a:cubicBezTo>
                    <a:cubicBezTo>
                      <a:pt x="2532743" y="3180443"/>
                      <a:pt x="2472872" y="3169557"/>
                      <a:pt x="2438400" y="3164114"/>
                    </a:cubicBezTo>
                    <a:cubicBezTo>
                      <a:pt x="2403929" y="3158671"/>
                      <a:pt x="2402114" y="3122386"/>
                      <a:pt x="2383971" y="3131457"/>
                    </a:cubicBezTo>
                    <a:cubicBezTo>
                      <a:pt x="2365828" y="3140528"/>
                      <a:pt x="2354943" y="3194956"/>
                      <a:pt x="2329543" y="3218542"/>
                    </a:cubicBezTo>
                    <a:cubicBezTo>
                      <a:pt x="2304143" y="3242128"/>
                      <a:pt x="2251528" y="3256642"/>
                      <a:pt x="2231571" y="3272971"/>
                    </a:cubicBezTo>
                    <a:cubicBezTo>
                      <a:pt x="2211614" y="3289300"/>
                      <a:pt x="2229757" y="3302000"/>
                      <a:pt x="2209800" y="3316514"/>
                    </a:cubicBezTo>
                    <a:cubicBezTo>
                      <a:pt x="2189843" y="3331028"/>
                      <a:pt x="2129971" y="3354614"/>
                      <a:pt x="2111828" y="3360057"/>
                    </a:cubicBezTo>
                    <a:cubicBezTo>
                      <a:pt x="2093685" y="3365500"/>
                      <a:pt x="2106386" y="3341914"/>
                      <a:pt x="2100943" y="3349171"/>
                    </a:cubicBezTo>
                    <a:cubicBezTo>
                      <a:pt x="2095500" y="3356428"/>
                      <a:pt x="2080985" y="3376386"/>
                      <a:pt x="2079171" y="3403600"/>
                    </a:cubicBezTo>
                    <a:cubicBezTo>
                      <a:pt x="2077357" y="3430814"/>
                      <a:pt x="2093686" y="3474357"/>
                      <a:pt x="2090057" y="3512457"/>
                    </a:cubicBezTo>
                    <a:cubicBezTo>
                      <a:pt x="2086429" y="3550557"/>
                      <a:pt x="2046514" y="3603171"/>
                      <a:pt x="2057400" y="3632200"/>
                    </a:cubicBezTo>
                    <a:cubicBezTo>
                      <a:pt x="2068286" y="3661229"/>
                      <a:pt x="2140857" y="3639457"/>
                      <a:pt x="2155371" y="3686628"/>
                    </a:cubicBezTo>
                    <a:cubicBezTo>
                      <a:pt x="2169885" y="3733799"/>
                      <a:pt x="2137229" y="3848099"/>
                      <a:pt x="2144486" y="3915228"/>
                    </a:cubicBezTo>
                    <a:cubicBezTo>
                      <a:pt x="2151743" y="3982357"/>
                      <a:pt x="2182586" y="4049486"/>
                      <a:pt x="2198914" y="4089400"/>
                    </a:cubicBezTo>
                    <a:cubicBezTo>
                      <a:pt x="2215242" y="4129314"/>
                      <a:pt x="2242457" y="4127500"/>
                      <a:pt x="2242457" y="4154714"/>
                    </a:cubicBezTo>
                    <a:cubicBezTo>
                      <a:pt x="2242457" y="4181928"/>
                      <a:pt x="2193471" y="4223657"/>
                      <a:pt x="2198914" y="4252685"/>
                    </a:cubicBezTo>
                    <a:cubicBezTo>
                      <a:pt x="2204357" y="4281713"/>
                      <a:pt x="2258785" y="4278085"/>
                      <a:pt x="2275114" y="4328885"/>
                    </a:cubicBezTo>
                    <a:cubicBezTo>
                      <a:pt x="2291443" y="4379685"/>
                      <a:pt x="2269672" y="4493985"/>
                      <a:pt x="2296886" y="4557485"/>
                    </a:cubicBezTo>
                    <a:cubicBezTo>
                      <a:pt x="2324100" y="4620985"/>
                      <a:pt x="2400300" y="4655456"/>
                      <a:pt x="2438400" y="4709885"/>
                    </a:cubicBezTo>
                    <a:cubicBezTo>
                      <a:pt x="2476500" y="4764314"/>
                      <a:pt x="2510972" y="4840514"/>
                      <a:pt x="2525486" y="4884057"/>
                    </a:cubicBezTo>
                    <a:cubicBezTo>
                      <a:pt x="2540000" y="4927600"/>
                      <a:pt x="2514600" y="4933042"/>
                      <a:pt x="2525486" y="4971142"/>
                    </a:cubicBezTo>
                    <a:cubicBezTo>
                      <a:pt x="2536372" y="5009242"/>
                      <a:pt x="2574472" y="5061857"/>
                      <a:pt x="2590800" y="5112657"/>
                    </a:cubicBezTo>
                    <a:cubicBezTo>
                      <a:pt x="2607129" y="5163457"/>
                      <a:pt x="2607129" y="5241471"/>
                      <a:pt x="2623457" y="5275942"/>
                    </a:cubicBezTo>
                    <a:cubicBezTo>
                      <a:pt x="2639785" y="5310413"/>
                      <a:pt x="2667000" y="5297714"/>
                      <a:pt x="2688771" y="5319485"/>
                    </a:cubicBezTo>
                    <a:cubicBezTo>
                      <a:pt x="2710542" y="5341256"/>
                      <a:pt x="2750457" y="5375728"/>
                      <a:pt x="2754086" y="5406571"/>
                    </a:cubicBezTo>
                    <a:cubicBezTo>
                      <a:pt x="2757715" y="5437414"/>
                      <a:pt x="2712357" y="5479142"/>
                      <a:pt x="2710543" y="5504542"/>
                    </a:cubicBezTo>
                    <a:cubicBezTo>
                      <a:pt x="2708729" y="5529942"/>
                      <a:pt x="2723243" y="5546271"/>
                      <a:pt x="2743200" y="5558971"/>
                    </a:cubicBezTo>
                    <a:cubicBezTo>
                      <a:pt x="2763157" y="5571671"/>
                      <a:pt x="2806700" y="5553528"/>
                      <a:pt x="2830286" y="5580742"/>
                    </a:cubicBezTo>
                    <a:cubicBezTo>
                      <a:pt x="2853872" y="5607956"/>
                      <a:pt x="2890157" y="5673271"/>
                      <a:pt x="2884714" y="5722257"/>
                    </a:cubicBezTo>
                    <a:cubicBezTo>
                      <a:pt x="2879271" y="5771243"/>
                      <a:pt x="2799442" y="5831114"/>
                      <a:pt x="2797628" y="5874657"/>
                    </a:cubicBezTo>
                    <a:cubicBezTo>
                      <a:pt x="2795814" y="5918200"/>
                      <a:pt x="2850242" y="5963557"/>
                      <a:pt x="2873828" y="5983514"/>
                    </a:cubicBezTo>
                    <a:cubicBezTo>
                      <a:pt x="2897414" y="6003471"/>
                      <a:pt x="2928257" y="5978072"/>
                      <a:pt x="2939143" y="5994400"/>
                    </a:cubicBezTo>
                    <a:cubicBezTo>
                      <a:pt x="2950029" y="6010729"/>
                      <a:pt x="2937329" y="6054271"/>
                      <a:pt x="2939143" y="6081485"/>
                    </a:cubicBezTo>
                    <a:cubicBezTo>
                      <a:pt x="2940957" y="6108699"/>
                      <a:pt x="2953657" y="6139542"/>
                      <a:pt x="2950028" y="6157685"/>
                    </a:cubicBezTo>
                    <a:cubicBezTo>
                      <a:pt x="2946399" y="6175828"/>
                      <a:pt x="2910114" y="6172199"/>
                      <a:pt x="2917371" y="6190342"/>
                    </a:cubicBezTo>
                    <a:cubicBezTo>
                      <a:pt x="2924628" y="6208485"/>
                      <a:pt x="2984500" y="6228442"/>
                      <a:pt x="2993571" y="6266542"/>
                    </a:cubicBezTo>
                    <a:cubicBezTo>
                      <a:pt x="3002643" y="6304642"/>
                      <a:pt x="2988128" y="6386285"/>
                      <a:pt x="2971800" y="6418942"/>
                    </a:cubicBezTo>
                    <a:cubicBezTo>
                      <a:pt x="2955472" y="6451599"/>
                      <a:pt x="2942771" y="6453414"/>
                      <a:pt x="2895600" y="6462485"/>
                    </a:cubicBezTo>
                    <a:cubicBezTo>
                      <a:pt x="2848429" y="6471556"/>
                      <a:pt x="2739571" y="6489700"/>
                      <a:pt x="2688771" y="6473371"/>
                    </a:cubicBezTo>
                    <a:cubicBezTo>
                      <a:pt x="2637971" y="6457043"/>
                      <a:pt x="2598057" y="6404428"/>
                      <a:pt x="2590800" y="6364514"/>
                    </a:cubicBezTo>
                    <a:cubicBezTo>
                      <a:pt x="2583543" y="6324600"/>
                      <a:pt x="2643414" y="6268356"/>
                      <a:pt x="2645228" y="6233885"/>
                    </a:cubicBezTo>
                    <a:cubicBezTo>
                      <a:pt x="2647042" y="6199414"/>
                      <a:pt x="2605314" y="6184899"/>
                      <a:pt x="2601686" y="6157685"/>
                    </a:cubicBezTo>
                    <a:cubicBezTo>
                      <a:pt x="2598058" y="6130471"/>
                      <a:pt x="2623457" y="6097814"/>
                      <a:pt x="2623457" y="6070600"/>
                    </a:cubicBezTo>
                    <a:cubicBezTo>
                      <a:pt x="2623457" y="6043386"/>
                      <a:pt x="2621643" y="6003472"/>
                      <a:pt x="2601686" y="5994400"/>
                    </a:cubicBezTo>
                    <a:cubicBezTo>
                      <a:pt x="2581729" y="5985329"/>
                      <a:pt x="2547257" y="6010728"/>
                      <a:pt x="2503714" y="6016171"/>
                    </a:cubicBezTo>
                    <a:cubicBezTo>
                      <a:pt x="2460171" y="6021614"/>
                      <a:pt x="2385785" y="6041571"/>
                      <a:pt x="2340428" y="6027057"/>
                    </a:cubicBezTo>
                    <a:cubicBezTo>
                      <a:pt x="2295071" y="6012543"/>
                      <a:pt x="2293257" y="6019799"/>
                      <a:pt x="2231571" y="5929085"/>
                    </a:cubicBezTo>
                    <a:cubicBezTo>
                      <a:pt x="2169885" y="5838371"/>
                      <a:pt x="2041071" y="5635171"/>
                      <a:pt x="1970314" y="5482771"/>
                    </a:cubicBezTo>
                    <a:cubicBezTo>
                      <a:pt x="1899557" y="5330371"/>
                      <a:pt x="1856014" y="5147128"/>
                      <a:pt x="1807028" y="5014685"/>
                    </a:cubicBezTo>
                    <a:cubicBezTo>
                      <a:pt x="1758042" y="4882242"/>
                      <a:pt x="1714500" y="4778828"/>
                      <a:pt x="1676400" y="4688114"/>
                    </a:cubicBezTo>
                    <a:cubicBezTo>
                      <a:pt x="1638300" y="4597400"/>
                      <a:pt x="1618342" y="4535714"/>
                      <a:pt x="1578428" y="4470400"/>
                    </a:cubicBezTo>
                    <a:cubicBezTo>
                      <a:pt x="1538514" y="4405086"/>
                      <a:pt x="1467757" y="4350657"/>
                      <a:pt x="1436914" y="4296228"/>
                    </a:cubicBezTo>
                    <a:cubicBezTo>
                      <a:pt x="1406071" y="4241799"/>
                      <a:pt x="1407885" y="4167414"/>
                      <a:pt x="1393371" y="4143828"/>
                    </a:cubicBezTo>
                    <a:cubicBezTo>
                      <a:pt x="1378857" y="4120242"/>
                      <a:pt x="1353457" y="4123871"/>
                      <a:pt x="1349828" y="4154714"/>
                    </a:cubicBezTo>
                    <a:cubicBezTo>
                      <a:pt x="1346199" y="4185557"/>
                      <a:pt x="1371600" y="4265385"/>
                      <a:pt x="1371600" y="4328885"/>
                    </a:cubicBezTo>
                    <a:cubicBezTo>
                      <a:pt x="1371600" y="4392385"/>
                      <a:pt x="1362528" y="4474028"/>
                      <a:pt x="1349828" y="4535714"/>
                    </a:cubicBezTo>
                    <a:cubicBezTo>
                      <a:pt x="1337128" y="4597400"/>
                      <a:pt x="1304471" y="4639129"/>
                      <a:pt x="1295400" y="4699000"/>
                    </a:cubicBezTo>
                    <a:cubicBezTo>
                      <a:pt x="1286329" y="4758871"/>
                      <a:pt x="1304471" y="4835071"/>
                      <a:pt x="1295400" y="4894942"/>
                    </a:cubicBezTo>
                    <a:cubicBezTo>
                      <a:pt x="1286329" y="4954813"/>
                      <a:pt x="1237343" y="4994728"/>
                      <a:pt x="1240971" y="5058228"/>
                    </a:cubicBezTo>
                    <a:cubicBezTo>
                      <a:pt x="1244599" y="5121728"/>
                      <a:pt x="1286328" y="5185228"/>
                      <a:pt x="1317171" y="5275942"/>
                    </a:cubicBezTo>
                    <a:cubicBezTo>
                      <a:pt x="1348014" y="5366656"/>
                      <a:pt x="1398814" y="5513614"/>
                      <a:pt x="1426028" y="5602514"/>
                    </a:cubicBezTo>
                    <a:cubicBezTo>
                      <a:pt x="1453242" y="5691414"/>
                      <a:pt x="1491343" y="5749471"/>
                      <a:pt x="1480457" y="5809342"/>
                    </a:cubicBezTo>
                    <a:cubicBezTo>
                      <a:pt x="1469571" y="5869213"/>
                      <a:pt x="1409699" y="5934528"/>
                      <a:pt x="1360714" y="5961742"/>
                    </a:cubicBezTo>
                    <a:cubicBezTo>
                      <a:pt x="1311729" y="5988956"/>
                      <a:pt x="1219200" y="5963556"/>
                      <a:pt x="1186543" y="5972628"/>
                    </a:cubicBezTo>
                    <a:cubicBezTo>
                      <a:pt x="1153886" y="5981700"/>
                      <a:pt x="1166585" y="5992585"/>
                      <a:pt x="1164771" y="6016171"/>
                    </a:cubicBezTo>
                    <a:cubicBezTo>
                      <a:pt x="1162957" y="6039757"/>
                      <a:pt x="1170214" y="6088742"/>
                      <a:pt x="1175657" y="6114142"/>
                    </a:cubicBezTo>
                    <a:cubicBezTo>
                      <a:pt x="1181100" y="6139542"/>
                      <a:pt x="1202871" y="6148614"/>
                      <a:pt x="1197428" y="6168571"/>
                    </a:cubicBezTo>
                    <a:cubicBezTo>
                      <a:pt x="1191985" y="6188528"/>
                      <a:pt x="1146628" y="6206671"/>
                      <a:pt x="1143000" y="6233885"/>
                    </a:cubicBezTo>
                    <a:cubicBezTo>
                      <a:pt x="1139372" y="6261099"/>
                      <a:pt x="1177471" y="6295571"/>
                      <a:pt x="1175657" y="6331857"/>
                    </a:cubicBezTo>
                    <a:cubicBezTo>
                      <a:pt x="1173843" y="6368143"/>
                      <a:pt x="1170214" y="6431643"/>
                      <a:pt x="1132114" y="6451600"/>
                    </a:cubicBezTo>
                    <a:cubicBezTo>
                      <a:pt x="1094014" y="6471557"/>
                      <a:pt x="1003300" y="6460671"/>
                      <a:pt x="947057" y="6451600"/>
                    </a:cubicBezTo>
                    <a:cubicBezTo>
                      <a:pt x="890814" y="6442529"/>
                      <a:pt x="823685" y="6422571"/>
                      <a:pt x="794657" y="6397171"/>
                    </a:cubicBezTo>
                    <a:cubicBezTo>
                      <a:pt x="765629" y="6371771"/>
                      <a:pt x="760186" y="6340928"/>
                      <a:pt x="772886" y="6299200"/>
                    </a:cubicBezTo>
                    <a:cubicBezTo>
                      <a:pt x="785586" y="6257472"/>
                      <a:pt x="859971" y="6179457"/>
                      <a:pt x="870857" y="6146800"/>
                    </a:cubicBezTo>
                    <a:cubicBezTo>
                      <a:pt x="881743" y="6114143"/>
                      <a:pt x="838200" y="6125028"/>
                      <a:pt x="838200" y="6103257"/>
                    </a:cubicBezTo>
                    <a:cubicBezTo>
                      <a:pt x="838200" y="6081486"/>
                      <a:pt x="879928" y="6032500"/>
                      <a:pt x="870857" y="6016171"/>
                    </a:cubicBezTo>
                    <a:cubicBezTo>
                      <a:pt x="861786" y="5999842"/>
                      <a:pt x="809171" y="6010728"/>
                      <a:pt x="783771" y="6005285"/>
                    </a:cubicBezTo>
                    <a:cubicBezTo>
                      <a:pt x="758371" y="5999842"/>
                      <a:pt x="738414" y="6010728"/>
                      <a:pt x="718457" y="5983514"/>
                    </a:cubicBezTo>
                    <a:cubicBezTo>
                      <a:pt x="698500" y="5956300"/>
                      <a:pt x="680357" y="5878286"/>
                      <a:pt x="664028" y="5842000"/>
                    </a:cubicBezTo>
                    <a:cubicBezTo>
                      <a:pt x="647699" y="5805714"/>
                      <a:pt x="625929" y="5825672"/>
                      <a:pt x="620486" y="5765800"/>
                    </a:cubicBezTo>
                    <a:cubicBezTo>
                      <a:pt x="615043" y="5705928"/>
                      <a:pt x="624114" y="5667828"/>
                      <a:pt x="631371" y="5482771"/>
                    </a:cubicBezTo>
                    <a:cubicBezTo>
                      <a:pt x="638628" y="5297714"/>
                      <a:pt x="660399" y="4929414"/>
                      <a:pt x="664028" y="4655457"/>
                    </a:cubicBezTo>
                    <a:cubicBezTo>
                      <a:pt x="667657" y="4381500"/>
                      <a:pt x="654957" y="4045857"/>
                      <a:pt x="653143" y="3839028"/>
                    </a:cubicBezTo>
                    <a:cubicBezTo>
                      <a:pt x="651329" y="3632199"/>
                      <a:pt x="642257" y="3548742"/>
                      <a:pt x="653143" y="3414485"/>
                    </a:cubicBezTo>
                    <a:cubicBezTo>
                      <a:pt x="664029" y="3280228"/>
                      <a:pt x="689429" y="3142342"/>
                      <a:pt x="718457" y="3033485"/>
                    </a:cubicBezTo>
                    <a:cubicBezTo>
                      <a:pt x="747485" y="2924628"/>
                      <a:pt x="801914" y="2821213"/>
                      <a:pt x="827314" y="2761342"/>
                    </a:cubicBezTo>
                    <a:cubicBezTo>
                      <a:pt x="852714" y="2701471"/>
                      <a:pt x="878114" y="2696028"/>
                      <a:pt x="870857" y="2674257"/>
                    </a:cubicBezTo>
                    <a:cubicBezTo>
                      <a:pt x="863600" y="2652486"/>
                      <a:pt x="810985" y="2636157"/>
                      <a:pt x="783771" y="2630714"/>
                    </a:cubicBezTo>
                    <a:cubicBezTo>
                      <a:pt x="756557" y="2625271"/>
                      <a:pt x="734785" y="2647043"/>
                      <a:pt x="707571" y="2641600"/>
                    </a:cubicBezTo>
                    <a:cubicBezTo>
                      <a:pt x="680357" y="2636157"/>
                      <a:pt x="624114" y="2614385"/>
                      <a:pt x="620486" y="2598057"/>
                    </a:cubicBezTo>
                    <a:cubicBezTo>
                      <a:pt x="616858" y="2581729"/>
                      <a:pt x="698500" y="2581728"/>
                      <a:pt x="685800" y="2543628"/>
                    </a:cubicBezTo>
                    <a:cubicBezTo>
                      <a:pt x="673100" y="2505528"/>
                      <a:pt x="546100" y="2405743"/>
                      <a:pt x="544286" y="2369457"/>
                    </a:cubicBezTo>
                    <a:cubicBezTo>
                      <a:pt x="542472" y="2333171"/>
                      <a:pt x="622300" y="2304143"/>
                      <a:pt x="674914" y="2325914"/>
                    </a:cubicBezTo>
                    <a:cubicBezTo>
                      <a:pt x="727528" y="2347685"/>
                      <a:pt x="816428" y="2456542"/>
                      <a:pt x="859971" y="2500085"/>
                    </a:cubicBezTo>
                    <a:cubicBezTo>
                      <a:pt x="903514" y="2543628"/>
                      <a:pt x="961571" y="2503714"/>
                      <a:pt x="936171" y="2587171"/>
                    </a:cubicBezTo>
                    <a:cubicBezTo>
                      <a:pt x="910771" y="2670628"/>
                      <a:pt x="707571" y="3000828"/>
                      <a:pt x="707571" y="3000828"/>
                    </a:cubicBezTo>
                    <a:lnTo>
                      <a:pt x="707571" y="3000828"/>
                    </a:lnTo>
                    <a:cubicBezTo>
                      <a:pt x="685800" y="2989942"/>
                      <a:pt x="602343" y="2940957"/>
                      <a:pt x="576943" y="2935514"/>
                    </a:cubicBezTo>
                    <a:cubicBezTo>
                      <a:pt x="551543" y="2930071"/>
                      <a:pt x="576942" y="2969985"/>
                      <a:pt x="555171" y="2968171"/>
                    </a:cubicBezTo>
                    <a:cubicBezTo>
                      <a:pt x="533400" y="2966357"/>
                      <a:pt x="486228" y="2931885"/>
                      <a:pt x="446314" y="2924628"/>
                    </a:cubicBezTo>
                    <a:cubicBezTo>
                      <a:pt x="406400" y="2917371"/>
                      <a:pt x="357414" y="2926442"/>
                      <a:pt x="315686" y="2924628"/>
                    </a:cubicBezTo>
                    <a:cubicBezTo>
                      <a:pt x="273958" y="2922814"/>
                      <a:pt x="235857" y="2940956"/>
                      <a:pt x="195943" y="2913742"/>
                    </a:cubicBezTo>
                    <a:cubicBezTo>
                      <a:pt x="156029" y="2886528"/>
                      <a:pt x="105229" y="2819399"/>
                      <a:pt x="76200" y="2761342"/>
                    </a:cubicBezTo>
                    <a:cubicBezTo>
                      <a:pt x="47171" y="2703285"/>
                      <a:pt x="30843" y="2659743"/>
                      <a:pt x="21771" y="2565400"/>
                    </a:cubicBezTo>
                    <a:cubicBezTo>
                      <a:pt x="12700" y="2471057"/>
                      <a:pt x="0" y="2295071"/>
                      <a:pt x="21771" y="2195285"/>
                    </a:cubicBezTo>
                    <a:cubicBezTo>
                      <a:pt x="43542" y="2095499"/>
                      <a:pt x="105229" y="2031999"/>
                      <a:pt x="152400" y="1966685"/>
                    </a:cubicBezTo>
                    <a:cubicBezTo>
                      <a:pt x="199572" y="1901371"/>
                      <a:pt x="266700" y="1850571"/>
                      <a:pt x="304800" y="1803400"/>
                    </a:cubicBezTo>
                    <a:cubicBezTo>
                      <a:pt x="342900" y="1756229"/>
                      <a:pt x="339272" y="1723571"/>
                      <a:pt x="381000" y="1683657"/>
                    </a:cubicBezTo>
                    <a:cubicBezTo>
                      <a:pt x="422728" y="1643743"/>
                      <a:pt x="504371" y="1582057"/>
                      <a:pt x="555171" y="1563914"/>
                    </a:cubicBezTo>
                    <a:cubicBezTo>
                      <a:pt x="605971" y="1545771"/>
                      <a:pt x="636814" y="1591129"/>
                      <a:pt x="685800" y="1574800"/>
                    </a:cubicBezTo>
                    <a:cubicBezTo>
                      <a:pt x="734786" y="1558471"/>
                      <a:pt x="809172" y="1487713"/>
                      <a:pt x="849086" y="1465942"/>
                    </a:cubicBezTo>
                    <a:cubicBezTo>
                      <a:pt x="889000" y="1444171"/>
                      <a:pt x="894443" y="1494971"/>
                      <a:pt x="925286" y="1444171"/>
                    </a:cubicBezTo>
                    <a:cubicBezTo>
                      <a:pt x="956129" y="1393371"/>
                      <a:pt x="1023257" y="1213756"/>
                      <a:pt x="1034143" y="1161142"/>
                    </a:cubicBezTo>
                    <a:cubicBezTo>
                      <a:pt x="1045029" y="1108528"/>
                      <a:pt x="985157" y="1148442"/>
                      <a:pt x="990600" y="1128485"/>
                    </a:cubicBezTo>
                    <a:cubicBezTo>
                      <a:pt x="996043" y="1108528"/>
                      <a:pt x="1057729" y="1099457"/>
                      <a:pt x="1066800" y="1041400"/>
                    </a:cubicBezTo>
                    <a:cubicBezTo>
                      <a:pt x="1075871" y="983343"/>
                      <a:pt x="1054099" y="867228"/>
                      <a:pt x="1045028" y="780142"/>
                    </a:cubicBezTo>
                    <a:cubicBezTo>
                      <a:pt x="1035957" y="693056"/>
                      <a:pt x="1006928" y="607785"/>
                      <a:pt x="1012371" y="518885"/>
                    </a:cubicBezTo>
                    <a:cubicBezTo>
                      <a:pt x="1017814" y="429985"/>
                      <a:pt x="1021443" y="324756"/>
                      <a:pt x="1077686" y="246742"/>
                    </a:cubicBezTo>
                    <a:cubicBezTo>
                      <a:pt x="1133929" y="168728"/>
                      <a:pt x="1246414" y="87086"/>
                      <a:pt x="1349828" y="50800"/>
                    </a:cubicBezTo>
                    <a:cubicBezTo>
                      <a:pt x="1453242" y="14514"/>
                      <a:pt x="1600200" y="0"/>
                      <a:pt x="1698171" y="29028"/>
                    </a:cubicBezTo>
                    <a:cubicBezTo>
                      <a:pt x="1796142" y="58056"/>
                      <a:pt x="1888671" y="141514"/>
                      <a:pt x="1937657" y="224971"/>
                    </a:cubicBezTo>
                    <a:cubicBezTo>
                      <a:pt x="1986643" y="308428"/>
                      <a:pt x="1988458" y="449943"/>
                      <a:pt x="1992086" y="529771"/>
                    </a:cubicBezTo>
                    <a:cubicBezTo>
                      <a:pt x="1995715" y="609600"/>
                      <a:pt x="1961242" y="660399"/>
                      <a:pt x="1959428" y="703942"/>
                    </a:cubicBezTo>
                    <a:cubicBezTo>
                      <a:pt x="1957614" y="747485"/>
                      <a:pt x="1975757" y="765628"/>
                      <a:pt x="1981200" y="791028"/>
                    </a:cubicBezTo>
                    <a:cubicBezTo>
                      <a:pt x="1986643" y="816428"/>
                      <a:pt x="1990272" y="832756"/>
                      <a:pt x="1992086" y="856342"/>
                    </a:cubicBezTo>
                    <a:cubicBezTo>
                      <a:pt x="1993900" y="879928"/>
                      <a:pt x="1983015" y="898071"/>
                      <a:pt x="1992086" y="932542"/>
                    </a:cubicBezTo>
                    <a:cubicBezTo>
                      <a:pt x="2001157" y="967014"/>
                      <a:pt x="2019300" y="1012371"/>
                      <a:pt x="2046514" y="1063171"/>
                    </a:cubicBezTo>
                    <a:cubicBezTo>
                      <a:pt x="2073728" y="1113971"/>
                      <a:pt x="2124528" y="1182914"/>
                      <a:pt x="2155371" y="1237342"/>
                    </a:cubicBezTo>
                    <a:cubicBezTo>
                      <a:pt x="2186214" y="1291770"/>
                      <a:pt x="2204357" y="1351642"/>
                      <a:pt x="2231571" y="1389742"/>
                    </a:cubicBezTo>
                    <a:cubicBezTo>
                      <a:pt x="2258785" y="1427842"/>
                      <a:pt x="2287814" y="1433285"/>
                      <a:pt x="2318657" y="1465942"/>
                    </a:cubicBezTo>
                    <a:cubicBezTo>
                      <a:pt x="2349500" y="1498599"/>
                      <a:pt x="2393042" y="1560285"/>
                      <a:pt x="2416628" y="1585685"/>
                    </a:cubicBezTo>
                    <a:cubicBezTo>
                      <a:pt x="2440214" y="1611085"/>
                      <a:pt x="2460171" y="1618342"/>
                      <a:pt x="2460171" y="1618342"/>
                    </a:cubicBezTo>
                    <a:lnTo>
                      <a:pt x="2460171" y="1618342"/>
                    </a:lnTo>
                    <a:lnTo>
                      <a:pt x="2460171" y="1618342"/>
                    </a:lnTo>
                  </a:path>
                </a:pathLst>
              </a:custGeom>
              <a:blipFill dpi="0" rotWithShape="1">
                <a:blip r:embed="rId19" cstate="print">
                  <a:alphaModFix amt="45000"/>
                  <a:duotone>
                    <a:prstClr val="black"/>
                    <a:schemeClr val="accent5">
                      <a:tint val="45000"/>
                      <a:satMod val="400000"/>
                    </a:schemeClr>
                  </a:duotone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91" name="Forme libre 90"/>
            <p:cNvSpPr/>
            <p:nvPr/>
          </p:nvSpPr>
          <p:spPr>
            <a:xfrm>
              <a:off x="1714480" y="1571612"/>
              <a:ext cx="1144799" cy="2714400"/>
            </a:xfrm>
            <a:custGeom>
              <a:avLst/>
              <a:gdLst>
                <a:gd name="connsiteX0" fmla="*/ 977900 w 3046186"/>
                <a:gd name="connsiteY0" fmla="*/ 1135742 h 6587671"/>
                <a:gd name="connsiteX1" fmla="*/ 1141186 w 3046186"/>
                <a:gd name="connsiteY1" fmla="*/ 1201057 h 6587671"/>
                <a:gd name="connsiteX2" fmla="*/ 1282700 w 3046186"/>
                <a:gd name="connsiteY2" fmla="*/ 1179285 h 6587671"/>
                <a:gd name="connsiteX3" fmla="*/ 1304471 w 3046186"/>
                <a:gd name="connsiteY3" fmla="*/ 1266371 h 6587671"/>
                <a:gd name="connsiteX4" fmla="*/ 1119414 w 3046186"/>
                <a:gd name="connsiteY4" fmla="*/ 1386114 h 6587671"/>
                <a:gd name="connsiteX5" fmla="*/ 760186 w 3046186"/>
                <a:gd name="connsiteY5" fmla="*/ 1527628 h 6587671"/>
                <a:gd name="connsiteX6" fmla="*/ 575129 w 3046186"/>
                <a:gd name="connsiteY6" fmla="*/ 1625599 h 6587671"/>
                <a:gd name="connsiteX7" fmla="*/ 586014 w 3046186"/>
                <a:gd name="connsiteY7" fmla="*/ 1658257 h 6587671"/>
                <a:gd name="connsiteX8" fmla="*/ 466271 w 3046186"/>
                <a:gd name="connsiteY8" fmla="*/ 1723571 h 6587671"/>
                <a:gd name="connsiteX9" fmla="*/ 313871 w 3046186"/>
                <a:gd name="connsiteY9" fmla="*/ 1832428 h 6587671"/>
                <a:gd name="connsiteX10" fmla="*/ 150586 w 3046186"/>
                <a:gd name="connsiteY10" fmla="*/ 1941285 h 6587671"/>
                <a:gd name="connsiteX11" fmla="*/ 9071 w 3046186"/>
                <a:gd name="connsiteY11" fmla="*/ 2126342 h 6587671"/>
                <a:gd name="connsiteX12" fmla="*/ 96157 w 3046186"/>
                <a:gd name="connsiteY12" fmla="*/ 2387599 h 6587671"/>
                <a:gd name="connsiteX13" fmla="*/ 379186 w 3046186"/>
                <a:gd name="connsiteY13" fmla="*/ 2746828 h 6587671"/>
                <a:gd name="connsiteX14" fmla="*/ 466271 w 3046186"/>
                <a:gd name="connsiteY14" fmla="*/ 2823028 h 6587671"/>
                <a:gd name="connsiteX15" fmla="*/ 444500 w 3046186"/>
                <a:gd name="connsiteY15" fmla="*/ 2953657 h 6587671"/>
                <a:gd name="connsiteX16" fmla="*/ 542471 w 3046186"/>
                <a:gd name="connsiteY16" fmla="*/ 2997199 h 6587671"/>
                <a:gd name="connsiteX17" fmla="*/ 651329 w 3046186"/>
                <a:gd name="connsiteY17" fmla="*/ 3040742 h 6587671"/>
                <a:gd name="connsiteX18" fmla="*/ 716643 w 3046186"/>
                <a:gd name="connsiteY18" fmla="*/ 3029857 h 6587671"/>
                <a:gd name="connsiteX19" fmla="*/ 879929 w 3046186"/>
                <a:gd name="connsiteY19" fmla="*/ 2714171 h 6587671"/>
                <a:gd name="connsiteX20" fmla="*/ 727529 w 3046186"/>
                <a:gd name="connsiteY20" fmla="*/ 2670628 h 6587671"/>
                <a:gd name="connsiteX21" fmla="*/ 618671 w 3046186"/>
                <a:gd name="connsiteY21" fmla="*/ 2627085 h 6587671"/>
                <a:gd name="connsiteX22" fmla="*/ 477157 w 3046186"/>
                <a:gd name="connsiteY22" fmla="*/ 2496457 h 6587671"/>
                <a:gd name="connsiteX23" fmla="*/ 357414 w 3046186"/>
                <a:gd name="connsiteY23" fmla="*/ 2289628 h 6587671"/>
                <a:gd name="connsiteX24" fmla="*/ 292100 w 3046186"/>
                <a:gd name="connsiteY24" fmla="*/ 2169885 h 6587671"/>
                <a:gd name="connsiteX25" fmla="*/ 455386 w 3046186"/>
                <a:gd name="connsiteY25" fmla="*/ 2126342 h 6587671"/>
                <a:gd name="connsiteX26" fmla="*/ 683986 w 3046186"/>
                <a:gd name="connsiteY26" fmla="*/ 2006599 h 6587671"/>
                <a:gd name="connsiteX27" fmla="*/ 727529 w 3046186"/>
                <a:gd name="connsiteY27" fmla="*/ 2071914 h 6587671"/>
                <a:gd name="connsiteX28" fmla="*/ 705757 w 3046186"/>
                <a:gd name="connsiteY28" fmla="*/ 2224314 h 6587671"/>
                <a:gd name="connsiteX29" fmla="*/ 847271 w 3046186"/>
                <a:gd name="connsiteY29" fmla="*/ 2431142 h 6587671"/>
                <a:gd name="connsiteX30" fmla="*/ 977900 w 3046186"/>
                <a:gd name="connsiteY30" fmla="*/ 2550885 h 6587671"/>
                <a:gd name="connsiteX31" fmla="*/ 912586 w 3046186"/>
                <a:gd name="connsiteY31" fmla="*/ 2616199 h 6587671"/>
                <a:gd name="connsiteX32" fmla="*/ 705757 w 3046186"/>
                <a:gd name="connsiteY32" fmla="*/ 3138714 h 6587671"/>
                <a:gd name="connsiteX33" fmla="*/ 629557 w 3046186"/>
                <a:gd name="connsiteY33" fmla="*/ 3476171 h 6587671"/>
                <a:gd name="connsiteX34" fmla="*/ 651329 w 3046186"/>
                <a:gd name="connsiteY34" fmla="*/ 4303485 h 6587671"/>
                <a:gd name="connsiteX35" fmla="*/ 629557 w 3046186"/>
                <a:gd name="connsiteY35" fmla="*/ 5228771 h 6587671"/>
                <a:gd name="connsiteX36" fmla="*/ 607786 w 3046186"/>
                <a:gd name="connsiteY36" fmla="*/ 5783942 h 6587671"/>
                <a:gd name="connsiteX37" fmla="*/ 716643 w 3046186"/>
                <a:gd name="connsiteY37" fmla="*/ 6056085 h 6587671"/>
                <a:gd name="connsiteX38" fmla="*/ 858157 w 3046186"/>
                <a:gd name="connsiteY38" fmla="*/ 6077857 h 6587671"/>
                <a:gd name="connsiteX39" fmla="*/ 836386 w 3046186"/>
                <a:gd name="connsiteY39" fmla="*/ 6143171 h 6587671"/>
                <a:gd name="connsiteX40" fmla="*/ 847271 w 3046186"/>
                <a:gd name="connsiteY40" fmla="*/ 6230257 h 6587671"/>
                <a:gd name="connsiteX41" fmla="*/ 792843 w 3046186"/>
                <a:gd name="connsiteY41" fmla="*/ 6328228 h 6587671"/>
                <a:gd name="connsiteX42" fmla="*/ 749300 w 3046186"/>
                <a:gd name="connsiteY42" fmla="*/ 6458857 h 6587671"/>
                <a:gd name="connsiteX43" fmla="*/ 858157 w 3046186"/>
                <a:gd name="connsiteY43" fmla="*/ 6556828 h 6587671"/>
                <a:gd name="connsiteX44" fmla="*/ 1108529 w 3046186"/>
                <a:gd name="connsiteY44" fmla="*/ 6535057 h 6587671"/>
                <a:gd name="connsiteX45" fmla="*/ 1162957 w 3046186"/>
                <a:gd name="connsiteY45" fmla="*/ 6415314 h 6587671"/>
                <a:gd name="connsiteX46" fmla="*/ 1162957 w 3046186"/>
                <a:gd name="connsiteY46" fmla="*/ 6349999 h 6587671"/>
                <a:gd name="connsiteX47" fmla="*/ 1206500 w 3046186"/>
                <a:gd name="connsiteY47" fmla="*/ 6241142 h 6587671"/>
                <a:gd name="connsiteX48" fmla="*/ 1162957 w 3046186"/>
                <a:gd name="connsiteY48" fmla="*/ 6208485 h 6587671"/>
                <a:gd name="connsiteX49" fmla="*/ 1152071 w 3046186"/>
                <a:gd name="connsiteY49" fmla="*/ 6110514 h 6587671"/>
                <a:gd name="connsiteX50" fmla="*/ 1326243 w 3046186"/>
                <a:gd name="connsiteY50" fmla="*/ 6056085 h 6587671"/>
                <a:gd name="connsiteX51" fmla="*/ 1500414 w 3046186"/>
                <a:gd name="connsiteY51" fmla="*/ 5914571 h 6587671"/>
                <a:gd name="connsiteX52" fmla="*/ 1402443 w 3046186"/>
                <a:gd name="connsiteY52" fmla="*/ 5609771 h 6587671"/>
                <a:gd name="connsiteX53" fmla="*/ 1250043 w 3046186"/>
                <a:gd name="connsiteY53" fmla="*/ 5130799 h 6587671"/>
                <a:gd name="connsiteX54" fmla="*/ 1293586 w 3046186"/>
                <a:gd name="connsiteY54" fmla="*/ 4989285 h 6587671"/>
                <a:gd name="connsiteX55" fmla="*/ 1271814 w 3046186"/>
                <a:gd name="connsiteY55" fmla="*/ 4847771 h 6587671"/>
                <a:gd name="connsiteX56" fmla="*/ 1315357 w 3046186"/>
                <a:gd name="connsiteY56" fmla="*/ 4717142 h 6587671"/>
                <a:gd name="connsiteX57" fmla="*/ 1348014 w 3046186"/>
                <a:gd name="connsiteY57" fmla="*/ 4630057 h 6587671"/>
                <a:gd name="connsiteX58" fmla="*/ 1348014 w 3046186"/>
                <a:gd name="connsiteY58" fmla="*/ 4499428 h 6587671"/>
                <a:gd name="connsiteX59" fmla="*/ 1380671 w 3046186"/>
                <a:gd name="connsiteY59" fmla="*/ 4379685 h 6587671"/>
                <a:gd name="connsiteX60" fmla="*/ 1358900 w 3046186"/>
                <a:gd name="connsiteY60" fmla="*/ 4238171 h 6587671"/>
                <a:gd name="connsiteX61" fmla="*/ 1380671 w 3046186"/>
                <a:gd name="connsiteY61" fmla="*/ 4183742 h 6587671"/>
                <a:gd name="connsiteX62" fmla="*/ 1424214 w 3046186"/>
                <a:gd name="connsiteY62" fmla="*/ 4336142 h 6587671"/>
                <a:gd name="connsiteX63" fmla="*/ 1576614 w 3046186"/>
                <a:gd name="connsiteY63" fmla="*/ 4532085 h 6587671"/>
                <a:gd name="connsiteX64" fmla="*/ 1761671 w 3046186"/>
                <a:gd name="connsiteY64" fmla="*/ 4913085 h 6587671"/>
                <a:gd name="connsiteX65" fmla="*/ 1914071 w 3046186"/>
                <a:gd name="connsiteY65" fmla="*/ 5424714 h 6587671"/>
                <a:gd name="connsiteX66" fmla="*/ 2175329 w 3046186"/>
                <a:gd name="connsiteY66" fmla="*/ 5871028 h 6587671"/>
                <a:gd name="connsiteX67" fmla="*/ 2262414 w 3046186"/>
                <a:gd name="connsiteY67" fmla="*/ 6034314 h 6587671"/>
                <a:gd name="connsiteX68" fmla="*/ 2436586 w 3046186"/>
                <a:gd name="connsiteY68" fmla="*/ 6121399 h 6587671"/>
                <a:gd name="connsiteX69" fmla="*/ 2567214 w 3046186"/>
                <a:gd name="connsiteY69" fmla="*/ 6099628 h 6587671"/>
                <a:gd name="connsiteX70" fmla="*/ 2643414 w 3046186"/>
                <a:gd name="connsiteY70" fmla="*/ 6056085 h 6587671"/>
                <a:gd name="connsiteX71" fmla="*/ 2643414 w 3046186"/>
                <a:gd name="connsiteY71" fmla="*/ 6132285 h 6587671"/>
                <a:gd name="connsiteX72" fmla="*/ 2621643 w 3046186"/>
                <a:gd name="connsiteY72" fmla="*/ 6230257 h 6587671"/>
                <a:gd name="connsiteX73" fmla="*/ 2643414 w 3046186"/>
                <a:gd name="connsiteY73" fmla="*/ 6317342 h 6587671"/>
                <a:gd name="connsiteX74" fmla="*/ 2632529 w 3046186"/>
                <a:gd name="connsiteY74" fmla="*/ 6404428 h 6587671"/>
                <a:gd name="connsiteX75" fmla="*/ 2621643 w 3046186"/>
                <a:gd name="connsiteY75" fmla="*/ 6535057 h 6587671"/>
                <a:gd name="connsiteX76" fmla="*/ 2774043 w 3046186"/>
                <a:gd name="connsiteY76" fmla="*/ 6578599 h 6587671"/>
                <a:gd name="connsiteX77" fmla="*/ 2991757 w 3046186"/>
                <a:gd name="connsiteY77" fmla="*/ 6556828 h 6587671"/>
                <a:gd name="connsiteX78" fmla="*/ 3024414 w 3046186"/>
                <a:gd name="connsiteY78" fmla="*/ 6393542 h 6587671"/>
                <a:gd name="connsiteX79" fmla="*/ 2980871 w 3046186"/>
                <a:gd name="connsiteY79" fmla="*/ 6306457 h 6587671"/>
                <a:gd name="connsiteX80" fmla="*/ 2969986 w 3046186"/>
                <a:gd name="connsiteY80" fmla="*/ 6241142 h 6587671"/>
                <a:gd name="connsiteX81" fmla="*/ 2959100 w 3046186"/>
                <a:gd name="connsiteY81" fmla="*/ 6175828 h 6587671"/>
                <a:gd name="connsiteX82" fmla="*/ 2959100 w 3046186"/>
                <a:gd name="connsiteY82" fmla="*/ 6088742 h 6587671"/>
                <a:gd name="connsiteX83" fmla="*/ 2893786 w 3046186"/>
                <a:gd name="connsiteY83" fmla="*/ 6066971 h 6587671"/>
                <a:gd name="connsiteX84" fmla="*/ 2850243 w 3046186"/>
                <a:gd name="connsiteY84" fmla="*/ 5958114 h 6587671"/>
                <a:gd name="connsiteX85" fmla="*/ 2915557 w 3046186"/>
                <a:gd name="connsiteY85" fmla="*/ 5860142 h 6587671"/>
                <a:gd name="connsiteX86" fmla="*/ 2872014 w 3046186"/>
                <a:gd name="connsiteY86" fmla="*/ 5729514 h 6587671"/>
                <a:gd name="connsiteX87" fmla="*/ 2872014 w 3046186"/>
                <a:gd name="connsiteY87" fmla="*/ 5675085 h 6587671"/>
                <a:gd name="connsiteX88" fmla="*/ 2774043 w 3046186"/>
                <a:gd name="connsiteY88" fmla="*/ 5598885 h 6587671"/>
                <a:gd name="connsiteX89" fmla="*/ 2763157 w 3046186"/>
                <a:gd name="connsiteY89" fmla="*/ 5457371 h 6587671"/>
                <a:gd name="connsiteX90" fmla="*/ 2654300 w 3046186"/>
                <a:gd name="connsiteY90" fmla="*/ 5337628 h 6587671"/>
                <a:gd name="connsiteX91" fmla="*/ 2610757 w 3046186"/>
                <a:gd name="connsiteY91" fmla="*/ 5196114 h 6587671"/>
                <a:gd name="connsiteX92" fmla="*/ 2545443 w 3046186"/>
                <a:gd name="connsiteY92" fmla="*/ 5032828 h 6587671"/>
                <a:gd name="connsiteX93" fmla="*/ 2501900 w 3046186"/>
                <a:gd name="connsiteY93" fmla="*/ 4880428 h 6587671"/>
                <a:gd name="connsiteX94" fmla="*/ 2425700 w 3046186"/>
                <a:gd name="connsiteY94" fmla="*/ 4793342 h 6587671"/>
                <a:gd name="connsiteX95" fmla="*/ 2393043 w 3046186"/>
                <a:gd name="connsiteY95" fmla="*/ 4673599 h 6587671"/>
                <a:gd name="connsiteX96" fmla="*/ 2316843 w 3046186"/>
                <a:gd name="connsiteY96" fmla="*/ 4608285 h 6587671"/>
                <a:gd name="connsiteX97" fmla="*/ 2316843 w 3046186"/>
                <a:gd name="connsiteY97" fmla="*/ 4444999 h 6587671"/>
                <a:gd name="connsiteX98" fmla="*/ 2251529 w 3046186"/>
                <a:gd name="connsiteY98" fmla="*/ 4347028 h 6587671"/>
                <a:gd name="connsiteX99" fmla="*/ 2240643 w 3046186"/>
                <a:gd name="connsiteY99" fmla="*/ 4292599 h 6587671"/>
                <a:gd name="connsiteX100" fmla="*/ 2251529 w 3046186"/>
                <a:gd name="connsiteY100" fmla="*/ 4227285 h 6587671"/>
                <a:gd name="connsiteX101" fmla="*/ 2218871 w 3046186"/>
                <a:gd name="connsiteY101" fmla="*/ 4074885 h 6587671"/>
                <a:gd name="connsiteX102" fmla="*/ 2175329 w 3046186"/>
                <a:gd name="connsiteY102" fmla="*/ 3987799 h 6587671"/>
                <a:gd name="connsiteX103" fmla="*/ 2175329 w 3046186"/>
                <a:gd name="connsiteY103" fmla="*/ 3824514 h 6587671"/>
                <a:gd name="connsiteX104" fmla="*/ 2110014 w 3046186"/>
                <a:gd name="connsiteY104" fmla="*/ 3682999 h 6587671"/>
                <a:gd name="connsiteX105" fmla="*/ 2044700 w 3046186"/>
                <a:gd name="connsiteY105" fmla="*/ 3661228 h 6587671"/>
                <a:gd name="connsiteX106" fmla="*/ 2099129 w 3046186"/>
                <a:gd name="connsiteY106" fmla="*/ 3585028 h 6587671"/>
                <a:gd name="connsiteX107" fmla="*/ 2077357 w 3046186"/>
                <a:gd name="connsiteY107" fmla="*/ 3487057 h 6587671"/>
                <a:gd name="connsiteX108" fmla="*/ 2088243 w 3046186"/>
                <a:gd name="connsiteY108" fmla="*/ 3399971 h 6587671"/>
                <a:gd name="connsiteX109" fmla="*/ 2012043 w 3046186"/>
                <a:gd name="connsiteY109" fmla="*/ 2866571 h 6587671"/>
                <a:gd name="connsiteX110" fmla="*/ 2088243 w 3046186"/>
                <a:gd name="connsiteY110" fmla="*/ 2942771 h 6587671"/>
                <a:gd name="connsiteX111" fmla="*/ 2175329 w 3046186"/>
                <a:gd name="connsiteY111" fmla="*/ 2877457 h 6587671"/>
                <a:gd name="connsiteX112" fmla="*/ 2229757 w 3046186"/>
                <a:gd name="connsiteY112" fmla="*/ 2899228 h 6587671"/>
                <a:gd name="connsiteX113" fmla="*/ 2382157 w 3046186"/>
                <a:gd name="connsiteY113" fmla="*/ 2725057 h 6587671"/>
                <a:gd name="connsiteX114" fmla="*/ 2578100 w 3046186"/>
                <a:gd name="connsiteY114" fmla="*/ 2507342 h 6587671"/>
                <a:gd name="connsiteX115" fmla="*/ 2676071 w 3046186"/>
                <a:gd name="connsiteY115" fmla="*/ 2344057 h 6587671"/>
                <a:gd name="connsiteX116" fmla="*/ 2545443 w 3046186"/>
                <a:gd name="connsiteY116" fmla="*/ 2235199 h 6587671"/>
                <a:gd name="connsiteX117" fmla="*/ 2436586 w 3046186"/>
                <a:gd name="connsiteY117" fmla="*/ 2115457 h 6587671"/>
                <a:gd name="connsiteX118" fmla="*/ 2349500 w 3046186"/>
                <a:gd name="connsiteY118" fmla="*/ 1995714 h 6587671"/>
                <a:gd name="connsiteX119" fmla="*/ 2316843 w 3046186"/>
                <a:gd name="connsiteY119" fmla="*/ 2104571 h 6587671"/>
                <a:gd name="connsiteX120" fmla="*/ 2262414 w 3046186"/>
                <a:gd name="connsiteY120" fmla="*/ 2278742 h 6587671"/>
                <a:gd name="connsiteX121" fmla="*/ 2251529 w 3046186"/>
                <a:gd name="connsiteY121" fmla="*/ 2463799 h 6587671"/>
                <a:gd name="connsiteX122" fmla="*/ 2142671 w 3046186"/>
                <a:gd name="connsiteY122" fmla="*/ 2561771 h 6587671"/>
                <a:gd name="connsiteX123" fmla="*/ 2110014 w 3046186"/>
                <a:gd name="connsiteY123" fmla="*/ 2692399 h 6587671"/>
                <a:gd name="connsiteX124" fmla="*/ 2044700 w 3046186"/>
                <a:gd name="connsiteY124" fmla="*/ 2801257 h 6587671"/>
                <a:gd name="connsiteX125" fmla="*/ 2120900 w 3046186"/>
                <a:gd name="connsiteY125" fmla="*/ 3410857 h 6587671"/>
                <a:gd name="connsiteX126" fmla="*/ 2273300 w 3046186"/>
                <a:gd name="connsiteY126" fmla="*/ 3291114 h 6587671"/>
                <a:gd name="connsiteX127" fmla="*/ 2371271 w 3046186"/>
                <a:gd name="connsiteY127" fmla="*/ 3247571 h 6587671"/>
                <a:gd name="connsiteX128" fmla="*/ 2305957 w 3046186"/>
                <a:gd name="connsiteY128" fmla="*/ 3106057 h 6587671"/>
                <a:gd name="connsiteX129" fmla="*/ 2414814 w 3046186"/>
                <a:gd name="connsiteY129" fmla="*/ 3040742 h 6587671"/>
                <a:gd name="connsiteX130" fmla="*/ 2763157 w 3046186"/>
                <a:gd name="connsiteY130" fmla="*/ 2692399 h 6587671"/>
                <a:gd name="connsiteX131" fmla="*/ 3013529 w 3046186"/>
                <a:gd name="connsiteY131" fmla="*/ 2376714 h 6587671"/>
                <a:gd name="connsiteX132" fmla="*/ 2959100 w 3046186"/>
                <a:gd name="connsiteY132" fmla="*/ 2202542 h 6587671"/>
                <a:gd name="connsiteX133" fmla="*/ 2784929 w 3046186"/>
                <a:gd name="connsiteY133" fmla="*/ 1995714 h 6587671"/>
                <a:gd name="connsiteX134" fmla="*/ 2643414 w 3046186"/>
                <a:gd name="connsiteY134" fmla="*/ 1832428 h 6587671"/>
                <a:gd name="connsiteX135" fmla="*/ 2512786 w 3046186"/>
                <a:gd name="connsiteY135" fmla="*/ 1680028 h 6587671"/>
                <a:gd name="connsiteX136" fmla="*/ 2491014 w 3046186"/>
                <a:gd name="connsiteY136" fmla="*/ 1658257 h 6587671"/>
                <a:gd name="connsiteX137" fmla="*/ 2491014 w 3046186"/>
                <a:gd name="connsiteY137" fmla="*/ 1636485 h 6587671"/>
                <a:gd name="connsiteX138" fmla="*/ 2349500 w 3046186"/>
                <a:gd name="connsiteY138" fmla="*/ 1484085 h 6587671"/>
                <a:gd name="connsiteX139" fmla="*/ 2207986 w 3046186"/>
                <a:gd name="connsiteY139" fmla="*/ 1396999 h 6587671"/>
                <a:gd name="connsiteX140" fmla="*/ 2110014 w 3046186"/>
                <a:gd name="connsiteY140" fmla="*/ 1342571 h 6587671"/>
                <a:gd name="connsiteX141" fmla="*/ 2012043 w 3046186"/>
                <a:gd name="connsiteY141" fmla="*/ 1331685 h 6587671"/>
                <a:gd name="connsiteX142" fmla="*/ 1924957 w 3046186"/>
                <a:gd name="connsiteY142" fmla="*/ 1288142 h 6587671"/>
                <a:gd name="connsiteX143" fmla="*/ 1859643 w 3046186"/>
                <a:gd name="connsiteY143" fmla="*/ 1288142 h 6587671"/>
                <a:gd name="connsiteX144" fmla="*/ 1772557 w 3046186"/>
                <a:gd name="connsiteY144" fmla="*/ 1211942 h 6587671"/>
                <a:gd name="connsiteX145" fmla="*/ 1816100 w 3046186"/>
                <a:gd name="connsiteY145" fmla="*/ 1124857 h 6587671"/>
                <a:gd name="connsiteX146" fmla="*/ 1914071 w 3046186"/>
                <a:gd name="connsiteY146" fmla="*/ 1092199 h 6587671"/>
                <a:gd name="connsiteX147" fmla="*/ 1968500 w 3046186"/>
                <a:gd name="connsiteY147" fmla="*/ 1026885 h 6587671"/>
                <a:gd name="connsiteX148" fmla="*/ 1990271 w 3046186"/>
                <a:gd name="connsiteY148" fmla="*/ 907142 h 6587671"/>
                <a:gd name="connsiteX149" fmla="*/ 2012043 w 3046186"/>
                <a:gd name="connsiteY149" fmla="*/ 852714 h 6587671"/>
                <a:gd name="connsiteX150" fmla="*/ 1968500 w 3046186"/>
                <a:gd name="connsiteY150" fmla="*/ 820057 h 6587671"/>
                <a:gd name="connsiteX151" fmla="*/ 2001157 w 3046186"/>
                <a:gd name="connsiteY151" fmla="*/ 732971 h 6587671"/>
                <a:gd name="connsiteX152" fmla="*/ 2001157 w 3046186"/>
                <a:gd name="connsiteY152" fmla="*/ 656771 h 6587671"/>
                <a:gd name="connsiteX153" fmla="*/ 1990271 w 3046186"/>
                <a:gd name="connsiteY153" fmla="*/ 362857 h 6587671"/>
                <a:gd name="connsiteX154" fmla="*/ 1826986 w 3046186"/>
                <a:gd name="connsiteY154" fmla="*/ 101599 h 6587671"/>
                <a:gd name="connsiteX155" fmla="*/ 1652814 w 3046186"/>
                <a:gd name="connsiteY155" fmla="*/ 14514 h 6587671"/>
                <a:gd name="connsiteX156" fmla="*/ 1478643 w 3046186"/>
                <a:gd name="connsiteY156" fmla="*/ 14514 h 6587671"/>
                <a:gd name="connsiteX157" fmla="*/ 1413329 w 3046186"/>
                <a:gd name="connsiteY157" fmla="*/ 36285 h 6587671"/>
                <a:gd name="connsiteX158" fmla="*/ 1239157 w 3046186"/>
                <a:gd name="connsiteY158" fmla="*/ 79828 h 6587671"/>
                <a:gd name="connsiteX159" fmla="*/ 1097643 w 3046186"/>
                <a:gd name="connsiteY159" fmla="*/ 210457 h 6587671"/>
                <a:gd name="connsiteX160" fmla="*/ 1010557 w 3046186"/>
                <a:gd name="connsiteY160" fmla="*/ 449942 h 6587671"/>
                <a:gd name="connsiteX161" fmla="*/ 1021443 w 3046186"/>
                <a:gd name="connsiteY161" fmla="*/ 743857 h 6587671"/>
                <a:gd name="connsiteX162" fmla="*/ 1064986 w 3046186"/>
                <a:gd name="connsiteY162" fmla="*/ 852714 h 6587671"/>
                <a:gd name="connsiteX163" fmla="*/ 1054100 w 3046186"/>
                <a:gd name="connsiteY163" fmla="*/ 1026885 h 6587671"/>
                <a:gd name="connsiteX164" fmla="*/ 977900 w 3046186"/>
                <a:gd name="connsiteY164" fmla="*/ 1135742 h 6587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</a:cxnLst>
              <a:rect l="l" t="t" r="r" b="b"/>
              <a:pathLst>
                <a:path w="3046186" h="6587671">
                  <a:moveTo>
                    <a:pt x="977900" y="1135742"/>
                  </a:moveTo>
                  <a:cubicBezTo>
                    <a:pt x="992414" y="1164771"/>
                    <a:pt x="1090386" y="1193800"/>
                    <a:pt x="1141186" y="1201057"/>
                  </a:cubicBezTo>
                  <a:cubicBezTo>
                    <a:pt x="1191986" y="1208314"/>
                    <a:pt x="1255486" y="1168399"/>
                    <a:pt x="1282700" y="1179285"/>
                  </a:cubicBezTo>
                  <a:cubicBezTo>
                    <a:pt x="1309914" y="1190171"/>
                    <a:pt x="1331685" y="1231900"/>
                    <a:pt x="1304471" y="1266371"/>
                  </a:cubicBezTo>
                  <a:cubicBezTo>
                    <a:pt x="1277257" y="1300842"/>
                    <a:pt x="1210128" y="1342571"/>
                    <a:pt x="1119414" y="1386114"/>
                  </a:cubicBezTo>
                  <a:cubicBezTo>
                    <a:pt x="1028700" y="1429657"/>
                    <a:pt x="850900" y="1487714"/>
                    <a:pt x="760186" y="1527628"/>
                  </a:cubicBezTo>
                  <a:cubicBezTo>
                    <a:pt x="669472" y="1567542"/>
                    <a:pt x="604158" y="1603828"/>
                    <a:pt x="575129" y="1625599"/>
                  </a:cubicBezTo>
                  <a:cubicBezTo>
                    <a:pt x="546100" y="1647371"/>
                    <a:pt x="604157" y="1641928"/>
                    <a:pt x="586014" y="1658257"/>
                  </a:cubicBezTo>
                  <a:cubicBezTo>
                    <a:pt x="567871" y="1674586"/>
                    <a:pt x="511628" y="1694543"/>
                    <a:pt x="466271" y="1723571"/>
                  </a:cubicBezTo>
                  <a:cubicBezTo>
                    <a:pt x="420914" y="1752600"/>
                    <a:pt x="366485" y="1796142"/>
                    <a:pt x="313871" y="1832428"/>
                  </a:cubicBezTo>
                  <a:cubicBezTo>
                    <a:pt x="261257" y="1868714"/>
                    <a:pt x="201386" y="1892299"/>
                    <a:pt x="150586" y="1941285"/>
                  </a:cubicBezTo>
                  <a:cubicBezTo>
                    <a:pt x="99786" y="1990271"/>
                    <a:pt x="18142" y="2051956"/>
                    <a:pt x="9071" y="2126342"/>
                  </a:cubicBezTo>
                  <a:cubicBezTo>
                    <a:pt x="0" y="2200728"/>
                    <a:pt x="34471" y="2284185"/>
                    <a:pt x="96157" y="2387599"/>
                  </a:cubicBezTo>
                  <a:cubicBezTo>
                    <a:pt x="157843" y="2491013"/>
                    <a:pt x="317500" y="2674257"/>
                    <a:pt x="379186" y="2746828"/>
                  </a:cubicBezTo>
                  <a:cubicBezTo>
                    <a:pt x="440872" y="2819399"/>
                    <a:pt x="455385" y="2788556"/>
                    <a:pt x="466271" y="2823028"/>
                  </a:cubicBezTo>
                  <a:cubicBezTo>
                    <a:pt x="477157" y="2857500"/>
                    <a:pt x="431800" y="2924629"/>
                    <a:pt x="444500" y="2953657"/>
                  </a:cubicBezTo>
                  <a:cubicBezTo>
                    <a:pt x="457200" y="2982685"/>
                    <a:pt x="507999" y="2982685"/>
                    <a:pt x="542471" y="2997199"/>
                  </a:cubicBezTo>
                  <a:cubicBezTo>
                    <a:pt x="576943" y="3011713"/>
                    <a:pt x="622300" y="3035299"/>
                    <a:pt x="651329" y="3040742"/>
                  </a:cubicBezTo>
                  <a:cubicBezTo>
                    <a:pt x="680358" y="3046185"/>
                    <a:pt x="678543" y="3084285"/>
                    <a:pt x="716643" y="3029857"/>
                  </a:cubicBezTo>
                  <a:cubicBezTo>
                    <a:pt x="754743" y="2975429"/>
                    <a:pt x="878115" y="2774042"/>
                    <a:pt x="879929" y="2714171"/>
                  </a:cubicBezTo>
                  <a:cubicBezTo>
                    <a:pt x="881743" y="2654300"/>
                    <a:pt x="771072" y="2685142"/>
                    <a:pt x="727529" y="2670628"/>
                  </a:cubicBezTo>
                  <a:cubicBezTo>
                    <a:pt x="683986" y="2656114"/>
                    <a:pt x="660400" y="2656114"/>
                    <a:pt x="618671" y="2627085"/>
                  </a:cubicBezTo>
                  <a:cubicBezTo>
                    <a:pt x="576942" y="2598057"/>
                    <a:pt x="520700" y="2552700"/>
                    <a:pt x="477157" y="2496457"/>
                  </a:cubicBezTo>
                  <a:cubicBezTo>
                    <a:pt x="433614" y="2440214"/>
                    <a:pt x="388257" y="2344057"/>
                    <a:pt x="357414" y="2289628"/>
                  </a:cubicBezTo>
                  <a:cubicBezTo>
                    <a:pt x="326571" y="2235199"/>
                    <a:pt x="275771" y="2197099"/>
                    <a:pt x="292100" y="2169885"/>
                  </a:cubicBezTo>
                  <a:cubicBezTo>
                    <a:pt x="308429" y="2142671"/>
                    <a:pt x="390072" y="2153556"/>
                    <a:pt x="455386" y="2126342"/>
                  </a:cubicBezTo>
                  <a:cubicBezTo>
                    <a:pt x="520700" y="2099128"/>
                    <a:pt x="638629" y="2015670"/>
                    <a:pt x="683986" y="2006599"/>
                  </a:cubicBezTo>
                  <a:cubicBezTo>
                    <a:pt x="729343" y="1997528"/>
                    <a:pt x="723901" y="2035628"/>
                    <a:pt x="727529" y="2071914"/>
                  </a:cubicBezTo>
                  <a:cubicBezTo>
                    <a:pt x="731157" y="2108200"/>
                    <a:pt x="685800" y="2164443"/>
                    <a:pt x="705757" y="2224314"/>
                  </a:cubicBezTo>
                  <a:cubicBezTo>
                    <a:pt x="725714" y="2284185"/>
                    <a:pt x="801914" y="2376714"/>
                    <a:pt x="847271" y="2431142"/>
                  </a:cubicBezTo>
                  <a:cubicBezTo>
                    <a:pt x="892628" y="2485570"/>
                    <a:pt x="967014" y="2520042"/>
                    <a:pt x="977900" y="2550885"/>
                  </a:cubicBezTo>
                  <a:cubicBezTo>
                    <a:pt x="988786" y="2581728"/>
                    <a:pt x="957943" y="2518228"/>
                    <a:pt x="912586" y="2616199"/>
                  </a:cubicBezTo>
                  <a:cubicBezTo>
                    <a:pt x="867229" y="2714170"/>
                    <a:pt x="752928" y="2995385"/>
                    <a:pt x="705757" y="3138714"/>
                  </a:cubicBezTo>
                  <a:cubicBezTo>
                    <a:pt x="658586" y="3282043"/>
                    <a:pt x="638628" y="3282043"/>
                    <a:pt x="629557" y="3476171"/>
                  </a:cubicBezTo>
                  <a:cubicBezTo>
                    <a:pt x="620486" y="3670299"/>
                    <a:pt x="651329" y="4011385"/>
                    <a:pt x="651329" y="4303485"/>
                  </a:cubicBezTo>
                  <a:cubicBezTo>
                    <a:pt x="651329" y="4595585"/>
                    <a:pt x="636814" y="4982028"/>
                    <a:pt x="629557" y="5228771"/>
                  </a:cubicBezTo>
                  <a:cubicBezTo>
                    <a:pt x="622300" y="5475514"/>
                    <a:pt x="593272" y="5646056"/>
                    <a:pt x="607786" y="5783942"/>
                  </a:cubicBezTo>
                  <a:cubicBezTo>
                    <a:pt x="622300" y="5921828"/>
                    <a:pt x="674915" y="6007099"/>
                    <a:pt x="716643" y="6056085"/>
                  </a:cubicBezTo>
                  <a:cubicBezTo>
                    <a:pt x="758371" y="6105071"/>
                    <a:pt x="838200" y="6063343"/>
                    <a:pt x="858157" y="6077857"/>
                  </a:cubicBezTo>
                  <a:cubicBezTo>
                    <a:pt x="878114" y="6092371"/>
                    <a:pt x="838200" y="6117771"/>
                    <a:pt x="836386" y="6143171"/>
                  </a:cubicBezTo>
                  <a:cubicBezTo>
                    <a:pt x="834572" y="6168571"/>
                    <a:pt x="854528" y="6199414"/>
                    <a:pt x="847271" y="6230257"/>
                  </a:cubicBezTo>
                  <a:cubicBezTo>
                    <a:pt x="840014" y="6261100"/>
                    <a:pt x="809171" y="6290128"/>
                    <a:pt x="792843" y="6328228"/>
                  </a:cubicBezTo>
                  <a:cubicBezTo>
                    <a:pt x="776515" y="6366328"/>
                    <a:pt x="738414" y="6420757"/>
                    <a:pt x="749300" y="6458857"/>
                  </a:cubicBezTo>
                  <a:cubicBezTo>
                    <a:pt x="760186" y="6496957"/>
                    <a:pt x="798285" y="6544128"/>
                    <a:pt x="858157" y="6556828"/>
                  </a:cubicBezTo>
                  <a:cubicBezTo>
                    <a:pt x="918029" y="6569528"/>
                    <a:pt x="1057729" y="6558643"/>
                    <a:pt x="1108529" y="6535057"/>
                  </a:cubicBezTo>
                  <a:cubicBezTo>
                    <a:pt x="1159329" y="6511471"/>
                    <a:pt x="1153886" y="6446157"/>
                    <a:pt x="1162957" y="6415314"/>
                  </a:cubicBezTo>
                  <a:cubicBezTo>
                    <a:pt x="1172028" y="6384471"/>
                    <a:pt x="1155700" y="6379028"/>
                    <a:pt x="1162957" y="6349999"/>
                  </a:cubicBezTo>
                  <a:cubicBezTo>
                    <a:pt x="1170214" y="6320970"/>
                    <a:pt x="1206500" y="6264728"/>
                    <a:pt x="1206500" y="6241142"/>
                  </a:cubicBezTo>
                  <a:cubicBezTo>
                    <a:pt x="1206500" y="6217556"/>
                    <a:pt x="1172029" y="6230256"/>
                    <a:pt x="1162957" y="6208485"/>
                  </a:cubicBezTo>
                  <a:cubicBezTo>
                    <a:pt x="1153886" y="6186714"/>
                    <a:pt x="1124857" y="6135914"/>
                    <a:pt x="1152071" y="6110514"/>
                  </a:cubicBezTo>
                  <a:cubicBezTo>
                    <a:pt x="1179285" y="6085114"/>
                    <a:pt x="1268186" y="6088742"/>
                    <a:pt x="1326243" y="6056085"/>
                  </a:cubicBezTo>
                  <a:cubicBezTo>
                    <a:pt x="1384300" y="6023428"/>
                    <a:pt x="1487714" y="5988957"/>
                    <a:pt x="1500414" y="5914571"/>
                  </a:cubicBezTo>
                  <a:cubicBezTo>
                    <a:pt x="1513114" y="5840185"/>
                    <a:pt x="1444171" y="5740400"/>
                    <a:pt x="1402443" y="5609771"/>
                  </a:cubicBezTo>
                  <a:cubicBezTo>
                    <a:pt x="1360715" y="5479142"/>
                    <a:pt x="1268186" y="5234213"/>
                    <a:pt x="1250043" y="5130799"/>
                  </a:cubicBezTo>
                  <a:cubicBezTo>
                    <a:pt x="1231900" y="5027385"/>
                    <a:pt x="1289958" y="5036456"/>
                    <a:pt x="1293586" y="4989285"/>
                  </a:cubicBezTo>
                  <a:cubicBezTo>
                    <a:pt x="1297214" y="4942114"/>
                    <a:pt x="1268186" y="4893128"/>
                    <a:pt x="1271814" y="4847771"/>
                  </a:cubicBezTo>
                  <a:cubicBezTo>
                    <a:pt x="1275443" y="4802414"/>
                    <a:pt x="1302657" y="4753428"/>
                    <a:pt x="1315357" y="4717142"/>
                  </a:cubicBezTo>
                  <a:cubicBezTo>
                    <a:pt x="1328057" y="4680856"/>
                    <a:pt x="1342571" y="4666343"/>
                    <a:pt x="1348014" y="4630057"/>
                  </a:cubicBezTo>
                  <a:cubicBezTo>
                    <a:pt x="1353457" y="4593771"/>
                    <a:pt x="1342571" y="4541157"/>
                    <a:pt x="1348014" y="4499428"/>
                  </a:cubicBezTo>
                  <a:cubicBezTo>
                    <a:pt x="1353457" y="4457699"/>
                    <a:pt x="1378857" y="4423228"/>
                    <a:pt x="1380671" y="4379685"/>
                  </a:cubicBezTo>
                  <a:cubicBezTo>
                    <a:pt x="1382485" y="4336142"/>
                    <a:pt x="1358900" y="4270828"/>
                    <a:pt x="1358900" y="4238171"/>
                  </a:cubicBezTo>
                  <a:cubicBezTo>
                    <a:pt x="1358900" y="4205514"/>
                    <a:pt x="1369785" y="4167414"/>
                    <a:pt x="1380671" y="4183742"/>
                  </a:cubicBezTo>
                  <a:cubicBezTo>
                    <a:pt x="1391557" y="4200070"/>
                    <a:pt x="1391557" y="4278085"/>
                    <a:pt x="1424214" y="4336142"/>
                  </a:cubicBezTo>
                  <a:cubicBezTo>
                    <a:pt x="1456871" y="4394199"/>
                    <a:pt x="1520371" y="4435928"/>
                    <a:pt x="1576614" y="4532085"/>
                  </a:cubicBezTo>
                  <a:cubicBezTo>
                    <a:pt x="1632857" y="4628242"/>
                    <a:pt x="1705428" y="4764314"/>
                    <a:pt x="1761671" y="4913085"/>
                  </a:cubicBezTo>
                  <a:cubicBezTo>
                    <a:pt x="1817914" y="5061856"/>
                    <a:pt x="1845128" y="5265057"/>
                    <a:pt x="1914071" y="5424714"/>
                  </a:cubicBezTo>
                  <a:cubicBezTo>
                    <a:pt x="1983014" y="5584371"/>
                    <a:pt x="2117272" y="5769428"/>
                    <a:pt x="2175329" y="5871028"/>
                  </a:cubicBezTo>
                  <a:cubicBezTo>
                    <a:pt x="2233386" y="5972628"/>
                    <a:pt x="2218871" y="5992586"/>
                    <a:pt x="2262414" y="6034314"/>
                  </a:cubicBezTo>
                  <a:cubicBezTo>
                    <a:pt x="2305957" y="6076043"/>
                    <a:pt x="2385786" y="6110513"/>
                    <a:pt x="2436586" y="6121399"/>
                  </a:cubicBezTo>
                  <a:cubicBezTo>
                    <a:pt x="2487386" y="6132285"/>
                    <a:pt x="2532743" y="6110514"/>
                    <a:pt x="2567214" y="6099628"/>
                  </a:cubicBezTo>
                  <a:cubicBezTo>
                    <a:pt x="2601685" y="6088742"/>
                    <a:pt x="2630714" y="6050642"/>
                    <a:pt x="2643414" y="6056085"/>
                  </a:cubicBezTo>
                  <a:cubicBezTo>
                    <a:pt x="2656114" y="6061528"/>
                    <a:pt x="2647043" y="6103256"/>
                    <a:pt x="2643414" y="6132285"/>
                  </a:cubicBezTo>
                  <a:cubicBezTo>
                    <a:pt x="2639786" y="6161314"/>
                    <a:pt x="2621643" y="6199414"/>
                    <a:pt x="2621643" y="6230257"/>
                  </a:cubicBezTo>
                  <a:cubicBezTo>
                    <a:pt x="2621643" y="6261100"/>
                    <a:pt x="2641600" y="6288314"/>
                    <a:pt x="2643414" y="6317342"/>
                  </a:cubicBezTo>
                  <a:cubicBezTo>
                    <a:pt x="2645228" y="6346370"/>
                    <a:pt x="2636157" y="6368142"/>
                    <a:pt x="2632529" y="6404428"/>
                  </a:cubicBezTo>
                  <a:cubicBezTo>
                    <a:pt x="2628901" y="6440714"/>
                    <a:pt x="2598057" y="6506029"/>
                    <a:pt x="2621643" y="6535057"/>
                  </a:cubicBezTo>
                  <a:cubicBezTo>
                    <a:pt x="2645229" y="6564085"/>
                    <a:pt x="2712357" y="6574971"/>
                    <a:pt x="2774043" y="6578599"/>
                  </a:cubicBezTo>
                  <a:cubicBezTo>
                    <a:pt x="2835729" y="6582227"/>
                    <a:pt x="2950029" y="6587671"/>
                    <a:pt x="2991757" y="6556828"/>
                  </a:cubicBezTo>
                  <a:cubicBezTo>
                    <a:pt x="3033485" y="6525985"/>
                    <a:pt x="3026228" y="6435270"/>
                    <a:pt x="3024414" y="6393542"/>
                  </a:cubicBezTo>
                  <a:cubicBezTo>
                    <a:pt x="3022600" y="6351814"/>
                    <a:pt x="2989942" y="6331857"/>
                    <a:pt x="2980871" y="6306457"/>
                  </a:cubicBezTo>
                  <a:cubicBezTo>
                    <a:pt x="2971800" y="6281057"/>
                    <a:pt x="2969986" y="6241142"/>
                    <a:pt x="2969986" y="6241142"/>
                  </a:cubicBezTo>
                  <a:cubicBezTo>
                    <a:pt x="2966358" y="6219371"/>
                    <a:pt x="2960914" y="6201228"/>
                    <a:pt x="2959100" y="6175828"/>
                  </a:cubicBezTo>
                  <a:cubicBezTo>
                    <a:pt x="2957286" y="6150428"/>
                    <a:pt x="2969986" y="6106885"/>
                    <a:pt x="2959100" y="6088742"/>
                  </a:cubicBezTo>
                  <a:cubicBezTo>
                    <a:pt x="2948214" y="6070599"/>
                    <a:pt x="2911929" y="6088742"/>
                    <a:pt x="2893786" y="6066971"/>
                  </a:cubicBezTo>
                  <a:cubicBezTo>
                    <a:pt x="2875643" y="6045200"/>
                    <a:pt x="2846615" y="5992585"/>
                    <a:pt x="2850243" y="5958114"/>
                  </a:cubicBezTo>
                  <a:cubicBezTo>
                    <a:pt x="2853871" y="5923643"/>
                    <a:pt x="2911929" y="5898242"/>
                    <a:pt x="2915557" y="5860142"/>
                  </a:cubicBezTo>
                  <a:cubicBezTo>
                    <a:pt x="2919186" y="5822042"/>
                    <a:pt x="2879271" y="5760357"/>
                    <a:pt x="2872014" y="5729514"/>
                  </a:cubicBezTo>
                  <a:cubicBezTo>
                    <a:pt x="2864757" y="5698671"/>
                    <a:pt x="2888342" y="5696856"/>
                    <a:pt x="2872014" y="5675085"/>
                  </a:cubicBezTo>
                  <a:cubicBezTo>
                    <a:pt x="2855686" y="5653314"/>
                    <a:pt x="2792186" y="5635171"/>
                    <a:pt x="2774043" y="5598885"/>
                  </a:cubicBezTo>
                  <a:cubicBezTo>
                    <a:pt x="2755900" y="5562599"/>
                    <a:pt x="2783114" y="5500914"/>
                    <a:pt x="2763157" y="5457371"/>
                  </a:cubicBezTo>
                  <a:cubicBezTo>
                    <a:pt x="2743200" y="5413828"/>
                    <a:pt x="2679700" y="5381171"/>
                    <a:pt x="2654300" y="5337628"/>
                  </a:cubicBezTo>
                  <a:cubicBezTo>
                    <a:pt x="2628900" y="5294085"/>
                    <a:pt x="2628900" y="5246914"/>
                    <a:pt x="2610757" y="5196114"/>
                  </a:cubicBezTo>
                  <a:cubicBezTo>
                    <a:pt x="2592614" y="5145314"/>
                    <a:pt x="2563586" y="5085442"/>
                    <a:pt x="2545443" y="5032828"/>
                  </a:cubicBezTo>
                  <a:cubicBezTo>
                    <a:pt x="2527300" y="4980214"/>
                    <a:pt x="2521857" y="4920342"/>
                    <a:pt x="2501900" y="4880428"/>
                  </a:cubicBezTo>
                  <a:cubicBezTo>
                    <a:pt x="2481943" y="4840514"/>
                    <a:pt x="2443843" y="4827813"/>
                    <a:pt x="2425700" y="4793342"/>
                  </a:cubicBezTo>
                  <a:cubicBezTo>
                    <a:pt x="2407557" y="4758871"/>
                    <a:pt x="2411186" y="4704442"/>
                    <a:pt x="2393043" y="4673599"/>
                  </a:cubicBezTo>
                  <a:cubicBezTo>
                    <a:pt x="2374900" y="4642756"/>
                    <a:pt x="2329543" y="4646385"/>
                    <a:pt x="2316843" y="4608285"/>
                  </a:cubicBezTo>
                  <a:cubicBezTo>
                    <a:pt x="2304143" y="4570185"/>
                    <a:pt x="2327729" y="4488542"/>
                    <a:pt x="2316843" y="4444999"/>
                  </a:cubicBezTo>
                  <a:cubicBezTo>
                    <a:pt x="2305957" y="4401456"/>
                    <a:pt x="2264229" y="4372428"/>
                    <a:pt x="2251529" y="4347028"/>
                  </a:cubicBezTo>
                  <a:cubicBezTo>
                    <a:pt x="2238829" y="4321628"/>
                    <a:pt x="2240643" y="4312556"/>
                    <a:pt x="2240643" y="4292599"/>
                  </a:cubicBezTo>
                  <a:cubicBezTo>
                    <a:pt x="2240643" y="4272642"/>
                    <a:pt x="2255158" y="4263571"/>
                    <a:pt x="2251529" y="4227285"/>
                  </a:cubicBezTo>
                  <a:cubicBezTo>
                    <a:pt x="2247900" y="4190999"/>
                    <a:pt x="2231571" y="4114799"/>
                    <a:pt x="2218871" y="4074885"/>
                  </a:cubicBezTo>
                  <a:cubicBezTo>
                    <a:pt x="2206171" y="4034971"/>
                    <a:pt x="2182586" y="4029528"/>
                    <a:pt x="2175329" y="3987799"/>
                  </a:cubicBezTo>
                  <a:cubicBezTo>
                    <a:pt x="2168072" y="3946070"/>
                    <a:pt x="2186215" y="3875314"/>
                    <a:pt x="2175329" y="3824514"/>
                  </a:cubicBezTo>
                  <a:cubicBezTo>
                    <a:pt x="2164443" y="3773714"/>
                    <a:pt x="2131785" y="3710213"/>
                    <a:pt x="2110014" y="3682999"/>
                  </a:cubicBezTo>
                  <a:cubicBezTo>
                    <a:pt x="2088243" y="3655785"/>
                    <a:pt x="2046514" y="3677557"/>
                    <a:pt x="2044700" y="3661228"/>
                  </a:cubicBezTo>
                  <a:cubicBezTo>
                    <a:pt x="2042886" y="3644899"/>
                    <a:pt x="2093686" y="3614056"/>
                    <a:pt x="2099129" y="3585028"/>
                  </a:cubicBezTo>
                  <a:cubicBezTo>
                    <a:pt x="2104572" y="3556000"/>
                    <a:pt x="2079171" y="3517900"/>
                    <a:pt x="2077357" y="3487057"/>
                  </a:cubicBezTo>
                  <a:cubicBezTo>
                    <a:pt x="2075543" y="3456214"/>
                    <a:pt x="2099129" y="3503385"/>
                    <a:pt x="2088243" y="3399971"/>
                  </a:cubicBezTo>
                  <a:cubicBezTo>
                    <a:pt x="2077357" y="3296557"/>
                    <a:pt x="2012043" y="2942771"/>
                    <a:pt x="2012043" y="2866571"/>
                  </a:cubicBezTo>
                  <a:cubicBezTo>
                    <a:pt x="2012043" y="2790371"/>
                    <a:pt x="2061029" y="2940957"/>
                    <a:pt x="2088243" y="2942771"/>
                  </a:cubicBezTo>
                  <a:cubicBezTo>
                    <a:pt x="2115457" y="2944585"/>
                    <a:pt x="2151743" y="2884714"/>
                    <a:pt x="2175329" y="2877457"/>
                  </a:cubicBezTo>
                  <a:cubicBezTo>
                    <a:pt x="2198915" y="2870200"/>
                    <a:pt x="2195286" y="2924628"/>
                    <a:pt x="2229757" y="2899228"/>
                  </a:cubicBezTo>
                  <a:cubicBezTo>
                    <a:pt x="2264228" y="2873828"/>
                    <a:pt x="2324100" y="2790371"/>
                    <a:pt x="2382157" y="2725057"/>
                  </a:cubicBezTo>
                  <a:cubicBezTo>
                    <a:pt x="2440214" y="2659743"/>
                    <a:pt x="2529114" y="2570842"/>
                    <a:pt x="2578100" y="2507342"/>
                  </a:cubicBezTo>
                  <a:cubicBezTo>
                    <a:pt x="2627086" y="2443842"/>
                    <a:pt x="2681514" y="2389414"/>
                    <a:pt x="2676071" y="2344057"/>
                  </a:cubicBezTo>
                  <a:cubicBezTo>
                    <a:pt x="2670628" y="2298700"/>
                    <a:pt x="2585357" y="2273299"/>
                    <a:pt x="2545443" y="2235199"/>
                  </a:cubicBezTo>
                  <a:cubicBezTo>
                    <a:pt x="2505529" y="2197099"/>
                    <a:pt x="2469243" y="2155371"/>
                    <a:pt x="2436586" y="2115457"/>
                  </a:cubicBezTo>
                  <a:cubicBezTo>
                    <a:pt x="2403929" y="2075543"/>
                    <a:pt x="2369457" y="1997528"/>
                    <a:pt x="2349500" y="1995714"/>
                  </a:cubicBezTo>
                  <a:cubicBezTo>
                    <a:pt x="2329543" y="1993900"/>
                    <a:pt x="2331357" y="2057400"/>
                    <a:pt x="2316843" y="2104571"/>
                  </a:cubicBezTo>
                  <a:cubicBezTo>
                    <a:pt x="2302329" y="2151742"/>
                    <a:pt x="2273300" y="2218871"/>
                    <a:pt x="2262414" y="2278742"/>
                  </a:cubicBezTo>
                  <a:cubicBezTo>
                    <a:pt x="2251528" y="2338613"/>
                    <a:pt x="2271486" y="2416628"/>
                    <a:pt x="2251529" y="2463799"/>
                  </a:cubicBezTo>
                  <a:cubicBezTo>
                    <a:pt x="2231572" y="2510970"/>
                    <a:pt x="2166257" y="2523671"/>
                    <a:pt x="2142671" y="2561771"/>
                  </a:cubicBezTo>
                  <a:cubicBezTo>
                    <a:pt x="2119085" y="2599871"/>
                    <a:pt x="2126342" y="2652485"/>
                    <a:pt x="2110014" y="2692399"/>
                  </a:cubicBezTo>
                  <a:cubicBezTo>
                    <a:pt x="2093686" y="2732313"/>
                    <a:pt x="2042886" y="2681514"/>
                    <a:pt x="2044700" y="2801257"/>
                  </a:cubicBezTo>
                  <a:cubicBezTo>
                    <a:pt x="2046514" y="2921000"/>
                    <a:pt x="2082800" y="3329214"/>
                    <a:pt x="2120900" y="3410857"/>
                  </a:cubicBezTo>
                  <a:cubicBezTo>
                    <a:pt x="2159000" y="3492500"/>
                    <a:pt x="2231572" y="3318328"/>
                    <a:pt x="2273300" y="3291114"/>
                  </a:cubicBezTo>
                  <a:cubicBezTo>
                    <a:pt x="2315028" y="3263900"/>
                    <a:pt x="2365828" y="3278414"/>
                    <a:pt x="2371271" y="3247571"/>
                  </a:cubicBezTo>
                  <a:cubicBezTo>
                    <a:pt x="2376714" y="3216728"/>
                    <a:pt x="2298700" y="3140528"/>
                    <a:pt x="2305957" y="3106057"/>
                  </a:cubicBezTo>
                  <a:cubicBezTo>
                    <a:pt x="2313214" y="3071586"/>
                    <a:pt x="2338614" y="3109685"/>
                    <a:pt x="2414814" y="3040742"/>
                  </a:cubicBezTo>
                  <a:cubicBezTo>
                    <a:pt x="2491014" y="2971799"/>
                    <a:pt x="2663371" y="2803070"/>
                    <a:pt x="2763157" y="2692399"/>
                  </a:cubicBezTo>
                  <a:cubicBezTo>
                    <a:pt x="2862943" y="2581728"/>
                    <a:pt x="2980872" y="2458357"/>
                    <a:pt x="3013529" y="2376714"/>
                  </a:cubicBezTo>
                  <a:cubicBezTo>
                    <a:pt x="3046186" y="2295071"/>
                    <a:pt x="2997200" y="2266042"/>
                    <a:pt x="2959100" y="2202542"/>
                  </a:cubicBezTo>
                  <a:cubicBezTo>
                    <a:pt x="2921000" y="2139042"/>
                    <a:pt x="2837543" y="2057400"/>
                    <a:pt x="2784929" y="1995714"/>
                  </a:cubicBezTo>
                  <a:cubicBezTo>
                    <a:pt x="2732315" y="1934028"/>
                    <a:pt x="2643414" y="1832428"/>
                    <a:pt x="2643414" y="1832428"/>
                  </a:cubicBezTo>
                  <a:lnTo>
                    <a:pt x="2512786" y="1680028"/>
                  </a:lnTo>
                  <a:cubicBezTo>
                    <a:pt x="2487386" y="1651000"/>
                    <a:pt x="2494643" y="1665514"/>
                    <a:pt x="2491014" y="1658257"/>
                  </a:cubicBezTo>
                  <a:cubicBezTo>
                    <a:pt x="2487385" y="1651000"/>
                    <a:pt x="2514600" y="1665514"/>
                    <a:pt x="2491014" y="1636485"/>
                  </a:cubicBezTo>
                  <a:cubicBezTo>
                    <a:pt x="2467428" y="1607456"/>
                    <a:pt x="2396671" y="1523999"/>
                    <a:pt x="2349500" y="1484085"/>
                  </a:cubicBezTo>
                  <a:cubicBezTo>
                    <a:pt x="2302329" y="1444171"/>
                    <a:pt x="2247900" y="1420585"/>
                    <a:pt x="2207986" y="1396999"/>
                  </a:cubicBezTo>
                  <a:cubicBezTo>
                    <a:pt x="2168072" y="1373413"/>
                    <a:pt x="2142671" y="1353457"/>
                    <a:pt x="2110014" y="1342571"/>
                  </a:cubicBezTo>
                  <a:cubicBezTo>
                    <a:pt x="2077357" y="1331685"/>
                    <a:pt x="2042886" y="1340756"/>
                    <a:pt x="2012043" y="1331685"/>
                  </a:cubicBezTo>
                  <a:cubicBezTo>
                    <a:pt x="1981200" y="1322614"/>
                    <a:pt x="1950357" y="1295399"/>
                    <a:pt x="1924957" y="1288142"/>
                  </a:cubicBezTo>
                  <a:cubicBezTo>
                    <a:pt x="1899557" y="1280885"/>
                    <a:pt x="1885043" y="1300842"/>
                    <a:pt x="1859643" y="1288142"/>
                  </a:cubicBezTo>
                  <a:cubicBezTo>
                    <a:pt x="1834243" y="1275442"/>
                    <a:pt x="1779814" y="1239156"/>
                    <a:pt x="1772557" y="1211942"/>
                  </a:cubicBezTo>
                  <a:cubicBezTo>
                    <a:pt x="1765300" y="1184728"/>
                    <a:pt x="1792514" y="1144814"/>
                    <a:pt x="1816100" y="1124857"/>
                  </a:cubicBezTo>
                  <a:cubicBezTo>
                    <a:pt x="1839686" y="1104900"/>
                    <a:pt x="1888671" y="1108528"/>
                    <a:pt x="1914071" y="1092199"/>
                  </a:cubicBezTo>
                  <a:cubicBezTo>
                    <a:pt x="1939471" y="1075870"/>
                    <a:pt x="1955800" y="1057728"/>
                    <a:pt x="1968500" y="1026885"/>
                  </a:cubicBezTo>
                  <a:cubicBezTo>
                    <a:pt x="1981200" y="996042"/>
                    <a:pt x="1983014" y="936170"/>
                    <a:pt x="1990271" y="907142"/>
                  </a:cubicBezTo>
                  <a:cubicBezTo>
                    <a:pt x="1997528" y="878114"/>
                    <a:pt x="2015671" y="867228"/>
                    <a:pt x="2012043" y="852714"/>
                  </a:cubicBezTo>
                  <a:cubicBezTo>
                    <a:pt x="2008415" y="838200"/>
                    <a:pt x="1970314" y="840014"/>
                    <a:pt x="1968500" y="820057"/>
                  </a:cubicBezTo>
                  <a:cubicBezTo>
                    <a:pt x="1966686" y="800100"/>
                    <a:pt x="1995714" y="760185"/>
                    <a:pt x="2001157" y="732971"/>
                  </a:cubicBezTo>
                  <a:cubicBezTo>
                    <a:pt x="2006600" y="705757"/>
                    <a:pt x="2002971" y="718457"/>
                    <a:pt x="2001157" y="656771"/>
                  </a:cubicBezTo>
                  <a:cubicBezTo>
                    <a:pt x="1999343" y="595085"/>
                    <a:pt x="2019299" y="455386"/>
                    <a:pt x="1990271" y="362857"/>
                  </a:cubicBezTo>
                  <a:cubicBezTo>
                    <a:pt x="1961243" y="270328"/>
                    <a:pt x="1883229" y="159656"/>
                    <a:pt x="1826986" y="101599"/>
                  </a:cubicBezTo>
                  <a:cubicBezTo>
                    <a:pt x="1770743" y="43542"/>
                    <a:pt x="1710871" y="29028"/>
                    <a:pt x="1652814" y="14514"/>
                  </a:cubicBezTo>
                  <a:cubicBezTo>
                    <a:pt x="1594757" y="0"/>
                    <a:pt x="1518557" y="10886"/>
                    <a:pt x="1478643" y="14514"/>
                  </a:cubicBezTo>
                  <a:cubicBezTo>
                    <a:pt x="1438729" y="18142"/>
                    <a:pt x="1453243" y="25399"/>
                    <a:pt x="1413329" y="36285"/>
                  </a:cubicBezTo>
                  <a:cubicBezTo>
                    <a:pt x="1373415" y="47171"/>
                    <a:pt x="1291771" y="50799"/>
                    <a:pt x="1239157" y="79828"/>
                  </a:cubicBezTo>
                  <a:cubicBezTo>
                    <a:pt x="1186543" y="108857"/>
                    <a:pt x="1135743" y="148771"/>
                    <a:pt x="1097643" y="210457"/>
                  </a:cubicBezTo>
                  <a:cubicBezTo>
                    <a:pt x="1059543" y="272143"/>
                    <a:pt x="1023257" y="361042"/>
                    <a:pt x="1010557" y="449942"/>
                  </a:cubicBezTo>
                  <a:cubicBezTo>
                    <a:pt x="997857" y="538842"/>
                    <a:pt x="1012372" y="676728"/>
                    <a:pt x="1021443" y="743857"/>
                  </a:cubicBezTo>
                  <a:cubicBezTo>
                    <a:pt x="1030514" y="810986"/>
                    <a:pt x="1059543" y="805543"/>
                    <a:pt x="1064986" y="852714"/>
                  </a:cubicBezTo>
                  <a:cubicBezTo>
                    <a:pt x="1070429" y="899885"/>
                    <a:pt x="1066800" y="981528"/>
                    <a:pt x="1054100" y="1026885"/>
                  </a:cubicBezTo>
                  <a:cubicBezTo>
                    <a:pt x="1041400" y="1072242"/>
                    <a:pt x="963386" y="1106713"/>
                    <a:pt x="977900" y="1135742"/>
                  </a:cubicBez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2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2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17726 0.21713 L -0.17708 0.21713 L -1.38889E-6 -2.59259E-6 Z " pathEditMode="relative" rAng="0" ptsTypes="FFFF">
                                      <p:cBhvr>
                                        <p:cTn id="2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18473 -0.21018 L 0.18542 -0.21018 L 5E-6 -3.33333E-6 Z " pathEditMode="relative" rAng="0" ptsTypes="FFFF">
                                      <p:cBhvr>
                                        <p:cTn id="3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8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9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8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9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1" name="Image 40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Image 41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Image 42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Image 43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Image 44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Image 45" descr="slide0001_image023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15206" y="3929066"/>
            <a:ext cx="1071570" cy="1516373"/>
          </a:xfrm>
          <a:prstGeom prst="rect">
            <a:avLst/>
          </a:prstGeom>
        </p:spPr>
      </p:pic>
      <p:grpSp>
        <p:nvGrpSpPr>
          <p:cNvPr id="47" name="Groupe 46"/>
          <p:cNvGrpSpPr/>
          <p:nvPr/>
        </p:nvGrpSpPr>
        <p:grpSpPr>
          <a:xfrm>
            <a:off x="4857752" y="2786058"/>
            <a:ext cx="1143008" cy="1808430"/>
            <a:chOff x="4143373" y="127000"/>
            <a:chExt cx="3857651" cy="6731000"/>
          </a:xfrm>
        </p:grpSpPr>
        <p:sp>
          <p:nvSpPr>
            <p:cNvPr id="48" name="Forme libre 47"/>
            <p:cNvSpPr/>
            <p:nvPr/>
          </p:nvSpPr>
          <p:spPr>
            <a:xfrm>
              <a:off x="5152571" y="5595257"/>
              <a:ext cx="203200" cy="348343"/>
            </a:xfrm>
            <a:custGeom>
              <a:avLst/>
              <a:gdLst>
                <a:gd name="connsiteX0" fmla="*/ 304800 w 304800"/>
                <a:gd name="connsiteY0" fmla="*/ 141514 h 348343"/>
                <a:gd name="connsiteX1" fmla="*/ 217715 w 304800"/>
                <a:gd name="connsiteY1" fmla="*/ 108857 h 348343"/>
                <a:gd name="connsiteX2" fmla="*/ 0 w 304800"/>
                <a:gd name="connsiteY2" fmla="*/ 0 h 348343"/>
                <a:gd name="connsiteX3" fmla="*/ 87086 w 304800"/>
                <a:gd name="connsiteY3" fmla="*/ 348343 h 348343"/>
                <a:gd name="connsiteX4" fmla="*/ 304800 w 304800"/>
                <a:gd name="connsiteY4" fmla="*/ 141514 h 34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4800" h="348343">
                  <a:moveTo>
                    <a:pt x="304800" y="141514"/>
                  </a:moveTo>
                  <a:lnTo>
                    <a:pt x="217715" y="108857"/>
                  </a:lnTo>
                  <a:lnTo>
                    <a:pt x="0" y="0"/>
                  </a:lnTo>
                  <a:lnTo>
                    <a:pt x="87086" y="348343"/>
                  </a:lnTo>
                  <a:lnTo>
                    <a:pt x="304800" y="141514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9" name="Image 48" descr="deguisement-rock-star-fille-deguisements-enfants.48603083-101184585.jpg"/>
            <p:cNvPicPr>
              <a:picLocks noChangeAspect="1"/>
            </p:cNvPicPr>
            <p:nvPr/>
          </p:nvPicPr>
          <p:blipFill>
            <a:blip r:embed="rId10" cstate="print"/>
            <a:srcRect l="46387" t="71453" r="43294" b="19260"/>
            <a:stretch>
              <a:fillRect/>
            </a:stretch>
          </p:blipFill>
          <p:spPr>
            <a:xfrm>
              <a:off x="6000760" y="5000636"/>
              <a:ext cx="285752" cy="64294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" name="Forme libre 49"/>
            <p:cNvSpPr/>
            <p:nvPr/>
          </p:nvSpPr>
          <p:spPr>
            <a:xfrm>
              <a:off x="4143373" y="127000"/>
              <a:ext cx="3857651" cy="6731000"/>
            </a:xfrm>
            <a:custGeom>
              <a:avLst/>
              <a:gdLst>
                <a:gd name="connsiteX0" fmla="*/ 691243 w 7494815"/>
                <a:gd name="connsiteY0" fmla="*/ 2414814 h 6731000"/>
                <a:gd name="connsiteX1" fmla="*/ 582386 w 7494815"/>
                <a:gd name="connsiteY1" fmla="*/ 2403928 h 6731000"/>
                <a:gd name="connsiteX2" fmla="*/ 473529 w 7494815"/>
                <a:gd name="connsiteY2" fmla="*/ 2371271 h 6731000"/>
                <a:gd name="connsiteX3" fmla="*/ 549729 w 7494815"/>
                <a:gd name="connsiteY3" fmla="*/ 2327728 h 6731000"/>
                <a:gd name="connsiteX4" fmla="*/ 462643 w 7494815"/>
                <a:gd name="connsiteY4" fmla="*/ 2284185 h 6731000"/>
                <a:gd name="connsiteX5" fmla="*/ 560614 w 7494815"/>
                <a:gd name="connsiteY5" fmla="*/ 2229757 h 6731000"/>
                <a:gd name="connsiteX6" fmla="*/ 462643 w 7494815"/>
                <a:gd name="connsiteY6" fmla="*/ 2142671 h 6731000"/>
                <a:gd name="connsiteX7" fmla="*/ 560614 w 7494815"/>
                <a:gd name="connsiteY7" fmla="*/ 2110014 h 6731000"/>
                <a:gd name="connsiteX8" fmla="*/ 495300 w 7494815"/>
                <a:gd name="connsiteY8" fmla="*/ 2055585 h 6731000"/>
                <a:gd name="connsiteX9" fmla="*/ 647700 w 7494815"/>
                <a:gd name="connsiteY9" fmla="*/ 2012042 h 6731000"/>
                <a:gd name="connsiteX10" fmla="*/ 636814 w 7494815"/>
                <a:gd name="connsiteY10" fmla="*/ 1924957 h 6731000"/>
                <a:gd name="connsiteX11" fmla="*/ 473529 w 7494815"/>
                <a:gd name="connsiteY11" fmla="*/ 1816099 h 6731000"/>
                <a:gd name="connsiteX12" fmla="*/ 636814 w 7494815"/>
                <a:gd name="connsiteY12" fmla="*/ 1620157 h 6731000"/>
                <a:gd name="connsiteX13" fmla="*/ 843643 w 7494815"/>
                <a:gd name="connsiteY13" fmla="*/ 1239157 h 6731000"/>
                <a:gd name="connsiteX14" fmla="*/ 898071 w 7494815"/>
                <a:gd name="connsiteY14" fmla="*/ 956128 h 6731000"/>
                <a:gd name="connsiteX15" fmla="*/ 974271 w 7494815"/>
                <a:gd name="connsiteY15" fmla="*/ 901699 h 6731000"/>
                <a:gd name="connsiteX16" fmla="*/ 1072243 w 7494815"/>
                <a:gd name="connsiteY16" fmla="*/ 847271 h 6731000"/>
                <a:gd name="connsiteX17" fmla="*/ 1148443 w 7494815"/>
                <a:gd name="connsiteY17" fmla="*/ 901699 h 6731000"/>
                <a:gd name="connsiteX18" fmla="*/ 1191986 w 7494815"/>
                <a:gd name="connsiteY18" fmla="*/ 1162957 h 6731000"/>
                <a:gd name="connsiteX19" fmla="*/ 1257300 w 7494815"/>
                <a:gd name="connsiteY19" fmla="*/ 1435099 h 6731000"/>
                <a:gd name="connsiteX20" fmla="*/ 1355271 w 7494815"/>
                <a:gd name="connsiteY20" fmla="*/ 1598385 h 6731000"/>
                <a:gd name="connsiteX21" fmla="*/ 1257300 w 7494815"/>
                <a:gd name="connsiteY21" fmla="*/ 1794328 h 6731000"/>
                <a:gd name="connsiteX22" fmla="*/ 1202871 w 7494815"/>
                <a:gd name="connsiteY22" fmla="*/ 1914071 h 6731000"/>
                <a:gd name="connsiteX23" fmla="*/ 1235529 w 7494815"/>
                <a:gd name="connsiteY23" fmla="*/ 1990271 h 6731000"/>
                <a:gd name="connsiteX24" fmla="*/ 1377043 w 7494815"/>
                <a:gd name="connsiteY24" fmla="*/ 2012042 h 6731000"/>
                <a:gd name="connsiteX25" fmla="*/ 1355271 w 7494815"/>
                <a:gd name="connsiteY25" fmla="*/ 2262414 h 6731000"/>
                <a:gd name="connsiteX26" fmla="*/ 1572986 w 7494815"/>
                <a:gd name="connsiteY26" fmla="*/ 2284185 h 6731000"/>
                <a:gd name="connsiteX27" fmla="*/ 1943100 w 7494815"/>
                <a:gd name="connsiteY27" fmla="*/ 2316842 h 6731000"/>
                <a:gd name="connsiteX28" fmla="*/ 2041071 w 7494815"/>
                <a:gd name="connsiteY28" fmla="*/ 2305957 h 6731000"/>
                <a:gd name="connsiteX29" fmla="*/ 2117271 w 7494815"/>
                <a:gd name="connsiteY29" fmla="*/ 2240642 h 6731000"/>
                <a:gd name="connsiteX30" fmla="*/ 2160814 w 7494815"/>
                <a:gd name="connsiteY30" fmla="*/ 2033814 h 6731000"/>
                <a:gd name="connsiteX31" fmla="*/ 2204357 w 7494815"/>
                <a:gd name="connsiteY31" fmla="*/ 1652814 h 6731000"/>
                <a:gd name="connsiteX32" fmla="*/ 2291443 w 7494815"/>
                <a:gd name="connsiteY32" fmla="*/ 1424214 h 6731000"/>
                <a:gd name="connsiteX33" fmla="*/ 2498271 w 7494815"/>
                <a:gd name="connsiteY33" fmla="*/ 1315357 h 6731000"/>
                <a:gd name="connsiteX34" fmla="*/ 2683329 w 7494815"/>
                <a:gd name="connsiteY34" fmla="*/ 977899 h 6731000"/>
                <a:gd name="connsiteX35" fmla="*/ 2792186 w 7494815"/>
                <a:gd name="connsiteY35" fmla="*/ 531585 h 6731000"/>
                <a:gd name="connsiteX36" fmla="*/ 3086100 w 7494815"/>
                <a:gd name="connsiteY36" fmla="*/ 150585 h 6731000"/>
                <a:gd name="connsiteX37" fmla="*/ 3597729 w 7494815"/>
                <a:gd name="connsiteY37" fmla="*/ 19957 h 6731000"/>
                <a:gd name="connsiteX38" fmla="*/ 3848100 w 7494815"/>
                <a:gd name="connsiteY38" fmla="*/ 30842 h 6731000"/>
                <a:gd name="connsiteX39" fmla="*/ 4076700 w 7494815"/>
                <a:gd name="connsiteY39" fmla="*/ 19957 h 6731000"/>
                <a:gd name="connsiteX40" fmla="*/ 4305300 w 7494815"/>
                <a:gd name="connsiteY40" fmla="*/ 85271 h 6731000"/>
                <a:gd name="connsiteX41" fmla="*/ 4555671 w 7494815"/>
                <a:gd name="connsiteY41" fmla="*/ 226785 h 6731000"/>
                <a:gd name="connsiteX42" fmla="*/ 4751614 w 7494815"/>
                <a:gd name="connsiteY42" fmla="*/ 575128 h 6731000"/>
                <a:gd name="connsiteX43" fmla="*/ 4882243 w 7494815"/>
                <a:gd name="connsiteY43" fmla="*/ 716642 h 6731000"/>
                <a:gd name="connsiteX44" fmla="*/ 4991100 w 7494815"/>
                <a:gd name="connsiteY44" fmla="*/ 945242 h 6731000"/>
                <a:gd name="connsiteX45" fmla="*/ 5034643 w 7494815"/>
                <a:gd name="connsiteY45" fmla="*/ 1086757 h 6731000"/>
                <a:gd name="connsiteX46" fmla="*/ 5154386 w 7494815"/>
                <a:gd name="connsiteY46" fmla="*/ 1108528 h 6731000"/>
                <a:gd name="connsiteX47" fmla="*/ 5372100 w 7494815"/>
                <a:gd name="connsiteY47" fmla="*/ 1130299 h 6731000"/>
                <a:gd name="connsiteX48" fmla="*/ 5589814 w 7494815"/>
                <a:gd name="connsiteY48" fmla="*/ 1250042 h 6731000"/>
                <a:gd name="connsiteX49" fmla="*/ 6014357 w 7494815"/>
                <a:gd name="connsiteY49" fmla="*/ 1380671 h 6731000"/>
                <a:gd name="connsiteX50" fmla="*/ 6384471 w 7494815"/>
                <a:gd name="connsiteY50" fmla="*/ 1435099 h 6731000"/>
                <a:gd name="connsiteX51" fmla="*/ 6515100 w 7494815"/>
                <a:gd name="connsiteY51" fmla="*/ 1467757 h 6731000"/>
                <a:gd name="connsiteX52" fmla="*/ 6580414 w 7494815"/>
                <a:gd name="connsiteY52" fmla="*/ 1358899 h 6731000"/>
                <a:gd name="connsiteX53" fmla="*/ 6667500 w 7494815"/>
                <a:gd name="connsiteY53" fmla="*/ 1250042 h 6731000"/>
                <a:gd name="connsiteX54" fmla="*/ 6645729 w 7494815"/>
                <a:gd name="connsiteY54" fmla="*/ 1184728 h 6731000"/>
                <a:gd name="connsiteX55" fmla="*/ 6569529 w 7494815"/>
                <a:gd name="connsiteY55" fmla="*/ 1162957 h 6731000"/>
                <a:gd name="connsiteX56" fmla="*/ 6471557 w 7494815"/>
                <a:gd name="connsiteY56" fmla="*/ 1075871 h 6731000"/>
                <a:gd name="connsiteX57" fmla="*/ 6384471 w 7494815"/>
                <a:gd name="connsiteY57" fmla="*/ 1032328 h 6731000"/>
                <a:gd name="connsiteX58" fmla="*/ 6232071 w 7494815"/>
                <a:gd name="connsiteY58" fmla="*/ 967014 h 6731000"/>
                <a:gd name="connsiteX59" fmla="*/ 6395357 w 7494815"/>
                <a:gd name="connsiteY59" fmla="*/ 945242 h 6731000"/>
                <a:gd name="connsiteX60" fmla="*/ 6580414 w 7494815"/>
                <a:gd name="connsiteY60" fmla="*/ 988785 h 6731000"/>
                <a:gd name="connsiteX61" fmla="*/ 6634843 w 7494815"/>
                <a:gd name="connsiteY61" fmla="*/ 869042 h 6731000"/>
                <a:gd name="connsiteX62" fmla="*/ 6623957 w 7494815"/>
                <a:gd name="connsiteY62" fmla="*/ 771071 h 6731000"/>
                <a:gd name="connsiteX63" fmla="*/ 6711043 w 7494815"/>
                <a:gd name="connsiteY63" fmla="*/ 542471 h 6731000"/>
                <a:gd name="connsiteX64" fmla="*/ 6852557 w 7494815"/>
                <a:gd name="connsiteY64" fmla="*/ 509814 h 6731000"/>
                <a:gd name="connsiteX65" fmla="*/ 6809014 w 7494815"/>
                <a:gd name="connsiteY65" fmla="*/ 640442 h 6731000"/>
                <a:gd name="connsiteX66" fmla="*/ 6798129 w 7494815"/>
                <a:gd name="connsiteY66" fmla="*/ 771071 h 6731000"/>
                <a:gd name="connsiteX67" fmla="*/ 6874329 w 7494815"/>
                <a:gd name="connsiteY67" fmla="*/ 825499 h 6731000"/>
                <a:gd name="connsiteX68" fmla="*/ 6983186 w 7494815"/>
                <a:gd name="connsiteY68" fmla="*/ 749299 h 6731000"/>
                <a:gd name="connsiteX69" fmla="*/ 7146471 w 7494815"/>
                <a:gd name="connsiteY69" fmla="*/ 760185 h 6731000"/>
                <a:gd name="connsiteX70" fmla="*/ 7320643 w 7494815"/>
                <a:gd name="connsiteY70" fmla="*/ 662214 h 6731000"/>
                <a:gd name="connsiteX71" fmla="*/ 7407729 w 7494815"/>
                <a:gd name="connsiteY71" fmla="*/ 575128 h 6731000"/>
                <a:gd name="connsiteX72" fmla="*/ 7483929 w 7494815"/>
                <a:gd name="connsiteY72" fmla="*/ 607785 h 6731000"/>
                <a:gd name="connsiteX73" fmla="*/ 7342414 w 7494815"/>
                <a:gd name="connsiteY73" fmla="*/ 792842 h 6731000"/>
                <a:gd name="connsiteX74" fmla="*/ 7364186 w 7494815"/>
                <a:gd name="connsiteY74" fmla="*/ 912585 h 6731000"/>
                <a:gd name="connsiteX75" fmla="*/ 7287986 w 7494815"/>
                <a:gd name="connsiteY75" fmla="*/ 999671 h 6731000"/>
                <a:gd name="connsiteX76" fmla="*/ 7277100 w 7494815"/>
                <a:gd name="connsiteY76" fmla="*/ 1097642 h 6731000"/>
                <a:gd name="connsiteX77" fmla="*/ 7200900 w 7494815"/>
                <a:gd name="connsiteY77" fmla="*/ 1195614 h 6731000"/>
                <a:gd name="connsiteX78" fmla="*/ 7266214 w 7494815"/>
                <a:gd name="connsiteY78" fmla="*/ 1293585 h 6731000"/>
                <a:gd name="connsiteX79" fmla="*/ 7113814 w 7494815"/>
                <a:gd name="connsiteY79" fmla="*/ 1609271 h 6731000"/>
                <a:gd name="connsiteX80" fmla="*/ 6874329 w 7494815"/>
                <a:gd name="connsiteY80" fmla="*/ 1848757 h 6731000"/>
                <a:gd name="connsiteX81" fmla="*/ 6395357 w 7494815"/>
                <a:gd name="connsiteY81" fmla="*/ 1903185 h 6731000"/>
                <a:gd name="connsiteX82" fmla="*/ 5840186 w 7494815"/>
                <a:gd name="connsiteY82" fmla="*/ 1826985 h 6731000"/>
                <a:gd name="connsiteX83" fmla="*/ 5687786 w 7494815"/>
                <a:gd name="connsiteY83" fmla="*/ 1772557 h 6731000"/>
                <a:gd name="connsiteX84" fmla="*/ 5763986 w 7494815"/>
                <a:gd name="connsiteY84" fmla="*/ 1935842 h 6731000"/>
                <a:gd name="connsiteX85" fmla="*/ 5883729 w 7494815"/>
                <a:gd name="connsiteY85" fmla="*/ 2088242 h 6731000"/>
                <a:gd name="connsiteX86" fmla="*/ 5611586 w 7494815"/>
                <a:gd name="connsiteY86" fmla="*/ 2175328 h 6731000"/>
                <a:gd name="connsiteX87" fmla="*/ 5415643 w 7494815"/>
                <a:gd name="connsiteY87" fmla="*/ 2229757 h 6731000"/>
                <a:gd name="connsiteX88" fmla="*/ 5285014 w 7494815"/>
                <a:gd name="connsiteY88" fmla="*/ 2240642 h 6731000"/>
                <a:gd name="connsiteX89" fmla="*/ 5208814 w 7494815"/>
                <a:gd name="connsiteY89" fmla="*/ 2186214 h 6731000"/>
                <a:gd name="connsiteX90" fmla="*/ 5110843 w 7494815"/>
                <a:gd name="connsiteY90" fmla="*/ 2251528 h 6731000"/>
                <a:gd name="connsiteX91" fmla="*/ 5121729 w 7494815"/>
                <a:gd name="connsiteY91" fmla="*/ 2469242 h 6731000"/>
                <a:gd name="connsiteX92" fmla="*/ 5176157 w 7494815"/>
                <a:gd name="connsiteY92" fmla="*/ 2741385 h 6731000"/>
                <a:gd name="connsiteX93" fmla="*/ 5165271 w 7494815"/>
                <a:gd name="connsiteY93" fmla="*/ 3024414 h 6731000"/>
                <a:gd name="connsiteX94" fmla="*/ 5274129 w 7494815"/>
                <a:gd name="connsiteY94" fmla="*/ 3122385 h 6731000"/>
                <a:gd name="connsiteX95" fmla="*/ 5513614 w 7494815"/>
                <a:gd name="connsiteY95" fmla="*/ 3416299 h 6731000"/>
                <a:gd name="connsiteX96" fmla="*/ 5513614 w 7494815"/>
                <a:gd name="connsiteY96" fmla="*/ 3710214 h 6731000"/>
                <a:gd name="connsiteX97" fmla="*/ 5382986 w 7494815"/>
                <a:gd name="connsiteY97" fmla="*/ 3797299 h 6731000"/>
                <a:gd name="connsiteX98" fmla="*/ 5426529 w 7494815"/>
                <a:gd name="connsiteY98" fmla="*/ 3884385 h 6731000"/>
                <a:gd name="connsiteX99" fmla="*/ 5535386 w 7494815"/>
                <a:gd name="connsiteY99" fmla="*/ 4341585 h 6731000"/>
                <a:gd name="connsiteX100" fmla="*/ 5524500 w 7494815"/>
                <a:gd name="connsiteY100" fmla="*/ 4613728 h 6731000"/>
                <a:gd name="connsiteX101" fmla="*/ 5546271 w 7494815"/>
                <a:gd name="connsiteY101" fmla="*/ 4733471 h 6731000"/>
                <a:gd name="connsiteX102" fmla="*/ 5459186 w 7494815"/>
                <a:gd name="connsiteY102" fmla="*/ 4896757 h 6731000"/>
                <a:gd name="connsiteX103" fmla="*/ 5219700 w 7494815"/>
                <a:gd name="connsiteY103" fmla="*/ 4983842 h 6731000"/>
                <a:gd name="connsiteX104" fmla="*/ 4675414 w 7494815"/>
                <a:gd name="connsiteY104" fmla="*/ 5223328 h 6731000"/>
                <a:gd name="connsiteX105" fmla="*/ 4261757 w 7494815"/>
                <a:gd name="connsiteY105" fmla="*/ 5386614 h 6731000"/>
                <a:gd name="connsiteX106" fmla="*/ 4207329 w 7494815"/>
                <a:gd name="connsiteY106" fmla="*/ 5419271 h 6731000"/>
                <a:gd name="connsiteX107" fmla="*/ 4185557 w 7494815"/>
                <a:gd name="connsiteY107" fmla="*/ 5430157 h 6731000"/>
                <a:gd name="connsiteX108" fmla="*/ 4120243 w 7494815"/>
                <a:gd name="connsiteY108" fmla="*/ 4951185 h 6731000"/>
                <a:gd name="connsiteX109" fmla="*/ 4109357 w 7494815"/>
                <a:gd name="connsiteY109" fmla="*/ 4831442 h 6731000"/>
                <a:gd name="connsiteX110" fmla="*/ 4479471 w 7494815"/>
                <a:gd name="connsiteY110" fmla="*/ 4733471 h 6731000"/>
                <a:gd name="connsiteX111" fmla="*/ 4490357 w 7494815"/>
                <a:gd name="connsiteY111" fmla="*/ 4668157 h 6731000"/>
                <a:gd name="connsiteX112" fmla="*/ 4501243 w 7494815"/>
                <a:gd name="connsiteY112" fmla="*/ 4483099 h 6731000"/>
                <a:gd name="connsiteX113" fmla="*/ 4337957 w 7494815"/>
                <a:gd name="connsiteY113" fmla="*/ 4254499 h 6731000"/>
                <a:gd name="connsiteX114" fmla="*/ 4163786 w 7494815"/>
                <a:gd name="connsiteY114" fmla="*/ 4080328 h 6731000"/>
                <a:gd name="connsiteX115" fmla="*/ 4185557 w 7494815"/>
                <a:gd name="connsiteY115" fmla="*/ 4276271 h 6731000"/>
                <a:gd name="connsiteX116" fmla="*/ 4185557 w 7494815"/>
                <a:gd name="connsiteY116" fmla="*/ 4537528 h 6731000"/>
                <a:gd name="connsiteX117" fmla="*/ 4163786 w 7494815"/>
                <a:gd name="connsiteY117" fmla="*/ 4679042 h 6731000"/>
                <a:gd name="connsiteX118" fmla="*/ 4054929 w 7494815"/>
                <a:gd name="connsiteY118" fmla="*/ 4831442 h 6731000"/>
                <a:gd name="connsiteX119" fmla="*/ 4196443 w 7494815"/>
                <a:gd name="connsiteY119" fmla="*/ 5582557 h 6731000"/>
                <a:gd name="connsiteX120" fmla="*/ 4207329 w 7494815"/>
                <a:gd name="connsiteY120" fmla="*/ 5789385 h 6731000"/>
                <a:gd name="connsiteX121" fmla="*/ 4229100 w 7494815"/>
                <a:gd name="connsiteY121" fmla="*/ 5930899 h 6731000"/>
                <a:gd name="connsiteX122" fmla="*/ 4316186 w 7494815"/>
                <a:gd name="connsiteY122" fmla="*/ 6105071 h 6731000"/>
                <a:gd name="connsiteX123" fmla="*/ 4446814 w 7494815"/>
                <a:gd name="connsiteY123" fmla="*/ 6333671 h 6731000"/>
                <a:gd name="connsiteX124" fmla="*/ 4544786 w 7494815"/>
                <a:gd name="connsiteY124" fmla="*/ 6464299 h 6731000"/>
                <a:gd name="connsiteX125" fmla="*/ 4620986 w 7494815"/>
                <a:gd name="connsiteY125" fmla="*/ 6496957 h 6731000"/>
                <a:gd name="connsiteX126" fmla="*/ 4686300 w 7494815"/>
                <a:gd name="connsiteY126" fmla="*/ 6562271 h 6731000"/>
                <a:gd name="connsiteX127" fmla="*/ 4675414 w 7494815"/>
                <a:gd name="connsiteY127" fmla="*/ 6682014 h 6731000"/>
                <a:gd name="connsiteX128" fmla="*/ 4490357 w 7494815"/>
                <a:gd name="connsiteY128" fmla="*/ 6725557 h 6731000"/>
                <a:gd name="connsiteX129" fmla="*/ 4142014 w 7494815"/>
                <a:gd name="connsiteY129" fmla="*/ 6714671 h 6731000"/>
                <a:gd name="connsiteX130" fmla="*/ 3913414 w 7494815"/>
                <a:gd name="connsiteY130" fmla="*/ 6682014 h 6731000"/>
                <a:gd name="connsiteX131" fmla="*/ 3782786 w 7494815"/>
                <a:gd name="connsiteY131" fmla="*/ 6573157 h 6731000"/>
                <a:gd name="connsiteX132" fmla="*/ 3782786 w 7494815"/>
                <a:gd name="connsiteY132" fmla="*/ 6322785 h 6731000"/>
                <a:gd name="connsiteX133" fmla="*/ 3793671 w 7494815"/>
                <a:gd name="connsiteY133" fmla="*/ 6115957 h 6731000"/>
                <a:gd name="connsiteX134" fmla="*/ 3663043 w 7494815"/>
                <a:gd name="connsiteY134" fmla="*/ 5952671 h 6731000"/>
                <a:gd name="connsiteX135" fmla="*/ 3499757 w 7494815"/>
                <a:gd name="connsiteY135" fmla="*/ 5724071 h 6731000"/>
                <a:gd name="connsiteX136" fmla="*/ 3358243 w 7494815"/>
                <a:gd name="connsiteY136" fmla="*/ 5767614 h 6731000"/>
                <a:gd name="connsiteX137" fmla="*/ 3096986 w 7494815"/>
                <a:gd name="connsiteY137" fmla="*/ 5898242 h 6731000"/>
                <a:gd name="connsiteX138" fmla="*/ 2911929 w 7494815"/>
                <a:gd name="connsiteY138" fmla="*/ 6039757 h 6731000"/>
                <a:gd name="connsiteX139" fmla="*/ 2792186 w 7494815"/>
                <a:gd name="connsiteY139" fmla="*/ 6257471 h 6731000"/>
                <a:gd name="connsiteX140" fmla="*/ 2813957 w 7494815"/>
                <a:gd name="connsiteY140" fmla="*/ 6366328 h 6731000"/>
                <a:gd name="connsiteX141" fmla="*/ 2922814 w 7494815"/>
                <a:gd name="connsiteY141" fmla="*/ 6344557 h 6731000"/>
                <a:gd name="connsiteX142" fmla="*/ 2846614 w 7494815"/>
                <a:gd name="connsiteY142" fmla="*/ 6420757 h 6731000"/>
                <a:gd name="connsiteX143" fmla="*/ 2901043 w 7494815"/>
                <a:gd name="connsiteY143" fmla="*/ 6562271 h 6731000"/>
                <a:gd name="connsiteX144" fmla="*/ 2933700 w 7494815"/>
                <a:gd name="connsiteY144" fmla="*/ 6605814 h 6731000"/>
                <a:gd name="connsiteX145" fmla="*/ 2879271 w 7494815"/>
                <a:gd name="connsiteY145" fmla="*/ 6627585 h 6731000"/>
                <a:gd name="connsiteX146" fmla="*/ 2672443 w 7494815"/>
                <a:gd name="connsiteY146" fmla="*/ 6649357 h 6731000"/>
                <a:gd name="connsiteX147" fmla="*/ 2389414 w 7494815"/>
                <a:gd name="connsiteY147" fmla="*/ 6518728 h 6731000"/>
                <a:gd name="connsiteX148" fmla="*/ 2280557 w 7494815"/>
                <a:gd name="connsiteY148" fmla="*/ 6377214 h 6731000"/>
                <a:gd name="connsiteX149" fmla="*/ 2280557 w 7494815"/>
                <a:gd name="connsiteY149" fmla="*/ 6170385 h 6731000"/>
                <a:gd name="connsiteX150" fmla="*/ 2215243 w 7494815"/>
                <a:gd name="connsiteY150" fmla="*/ 6007099 h 6731000"/>
                <a:gd name="connsiteX151" fmla="*/ 2084614 w 7494815"/>
                <a:gd name="connsiteY151" fmla="*/ 5898242 h 6731000"/>
                <a:gd name="connsiteX152" fmla="*/ 2008414 w 7494815"/>
                <a:gd name="connsiteY152" fmla="*/ 5745842 h 6731000"/>
                <a:gd name="connsiteX153" fmla="*/ 2182586 w 7494815"/>
                <a:gd name="connsiteY153" fmla="*/ 5724071 h 6731000"/>
                <a:gd name="connsiteX154" fmla="*/ 2367643 w 7494815"/>
                <a:gd name="connsiteY154" fmla="*/ 5593442 h 6731000"/>
                <a:gd name="connsiteX155" fmla="*/ 2432957 w 7494815"/>
                <a:gd name="connsiteY155" fmla="*/ 5604328 h 6731000"/>
                <a:gd name="connsiteX156" fmla="*/ 2781300 w 7494815"/>
                <a:gd name="connsiteY156" fmla="*/ 5571671 h 6731000"/>
                <a:gd name="connsiteX157" fmla="*/ 3118757 w 7494815"/>
                <a:gd name="connsiteY157" fmla="*/ 5397499 h 6731000"/>
                <a:gd name="connsiteX158" fmla="*/ 3271157 w 7494815"/>
                <a:gd name="connsiteY158" fmla="*/ 5299528 h 6731000"/>
                <a:gd name="connsiteX159" fmla="*/ 3260271 w 7494815"/>
                <a:gd name="connsiteY159" fmla="*/ 5212442 h 6731000"/>
                <a:gd name="connsiteX160" fmla="*/ 3282043 w 7494815"/>
                <a:gd name="connsiteY160" fmla="*/ 4907642 h 6731000"/>
                <a:gd name="connsiteX161" fmla="*/ 3303814 w 7494815"/>
                <a:gd name="connsiteY161" fmla="*/ 4668157 h 6731000"/>
                <a:gd name="connsiteX162" fmla="*/ 3205843 w 7494815"/>
                <a:gd name="connsiteY162" fmla="*/ 4352471 h 6731000"/>
                <a:gd name="connsiteX163" fmla="*/ 2988129 w 7494815"/>
                <a:gd name="connsiteY163" fmla="*/ 3949699 h 6731000"/>
                <a:gd name="connsiteX164" fmla="*/ 2933700 w 7494815"/>
                <a:gd name="connsiteY164" fmla="*/ 3829957 h 6731000"/>
                <a:gd name="connsiteX165" fmla="*/ 2813957 w 7494815"/>
                <a:gd name="connsiteY165" fmla="*/ 3808185 h 6731000"/>
                <a:gd name="connsiteX166" fmla="*/ 2835729 w 7494815"/>
                <a:gd name="connsiteY166" fmla="*/ 3721099 h 6731000"/>
                <a:gd name="connsiteX167" fmla="*/ 2476500 w 7494815"/>
                <a:gd name="connsiteY167" fmla="*/ 3710214 h 6731000"/>
                <a:gd name="connsiteX168" fmla="*/ 2324100 w 7494815"/>
                <a:gd name="connsiteY168" fmla="*/ 3677557 h 6731000"/>
                <a:gd name="connsiteX169" fmla="*/ 2432957 w 7494815"/>
                <a:gd name="connsiteY169" fmla="*/ 3448957 h 6731000"/>
                <a:gd name="connsiteX170" fmla="*/ 2291443 w 7494815"/>
                <a:gd name="connsiteY170" fmla="*/ 3438071 h 6731000"/>
                <a:gd name="connsiteX171" fmla="*/ 2389414 w 7494815"/>
                <a:gd name="connsiteY171" fmla="*/ 3329214 h 6731000"/>
                <a:gd name="connsiteX172" fmla="*/ 2530929 w 7494815"/>
                <a:gd name="connsiteY172" fmla="*/ 3198585 h 6731000"/>
                <a:gd name="connsiteX173" fmla="*/ 2748643 w 7494815"/>
                <a:gd name="connsiteY173" fmla="*/ 2991757 h 6731000"/>
                <a:gd name="connsiteX174" fmla="*/ 2944586 w 7494815"/>
                <a:gd name="connsiteY174" fmla="*/ 2708728 h 6731000"/>
                <a:gd name="connsiteX175" fmla="*/ 3086100 w 7494815"/>
                <a:gd name="connsiteY175" fmla="*/ 2501899 h 6731000"/>
                <a:gd name="connsiteX176" fmla="*/ 3096986 w 7494815"/>
                <a:gd name="connsiteY176" fmla="*/ 2414814 h 6731000"/>
                <a:gd name="connsiteX177" fmla="*/ 2977243 w 7494815"/>
                <a:gd name="connsiteY177" fmla="*/ 2403928 h 6731000"/>
                <a:gd name="connsiteX178" fmla="*/ 2933700 w 7494815"/>
                <a:gd name="connsiteY178" fmla="*/ 2360385 h 6731000"/>
                <a:gd name="connsiteX179" fmla="*/ 2890157 w 7494815"/>
                <a:gd name="connsiteY179" fmla="*/ 2382157 h 6731000"/>
                <a:gd name="connsiteX180" fmla="*/ 2911929 w 7494815"/>
                <a:gd name="connsiteY180" fmla="*/ 2523671 h 6731000"/>
                <a:gd name="connsiteX181" fmla="*/ 2835729 w 7494815"/>
                <a:gd name="connsiteY181" fmla="*/ 2545442 h 6731000"/>
                <a:gd name="connsiteX182" fmla="*/ 2726871 w 7494815"/>
                <a:gd name="connsiteY182" fmla="*/ 2545442 h 6731000"/>
                <a:gd name="connsiteX183" fmla="*/ 2672443 w 7494815"/>
                <a:gd name="connsiteY183" fmla="*/ 2686957 h 6731000"/>
                <a:gd name="connsiteX184" fmla="*/ 2487386 w 7494815"/>
                <a:gd name="connsiteY184" fmla="*/ 2697842 h 6731000"/>
                <a:gd name="connsiteX185" fmla="*/ 1986643 w 7494815"/>
                <a:gd name="connsiteY185" fmla="*/ 2719614 h 6731000"/>
                <a:gd name="connsiteX186" fmla="*/ 1529443 w 7494815"/>
                <a:gd name="connsiteY186" fmla="*/ 2676071 h 6731000"/>
                <a:gd name="connsiteX187" fmla="*/ 1377043 w 7494815"/>
                <a:gd name="connsiteY187" fmla="*/ 2697842 h 6731000"/>
                <a:gd name="connsiteX188" fmla="*/ 1289957 w 7494815"/>
                <a:gd name="connsiteY188" fmla="*/ 2643414 h 6731000"/>
                <a:gd name="connsiteX189" fmla="*/ 1279071 w 7494815"/>
                <a:gd name="connsiteY189" fmla="*/ 2980871 h 6731000"/>
                <a:gd name="connsiteX190" fmla="*/ 1366157 w 7494815"/>
                <a:gd name="connsiteY190" fmla="*/ 3938814 h 6731000"/>
                <a:gd name="connsiteX191" fmla="*/ 1398814 w 7494815"/>
                <a:gd name="connsiteY191" fmla="*/ 4102099 h 6731000"/>
                <a:gd name="connsiteX192" fmla="*/ 1562100 w 7494815"/>
                <a:gd name="connsiteY192" fmla="*/ 4091214 h 6731000"/>
                <a:gd name="connsiteX193" fmla="*/ 1801586 w 7494815"/>
                <a:gd name="connsiteY193" fmla="*/ 4102099 h 6731000"/>
                <a:gd name="connsiteX194" fmla="*/ 1932214 w 7494815"/>
                <a:gd name="connsiteY194" fmla="*/ 4058557 h 6731000"/>
                <a:gd name="connsiteX195" fmla="*/ 2062843 w 7494815"/>
                <a:gd name="connsiteY195" fmla="*/ 4004128 h 6731000"/>
                <a:gd name="connsiteX196" fmla="*/ 2149929 w 7494815"/>
                <a:gd name="connsiteY196" fmla="*/ 4004128 h 6731000"/>
                <a:gd name="connsiteX197" fmla="*/ 2182586 w 7494815"/>
                <a:gd name="connsiteY197" fmla="*/ 4091214 h 6731000"/>
                <a:gd name="connsiteX198" fmla="*/ 2051957 w 7494815"/>
                <a:gd name="connsiteY198" fmla="*/ 4243614 h 6731000"/>
                <a:gd name="connsiteX199" fmla="*/ 1932214 w 7494815"/>
                <a:gd name="connsiteY199" fmla="*/ 4461328 h 6731000"/>
                <a:gd name="connsiteX200" fmla="*/ 2008414 w 7494815"/>
                <a:gd name="connsiteY200" fmla="*/ 4885871 h 6731000"/>
                <a:gd name="connsiteX201" fmla="*/ 2182586 w 7494815"/>
                <a:gd name="connsiteY201" fmla="*/ 4994728 h 6731000"/>
                <a:gd name="connsiteX202" fmla="*/ 2237014 w 7494815"/>
                <a:gd name="connsiteY202" fmla="*/ 5049157 h 6731000"/>
                <a:gd name="connsiteX203" fmla="*/ 2432957 w 7494815"/>
                <a:gd name="connsiteY203" fmla="*/ 5223328 h 6731000"/>
                <a:gd name="connsiteX204" fmla="*/ 2389414 w 7494815"/>
                <a:gd name="connsiteY204" fmla="*/ 5517242 h 6731000"/>
                <a:gd name="connsiteX205" fmla="*/ 1932214 w 7494815"/>
                <a:gd name="connsiteY205" fmla="*/ 5756728 h 6731000"/>
                <a:gd name="connsiteX206" fmla="*/ 1224643 w 7494815"/>
                <a:gd name="connsiteY206" fmla="*/ 5832928 h 6731000"/>
                <a:gd name="connsiteX207" fmla="*/ 353786 w 7494815"/>
                <a:gd name="connsiteY207" fmla="*/ 5724071 h 6731000"/>
                <a:gd name="connsiteX208" fmla="*/ 103414 w 7494815"/>
                <a:gd name="connsiteY208" fmla="*/ 5430157 h 6731000"/>
                <a:gd name="connsiteX209" fmla="*/ 234043 w 7494815"/>
                <a:gd name="connsiteY209" fmla="*/ 5114471 h 6731000"/>
                <a:gd name="connsiteX210" fmla="*/ 310243 w 7494815"/>
                <a:gd name="connsiteY210" fmla="*/ 5049157 h 6731000"/>
                <a:gd name="connsiteX211" fmla="*/ 234043 w 7494815"/>
                <a:gd name="connsiteY211" fmla="*/ 4962071 h 6731000"/>
                <a:gd name="connsiteX212" fmla="*/ 266700 w 7494815"/>
                <a:gd name="connsiteY212" fmla="*/ 4733471 h 6731000"/>
                <a:gd name="connsiteX213" fmla="*/ 408214 w 7494815"/>
                <a:gd name="connsiteY213" fmla="*/ 4668157 h 6731000"/>
                <a:gd name="connsiteX214" fmla="*/ 299357 w 7494815"/>
                <a:gd name="connsiteY214" fmla="*/ 4570185 h 6731000"/>
                <a:gd name="connsiteX215" fmla="*/ 342900 w 7494815"/>
                <a:gd name="connsiteY215" fmla="*/ 4472214 h 6731000"/>
                <a:gd name="connsiteX216" fmla="*/ 266700 w 7494815"/>
                <a:gd name="connsiteY216" fmla="*/ 4406899 h 6731000"/>
                <a:gd name="connsiteX217" fmla="*/ 38100 w 7494815"/>
                <a:gd name="connsiteY217" fmla="*/ 4015014 h 6731000"/>
                <a:gd name="connsiteX218" fmla="*/ 38100 w 7494815"/>
                <a:gd name="connsiteY218" fmla="*/ 3797299 h 6731000"/>
                <a:gd name="connsiteX219" fmla="*/ 223157 w 7494815"/>
                <a:gd name="connsiteY219" fmla="*/ 3829957 h 6731000"/>
                <a:gd name="connsiteX220" fmla="*/ 484414 w 7494815"/>
                <a:gd name="connsiteY220" fmla="*/ 4004128 h 6731000"/>
                <a:gd name="connsiteX221" fmla="*/ 615043 w 7494815"/>
                <a:gd name="connsiteY221" fmla="*/ 4015014 h 6731000"/>
                <a:gd name="connsiteX222" fmla="*/ 756557 w 7494815"/>
                <a:gd name="connsiteY222" fmla="*/ 4025899 h 6731000"/>
                <a:gd name="connsiteX223" fmla="*/ 865414 w 7494815"/>
                <a:gd name="connsiteY223" fmla="*/ 3949699 h 6731000"/>
                <a:gd name="connsiteX224" fmla="*/ 810986 w 7494815"/>
                <a:gd name="connsiteY224" fmla="*/ 3405414 h 6731000"/>
                <a:gd name="connsiteX225" fmla="*/ 734786 w 7494815"/>
                <a:gd name="connsiteY225" fmla="*/ 2665185 h 6731000"/>
                <a:gd name="connsiteX226" fmla="*/ 691243 w 7494815"/>
                <a:gd name="connsiteY226" fmla="*/ 2414814 h 673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</a:cxnLst>
              <a:rect l="l" t="t" r="r" b="b"/>
              <a:pathLst>
                <a:path w="7494815" h="6731000">
                  <a:moveTo>
                    <a:pt x="691243" y="2414814"/>
                  </a:moveTo>
                  <a:cubicBezTo>
                    <a:pt x="665843" y="2371271"/>
                    <a:pt x="618672" y="2411185"/>
                    <a:pt x="582386" y="2403928"/>
                  </a:cubicBezTo>
                  <a:cubicBezTo>
                    <a:pt x="546100" y="2396671"/>
                    <a:pt x="478972" y="2383971"/>
                    <a:pt x="473529" y="2371271"/>
                  </a:cubicBezTo>
                  <a:cubicBezTo>
                    <a:pt x="468086" y="2358571"/>
                    <a:pt x="551543" y="2342242"/>
                    <a:pt x="549729" y="2327728"/>
                  </a:cubicBezTo>
                  <a:cubicBezTo>
                    <a:pt x="547915" y="2313214"/>
                    <a:pt x="460829" y="2300514"/>
                    <a:pt x="462643" y="2284185"/>
                  </a:cubicBezTo>
                  <a:cubicBezTo>
                    <a:pt x="464457" y="2267856"/>
                    <a:pt x="560614" y="2253343"/>
                    <a:pt x="560614" y="2229757"/>
                  </a:cubicBezTo>
                  <a:cubicBezTo>
                    <a:pt x="560614" y="2206171"/>
                    <a:pt x="462643" y="2162628"/>
                    <a:pt x="462643" y="2142671"/>
                  </a:cubicBezTo>
                  <a:cubicBezTo>
                    <a:pt x="462643" y="2122714"/>
                    <a:pt x="555171" y="2124528"/>
                    <a:pt x="560614" y="2110014"/>
                  </a:cubicBezTo>
                  <a:cubicBezTo>
                    <a:pt x="566057" y="2095500"/>
                    <a:pt x="480786" y="2071914"/>
                    <a:pt x="495300" y="2055585"/>
                  </a:cubicBezTo>
                  <a:cubicBezTo>
                    <a:pt x="509814" y="2039256"/>
                    <a:pt x="624114" y="2033813"/>
                    <a:pt x="647700" y="2012042"/>
                  </a:cubicBezTo>
                  <a:cubicBezTo>
                    <a:pt x="671286" y="1990271"/>
                    <a:pt x="665842" y="1957614"/>
                    <a:pt x="636814" y="1924957"/>
                  </a:cubicBezTo>
                  <a:cubicBezTo>
                    <a:pt x="607786" y="1892300"/>
                    <a:pt x="473529" y="1866899"/>
                    <a:pt x="473529" y="1816099"/>
                  </a:cubicBezTo>
                  <a:cubicBezTo>
                    <a:pt x="473529" y="1765299"/>
                    <a:pt x="575128" y="1716314"/>
                    <a:pt x="636814" y="1620157"/>
                  </a:cubicBezTo>
                  <a:cubicBezTo>
                    <a:pt x="698500" y="1524000"/>
                    <a:pt x="800100" y="1349828"/>
                    <a:pt x="843643" y="1239157"/>
                  </a:cubicBezTo>
                  <a:cubicBezTo>
                    <a:pt x="887186" y="1128486"/>
                    <a:pt x="876300" y="1012371"/>
                    <a:pt x="898071" y="956128"/>
                  </a:cubicBezTo>
                  <a:cubicBezTo>
                    <a:pt x="919842" y="899885"/>
                    <a:pt x="945242" y="919842"/>
                    <a:pt x="974271" y="901699"/>
                  </a:cubicBezTo>
                  <a:cubicBezTo>
                    <a:pt x="1003300" y="883556"/>
                    <a:pt x="1043214" y="847271"/>
                    <a:pt x="1072243" y="847271"/>
                  </a:cubicBezTo>
                  <a:cubicBezTo>
                    <a:pt x="1101272" y="847271"/>
                    <a:pt x="1128486" y="849085"/>
                    <a:pt x="1148443" y="901699"/>
                  </a:cubicBezTo>
                  <a:cubicBezTo>
                    <a:pt x="1168400" y="954313"/>
                    <a:pt x="1173843" y="1074057"/>
                    <a:pt x="1191986" y="1162957"/>
                  </a:cubicBezTo>
                  <a:cubicBezTo>
                    <a:pt x="1210129" y="1251857"/>
                    <a:pt x="1230086" y="1362528"/>
                    <a:pt x="1257300" y="1435099"/>
                  </a:cubicBezTo>
                  <a:cubicBezTo>
                    <a:pt x="1284514" y="1507670"/>
                    <a:pt x="1355271" y="1538514"/>
                    <a:pt x="1355271" y="1598385"/>
                  </a:cubicBezTo>
                  <a:cubicBezTo>
                    <a:pt x="1355271" y="1658256"/>
                    <a:pt x="1282700" y="1741714"/>
                    <a:pt x="1257300" y="1794328"/>
                  </a:cubicBezTo>
                  <a:cubicBezTo>
                    <a:pt x="1231900" y="1846942"/>
                    <a:pt x="1206499" y="1881414"/>
                    <a:pt x="1202871" y="1914071"/>
                  </a:cubicBezTo>
                  <a:cubicBezTo>
                    <a:pt x="1199243" y="1946728"/>
                    <a:pt x="1206500" y="1973943"/>
                    <a:pt x="1235529" y="1990271"/>
                  </a:cubicBezTo>
                  <a:cubicBezTo>
                    <a:pt x="1264558" y="2006600"/>
                    <a:pt x="1357086" y="1966685"/>
                    <a:pt x="1377043" y="2012042"/>
                  </a:cubicBezTo>
                  <a:cubicBezTo>
                    <a:pt x="1397000" y="2057399"/>
                    <a:pt x="1322614" y="2217057"/>
                    <a:pt x="1355271" y="2262414"/>
                  </a:cubicBezTo>
                  <a:cubicBezTo>
                    <a:pt x="1387928" y="2307771"/>
                    <a:pt x="1572986" y="2284185"/>
                    <a:pt x="1572986" y="2284185"/>
                  </a:cubicBezTo>
                  <a:cubicBezTo>
                    <a:pt x="1670958" y="2293256"/>
                    <a:pt x="1865086" y="2313213"/>
                    <a:pt x="1943100" y="2316842"/>
                  </a:cubicBezTo>
                  <a:cubicBezTo>
                    <a:pt x="2021114" y="2320471"/>
                    <a:pt x="2012043" y="2318657"/>
                    <a:pt x="2041071" y="2305957"/>
                  </a:cubicBezTo>
                  <a:cubicBezTo>
                    <a:pt x="2070099" y="2293257"/>
                    <a:pt x="2097314" y="2285999"/>
                    <a:pt x="2117271" y="2240642"/>
                  </a:cubicBezTo>
                  <a:cubicBezTo>
                    <a:pt x="2137228" y="2195285"/>
                    <a:pt x="2146300" y="2131785"/>
                    <a:pt x="2160814" y="2033814"/>
                  </a:cubicBezTo>
                  <a:cubicBezTo>
                    <a:pt x="2175328" y="1935843"/>
                    <a:pt x="2182586" y="1754414"/>
                    <a:pt x="2204357" y="1652814"/>
                  </a:cubicBezTo>
                  <a:cubicBezTo>
                    <a:pt x="2226129" y="1551214"/>
                    <a:pt x="2242457" y="1480457"/>
                    <a:pt x="2291443" y="1424214"/>
                  </a:cubicBezTo>
                  <a:cubicBezTo>
                    <a:pt x="2340429" y="1367971"/>
                    <a:pt x="2432957" y="1389743"/>
                    <a:pt x="2498271" y="1315357"/>
                  </a:cubicBezTo>
                  <a:cubicBezTo>
                    <a:pt x="2563585" y="1240971"/>
                    <a:pt x="2634343" y="1108528"/>
                    <a:pt x="2683329" y="977899"/>
                  </a:cubicBezTo>
                  <a:cubicBezTo>
                    <a:pt x="2732315" y="847270"/>
                    <a:pt x="2725058" y="669471"/>
                    <a:pt x="2792186" y="531585"/>
                  </a:cubicBezTo>
                  <a:cubicBezTo>
                    <a:pt x="2859314" y="393699"/>
                    <a:pt x="2951843" y="235856"/>
                    <a:pt x="3086100" y="150585"/>
                  </a:cubicBezTo>
                  <a:cubicBezTo>
                    <a:pt x="3220357" y="65314"/>
                    <a:pt x="3470729" y="39914"/>
                    <a:pt x="3597729" y="19957"/>
                  </a:cubicBezTo>
                  <a:cubicBezTo>
                    <a:pt x="3724729" y="0"/>
                    <a:pt x="3768272" y="30842"/>
                    <a:pt x="3848100" y="30842"/>
                  </a:cubicBezTo>
                  <a:cubicBezTo>
                    <a:pt x="3927928" y="30842"/>
                    <a:pt x="4000500" y="10886"/>
                    <a:pt x="4076700" y="19957"/>
                  </a:cubicBezTo>
                  <a:cubicBezTo>
                    <a:pt x="4152900" y="29029"/>
                    <a:pt x="4225472" y="50800"/>
                    <a:pt x="4305300" y="85271"/>
                  </a:cubicBezTo>
                  <a:cubicBezTo>
                    <a:pt x="4385128" y="119742"/>
                    <a:pt x="4481285" y="145142"/>
                    <a:pt x="4555671" y="226785"/>
                  </a:cubicBezTo>
                  <a:cubicBezTo>
                    <a:pt x="4630057" y="308428"/>
                    <a:pt x="4697185" y="493485"/>
                    <a:pt x="4751614" y="575128"/>
                  </a:cubicBezTo>
                  <a:cubicBezTo>
                    <a:pt x="4806043" y="656771"/>
                    <a:pt x="4842329" y="654957"/>
                    <a:pt x="4882243" y="716642"/>
                  </a:cubicBezTo>
                  <a:cubicBezTo>
                    <a:pt x="4922157" y="778327"/>
                    <a:pt x="4965700" y="883556"/>
                    <a:pt x="4991100" y="945242"/>
                  </a:cubicBezTo>
                  <a:cubicBezTo>
                    <a:pt x="5016500" y="1006928"/>
                    <a:pt x="5007429" y="1059543"/>
                    <a:pt x="5034643" y="1086757"/>
                  </a:cubicBezTo>
                  <a:cubicBezTo>
                    <a:pt x="5061857" y="1113971"/>
                    <a:pt x="5098143" y="1101271"/>
                    <a:pt x="5154386" y="1108528"/>
                  </a:cubicBezTo>
                  <a:cubicBezTo>
                    <a:pt x="5210629" y="1115785"/>
                    <a:pt x="5299529" y="1106713"/>
                    <a:pt x="5372100" y="1130299"/>
                  </a:cubicBezTo>
                  <a:cubicBezTo>
                    <a:pt x="5444671" y="1153885"/>
                    <a:pt x="5482771" y="1208313"/>
                    <a:pt x="5589814" y="1250042"/>
                  </a:cubicBezTo>
                  <a:cubicBezTo>
                    <a:pt x="5696857" y="1291771"/>
                    <a:pt x="5881914" y="1349828"/>
                    <a:pt x="6014357" y="1380671"/>
                  </a:cubicBezTo>
                  <a:cubicBezTo>
                    <a:pt x="6146800" y="1411514"/>
                    <a:pt x="6301014" y="1420585"/>
                    <a:pt x="6384471" y="1435099"/>
                  </a:cubicBezTo>
                  <a:cubicBezTo>
                    <a:pt x="6467928" y="1449613"/>
                    <a:pt x="6482443" y="1480457"/>
                    <a:pt x="6515100" y="1467757"/>
                  </a:cubicBezTo>
                  <a:cubicBezTo>
                    <a:pt x="6547757" y="1455057"/>
                    <a:pt x="6555014" y="1395185"/>
                    <a:pt x="6580414" y="1358899"/>
                  </a:cubicBezTo>
                  <a:cubicBezTo>
                    <a:pt x="6605814" y="1322613"/>
                    <a:pt x="6656614" y="1279071"/>
                    <a:pt x="6667500" y="1250042"/>
                  </a:cubicBezTo>
                  <a:cubicBezTo>
                    <a:pt x="6678386" y="1221014"/>
                    <a:pt x="6662058" y="1199242"/>
                    <a:pt x="6645729" y="1184728"/>
                  </a:cubicBezTo>
                  <a:cubicBezTo>
                    <a:pt x="6629401" y="1170214"/>
                    <a:pt x="6598558" y="1181100"/>
                    <a:pt x="6569529" y="1162957"/>
                  </a:cubicBezTo>
                  <a:cubicBezTo>
                    <a:pt x="6540500" y="1144814"/>
                    <a:pt x="6502400" y="1097642"/>
                    <a:pt x="6471557" y="1075871"/>
                  </a:cubicBezTo>
                  <a:cubicBezTo>
                    <a:pt x="6440714" y="1054100"/>
                    <a:pt x="6424385" y="1050471"/>
                    <a:pt x="6384471" y="1032328"/>
                  </a:cubicBezTo>
                  <a:cubicBezTo>
                    <a:pt x="6344557" y="1014185"/>
                    <a:pt x="6230257" y="981528"/>
                    <a:pt x="6232071" y="967014"/>
                  </a:cubicBezTo>
                  <a:cubicBezTo>
                    <a:pt x="6233885" y="952500"/>
                    <a:pt x="6337300" y="941614"/>
                    <a:pt x="6395357" y="945242"/>
                  </a:cubicBezTo>
                  <a:cubicBezTo>
                    <a:pt x="6453414" y="948870"/>
                    <a:pt x="6540500" y="1001485"/>
                    <a:pt x="6580414" y="988785"/>
                  </a:cubicBezTo>
                  <a:cubicBezTo>
                    <a:pt x="6620328" y="976085"/>
                    <a:pt x="6627586" y="905328"/>
                    <a:pt x="6634843" y="869042"/>
                  </a:cubicBezTo>
                  <a:cubicBezTo>
                    <a:pt x="6642100" y="832756"/>
                    <a:pt x="6611257" y="825500"/>
                    <a:pt x="6623957" y="771071"/>
                  </a:cubicBezTo>
                  <a:cubicBezTo>
                    <a:pt x="6636657" y="716643"/>
                    <a:pt x="6672943" y="586014"/>
                    <a:pt x="6711043" y="542471"/>
                  </a:cubicBezTo>
                  <a:cubicBezTo>
                    <a:pt x="6749143" y="498928"/>
                    <a:pt x="6836229" y="493486"/>
                    <a:pt x="6852557" y="509814"/>
                  </a:cubicBezTo>
                  <a:cubicBezTo>
                    <a:pt x="6868885" y="526142"/>
                    <a:pt x="6818085" y="596899"/>
                    <a:pt x="6809014" y="640442"/>
                  </a:cubicBezTo>
                  <a:cubicBezTo>
                    <a:pt x="6799943" y="683985"/>
                    <a:pt x="6787243" y="740228"/>
                    <a:pt x="6798129" y="771071"/>
                  </a:cubicBezTo>
                  <a:cubicBezTo>
                    <a:pt x="6809015" y="801914"/>
                    <a:pt x="6843486" y="829128"/>
                    <a:pt x="6874329" y="825499"/>
                  </a:cubicBezTo>
                  <a:cubicBezTo>
                    <a:pt x="6905172" y="821870"/>
                    <a:pt x="6937829" y="760185"/>
                    <a:pt x="6983186" y="749299"/>
                  </a:cubicBezTo>
                  <a:cubicBezTo>
                    <a:pt x="7028543" y="738413"/>
                    <a:pt x="7090228" y="774699"/>
                    <a:pt x="7146471" y="760185"/>
                  </a:cubicBezTo>
                  <a:cubicBezTo>
                    <a:pt x="7202714" y="745671"/>
                    <a:pt x="7277100" y="693057"/>
                    <a:pt x="7320643" y="662214"/>
                  </a:cubicBezTo>
                  <a:cubicBezTo>
                    <a:pt x="7364186" y="631371"/>
                    <a:pt x="7380515" y="584199"/>
                    <a:pt x="7407729" y="575128"/>
                  </a:cubicBezTo>
                  <a:cubicBezTo>
                    <a:pt x="7434943" y="566057"/>
                    <a:pt x="7494815" y="571500"/>
                    <a:pt x="7483929" y="607785"/>
                  </a:cubicBezTo>
                  <a:cubicBezTo>
                    <a:pt x="7473043" y="644070"/>
                    <a:pt x="7362371" y="742042"/>
                    <a:pt x="7342414" y="792842"/>
                  </a:cubicBezTo>
                  <a:cubicBezTo>
                    <a:pt x="7322457" y="843642"/>
                    <a:pt x="7373257" y="878114"/>
                    <a:pt x="7364186" y="912585"/>
                  </a:cubicBezTo>
                  <a:cubicBezTo>
                    <a:pt x="7355115" y="947057"/>
                    <a:pt x="7302500" y="968828"/>
                    <a:pt x="7287986" y="999671"/>
                  </a:cubicBezTo>
                  <a:cubicBezTo>
                    <a:pt x="7273472" y="1030514"/>
                    <a:pt x="7291614" y="1064985"/>
                    <a:pt x="7277100" y="1097642"/>
                  </a:cubicBezTo>
                  <a:cubicBezTo>
                    <a:pt x="7262586" y="1130299"/>
                    <a:pt x="7202714" y="1162957"/>
                    <a:pt x="7200900" y="1195614"/>
                  </a:cubicBezTo>
                  <a:cubicBezTo>
                    <a:pt x="7199086" y="1228271"/>
                    <a:pt x="7280728" y="1224642"/>
                    <a:pt x="7266214" y="1293585"/>
                  </a:cubicBezTo>
                  <a:cubicBezTo>
                    <a:pt x="7251700" y="1362528"/>
                    <a:pt x="7179128" y="1516742"/>
                    <a:pt x="7113814" y="1609271"/>
                  </a:cubicBezTo>
                  <a:cubicBezTo>
                    <a:pt x="7048500" y="1701800"/>
                    <a:pt x="6994072" y="1799771"/>
                    <a:pt x="6874329" y="1848757"/>
                  </a:cubicBezTo>
                  <a:cubicBezTo>
                    <a:pt x="6754586" y="1897743"/>
                    <a:pt x="6567714" y="1906814"/>
                    <a:pt x="6395357" y="1903185"/>
                  </a:cubicBezTo>
                  <a:cubicBezTo>
                    <a:pt x="6223000" y="1899556"/>
                    <a:pt x="5958115" y="1848756"/>
                    <a:pt x="5840186" y="1826985"/>
                  </a:cubicBezTo>
                  <a:cubicBezTo>
                    <a:pt x="5722258" y="1805214"/>
                    <a:pt x="5700486" y="1754414"/>
                    <a:pt x="5687786" y="1772557"/>
                  </a:cubicBezTo>
                  <a:cubicBezTo>
                    <a:pt x="5675086" y="1790700"/>
                    <a:pt x="5731329" y="1883228"/>
                    <a:pt x="5763986" y="1935842"/>
                  </a:cubicBezTo>
                  <a:cubicBezTo>
                    <a:pt x="5796643" y="1988456"/>
                    <a:pt x="5909129" y="2048328"/>
                    <a:pt x="5883729" y="2088242"/>
                  </a:cubicBezTo>
                  <a:cubicBezTo>
                    <a:pt x="5858329" y="2128156"/>
                    <a:pt x="5689600" y="2151742"/>
                    <a:pt x="5611586" y="2175328"/>
                  </a:cubicBezTo>
                  <a:cubicBezTo>
                    <a:pt x="5533572" y="2198914"/>
                    <a:pt x="5470072" y="2218871"/>
                    <a:pt x="5415643" y="2229757"/>
                  </a:cubicBezTo>
                  <a:cubicBezTo>
                    <a:pt x="5361214" y="2240643"/>
                    <a:pt x="5319485" y="2247899"/>
                    <a:pt x="5285014" y="2240642"/>
                  </a:cubicBezTo>
                  <a:cubicBezTo>
                    <a:pt x="5250543" y="2233385"/>
                    <a:pt x="5237842" y="2184400"/>
                    <a:pt x="5208814" y="2186214"/>
                  </a:cubicBezTo>
                  <a:cubicBezTo>
                    <a:pt x="5179786" y="2188028"/>
                    <a:pt x="5125357" y="2204357"/>
                    <a:pt x="5110843" y="2251528"/>
                  </a:cubicBezTo>
                  <a:cubicBezTo>
                    <a:pt x="5096329" y="2298699"/>
                    <a:pt x="5110843" y="2387599"/>
                    <a:pt x="5121729" y="2469242"/>
                  </a:cubicBezTo>
                  <a:cubicBezTo>
                    <a:pt x="5132615" y="2550885"/>
                    <a:pt x="5168900" y="2648856"/>
                    <a:pt x="5176157" y="2741385"/>
                  </a:cubicBezTo>
                  <a:cubicBezTo>
                    <a:pt x="5183414" y="2833914"/>
                    <a:pt x="5148942" y="2960914"/>
                    <a:pt x="5165271" y="3024414"/>
                  </a:cubicBezTo>
                  <a:cubicBezTo>
                    <a:pt x="5181600" y="3087914"/>
                    <a:pt x="5216072" y="3057071"/>
                    <a:pt x="5274129" y="3122385"/>
                  </a:cubicBezTo>
                  <a:cubicBezTo>
                    <a:pt x="5332186" y="3187699"/>
                    <a:pt x="5473700" y="3318328"/>
                    <a:pt x="5513614" y="3416299"/>
                  </a:cubicBezTo>
                  <a:cubicBezTo>
                    <a:pt x="5553528" y="3514270"/>
                    <a:pt x="5535385" y="3646714"/>
                    <a:pt x="5513614" y="3710214"/>
                  </a:cubicBezTo>
                  <a:cubicBezTo>
                    <a:pt x="5491843" y="3773714"/>
                    <a:pt x="5397500" y="3768271"/>
                    <a:pt x="5382986" y="3797299"/>
                  </a:cubicBezTo>
                  <a:cubicBezTo>
                    <a:pt x="5368472" y="3826327"/>
                    <a:pt x="5401129" y="3793671"/>
                    <a:pt x="5426529" y="3884385"/>
                  </a:cubicBezTo>
                  <a:cubicBezTo>
                    <a:pt x="5451929" y="3975099"/>
                    <a:pt x="5519058" y="4220028"/>
                    <a:pt x="5535386" y="4341585"/>
                  </a:cubicBezTo>
                  <a:cubicBezTo>
                    <a:pt x="5551714" y="4463142"/>
                    <a:pt x="5522686" y="4548414"/>
                    <a:pt x="5524500" y="4613728"/>
                  </a:cubicBezTo>
                  <a:cubicBezTo>
                    <a:pt x="5526314" y="4679042"/>
                    <a:pt x="5557157" y="4686300"/>
                    <a:pt x="5546271" y="4733471"/>
                  </a:cubicBezTo>
                  <a:cubicBezTo>
                    <a:pt x="5535385" y="4780643"/>
                    <a:pt x="5513614" y="4855029"/>
                    <a:pt x="5459186" y="4896757"/>
                  </a:cubicBezTo>
                  <a:cubicBezTo>
                    <a:pt x="5404758" y="4938485"/>
                    <a:pt x="5350329" y="4929414"/>
                    <a:pt x="5219700" y="4983842"/>
                  </a:cubicBezTo>
                  <a:cubicBezTo>
                    <a:pt x="5089071" y="5038270"/>
                    <a:pt x="4835071" y="5156199"/>
                    <a:pt x="4675414" y="5223328"/>
                  </a:cubicBezTo>
                  <a:cubicBezTo>
                    <a:pt x="4515757" y="5290457"/>
                    <a:pt x="4339771" y="5353957"/>
                    <a:pt x="4261757" y="5386614"/>
                  </a:cubicBezTo>
                  <a:cubicBezTo>
                    <a:pt x="4183743" y="5419271"/>
                    <a:pt x="4220029" y="5412014"/>
                    <a:pt x="4207329" y="5419271"/>
                  </a:cubicBezTo>
                  <a:cubicBezTo>
                    <a:pt x="4194629" y="5426528"/>
                    <a:pt x="4200071" y="5508171"/>
                    <a:pt x="4185557" y="5430157"/>
                  </a:cubicBezTo>
                  <a:cubicBezTo>
                    <a:pt x="4171043" y="5352143"/>
                    <a:pt x="4132943" y="5050971"/>
                    <a:pt x="4120243" y="4951185"/>
                  </a:cubicBezTo>
                  <a:cubicBezTo>
                    <a:pt x="4107543" y="4851399"/>
                    <a:pt x="4049486" y="4867728"/>
                    <a:pt x="4109357" y="4831442"/>
                  </a:cubicBezTo>
                  <a:cubicBezTo>
                    <a:pt x="4169228" y="4795156"/>
                    <a:pt x="4415971" y="4760685"/>
                    <a:pt x="4479471" y="4733471"/>
                  </a:cubicBezTo>
                  <a:cubicBezTo>
                    <a:pt x="4542971" y="4706257"/>
                    <a:pt x="4486728" y="4709886"/>
                    <a:pt x="4490357" y="4668157"/>
                  </a:cubicBezTo>
                  <a:cubicBezTo>
                    <a:pt x="4493986" y="4626428"/>
                    <a:pt x="4526643" y="4552042"/>
                    <a:pt x="4501243" y="4483099"/>
                  </a:cubicBezTo>
                  <a:cubicBezTo>
                    <a:pt x="4475843" y="4414156"/>
                    <a:pt x="4394200" y="4321627"/>
                    <a:pt x="4337957" y="4254499"/>
                  </a:cubicBezTo>
                  <a:cubicBezTo>
                    <a:pt x="4281714" y="4187371"/>
                    <a:pt x="4189186" y="4076699"/>
                    <a:pt x="4163786" y="4080328"/>
                  </a:cubicBezTo>
                  <a:cubicBezTo>
                    <a:pt x="4138386" y="4083957"/>
                    <a:pt x="4181928" y="4200071"/>
                    <a:pt x="4185557" y="4276271"/>
                  </a:cubicBezTo>
                  <a:cubicBezTo>
                    <a:pt x="4189186" y="4352471"/>
                    <a:pt x="4189185" y="4470400"/>
                    <a:pt x="4185557" y="4537528"/>
                  </a:cubicBezTo>
                  <a:cubicBezTo>
                    <a:pt x="4181929" y="4604656"/>
                    <a:pt x="4185557" y="4630056"/>
                    <a:pt x="4163786" y="4679042"/>
                  </a:cubicBezTo>
                  <a:cubicBezTo>
                    <a:pt x="4142015" y="4728028"/>
                    <a:pt x="4049486" y="4680856"/>
                    <a:pt x="4054929" y="4831442"/>
                  </a:cubicBezTo>
                  <a:cubicBezTo>
                    <a:pt x="4060372" y="4982028"/>
                    <a:pt x="4171043" y="5422900"/>
                    <a:pt x="4196443" y="5582557"/>
                  </a:cubicBezTo>
                  <a:cubicBezTo>
                    <a:pt x="4221843" y="5742214"/>
                    <a:pt x="4201886" y="5731328"/>
                    <a:pt x="4207329" y="5789385"/>
                  </a:cubicBezTo>
                  <a:cubicBezTo>
                    <a:pt x="4212772" y="5847442"/>
                    <a:pt x="4210957" y="5878285"/>
                    <a:pt x="4229100" y="5930899"/>
                  </a:cubicBezTo>
                  <a:cubicBezTo>
                    <a:pt x="4247243" y="5983513"/>
                    <a:pt x="4279900" y="6037942"/>
                    <a:pt x="4316186" y="6105071"/>
                  </a:cubicBezTo>
                  <a:cubicBezTo>
                    <a:pt x="4352472" y="6172200"/>
                    <a:pt x="4408714" y="6273800"/>
                    <a:pt x="4446814" y="6333671"/>
                  </a:cubicBezTo>
                  <a:cubicBezTo>
                    <a:pt x="4484914" y="6393542"/>
                    <a:pt x="4515757" y="6437085"/>
                    <a:pt x="4544786" y="6464299"/>
                  </a:cubicBezTo>
                  <a:cubicBezTo>
                    <a:pt x="4573815" y="6491513"/>
                    <a:pt x="4597400" y="6480628"/>
                    <a:pt x="4620986" y="6496957"/>
                  </a:cubicBezTo>
                  <a:cubicBezTo>
                    <a:pt x="4644572" y="6513286"/>
                    <a:pt x="4677229" y="6531428"/>
                    <a:pt x="4686300" y="6562271"/>
                  </a:cubicBezTo>
                  <a:cubicBezTo>
                    <a:pt x="4695371" y="6593114"/>
                    <a:pt x="4708071" y="6654800"/>
                    <a:pt x="4675414" y="6682014"/>
                  </a:cubicBezTo>
                  <a:cubicBezTo>
                    <a:pt x="4642757" y="6709228"/>
                    <a:pt x="4579257" y="6720114"/>
                    <a:pt x="4490357" y="6725557"/>
                  </a:cubicBezTo>
                  <a:cubicBezTo>
                    <a:pt x="4401457" y="6731000"/>
                    <a:pt x="4238171" y="6721928"/>
                    <a:pt x="4142014" y="6714671"/>
                  </a:cubicBezTo>
                  <a:cubicBezTo>
                    <a:pt x="4045857" y="6707414"/>
                    <a:pt x="3973285" y="6705600"/>
                    <a:pt x="3913414" y="6682014"/>
                  </a:cubicBezTo>
                  <a:cubicBezTo>
                    <a:pt x="3853543" y="6658428"/>
                    <a:pt x="3804557" y="6633028"/>
                    <a:pt x="3782786" y="6573157"/>
                  </a:cubicBezTo>
                  <a:cubicBezTo>
                    <a:pt x="3761015" y="6513286"/>
                    <a:pt x="3780972" y="6398985"/>
                    <a:pt x="3782786" y="6322785"/>
                  </a:cubicBezTo>
                  <a:cubicBezTo>
                    <a:pt x="3784600" y="6246585"/>
                    <a:pt x="3813628" y="6177643"/>
                    <a:pt x="3793671" y="6115957"/>
                  </a:cubicBezTo>
                  <a:cubicBezTo>
                    <a:pt x="3773714" y="6054271"/>
                    <a:pt x="3712029" y="6017985"/>
                    <a:pt x="3663043" y="5952671"/>
                  </a:cubicBezTo>
                  <a:cubicBezTo>
                    <a:pt x="3614057" y="5887357"/>
                    <a:pt x="3550557" y="5754914"/>
                    <a:pt x="3499757" y="5724071"/>
                  </a:cubicBezTo>
                  <a:cubicBezTo>
                    <a:pt x="3448957" y="5693228"/>
                    <a:pt x="3425372" y="5738586"/>
                    <a:pt x="3358243" y="5767614"/>
                  </a:cubicBezTo>
                  <a:cubicBezTo>
                    <a:pt x="3291115" y="5796643"/>
                    <a:pt x="3171372" y="5852885"/>
                    <a:pt x="3096986" y="5898242"/>
                  </a:cubicBezTo>
                  <a:cubicBezTo>
                    <a:pt x="3022600" y="5943599"/>
                    <a:pt x="2962729" y="5979886"/>
                    <a:pt x="2911929" y="6039757"/>
                  </a:cubicBezTo>
                  <a:cubicBezTo>
                    <a:pt x="2861129" y="6099628"/>
                    <a:pt x="2808515" y="6203043"/>
                    <a:pt x="2792186" y="6257471"/>
                  </a:cubicBezTo>
                  <a:cubicBezTo>
                    <a:pt x="2775857" y="6311899"/>
                    <a:pt x="2792186" y="6351814"/>
                    <a:pt x="2813957" y="6366328"/>
                  </a:cubicBezTo>
                  <a:cubicBezTo>
                    <a:pt x="2835728" y="6380842"/>
                    <a:pt x="2917371" y="6335486"/>
                    <a:pt x="2922814" y="6344557"/>
                  </a:cubicBezTo>
                  <a:cubicBezTo>
                    <a:pt x="2928257" y="6353628"/>
                    <a:pt x="2850242" y="6384471"/>
                    <a:pt x="2846614" y="6420757"/>
                  </a:cubicBezTo>
                  <a:cubicBezTo>
                    <a:pt x="2842986" y="6457043"/>
                    <a:pt x="2886529" y="6531428"/>
                    <a:pt x="2901043" y="6562271"/>
                  </a:cubicBezTo>
                  <a:cubicBezTo>
                    <a:pt x="2915557" y="6593114"/>
                    <a:pt x="2937329" y="6594928"/>
                    <a:pt x="2933700" y="6605814"/>
                  </a:cubicBezTo>
                  <a:cubicBezTo>
                    <a:pt x="2930071" y="6616700"/>
                    <a:pt x="2922814" y="6620328"/>
                    <a:pt x="2879271" y="6627585"/>
                  </a:cubicBezTo>
                  <a:cubicBezTo>
                    <a:pt x="2835728" y="6634842"/>
                    <a:pt x="2754086" y="6667500"/>
                    <a:pt x="2672443" y="6649357"/>
                  </a:cubicBezTo>
                  <a:cubicBezTo>
                    <a:pt x="2590800" y="6631214"/>
                    <a:pt x="2454728" y="6564085"/>
                    <a:pt x="2389414" y="6518728"/>
                  </a:cubicBezTo>
                  <a:cubicBezTo>
                    <a:pt x="2324100" y="6473371"/>
                    <a:pt x="2298700" y="6435271"/>
                    <a:pt x="2280557" y="6377214"/>
                  </a:cubicBezTo>
                  <a:cubicBezTo>
                    <a:pt x="2262414" y="6319157"/>
                    <a:pt x="2291443" y="6232071"/>
                    <a:pt x="2280557" y="6170385"/>
                  </a:cubicBezTo>
                  <a:cubicBezTo>
                    <a:pt x="2269671" y="6108699"/>
                    <a:pt x="2247900" y="6052456"/>
                    <a:pt x="2215243" y="6007099"/>
                  </a:cubicBezTo>
                  <a:cubicBezTo>
                    <a:pt x="2182586" y="5961742"/>
                    <a:pt x="2119086" y="5941785"/>
                    <a:pt x="2084614" y="5898242"/>
                  </a:cubicBezTo>
                  <a:cubicBezTo>
                    <a:pt x="2050142" y="5854699"/>
                    <a:pt x="1992085" y="5774870"/>
                    <a:pt x="2008414" y="5745842"/>
                  </a:cubicBezTo>
                  <a:cubicBezTo>
                    <a:pt x="2024743" y="5716814"/>
                    <a:pt x="2122715" y="5749471"/>
                    <a:pt x="2182586" y="5724071"/>
                  </a:cubicBezTo>
                  <a:cubicBezTo>
                    <a:pt x="2242457" y="5698671"/>
                    <a:pt x="2325915" y="5613399"/>
                    <a:pt x="2367643" y="5593442"/>
                  </a:cubicBezTo>
                  <a:cubicBezTo>
                    <a:pt x="2409371" y="5573485"/>
                    <a:pt x="2364014" y="5607956"/>
                    <a:pt x="2432957" y="5604328"/>
                  </a:cubicBezTo>
                  <a:cubicBezTo>
                    <a:pt x="2501900" y="5600700"/>
                    <a:pt x="2667000" y="5606143"/>
                    <a:pt x="2781300" y="5571671"/>
                  </a:cubicBezTo>
                  <a:cubicBezTo>
                    <a:pt x="2895600" y="5537200"/>
                    <a:pt x="3037114" y="5442856"/>
                    <a:pt x="3118757" y="5397499"/>
                  </a:cubicBezTo>
                  <a:cubicBezTo>
                    <a:pt x="3200400" y="5352142"/>
                    <a:pt x="3247571" y="5330371"/>
                    <a:pt x="3271157" y="5299528"/>
                  </a:cubicBezTo>
                  <a:cubicBezTo>
                    <a:pt x="3294743" y="5268685"/>
                    <a:pt x="3258457" y="5277756"/>
                    <a:pt x="3260271" y="5212442"/>
                  </a:cubicBezTo>
                  <a:cubicBezTo>
                    <a:pt x="3262085" y="5147128"/>
                    <a:pt x="3274786" y="4998356"/>
                    <a:pt x="3282043" y="4907642"/>
                  </a:cubicBezTo>
                  <a:cubicBezTo>
                    <a:pt x="3289300" y="4816928"/>
                    <a:pt x="3316514" y="4760685"/>
                    <a:pt x="3303814" y="4668157"/>
                  </a:cubicBezTo>
                  <a:cubicBezTo>
                    <a:pt x="3291114" y="4575629"/>
                    <a:pt x="3258457" y="4472214"/>
                    <a:pt x="3205843" y="4352471"/>
                  </a:cubicBezTo>
                  <a:cubicBezTo>
                    <a:pt x="3153229" y="4232728"/>
                    <a:pt x="3033486" y="4036785"/>
                    <a:pt x="2988129" y="3949699"/>
                  </a:cubicBezTo>
                  <a:cubicBezTo>
                    <a:pt x="2942772" y="3862613"/>
                    <a:pt x="2962729" y="3853543"/>
                    <a:pt x="2933700" y="3829957"/>
                  </a:cubicBezTo>
                  <a:cubicBezTo>
                    <a:pt x="2904671" y="3806371"/>
                    <a:pt x="2830286" y="3826328"/>
                    <a:pt x="2813957" y="3808185"/>
                  </a:cubicBezTo>
                  <a:cubicBezTo>
                    <a:pt x="2797629" y="3790042"/>
                    <a:pt x="2891972" y="3737427"/>
                    <a:pt x="2835729" y="3721099"/>
                  </a:cubicBezTo>
                  <a:cubicBezTo>
                    <a:pt x="2779486" y="3704771"/>
                    <a:pt x="2561772" y="3717471"/>
                    <a:pt x="2476500" y="3710214"/>
                  </a:cubicBezTo>
                  <a:cubicBezTo>
                    <a:pt x="2391229" y="3702957"/>
                    <a:pt x="2331357" y="3721100"/>
                    <a:pt x="2324100" y="3677557"/>
                  </a:cubicBezTo>
                  <a:cubicBezTo>
                    <a:pt x="2316843" y="3634014"/>
                    <a:pt x="2438400" y="3488871"/>
                    <a:pt x="2432957" y="3448957"/>
                  </a:cubicBezTo>
                  <a:cubicBezTo>
                    <a:pt x="2427514" y="3409043"/>
                    <a:pt x="2298700" y="3458028"/>
                    <a:pt x="2291443" y="3438071"/>
                  </a:cubicBezTo>
                  <a:cubicBezTo>
                    <a:pt x="2284186" y="3418114"/>
                    <a:pt x="2349500" y="3369128"/>
                    <a:pt x="2389414" y="3329214"/>
                  </a:cubicBezTo>
                  <a:cubicBezTo>
                    <a:pt x="2429328" y="3289300"/>
                    <a:pt x="2471058" y="3254828"/>
                    <a:pt x="2530929" y="3198585"/>
                  </a:cubicBezTo>
                  <a:cubicBezTo>
                    <a:pt x="2590800" y="3142342"/>
                    <a:pt x="2679700" y="3073400"/>
                    <a:pt x="2748643" y="2991757"/>
                  </a:cubicBezTo>
                  <a:cubicBezTo>
                    <a:pt x="2817586" y="2910114"/>
                    <a:pt x="2944586" y="2708728"/>
                    <a:pt x="2944586" y="2708728"/>
                  </a:cubicBezTo>
                  <a:cubicBezTo>
                    <a:pt x="3000829" y="2627085"/>
                    <a:pt x="3060700" y="2550885"/>
                    <a:pt x="3086100" y="2501899"/>
                  </a:cubicBezTo>
                  <a:cubicBezTo>
                    <a:pt x="3111500" y="2452913"/>
                    <a:pt x="3115129" y="2431142"/>
                    <a:pt x="3096986" y="2414814"/>
                  </a:cubicBezTo>
                  <a:cubicBezTo>
                    <a:pt x="3078843" y="2398486"/>
                    <a:pt x="3004457" y="2412999"/>
                    <a:pt x="2977243" y="2403928"/>
                  </a:cubicBezTo>
                  <a:cubicBezTo>
                    <a:pt x="2950029" y="2394857"/>
                    <a:pt x="2948214" y="2364013"/>
                    <a:pt x="2933700" y="2360385"/>
                  </a:cubicBezTo>
                  <a:cubicBezTo>
                    <a:pt x="2919186" y="2356757"/>
                    <a:pt x="2893785" y="2354943"/>
                    <a:pt x="2890157" y="2382157"/>
                  </a:cubicBezTo>
                  <a:cubicBezTo>
                    <a:pt x="2886529" y="2409371"/>
                    <a:pt x="2921000" y="2496457"/>
                    <a:pt x="2911929" y="2523671"/>
                  </a:cubicBezTo>
                  <a:cubicBezTo>
                    <a:pt x="2902858" y="2550885"/>
                    <a:pt x="2866572" y="2541813"/>
                    <a:pt x="2835729" y="2545442"/>
                  </a:cubicBezTo>
                  <a:cubicBezTo>
                    <a:pt x="2804886" y="2549071"/>
                    <a:pt x="2754085" y="2521856"/>
                    <a:pt x="2726871" y="2545442"/>
                  </a:cubicBezTo>
                  <a:cubicBezTo>
                    <a:pt x="2699657" y="2569028"/>
                    <a:pt x="2712357" y="2661557"/>
                    <a:pt x="2672443" y="2686957"/>
                  </a:cubicBezTo>
                  <a:cubicBezTo>
                    <a:pt x="2632529" y="2712357"/>
                    <a:pt x="2487386" y="2697842"/>
                    <a:pt x="2487386" y="2697842"/>
                  </a:cubicBezTo>
                  <a:cubicBezTo>
                    <a:pt x="2373086" y="2703285"/>
                    <a:pt x="2146300" y="2723242"/>
                    <a:pt x="1986643" y="2719614"/>
                  </a:cubicBezTo>
                  <a:cubicBezTo>
                    <a:pt x="1826986" y="2715986"/>
                    <a:pt x="1631043" y="2679700"/>
                    <a:pt x="1529443" y="2676071"/>
                  </a:cubicBezTo>
                  <a:cubicBezTo>
                    <a:pt x="1427843" y="2672442"/>
                    <a:pt x="1416957" y="2703285"/>
                    <a:pt x="1377043" y="2697842"/>
                  </a:cubicBezTo>
                  <a:cubicBezTo>
                    <a:pt x="1337129" y="2692399"/>
                    <a:pt x="1306286" y="2596243"/>
                    <a:pt x="1289957" y="2643414"/>
                  </a:cubicBezTo>
                  <a:cubicBezTo>
                    <a:pt x="1273628" y="2690585"/>
                    <a:pt x="1266371" y="2764971"/>
                    <a:pt x="1279071" y="2980871"/>
                  </a:cubicBezTo>
                  <a:cubicBezTo>
                    <a:pt x="1291771" y="3196771"/>
                    <a:pt x="1346200" y="3751943"/>
                    <a:pt x="1366157" y="3938814"/>
                  </a:cubicBezTo>
                  <a:cubicBezTo>
                    <a:pt x="1386114" y="4125685"/>
                    <a:pt x="1366157" y="4076699"/>
                    <a:pt x="1398814" y="4102099"/>
                  </a:cubicBezTo>
                  <a:cubicBezTo>
                    <a:pt x="1431471" y="4127499"/>
                    <a:pt x="1494971" y="4091214"/>
                    <a:pt x="1562100" y="4091214"/>
                  </a:cubicBezTo>
                  <a:cubicBezTo>
                    <a:pt x="1629229" y="4091214"/>
                    <a:pt x="1739900" y="4107542"/>
                    <a:pt x="1801586" y="4102099"/>
                  </a:cubicBezTo>
                  <a:cubicBezTo>
                    <a:pt x="1863272" y="4096656"/>
                    <a:pt x="1888671" y="4074886"/>
                    <a:pt x="1932214" y="4058557"/>
                  </a:cubicBezTo>
                  <a:cubicBezTo>
                    <a:pt x="1975757" y="4042228"/>
                    <a:pt x="2026557" y="4013199"/>
                    <a:pt x="2062843" y="4004128"/>
                  </a:cubicBezTo>
                  <a:cubicBezTo>
                    <a:pt x="2099129" y="3995057"/>
                    <a:pt x="2129972" y="3989614"/>
                    <a:pt x="2149929" y="4004128"/>
                  </a:cubicBezTo>
                  <a:cubicBezTo>
                    <a:pt x="2169886" y="4018642"/>
                    <a:pt x="2198915" y="4051300"/>
                    <a:pt x="2182586" y="4091214"/>
                  </a:cubicBezTo>
                  <a:cubicBezTo>
                    <a:pt x="2166257" y="4131128"/>
                    <a:pt x="2093686" y="4181928"/>
                    <a:pt x="2051957" y="4243614"/>
                  </a:cubicBezTo>
                  <a:cubicBezTo>
                    <a:pt x="2010228" y="4305300"/>
                    <a:pt x="1939471" y="4354285"/>
                    <a:pt x="1932214" y="4461328"/>
                  </a:cubicBezTo>
                  <a:cubicBezTo>
                    <a:pt x="1924957" y="4568371"/>
                    <a:pt x="1966685" y="4796971"/>
                    <a:pt x="2008414" y="4885871"/>
                  </a:cubicBezTo>
                  <a:cubicBezTo>
                    <a:pt x="2050143" y="4974771"/>
                    <a:pt x="2144486" y="4967514"/>
                    <a:pt x="2182586" y="4994728"/>
                  </a:cubicBezTo>
                  <a:cubicBezTo>
                    <a:pt x="2220686" y="5021942"/>
                    <a:pt x="2195286" y="5011057"/>
                    <a:pt x="2237014" y="5049157"/>
                  </a:cubicBezTo>
                  <a:cubicBezTo>
                    <a:pt x="2278742" y="5087257"/>
                    <a:pt x="2407557" y="5145314"/>
                    <a:pt x="2432957" y="5223328"/>
                  </a:cubicBezTo>
                  <a:cubicBezTo>
                    <a:pt x="2458357" y="5301342"/>
                    <a:pt x="2472871" y="5428342"/>
                    <a:pt x="2389414" y="5517242"/>
                  </a:cubicBezTo>
                  <a:cubicBezTo>
                    <a:pt x="2305957" y="5606142"/>
                    <a:pt x="2126343" y="5704114"/>
                    <a:pt x="1932214" y="5756728"/>
                  </a:cubicBezTo>
                  <a:cubicBezTo>
                    <a:pt x="1738085" y="5809342"/>
                    <a:pt x="1487714" y="5838371"/>
                    <a:pt x="1224643" y="5832928"/>
                  </a:cubicBezTo>
                  <a:cubicBezTo>
                    <a:pt x="961572" y="5827485"/>
                    <a:pt x="540657" y="5791199"/>
                    <a:pt x="353786" y="5724071"/>
                  </a:cubicBezTo>
                  <a:cubicBezTo>
                    <a:pt x="166915" y="5656943"/>
                    <a:pt x="123371" y="5531757"/>
                    <a:pt x="103414" y="5430157"/>
                  </a:cubicBezTo>
                  <a:cubicBezTo>
                    <a:pt x="83457" y="5328557"/>
                    <a:pt x="199572" y="5177971"/>
                    <a:pt x="234043" y="5114471"/>
                  </a:cubicBezTo>
                  <a:cubicBezTo>
                    <a:pt x="268515" y="5050971"/>
                    <a:pt x="310243" y="5074557"/>
                    <a:pt x="310243" y="5049157"/>
                  </a:cubicBezTo>
                  <a:cubicBezTo>
                    <a:pt x="310243" y="5023757"/>
                    <a:pt x="241300" y="5014685"/>
                    <a:pt x="234043" y="4962071"/>
                  </a:cubicBezTo>
                  <a:cubicBezTo>
                    <a:pt x="226786" y="4909457"/>
                    <a:pt x="237672" y="4782457"/>
                    <a:pt x="266700" y="4733471"/>
                  </a:cubicBezTo>
                  <a:cubicBezTo>
                    <a:pt x="295729" y="4684485"/>
                    <a:pt x="402771" y="4695371"/>
                    <a:pt x="408214" y="4668157"/>
                  </a:cubicBezTo>
                  <a:cubicBezTo>
                    <a:pt x="413657" y="4640943"/>
                    <a:pt x="310243" y="4602842"/>
                    <a:pt x="299357" y="4570185"/>
                  </a:cubicBezTo>
                  <a:cubicBezTo>
                    <a:pt x="288471" y="4537528"/>
                    <a:pt x="348343" y="4499428"/>
                    <a:pt x="342900" y="4472214"/>
                  </a:cubicBezTo>
                  <a:cubicBezTo>
                    <a:pt x="337457" y="4445000"/>
                    <a:pt x="317500" y="4483099"/>
                    <a:pt x="266700" y="4406899"/>
                  </a:cubicBezTo>
                  <a:cubicBezTo>
                    <a:pt x="215900" y="4330699"/>
                    <a:pt x="76200" y="4116614"/>
                    <a:pt x="38100" y="4015014"/>
                  </a:cubicBezTo>
                  <a:cubicBezTo>
                    <a:pt x="0" y="3913414"/>
                    <a:pt x="7257" y="3828142"/>
                    <a:pt x="38100" y="3797299"/>
                  </a:cubicBezTo>
                  <a:cubicBezTo>
                    <a:pt x="68943" y="3766456"/>
                    <a:pt x="148771" y="3795486"/>
                    <a:pt x="223157" y="3829957"/>
                  </a:cubicBezTo>
                  <a:cubicBezTo>
                    <a:pt x="297543" y="3864428"/>
                    <a:pt x="419100" y="3973285"/>
                    <a:pt x="484414" y="4004128"/>
                  </a:cubicBezTo>
                  <a:cubicBezTo>
                    <a:pt x="549728" y="4034971"/>
                    <a:pt x="615043" y="4015014"/>
                    <a:pt x="615043" y="4015014"/>
                  </a:cubicBezTo>
                  <a:cubicBezTo>
                    <a:pt x="660400" y="4018643"/>
                    <a:pt x="714829" y="4036785"/>
                    <a:pt x="756557" y="4025899"/>
                  </a:cubicBezTo>
                  <a:cubicBezTo>
                    <a:pt x="798285" y="4015013"/>
                    <a:pt x="856343" y="4053113"/>
                    <a:pt x="865414" y="3949699"/>
                  </a:cubicBezTo>
                  <a:cubicBezTo>
                    <a:pt x="874485" y="3846285"/>
                    <a:pt x="832757" y="3619500"/>
                    <a:pt x="810986" y="3405414"/>
                  </a:cubicBezTo>
                  <a:cubicBezTo>
                    <a:pt x="789215" y="3191328"/>
                    <a:pt x="751115" y="2830285"/>
                    <a:pt x="734786" y="2665185"/>
                  </a:cubicBezTo>
                  <a:cubicBezTo>
                    <a:pt x="718457" y="2500085"/>
                    <a:pt x="716643" y="2458357"/>
                    <a:pt x="691243" y="2414814"/>
                  </a:cubicBez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51" name="Forme libre 50"/>
          <p:cNvSpPr/>
          <p:nvPr/>
        </p:nvSpPr>
        <p:spPr>
          <a:xfrm>
            <a:off x="5786446" y="2786058"/>
            <a:ext cx="928694" cy="1866664"/>
          </a:xfrm>
          <a:custGeom>
            <a:avLst/>
            <a:gdLst>
              <a:gd name="connsiteX0" fmla="*/ 1939471 w 5402943"/>
              <a:gd name="connsiteY0" fmla="*/ 1095829 h 6652986"/>
              <a:gd name="connsiteX1" fmla="*/ 1634671 w 5402943"/>
              <a:gd name="connsiteY1" fmla="*/ 1139372 h 6652986"/>
              <a:gd name="connsiteX2" fmla="*/ 1362529 w 5402943"/>
              <a:gd name="connsiteY2" fmla="*/ 1226457 h 6652986"/>
              <a:gd name="connsiteX3" fmla="*/ 992414 w 5402943"/>
              <a:gd name="connsiteY3" fmla="*/ 1542143 h 6652986"/>
              <a:gd name="connsiteX4" fmla="*/ 731157 w 5402943"/>
              <a:gd name="connsiteY4" fmla="*/ 1694543 h 6652986"/>
              <a:gd name="connsiteX5" fmla="*/ 676729 w 5402943"/>
              <a:gd name="connsiteY5" fmla="*/ 1585686 h 6652986"/>
              <a:gd name="connsiteX6" fmla="*/ 676729 w 5402943"/>
              <a:gd name="connsiteY6" fmla="*/ 1248229 h 6652986"/>
              <a:gd name="connsiteX7" fmla="*/ 763814 w 5402943"/>
              <a:gd name="connsiteY7" fmla="*/ 1150257 h 6652986"/>
              <a:gd name="connsiteX8" fmla="*/ 840014 w 5402943"/>
              <a:gd name="connsiteY8" fmla="*/ 997857 h 6652986"/>
              <a:gd name="connsiteX9" fmla="*/ 905329 w 5402943"/>
              <a:gd name="connsiteY9" fmla="*/ 910772 h 6652986"/>
              <a:gd name="connsiteX10" fmla="*/ 992414 w 5402943"/>
              <a:gd name="connsiteY10" fmla="*/ 769257 h 6652986"/>
              <a:gd name="connsiteX11" fmla="*/ 1057729 w 5402943"/>
              <a:gd name="connsiteY11" fmla="*/ 627743 h 6652986"/>
              <a:gd name="connsiteX12" fmla="*/ 992414 w 5402943"/>
              <a:gd name="connsiteY12" fmla="*/ 627743 h 6652986"/>
              <a:gd name="connsiteX13" fmla="*/ 872671 w 5402943"/>
              <a:gd name="connsiteY13" fmla="*/ 780143 h 6652986"/>
              <a:gd name="connsiteX14" fmla="*/ 785586 w 5402943"/>
              <a:gd name="connsiteY14" fmla="*/ 845457 h 6652986"/>
              <a:gd name="connsiteX15" fmla="*/ 698500 w 5402943"/>
              <a:gd name="connsiteY15" fmla="*/ 867229 h 6652986"/>
              <a:gd name="connsiteX16" fmla="*/ 687614 w 5402943"/>
              <a:gd name="connsiteY16" fmla="*/ 693057 h 6652986"/>
              <a:gd name="connsiteX17" fmla="*/ 687614 w 5402943"/>
              <a:gd name="connsiteY17" fmla="*/ 595086 h 6652986"/>
              <a:gd name="connsiteX18" fmla="*/ 622300 w 5402943"/>
              <a:gd name="connsiteY18" fmla="*/ 540657 h 6652986"/>
              <a:gd name="connsiteX19" fmla="*/ 600529 w 5402943"/>
              <a:gd name="connsiteY19" fmla="*/ 562429 h 6652986"/>
              <a:gd name="connsiteX20" fmla="*/ 589643 w 5402943"/>
              <a:gd name="connsiteY20" fmla="*/ 703943 h 6652986"/>
              <a:gd name="connsiteX21" fmla="*/ 589643 w 5402943"/>
              <a:gd name="connsiteY21" fmla="*/ 834572 h 6652986"/>
              <a:gd name="connsiteX22" fmla="*/ 491671 w 5402943"/>
              <a:gd name="connsiteY22" fmla="*/ 867229 h 6652986"/>
              <a:gd name="connsiteX23" fmla="*/ 426357 w 5402943"/>
              <a:gd name="connsiteY23" fmla="*/ 889000 h 6652986"/>
              <a:gd name="connsiteX24" fmla="*/ 350157 w 5402943"/>
              <a:gd name="connsiteY24" fmla="*/ 889000 h 6652986"/>
              <a:gd name="connsiteX25" fmla="*/ 273957 w 5402943"/>
              <a:gd name="connsiteY25" fmla="*/ 965200 h 6652986"/>
              <a:gd name="connsiteX26" fmla="*/ 273957 w 5402943"/>
              <a:gd name="connsiteY26" fmla="*/ 1193800 h 6652986"/>
              <a:gd name="connsiteX27" fmla="*/ 219529 w 5402943"/>
              <a:gd name="connsiteY27" fmla="*/ 1553029 h 6652986"/>
              <a:gd name="connsiteX28" fmla="*/ 208643 w 5402943"/>
              <a:gd name="connsiteY28" fmla="*/ 1716315 h 6652986"/>
              <a:gd name="connsiteX29" fmla="*/ 154214 w 5402943"/>
              <a:gd name="connsiteY29" fmla="*/ 1770743 h 6652986"/>
              <a:gd name="connsiteX30" fmla="*/ 230414 w 5402943"/>
              <a:gd name="connsiteY30" fmla="*/ 1836057 h 6652986"/>
              <a:gd name="connsiteX31" fmla="*/ 306614 w 5402943"/>
              <a:gd name="connsiteY31" fmla="*/ 2064657 h 6652986"/>
              <a:gd name="connsiteX32" fmla="*/ 426357 w 5402943"/>
              <a:gd name="connsiteY32" fmla="*/ 2162629 h 6652986"/>
              <a:gd name="connsiteX33" fmla="*/ 698500 w 5402943"/>
              <a:gd name="connsiteY33" fmla="*/ 2129972 h 6652986"/>
              <a:gd name="connsiteX34" fmla="*/ 1057729 w 5402943"/>
              <a:gd name="connsiteY34" fmla="*/ 1999343 h 6652986"/>
              <a:gd name="connsiteX35" fmla="*/ 1351643 w 5402943"/>
              <a:gd name="connsiteY35" fmla="*/ 1846943 h 6652986"/>
              <a:gd name="connsiteX36" fmla="*/ 1438729 w 5402943"/>
              <a:gd name="connsiteY36" fmla="*/ 1792515 h 6652986"/>
              <a:gd name="connsiteX37" fmla="*/ 1514929 w 5402943"/>
              <a:gd name="connsiteY37" fmla="*/ 1857829 h 6652986"/>
              <a:gd name="connsiteX38" fmla="*/ 1612900 w 5402943"/>
              <a:gd name="connsiteY38" fmla="*/ 2042886 h 6652986"/>
              <a:gd name="connsiteX39" fmla="*/ 1645557 w 5402943"/>
              <a:gd name="connsiteY39" fmla="*/ 2184400 h 6652986"/>
              <a:gd name="connsiteX40" fmla="*/ 1797957 w 5402943"/>
              <a:gd name="connsiteY40" fmla="*/ 2532743 h 6652986"/>
              <a:gd name="connsiteX41" fmla="*/ 1917700 w 5402943"/>
              <a:gd name="connsiteY41" fmla="*/ 2837543 h 6652986"/>
              <a:gd name="connsiteX42" fmla="*/ 1906814 w 5402943"/>
              <a:gd name="connsiteY42" fmla="*/ 3109686 h 6652986"/>
              <a:gd name="connsiteX43" fmla="*/ 1710871 w 5402943"/>
              <a:gd name="connsiteY43" fmla="*/ 3414486 h 6652986"/>
              <a:gd name="connsiteX44" fmla="*/ 1569357 w 5402943"/>
              <a:gd name="connsiteY44" fmla="*/ 3860800 h 6652986"/>
              <a:gd name="connsiteX45" fmla="*/ 1449614 w 5402943"/>
              <a:gd name="connsiteY45" fmla="*/ 4383315 h 6652986"/>
              <a:gd name="connsiteX46" fmla="*/ 1112157 w 5402943"/>
              <a:gd name="connsiteY46" fmla="*/ 4927600 h 6652986"/>
              <a:gd name="connsiteX47" fmla="*/ 829129 w 5402943"/>
              <a:gd name="connsiteY47" fmla="*/ 5515429 h 6652986"/>
              <a:gd name="connsiteX48" fmla="*/ 698500 w 5402943"/>
              <a:gd name="connsiteY48" fmla="*/ 5765800 h 6652986"/>
              <a:gd name="connsiteX49" fmla="*/ 524329 w 5402943"/>
              <a:gd name="connsiteY49" fmla="*/ 5929086 h 6652986"/>
              <a:gd name="connsiteX50" fmla="*/ 665843 w 5402943"/>
              <a:gd name="connsiteY50" fmla="*/ 6037943 h 6652986"/>
              <a:gd name="connsiteX51" fmla="*/ 535214 w 5402943"/>
              <a:gd name="connsiteY51" fmla="*/ 6114143 h 6652986"/>
              <a:gd name="connsiteX52" fmla="*/ 404586 w 5402943"/>
              <a:gd name="connsiteY52" fmla="*/ 6233886 h 6652986"/>
              <a:gd name="connsiteX53" fmla="*/ 306614 w 5402943"/>
              <a:gd name="connsiteY53" fmla="*/ 6266543 h 6652986"/>
              <a:gd name="connsiteX54" fmla="*/ 263071 w 5402943"/>
              <a:gd name="connsiteY54" fmla="*/ 6212115 h 6652986"/>
              <a:gd name="connsiteX55" fmla="*/ 175986 w 5402943"/>
              <a:gd name="connsiteY55" fmla="*/ 6277429 h 6652986"/>
              <a:gd name="connsiteX56" fmla="*/ 263071 w 5402943"/>
              <a:gd name="connsiteY56" fmla="*/ 6353629 h 6652986"/>
              <a:gd name="connsiteX57" fmla="*/ 175986 w 5402943"/>
              <a:gd name="connsiteY57" fmla="*/ 6364515 h 6652986"/>
              <a:gd name="connsiteX58" fmla="*/ 1814 w 5402943"/>
              <a:gd name="connsiteY58" fmla="*/ 6473372 h 6652986"/>
              <a:gd name="connsiteX59" fmla="*/ 165100 w 5402943"/>
              <a:gd name="connsiteY59" fmla="*/ 6582229 h 6652986"/>
              <a:gd name="connsiteX60" fmla="*/ 556986 w 5402943"/>
              <a:gd name="connsiteY60" fmla="*/ 6560457 h 6652986"/>
              <a:gd name="connsiteX61" fmla="*/ 742043 w 5402943"/>
              <a:gd name="connsiteY61" fmla="*/ 6484257 h 6652986"/>
              <a:gd name="connsiteX62" fmla="*/ 850900 w 5402943"/>
              <a:gd name="connsiteY62" fmla="*/ 6364515 h 6652986"/>
              <a:gd name="connsiteX63" fmla="*/ 1003300 w 5402943"/>
              <a:gd name="connsiteY63" fmla="*/ 6288315 h 6652986"/>
              <a:gd name="connsiteX64" fmla="*/ 1046843 w 5402943"/>
              <a:gd name="connsiteY64" fmla="*/ 6277429 h 6652986"/>
              <a:gd name="connsiteX65" fmla="*/ 1068614 w 5402943"/>
              <a:gd name="connsiteY65" fmla="*/ 6364515 h 6652986"/>
              <a:gd name="connsiteX66" fmla="*/ 1210129 w 5402943"/>
              <a:gd name="connsiteY66" fmla="*/ 6364515 h 6652986"/>
              <a:gd name="connsiteX67" fmla="*/ 1242786 w 5402943"/>
              <a:gd name="connsiteY67" fmla="*/ 6288315 h 6652986"/>
              <a:gd name="connsiteX68" fmla="*/ 1286329 w 5402943"/>
              <a:gd name="connsiteY68" fmla="*/ 6190343 h 6652986"/>
              <a:gd name="connsiteX69" fmla="*/ 1569357 w 5402943"/>
              <a:gd name="connsiteY69" fmla="*/ 6190343 h 6652986"/>
              <a:gd name="connsiteX70" fmla="*/ 1928586 w 5402943"/>
              <a:gd name="connsiteY70" fmla="*/ 6168572 h 6652986"/>
              <a:gd name="connsiteX71" fmla="*/ 2037443 w 5402943"/>
              <a:gd name="connsiteY71" fmla="*/ 6114143 h 6652986"/>
              <a:gd name="connsiteX72" fmla="*/ 2004786 w 5402943"/>
              <a:gd name="connsiteY72" fmla="*/ 6048829 h 6652986"/>
              <a:gd name="connsiteX73" fmla="*/ 1961243 w 5402943"/>
              <a:gd name="connsiteY73" fmla="*/ 5656943 h 6652986"/>
              <a:gd name="connsiteX74" fmla="*/ 1972129 w 5402943"/>
              <a:gd name="connsiteY74" fmla="*/ 5090886 h 6652986"/>
              <a:gd name="connsiteX75" fmla="*/ 2233386 w 5402943"/>
              <a:gd name="connsiteY75" fmla="*/ 4492172 h 6652986"/>
              <a:gd name="connsiteX76" fmla="*/ 2494643 w 5402943"/>
              <a:gd name="connsiteY76" fmla="*/ 4034972 h 6652986"/>
              <a:gd name="connsiteX77" fmla="*/ 2668814 w 5402943"/>
              <a:gd name="connsiteY77" fmla="*/ 3817257 h 6652986"/>
              <a:gd name="connsiteX78" fmla="*/ 2755900 w 5402943"/>
              <a:gd name="connsiteY78" fmla="*/ 3697515 h 6652986"/>
              <a:gd name="connsiteX79" fmla="*/ 2810329 w 5402943"/>
              <a:gd name="connsiteY79" fmla="*/ 3806372 h 6652986"/>
              <a:gd name="connsiteX80" fmla="*/ 2984500 w 5402943"/>
              <a:gd name="connsiteY80" fmla="*/ 4274457 h 6652986"/>
              <a:gd name="connsiteX81" fmla="*/ 3071586 w 5402943"/>
              <a:gd name="connsiteY81" fmla="*/ 4982029 h 6652986"/>
              <a:gd name="connsiteX82" fmla="*/ 2973614 w 5402943"/>
              <a:gd name="connsiteY82" fmla="*/ 5569857 h 6652986"/>
              <a:gd name="connsiteX83" fmla="*/ 2853871 w 5402943"/>
              <a:gd name="connsiteY83" fmla="*/ 6016172 h 6652986"/>
              <a:gd name="connsiteX84" fmla="*/ 2788557 w 5402943"/>
              <a:gd name="connsiteY84" fmla="*/ 6168572 h 6652986"/>
              <a:gd name="connsiteX85" fmla="*/ 2951843 w 5402943"/>
              <a:gd name="connsiteY85" fmla="*/ 6201229 h 6652986"/>
              <a:gd name="connsiteX86" fmla="*/ 3115129 w 5402943"/>
              <a:gd name="connsiteY86" fmla="*/ 6244772 h 6652986"/>
              <a:gd name="connsiteX87" fmla="*/ 3049814 w 5402943"/>
              <a:gd name="connsiteY87" fmla="*/ 6331857 h 6652986"/>
              <a:gd name="connsiteX88" fmla="*/ 2951843 w 5402943"/>
              <a:gd name="connsiteY88" fmla="*/ 6364515 h 6652986"/>
              <a:gd name="connsiteX89" fmla="*/ 3104243 w 5402943"/>
              <a:gd name="connsiteY89" fmla="*/ 6429829 h 6652986"/>
              <a:gd name="connsiteX90" fmla="*/ 2984500 w 5402943"/>
              <a:gd name="connsiteY90" fmla="*/ 6495143 h 6652986"/>
              <a:gd name="connsiteX91" fmla="*/ 2886529 w 5402943"/>
              <a:gd name="connsiteY91" fmla="*/ 6538686 h 6652986"/>
              <a:gd name="connsiteX92" fmla="*/ 3006271 w 5402943"/>
              <a:gd name="connsiteY92" fmla="*/ 6636657 h 6652986"/>
              <a:gd name="connsiteX93" fmla="*/ 3430814 w 5402943"/>
              <a:gd name="connsiteY93" fmla="*/ 6636657 h 6652986"/>
              <a:gd name="connsiteX94" fmla="*/ 3670300 w 5402943"/>
              <a:gd name="connsiteY94" fmla="*/ 6538686 h 6652986"/>
              <a:gd name="connsiteX95" fmla="*/ 3702957 w 5402943"/>
              <a:gd name="connsiteY95" fmla="*/ 6386286 h 6652986"/>
              <a:gd name="connsiteX96" fmla="*/ 3735614 w 5402943"/>
              <a:gd name="connsiteY96" fmla="*/ 6288315 h 6652986"/>
              <a:gd name="connsiteX97" fmla="*/ 3964214 w 5402943"/>
              <a:gd name="connsiteY97" fmla="*/ 6244772 h 6652986"/>
              <a:gd name="connsiteX98" fmla="*/ 4105729 w 5402943"/>
              <a:gd name="connsiteY98" fmla="*/ 6255657 h 6652986"/>
              <a:gd name="connsiteX99" fmla="*/ 4160157 w 5402943"/>
              <a:gd name="connsiteY99" fmla="*/ 6157686 h 6652986"/>
              <a:gd name="connsiteX100" fmla="*/ 4236357 w 5402943"/>
              <a:gd name="connsiteY100" fmla="*/ 6092372 h 6652986"/>
              <a:gd name="connsiteX101" fmla="*/ 4214586 w 5402943"/>
              <a:gd name="connsiteY101" fmla="*/ 5972629 h 6652986"/>
              <a:gd name="connsiteX102" fmla="*/ 4094843 w 5402943"/>
              <a:gd name="connsiteY102" fmla="*/ 5733143 h 6652986"/>
              <a:gd name="connsiteX103" fmla="*/ 3964214 w 5402943"/>
              <a:gd name="connsiteY103" fmla="*/ 5177972 h 6652986"/>
              <a:gd name="connsiteX104" fmla="*/ 3855357 w 5402943"/>
              <a:gd name="connsiteY104" fmla="*/ 4742543 h 6652986"/>
              <a:gd name="connsiteX105" fmla="*/ 3779157 w 5402943"/>
              <a:gd name="connsiteY105" fmla="*/ 4383315 h 6652986"/>
              <a:gd name="connsiteX106" fmla="*/ 3779157 w 5402943"/>
              <a:gd name="connsiteY106" fmla="*/ 4056743 h 6652986"/>
              <a:gd name="connsiteX107" fmla="*/ 3898900 w 5402943"/>
              <a:gd name="connsiteY107" fmla="*/ 3501572 h 6652986"/>
              <a:gd name="connsiteX108" fmla="*/ 3866243 w 5402943"/>
              <a:gd name="connsiteY108" fmla="*/ 3011715 h 6652986"/>
              <a:gd name="connsiteX109" fmla="*/ 3583214 w 5402943"/>
              <a:gd name="connsiteY109" fmla="*/ 2532743 h 6652986"/>
              <a:gd name="connsiteX110" fmla="*/ 3419929 w 5402943"/>
              <a:gd name="connsiteY110" fmla="*/ 2293257 h 6652986"/>
              <a:gd name="connsiteX111" fmla="*/ 3452586 w 5402943"/>
              <a:gd name="connsiteY111" fmla="*/ 2086429 h 6652986"/>
              <a:gd name="connsiteX112" fmla="*/ 3594100 w 5402943"/>
              <a:gd name="connsiteY112" fmla="*/ 2064657 h 6652986"/>
              <a:gd name="connsiteX113" fmla="*/ 3735614 w 5402943"/>
              <a:gd name="connsiteY113" fmla="*/ 2227943 h 6652986"/>
              <a:gd name="connsiteX114" fmla="*/ 3996871 w 5402943"/>
              <a:gd name="connsiteY114" fmla="*/ 2467429 h 6652986"/>
              <a:gd name="connsiteX115" fmla="*/ 4279900 w 5402943"/>
              <a:gd name="connsiteY115" fmla="*/ 2532743 h 6652986"/>
              <a:gd name="connsiteX116" fmla="*/ 4606471 w 5402943"/>
              <a:gd name="connsiteY116" fmla="*/ 2325915 h 6652986"/>
              <a:gd name="connsiteX117" fmla="*/ 4835071 w 5402943"/>
              <a:gd name="connsiteY117" fmla="*/ 2260600 h 6652986"/>
              <a:gd name="connsiteX118" fmla="*/ 4813300 w 5402943"/>
              <a:gd name="connsiteY118" fmla="*/ 2162629 h 6652986"/>
              <a:gd name="connsiteX119" fmla="*/ 5031014 w 5402943"/>
              <a:gd name="connsiteY119" fmla="*/ 1857829 h 6652986"/>
              <a:gd name="connsiteX120" fmla="*/ 5139871 w 5402943"/>
              <a:gd name="connsiteY120" fmla="*/ 1716315 h 6652986"/>
              <a:gd name="connsiteX121" fmla="*/ 5194300 w 5402943"/>
              <a:gd name="connsiteY121" fmla="*/ 1596572 h 6652986"/>
              <a:gd name="connsiteX122" fmla="*/ 5270500 w 5402943"/>
              <a:gd name="connsiteY122" fmla="*/ 1542143 h 6652986"/>
              <a:gd name="connsiteX123" fmla="*/ 5335814 w 5402943"/>
              <a:gd name="connsiteY123" fmla="*/ 1411515 h 6652986"/>
              <a:gd name="connsiteX124" fmla="*/ 5390243 w 5402943"/>
              <a:gd name="connsiteY124" fmla="*/ 1313543 h 6652986"/>
              <a:gd name="connsiteX125" fmla="*/ 5390243 w 5402943"/>
              <a:gd name="connsiteY125" fmla="*/ 1259115 h 6652986"/>
              <a:gd name="connsiteX126" fmla="*/ 5314043 w 5402943"/>
              <a:gd name="connsiteY126" fmla="*/ 1291772 h 6652986"/>
              <a:gd name="connsiteX127" fmla="*/ 5281386 w 5402943"/>
              <a:gd name="connsiteY127" fmla="*/ 1172029 h 6652986"/>
              <a:gd name="connsiteX128" fmla="*/ 5139871 w 5402943"/>
              <a:gd name="connsiteY128" fmla="*/ 1204686 h 6652986"/>
              <a:gd name="connsiteX129" fmla="*/ 5194300 w 5402943"/>
              <a:gd name="connsiteY129" fmla="*/ 1074057 h 6652986"/>
              <a:gd name="connsiteX130" fmla="*/ 5292271 w 5402943"/>
              <a:gd name="connsiteY130" fmla="*/ 921657 h 6652986"/>
              <a:gd name="connsiteX131" fmla="*/ 5183414 w 5402943"/>
              <a:gd name="connsiteY131" fmla="*/ 932543 h 6652986"/>
              <a:gd name="connsiteX132" fmla="*/ 5085443 w 5402943"/>
              <a:gd name="connsiteY132" fmla="*/ 1052286 h 6652986"/>
              <a:gd name="connsiteX133" fmla="*/ 4998357 w 5402943"/>
              <a:gd name="connsiteY133" fmla="*/ 1215572 h 6652986"/>
              <a:gd name="connsiteX134" fmla="*/ 4954814 w 5402943"/>
              <a:gd name="connsiteY134" fmla="*/ 1215572 h 6652986"/>
              <a:gd name="connsiteX135" fmla="*/ 4922157 w 5402943"/>
              <a:gd name="connsiteY135" fmla="*/ 1139372 h 6652986"/>
              <a:gd name="connsiteX136" fmla="*/ 4856843 w 5402943"/>
              <a:gd name="connsiteY136" fmla="*/ 943429 h 6652986"/>
              <a:gd name="connsiteX137" fmla="*/ 4802414 w 5402943"/>
              <a:gd name="connsiteY137" fmla="*/ 943429 h 6652986"/>
              <a:gd name="connsiteX138" fmla="*/ 4791529 w 5402943"/>
              <a:gd name="connsiteY138" fmla="*/ 1095829 h 6652986"/>
              <a:gd name="connsiteX139" fmla="*/ 4835071 w 5402943"/>
              <a:gd name="connsiteY139" fmla="*/ 1259115 h 6652986"/>
              <a:gd name="connsiteX140" fmla="*/ 4835071 w 5402943"/>
              <a:gd name="connsiteY140" fmla="*/ 1400629 h 6652986"/>
              <a:gd name="connsiteX141" fmla="*/ 4813300 w 5402943"/>
              <a:gd name="connsiteY141" fmla="*/ 1585686 h 6652986"/>
              <a:gd name="connsiteX142" fmla="*/ 4715329 w 5402943"/>
              <a:gd name="connsiteY142" fmla="*/ 1683657 h 6652986"/>
              <a:gd name="connsiteX143" fmla="*/ 4584700 w 5402943"/>
              <a:gd name="connsiteY143" fmla="*/ 1846943 h 6652986"/>
              <a:gd name="connsiteX144" fmla="*/ 4388757 w 5402943"/>
              <a:gd name="connsiteY144" fmla="*/ 1999343 h 6652986"/>
              <a:gd name="connsiteX145" fmla="*/ 4269014 w 5402943"/>
              <a:gd name="connsiteY145" fmla="*/ 2042886 h 6652986"/>
              <a:gd name="connsiteX146" fmla="*/ 4214586 w 5402943"/>
              <a:gd name="connsiteY146" fmla="*/ 1966686 h 6652986"/>
              <a:gd name="connsiteX147" fmla="*/ 4116614 w 5402943"/>
              <a:gd name="connsiteY147" fmla="*/ 1792515 h 6652986"/>
              <a:gd name="connsiteX148" fmla="*/ 4083957 w 5402943"/>
              <a:gd name="connsiteY148" fmla="*/ 1596572 h 6652986"/>
              <a:gd name="connsiteX149" fmla="*/ 3985986 w 5402943"/>
              <a:gd name="connsiteY149" fmla="*/ 1280886 h 6652986"/>
              <a:gd name="connsiteX150" fmla="*/ 3811814 w 5402943"/>
              <a:gd name="connsiteY150" fmla="*/ 1084943 h 6652986"/>
              <a:gd name="connsiteX151" fmla="*/ 3735614 w 5402943"/>
              <a:gd name="connsiteY151" fmla="*/ 965200 h 6652986"/>
              <a:gd name="connsiteX152" fmla="*/ 3670300 w 5402943"/>
              <a:gd name="connsiteY152" fmla="*/ 780143 h 6652986"/>
              <a:gd name="connsiteX153" fmla="*/ 3583214 w 5402943"/>
              <a:gd name="connsiteY153" fmla="*/ 584200 h 6652986"/>
              <a:gd name="connsiteX154" fmla="*/ 3517900 w 5402943"/>
              <a:gd name="connsiteY154" fmla="*/ 442686 h 6652986"/>
              <a:gd name="connsiteX155" fmla="*/ 3626757 w 5402943"/>
              <a:gd name="connsiteY155" fmla="*/ 399143 h 6652986"/>
              <a:gd name="connsiteX156" fmla="*/ 3637643 w 5402943"/>
              <a:gd name="connsiteY156" fmla="*/ 224972 h 6652986"/>
              <a:gd name="connsiteX157" fmla="*/ 3550557 w 5402943"/>
              <a:gd name="connsiteY157" fmla="*/ 116115 h 6652986"/>
              <a:gd name="connsiteX158" fmla="*/ 3332843 w 5402943"/>
              <a:gd name="connsiteY158" fmla="*/ 61686 h 6652986"/>
              <a:gd name="connsiteX159" fmla="*/ 3071586 w 5402943"/>
              <a:gd name="connsiteY159" fmla="*/ 61686 h 6652986"/>
              <a:gd name="connsiteX160" fmla="*/ 2951843 w 5402943"/>
              <a:gd name="connsiteY160" fmla="*/ 7257 h 6652986"/>
              <a:gd name="connsiteX161" fmla="*/ 2842986 w 5402943"/>
              <a:gd name="connsiteY161" fmla="*/ 29029 h 6652986"/>
              <a:gd name="connsiteX162" fmla="*/ 2745014 w 5402943"/>
              <a:gd name="connsiteY162" fmla="*/ 7257 h 6652986"/>
              <a:gd name="connsiteX163" fmla="*/ 2549071 w 5402943"/>
              <a:gd name="connsiteY163" fmla="*/ 72572 h 6652986"/>
              <a:gd name="connsiteX164" fmla="*/ 2407557 w 5402943"/>
              <a:gd name="connsiteY164" fmla="*/ 148772 h 6652986"/>
              <a:gd name="connsiteX165" fmla="*/ 2266043 w 5402943"/>
              <a:gd name="connsiteY165" fmla="*/ 235857 h 6652986"/>
              <a:gd name="connsiteX166" fmla="*/ 2211614 w 5402943"/>
              <a:gd name="connsiteY166" fmla="*/ 366486 h 6652986"/>
              <a:gd name="connsiteX167" fmla="*/ 2135414 w 5402943"/>
              <a:gd name="connsiteY167" fmla="*/ 486229 h 6652986"/>
              <a:gd name="connsiteX168" fmla="*/ 2189843 w 5402943"/>
              <a:gd name="connsiteY168" fmla="*/ 518886 h 6652986"/>
              <a:gd name="connsiteX169" fmla="*/ 2124529 w 5402943"/>
              <a:gd name="connsiteY169" fmla="*/ 627743 h 6652986"/>
              <a:gd name="connsiteX170" fmla="*/ 2048329 w 5402943"/>
              <a:gd name="connsiteY170" fmla="*/ 725715 h 6652986"/>
              <a:gd name="connsiteX171" fmla="*/ 2026557 w 5402943"/>
              <a:gd name="connsiteY171" fmla="*/ 812800 h 6652986"/>
              <a:gd name="connsiteX172" fmla="*/ 1972129 w 5402943"/>
              <a:gd name="connsiteY172" fmla="*/ 856343 h 6652986"/>
              <a:gd name="connsiteX173" fmla="*/ 1895929 w 5402943"/>
              <a:gd name="connsiteY173" fmla="*/ 921657 h 6652986"/>
              <a:gd name="connsiteX174" fmla="*/ 1885043 w 5402943"/>
              <a:gd name="connsiteY174" fmla="*/ 986972 h 6652986"/>
              <a:gd name="connsiteX175" fmla="*/ 1993900 w 5402943"/>
              <a:gd name="connsiteY175" fmla="*/ 1084943 h 6652986"/>
              <a:gd name="connsiteX176" fmla="*/ 1939471 w 5402943"/>
              <a:gd name="connsiteY176" fmla="*/ 1095829 h 6652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5402943" h="6652986">
                <a:moveTo>
                  <a:pt x="1939471" y="1095829"/>
                </a:moveTo>
                <a:cubicBezTo>
                  <a:pt x="1879600" y="1104900"/>
                  <a:pt x="1730828" y="1117601"/>
                  <a:pt x="1634671" y="1139372"/>
                </a:cubicBezTo>
                <a:cubicBezTo>
                  <a:pt x="1538514" y="1161143"/>
                  <a:pt x="1469572" y="1159329"/>
                  <a:pt x="1362529" y="1226457"/>
                </a:cubicBezTo>
                <a:cubicBezTo>
                  <a:pt x="1255486" y="1293585"/>
                  <a:pt x="1097643" y="1464129"/>
                  <a:pt x="992414" y="1542143"/>
                </a:cubicBezTo>
                <a:cubicBezTo>
                  <a:pt x="887185" y="1620157"/>
                  <a:pt x="783771" y="1687286"/>
                  <a:pt x="731157" y="1694543"/>
                </a:cubicBezTo>
                <a:cubicBezTo>
                  <a:pt x="678543" y="1701800"/>
                  <a:pt x="685800" y="1660072"/>
                  <a:pt x="676729" y="1585686"/>
                </a:cubicBezTo>
                <a:cubicBezTo>
                  <a:pt x="667658" y="1511300"/>
                  <a:pt x="662215" y="1320800"/>
                  <a:pt x="676729" y="1248229"/>
                </a:cubicBezTo>
                <a:cubicBezTo>
                  <a:pt x="691243" y="1175658"/>
                  <a:pt x="736600" y="1191986"/>
                  <a:pt x="763814" y="1150257"/>
                </a:cubicBezTo>
                <a:cubicBezTo>
                  <a:pt x="791028" y="1108528"/>
                  <a:pt x="816428" y="1037771"/>
                  <a:pt x="840014" y="997857"/>
                </a:cubicBezTo>
                <a:cubicBezTo>
                  <a:pt x="863600" y="957943"/>
                  <a:pt x="879929" y="948872"/>
                  <a:pt x="905329" y="910772"/>
                </a:cubicBezTo>
                <a:cubicBezTo>
                  <a:pt x="930729" y="872672"/>
                  <a:pt x="967014" y="816429"/>
                  <a:pt x="992414" y="769257"/>
                </a:cubicBezTo>
                <a:cubicBezTo>
                  <a:pt x="1017814" y="722085"/>
                  <a:pt x="1057729" y="651329"/>
                  <a:pt x="1057729" y="627743"/>
                </a:cubicBezTo>
                <a:cubicBezTo>
                  <a:pt x="1057729" y="604157"/>
                  <a:pt x="1023257" y="602343"/>
                  <a:pt x="992414" y="627743"/>
                </a:cubicBezTo>
                <a:cubicBezTo>
                  <a:pt x="961571" y="653143"/>
                  <a:pt x="907142" y="743857"/>
                  <a:pt x="872671" y="780143"/>
                </a:cubicBezTo>
                <a:cubicBezTo>
                  <a:pt x="838200" y="816429"/>
                  <a:pt x="814614" y="830943"/>
                  <a:pt x="785586" y="845457"/>
                </a:cubicBezTo>
                <a:cubicBezTo>
                  <a:pt x="756558" y="859971"/>
                  <a:pt x="714829" y="892629"/>
                  <a:pt x="698500" y="867229"/>
                </a:cubicBezTo>
                <a:cubicBezTo>
                  <a:pt x="682171" y="841829"/>
                  <a:pt x="689428" y="738414"/>
                  <a:pt x="687614" y="693057"/>
                </a:cubicBezTo>
                <a:cubicBezTo>
                  <a:pt x="685800" y="647700"/>
                  <a:pt x="698500" y="620486"/>
                  <a:pt x="687614" y="595086"/>
                </a:cubicBezTo>
                <a:cubicBezTo>
                  <a:pt x="676728" y="569686"/>
                  <a:pt x="636814" y="546100"/>
                  <a:pt x="622300" y="540657"/>
                </a:cubicBezTo>
                <a:cubicBezTo>
                  <a:pt x="607786" y="535214"/>
                  <a:pt x="605972" y="535215"/>
                  <a:pt x="600529" y="562429"/>
                </a:cubicBezTo>
                <a:cubicBezTo>
                  <a:pt x="595086" y="589643"/>
                  <a:pt x="591457" y="658586"/>
                  <a:pt x="589643" y="703943"/>
                </a:cubicBezTo>
                <a:cubicBezTo>
                  <a:pt x="587829" y="749300"/>
                  <a:pt x="605972" y="807358"/>
                  <a:pt x="589643" y="834572"/>
                </a:cubicBezTo>
                <a:cubicBezTo>
                  <a:pt x="573314" y="861786"/>
                  <a:pt x="491671" y="867229"/>
                  <a:pt x="491671" y="867229"/>
                </a:cubicBezTo>
                <a:cubicBezTo>
                  <a:pt x="464457" y="876300"/>
                  <a:pt x="449943" y="885371"/>
                  <a:pt x="426357" y="889000"/>
                </a:cubicBezTo>
                <a:cubicBezTo>
                  <a:pt x="402771" y="892629"/>
                  <a:pt x="375557" y="876300"/>
                  <a:pt x="350157" y="889000"/>
                </a:cubicBezTo>
                <a:cubicBezTo>
                  <a:pt x="324757" y="901700"/>
                  <a:pt x="286657" y="914400"/>
                  <a:pt x="273957" y="965200"/>
                </a:cubicBezTo>
                <a:cubicBezTo>
                  <a:pt x="261257" y="1016000"/>
                  <a:pt x="283028" y="1095829"/>
                  <a:pt x="273957" y="1193800"/>
                </a:cubicBezTo>
                <a:cubicBezTo>
                  <a:pt x="264886" y="1291772"/>
                  <a:pt x="230415" y="1465943"/>
                  <a:pt x="219529" y="1553029"/>
                </a:cubicBezTo>
                <a:cubicBezTo>
                  <a:pt x="208643" y="1640115"/>
                  <a:pt x="219529" y="1680030"/>
                  <a:pt x="208643" y="1716315"/>
                </a:cubicBezTo>
                <a:cubicBezTo>
                  <a:pt x="197757" y="1752600"/>
                  <a:pt x="150586" y="1750786"/>
                  <a:pt x="154214" y="1770743"/>
                </a:cubicBezTo>
                <a:cubicBezTo>
                  <a:pt x="157842" y="1790700"/>
                  <a:pt x="205014" y="1787071"/>
                  <a:pt x="230414" y="1836057"/>
                </a:cubicBezTo>
                <a:cubicBezTo>
                  <a:pt x="255814" y="1885043"/>
                  <a:pt x="273957" y="2010228"/>
                  <a:pt x="306614" y="2064657"/>
                </a:cubicBezTo>
                <a:cubicBezTo>
                  <a:pt x="339271" y="2119086"/>
                  <a:pt x="361043" y="2151743"/>
                  <a:pt x="426357" y="2162629"/>
                </a:cubicBezTo>
                <a:cubicBezTo>
                  <a:pt x="491671" y="2173515"/>
                  <a:pt x="593271" y="2157186"/>
                  <a:pt x="698500" y="2129972"/>
                </a:cubicBezTo>
                <a:cubicBezTo>
                  <a:pt x="803729" y="2102758"/>
                  <a:pt x="948872" y="2046514"/>
                  <a:pt x="1057729" y="1999343"/>
                </a:cubicBezTo>
                <a:cubicBezTo>
                  <a:pt x="1166586" y="1952172"/>
                  <a:pt x="1288143" y="1881414"/>
                  <a:pt x="1351643" y="1846943"/>
                </a:cubicBezTo>
                <a:cubicBezTo>
                  <a:pt x="1415143" y="1812472"/>
                  <a:pt x="1411515" y="1790701"/>
                  <a:pt x="1438729" y="1792515"/>
                </a:cubicBezTo>
                <a:cubicBezTo>
                  <a:pt x="1465943" y="1794329"/>
                  <a:pt x="1485901" y="1816101"/>
                  <a:pt x="1514929" y="1857829"/>
                </a:cubicBezTo>
                <a:cubicBezTo>
                  <a:pt x="1543957" y="1899557"/>
                  <a:pt x="1591129" y="1988458"/>
                  <a:pt x="1612900" y="2042886"/>
                </a:cubicBezTo>
                <a:cubicBezTo>
                  <a:pt x="1634671" y="2097315"/>
                  <a:pt x="1614714" y="2102757"/>
                  <a:pt x="1645557" y="2184400"/>
                </a:cubicBezTo>
                <a:cubicBezTo>
                  <a:pt x="1676400" y="2266043"/>
                  <a:pt x="1752600" y="2423886"/>
                  <a:pt x="1797957" y="2532743"/>
                </a:cubicBezTo>
                <a:cubicBezTo>
                  <a:pt x="1843314" y="2641600"/>
                  <a:pt x="1899557" y="2741386"/>
                  <a:pt x="1917700" y="2837543"/>
                </a:cubicBezTo>
                <a:cubicBezTo>
                  <a:pt x="1935843" y="2933700"/>
                  <a:pt x="1941285" y="3013529"/>
                  <a:pt x="1906814" y="3109686"/>
                </a:cubicBezTo>
                <a:cubicBezTo>
                  <a:pt x="1872343" y="3205843"/>
                  <a:pt x="1767114" y="3289300"/>
                  <a:pt x="1710871" y="3414486"/>
                </a:cubicBezTo>
                <a:cubicBezTo>
                  <a:pt x="1654628" y="3539672"/>
                  <a:pt x="1612900" y="3699329"/>
                  <a:pt x="1569357" y="3860800"/>
                </a:cubicBezTo>
                <a:cubicBezTo>
                  <a:pt x="1525814" y="4022272"/>
                  <a:pt x="1525814" y="4205515"/>
                  <a:pt x="1449614" y="4383315"/>
                </a:cubicBezTo>
                <a:cubicBezTo>
                  <a:pt x="1373414" y="4561115"/>
                  <a:pt x="1215571" y="4738914"/>
                  <a:pt x="1112157" y="4927600"/>
                </a:cubicBezTo>
                <a:cubicBezTo>
                  <a:pt x="1008743" y="5116286"/>
                  <a:pt x="898072" y="5375729"/>
                  <a:pt x="829129" y="5515429"/>
                </a:cubicBezTo>
                <a:cubicBezTo>
                  <a:pt x="760186" y="5655129"/>
                  <a:pt x="749300" y="5696857"/>
                  <a:pt x="698500" y="5765800"/>
                </a:cubicBezTo>
                <a:cubicBezTo>
                  <a:pt x="647700" y="5834743"/>
                  <a:pt x="529772" y="5883729"/>
                  <a:pt x="524329" y="5929086"/>
                </a:cubicBezTo>
                <a:cubicBezTo>
                  <a:pt x="518886" y="5974443"/>
                  <a:pt x="664029" y="6007100"/>
                  <a:pt x="665843" y="6037943"/>
                </a:cubicBezTo>
                <a:cubicBezTo>
                  <a:pt x="667657" y="6068786"/>
                  <a:pt x="578757" y="6081486"/>
                  <a:pt x="535214" y="6114143"/>
                </a:cubicBezTo>
                <a:cubicBezTo>
                  <a:pt x="491671" y="6146800"/>
                  <a:pt x="442686" y="6208486"/>
                  <a:pt x="404586" y="6233886"/>
                </a:cubicBezTo>
                <a:cubicBezTo>
                  <a:pt x="366486" y="6259286"/>
                  <a:pt x="330200" y="6270172"/>
                  <a:pt x="306614" y="6266543"/>
                </a:cubicBezTo>
                <a:cubicBezTo>
                  <a:pt x="283028" y="6262914"/>
                  <a:pt x="284842" y="6210301"/>
                  <a:pt x="263071" y="6212115"/>
                </a:cubicBezTo>
                <a:cubicBezTo>
                  <a:pt x="241300" y="6213929"/>
                  <a:pt x="175986" y="6253843"/>
                  <a:pt x="175986" y="6277429"/>
                </a:cubicBezTo>
                <a:cubicBezTo>
                  <a:pt x="175986" y="6301015"/>
                  <a:pt x="263071" y="6339115"/>
                  <a:pt x="263071" y="6353629"/>
                </a:cubicBezTo>
                <a:cubicBezTo>
                  <a:pt x="263071" y="6368143"/>
                  <a:pt x="219529" y="6344558"/>
                  <a:pt x="175986" y="6364515"/>
                </a:cubicBezTo>
                <a:cubicBezTo>
                  <a:pt x="132443" y="6384472"/>
                  <a:pt x="3628" y="6437086"/>
                  <a:pt x="1814" y="6473372"/>
                </a:cubicBezTo>
                <a:cubicBezTo>
                  <a:pt x="0" y="6509658"/>
                  <a:pt x="72571" y="6567715"/>
                  <a:pt x="165100" y="6582229"/>
                </a:cubicBezTo>
                <a:cubicBezTo>
                  <a:pt x="257629" y="6596743"/>
                  <a:pt x="460829" y="6576786"/>
                  <a:pt x="556986" y="6560457"/>
                </a:cubicBezTo>
                <a:cubicBezTo>
                  <a:pt x="653143" y="6544128"/>
                  <a:pt x="693057" y="6516914"/>
                  <a:pt x="742043" y="6484257"/>
                </a:cubicBezTo>
                <a:cubicBezTo>
                  <a:pt x="791029" y="6451600"/>
                  <a:pt x="807357" y="6397172"/>
                  <a:pt x="850900" y="6364515"/>
                </a:cubicBezTo>
                <a:cubicBezTo>
                  <a:pt x="894443" y="6331858"/>
                  <a:pt x="970643" y="6302829"/>
                  <a:pt x="1003300" y="6288315"/>
                </a:cubicBezTo>
                <a:cubicBezTo>
                  <a:pt x="1035957" y="6273801"/>
                  <a:pt x="1035957" y="6264729"/>
                  <a:pt x="1046843" y="6277429"/>
                </a:cubicBezTo>
                <a:cubicBezTo>
                  <a:pt x="1057729" y="6290129"/>
                  <a:pt x="1041400" y="6350001"/>
                  <a:pt x="1068614" y="6364515"/>
                </a:cubicBezTo>
                <a:cubicBezTo>
                  <a:pt x="1095828" y="6379029"/>
                  <a:pt x="1181100" y="6377215"/>
                  <a:pt x="1210129" y="6364515"/>
                </a:cubicBezTo>
                <a:cubicBezTo>
                  <a:pt x="1239158" y="6351815"/>
                  <a:pt x="1230086" y="6317344"/>
                  <a:pt x="1242786" y="6288315"/>
                </a:cubicBezTo>
                <a:cubicBezTo>
                  <a:pt x="1255486" y="6259286"/>
                  <a:pt x="1231901" y="6206672"/>
                  <a:pt x="1286329" y="6190343"/>
                </a:cubicBezTo>
                <a:cubicBezTo>
                  <a:pt x="1340757" y="6174014"/>
                  <a:pt x="1462314" y="6193971"/>
                  <a:pt x="1569357" y="6190343"/>
                </a:cubicBezTo>
                <a:cubicBezTo>
                  <a:pt x="1676400" y="6186715"/>
                  <a:pt x="1850572" y="6181272"/>
                  <a:pt x="1928586" y="6168572"/>
                </a:cubicBezTo>
                <a:cubicBezTo>
                  <a:pt x="2006600" y="6155872"/>
                  <a:pt x="2024743" y="6134100"/>
                  <a:pt x="2037443" y="6114143"/>
                </a:cubicBezTo>
                <a:cubicBezTo>
                  <a:pt x="2050143" y="6094186"/>
                  <a:pt x="2017486" y="6125029"/>
                  <a:pt x="2004786" y="6048829"/>
                </a:cubicBezTo>
                <a:cubicBezTo>
                  <a:pt x="1992086" y="5972629"/>
                  <a:pt x="1966686" y="5816600"/>
                  <a:pt x="1961243" y="5656943"/>
                </a:cubicBezTo>
                <a:cubicBezTo>
                  <a:pt x="1955800" y="5497286"/>
                  <a:pt x="1926772" y="5285015"/>
                  <a:pt x="1972129" y="5090886"/>
                </a:cubicBezTo>
                <a:cubicBezTo>
                  <a:pt x="2017486" y="4896757"/>
                  <a:pt x="2146300" y="4668158"/>
                  <a:pt x="2233386" y="4492172"/>
                </a:cubicBezTo>
                <a:cubicBezTo>
                  <a:pt x="2320472" y="4316186"/>
                  <a:pt x="2422072" y="4147458"/>
                  <a:pt x="2494643" y="4034972"/>
                </a:cubicBezTo>
                <a:cubicBezTo>
                  <a:pt x="2567214" y="3922486"/>
                  <a:pt x="2625271" y="3873500"/>
                  <a:pt x="2668814" y="3817257"/>
                </a:cubicBezTo>
                <a:cubicBezTo>
                  <a:pt x="2712357" y="3761014"/>
                  <a:pt x="2732314" y="3699329"/>
                  <a:pt x="2755900" y="3697515"/>
                </a:cubicBezTo>
                <a:cubicBezTo>
                  <a:pt x="2779486" y="3695701"/>
                  <a:pt x="2772229" y="3710215"/>
                  <a:pt x="2810329" y="3806372"/>
                </a:cubicBezTo>
                <a:cubicBezTo>
                  <a:pt x="2848429" y="3902529"/>
                  <a:pt x="2940957" y="4078514"/>
                  <a:pt x="2984500" y="4274457"/>
                </a:cubicBezTo>
                <a:cubicBezTo>
                  <a:pt x="3028043" y="4470400"/>
                  <a:pt x="3073400" y="4766129"/>
                  <a:pt x="3071586" y="4982029"/>
                </a:cubicBezTo>
                <a:cubicBezTo>
                  <a:pt x="3069772" y="5197929"/>
                  <a:pt x="3009900" y="5397500"/>
                  <a:pt x="2973614" y="5569857"/>
                </a:cubicBezTo>
                <a:cubicBezTo>
                  <a:pt x="2937328" y="5742214"/>
                  <a:pt x="2884714" y="5916386"/>
                  <a:pt x="2853871" y="6016172"/>
                </a:cubicBezTo>
                <a:cubicBezTo>
                  <a:pt x="2823028" y="6115958"/>
                  <a:pt x="2772228" y="6137729"/>
                  <a:pt x="2788557" y="6168572"/>
                </a:cubicBezTo>
                <a:cubicBezTo>
                  <a:pt x="2804886" y="6199415"/>
                  <a:pt x="2897414" y="6188529"/>
                  <a:pt x="2951843" y="6201229"/>
                </a:cubicBezTo>
                <a:cubicBezTo>
                  <a:pt x="3006272" y="6213929"/>
                  <a:pt x="3098801" y="6223001"/>
                  <a:pt x="3115129" y="6244772"/>
                </a:cubicBezTo>
                <a:cubicBezTo>
                  <a:pt x="3131457" y="6266543"/>
                  <a:pt x="3077028" y="6311900"/>
                  <a:pt x="3049814" y="6331857"/>
                </a:cubicBezTo>
                <a:cubicBezTo>
                  <a:pt x="3022600" y="6351814"/>
                  <a:pt x="2942772" y="6348186"/>
                  <a:pt x="2951843" y="6364515"/>
                </a:cubicBezTo>
                <a:cubicBezTo>
                  <a:pt x="2960914" y="6380844"/>
                  <a:pt x="3098800" y="6408058"/>
                  <a:pt x="3104243" y="6429829"/>
                </a:cubicBezTo>
                <a:cubicBezTo>
                  <a:pt x="3109686" y="6451600"/>
                  <a:pt x="3020786" y="6477000"/>
                  <a:pt x="2984500" y="6495143"/>
                </a:cubicBezTo>
                <a:cubicBezTo>
                  <a:pt x="2948214" y="6513286"/>
                  <a:pt x="2882900" y="6515100"/>
                  <a:pt x="2886529" y="6538686"/>
                </a:cubicBezTo>
                <a:cubicBezTo>
                  <a:pt x="2890158" y="6562272"/>
                  <a:pt x="2915557" y="6620328"/>
                  <a:pt x="3006271" y="6636657"/>
                </a:cubicBezTo>
                <a:cubicBezTo>
                  <a:pt x="3096985" y="6652986"/>
                  <a:pt x="3320143" y="6652985"/>
                  <a:pt x="3430814" y="6636657"/>
                </a:cubicBezTo>
                <a:cubicBezTo>
                  <a:pt x="3541485" y="6620329"/>
                  <a:pt x="3624943" y="6580415"/>
                  <a:pt x="3670300" y="6538686"/>
                </a:cubicBezTo>
                <a:cubicBezTo>
                  <a:pt x="3715657" y="6496957"/>
                  <a:pt x="3692071" y="6428014"/>
                  <a:pt x="3702957" y="6386286"/>
                </a:cubicBezTo>
                <a:cubicBezTo>
                  <a:pt x="3713843" y="6344558"/>
                  <a:pt x="3692071" y="6311901"/>
                  <a:pt x="3735614" y="6288315"/>
                </a:cubicBezTo>
                <a:cubicBezTo>
                  <a:pt x="3779157" y="6264729"/>
                  <a:pt x="3902528" y="6250215"/>
                  <a:pt x="3964214" y="6244772"/>
                </a:cubicBezTo>
                <a:cubicBezTo>
                  <a:pt x="4025900" y="6239329"/>
                  <a:pt x="4073072" y="6270171"/>
                  <a:pt x="4105729" y="6255657"/>
                </a:cubicBezTo>
                <a:cubicBezTo>
                  <a:pt x="4138386" y="6241143"/>
                  <a:pt x="4138386" y="6184900"/>
                  <a:pt x="4160157" y="6157686"/>
                </a:cubicBezTo>
                <a:cubicBezTo>
                  <a:pt x="4181928" y="6130472"/>
                  <a:pt x="4227286" y="6123215"/>
                  <a:pt x="4236357" y="6092372"/>
                </a:cubicBezTo>
                <a:cubicBezTo>
                  <a:pt x="4245428" y="6061529"/>
                  <a:pt x="4238172" y="6032501"/>
                  <a:pt x="4214586" y="5972629"/>
                </a:cubicBezTo>
                <a:cubicBezTo>
                  <a:pt x="4191000" y="5912758"/>
                  <a:pt x="4136572" y="5865586"/>
                  <a:pt x="4094843" y="5733143"/>
                </a:cubicBezTo>
                <a:cubicBezTo>
                  <a:pt x="4053114" y="5600700"/>
                  <a:pt x="4004128" y="5343072"/>
                  <a:pt x="3964214" y="5177972"/>
                </a:cubicBezTo>
                <a:cubicBezTo>
                  <a:pt x="3924300" y="5012872"/>
                  <a:pt x="3886200" y="4874986"/>
                  <a:pt x="3855357" y="4742543"/>
                </a:cubicBezTo>
                <a:cubicBezTo>
                  <a:pt x="3824514" y="4610100"/>
                  <a:pt x="3791857" y="4497615"/>
                  <a:pt x="3779157" y="4383315"/>
                </a:cubicBezTo>
                <a:cubicBezTo>
                  <a:pt x="3766457" y="4269015"/>
                  <a:pt x="3759200" y="4203700"/>
                  <a:pt x="3779157" y="4056743"/>
                </a:cubicBezTo>
                <a:cubicBezTo>
                  <a:pt x="3799114" y="3909786"/>
                  <a:pt x="3884386" y="3675743"/>
                  <a:pt x="3898900" y="3501572"/>
                </a:cubicBezTo>
                <a:cubicBezTo>
                  <a:pt x="3913414" y="3327401"/>
                  <a:pt x="3918857" y="3173187"/>
                  <a:pt x="3866243" y="3011715"/>
                </a:cubicBezTo>
                <a:cubicBezTo>
                  <a:pt x="3813629" y="2850244"/>
                  <a:pt x="3657600" y="2652486"/>
                  <a:pt x="3583214" y="2532743"/>
                </a:cubicBezTo>
                <a:cubicBezTo>
                  <a:pt x="3508828" y="2413000"/>
                  <a:pt x="3441700" y="2367643"/>
                  <a:pt x="3419929" y="2293257"/>
                </a:cubicBezTo>
                <a:cubicBezTo>
                  <a:pt x="3398158" y="2218871"/>
                  <a:pt x="3423557" y="2124529"/>
                  <a:pt x="3452586" y="2086429"/>
                </a:cubicBezTo>
                <a:cubicBezTo>
                  <a:pt x="3481615" y="2048329"/>
                  <a:pt x="3546929" y="2041071"/>
                  <a:pt x="3594100" y="2064657"/>
                </a:cubicBezTo>
                <a:cubicBezTo>
                  <a:pt x="3641271" y="2088243"/>
                  <a:pt x="3668486" y="2160814"/>
                  <a:pt x="3735614" y="2227943"/>
                </a:cubicBezTo>
                <a:cubicBezTo>
                  <a:pt x="3802742" y="2295072"/>
                  <a:pt x="3906157" y="2416629"/>
                  <a:pt x="3996871" y="2467429"/>
                </a:cubicBezTo>
                <a:cubicBezTo>
                  <a:pt x="4087585" y="2518229"/>
                  <a:pt x="4178300" y="2556329"/>
                  <a:pt x="4279900" y="2532743"/>
                </a:cubicBezTo>
                <a:cubicBezTo>
                  <a:pt x="4381500" y="2509157"/>
                  <a:pt x="4513943" y="2371272"/>
                  <a:pt x="4606471" y="2325915"/>
                </a:cubicBezTo>
                <a:cubicBezTo>
                  <a:pt x="4698999" y="2280558"/>
                  <a:pt x="4800600" y="2287814"/>
                  <a:pt x="4835071" y="2260600"/>
                </a:cubicBezTo>
                <a:cubicBezTo>
                  <a:pt x="4869542" y="2233386"/>
                  <a:pt x="4780643" y="2229757"/>
                  <a:pt x="4813300" y="2162629"/>
                </a:cubicBezTo>
                <a:cubicBezTo>
                  <a:pt x="4845957" y="2095501"/>
                  <a:pt x="4976586" y="1932215"/>
                  <a:pt x="5031014" y="1857829"/>
                </a:cubicBezTo>
                <a:cubicBezTo>
                  <a:pt x="5085442" y="1783443"/>
                  <a:pt x="5112657" y="1759858"/>
                  <a:pt x="5139871" y="1716315"/>
                </a:cubicBezTo>
                <a:cubicBezTo>
                  <a:pt x="5167085" y="1672772"/>
                  <a:pt x="5172529" y="1625601"/>
                  <a:pt x="5194300" y="1596572"/>
                </a:cubicBezTo>
                <a:cubicBezTo>
                  <a:pt x="5216072" y="1567543"/>
                  <a:pt x="5246914" y="1572986"/>
                  <a:pt x="5270500" y="1542143"/>
                </a:cubicBezTo>
                <a:cubicBezTo>
                  <a:pt x="5294086" y="1511300"/>
                  <a:pt x="5315857" y="1449615"/>
                  <a:pt x="5335814" y="1411515"/>
                </a:cubicBezTo>
                <a:cubicBezTo>
                  <a:pt x="5355771" y="1373415"/>
                  <a:pt x="5381171" y="1338943"/>
                  <a:pt x="5390243" y="1313543"/>
                </a:cubicBezTo>
                <a:cubicBezTo>
                  <a:pt x="5399315" y="1288143"/>
                  <a:pt x="5402943" y="1262744"/>
                  <a:pt x="5390243" y="1259115"/>
                </a:cubicBezTo>
                <a:cubicBezTo>
                  <a:pt x="5377543" y="1255487"/>
                  <a:pt x="5332186" y="1306286"/>
                  <a:pt x="5314043" y="1291772"/>
                </a:cubicBezTo>
                <a:cubicBezTo>
                  <a:pt x="5295900" y="1277258"/>
                  <a:pt x="5310415" y="1186543"/>
                  <a:pt x="5281386" y="1172029"/>
                </a:cubicBezTo>
                <a:cubicBezTo>
                  <a:pt x="5252357" y="1157515"/>
                  <a:pt x="5154385" y="1221015"/>
                  <a:pt x="5139871" y="1204686"/>
                </a:cubicBezTo>
                <a:cubicBezTo>
                  <a:pt x="5125357" y="1188357"/>
                  <a:pt x="5168900" y="1121229"/>
                  <a:pt x="5194300" y="1074057"/>
                </a:cubicBezTo>
                <a:cubicBezTo>
                  <a:pt x="5219700" y="1026885"/>
                  <a:pt x="5294085" y="945243"/>
                  <a:pt x="5292271" y="921657"/>
                </a:cubicBezTo>
                <a:cubicBezTo>
                  <a:pt x="5290457" y="898071"/>
                  <a:pt x="5217885" y="910772"/>
                  <a:pt x="5183414" y="932543"/>
                </a:cubicBezTo>
                <a:cubicBezTo>
                  <a:pt x="5148943" y="954314"/>
                  <a:pt x="5116286" y="1005115"/>
                  <a:pt x="5085443" y="1052286"/>
                </a:cubicBezTo>
                <a:cubicBezTo>
                  <a:pt x="5054600" y="1099457"/>
                  <a:pt x="5020128" y="1188358"/>
                  <a:pt x="4998357" y="1215572"/>
                </a:cubicBezTo>
                <a:cubicBezTo>
                  <a:pt x="4976586" y="1242786"/>
                  <a:pt x="4967514" y="1228272"/>
                  <a:pt x="4954814" y="1215572"/>
                </a:cubicBezTo>
                <a:cubicBezTo>
                  <a:pt x="4942114" y="1202872"/>
                  <a:pt x="4938485" y="1184729"/>
                  <a:pt x="4922157" y="1139372"/>
                </a:cubicBezTo>
                <a:cubicBezTo>
                  <a:pt x="4905829" y="1094015"/>
                  <a:pt x="4876800" y="976086"/>
                  <a:pt x="4856843" y="943429"/>
                </a:cubicBezTo>
                <a:cubicBezTo>
                  <a:pt x="4836886" y="910772"/>
                  <a:pt x="4813300" y="918029"/>
                  <a:pt x="4802414" y="943429"/>
                </a:cubicBezTo>
                <a:cubicBezTo>
                  <a:pt x="4791528" y="968829"/>
                  <a:pt x="4786086" y="1043215"/>
                  <a:pt x="4791529" y="1095829"/>
                </a:cubicBezTo>
                <a:cubicBezTo>
                  <a:pt x="4796972" y="1148443"/>
                  <a:pt x="4827814" y="1208315"/>
                  <a:pt x="4835071" y="1259115"/>
                </a:cubicBezTo>
                <a:cubicBezTo>
                  <a:pt x="4842328" y="1309915"/>
                  <a:pt x="4838699" y="1346201"/>
                  <a:pt x="4835071" y="1400629"/>
                </a:cubicBezTo>
                <a:cubicBezTo>
                  <a:pt x="4831443" y="1455057"/>
                  <a:pt x="4833257" y="1538515"/>
                  <a:pt x="4813300" y="1585686"/>
                </a:cubicBezTo>
                <a:cubicBezTo>
                  <a:pt x="4793343" y="1632857"/>
                  <a:pt x="4753429" y="1640114"/>
                  <a:pt x="4715329" y="1683657"/>
                </a:cubicBezTo>
                <a:cubicBezTo>
                  <a:pt x="4677229" y="1727200"/>
                  <a:pt x="4639129" y="1794329"/>
                  <a:pt x="4584700" y="1846943"/>
                </a:cubicBezTo>
                <a:cubicBezTo>
                  <a:pt x="4530271" y="1899557"/>
                  <a:pt x="4441371" y="1966686"/>
                  <a:pt x="4388757" y="1999343"/>
                </a:cubicBezTo>
                <a:cubicBezTo>
                  <a:pt x="4336143" y="2032000"/>
                  <a:pt x="4298042" y="2048329"/>
                  <a:pt x="4269014" y="2042886"/>
                </a:cubicBezTo>
                <a:cubicBezTo>
                  <a:pt x="4239986" y="2037443"/>
                  <a:pt x="4239986" y="2008414"/>
                  <a:pt x="4214586" y="1966686"/>
                </a:cubicBezTo>
                <a:cubicBezTo>
                  <a:pt x="4189186" y="1924958"/>
                  <a:pt x="4138386" y="1854201"/>
                  <a:pt x="4116614" y="1792515"/>
                </a:cubicBezTo>
                <a:cubicBezTo>
                  <a:pt x="4094843" y="1730829"/>
                  <a:pt x="4105728" y="1681843"/>
                  <a:pt x="4083957" y="1596572"/>
                </a:cubicBezTo>
                <a:cubicBezTo>
                  <a:pt x="4062186" y="1511301"/>
                  <a:pt x="4031343" y="1366158"/>
                  <a:pt x="3985986" y="1280886"/>
                </a:cubicBezTo>
                <a:cubicBezTo>
                  <a:pt x="3940629" y="1195614"/>
                  <a:pt x="3853543" y="1137557"/>
                  <a:pt x="3811814" y="1084943"/>
                </a:cubicBezTo>
                <a:cubicBezTo>
                  <a:pt x="3770085" y="1032329"/>
                  <a:pt x="3759200" y="1016000"/>
                  <a:pt x="3735614" y="965200"/>
                </a:cubicBezTo>
                <a:cubicBezTo>
                  <a:pt x="3712028" y="914400"/>
                  <a:pt x="3695700" y="843643"/>
                  <a:pt x="3670300" y="780143"/>
                </a:cubicBezTo>
                <a:cubicBezTo>
                  <a:pt x="3644900" y="716643"/>
                  <a:pt x="3608614" y="640443"/>
                  <a:pt x="3583214" y="584200"/>
                </a:cubicBezTo>
                <a:cubicBezTo>
                  <a:pt x="3557814" y="527957"/>
                  <a:pt x="3510643" y="473529"/>
                  <a:pt x="3517900" y="442686"/>
                </a:cubicBezTo>
                <a:cubicBezTo>
                  <a:pt x="3525157" y="411843"/>
                  <a:pt x="3606800" y="435429"/>
                  <a:pt x="3626757" y="399143"/>
                </a:cubicBezTo>
                <a:cubicBezTo>
                  <a:pt x="3646714" y="362857"/>
                  <a:pt x="3650343" y="272143"/>
                  <a:pt x="3637643" y="224972"/>
                </a:cubicBezTo>
                <a:cubicBezTo>
                  <a:pt x="3624943" y="177801"/>
                  <a:pt x="3601357" y="143329"/>
                  <a:pt x="3550557" y="116115"/>
                </a:cubicBezTo>
                <a:cubicBezTo>
                  <a:pt x="3499757" y="88901"/>
                  <a:pt x="3412672" y="70758"/>
                  <a:pt x="3332843" y="61686"/>
                </a:cubicBezTo>
                <a:cubicBezTo>
                  <a:pt x="3253014" y="52614"/>
                  <a:pt x="3135086" y="70757"/>
                  <a:pt x="3071586" y="61686"/>
                </a:cubicBezTo>
                <a:cubicBezTo>
                  <a:pt x="3008086" y="52615"/>
                  <a:pt x="2989943" y="12700"/>
                  <a:pt x="2951843" y="7257"/>
                </a:cubicBezTo>
                <a:cubicBezTo>
                  <a:pt x="2913743" y="1814"/>
                  <a:pt x="2877457" y="29029"/>
                  <a:pt x="2842986" y="29029"/>
                </a:cubicBezTo>
                <a:cubicBezTo>
                  <a:pt x="2808515" y="29029"/>
                  <a:pt x="2794000" y="0"/>
                  <a:pt x="2745014" y="7257"/>
                </a:cubicBezTo>
                <a:cubicBezTo>
                  <a:pt x="2696028" y="14514"/>
                  <a:pt x="2605314" y="48986"/>
                  <a:pt x="2549071" y="72572"/>
                </a:cubicBezTo>
                <a:cubicBezTo>
                  <a:pt x="2492828" y="96158"/>
                  <a:pt x="2454728" y="121558"/>
                  <a:pt x="2407557" y="148772"/>
                </a:cubicBezTo>
                <a:cubicBezTo>
                  <a:pt x="2360386" y="175986"/>
                  <a:pt x="2298700" y="199571"/>
                  <a:pt x="2266043" y="235857"/>
                </a:cubicBezTo>
                <a:cubicBezTo>
                  <a:pt x="2233386" y="272143"/>
                  <a:pt x="2233385" y="324758"/>
                  <a:pt x="2211614" y="366486"/>
                </a:cubicBezTo>
                <a:cubicBezTo>
                  <a:pt x="2189843" y="408214"/>
                  <a:pt x="2139042" y="460829"/>
                  <a:pt x="2135414" y="486229"/>
                </a:cubicBezTo>
                <a:cubicBezTo>
                  <a:pt x="2131786" y="511629"/>
                  <a:pt x="2191657" y="495300"/>
                  <a:pt x="2189843" y="518886"/>
                </a:cubicBezTo>
                <a:cubicBezTo>
                  <a:pt x="2188029" y="542472"/>
                  <a:pt x="2148115" y="593272"/>
                  <a:pt x="2124529" y="627743"/>
                </a:cubicBezTo>
                <a:cubicBezTo>
                  <a:pt x="2100943" y="662215"/>
                  <a:pt x="2064658" y="694872"/>
                  <a:pt x="2048329" y="725715"/>
                </a:cubicBezTo>
                <a:cubicBezTo>
                  <a:pt x="2032000" y="756558"/>
                  <a:pt x="2039257" y="791029"/>
                  <a:pt x="2026557" y="812800"/>
                </a:cubicBezTo>
                <a:cubicBezTo>
                  <a:pt x="2013857" y="834571"/>
                  <a:pt x="1993900" y="838200"/>
                  <a:pt x="1972129" y="856343"/>
                </a:cubicBezTo>
                <a:cubicBezTo>
                  <a:pt x="1950358" y="874486"/>
                  <a:pt x="1910443" y="899886"/>
                  <a:pt x="1895929" y="921657"/>
                </a:cubicBezTo>
                <a:cubicBezTo>
                  <a:pt x="1881415" y="943429"/>
                  <a:pt x="1868715" y="959758"/>
                  <a:pt x="1885043" y="986972"/>
                </a:cubicBezTo>
                <a:cubicBezTo>
                  <a:pt x="1901372" y="1014186"/>
                  <a:pt x="1981200" y="1068615"/>
                  <a:pt x="1993900" y="1084943"/>
                </a:cubicBezTo>
                <a:cubicBezTo>
                  <a:pt x="2006600" y="1101272"/>
                  <a:pt x="1999342" y="1086758"/>
                  <a:pt x="1939471" y="1095829"/>
                </a:cubicBez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2" name="Groupe 51"/>
          <p:cNvGrpSpPr/>
          <p:nvPr/>
        </p:nvGrpSpPr>
        <p:grpSpPr>
          <a:xfrm>
            <a:off x="2786050" y="3214686"/>
            <a:ext cx="1571636" cy="2428892"/>
            <a:chOff x="1500415" y="3071810"/>
            <a:chExt cx="1785701" cy="3857653"/>
          </a:xfrm>
        </p:grpSpPr>
        <p:sp>
          <p:nvSpPr>
            <p:cNvPr id="53" name="Organigramme : Connecteur 52"/>
            <p:cNvSpPr/>
            <p:nvPr/>
          </p:nvSpPr>
          <p:spPr>
            <a:xfrm>
              <a:off x="2372807" y="3071810"/>
              <a:ext cx="51752" cy="84522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Organigramme : Connecteur 53"/>
            <p:cNvSpPr/>
            <p:nvPr/>
          </p:nvSpPr>
          <p:spPr>
            <a:xfrm>
              <a:off x="2749359" y="3113741"/>
              <a:ext cx="51752" cy="84522"/>
            </a:xfrm>
            <a:prstGeom prst="flowChartConnector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55" name="Connecteur droit 54"/>
            <p:cNvCxnSpPr>
              <a:stCxn id="53" idx="5"/>
            </p:cNvCxnSpPr>
            <p:nvPr/>
          </p:nvCxnSpPr>
          <p:spPr>
            <a:xfrm rot="16200000" flipH="1">
              <a:off x="2369787" y="3191147"/>
              <a:ext cx="221373" cy="126987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Forme libre 55"/>
            <p:cNvSpPr/>
            <p:nvPr/>
          </p:nvSpPr>
          <p:spPr>
            <a:xfrm>
              <a:off x="2687096" y="3158079"/>
              <a:ext cx="93893" cy="121400"/>
            </a:xfrm>
            <a:custGeom>
              <a:avLst/>
              <a:gdLst>
                <a:gd name="connsiteX0" fmla="*/ 195943 w 195943"/>
                <a:gd name="connsiteY0" fmla="*/ 0 h 206829"/>
                <a:gd name="connsiteX1" fmla="*/ 10886 w 195943"/>
                <a:gd name="connsiteY1" fmla="*/ 206829 h 206829"/>
                <a:gd name="connsiteX2" fmla="*/ 0 w 195943"/>
                <a:gd name="connsiteY2" fmla="*/ 206829 h 206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5943" h="206829">
                  <a:moveTo>
                    <a:pt x="195943" y="0"/>
                  </a:moveTo>
                  <a:lnTo>
                    <a:pt x="10886" y="206829"/>
                  </a:lnTo>
                  <a:lnTo>
                    <a:pt x="0" y="206829"/>
                  </a:lnTo>
                </a:path>
              </a:pathLst>
            </a:cu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7" name="Groupe 10"/>
            <p:cNvGrpSpPr/>
            <p:nvPr/>
          </p:nvGrpSpPr>
          <p:grpSpPr>
            <a:xfrm>
              <a:off x="1500415" y="3166081"/>
              <a:ext cx="1785701" cy="3763382"/>
              <a:chOff x="1500415" y="239487"/>
              <a:chExt cx="3726542" cy="6411683"/>
            </a:xfrm>
          </p:grpSpPr>
          <p:sp>
            <p:nvSpPr>
              <p:cNvPr id="58" name="Forme libre 57"/>
              <p:cNvSpPr/>
              <p:nvPr/>
            </p:nvSpPr>
            <p:spPr>
              <a:xfrm>
                <a:off x="1500415" y="1739900"/>
                <a:ext cx="3169556" cy="2861128"/>
              </a:xfrm>
              <a:custGeom>
                <a:avLst/>
                <a:gdLst>
                  <a:gd name="connsiteX0" fmla="*/ 1329871 w 3169556"/>
                  <a:gd name="connsiteY0" fmla="*/ 99786 h 2861128"/>
                  <a:gd name="connsiteX1" fmla="*/ 1286328 w 3169556"/>
                  <a:gd name="connsiteY1" fmla="*/ 56243 h 2861128"/>
                  <a:gd name="connsiteX2" fmla="*/ 1199242 w 3169556"/>
                  <a:gd name="connsiteY2" fmla="*/ 121557 h 2861128"/>
                  <a:gd name="connsiteX3" fmla="*/ 1101271 w 3169556"/>
                  <a:gd name="connsiteY3" fmla="*/ 154214 h 2861128"/>
                  <a:gd name="connsiteX4" fmla="*/ 1046842 w 3169556"/>
                  <a:gd name="connsiteY4" fmla="*/ 273957 h 2861128"/>
                  <a:gd name="connsiteX5" fmla="*/ 1025071 w 3169556"/>
                  <a:gd name="connsiteY5" fmla="*/ 502557 h 2861128"/>
                  <a:gd name="connsiteX6" fmla="*/ 1046842 w 3169556"/>
                  <a:gd name="connsiteY6" fmla="*/ 698500 h 2861128"/>
                  <a:gd name="connsiteX7" fmla="*/ 665842 w 3169556"/>
                  <a:gd name="connsiteY7" fmla="*/ 1079500 h 2861128"/>
                  <a:gd name="connsiteX8" fmla="*/ 219528 w 3169556"/>
                  <a:gd name="connsiteY8" fmla="*/ 1449614 h 2861128"/>
                  <a:gd name="connsiteX9" fmla="*/ 110671 w 3169556"/>
                  <a:gd name="connsiteY9" fmla="*/ 1525814 h 2861128"/>
                  <a:gd name="connsiteX10" fmla="*/ 1814 w 3169556"/>
                  <a:gd name="connsiteY10" fmla="*/ 1710871 h 2861128"/>
                  <a:gd name="connsiteX11" fmla="*/ 99785 w 3169556"/>
                  <a:gd name="connsiteY11" fmla="*/ 1830614 h 2861128"/>
                  <a:gd name="connsiteX12" fmla="*/ 88899 w 3169556"/>
                  <a:gd name="connsiteY12" fmla="*/ 1972129 h 2861128"/>
                  <a:gd name="connsiteX13" fmla="*/ 339271 w 3169556"/>
                  <a:gd name="connsiteY13" fmla="*/ 1874157 h 2861128"/>
                  <a:gd name="connsiteX14" fmla="*/ 567871 w 3169556"/>
                  <a:gd name="connsiteY14" fmla="*/ 1699986 h 2861128"/>
                  <a:gd name="connsiteX15" fmla="*/ 502556 w 3169556"/>
                  <a:gd name="connsiteY15" fmla="*/ 1961243 h 2861128"/>
                  <a:gd name="connsiteX16" fmla="*/ 524328 w 3169556"/>
                  <a:gd name="connsiteY16" fmla="*/ 2276929 h 2861128"/>
                  <a:gd name="connsiteX17" fmla="*/ 654956 w 3169556"/>
                  <a:gd name="connsiteY17" fmla="*/ 2429329 h 2861128"/>
                  <a:gd name="connsiteX18" fmla="*/ 916214 w 3169556"/>
                  <a:gd name="connsiteY18" fmla="*/ 2233386 h 2861128"/>
                  <a:gd name="connsiteX19" fmla="*/ 1482271 w 3169556"/>
                  <a:gd name="connsiteY19" fmla="*/ 2048329 h 2861128"/>
                  <a:gd name="connsiteX20" fmla="*/ 2636156 w 3169556"/>
                  <a:gd name="connsiteY20" fmla="*/ 2418443 h 2861128"/>
                  <a:gd name="connsiteX21" fmla="*/ 2962728 w 3169556"/>
                  <a:gd name="connsiteY21" fmla="*/ 2712357 h 2861128"/>
                  <a:gd name="connsiteX22" fmla="*/ 3147785 w 3169556"/>
                  <a:gd name="connsiteY22" fmla="*/ 2853871 h 2861128"/>
                  <a:gd name="connsiteX23" fmla="*/ 3093356 w 3169556"/>
                  <a:gd name="connsiteY23" fmla="*/ 2668814 h 2861128"/>
                  <a:gd name="connsiteX24" fmla="*/ 3028042 w 3169556"/>
                  <a:gd name="connsiteY24" fmla="*/ 2244271 h 2861128"/>
                  <a:gd name="connsiteX25" fmla="*/ 2668814 w 3169556"/>
                  <a:gd name="connsiteY25" fmla="*/ 1373414 h 2861128"/>
                  <a:gd name="connsiteX26" fmla="*/ 2842985 w 3169556"/>
                  <a:gd name="connsiteY26" fmla="*/ 1003300 h 2861128"/>
                  <a:gd name="connsiteX27" fmla="*/ 2908299 w 3169556"/>
                  <a:gd name="connsiteY27" fmla="*/ 763814 h 2861128"/>
                  <a:gd name="connsiteX28" fmla="*/ 2886528 w 3169556"/>
                  <a:gd name="connsiteY28" fmla="*/ 611414 h 2861128"/>
                  <a:gd name="connsiteX29" fmla="*/ 2625271 w 3169556"/>
                  <a:gd name="connsiteY29" fmla="*/ 371929 h 2861128"/>
                  <a:gd name="connsiteX30" fmla="*/ 2037442 w 3169556"/>
                  <a:gd name="connsiteY30" fmla="*/ 45357 h 2861128"/>
                  <a:gd name="connsiteX31" fmla="*/ 1329871 w 3169556"/>
                  <a:gd name="connsiteY31" fmla="*/ 99786 h 2861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169556" h="2861128">
                    <a:moveTo>
                      <a:pt x="1329871" y="99786"/>
                    </a:moveTo>
                    <a:cubicBezTo>
                      <a:pt x="1204685" y="101600"/>
                      <a:pt x="1308099" y="52615"/>
                      <a:pt x="1286328" y="56243"/>
                    </a:cubicBezTo>
                    <a:cubicBezTo>
                      <a:pt x="1264557" y="59871"/>
                      <a:pt x="1230085" y="105229"/>
                      <a:pt x="1199242" y="121557"/>
                    </a:cubicBezTo>
                    <a:cubicBezTo>
                      <a:pt x="1168399" y="137886"/>
                      <a:pt x="1126671" y="128814"/>
                      <a:pt x="1101271" y="154214"/>
                    </a:cubicBezTo>
                    <a:cubicBezTo>
                      <a:pt x="1075871" y="179614"/>
                      <a:pt x="1059542" y="215900"/>
                      <a:pt x="1046842" y="273957"/>
                    </a:cubicBezTo>
                    <a:cubicBezTo>
                      <a:pt x="1034142" y="332014"/>
                      <a:pt x="1025071" y="431800"/>
                      <a:pt x="1025071" y="502557"/>
                    </a:cubicBezTo>
                    <a:cubicBezTo>
                      <a:pt x="1025071" y="573314"/>
                      <a:pt x="1106713" y="602343"/>
                      <a:pt x="1046842" y="698500"/>
                    </a:cubicBezTo>
                    <a:cubicBezTo>
                      <a:pt x="986971" y="794657"/>
                      <a:pt x="803728" y="954314"/>
                      <a:pt x="665842" y="1079500"/>
                    </a:cubicBezTo>
                    <a:cubicBezTo>
                      <a:pt x="527956" y="1204686"/>
                      <a:pt x="312057" y="1375228"/>
                      <a:pt x="219528" y="1449614"/>
                    </a:cubicBezTo>
                    <a:cubicBezTo>
                      <a:pt x="127000" y="1524000"/>
                      <a:pt x="146957" y="1482271"/>
                      <a:pt x="110671" y="1525814"/>
                    </a:cubicBezTo>
                    <a:cubicBezTo>
                      <a:pt x="74385" y="1569357"/>
                      <a:pt x="3628" y="1660071"/>
                      <a:pt x="1814" y="1710871"/>
                    </a:cubicBezTo>
                    <a:cubicBezTo>
                      <a:pt x="0" y="1761671"/>
                      <a:pt x="85271" y="1787071"/>
                      <a:pt x="99785" y="1830614"/>
                    </a:cubicBezTo>
                    <a:cubicBezTo>
                      <a:pt x="114299" y="1874157"/>
                      <a:pt x="48985" y="1964872"/>
                      <a:pt x="88899" y="1972129"/>
                    </a:cubicBezTo>
                    <a:cubicBezTo>
                      <a:pt x="128813" y="1979386"/>
                      <a:pt x="259442" y="1919514"/>
                      <a:pt x="339271" y="1874157"/>
                    </a:cubicBezTo>
                    <a:cubicBezTo>
                      <a:pt x="419100" y="1828800"/>
                      <a:pt x="540657" y="1685472"/>
                      <a:pt x="567871" y="1699986"/>
                    </a:cubicBezTo>
                    <a:cubicBezTo>
                      <a:pt x="595085" y="1714500"/>
                      <a:pt x="509813" y="1865086"/>
                      <a:pt x="502556" y="1961243"/>
                    </a:cubicBezTo>
                    <a:cubicBezTo>
                      <a:pt x="495299" y="2057400"/>
                      <a:pt x="498928" y="2198915"/>
                      <a:pt x="524328" y="2276929"/>
                    </a:cubicBezTo>
                    <a:cubicBezTo>
                      <a:pt x="549728" y="2354943"/>
                      <a:pt x="589642" y="2436586"/>
                      <a:pt x="654956" y="2429329"/>
                    </a:cubicBezTo>
                    <a:cubicBezTo>
                      <a:pt x="720270" y="2422072"/>
                      <a:pt x="778328" y="2296886"/>
                      <a:pt x="916214" y="2233386"/>
                    </a:cubicBezTo>
                    <a:cubicBezTo>
                      <a:pt x="1054100" y="2169886"/>
                      <a:pt x="1195614" y="2017486"/>
                      <a:pt x="1482271" y="2048329"/>
                    </a:cubicBezTo>
                    <a:cubicBezTo>
                      <a:pt x="1768928" y="2079172"/>
                      <a:pt x="2389413" y="2307772"/>
                      <a:pt x="2636156" y="2418443"/>
                    </a:cubicBezTo>
                    <a:cubicBezTo>
                      <a:pt x="2882899" y="2529114"/>
                      <a:pt x="2877457" y="2639786"/>
                      <a:pt x="2962728" y="2712357"/>
                    </a:cubicBezTo>
                    <a:cubicBezTo>
                      <a:pt x="3048000" y="2784928"/>
                      <a:pt x="3126014" y="2861128"/>
                      <a:pt x="3147785" y="2853871"/>
                    </a:cubicBezTo>
                    <a:cubicBezTo>
                      <a:pt x="3169556" y="2846614"/>
                      <a:pt x="3113313" y="2770414"/>
                      <a:pt x="3093356" y="2668814"/>
                    </a:cubicBezTo>
                    <a:cubicBezTo>
                      <a:pt x="3073399" y="2567214"/>
                      <a:pt x="3098799" y="2460171"/>
                      <a:pt x="3028042" y="2244271"/>
                    </a:cubicBezTo>
                    <a:cubicBezTo>
                      <a:pt x="2957285" y="2028371"/>
                      <a:pt x="2699657" y="1580243"/>
                      <a:pt x="2668814" y="1373414"/>
                    </a:cubicBezTo>
                    <a:cubicBezTo>
                      <a:pt x="2637971" y="1166585"/>
                      <a:pt x="2803071" y="1104900"/>
                      <a:pt x="2842985" y="1003300"/>
                    </a:cubicBezTo>
                    <a:cubicBezTo>
                      <a:pt x="2882899" y="901700"/>
                      <a:pt x="2901042" y="829128"/>
                      <a:pt x="2908299" y="763814"/>
                    </a:cubicBezTo>
                    <a:cubicBezTo>
                      <a:pt x="2915556" y="698500"/>
                      <a:pt x="2933699" y="676728"/>
                      <a:pt x="2886528" y="611414"/>
                    </a:cubicBezTo>
                    <a:cubicBezTo>
                      <a:pt x="2839357" y="546100"/>
                      <a:pt x="2766785" y="466272"/>
                      <a:pt x="2625271" y="371929"/>
                    </a:cubicBezTo>
                    <a:cubicBezTo>
                      <a:pt x="2483757" y="277586"/>
                      <a:pt x="2249713" y="90714"/>
                      <a:pt x="2037442" y="45357"/>
                    </a:cubicBezTo>
                    <a:cubicBezTo>
                      <a:pt x="1825171" y="0"/>
                      <a:pt x="1455057" y="97972"/>
                      <a:pt x="1329871" y="99786"/>
                    </a:cubicBezTo>
                    <a:close/>
                  </a:path>
                </a:pathLst>
              </a:custGeom>
              <a:blipFill dpi="0" rotWithShape="1">
                <a:blip r:embed="rId13" cstate="print">
                  <a:alphaModFix amt="45000"/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9" name="Image 58" descr="dacguisement-coccinelle-fille.jpg"/>
              <p:cNvPicPr>
                <a:picLocks noChangeAspect="1"/>
              </p:cNvPicPr>
              <p:nvPr/>
            </p:nvPicPr>
            <p:blipFill>
              <a:blip r:embed="rId14" cstate="print"/>
              <a:srcRect l="51600" t="72340" r="43619" b="14895"/>
              <a:stretch>
                <a:fillRect/>
              </a:stretch>
            </p:blipFill>
            <p:spPr>
              <a:xfrm>
                <a:off x="3465024" y="4857760"/>
                <a:ext cx="321158" cy="857256"/>
              </a:xfrm>
              <a:prstGeom prst="rect">
                <a:avLst/>
              </a:prstGeom>
              <a:blipFill>
                <a:blip r:embed="rId15" cstate="print"/>
                <a:stretch>
                  <a:fillRect/>
                </a:stretch>
              </a:blipFill>
            </p:spPr>
          </p:pic>
          <p:sp>
            <p:nvSpPr>
              <p:cNvPr id="60" name="Forme libre 59"/>
              <p:cNvSpPr/>
              <p:nvPr/>
            </p:nvSpPr>
            <p:spPr>
              <a:xfrm>
                <a:off x="1598385" y="239487"/>
                <a:ext cx="3628572" cy="6411683"/>
              </a:xfrm>
              <a:custGeom>
                <a:avLst/>
                <a:gdLst>
                  <a:gd name="connsiteX0" fmla="*/ 2309585 w 3628571"/>
                  <a:gd name="connsiteY0" fmla="*/ 1491343 h 6411686"/>
                  <a:gd name="connsiteX1" fmla="*/ 2353128 w 3628571"/>
                  <a:gd name="connsiteY1" fmla="*/ 1415143 h 6411686"/>
                  <a:gd name="connsiteX2" fmla="*/ 2331357 w 3628571"/>
                  <a:gd name="connsiteY2" fmla="*/ 1262743 h 6411686"/>
                  <a:gd name="connsiteX3" fmla="*/ 2385785 w 3628571"/>
                  <a:gd name="connsiteY3" fmla="*/ 1153885 h 6411686"/>
                  <a:gd name="connsiteX4" fmla="*/ 2353128 w 3628571"/>
                  <a:gd name="connsiteY4" fmla="*/ 1077685 h 6411686"/>
                  <a:gd name="connsiteX5" fmla="*/ 2309585 w 3628571"/>
                  <a:gd name="connsiteY5" fmla="*/ 1121228 h 6411686"/>
                  <a:gd name="connsiteX6" fmla="*/ 2276928 w 3628571"/>
                  <a:gd name="connsiteY6" fmla="*/ 1197428 h 6411686"/>
                  <a:gd name="connsiteX7" fmla="*/ 2222500 w 3628571"/>
                  <a:gd name="connsiteY7" fmla="*/ 1251857 h 6411686"/>
                  <a:gd name="connsiteX8" fmla="*/ 2222500 w 3628571"/>
                  <a:gd name="connsiteY8" fmla="*/ 1415143 h 6411686"/>
                  <a:gd name="connsiteX9" fmla="*/ 2527300 w 3628571"/>
                  <a:gd name="connsiteY9" fmla="*/ 1611085 h 6411686"/>
                  <a:gd name="connsiteX10" fmla="*/ 2636157 w 3628571"/>
                  <a:gd name="connsiteY10" fmla="*/ 1763485 h 6411686"/>
                  <a:gd name="connsiteX11" fmla="*/ 2657928 w 3628571"/>
                  <a:gd name="connsiteY11" fmla="*/ 2046514 h 6411686"/>
                  <a:gd name="connsiteX12" fmla="*/ 2755900 w 3628571"/>
                  <a:gd name="connsiteY12" fmla="*/ 2460171 h 6411686"/>
                  <a:gd name="connsiteX13" fmla="*/ 2777671 w 3628571"/>
                  <a:gd name="connsiteY13" fmla="*/ 2547257 h 6411686"/>
                  <a:gd name="connsiteX14" fmla="*/ 2919185 w 3628571"/>
                  <a:gd name="connsiteY14" fmla="*/ 2601685 h 6411686"/>
                  <a:gd name="connsiteX15" fmla="*/ 3104243 w 3628571"/>
                  <a:gd name="connsiteY15" fmla="*/ 2721428 h 6411686"/>
                  <a:gd name="connsiteX16" fmla="*/ 3321957 w 3628571"/>
                  <a:gd name="connsiteY16" fmla="*/ 2819400 h 6411686"/>
                  <a:gd name="connsiteX17" fmla="*/ 3409043 w 3628571"/>
                  <a:gd name="connsiteY17" fmla="*/ 2917371 h 6411686"/>
                  <a:gd name="connsiteX18" fmla="*/ 3550557 w 3628571"/>
                  <a:gd name="connsiteY18" fmla="*/ 2993571 h 6411686"/>
                  <a:gd name="connsiteX19" fmla="*/ 3626757 w 3628571"/>
                  <a:gd name="connsiteY19" fmla="*/ 3222171 h 6411686"/>
                  <a:gd name="connsiteX20" fmla="*/ 3539671 w 3628571"/>
                  <a:gd name="connsiteY20" fmla="*/ 3233057 h 6411686"/>
                  <a:gd name="connsiteX21" fmla="*/ 3517900 w 3628571"/>
                  <a:gd name="connsiteY21" fmla="*/ 3341914 h 6411686"/>
                  <a:gd name="connsiteX22" fmla="*/ 3343728 w 3628571"/>
                  <a:gd name="connsiteY22" fmla="*/ 3657600 h 6411686"/>
                  <a:gd name="connsiteX23" fmla="*/ 3245757 w 3628571"/>
                  <a:gd name="connsiteY23" fmla="*/ 3886200 h 6411686"/>
                  <a:gd name="connsiteX24" fmla="*/ 3202214 w 3628571"/>
                  <a:gd name="connsiteY24" fmla="*/ 3907971 h 6411686"/>
                  <a:gd name="connsiteX25" fmla="*/ 2951843 w 3628571"/>
                  <a:gd name="connsiteY25" fmla="*/ 3777343 h 6411686"/>
                  <a:gd name="connsiteX26" fmla="*/ 2908300 w 3628571"/>
                  <a:gd name="connsiteY26" fmla="*/ 3875314 h 6411686"/>
                  <a:gd name="connsiteX27" fmla="*/ 2853871 w 3628571"/>
                  <a:gd name="connsiteY27" fmla="*/ 4005943 h 6411686"/>
                  <a:gd name="connsiteX28" fmla="*/ 2842985 w 3628571"/>
                  <a:gd name="connsiteY28" fmla="*/ 4125685 h 6411686"/>
                  <a:gd name="connsiteX29" fmla="*/ 2799443 w 3628571"/>
                  <a:gd name="connsiteY29" fmla="*/ 4223657 h 6411686"/>
                  <a:gd name="connsiteX30" fmla="*/ 2821214 w 3628571"/>
                  <a:gd name="connsiteY30" fmla="*/ 4354285 h 6411686"/>
                  <a:gd name="connsiteX31" fmla="*/ 2745014 w 3628571"/>
                  <a:gd name="connsiteY31" fmla="*/ 4484914 h 6411686"/>
                  <a:gd name="connsiteX32" fmla="*/ 2668814 w 3628571"/>
                  <a:gd name="connsiteY32" fmla="*/ 4365171 h 6411686"/>
                  <a:gd name="connsiteX33" fmla="*/ 2668814 w 3628571"/>
                  <a:gd name="connsiteY33" fmla="*/ 4495800 h 6411686"/>
                  <a:gd name="connsiteX34" fmla="*/ 2592614 w 3628571"/>
                  <a:gd name="connsiteY34" fmla="*/ 4757057 h 6411686"/>
                  <a:gd name="connsiteX35" fmla="*/ 2440214 w 3628571"/>
                  <a:gd name="connsiteY35" fmla="*/ 5018314 h 6411686"/>
                  <a:gd name="connsiteX36" fmla="*/ 2244271 w 3628571"/>
                  <a:gd name="connsiteY36" fmla="*/ 5334000 h 6411686"/>
                  <a:gd name="connsiteX37" fmla="*/ 2222500 w 3628571"/>
                  <a:gd name="connsiteY37" fmla="*/ 5344885 h 6411686"/>
                  <a:gd name="connsiteX38" fmla="*/ 2255157 w 3628571"/>
                  <a:gd name="connsiteY38" fmla="*/ 5606143 h 6411686"/>
                  <a:gd name="connsiteX39" fmla="*/ 2276928 w 3628571"/>
                  <a:gd name="connsiteY39" fmla="*/ 5780314 h 6411686"/>
                  <a:gd name="connsiteX40" fmla="*/ 2320471 w 3628571"/>
                  <a:gd name="connsiteY40" fmla="*/ 5900057 h 6411686"/>
                  <a:gd name="connsiteX41" fmla="*/ 2309585 w 3628571"/>
                  <a:gd name="connsiteY41" fmla="*/ 6052457 h 6411686"/>
                  <a:gd name="connsiteX42" fmla="*/ 2342243 w 3628571"/>
                  <a:gd name="connsiteY42" fmla="*/ 6128657 h 6411686"/>
                  <a:gd name="connsiteX43" fmla="*/ 2266043 w 3628571"/>
                  <a:gd name="connsiteY43" fmla="*/ 6226628 h 6411686"/>
                  <a:gd name="connsiteX44" fmla="*/ 2146300 w 3628571"/>
                  <a:gd name="connsiteY44" fmla="*/ 6346371 h 6411686"/>
                  <a:gd name="connsiteX45" fmla="*/ 1961243 w 3628571"/>
                  <a:gd name="connsiteY45" fmla="*/ 6368143 h 6411686"/>
                  <a:gd name="connsiteX46" fmla="*/ 1885043 w 3628571"/>
                  <a:gd name="connsiteY46" fmla="*/ 6270171 h 6411686"/>
                  <a:gd name="connsiteX47" fmla="*/ 1950357 w 3628571"/>
                  <a:gd name="connsiteY47" fmla="*/ 6106885 h 6411686"/>
                  <a:gd name="connsiteX48" fmla="*/ 2048328 w 3628571"/>
                  <a:gd name="connsiteY48" fmla="*/ 6052457 h 6411686"/>
                  <a:gd name="connsiteX49" fmla="*/ 2048328 w 3628571"/>
                  <a:gd name="connsiteY49" fmla="*/ 5932714 h 6411686"/>
                  <a:gd name="connsiteX50" fmla="*/ 2004785 w 3628571"/>
                  <a:gd name="connsiteY50" fmla="*/ 5693228 h 6411686"/>
                  <a:gd name="connsiteX51" fmla="*/ 1950357 w 3628571"/>
                  <a:gd name="connsiteY51" fmla="*/ 5769428 h 6411686"/>
                  <a:gd name="connsiteX52" fmla="*/ 1906814 w 3628571"/>
                  <a:gd name="connsiteY52" fmla="*/ 5976257 h 6411686"/>
                  <a:gd name="connsiteX53" fmla="*/ 1895928 w 3628571"/>
                  <a:gd name="connsiteY53" fmla="*/ 6106885 h 6411686"/>
                  <a:gd name="connsiteX54" fmla="*/ 1841500 w 3628571"/>
                  <a:gd name="connsiteY54" fmla="*/ 6313714 h 6411686"/>
                  <a:gd name="connsiteX55" fmla="*/ 1797957 w 3628571"/>
                  <a:gd name="connsiteY55" fmla="*/ 6400800 h 6411686"/>
                  <a:gd name="connsiteX56" fmla="*/ 1732643 w 3628571"/>
                  <a:gd name="connsiteY56" fmla="*/ 6379028 h 6411686"/>
                  <a:gd name="connsiteX57" fmla="*/ 1612900 w 3628571"/>
                  <a:gd name="connsiteY57" fmla="*/ 6270171 h 6411686"/>
                  <a:gd name="connsiteX58" fmla="*/ 1580243 w 3628571"/>
                  <a:gd name="connsiteY58" fmla="*/ 6074228 h 6411686"/>
                  <a:gd name="connsiteX59" fmla="*/ 1591128 w 3628571"/>
                  <a:gd name="connsiteY59" fmla="*/ 5867400 h 6411686"/>
                  <a:gd name="connsiteX60" fmla="*/ 1602014 w 3628571"/>
                  <a:gd name="connsiteY60" fmla="*/ 5671457 h 6411686"/>
                  <a:gd name="connsiteX61" fmla="*/ 1667328 w 3628571"/>
                  <a:gd name="connsiteY61" fmla="*/ 5638800 h 6411686"/>
                  <a:gd name="connsiteX62" fmla="*/ 1710871 w 3628571"/>
                  <a:gd name="connsiteY62" fmla="*/ 5551714 h 6411686"/>
                  <a:gd name="connsiteX63" fmla="*/ 1787071 w 3628571"/>
                  <a:gd name="connsiteY63" fmla="*/ 5540828 h 6411686"/>
                  <a:gd name="connsiteX64" fmla="*/ 1863271 w 3628571"/>
                  <a:gd name="connsiteY64" fmla="*/ 5279571 h 6411686"/>
                  <a:gd name="connsiteX65" fmla="*/ 2037443 w 3628571"/>
                  <a:gd name="connsiteY65" fmla="*/ 4833257 h 6411686"/>
                  <a:gd name="connsiteX66" fmla="*/ 2157185 w 3628571"/>
                  <a:gd name="connsiteY66" fmla="*/ 4615543 h 6411686"/>
                  <a:gd name="connsiteX67" fmla="*/ 2113643 w 3628571"/>
                  <a:gd name="connsiteY67" fmla="*/ 4386943 h 6411686"/>
                  <a:gd name="connsiteX68" fmla="*/ 2124528 w 3628571"/>
                  <a:gd name="connsiteY68" fmla="*/ 4191000 h 6411686"/>
                  <a:gd name="connsiteX69" fmla="*/ 2189843 w 3628571"/>
                  <a:gd name="connsiteY69" fmla="*/ 4397828 h 6411686"/>
                  <a:gd name="connsiteX70" fmla="*/ 2124528 w 3628571"/>
                  <a:gd name="connsiteY70" fmla="*/ 4876800 h 6411686"/>
                  <a:gd name="connsiteX71" fmla="*/ 1950357 w 3628571"/>
                  <a:gd name="connsiteY71" fmla="*/ 5388428 h 6411686"/>
                  <a:gd name="connsiteX72" fmla="*/ 1819728 w 3628571"/>
                  <a:gd name="connsiteY72" fmla="*/ 5116285 h 6411686"/>
                  <a:gd name="connsiteX73" fmla="*/ 1787071 w 3628571"/>
                  <a:gd name="connsiteY73" fmla="*/ 4865914 h 6411686"/>
                  <a:gd name="connsiteX74" fmla="*/ 1743528 w 3628571"/>
                  <a:gd name="connsiteY74" fmla="*/ 4735285 h 6411686"/>
                  <a:gd name="connsiteX75" fmla="*/ 1721757 w 3628571"/>
                  <a:gd name="connsiteY75" fmla="*/ 4517571 h 6411686"/>
                  <a:gd name="connsiteX76" fmla="*/ 1667328 w 3628571"/>
                  <a:gd name="connsiteY76" fmla="*/ 4332514 h 6411686"/>
                  <a:gd name="connsiteX77" fmla="*/ 1580243 w 3628571"/>
                  <a:gd name="connsiteY77" fmla="*/ 4441371 h 6411686"/>
                  <a:gd name="connsiteX78" fmla="*/ 1558471 w 3628571"/>
                  <a:gd name="connsiteY78" fmla="*/ 4267200 h 6411686"/>
                  <a:gd name="connsiteX79" fmla="*/ 1514928 w 3628571"/>
                  <a:gd name="connsiteY79" fmla="*/ 4114800 h 6411686"/>
                  <a:gd name="connsiteX80" fmla="*/ 1460500 w 3628571"/>
                  <a:gd name="connsiteY80" fmla="*/ 4005943 h 6411686"/>
                  <a:gd name="connsiteX81" fmla="*/ 1471385 w 3628571"/>
                  <a:gd name="connsiteY81" fmla="*/ 4180114 h 6411686"/>
                  <a:gd name="connsiteX82" fmla="*/ 1362528 w 3628571"/>
                  <a:gd name="connsiteY82" fmla="*/ 4343400 h 6411686"/>
                  <a:gd name="connsiteX83" fmla="*/ 1318985 w 3628571"/>
                  <a:gd name="connsiteY83" fmla="*/ 4245428 h 6411686"/>
                  <a:gd name="connsiteX84" fmla="*/ 1275443 w 3628571"/>
                  <a:gd name="connsiteY84" fmla="*/ 4114800 h 6411686"/>
                  <a:gd name="connsiteX85" fmla="*/ 1210128 w 3628571"/>
                  <a:gd name="connsiteY85" fmla="*/ 4158343 h 6411686"/>
                  <a:gd name="connsiteX86" fmla="*/ 1199243 w 3628571"/>
                  <a:gd name="connsiteY86" fmla="*/ 4310743 h 6411686"/>
                  <a:gd name="connsiteX87" fmla="*/ 1079500 w 3628571"/>
                  <a:gd name="connsiteY87" fmla="*/ 4005943 h 6411686"/>
                  <a:gd name="connsiteX88" fmla="*/ 1035957 w 3628571"/>
                  <a:gd name="connsiteY88" fmla="*/ 4016828 h 6411686"/>
                  <a:gd name="connsiteX89" fmla="*/ 927100 w 3628571"/>
                  <a:gd name="connsiteY89" fmla="*/ 4158343 h 6411686"/>
                  <a:gd name="connsiteX90" fmla="*/ 894443 w 3628571"/>
                  <a:gd name="connsiteY90" fmla="*/ 4071257 h 6411686"/>
                  <a:gd name="connsiteX91" fmla="*/ 829128 w 3628571"/>
                  <a:gd name="connsiteY91" fmla="*/ 3929743 h 6411686"/>
                  <a:gd name="connsiteX92" fmla="*/ 796471 w 3628571"/>
                  <a:gd name="connsiteY92" fmla="*/ 3929743 h 6411686"/>
                  <a:gd name="connsiteX93" fmla="*/ 698500 w 3628571"/>
                  <a:gd name="connsiteY93" fmla="*/ 4027714 h 6411686"/>
                  <a:gd name="connsiteX94" fmla="*/ 524328 w 3628571"/>
                  <a:gd name="connsiteY94" fmla="*/ 4103914 h 6411686"/>
                  <a:gd name="connsiteX95" fmla="*/ 513443 w 3628571"/>
                  <a:gd name="connsiteY95" fmla="*/ 4103914 h 6411686"/>
                  <a:gd name="connsiteX96" fmla="*/ 578757 w 3628571"/>
                  <a:gd name="connsiteY96" fmla="*/ 3962400 h 6411686"/>
                  <a:gd name="connsiteX97" fmla="*/ 556985 w 3628571"/>
                  <a:gd name="connsiteY97" fmla="*/ 3788228 h 6411686"/>
                  <a:gd name="connsiteX98" fmla="*/ 665843 w 3628571"/>
                  <a:gd name="connsiteY98" fmla="*/ 3516085 h 6411686"/>
                  <a:gd name="connsiteX99" fmla="*/ 774700 w 3628571"/>
                  <a:gd name="connsiteY99" fmla="*/ 3265714 h 6411686"/>
                  <a:gd name="connsiteX100" fmla="*/ 556985 w 3628571"/>
                  <a:gd name="connsiteY100" fmla="*/ 3309257 h 6411686"/>
                  <a:gd name="connsiteX101" fmla="*/ 284843 w 3628571"/>
                  <a:gd name="connsiteY101" fmla="*/ 3352800 h 6411686"/>
                  <a:gd name="connsiteX102" fmla="*/ 154214 w 3628571"/>
                  <a:gd name="connsiteY102" fmla="*/ 3298371 h 6411686"/>
                  <a:gd name="connsiteX103" fmla="*/ 110671 w 3628571"/>
                  <a:gd name="connsiteY103" fmla="*/ 2906485 h 6411686"/>
                  <a:gd name="connsiteX104" fmla="*/ 78014 w 3628571"/>
                  <a:gd name="connsiteY104" fmla="*/ 2492828 h 6411686"/>
                  <a:gd name="connsiteX105" fmla="*/ 45357 w 3628571"/>
                  <a:gd name="connsiteY105" fmla="*/ 2481943 h 6411686"/>
                  <a:gd name="connsiteX106" fmla="*/ 1814 w 3628571"/>
                  <a:gd name="connsiteY106" fmla="*/ 2438400 h 6411686"/>
                  <a:gd name="connsiteX107" fmla="*/ 34471 w 3628571"/>
                  <a:gd name="connsiteY107" fmla="*/ 2253343 h 6411686"/>
                  <a:gd name="connsiteX108" fmla="*/ 154214 w 3628571"/>
                  <a:gd name="connsiteY108" fmla="*/ 2220685 h 6411686"/>
                  <a:gd name="connsiteX109" fmla="*/ 361043 w 3628571"/>
                  <a:gd name="connsiteY109" fmla="*/ 2166257 h 6411686"/>
                  <a:gd name="connsiteX110" fmla="*/ 622300 w 3628571"/>
                  <a:gd name="connsiteY110" fmla="*/ 2188028 h 6411686"/>
                  <a:gd name="connsiteX111" fmla="*/ 937985 w 3628571"/>
                  <a:gd name="connsiteY111" fmla="*/ 2177143 h 6411686"/>
                  <a:gd name="connsiteX112" fmla="*/ 1155700 w 3628571"/>
                  <a:gd name="connsiteY112" fmla="*/ 1828800 h 6411686"/>
                  <a:gd name="connsiteX113" fmla="*/ 1329871 w 3628571"/>
                  <a:gd name="connsiteY113" fmla="*/ 1426028 h 6411686"/>
                  <a:gd name="connsiteX114" fmla="*/ 1395185 w 3628571"/>
                  <a:gd name="connsiteY114" fmla="*/ 1404257 h 6411686"/>
                  <a:gd name="connsiteX115" fmla="*/ 1678214 w 3628571"/>
                  <a:gd name="connsiteY115" fmla="*/ 1360714 h 6411686"/>
                  <a:gd name="connsiteX116" fmla="*/ 1732643 w 3628571"/>
                  <a:gd name="connsiteY116" fmla="*/ 1230085 h 6411686"/>
                  <a:gd name="connsiteX117" fmla="*/ 1699985 w 3628571"/>
                  <a:gd name="connsiteY117" fmla="*/ 1110343 h 6411686"/>
                  <a:gd name="connsiteX118" fmla="*/ 1710871 w 3628571"/>
                  <a:gd name="connsiteY118" fmla="*/ 881743 h 6411686"/>
                  <a:gd name="connsiteX119" fmla="*/ 1710871 w 3628571"/>
                  <a:gd name="connsiteY119" fmla="*/ 674914 h 6411686"/>
                  <a:gd name="connsiteX120" fmla="*/ 1787071 w 3628571"/>
                  <a:gd name="connsiteY120" fmla="*/ 370114 h 6411686"/>
                  <a:gd name="connsiteX121" fmla="*/ 1874157 w 3628571"/>
                  <a:gd name="connsiteY121" fmla="*/ 163285 h 6411686"/>
                  <a:gd name="connsiteX122" fmla="*/ 2026557 w 3628571"/>
                  <a:gd name="connsiteY122" fmla="*/ 119743 h 6411686"/>
                  <a:gd name="connsiteX123" fmla="*/ 2070100 w 3628571"/>
                  <a:gd name="connsiteY123" fmla="*/ 65314 h 6411686"/>
                  <a:gd name="connsiteX124" fmla="*/ 2168071 w 3628571"/>
                  <a:gd name="connsiteY124" fmla="*/ 0 h 6411686"/>
                  <a:gd name="connsiteX125" fmla="*/ 2331357 w 3628571"/>
                  <a:gd name="connsiteY125" fmla="*/ 65314 h 6411686"/>
                  <a:gd name="connsiteX126" fmla="*/ 2440214 w 3628571"/>
                  <a:gd name="connsiteY126" fmla="*/ 54428 h 6411686"/>
                  <a:gd name="connsiteX127" fmla="*/ 2461985 w 3628571"/>
                  <a:gd name="connsiteY127" fmla="*/ 141514 h 6411686"/>
                  <a:gd name="connsiteX128" fmla="*/ 2549071 w 3628571"/>
                  <a:gd name="connsiteY128" fmla="*/ 141514 h 6411686"/>
                  <a:gd name="connsiteX129" fmla="*/ 2559957 w 3628571"/>
                  <a:gd name="connsiteY129" fmla="*/ 326571 h 6411686"/>
                  <a:gd name="connsiteX130" fmla="*/ 2516414 w 3628571"/>
                  <a:gd name="connsiteY130" fmla="*/ 457200 h 6411686"/>
                  <a:gd name="connsiteX131" fmla="*/ 2549071 w 3628571"/>
                  <a:gd name="connsiteY131" fmla="*/ 533400 h 6411686"/>
                  <a:gd name="connsiteX132" fmla="*/ 2483757 w 3628571"/>
                  <a:gd name="connsiteY132" fmla="*/ 707571 h 6411686"/>
                  <a:gd name="connsiteX133" fmla="*/ 2505528 w 3628571"/>
                  <a:gd name="connsiteY133" fmla="*/ 849085 h 6411686"/>
                  <a:gd name="connsiteX134" fmla="*/ 2472871 w 3628571"/>
                  <a:gd name="connsiteY134" fmla="*/ 1001485 h 6411686"/>
                  <a:gd name="connsiteX135" fmla="*/ 2418443 w 3628571"/>
                  <a:gd name="connsiteY135" fmla="*/ 1066800 h 6411686"/>
                  <a:gd name="connsiteX136" fmla="*/ 2440214 w 3628571"/>
                  <a:gd name="connsiteY136" fmla="*/ 1230085 h 6411686"/>
                  <a:gd name="connsiteX137" fmla="*/ 2407557 w 3628571"/>
                  <a:gd name="connsiteY137" fmla="*/ 1371600 h 6411686"/>
                  <a:gd name="connsiteX138" fmla="*/ 2418443 w 3628571"/>
                  <a:gd name="connsiteY138" fmla="*/ 1458685 h 6411686"/>
                  <a:gd name="connsiteX139" fmla="*/ 2374900 w 3628571"/>
                  <a:gd name="connsiteY139" fmla="*/ 1513114 h 6411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</a:cxnLst>
                <a:rect l="l" t="t" r="r" b="b"/>
                <a:pathLst>
                  <a:path w="3628571" h="6411686">
                    <a:moveTo>
                      <a:pt x="2309585" y="1491343"/>
                    </a:moveTo>
                    <a:cubicBezTo>
                      <a:pt x="2329542" y="1472293"/>
                      <a:pt x="2349499" y="1453243"/>
                      <a:pt x="2353128" y="1415143"/>
                    </a:cubicBezTo>
                    <a:cubicBezTo>
                      <a:pt x="2356757" y="1377043"/>
                      <a:pt x="2325914" y="1306286"/>
                      <a:pt x="2331357" y="1262743"/>
                    </a:cubicBezTo>
                    <a:cubicBezTo>
                      <a:pt x="2336800" y="1219200"/>
                      <a:pt x="2382156" y="1184728"/>
                      <a:pt x="2385785" y="1153885"/>
                    </a:cubicBezTo>
                    <a:cubicBezTo>
                      <a:pt x="2389414" y="1123042"/>
                      <a:pt x="2365828" y="1083128"/>
                      <a:pt x="2353128" y="1077685"/>
                    </a:cubicBezTo>
                    <a:cubicBezTo>
                      <a:pt x="2340428" y="1072242"/>
                      <a:pt x="2322285" y="1101271"/>
                      <a:pt x="2309585" y="1121228"/>
                    </a:cubicBezTo>
                    <a:cubicBezTo>
                      <a:pt x="2296885" y="1141185"/>
                      <a:pt x="2291442" y="1175657"/>
                      <a:pt x="2276928" y="1197428"/>
                    </a:cubicBezTo>
                    <a:cubicBezTo>
                      <a:pt x="2262414" y="1219199"/>
                      <a:pt x="2231571" y="1215571"/>
                      <a:pt x="2222500" y="1251857"/>
                    </a:cubicBezTo>
                    <a:cubicBezTo>
                      <a:pt x="2213429" y="1288143"/>
                      <a:pt x="2171700" y="1355272"/>
                      <a:pt x="2222500" y="1415143"/>
                    </a:cubicBezTo>
                    <a:cubicBezTo>
                      <a:pt x="2273300" y="1475014"/>
                      <a:pt x="2458357" y="1553028"/>
                      <a:pt x="2527300" y="1611085"/>
                    </a:cubicBezTo>
                    <a:cubicBezTo>
                      <a:pt x="2596243" y="1669142"/>
                      <a:pt x="2614386" y="1690913"/>
                      <a:pt x="2636157" y="1763485"/>
                    </a:cubicBezTo>
                    <a:cubicBezTo>
                      <a:pt x="2657928" y="1836057"/>
                      <a:pt x="2637971" y="1930400"/>
                      <a:pt x="2657928" y="2046514"/>
                    </a:cubicBezTo>
                    <a:cubicBezTo>
                      <a:pt x="2677885" y="2162628"/>
                      <a:pt x="2735943" y="2376714"/>
                      <a:pt x="2755900" y="2460171"/>
                    </a:cubicBezTo>
                    <a:cubicBezTo>
                      <a:pt x="2775857" y="2543628"/>
                      <a:pt x="2750457" y="2523671"/>
                      <a:pt x="2777671" y="2547257"/>
                    </a:cubicBezTo>
                    <a:cubicBezTo>
                      <a:pt x="2804885" y="2570843"/>
                      <a:pt x="2864756" y="2572657"/>
                      <a:pt x="2919185" y="2601685"/>
                    </a:cubicBezTo>
                    <a:cubicBezTo>
                      <a:pt x="2973614" y="2630714"/>
                      <a:pt x="3037114" y="2685142"/>
                      <a:pt x="3104243" y="2721428"/>
                    </a:cubicBezTo>
                    <a:cubicBezTo>
                      <a:pt x="3171372" y="2757714"/>
                      <a:pt x="3271157" y="2786743"/>
                      <a:pt x="3321957" y="2819400"/>
                    </a:cubicBezTo>
                    <a:cubicBezTo>
                      <a:pt x="3372757" y="2852057"/>
                      <a:pt x="3370943" y="2888342"/>
                      <a:pt x="3409043" y="2917371"/>
                    </a:cubicBezTo>
                    <a:cubicBezTo>
                      <a:pt x="3447143" y="2946400"/>
                      <a:pt x="3514271" y="2942771"/>
                      <a:pt x="3550557" y="2993571"/>
                    </a:cubicBezTo>
                    <a:cubicBezTo>
                      <a:pt x="3586843" y="3044371"/>
                      <a:pt x="3628571" y="3182257"/>
                      <a:pt x="3626757" y="3222171"/>
                    </a:cubicBezTo>
                    <a:cubicBezTo>
                      <a:pt x="3624943" y="3262085"/>
                      <a:pt x="3557814" y="3213100"/>
                      <a:pt x="3539671" y="3233057"/>
                    </a:cubicBezTo>
                    <a:cubicBezTo>
                      <a:pt x="3521528" y="3253014"/>
                      <a:pt x="3550557" y="3271157"/>
                      <a:pt x="3517900" y="3341914"/>
                    </a:cubicBezTo>
                    <a:cubicBezTo>
                      <a:pt x="3485243" y="3412671"/>
                      <a:pt x="3389085" y="3566886"/>
                      <a:pt x="3343728" y="3657600"/>
                    </a:cubicBezTo>
                    <a:cubicBezTo>
                      <a:pt x="3298371" y="3748314"/>
                      <a:pt x="3269343" y="3844472"/>
                      <a:pt x="3245757" y="3886200"/>
                    </a:cubicBezTo>
                    <a:cubicBezTo>
                      <a:pt x="3222171" y="3927928"/>
                      <a:pt x="3251200" y="3926114"/>
                      <a:pt x="3202214" y="3907971"/>
                    </a:cubicBezTo>
                    <a:cubicBezTo>
                      <a:pt x="3153228" y="3889828"/>
                      <a:pt x="3000829" y="3782786"/>
                      <a:pt x="2951843" y="3777343"/>
                    </a:cubicBezTo>
                    <a:cubicBezTo>
                      <a:pt x="2902857" y="3771900"/>
                      <a:pt x="2924629" y="3837214"/>
                      <a:pt x="2908300" y="3875314"/>
                    </a:cubicBezTo>
                    <a:cubicBezTo>
                      <a:pt x="2891971" y="3913414"/>
                      <a:pt x="2864757" y="3964215"/>
                      <a:pt x="2853871" y="4005943"/>
                    </a:cubicBezTo>
                    <a:cubicBezTo>
                      <a:pt x="2842985" y="4047671"/>
                      <a:pt x="2852056" y="4089399"/>
                      <a:pt x="2842985" y="4125685"/>
                    </a:cubicBezTo>
                    <a:cubicBezTo>
                      <a:pt x="2833914" y="4161971"/>
                      <a:pt x="2803072" y="4185557"/>
                      <a:pt x="2799443" y="4223657"/>
                    </a:cubicBezTo>
                    <a:cubicBezTo>
                      <a:pt x="2795815" y="4261757"/>
                      <a:pt x="2830285" y="4310742"/>
                      <a:pt x="2821214" y="4354285"/>
                    </a:cubicBezTo>
                    <a:cubicBezTo>
                      <a:pt x="2812143" y="4397828"/>
                      <a:pt x="2770414" y="4483100"/>
                      <a:pt x="2745014" y="4484914"/>
                    </a:cubicBezTo>
                    <a:cubicBezTo>
                      <a:pt x="2719614" y="4486728"/>
                      <a:pt x="2681514" y="4363357"/>
                      <a:pt x="2668814" y="4365171"/>
                    </a:cubicBezTo>
                    <a:cubicBezTo>
                      <a:pt x="2656114" y="4366985"/>
                      <a:pt x="2681514" y="4430486"/>
                      <a:pt x="2668814" y="4495800"/>
                    </a:cubicBezTo>
                    <a:cubicBezTo>
                      <a:pt x="2656114" y="4561114"/>
                      <a:pt x="2630714" y="4669971"/>
                      <a:pt x="2592614" y="4757057"/>
                    </a:cubicBezTo>
                    <a:cubicBezTo>
                      <a:pt x="2554514" y="4844143"/>
                      <a:pt x="2498271" y="4922157"/>
                      <a:pt x="2440214" y="5018314"/>
                    </a:cubicBezTo>
                    <a:cubicBezTo>
                      <a:pt x="2382157" y="5114471"/>
                      <a:pt x="2280557" y="5279572"/>
                      <a:pt x="2244271" y="5334000"/>
                    </a:cubicBezTo>
                    <a:cubicBezTo>
                      <a:pt x="2207985" y="5388428"/>
                      <a:pt x="2220686" y="5299528"/>
                      <a:pt x="2222500" y="5344885"/>
                    </a:cubicBezTo>
                    <a:cubicBezTo>
                      <a:pt x="2224314" y="5390242"/>
                      <a:pt x="2255157" y="5606143"/>
                      <a:pt x="2255157" y="5606143"/>
                    </a:cubicBezTo>
                    <a:cubicBezTo>
                      <a:pt x="2264228" y="5678714"/>
                      <a:pt x="2266042" y="5731328"/>
                      <a:pt x="2276928" y="5780314"/>
                    </a:cubicBezTo>
                    <a:cubicBezTo>
                      <a:pt x="2287814" y="5829300"/>
                      <a:pt x="2315028" y="5854700"/>
                      <a:pt x="2320471" y="5900057"/>
                    </a:cubicBezTo>
                    <a:cubicBezTo>
                      <a:pt x="2325914" y="5945414"/>
                      <a:pt x="2305956" y="6014357"/>
                      <a:pt x="2309585" y="6052457"/>
                    </a:cubicBezTo>
                    <a:cubicBezTo>
                      <a:pt x="2313214" y="6090557"/>
                      <a:pt x="2349500" y="6099628"/>
                      <a:pt x="2342243" y="6128657"/>
                    </a:cubicBezTo>
                    <a:cubicBezTo>
                      <a:pt x="2334986" y="6157686"/>
                      <a:pt x="2298700" y="6190342"/>
                      <a:pt x="2266043" y="6226628"/>
                    </a:cubicBezTo>
                    <a:cubicBezTo>
                      <a:pt x="2233386" y="6262914"/>
                      <a:pt x="2197100" y="6322785"/>
                      <a:pt x="2146300" y="6346371"/>
                    </a:cubicBezTo>
                    <a:cubicBezTo>
                      <a:pt x="2095500" y="6369957"/>
                      <a:pt x="2004786" y="6380843"/>
                      <a:pt x="1961243" y="6368143"/>
                    </a:cubicBezTo>
                    <a:cubicBezTo>
                      <a:pt x="1917700" y="6355443"/>
                      <a:pt x="1886857" y="6313714"/>
                      <a:pt x="1885043" y="6270171"/>
                    </a:cubicBezTo>
                    <a:cubicBezTo>
                      <a:pt x="1883229" y="6226628"/>
                      <a:pt x="1923143" y="6143171"/>
                      <a:pt x="1950357" y="6106885"/>
                    </a:cubicBezTo>
                    <a:cubicBezTo>
                      <a:pt x="1977571" y="6070599"/>
                      <a:pt x="2032000" y="6081485"/>
                      <a:pt x="2048328" y="6052457"/>
                    </a:cubicBezTo>
                    <a:cubicBezTo>
                      <a:pt x="2064656" y="6023429"/>
                      <a:pt x="2055585" y="5992585"/>
                      <a:pt x="2048328" y="5932714"/>
                    </a:cubicBezTo>
                    <a:cubicBezTo>
                      <a:pt x="2041071" y="5872843"/>
                      <a:pt x="2021114" y="5720442"/>
                      <a:pt x="2004785" y="5693228"/>
                    </a:cubicBezTo>
                    <a:cubicBezTo>
                      <a:pt x="1988457" y="5666014"/>
                      <a:pt x="1966686" y="5722257"/>
                      <a:pt x="1950357" y="5769428"/>
                    </a:cubicBezTo>
                    <a:cubicBezTo>
                      <a:pt x="1934029" y="5816600"/>
                      <a:pt x="1915885" y="5920014"/>
                      <a:pt x="1906814" y="5976257"/>
                    </a:cubicBezTo>
                    <a:cubicBezTo>
                      <a:pt x="1897743" y="6032500"/>
                      <a:pt x="1906814" y="6050642"/>
                      <a:pt x="1895928" y="6106885"/>
                    </a:cubicBezTo>
                    <a:cubicBezTo>
                      <a:pt x="1885042" y="6163128"/>
                      <a:pt x="1857828" y="6264728"/>
                      <a:pt x="1841500" y="6313714"/>
                    </a:cubicBezTo>
                    <a:cubicBezTo>
                      <a:pt x="1825172" y="6362700"/>
                      <a:pt x="1816100" y="6389914"/>
                      <a:pt x="1797957" y="6400800"/>
                    </a:cubicBezTo>
                    <a:cubicBezTo>
                      <a:pt x="1779814" y="6411686"/>
                      <a:pt x="1763486" y="6400799"/>
                      <a:pt x="1732643" y="6379028"/>
                    </a:cubicBezTo>
                    <a:cubicBezTo>
                      <a:pt x="1701800" y="6357257"/>
                      <a:pt x="1638300" y="6320971"/>
                      <a:pt x="1612900" y="6270171"/>
                    </a:cubicBezTo>
                    <a:cubicBezTo>
                      <a:pt x="1587500" y="6219371"/>
                      <a:pt x="1583872" y="6141356"/>
                      <a:pt x="1580243" y="6074228"/>
                    </a:cubicBezTo>
                    <a:cubicBezTo>
                      <a:pt x="1576614" y="6007100"/>
                      <a:pt x="1587500" y="5934528"/>
                      <a:pt x="1591128" y="5867400"/>
                    </a:cubicBezTo>
                    <a:cubicBezTo>
                      <a:pt x="1594756" y="5800272"/>
                      <a:pt x="1589314" y="5709557"/>
                      <a:pt x="1602014" y="5671457"/>
                    </a:cubicBezTo>
                    <a:cubicBezTo>
                      <a:pt x="1614714" y="5633357"/>
                      <a:pt x="1649185" y="5658757"/>
                      <a:pt x="1667328" y="5638800"/>
                    </a:cubicBezTo>
                    <a:cubicBezTo>
                      <a:pt x="1685471" y="5618843"/>
                      <a:pt x="1690914" y="5568043"/>
                      <a:pt x="1710871" y="5551714"/>
                    </a:cubicBezTo>
                    <a:cubicBezTo>
                      <a:pt x="1730828" y="5535385"/>
                      <a:pt x="1761671" y="5586185"/>
                      <a:pt x="1787071" y="5540828"/>
                    </a:cubicBezTo>
                    <a:cubicBezTo>
                      <a:pt x="1812471" y="5495471"/>
                      <a:pt x="1821542" y="5397500"/>
                      <a:pt x="1863271" y="5279571"/>
                    </a:cubicBezTo>
                    <a:cubicBezTo>
                      <a:pt x="1905000" y="5161642"/>
                      <a:pt x="1988457" y="4943928"/>
                      <a:pt x="2037443" y="4833257"/>
                    </a:cubicBezTo>
                    <a:cubicBezTo>
                      <a:pt x="2086429" y="4722586"/>
                      <a:pt x="2144485" y="4689929"/>
                      <a:pt x="2157185" y="4615543"/>
                    </a:cubicBezTo>
                    <a:cubicBezTo>
                      <a:pt x="2169885" y="4541157"/>
                      <a:pt x="2119086" y="4457700"/>
                      <a:pt x="2113643" y="4386943"/>
                    </a:cubicBezTo>
                    <a:cubicBezTo>
                      <a:pt x="2108200" y="4316186"/>
                      <a:pt x="2111828" y="4189186"/>
                      <a:pt x="2124528" y="4191000"/>
                    </a:cubicBezTo>
                    <a:cubicBezTo>
                      <a:pt x="2137228" y="4192814"/>
                      <a:pt x="2189843" y="4283528"/>
                      <a:pt x="2189843" y="4397828"/>
                    </a:cubicBezTo>
                    <a:cubicBezTo>
                      <a:pt x="2189843" y="4512128"/>
                      <a:pt x="2164442" y="4711700"/>
                      <a:pt x="2124528" y="4876800"/>
                    </a:cubicBezTo>
                    <a:cubicBezTo>
                      <a:pt x="2084614" y="5041900"/>
                      <a:pt x="2001157" y="5348514"/>
                      <a:pt x="1950357" y="5388428"/>
                    </a:cubicBezTo>
                    <a:cubicBezTo>
                      <a:pt x="1899557" y="5428342"/>
                      <a:pt x="1846942" y="5203371"/>
                      <a:pt x="1819728" y="5116285"/>
                    </a:cubicBezTo>
                    <a:cubicBezTo>
                      <a:pt x="1792514" y="5029199"/>
                      <a:pt x="1799771" y="4929414"/>
                      <a:pt x="1787071" y="4865914"/>
                    </a:cubicBezTo>
                    <a:cubicBezTo>
                      <a:pt x="1774371" y="4802414"/>
                      <a:pt x="1754414" y="4793342"/>
                      <a:pt x="1743528" y="4735285"/>
                    </a:cubicBezTo>
                    <a:cubicBezTo>
                      <a:pt x="1732642" y="4677228"/>
                      <a:pt x="1734457" y="4584699"/>
                      <a:pt x="1721757" y="4517571"/>
                    </a:cubicBezTo>
                    <a:cubicBezTo>
                      <a:pt x="1709057" y="4450443"/>
                      <a:pt x="1690914" y="4345214"/>
                      <a:pt x="1667328" y="4332514"/>
                    </a:cubicBezTo>
                    <a:cubicBezTo>
                      <a:pt x="1643742" y="4319814"/>
                      <a:pt x="1598386" y="4452257"/>
                      <a:pt x="1580243" y="4441371"/>
                    </a:cubicBezTo>
                    <a:cubicBezTo>
                      <a:pt x="1562100" y="4430485"/>
                      <a:pt x="1569357" y="4321628"/>
                      <a:pt x="1558471" y="4267200"/>
                    </a:cubicBezTo>
                    <a:cubicBezTo>
                      <a:pt x="1547585" y="4212772"/>
                      <a:pt x="1531257" y="4158343"/>
                      <a:pt x="1514928" y="4114800"/>
                    </a:cubicBezTo>
                    <a:cubicBezTo>
                      <a:pt x="1498599" y="4071257"/>
                      <a:pt x="1467757" y="3995057"/>
                      <a:pt x="1460500" y="4005943"/>
                    </a:cubicBezTo>
                    <a:cubicBezTo>
                      <a:pt x="1453243" y="4016829"/>
                      <a:pt x="1487714" y="4123871"/>
                      <a:pt x="1471385" y="4180114"/>
                    </a:cubicBezTo>
                    <a:cubicBezTo>
                      <a:pt x="1455056" y="4236357"/>
                      <a:pt x="1387928" y="4332514"/>
                      <a:pt x="1362528" y="4343400"/>
                    </a:cubicBezTo>
                    <a:cubicBezTo>
                      <a:pt x="1337128" y="4354286"/>
                      <a:pt x="1333499" y="4283528"/>
                      <a:pt x="1318985" y="4245428"/>
                    </a:cubicBezTo>
                    <a:cubicBezTo>
                      <a:pt x="1304471" y="4207328"/>
                      <a:pt x="1293586" y="4129314"/>
                      <a:pt x="1275443" y="4114800"/>
                    </a:cubicBezTo>
                    <a:cubicBezTo>
                      <a:pt x="1257300" y="4100286"/>
                      <a:pt x="1222828" y="4125686"/>
                      <a:pt x="1210128" y="4158343"/>
                    </a:cubicBezTo>
                    <a:cubicBezTo>
                      <a:pt x="1197428" y="4191000"/>
                      <a:pt x="1221014" y="4336143"/>
                      <a:pt x="1199243" y="4310743"/>
                    </a:cubicBezTo>
                    <a:cubicBezTo>
                      <a:pt x="1177472" y="4285343"/>
                      <a:pt x="1106714" y="4054929"/>
                      <a:pt x="1079500" y="4005943"/>
                    </a:cubicBezTo>
                    <a:cubicBezTo>
                      <a:pt x="1052286" y="3956957"/>
                      <a:pt x="1061357" y="3991428"/>
                      <a:pt x="1035957" y="4016828"/>
                    </a:cubicBezTo>
                    <a:cubicBezTo>
                      <a:pt x="1010557" y="4042228"/>
                      <a:pt x="950686" y="4149272"/>
                      <a:pt x="927100" y="4158343"/>
                    </a:cubicBezTo>
                    <a:cubicBezTo>
                      <a:pt x="903514" y="4167414"/>
                      <a:pt x="910772" y="4109357"/>
                      <a:pt x="894443" y="4071257"/>
                    </a:cubicBezTo>
                    <a:cubicBezTo>
                      <a:pt x="878114" y="4033157"/>
                      <a:pt x="845457" y="3953329"/>
                      <a:pt x="829128" y="3929743"/>
                    </a:cubicBezTo>
                    <a:cubicBezTo>
                      <a:pt x="812799" y="3906157"/>
                      <a:pt x="818242" y="3913415"/>
                      <a:pt x="796471" y="3929743"/>
                    </a:cubicBezTo>
                    <a:cubicBezTo>
                      <a:pt x="774700" y="3946071"/>
                      <a:pt x="743857" y="3998686"/>
                      <a:pt x="698500" y="4027714"/>
                    </a:cubicBezTo>
                    <a:cubicBezTo>
                      <a:pt x="653143" y="4056743"/>
                      <a:pt x="555171" y="4091214"/>
                      <a:pt x="524328" y="4103914"/>
                    </a:cubicBezTo>
                    <a:cubicBezTo>
                      <a:pt x="493485" y="4116614"/>
                      <a:pt x="504372" y="4127500"/>
                      <a:pt x="513443" y="4103914"/>
                    </a:cubicBezTo>
                    <a:cubicBezTo>
                      <a:pt x="522514" y="4080328"/>
                      <a:pt x="571500" y="4015014"/>
                      <a:pt x="578757" y="3962400"/>
                    </a:cubicBezTo>
                    <a:cubicBezTo>
                      <a:pt x="586014" y="3909786"/>
                      <a:pt x="542471" y="3862614"/>
                      <a:pt x="556985" y="3788228"/>
                    </a:cubicBezTo>
                    <a:cubicBezTo>
                      <a:pt x="571499" y="3713842"/>
                      <a:pt x="629557" y="3603171"/>
                      <a:pt x="665843" y="3516085"/>
                    </a:cubicBezTo>
                    <a:cubicBezTo>
                      <a:pt x="702129" y="3428999"/>
                      <a:pt x="792843" y="3300185"/>
                      <a:pt x="774700" y="3265714"/>
                    </a:cubicBezTo>
                    <a:cubicBezTo>
                      <a:pt x="756557" y="3231243"/>
                      <a:pt x="638628" y="3294743"/>
                      <a:pt x="556985" y="3309257"/>
                    </a:cubicBezTo>
                    <a:cubicBezTo>
                      <a:pt x="475342" y="3323771"/>
                      <a:pt x="351971" y="3354614"/>
                      <a:pt x="284843" y="3352800"/>
                    </a:cubicBezTo>
                    <a:cubicBezTo>
                      <a:pt x="217715" y="3350986"/>
                      <a:pt x="183243" y="3372757"/>
                      <a:pt x="154214" y="3298371"/>
                    </a:cubicBezTo>
                    <a:cubicBezTo>
                      <a:pt x="125185" y="3223985"/>
                      <a:pt x="123371" y="3040742"/>
                      <a:pt x="110671" y="2906485"/>
                    </a:cubicBezTo>
                    <a:cubicBezTo>
                      <a:pt x="97971" y="2772228"/>
                      <a:pt x="88900" y="2563585"/>
                      <a:pt x="78014" y="2492828"/>
                    </a:cubicBezTo>
                    <a:cubicBezTo>
                      <a:pt x="67128" y="2422071"/>
                      <a:pt x="58057" y="2491014"/>
                      <a:pt x="45357" y="2481943"/>
                    </a:cubicBezTo>
                    <a:cubicBezTo>
                      <a:pt x="32657" y="2472872"/>
                      <a:pt x="3628" y="2476500"/>
                      <a:pt x="1814" y="2438400"/>
                    </a:cubicBezTo>
                    <a:cubicBezTo>
                      <a:pt x="0" y="2400300"/>
                      <a:pt x="9071" y="2289629"/>
                      <a:pt x="34471" y="2253343"/>
                    </a:cubicBezTo>
                    <a:cubicBezTo>
                      <a:pt x="59871" y="2217057"/>
                      <a:pt x="154214" y="2220685"/>
                      <a:pt x="154214" y="2220685"/>
                    </a:cubicBezTo>
                    <a:cubicBezTo>
                      <a:pt x="208643" y="2206171"/>
                      <a:pt x="283029" y="2171700"/>
                      <a:pt x="361043" y="2166257"/>
                    </a:cubicBezTo>
                    <a:cubicBezTo>
                      <a:pt x="439057" y="2160814"/>
                      <a:pt x="526143" y="2186214"/>
                      <a:pt x="622300" y="2188028"/>
                    </a:cubicBezTo>
                    <a:cubicBezTo>
                      <a:pt x="718457" y="2189842"/>
                      <a:pt x="849085" y="2237014"/>
                      <a:pt x="937985" y="2177143"/>
                    </a:cubicBezTo>
                    <a:cubicBezTo>
                      <a:pt x="1026885" y="2117272"/>
                      <a:pt x="1090386" y="1953986"/>
                      <a:pt x="1155700" y="1828800"/>
                    </a:cubicBezTo>
                    <a:cubicBezTo>
                      <a:pt x="1221014" y="1703614"/>
                      <a:pt x="1289957" y="1496785"/>
                      <a:pt x="1329871" y="1426028"/>
                    </a:cubicBezTo>
                    <a:cubicBezTo>
                      <a:pt x="1369785" y="1355271"/>
                      <a:pt x="1337128" y="1415143"/>
                      <a:pt x="1395185" y="1404257"/>
                    </a:cubicBezTo>
                    <a:cubicBezTo>
                      <a:pt x="1453242" y="1393371"/>
                      <a:pt x="1621971" y="1389743"/>
                      <a:pt x="1678214" y="1360714"/>
                    </a:cubicBezTo>
                    <a:cubicBezTo>
                      <a:pt x="1734457" y="1331685"/>
                      <a:pt x="1729014" y="1271814"/>
                      <a:pt x="1732643" y="1230085"/>
                    </a:cubicBezTo>
                    <a:cubicBezTo>
                      <a:pt x="1736272" y="1188356"/>
                      <a:pt x="1703614" y="1168400"/>
                      <a:pt x="1699985" y="1110343"/>
                    </a:cubicBezTo>
                    <a:cubicBezTo>
                      <a:pt x="1696356" y="1052286"/>
                      <a:pt x="1709057" y="954314"/>
                      <a:pt x="1710871" y="881743"/>
                    </a:cubicBezTo>
                    <a:cubicBezTo>
                      <a:pt x="1712685" y="809172"/>
                      <a:pt x="1698171" y="760186"/>
                      <a:pt x="1710871" y="674914"/>
                    </a:cubicBezTo>
                    <a:cubicBezTo>
                      <a:pt x="1723571" y="589642"/>
                      <a:pt x="1759857" y="455385"/>
                      <a:pt x="1787071" y="370114"/>
                    </a:cubicBezTo>
                    <a:cubicBezTo>
                      <a:pt x="1814285" y="284843"/>
                      <a:pt x="1834243" y="205013"/>
                      <a:pt x="1874157" y="163285"/>
                    </a:cubicBezTo>
                    <a:cubicBezTo>
                      <a:pt x="1914071" y="121557"/>
                      <a:pt x="1993900" y="136071"/>
                      <a:pt x="2026557" y="119743"/>
                    </a:cubicBezTo>
                    <a:cubicBezTo>
                      <a:pt x="2059214" y="103415"/>
                      <a:pt x="2046514" y="85271"/>
                      <a:pt x="2070100" y="65314"/>
                    </a:cubicBezTo>
                    <a:cubicBezTo>
                      <a:pt x="2093686" y="45357"/>
                      <a:pt x="2124528" y="0"/>
                      <a:pt x="2168071" y="0"/>
                    </a:cubicBezTo>
                    <a:cubicBezTo>
                      <a:pt x="2211614" y="0"/>
                      <a:pt x="2286000" y="56243"/>
                      <a:pt x="2331357" y="65314"/>
                    </a:cubicBezTo>
                    <a:cubicBezTo>
                      <a:pt x="2376714" y="74385"/>
                      <a:pt x="2418443" y="41728"/>
                      <a:pt x="2440214" y="54428"/>
                    </a:cubicBezTo>
                    <a:cubicBezTo>
                      <a:pt x="2461985" y="67128"/>
                      <a:pt x="2443842" y="127000"/>
                      <a:pt x="2461985" y="141514"/>
                    </a:cubicBezTo>
                    <a:cubicBezTo>
                      <a:pt x="2480128" y="156028"/>
                      <a:pt x="2532742" y="110671"/>
                      <a:pt x="2549071" y="141514"/>
                    </a:cubicBezTo>
                    <a:cubicBezTo>
                      <a:pt x="2565400" y="172357"/>
                      <a:pt x="2565400" y="273957"/>
                      <a:pt x="2559957" y="326571"/>
                    </a:cubicBezTo>
                    <a:cubicBezTo>
                      <a:pt x="2554514" y="379185"/>
                      <a:pt x="2518228" y="422729"/>
                      <a:pt x="2516414" y="457200"/>
                    </a:cubicBezTo>
                    <a:cubicBezTo>
                      <a:pt x="2514600" y="491671"/>
                      <a:pt x="2554514" y="491671"/>
                      <a:pt x="2549071" y="533400"/>
                    </a:cubicBezTo>
                    <a:cubicBezTo>
                      <a:pt x="2543628" y="575129"/>
                      <a:pt x="2491014" y="654957"/>
                      <a:pt x="2483757" y="707571"/>
                    </a:cubicBezTo>
                    <a:cubicBezTo>
                      <a:pt x="2476500" y="760185"/>
                      <a:pt x="2507342" y="800099"/>
                      <a:pt x="2505528" y="849085"/>
                    </a:cubicBezTo>
                    <a:cubicBezTo>
                      <a:pt x="2503714" y="898071"/>
                      <a:pt x="2487385" y="965199"/>
                      <a:pt x="2472871" y="1001485"/>
                    </a:cubicBezTo>
                    <a:cubicBezTo>
                      <a:pt x="2458357" y="1037771"/>
                      <a:pt x="2423886" y="1028700"/>
                      <a:pt x="2418443" y="1066800"/>
                    </a:cubicBezTo>
                    <a:cubicBezTo>
                      <a:pt x="2413000" y="1104900"/>
                      <a:pt x="2442028" y="1179285"/>
                      <a:pt x="2440214" y="1230085"/>
                    </a:cubicBezTo>
                    <a:cubicBezTo>
                      <a:pt x="2438400" y="1280885"/>
                      <a:pt x="2411186" y="1333500"/>
                      <a:pt x="2407557" y="1371600"/>
                    </a:cubicBezTo>
                    <a:cubicBezTo>
                      <a:pt x="2403929" y="1409700"/>
                      <a:pt x="2423886" y="1435099"/>
                      <a:pt x="2418443" y="1458685"/>
                    </a:cubicBezTo>
                    <a:cubicBezTo>
                      <a:pt x="2413000" y="1482271"/>
                      <a:pt x="2393950" y="1497692"/>
                      <a:pt x="2374900" y="1513114"/>
                    </a:cubicBezTo>
                  </a:path>
                </a:pathLst>
              </a:custGeom>
              <a:blipFill>
                <a:blip r:embed="rId16" cstate="print"/>
                <a:stretch>
                  <a:fillRect/>
                </a:stretch>
              </a:blipFill>
              <a:ln w="3175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61" name="Groupe 60"/>
          <p:cNvGrpSpPr/>
          <p:nvPr/>
        </p:nvGrpSpPr>
        <p:grpSpPr>
          <a:xfrm>
            <a:off x="714348" y="2928934"/>
            <a:ext cx="1000164" cy="2584444"/>
            <a:chOff x="571472" y="293915"/>
            <a:chExt cx="2438401" cy="6576785"/>
          </a:xfrm>
        </p:grpSpPr>
        <p:pic>
          <p:nvPicPr>
            <p:cNvPr id="62" name="Picture 44" descr="C:\Users\Mireille\Pictures\enfants\traje-para-nino-traja-para-bebe-traje-de-comunion-jonker-nupcial-smoking-c1131nx3_3.jpg"/>
            <p:cNvPicPr>
              <a:picLocks noChangeAspect="1" noChangeArrowheads="1"/>
            </p:cNvPicPr>
            <p:nvPr/>
          </p:nvPicPr>
          <p:blipFill>
            <a:blip r:embed="rId17" cstate="print"/>
            <a:srcRect l="45410" t="43563" r="48634" b="46299"/>
            <a:stretch>
              <a:fillRect/>
            </a:stretch>
          </p:blipFill>
          <p:spPr bwMode="auto">
            <a:xfrm>
              <a:off x="1285852" y="2880000"/>
              <a:ext cx="571504" cy="731473"/>
            </a:xfrm>
            <a:prstGeom prst="rect">
              <a:avLst/>
            </a:prstGeom>
            <a:noFill/>
          </p:spPr>
        </p:pic>
        <p:sp>
          <p:nvSpPr>
            <p:cNvPr id="63" name="Forme libre 62"/>
            <p:cNvSpPr/>
            <p:nvPr/>
          </p:nvSpPr>
          <p:spPr>
            <a:xfrm>
              <a:off x="571472" y="293915"/>
              <a:ext cx="2438401" cy="6564085"/>
            </a:xfrm>
            <a:custGeom>
              <a:avLst/>
              <a:gdLst>
                <a:gd name="connsiteX0" fmla="*/ 700315 w 2438401"/>
                <a:gd name="connsiteY0" fmla="*/ 2608943 h 6564085"/>
                <a:gd name="connsiteX1" fmla="*/ 613229 w 2438401"/>
                <a:gd name="connsiteY1" fmla="*/ 2576285 h 6564085"/>
                <a:gd name="connsiteX2" fmla="*/ 537029 w 2438401"/>
                <a:gd name="connsiteY2" fmla="*/ 2565400 h 6564085"/>
                <a:gd name="connsiteX3" fmla="*/ 460829 w 2438401"/>
                <a:gd name="connsiteY3" fmla="*/ 2467428 h 6564085"/>
                <a:gd name="connsiteX4" fmla="*/ 526143 w 2438401"/>
                <a:gd name="connsiteY4" fmla="*/ 2402114 h 6564085"/>
                <a:gd name="connsiteX5" fmla="*/ 515258 w 2438401"/>
                <a:gd name="connsiteY5" fmla="*/ 2282371 h 6564085"/>
                <a:gd name="connsiteX6" fmla="*/ 428172 w 2438401"/>
                <a:gd name="connsiteY6" fmla="*/ 2227943 h 6564085"/>
                <a:gd name="connsiteX7" fmla="*/ 493486 w 2438401"/>
                <a:gd name="connsiteY7" fmla="*/ 2042885 h 6564085"/>
                <a:gd name="connsiteX8" fmla="*/ 558800 w 2438401"/>
                <a:gd name="connsiteY8" fmla="*/ 2053771 h 6564085"/>
                <a:gd name="connsiteX9" fmla="*/ 613229 w 2438401"/>
                <a:gd name="connsiteY9" fmla="*/ 2293257 h 6564085"/>
                <a:gd name="connsiteX10" fmla="*/ 667658 w 2438401"/>
                <a:gd name="connsiteY10" fmla="*/ 2500085 h 6564085"/>
                <a:gd name="connsiteX11" fmla="*/ 820058 w 2438401"/>
                <a:gd name="connsiteY11" fmla="*/ 2989943 h 6564085"/>
                <a:gd name="connsiteX12" fmla="*/ 776515 w 2438401"/>
                <a:gd name="connsiteY12" fmla="*/ 3349171 h 6564085"/>
                <a:gd name="connsiteX13" fmla="*/ 765629 w 2438401"/>
                <a:gd name="connsiteY13" fmla="*/ 3479800 h 6564085"/>
                <a:gd name="connsiteX14" fmla="*/ 798286 w 2438401"/>
                <a:gd name="connsiteY14" fmla="*/ 3545114 h 6564085"/>
                <a:gd name="connsiteX15" fmla="*/ 776515 w 2438401"/>
                <a:gd name="connsiteY15" fmla="*/ 3751943 h 6564085"/>
                <a:gd name="connsiteX16" fmla="*/ 776515 w 2438401"/>
                <a:gd name="connsiteY16" fmla="*/ 4176485 h 6564085"/>
                <a:gd name="connsiteX17" fmla="*/ 754743 w 2438401"/>
                <a:gd name="connsiteY17" fmla="*/ 4448628 h 6564085"/>
                <a:gd name="connsiteX18" fmla="*/ 743858 w 2438401"/>
                <a:gd name="connsiteY18" fmla="*/ 4840514 h 6564085"/>
                <a:gd name="connsiteX19" fmla="*/ 765629 w 2438401"/>
                <a:gd name="connsiteY19" fmla="*/ 4992914 h 6564085"/>
                <a:gd name="connsiteX20" fmla="*/ 765629 w 2438401"/>
                <a:gd name="connsiteY20" fmla="*/ 5134428 h 6564085"/>
                <a:gd name="connsiteX21" fmla="*/ 754743 w 2438401"/>
                <a:gd name="connsiteY21" fmla="*/ 5667828 h 6564085"/>
                <a:gd name="connsiteX22" fmla="*/ 798286 w 2438401"/>
                <a:gd name="connsiteY22" fmla="*/ 5961743 h 6564085"/>
                <a:gd name="connsiteX23" fmla="*/ 809172 w 2438401"/>
                <a:gd name="connsiteY23" fmla="*/ 6070600 h 6564085"/>
                <a:gd name="connsiteX24" fmla="*/ 809172 w 2438401"/>
                <a:gd name="connsiteY24" fmla="*/ 6125028 h 6564085"/>
                <a:gd name="connsiteX25" fmla="*/ 754743 w 2438401"/>
                <a:gd name="connsiteY25" fmla="*/ 6157685 h 6564085"/>
                <a:gd name="connsiteX26" fmla="*/ 787400 w 2438401"/>
                <a:gd name="connsiteY26" fmla="*/ 6179457 h 6564085"/>
                <a:gd name="connsiteX27" fmla="*/ 743858 w 2438401"/>
                <a:gd name="connsiteY27" fmla="*/ 6288314 h 6564085"/>
                <a:gd name="connsiteX28" fmla="*/ 678543 w 2438401"/>
                <a:gd name="connsiteY28" fmla="*/ 6495143 h 6564085"/>
                <a:gd name="connsiteX29" fmla="*/ 874486 w 2438401"/>
                <a:gd name="connsiteY29" fmla="*/ 6560457 h 6564085"/>
                <a:gd name="connsiteX30" fmla="*/ 1081315 w 2438401"/>
                <a:gd name="connsiteY30" fmla="*/ 6516914 h 6564085"/>
                <a:gd name="connsiteX31" fmla="*/ 1124858 w 2438401"/>
                <a:gd name="connsiteY31" fmla="*/ 6397171 h 6564085"/>
                <a:gd name="connsiteX32" fmla="*/ 1113972 w 2438401"/>
                <a:gd name="connsiteY32" fmla="*/ 6331857 h 6564085"/>
                <a:gd name="connsiteX33" fmla="*/ 1190172 w 2438401"/>
                <a:gd name="connsiteY33" fmla="*/ 6288314 h 6564085"/>
                <a:gd name="connsiteX34" fmla="*/ 1168400 w 2438401"/>
                <a:gd name="connsiteY34" fmla="*/ 6190343 h 6564085"/>
                <a:gd name="connsiteX35" fmla="*/ 1266372 w 2438401"/>
                <a:gd name="connsiteY35" fmla="*/ 5918200 h 6564085"/>
                <a:gd name="connsiteX36" fmla="*/ 1320800 w 2438401"/>
                <a:gd name="connsiteY36" fmla="*/ 5831114 h 6564085"/>
                <a:gd name="connsiteX37" fmla="*/ 1353458 w 2438401"/>
                <a:gd name="connsiteY37" fmla="*/ 5330371 h 6564085"/>
                <a:gd name="connsiteX38" fmla="*/ 1364343 w 2438401"/>
                <a:gd name="connsiteY38" fmla="*/ 4579257 h 6564085"/>
                <a:gd name="connsiteX39" fmla="*/ 1397000 w 2438401"/>
                <a:gd name="connsiteY39" fmla="*/ 4187371 h 6564085"/>
                <a:gd name="connsiteX40" fmla="*/ 1429658 w 2438401"/>
                <a:gd name="connsiteY40" fmla="*/ 4024085 h 6564085"/>
                <a:gd name="connsiteX41" fmla="*/ 1462315 w 2438401"/>
                <a:gd name="connsiteY41" fmla="*/ 4143828 h 6564085"/>
                <a:gd name="connsiteX42" fmla="*/ 1484086 w 2438401"/>
                <a:gd name="connsiteY42" fmla="*/ 4688114 h 6564085"/>
                <a:gd name="connsiteX43" fmla="*/ 1560286 w 2438401"/>
                <a:gd name="connsiteY43" fmla="*/ 4971143 h 6564085"/>
                <a:gd name="connsiteX44" fmla="*/ 1571172 w 2438401"/>
                <a:gd name="connsiteY44" fmla="*/ 5221514 h 6564085"/>
                <a:gd name="connsiteX45" fmla="*/ 1614715 w 2438401"/>
                <a:gd name="connsiteY45" fmla="*/ 5471885 h 6564085"/>
                <a:gd name="connsiteX46" fmla="*/ 1690915 w 2438401"/>
                <a:gd name="connsiteY46" fmla="*/ 5624285 h 6564085"/>
                <a:gd name="connsiteX47" fmla="*/ 1690915 w 2438401"/>
                <a:gd name="connsiteY47" fmla="*/ 5809343 h 6564085"/>
                <a:gd name="connsiteX48" fmla="*/ 1865086 w 2438401"/>
                <a:gd name="connsiteY48" fmla="*/ 6070600 h 6564085"/>
                <a:gd name="connsiteX49" fmla="*/ 1886858 w 2438401"/>
                <a:gd name="connsiteY49" fmla="*/ 6233885 h 6564085"/>
                <a:gd name="connsiteX50" fmla="*/ 1941286 w 2438401"/>
                <a:gd name="connsiteY50" fmla="*/ 6364514 h 6564085"/>
                <a:gd name="connsiteX51" fmla="*/ 2137229 w 2438401"/>
                <a:gd name="connsiteY51" fmla="*/ 6506028 h 6564085"/>
                <a:gd name="connsiteX52" fmla="*/ 2180772 w 2438401"/>
                <a:gd name="connsiteY52" fmla="*/ 6527800 h 6564085"/>
                <a:gd name="connsiteX53" fmla="*/ 2333172 w 2438401"/>
                <a:gd name="connsiteY53" fmla="*/ 6516914 h 6564085"/>
                <a:gd name="connsiteX54" fmla="*/ 2333172 w 2438401"/>
                <a:gd name="connsiteY54" fmla="*/ 6397171 h 6564085"/>
                <a:gd name="connsiteX55" fmla="*/ 2246086 w 2438401"/>
                <a:gd name="connsiteY55" fmla="*/ 6233885 h 6564085"/>
                <a:gd name="connsiteX56" fmla="*/ 2224315 w 2438401"/>
                <a:gd name="connsiteY56" fmla="*/ 6212114 h 6564085"/>
                <a:gd name="connsiteX57" fmla="*/ 2246086 w 2438401"/>
                <a:gd name="connsiteY57" fmla="*/ 6114143 h 6564085"/>
                <a:gd name="connsiteX58" fmla="*/ 2169886 w 2438401"/>
                <a:gd name="connsiteY58" fmla="*/ 6070600 h 6564085"/>
                <a:gd name="connsiteX59" fmla="*/ 2202543 w 2438401"/>
                <a:gd name="connsiteY59" fmla="*/ 5961743 h 6564085"/>
                <a:gd name="connsiteX60" fmla="*/ 2159000 w 2438401"/>
                <a:gd name="connsiteY60" fmla="*/ 5765800 h 6564085"/>
                <a:gd name="connsiteX61" fmla="*/ 2071915 w 2438401"/>
                <a:gd name="connsiteY61" fmla="*/ 5515428 h 6564085"/>
                <a:gd name="connsiteX62" fmla="*/ 2039258 w 2438401"/>
                <a:gd name="connsiteY62" fmla="*/ 5395685 h 6564085"/>
                <a:gd name="connsiteX63" fmla="*/ 2137229 w 2438401"/>
                <a:gd name="connsiteY63" fmla="*/ 5188857 h 6564085"/>
                <a:gd name="connsiteX64" fmla="*/ 2137229 w 2438401"/>
                <a:gd name="connsiteY64" fmla="*/ 4938485 h 6564085"/>
                <a:gd name="connsiteX65" fmla="*/ 2061029 w 2438401"/>
                <a:gd name="connsiteY65" fmla="*/ 4524828 h 6564085"/>
                <a:gd name="connsiteX66" fmla="*/ 2071915 w 2438401"/>
                <a:gd name="connsiteY66" fmla="*/ 4252685 h 6564085"/>
                <a:gd name="connsiteX67" fmla="*/ 2039258 w 2438401"/>
                <a:gd name="connsiteY67" fmla="*/ 4122057 h 6564085"/>
                <a:gd name="connsiteX68" fmla="*/ 2071915 w 2438401"/>
                <a:gd name="connsiteY68" fmla="*/ 3947885 h 6564085"/>
                <a:gd name="connsiteX69" fmla="*/ 2050143 w 2438401"/>
                <a:gd name="connsiteY69" fmla="*/ 3828143 h 6564085"/>
                <a:gd name="connsiteX70" fmla="*/ 2191658 w 2438401"/>
                <a:gd name="connsiteY70" fmla="*/ 3839028 h 6564085"/>
                <a:gd name="connsiteX71" fmla="*/ 2267858 w 2438401"/>
                <a:gd name="connsiteY71" fmla="*/ 3643085 h 6564085"/>
                <a:gd name="connsiteX72" fmla="*/ 2289629 w 2438401"/>
                <a:gd name="connsiteY72" fmla="*/ 3425371 h 6564085"/>
                <a:gd name="connsiteX73" fmla="*/ 2420258 w 2438401"/>
                <a:gd name="connsiteY73" fmla="*/ 3392714 h 6564085"/>
                <a:gd name="connsiteX74" fmla="*/ 2398486 w 2438401"/>
                <a:gd name="connsiteY74" fmla="*/ 3229428 h 6564085"/>
                <a:gd name="connsiteX75" fmla="*/ 2354943 w 2438401"/>
                <a:gd name="connsiteY75" fmla="*/ 2543628 h 6564085"/>
                <a:gd name="connsiteX76" fmla="*/ 2256972 w 2438401"/>
                <a:gd name="connsiteY76" fmla="*/ 1770743 h 6564085"/>
                <a:gd name="connsiteX77" fmla="*/ 2159000 w 2438401"/>
                <a:gd name="connsiteY77" fmla="*/ 1389743 h 6564085"/>
                <a:gd name="connsiteX78" fmla="*/ 2071915 w 2438401"/>
                <a:gd name="connsiteY78" fmla="*/ 1324428 h 6564085"/>
                <a:gd name="connsiteX79" fmla="*/ 1810658 w 2438401"/>
                <a:gd name="connsiteY79" fmla="*/ 1248228 h 6564085"/>
                <a:gd name="connsiteX80" fmla="*/ 1799772 w 2438401"/>
                <a:gd name="connsiteY80" fmla="*/ 1248228 h 6564085"/>
                <a:gd name="connsiteX81" fmla="*/ 1701800 w 2438401"/>
                <a:gd name="connsiteY81" fmla="*/ 1139371 h 6564085"/>
                <a:gd name="connsiteX82" fmla="*/ 1625600 w 2438401"/>
                <a:gd name="connsiteY82" fmla="*/ 1063171 h 6564085"/>
                <a:gd name="connsiteX83" fmla="*/ 1592943 w 2438401"/>
                <a:gd name="connsiteY83" fmla="*/ 1052285 h 6564085"/>
                <a:gd name="connsiteX84" fmla="*/ 1592943 w 2438401"/>
                <a:gd name="connsiteY84" fmla="*/ 943428 h 6564085"/>
                <a:gd name="connsiteX85" fmla="*/ 1647372 w 2438401"/>
                <a:gd name="connsiteY85" fmla="*/ 834571 h 6564085"/>
                <a:gd name="connsiteX86" fmla="*/ 1723572 w 2438401"/>
                <a:gd name="connsiteY86" fmla="*/ 801914 h 6564085"/>
                <a:gd name="connsiteX87" fmla="*/ 1788886 w 2438401"/>
                <a:gd name="connsiteY87" fmla="*/ 660400 h 6564085"/>
                <a:gd name="connsiteX88" fmla="*/ 1734458 w 2438401"/>
                <a:gd name="connsiteY88" fmla="*/ 605971 h 6564085"/>
                <a:gd name="connsiteX89" fmla="*/ 1767115 w 2438401"/>
                <a:gd name="connsiteY89" fmla="*/ 529771 h 6564085"/>
                <a:gd name="connsiteX90" fmla="*/ 1767115 w 2438401"/>
                <a:gd name="connsiteY90" fmla="*/ 301171 h 6564085"/>
                <a:gd name="connsiteX91" fmla="*/ 1603829 w 2438401"/>
                <a:gd name="connsiteY91" fmla="*/ 83457 h 6564085"/>
                <a:gd name="connsiteX92" fmla="*/ 1266372 w 2438401"/>
                <a:gd name="connsiteY92" fmla="*/ 7257 h 6564085"/>
                <a:gd name="connsiteX93" fmla="*/ 994229 w 2438401"/>
                <a:gd name="connsiteY93" fmla="*/ 127000 h 6564085"/>
                <a:gd name="connsiteX94" fmla="*/ 885372 w 2438401"/>
                <a:gd name="connsiteY94" fmla="*/ 431800 h 6564085"/>
                <a:gd name="connsiteX95" fmla="*/ 885372 w 2438401"/>
                <a:gd name="connsiteY95" fmla="*/ 649514 h 6564085"/>
                <a:gd name="connsiteX96" fmla="*/ 994229 w 2438401"/>
                <a:gd name="connsiteY96" fmla="*/ 867228 h 6564085"/>
                <a:gd name="connsiteX97" fmla="*/ 1103086 w 2438401"/>
                <a:gd name="connsiteY97" fmla="*/ 1030514 h 6564085"/>
                <a:gd name="connsiteX98" fmla="*/ 1016000 w 2438401"/>
                <a:gd name="connsiteY98" fmla="*/ 1063171 h 6564085"/>
                <a:gd name="connsiteX99" fmla="*/ 918029 w 2438401"/>
                <a:gd name="connsiteY99" fmla="*/ 1161143 h 6564085"/>
                <a:gd name="connsiteX100" fmla="*/ 809172 w 2438401"/>
                <a:gd name="connsiteY100" fmla="*/ 1248228 h 6564085"/>
                <a:gd name="connsiteX101" fmla="*/ 635000 w 2438401"/>
                <a:gd name="connsiteY101" fmla="*/ 1291771 h 6564085"/>
                <a:gd name="connsiteX102" fmla="*/ 493486 w 2438401"/>
                <a:gd name="connsiteY102" fmla="*/ 1335314 h 6564085"/>
                <a:gd name="connsiteX103" fmla="*/ 395515 w 2438401"/>
                <a:gd name="connsiteY103" fmla="*/ 1433285 h 6564085"/>
                <a:gd name="connsiteX104" fmla="*/ 384629 w 2438401"/>
                <a:gd name="connsiteY104" fmla="*/ 1563914 h 6564085"/>
                <a:gd name="connsiteX105" fmla="*/ 384629 w 2438401"/>
                <a:gd name="connsiteY105" fmla="*/ 1661885 h 6564085"/>
                <a:gd name="connsiteX106" fmla="*/ 286658 w 2438401"/>
                <a:gd name="connsiteY106" fmla="*/ 1705428 h 6564085"/>
                <a:gd name="connsiteX107" fmla="*/ 123372 w 2438401"/>
                <a:gd name="connsiteY107" fmla="*/ 1912257 h 6564085"/>
                <a:gd name="connsiteX108" fmla="*/ 36286 w 2438401"/>
                <a:gd name="connsiteY108" fmla="*/ 2042885 h 6564085"/>
                <a:gd name="connsiteX109" fmla="*/ 3629 w 2438401"/>
                <a:gd name="connsiteY109" fmla="*/ 2184400 h 6564085"/>
                <a:gd name="connsiteX110" fmla="*/ 58058 w 2438401"/>
                <a:gd name="connsiteY110" fmla="*/ 2347685 h 6564085"/>
                <a:gd name="connsiteX111" fmla="*/ 123372 w 2438401"/>
                <a:gd name="connsiteY111" fmla="*/ 2467428 h 6564085"/>
                <a:gd name="connsiteX112" fmla="*/ 188686 w 2438401"/>
                <a:gd name="connsiteY112" fmla="*/ 2663371 h 6564085"/>
                <a:gd name="connsiteX113" fmla="*/ 286658 w 2438401"/>
                <a:gd name="connsiteY113" fmla="*/ 2815771 h 6564085"/>
                <a:gd name="connsiteX114" fmla="*/ 373743 w 2438401"/>
                <a:gd name="connsiteY114" fmla="*/ 2902857 h 6564085"/>
                <a:gd name="connsiteX115" fmla="*/ 471715 w 2438401"/>
                <a:gd name="connsiteY115" fmla="*/ 3044371 h 6564085"/>
                <a:gd name="connsiteX116" fmla="*/ 569686 w 2438401"/>
                <a:gd name="connsiteY116" fmla="*/ 2989943 h 6564085"/>
                <a:gd name="connsiteX117" fmla="*/ 645886 w 2438401"/>
                <a:gd name="connsiteY117" fmla="*/ 3044371 h 6564085"/>
                <a:gd name="connsiteX118" fmla="*/ 558800 w 2438401"/>
                <a:gd name="connsiteY118" fmla="*/ 3153228 h 6564085"/>
                <a:gd name="connsiteX119" fmla="*/ 787400 w 2438401"/>
                <a:gd name="connsiteY119" fmla="*/ 3338285 h 6564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2438401" h="6564085">
                  <a:moveTo>
                    <a:pt x="700315" y="2608943"/>
                  </a:moveTo>
                  <a:cubicBezTo>
                    <a:pt x="670379" y="2596242"/>
                    <a:pt x="640443" y="2583542"/>
                    <a:pt x="613229" y="2576285"/>
                  </a:cubicBezTo>
                  <a:cubicBezTo>
                    <a:pt x="586015" y="2569028"/>
                    <a:pt x="562429" y="2583543"/>
                    <a:pt x="537029" y="2565400"/>
                  </a:cubicBezTo>
                  <a:cubicBezTo>
                    <a:pt x="511629" y="2547257"/>
                    <a:pt x="462643" y="2494642"/>
                    <a:pt x="460829" y="2467428"/>
                  </a:cubicBezTo>
                  <a:cubicBezTo>
                    <a:pt x="459015" y="2440214"/>
                    <a:pt x="517072" y="2432957"/>
                    <a:pt x="526143" y="2402114"/>
                  </a:cubicBezTo>
                  <a:cubicBezTo>
                    <a:pt x="535214" y="2371271"/>
                    <a:pt x="531586" y="2311399"/>
                    <a:pt x="515258" y="2282371"/>
                  </a:cubicBezTo>
                  <a:cubicBezTo>
                    <a:pt x="498930" y="2253343"/>
                    <a:pt x="431801" y="2267857"/>
                    <a:pt x="428172" y="2227943"/>
                  </a:cubicBezTo>
                  <a:cubicBezTo>
                    <a:pt x="424543" y="2188029"/>
                    <a:pt x="471715" y="2071914"/>
                    <a:pt x="493486" y="2042885"/>
                  </a:cubicBezTo>
                  <a:cubicBezTo>
                    <a:pt x="515257" y="2013856"/>
                    <a:pt x="538843" y="2012042"/>
                    <a:pt x="558800" y="2053771"/>
                  </a:cubicBezTo>
                  <a:cubicBezTo>
                    <a:pt x="578757" y="2095500"/>
                    <a:pt x="595086" y="2218871"/>
                    <a:pt x="613229" y="2293257"/>
                  </a:cubicBezTo>
                  <a:cubicBezTo>
                    <a:pt x="631372" y="2367643"/>
                    <a:pt x="633187" y="2383971"/>
                    <a:pt x="667658" y="2500085"/>
                  </a:cubicBezTo>
                  <a:cubicBezTo>
                    <a:pt x="702129" y="2616199"/>
                    <a:pt x="801915" y="2848429"/>
                    <a:pt x="820058" y="2989943"/>
                  </a:cubicBezTo>
                  <a:cubicBezTo>
                    <a:pt x="838201" y="3131457"/>
                    <a:pt x="785587" y="3267528"/>
                    <a:pt x="776515" y="3349171"/>
                  </a:cubicBezTo>
                  <a:cubicBezTo>
                    <a:pt x="767444" y="3430814"/>
                    <a:pt x="762001" y="3447143"/>
                    <a:pt x="765629" y="3479800"/>
                  </a:cubicBezTo>
                  <a:cubicBezTo>
                    <a:pt x="769257" y="3512457"/>
                    <a:pt x="796472" y="3499757"/>
                    <a:pt x="798286" y="3545114"/>
                  </a:cubicBezTo>
                  <a:cubicBezTo>
                    <a:pt x="800100" y="3590471"/>
                    <a:pt x="780143" y="3646715"/>
                    <a:pt x="776515" y="3751943"/>
                  </a:cubicBezTo>
                  <a:cubicBezTo>
                    <a:pt x="772887" y="3857171"/>
                    <a:pt x="780144" y="4060371"/>
                    <a:pt x="776515" y="4176485"/>
                  </a:cubicBezTo>
                  <a:cubicBezTo>
                    <a:pt x="772886" y="4292599"/>
                    <a:pt x="760186" y="4337957"/>
                    <a:pt x="754743" y="4448628"/>
                  </a:cubicBezTo>
                  <a:cubicBezTo>
                    <a:pt x="749300" y="4559299"/>
                    <a:pt x="742044" y="4749800"/>
                    <a:pt x="743858" y="4840514"/>
                  </a:cubicBezTo>
                  <a:cubicBezTo>
                    <a:pt x="745672" y="4931228"/>
                    <a:pt x="762001" y="4943928"/>
                    <a:pt x="765629" y="4992914"/>
                  </a:cubicBezTo>
                  <a:cubicBezTo>
                    <a:pt x="769258" y="5041900"/>
                    <a:pt x="767443" y="5021942"/>
                    <a:pt x="765629" y="5134428"/>
                  </a:cubicBezTo>
                  <a:cubicBezTo>
                    <a:pt x="763815" y="5246914"/>
                    <a:pt x="749300" y="5529942"/>
                    <a:pt x="754743" y="5667828"/>
                  </a:cubicBezTo>
                  <a:cubicBezTo>
                    <a:pt x="760186" y="5805714"/>
                    <a:pt x="789215" y="5894614"/>
                    <a:pt x="798286" y="5961743"/>
                  </a:cubicBezTo>
                  <a:cubicBezTo>
                    <a:pt x="807357" y="6028872"/>
                    <a:pt x="807358" y="6043386"/>
                    <a:pt x="809172" y="6070600"/>
                  </a:cubicBezTo>
                  <a:cubicBezTo>
                    <a:pt x="810986" y="6097814"/>
                    <a:pt x="818243" y="6110514"/>
                    <a:pt x="809172" y="6125028"/>
                  </a:cubicBezTo>
                  <a:cubicBezTo>
                    <a:pt x="800101" y="6139542"/>
                    <a:pt x="758372" y="6148614"/>
                    <a:pt x="754743" y="6157685"/>
                  </a:cubicBezTo>
                  <a:cubicBezTo>
                    <a:pt x="751114" y="6166757"/>
                    <a:pt x="789214" y="6157686"/>
                    <a:pt x="787400" y="6179457"/>
                  </a:cubicBezTo>
                  <a:cubicBezTo>
                    <a:pt x="785586" y="6201228"/>
                    <a:pt x="762001" y="6235700"/>
                    <a:pt x="743858" y="6288314"/>
                  </a:cubicBezTo>
                  <a:cubicBezTo>
                    <a:pt x="725715" y="6340928"/>
                    <a:pt x="656772" y="6449786"/>
                    <a:pt x="678543" y="6495143"/>
                  </a:cubicBezTo>
                  <a:cubicBezTo>
                    <a:pt x="700314" y="6540500"/>
                    <a:pt x="807357" y="6556829"/>
                    <a:pt x="874486" y="6560457"/>
                  </a:cubicBezTo>
                  <a:cubicBezTo>
                    <a:pt x="941615" y="6564085"/>
                    <a:pt x="1039586" y="6544128"/>
                    <a:pt x="1081315" y="6516914"/>
                  </a:cubicBezTo>
                  <a:cubicBezTo>
                    <a:pt x="1123044" y="6489700"/>
                    <a:pt x="1119415" y="6428014"/>
                    <a:pt x="1124858" y="6397171"/>
                  </a:cubicBezTo>
                  <a:cubicBezTo>
                    <a:pt x="1130301" y="6366328"/>
                    <a:pt x="1103086" y="6350000"/>
                    <a:pt x="1113972" y="6331857"/>
                  </a:cubicBezTo>
                  <a:cubicBezTo>
                    <a:pt x="1124858" y="6313714"/>
                    <a:pt x="1181101" y="6311900"/>
                    <a:pt x="1190172" y="6288314"/>
                  </a:cubicBezTo>
                  <a:cubicBezTo>
                    <a:pt x="1199243" y="6264728"/>
                    <a:pt x="1155700" y="6252029"/>
                    <a:pt x="1168400" y="6190343"/>
                  </a:cubicBezTo>
                  <a:cubicBezTo>
                    <a:pt x="1181100" y="6128657"/>
                    <a:pt x="1240972" y="5978071"/>
                    <a:pt x="1266372" y="5918200"/>
                  </a:cubicBezTo>
                  <a:cubicBezTo>
                    <a:pt x="1291772" y="5858329"/>
                    <a:pt x="1306286" y="5929086"/>
                    <a:pt x="1320800" y="5831114"/>
                  </a:cubicBezTo>
                  <a:cubicBezTo>
                    <a:pt x="1335314" y="5733143"/>
                    <a:pt x="1346201" y="5539014"/>
                    <a:pt x="1353458" y="5330371"/>
                  </a:cubicBezTo>
                  <a:cubicBezTo>
                    <a:pt x="1360715" y="5121728"/>
                    <a:pt x="1357086" y="4769757"/>
                    <a:pt x="1364343" y="4579257"/>
                  </a:cubicBezTo>
                  <a:cubicBezTo>
                    <a:pt x="1371600" y="4388757"/>
                    <a:pt x="1386114" y="4279900"/>
                    <a:pt x="1397000" y="4187371"/>
                  </a:cubicBezTo>
                  <a:cubicBezTo>
                    <a:pt x="1407886" y="4094842"/>
                    <a:pt x="1418772" y="4031342"/>
                    <a:pt x="1429658" y="4024085"/>
                  </a:cubicBezTo>
                  <a:cubicBezTo>
                    <a:pt x="1440544" y="4016828"/>
                    <a:pt x="1453244" y="4033157"/>
                    <a:pt x="1462315" y="4143828"/>
                  </a:cubicBezTo>
                  <a:cubicBezTo>
                    <a:pt x="1471386" y="4254499"/>
                    <a:pt x="1467758" y="4550228"/>
                    <a:pt x="1484086" y="4688114"/>
                  </a:cubicBezTo>
                  <a:cubicBezTo>
                    <a:pt x="1500414" y="4826000"/>
                    <a:pt x="1545772" y="4882243"/>
                    <a:pt x="1560286" y="4971143"/>
                  </a:cubicBezTo>
                  <a:cubicBezTo>
                    <a:pt x="1574800" y="5060043"/>
                    <a:pt x="1562101" y="5138057"/>
                    <a:pt x="1571172" y="5221514"/>
                  </a:cubicBezTo>
                  <a:cubicBezTo>
                    <a:pt x="1580244" y="5304971"/>
                    <a:pt x="1594758" y="5404757"/>
                    <a:pt x="1614715" y="5471885"/>
                  </a:cubicBezTo>
                  <a:cubicBezTo>
                    <a:pt x="1634672" y="5539013"/>
                    <a:pt x="1678215" y="5568042"/>
                    <a:pt x="1690915" y="5624285"/>
                  </a:cubicBezTo>
                  <a:cubicBezTo>
                    <a:pt x="1703615" y="5680528"/>
                    <a:pt x="1661886" y="5734957"/>
                    <a:pt x="1690915" y="5809343"/>
                  </a:cubicBezTo>
                  <a:cubicBezTo>
                    <a:pt x="1719944" y="5883729"/>
                    <a:pt x="1832429" y="5999843"/>
                    <a:pt x="1865086" y="6070600"/>
                  </a:cubicBezTo>
                  <a:cubicBezTo>
                    <a:pt x="1897743" y="6141357"/>
                    <a:pt x="1874158" y="6184899"/>
                    <a:pt x="1886858" y="6233885"/>
                  </a:cubicBezTo>
                  <a:cubicBezTo>
                    <a:pt x="1899558" y="6282871"/>
                    <a:pt x="1899557" y="6319157"/>
                    <a:pt x="1941286" y="6364514"/>
                  </a:cubicBezTo>
                  <a:cubicBezTo>
                    <a:pt x="1983015" y="6409871"/>
                    <a:pt x="2097315" y="6478814"/>
                    <a:pt x="2137229" y="6506028"/>
                  </a:cubicBezTo>
                  <a:cubicBezTo>
                    <a:pt x="2177143" y="6533242"/>
                    <a:pt x="2148115" y="6525986"/>
                    <a:pt x="2180772" y="6527800"/>
                  </a:cubicBezTo>
                  <a:cubicBezTo>
                    <a:pt x="2213429" y="6529614"/>
                    <a:pt x="2307772" y="6538685"/>
                    <a:pt x="2333172" y="6516914"/>
                  </a:cubicBezTo>
                  <a:cubicBezTo>
                    <a:pt x="2358572" y="6495143"/>
                    <a:pt x="2347686" y="6444342"/>
                    <a:pt x="2333172" y="6397171"/>
                  </a:cubicBezTo>
                  <a:cubicBezTo>
                    <a:pt x="2318658" y="6350000"/>
                    <a:pt x="2264229" y="6264728"/>
                    <a:pt x="2246086" y="6233885"/>
                  </a:cubicBezTo>
                  <a:cubicBezTo>
                    <a:pt x="2227943" y="6203042"/>
                    <a:pt x="2224315" y="6232071"/>
                    <a:pt x="2224315" y="6212114"/>
                  </a:cubicBezTo>
                  <a:cubicBezTo>
                    <a:pt x="2224315" y="6192157"/>
                    <a:pt x="2255157" y="6137729"/>
                    <a:pt x="2246086" y="6114143"/>
                  </a:cubicBezTo>
                  <a:cubicBezTo>
                    <a:pt x="2237015" y="6090557"/>
                    <a:pt x="2177143" y="6096000"/>
                    <a:pt x="2169886" y="6070600"/>
                  </a:cubicBezTo>
                  <a:cubicBezTo>
                    <a:pt x="2162629" y="6045200"/>
                    <a:pt x="2204357" y="6012543"/>
                    <a:pt x="2202543" y="5961743"/>
                  </a:cubicBezTo>
                  <a:cubicBezTo>
                    <a:pt x="2200729" y="5910943"/>
                    <a:pt x="2180771" y="5840186"/>
                    <a:pt x="2159000" y="5765800"/>
                  </a:cubicBezTo>
                  <a:cubicBezTo>
                    <a:pt x="2137229" y="5691414"/>
                    <a:pt x="2091872" y="5577114"/>
                    <a:pt x="2071915" y="5515428"/>
                  </a:cubicBezTo>
                  <a:cubicBezTo>
                    <a:pt x="2051958" y="5453742"/>
                    <a:pt x="2028372" y="5450113"/>
                    <a:pt x="2039258" y="5395685"/>
                  </a:cubicBezTo>
                  <a:cubicBezTo>
                    <a:pt x="2050144" y="5341257"/>
                    <a:pt x="2120901" y="5265057"/>
                    <a:pt x="2137229" y="5188857"/>
                  </a:cubicBezTo>
                  <a:cubicBezTo>
                    <a:pt x="2153557" y="5112657"/>
                    <a:pt x="2149929" y="5049156"/>
                    <a:pt x="2137229" y="4938485"/>
                  </a:cubicBezTo>
                  <a:cubicBezTo>
                    <a:pt x="2124529" y="4827814"/>
                    <a:pt x="2071915" y="4639128"/>
                    <a:pt x="2061029" y="4524828"/>
                  </a:cubicBezTo>
                  <a:cubicBezTo>
                    <a:pt x="2050143" y="4410528"/>
                    <a:pt x="2075543" y="4319813"/>
                    <a:pt x="2071915" y="4252685"/>
                  </a:cubicBezTo>
                  <a:cubicBezTo>
                    <a:pt x="2068287" y="4185557"/>
                    <a:pt x="2039258" y="4172857"/>
                    <a:pt x="2039258" y="4122057"/>
                  </a:cubicBezTo>
                  <a:cubicBezTo>
                    <a:pt x="2039258" y="4071257"/>
                    <a:pt x="2070101" y="3996871"/>
                    <a:pt x="2071915" y="3947885"/>
                  </a:cubicBezTo>
                  <a:cubicBezTo>
                    <a:pt x="2073729" y="3898899"/>
                    <a:pt x="2030186" y="3846286"/>
                    <a:pt x="2050143" y="3828143"/>
                  </a:cubicBezTo>
                  <a:cubicBezTo>
                    <a:pt x="2070100" y="3810000"/>
                    <a:pt x="2155372" y="3869871"/>
                    <a:pt x="2191658" y="3839028"/>
                  </a:cubicBezTo>
                  <a:cubicBezTo>
                    <a:pt x="2227944" y="3808185"/>
                    <a:pt x="2251530" y="3712028"/>
                    <a:pt x="2267858" y="3643085"/>
                  </a:cubicBezTo>
                  <a:cubicBezTo>
                    <a:pt x="2284187" y="3574142"/>
                    <a:pt x="2264229" y="3467099"/>
                    <a:pt x="2289629" y="3425371"/>
                  </a:cubicBezTo>
                  <a:cubicBezTo>
                    <a:pt x="2315029" y="3383643"/>
                    <a:pt x="2402115" y="3425371"/>
                    <a:pt x="2420258" y="3392714"/>
                  </a:cubicBezTo>
                  <a:cubicBezTo>
                    <a:pt x="2438401" y="3360057"/>
                    <a:pt x="2409372" y="3370942"/>
                    <a:pt x="2398486" y="3229428"/>
                  </a:cubicBezTo>
                  <a:cubicBezTo>
                    <a:pt x="2387600" y="3087914"/>
                    <a:pt x="2378529" y="2786742"/>
                    <a:pt x="2354943" y="2543628"/>
                  </a:cubicBezTo>
                  <a:cubicBezTo>
                    <a:pt x="2331357" y="2300514"/>
                    <a:pt x="2289629" y="1963057"/>
                    <a:pt x="2256972" y="1770743"/>
                  </a:cubicBezTo>
                  <a:cubicBezTo>
                    <a:pt x="2224315" y="1578429"/>
                    <a:pt x="2189843" y="1464129"/>
                    <a:pt x="2159000" y="1389743"/>
                  </a:cubicBezTo>
                  <a:cubicBezTo>
                    <a:pt x="2128157" y="1315357"/>
                    <a:pt x="2129972" y="1348014"/>
                    <a:pt x="2071915" y="1324428"/>
                  </a:cubicBezTo>
                  <a:cubicBezTo>
                    <a:pt x="2013858" y="1300842"/>
                    <a:pt x="1856015" y="1260928"/>
                    <a:pt x="1810658" y="1248228"/>
                  </a:cubicBezTo>
                  <a:cubicBezTo>
                    <a:pt x="1765301" y="1235528"/>
                    <a:pt x="1817915" y="1266371"/>
                    <a:pt x="1799772" y="1248228"/>
                  </a:cubicBezTo>
                  <a:cubicBezTo>
                    <a:pt x="1781629" y="1230085"/>
                    <a:pt x="1730828" y="1170214"/>
                    <a:pt x="1701800" y="1139371"/>
                  </a:cubicBezTo>
                  <a:cubicBezTo>
                    <a:pt x="1672772" y="1108528"/>
                    <a:pt x="1643743" y="1077685"/>
                    <a:pt x="1625600" y="1063171"/>
                  </a:cubicBezTo>
                  <a:cubicBezTo>
                    <a:pt x="1607457" y="1048657"/>
                    <a:pt x="1598386" y="1072242"/>
                    <a:pt x="1592943" y="1052285"/>
                  </a:cubicBezTo>
                  <a:cubicBezTo>
                    <a:pt x="1587500" y="1032328"/>
                    <a:pt x="1583872" y="979714"/>
                    <a:pt x="1592943" y="943428"/>
                  </a:cubicBezTo>
                  <a:cubicBezTo>
                    <a:pt x="1602014" y="907142"/>
                    <a:pt x="1625601" y="858157"/>
                    <a:pt x="1647372" y="834571"/>
                  </a:cubicBezTo>
                  <a:cubicBezTo>
                    <a:pt x="1669144" y="810985"/>
                    <a:pt x="1699986" y="830942"/>
                    <a:pt x="1723572" y="801914"/>
                  </a:cubicBezTo>
                  <a:cubicBezTo>
                    <a:pt x="1747158" y="772886"/>
                    <a:pt x="1787072" y="693057"/>
                    <a:pt x="1788886" y="660400"/>
                  </a:cubicBezTo>
                  <a:cubicBezTo>
                    <a:pt x="1790700" y="627743"/>
                    <a:pt x="1738086" y="627742"/>
                    <a:pt x="1734458" y="605971"/>
                  </a:cubicBezTo>
                  <a:cubicBezTo>
                    <a:pt x="1730830" y="584200"/>
                    <a:pt x="1761672" y="580571"/>
                    <a:pt x="1767115" y="529771"/>
                  </a:cubicBezTo>
                  <a:cubicBezTo>
                    <a:pt x="1772558" y="478971"/>
                    <a:pt x="1794329" y="375557"/>
                    <a:pt x="1767115" y="301171"/>
                  </a:cubicBezTo>
                  <a:cubicBezTo>
                    <a:pt x="1739901" y="226785"/>
                    <a:pt x="1687286" y="132443"/>
                    <a:pt x="1603829" y="83457"/>
                  </a:cubicBezTo>
                  <a:cubicBezTo>
                    <a:pt x="1520372" y="34471"/>
                    <a:pt x="1367972" y="0"/>
                    <a:pt x="1266372" y="7257"/>
                  </a:cubicBezTo>
                  <a:cubicBezTo>
                    <a:pt x="1164772" y="14514"/>
                    <a:pt x="1057729" y="56243"/>
                    <a:pt x="994229" y="127000"/>
                  </a:cubicBezTo>
                  <a:cubicBezTo>
                    <a:pt x="930729" y="197757"/>
                    <a:pt x="903515" y="344714"/>
                    <a:pt x="885372" y="431800"/>
                  </a:cubicBezTo>
                  <a:cubicBezTo>
                    <a:pt x="867229" y="518886"/>
                    <a:pt x="867229" y="576943"/>
                    <a:pt x="885372" y="649514"/>
                  </a:cubicBezTo>
                  <a:cubicBezTo>
                    <a:pt x="903515" y="722085"/>
                    <a:pt x="957943" y="803728"/>
                    <a:pt x="994229" y="867228"/>
                  </a:cubicBezTo>
                  <a:cubicBezTo>
                    <a:pt x="1030515" y="930728"/>
                    <a:pt x="1099458" y="997857"/>
                    <a:pt x="1103086" y="1030514"/>
                  </a:cubicBezTo>
                  <a:cubicBezTo>
                    <a:pt x="1106714" y="1063171"/>
                    <a:pt x="1046843" y="1041400"/>
                    <a:pt x="1016000" y="1063171"/>
                  </a:cubicBezTo>
                  <a:cubicBezTo>
                    <a:pt x="985157" y="1084942"/>
                    <a:pt x="952500" y="1130300"/>
                    <a:pt x="918029" y="1161143"/>
                  </a:cubicBezTo>
                  <a:cubicBezTo>
                    <a:pt x="883558" y="1191986"/>
                    <a:pt x="856343" y="1226457"/>
                    <a:pt x="809172" y="1248228"/>
                  </a:cubicBezTo>
                  <a:cubicBezTo>
                    <a:pt x="762001" y="1269999"/>
                    <a:pt x="687614" y="1277257"/>
                    <a:pt x="635000" y="1291771"/>
                  </a:cubicBezTo>
                  <a:cubicBezTo>
                    <a:pt x="582386" y="1306285"/>
                    <a:pt x="533400" y="1311728"/>
                    <a:pt x="493486" y="1335314"/>
                  </a:cubicBezTo>
                  <a:cubicBezTo>
                    <a:pt x="453572" y="1358900"/>
                    <a:pt x="413658" y="1395185"/>
                    <a:pt x="395515" y="1433285"/>
                  </a:cubicBezTo>
                  <a:cubicBezTo>
                    <a:pt x="377372" y="1471385"/>
                    <a:pt x="386443" y="1525814"/>
                    <a:pt x="384629" y="1563914"/>
                  </a:cubicBezTo>
                  <a:cubicBezTo>
                    <a:pt x="382815" y="1602014"/>
                    <a:pt x="400957" y="1638299"/>
                    <a:pt x="384629" y="1661885"/>
                  </a:cubicBezTo>
                  <a:cubicBezTo>
                    <a:pt x="368301" y="1685471"/>
                    <a:pt x="330201" y="1663699"/>
                    <a:pt x="286658" y="1705428"/>
                  </a:cubicBezTo>
                  <a:cubicBezTo>
                    <a:pt x="243115" y="1747157"/>
                    <a:pt x="165101" y="1856014"/>
                    <a:pt x="123372" y="1912257"/>
                  </a:cubicBezTo>
                  <a:cubicBezTo>
                    <a:pt x="81643" y="1968500"/>
                    <a:pt x="56243" y="1997528"/>
                    <a:pt x="36286" y="2042885"/>
                  </a:cubicBezTo>
                  <a:cubicBezTo>
                    <a:pt x="16329" y="2088242"/>
                    <a:pt x="0" y="2133600"/>
                    <a:pt x="3629" y="2184400"/>
                  </a:cubicBezTo>
                  <a:cubicBezTo>
                    <a:pt x="7258" y="2235200"/>
                    <a:pt x="38101" y="2300514"/>
                    <a:pt x="58058" y="2347685"/>
                  </a:cubicBezTo>
                  <a:cubicBezTo>
                    <a:pt x="78015" y="2394856"/>
                    <a:pt x="101601" y="2414814"/>
                    <a:pt x="123372" y="2467428"/>
                  </a:cubicBezTo>
                  <a:cubicBezTo>
                    <a:pt x="145143" y="2520042"/>
                    <a:pt x="161472" y="2605314"/>
                    <a:pt x="188686" y="2663371"/>
                  </a:cubicBezTo>
                  <a:cubicBezTo>
                    <a:pt x="215900" y="2721428"/>
                    <a:pt x="255815" y="2775857"/>
                    <a:pt x="286658" y="2815771"/>
                  </a:cubicBezTo>
                  <a:cubicBezTo>
                    <a:pt x="317501" y="2855685"/>
                    <a:pt x="342900" y="2864757"/>
                    <a:pt x="373743" y="2902857"/>
                  </a:cubicBezTo>
                  <a:cubicBezTo>
                    <a:pt x="404586" y="2940957"/>
                    <a:pt x="439058" y="3029857"/>
                    <a:pt x="471715" y="3044371"/>
                  </a:cubicBezTo>
                  <a:cubicBezTo>
                    <a:pt x="504372" y="3058885"/>
                    <a:pt x="540658" y="2989943"/>
                    <a:pt x="569686" y="2989943"/>
                  </a:cubicBezTo>
                  <a:cubicBezTo>
                    <a:pt x="598714" y="2989943"/>
                    <a:pt x="647700" y="3017157"/>
                    <a:pt x="645886" y="3044371"/>
                  </a:cubicBezTo>
                  <a:cubicBezTo>
                    <a:pt x="644072" y="3071585"/>
                    <a:pt x="535214" y="3104242"/>
                    <a:pt x="558800" y="3153228"/>
                  </a:cubicBezTo>
                  <a:cubicBezTo>
                    <a:pt x="582386" y="3202214"/>
                    <a:pt x="684893" y="3270249"/>
                    <a:pt x="787400" y="3338285"/>
                  </a:cubicBezTo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Forme libre 63"/>
            <p:cNvSpPr/>
            <p:nvPr/>
          </p:nvSpPr>
          <p:spPr>
            <a:xfrm>
              <a:off x="1231900" y="6542314"/>
              <a:ext cx="442685" cy="328386"/>
            </a:xfrm>
            <a:custGeom>
              <a:avLst/>
              <a:gdLst>
                <a:gd name="connsiteX0" fmla="*/ 433614 w 442685"/>
                <a:gd name="connsiteY0" fmla="*/ 174172 h 328386"/>
                <a:gd name="connsiteX1" fmla="*/ 368300 w 442685"/>
                <a:gd name="connsiteY1" fmla="*/ 304800 h 328386"/>
                <a:gd name="connsiteX2" fmla="*/ 215900 w 442685"/>
                <a:gd name="connsiteY2" fmla="*/ 315686 h 328386"/>
                <a:gd name="connsiteX3" fmla="*/ 85271 w 442685"/>
                <a:gd name="connsiteY3" fmla="*/ 293915 h 328386"/>
                <a:gd name="connsiteX4" fmla="*/ 9071 w 442685"/>
                <a:gd name="connsiteY4" fmla="*/ 239486 h 328386"/>
                <a:gd name="connsiteX5" fmla="*/ 30843 w 442685"/>
                <a:gd name="connsiteY5" fmla="*/ 152400 h 328386"/>
                <a:gd name="connsiteX6" fmla="*/ 96157 w 442685"/>
                <a:gd name="connsiteY6" fmla="*/ 10886 h 328386"/>
                <a:gd name="connsiteX7" fmla="*/ 313871 w 442685"/>
                <a:gd name="connsiteY7" fmla="*/ 87086 h 328386"/>
                <a:gd name="connsiteX8" fmla="*/ 433614 w 442685"/>
                <a:gd name="connsiteY8" fmla="*/ 174172 h 328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2685" h="328386">
                  <a:moveTo>
                    <a:pt x="433614" y="174172"/>
                  </a:moveTo>
                  <a:cubicBezTo>
                    <a:pt x="442685" y="210458"/>
                    <a:pt x="404586" y="281214"/>
                    <a:pt x="368300" y="304800"/>
                  </a:cubicBezTo>
                  <a:cubicBezTo>
                    <a:pt x="332014" y="328386"/>
                    <a:pt x="263071" y="317500"/>
                    <a:pt x="215900" y="315686"/>
                  </a:cubicBezTo>
                  <a:cubicBezTo>
                    <a:pt x="168729" y="313872"/>
                    <a:pt x="119743" y="306615"/>
                    <a:pt x="85271" y="293915"/>
                  </a:cubicBezTo>
                  <a:cubicBezTo>
                    <a:pt x="50800" y="281215"/>
                    <a:pt x="18142" y="263072"/>
                    <a:pt x="9071" y="239486"/>
                  </a:cubicBezTo>
                  <a:cubicBezTo>
                    <a:pt x="0" y="215900"/>
                    <a:pt x="16329" y="190500"/>
                    <a:pt x="30843" y="152400"/>
                  </a:cubicBezTo>
                  <a:cubicBezTo>
                    <a:pt x="45357" y="114300"/>
                    <a:pt x="48986" y="21772"/>
                    <a:pt x="96157" y="10886"/>
                  </a:cubicBezTo>
                  <a:cubicBezTo>
                    <a:pt x="143328" y="0"/>
                    <a:pt x="257628" y="61686"/>
                    <a:pt x="313871" y="87086"/>
                  </a:cubicBezTo>
                  <a:cubicBezTo>
                    <a:pt x="370114" y="112486"/>
                    <a:pt x="424543" y="137886"/>
                    <a:pt x="433614" y="174172"/>
                  </a:cubicBezTo>
                  <a:close/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5" name="Image 64" descr="lqynjdat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00034" y="4643446"/>
            <a:ext cx="1285884" cy="1645932"/>
          </a:xfrm>
          <a:prstGeom prst="rect">
            <a:avLst/>
          </a:prstGeom>
        </p:spPr>
      </p:pic>
      <p:grpSp>
        <p:nvGrpSpPr>
          <p:cNvPr id="66" name="Groupe 65"/>
          <p:cNvGrpSpPr/>
          <p:nvPr/>
        </p:nvGrpSpPr>
        <p:grpSpPr>
          <a:xfrm>
            <a:off x="6357950" y="3286124"/>
            <a:ext cx="1222369" cy="2714644"/>
            <a:chOff x="-142908" y="505754"/>
            <a:chExt cx="2222501" cy="5923642"/>
          </a:xfrm>
        </p:grpSpPr>
        <p:pic>
          <p:nvPicPr>
            <p:cNvPr id="67" name="Image 66" descr="big-deguisement-3361_5794.jpg"/>
            <p:cNvPicPr>
              <a:picLocks noChangeAspect="1"/>
            </p:cNvPicPr>
            <p:nvPr/>
          </p:nvPicPr>
          <p:blipFill>
            <a:blip r:embed="rId21" cstate="print"/>
            <a:srcRect l="44094" t="43701" r="39895" b="52682"/>
            <a:stretch>
              <a:fillRect/>
            </a:stretch>
          </p:blipFill>
          <p:spPr>
            <a:xfrm>
              <a:off x="605296" y="3038083"/>
              <a:ext cx="823432" cy="248041"/>
            </a:xfrm>
            <a:prstGeom prst="rect">
              <a:avLst/>
            </a:prstGeom>
          </p:spPr>
        </p:pic>
        <p:sp>
          <p:nvSpPr>
            <p:cNvPr id="68" name="Forme libre 67"/>
            <p:cNvSpPr/>
            <p:nvPr/>
          </p:nvSpPr>
          <p:spPr>
            <a:xfrm>
              <a:off x="-142908" y="505754"/>
              <a:ext cx="2222501" cy="5923642"/>
            </a:xfrm>
            <a:custGeom>
              <a:avLst/>
              <a:gdLst>
                <a:gd name="connsiteX0" fmla="*/ 1473201 w 2222501"/>
                <a:gd name="connsiteY0" fmla="*/ 2461985 h 5923642"/>
                <a:gd name="connsiteX1" fmla="*/ 1571172 w 2222501"/>
                <a:gd name="connsiteY1" fmla="*/ 2527299 h 5923642"/>
                <a:gd name="connsiteX2" fmla="*/ 1734458 w 2222501"/>
                <a:gd name="connsiteY2" fmla="*/ 2385785 h 5923642"/>
                <a:gd name="connsiteX3" fmla="*/ 1854201 w 2222501"/>
                <a:gd name="connsiteY3" fmla="*/ 2200728 h 5923642"/>
                <a:gd name="connsiteX4" fmla="*/ 1930401 w 2222501"/>
                <a:gd name="connsiteY4" fmla="*/ 2091871 h 5923642"/>
                <a:gd name="connsiteX5" fmla="*/ 1865086 w 2222501"/>
                <a:gd name="connsiteY5" fmla="*/ 2026557 h 5923642"/>
                <a:gd name="connsiteX6" fmla="*/ 1756229 w 2222501"/>
                <a:gd name="connsiteY6" fmla="*/ 1972128 h 5923642"/>
                <a:gd name="connsiteX7" fmla="*/ 1701801 w 2222501"/>
                <a:gd name="connsiteY7" fmla="*/ 1917699 h 5923642"/>
                <a:gd name="connsiteX8" fmla="*/ 1560286 w 2222501"/>
                <a:gd name="connsiteY8" fmla="*/ 1972128 h 5923642"/>
                <a:gd name="connsiteX9" fmla="*/ 1538515 w 2222501"/>
                <a:gd name="connsiteY9" fmla="*/ 2059214 h 5923642"/>
                <a:gd name="connsiteX10" fmla="*/ 1549401 w 2222501"/>
                <a:gd name="connsiteY10" fmla="*/ 2168071 h 5923642"/>
                <a:gd name="connsiteX11" fmla="*/ 1494972 w 2222501"/>
                <a:gd name="connsiteY11" fmla="*/ 2266042 h 5923642"/>
                <a:gd name="connsiteX12" fmla="*/ 1505858 w 2222501"/>
                <a:gd name="connsiteY12" fmla="*/ 2668814 h 5923642"/>
                <a:gd name="connsiteX13" fmla="*/ 1658258 w 2222501"/>
                <a:gd name="connsiteY13" fmla="*/ 2940957 h 5923642"/>
                <a:gd name="connsiteX14" fmla="*/ 1756229 w 2222501"/>
                <a:gd name="connsiteY14" fmla="*/ 3321957 h 5923642"/>
                <a:gd name="connsiteX15" fmla="*/ 1865086 w 2222501"/>
                <a:gd name="connsiteY15" fmla="*/ 3866242 h 5923642"/>
                <a:gd name="connsiteX16" fmla="*/ 1908629 w 2222501"/>
                <a:gd name="connsiteY16" fmla="*/ 4160157 h 5923642"/>
                <a:gd name="connsiteX17" fmla="*/ 1712686 w 2222501"/>
                <a:gd name="connsiteY17" fmla="*/ 4356099 h 5923642"/>
                <a:gd name="connsiteX18" fmla="*/ 1560286 w 2222501"/>
                <a:gd name="connsiteY18" fmla="*/ 4464957 h 5923642"/>
                <a:gd name="connsiteX19" fmla="*/ 1560286 w 2222501"/>
                <a:gd name="connsiteY19" fmla="*/ 4769757 h 5923642"/>
                <a:gd name="connsiteX20" fmla="*/ 1582058 w 2222501"/>
                <a:gd name="connsiteY20" fmla="*/ 4900385 h 5923642"/>
                <a:gd name="connsiteX21" fmla="*/ 1549401 w 2222501"/>
                <a:gd name="connsiteY21" fmla="*/ 4922157 h 5923642"/>
                <a:gd name="connsiteX22" fmla="*/ 1375229 w 2222501"/>
                <a:gd name="connsiteY22" fmla="*/ 5107214 h 5923642"/>
                <a:gd name="connsiteX23" fmla="*/ 1244601 w 2222501"/>
                <a:gd name="connsiteY23" fmla="*/ 5226957 h 5923642"/>
                <a:gd name="connsiteX24" fmla="*/ 1233715 w 2222501"/>
                <a:gd name="connsiteY24" fmla="*/ 5216071 h 5923642"/>
                <a:gd name="connsiteX25" fmla="*/ 1244601 w 2222501"/>
                <a:gd name="connsiteY25" fmla="*/ 5292271 h 5923642"/>
                <a:gd name="connsiteX26" fmla="*/ 1320801 w 2222501"/>
                <a:gd name="connsiteY26" fmla="*/ 5390242 h 5923642"/>
                <a:gd name="connsiteX27" fmla="*/ 1429658 w 2222501"/>
                <a:gd name="connsiteY27" fmla="*/ 5542642 h 5923642"/>
                <a:gd name="connsiteX28" fmla="*/ 1397001 w 2222501"/>
                <a:gd name="connsiteY28" fmla="*/ 5651499 h 5923642"/>
                <a:gd name="connsiteX29" fmla="*/ 1233715 w 2222501"/>
                <a:gd name="connsiteY29" fmla="*/ 5673271 h 5923642"/>
                <a:gd name="connsiteX30" fmla="*/ 1124858 w 2222501"/>
                <a:gd name="connsiteY30" fmla="*/ 5651499 h 5923642"/>
                <a:gd name="connsiteX31" fmla="*/ 1113972 w 2222501"/>
                <a:gd name="connsiteY31" fmla="*/ 5520871 h 5923642"/>
                <a:gd name="connsiteX32" fmla="*/ 1059543 w 2222501"/>
                <a:gd name="connsiteY32" fmla="*/ 5433785 h 5923642"/>
                <a:gd name="connsiteX33" fmla="*/ 1005115 w 2222501"/>
                <a:gd name="connsiteY33" fmla="*/ 5390242 h 5923642"/>
                <a:gd name="connsiteX34" fmla="*/ 1026886 w 2222501"/>
                <a:gd name="connsiteY34" fmla="*/ 5292271 h 5923642"/>
                <a:gd name="connsiteX35" fmla="*/ 1005115 w 2222501"/>
                <a:gd name="connsiteY35" fmla="*/ 5194299 h 5923642"/>
                <a:gd name="connsiteX36" fmla="*/ 1048658 w 2222501"/>
                <a:gd name="connsiteY36" fmla="*/ 5096328 h 5923642"/>
                <a:gd name="connsiteX37" fmla="*/ 1026886 w 2222501"/>
                <a:gd name="connsiteY37" fmla="*/ 4900385 h 5923642"/>
                <a:gd name="connsiteX38" fmla="*/ 1016001 w 2222501"/>
                <a:gd name="connsiteY38" fmla="*/ 4780642 h 5923642"/>
                <a:gd name="connsiteX39" fmla="*/ 918029 w 2222501"/>
                <a:gd name="connsiteY39" fmla="*/ 4802414 h 5923642"/>
                <a:gd name="connsiteX40" fmla="*/ 885372 w 2222501"/>
                <a:gd name="connsiteY40" fmla="*/ 5063671 h 5923642"/>
                <a:gd name="connsiteX41" fmla="*/ 896258 w 2222501"/>
                <a:gd name="connsiteY41" fmla="*/ 5259614 h 5923642"/>
                <a:gd name="connsiteX42" fmla="*/ 907143 w 2222501"/>
                <a:gd name="connsiteY42" fmla="*/ 5379357 h 5923642"/>
                <a:gd name="connsiteX43" fmla="*/ 918029 w 2222501"/>
                <a:gd name="connsiteY43" fmla="*/ 5542642 h 5923642"/>
                <a:gd name="connsiteX44" fmla="*/ 939801 w 2222501"/>
                <a:gd name="connsiteY44" fmla="*/ 5673271 h 5923642"/>
                <a:gd name="connsiteX45" fmla="*/ 983343 w 2222501"/>
                <a:gd name="connsiteY45" fmla="*/ 5803899 h 5923642"/>
                <a:gd name="connsiteX46" fmla="*/ 928915 w 2222501"/>
                <a:gd name="connsiteY46" fmla="*/ 5890985 h 5923642"/>
                <a:gd name="connsiteX47" fmla="*/ 732972 w 2222501"/>
                <a:gd name="connsiteY47" fmla="*/ 5923642 h 5923642"/>
                <a:gd name="connsiteX48" fmla="*/ 635001 w 2222501"/>
                <a:gd name="connsiteY48" fmla="*/ 5890985 h 5923642"/>
                <a:gd name="connsiteX49" fmla="*/ 602343 w 2222501"/>
                <a:gd name="connsiteY49" fmla="*/ 5760357 h 5923642"/>
                <a:gd name="connsiteX50" fmla="*/ 645886 w 2222501"/>
                <a:gd name="connsiteY50" fmla="*/ 5629728 h 5923642"/>
                <a:gd name="connsiteX51" fmla="*/ 645886 w 2222501"/>
                <a:gd name="connsiteY51" fmla="*/ 5553528 h 5923642"/>
                <a:gd name="connsiteX52" fmla="*/ 678543 w 2222501"/>
                <a:gd name="connsiteY52" fmla="*/ 5531757 h 5923642"/>
                <a:gd name="connsiteX53" fmla="*/ 678543 w 2222501"/>
                <a:gd name="connsiteY53" fmla="*/ 5346699 h 5923642"/>
                <a:gd name="connsiteX54" fmla="*/ 624115 w 2222501"/>
                <a:gd name="connsiteY54" fmla="*/ 5063671 h 5923642"/>
                <a:gd name="connsiteX55" fmla="*/ 526143 w 2222501"/>
                <a:gd name="connsiteY55" fmla="*/ 4954814 h 5923642"/>
                <a:gd name="connsiteX56" fmla="*/ 471715 w 2222501"/>
                <a:gd name="connsiteY56" fmla="*/ 4889499 h 5923642"/>
                <a:gd name="connsiteX57" fmla="*/ 428172 w 2222501"/>
                <a:gd name="connsiteY57" fmla="*/ 4769757 h 5923642"/>
                <a:gd name="connsiteX58" fmla="*/ 308429 w 2222501"/>
                <a:gd name="connsiteY58" fmla="*/ 4889499 h 5923642"/>
                <a:gd name="connsiteX59" fmla="*/ 308429 w 2222501"/>
                <a:gd name="connsiteY59" fmla="*/ 4704442 h 5923642"/>
                <a:gd name="connsiteX60" fmla="*/ 232229 w 2222501"/>
                <a:gd name="connsiteY60" fmla="*/ 4573814 h 5923642"/>
                <a:gd name="connsiteX61" fmla="*/ 123372 w 2222501"/>
                <a:gd name="connsiteY61" fmla="*/ 4443185 h 5923642"/>
                <a:gd name="connsiteX62" fmla="*/ 134258 w 2222501"/>
                <a:gd name="connsiteY62" fmla="*/ 4279899 h 5923642"/>
                <a:gd name="connsiteX63" fmla="*/ 58058 w 2222501"/>
                <a:gd name="connsiteY63" fmla="*/ 4203699 h 5923642"/>
                <a:gd name="connsiteX64" fmla="*/ 3629 w 2222501"/>
                <a:gd name="connsiteY64" fmla="*/ 4149271 h 5923642"/>
                <a:gd name="connsiteX65" fmla="*/ 36286 w 2222501"/>
                <a:gd name="connsiteY65" fmla="*/ 3996871 h 5923642"/>
                <a:gd name="connsiteX66" fmla="*/ 188686 w 2222501"/>
                <a:gd name="connsiteY66" fmla="*/ 3430814 h 5923642"/>
                <a:gd name="connsiteX67" fmla="*/ 341086 w 2222501"/>
                <a:gd name="connsiteY67" fmla="*/ 3017157 h 5923642"/>
                <a:gd name="connsiteX68" fmla="*/ 395515 w 2222501"/>
                <a:gd name="connsiteY68" fmla="*/ 2886528 h 5923642"/>
                <a:gd name="connsiteX69" fmla="*/ 351972 w 2222501"/>
                <a:gd name="connsiteY69" fmla="*/ 2810328 h 5923642"/>
                <a:gd name="connsiteX70" fmla="*/ 395515 w 2222501"/>
                <a:gd name="connsiteY70" fmla="*/ 2734128 h 5923642"/>
                <a:gd name="connsiteX71" fmla="*/ 449943 w 2222501"/>
                <a:gd name="connsiteY71" fmla="*/ 2647042 h 5923642"/>
                <a:gd name="connsiteX72" fmla="*/ 417286 w 2222501"/>
                <a:gd name="connsiteY72" fmla="*/ 2538185 h 5923642"/>
                <a:gd name="connsiteX73" fmla="*/ 417286 w 2222501"/>
                <a:gd name="connsiteY73" fmla="*/ 2331357 h 5923642"/>
                <a:gd name="connsiteX74" fmla="*/ 417286 w 2222501"/>
                <a:gd name="connsiteY74" fmla="*/ 2222499 h 5923642"/>
                <a:gd name="connsiteX75" fmla="*/ 351972 w 2222501"/>
                <a:gd name="connsiteY75" fmla="*/ 2168071 h 5923642"/>
                <a:gd name="connsiteX76" fmla="*/ 319315 w 2222501"/>
                <a:gd name="connsiteY76" fmla="*/ 2113642 h 5923642"/>
                <a:gd name="connsiteX77" fmla="*/ 243115 w 2222501"/>
                <a:gd name="connsiteY77" fmla="*/ 1993899 h 5923642"/>
                <a:gd name="connsiteX78" fmla="*/ 254001 w 2222501"/>
                <a:gd name="connsiteY78" fmla="*/ 1863271 h 5923642"/>
                <a:gd name="connsiteX79" fmla="*/ 188686 w 2222501"/>
                <a:gd name="connsiteY79" fmla="*/ 1754414 h 5923642"/>
                <a:gd name="connsiteX80" fmla="*/ 210458 w 2222501"/>
                <a:gd name="connsiteY80" fmla="*/ 1678214 h 5923642"/>
                <a:gd name="connsiteX81" fmla="*/ 177801 w 2222501"/>
                <a:gd name="connsiteY81" fmla="*/ 1612899 h 5923642"/>
                <a:gd name="connsiteX82" fmla="*/ 210458 w 2222501"/>
                <a:gd name="connsiteY82" fmla="*/ 1558471 h 5923642"/>
                <a:gd name="connsiteX83" fmla="*/ 221343 w 2222501"/>
                <a:gd name="connsiteY83" fmla="*/ 1482271 h 5923642"/>
                <a:gd name="connsiteX84" fmla="*/ 297543 w 2222501"/>
                <a:gd name="connsiteY84" fmla="*/ 1427842 h 5923642"/>
                <a:gd name="connsiteX85" fmla="*/ 319315 w 2222501"/>
                <a:gd name="connsiteY85" fmla="*/ 1395185 h 5923642"/>
                <a:gd name="connsiteX86" fmla="*/ 362858 w 2222501"/>
                <a:gd name="connsiteY86" fmla="*/ 1449614 h 5923642"/>
                <a:gd name="connsiteX87" fmla="*/ 439058 w 2222501"/>
                <a:gd name="connsiteY87" fmla="*/ 1406071 h 5923642"/>
                <a:gd name="connsiteX88" fmla="*/ 460829 w 2222501"/>
                <a:gd name="connsiteY88" fmla="*/ 1308099 h 5923642"/>
                <a:gd name="connsiteX89" fmla="*/ 406401 w 2222501"/>
                <a:gd name="connsiteY89" fmla="*/ 1177471 h 5923642"/>
                <a:gd name="connsiteX90" fmla="*/ 417286 w 2222501"/>
                <a:gd name="connsiteY90" fmla="*/ 1112157 h 5923642"/>
                <a:gd name="connsiteX91" fmla="*/ 406401 w 2222501"/>
                <a:gd name="connsiteY91" fmla="*/ 1057728 h 5923642"/>
                <a:gd name="connsiteX92" fmla="*/ 471715 w 2222501"/>
                <a:gd name="connsiteY92" fmla="*/ 959757 h 5923642"/>
                <a:gd name="connsiteX93" fmla="*/ 515258 w 2222501"/>
                <a:gd name="connsiteY93" fmla="*/ 1025071 h 5923642"/>
                <a:gd name="connsiteX94" fmla="*/ 558801 w 2222501"/>
                <a:gd name="connsiteY94" fmla="*/ 981528 h 5923642"/>
                <a:gd name="connsiteX95" fmla="*/ 591458 w 2222501"/>
                <a:gd name="connsiteY95" fmla="*/ 829128 h 5923642"/>
                <a:gd name="connsiteX96" fmla="*/ 635001 w 2222501"/>
                <a:gd name="connsiteY96" fmla="*/ 665842 h 5923642"/>
                <a:gd name="connsiteX97" fmla="*/ 580572 w 2222501"/>
                <a:gd name="connsiteY97" fmla="*/ 622299 h 5923642"/>
                <a:gd name="connsiteX98" fmla="*/ 558801 w 2222501"/>
                <a:gd name="connsiteY98" fmla="*/ 546099 h 5923642"/>
                <a:gd name="connsiteX99" fmla="*/ 428172 w 2222501"/>
                <a:gd name="connsiteY99" fmla="*/ 535214 h 5923642"/>
                <a:gd name="connsiteX100" fmla="*/ 221343 w 2222501"/>
                <a:gd name="connsiteY100" fmla="*/ 491671 h 5923642"/>
                <a:gd name="connsiteX101" fmla="*/ 68943 w 2222501"/>
                <a:gd name="connsiteY101" fmla="*/ 371928 h 5923642"/>
                <a:gd name="connsiteX102" fmla="*/ 68943 w 2222501"/>
                <a:gd name="connsiteY102" fmla="*/ 361042 h 5923642"/>
                <a:gd name="connsiteX103" fmla="*/ 362858 w 2222501"/>
                <a:gd name="connsiteY103" fmla="*/ 230414 h 5923642"/>
                <a:gd name="connsiteX104" fmla="*/ 667658 w 2222501"/>
                <a:gd name="connsiteY104" fmla="*/ 67128 h 5923642"/>
                <a:gd name="connsiteX105" fmla="*/ 874486 w 2222501"/>
                <a:gd name="connsiteY105" fmla="*/ 1814 h 5923642"/>
                <a:gd name="connsiteX106" fmla="*/ 1299029 w 2222501"/>
                <a:gd name="connsiteY106" fmla="*/ 56242 h 5923642"/>
                <a:gd name="connsiteX107" fmla="*/ 1592943 w 2222501"/>
                <a:gd name="connsiteY107" fmla="*/ 263071 h 5923642"/>
                <a:gd name="connsiteX108" fmla="*/ 1767115 w 2222501"/>
                <a:gd name="connsiteY108" fmla="*/ 448128 h 5923642"/>
                <a:gd name="connsiteX109" fmla="*/ 1963058 w 2222501"/>
                <a:gd name="connsiteY109" fmla="*/ 611414 h 5923642"/>
                <a:gd name="connsiteX110" fmla="*/ 1908629 w 2222501"/>
                <a:gd name="connsiteY110" fmla="*/ 622299 h 5923642"/>
                <a:gd name="connsiteX111" fmla="*/ 1778001 w 2222501"/>
                <a:gd name="connsiteY111" fmla="*/ 687614 h 5923642"/>
                <a:gd name="connsiteX112" fmla="*/ 1603829 w 2222501"/>
                <a:gd name="connsiteY112" fmla="*/ 709385 h 5923642"/>
                <a:gd name="connsiteX113" fmla="*/ 1473201 w 2222501"/>
                <a:gd name="connsiteY113" fmla="*/ 698499 h 5923642"/>
                <a:gd name="connsiteX114" fmla="*/ 1505858 w 2222501"/>
                <a:gd name="connsiteY114" fmla="*/ 763814 h 5923642"/>
                <a:gd name="connsiteX115" fmla="*/ 1592943 w 2222501"/>
                <a:gd name="connsiteY115" fmla="*/ 1003299 h 5923642"/>
                <a:gd name="connsiteX116" fmla="*/ 1690915 w 2222501"/>
                <a:gd name="connsiteY116" fmla="*/ 1253671 h 5923642"/>
                <a:gd name="connsiteX117" fmla="*/ 1614715 w 2222501"/>
                <a:gd name="connsiteY117" fmla="*/ 1210128 h 5923642"/>
                <a:gd name="connsiteX118" fmla="*/ 1571172 w 2222501"/>
                <a:gd name="connsiteY118" fmla="*/ 1286328 h 5923642"/>
                <a:gd name="connsiteX119" fmla="*/ 1527629 w 2222501"/>
                <a:gd name="connsiteY119" fmla="*/ 1177471 h 5923642"/>
                <a:gd name="connsiteX120" fmla="*/ 1473201 w 2222501"/>
                <a:gd name="connsiteY120" fmla="*/ 981528 h 5923642"/>
                <a:gd name="connsiteX121" fmla="*/ 1440543 w 2222501"/>
                <a:gd name="connsiteY121" fmla="*/ 927099 h 5923642"/>
                <a:gd name="connsiteX122" fmla="*/ 1407886 w 2222501"/>
                <a:gd name="connsiteY122" fmla="*/ 1057728 h 5923642"/>
                <a:gd name="connsiteX123" fmla="*/ 1407886 w 2222501"/>
                <a:gd name="connsiteY123" fmla="*/ 1221014 h 5923642"/>
                <a:gd name="connsiteX124" fmla="*/ 1473201 w 2222501"/>
                <a:gd name="connsiteY124" fmla="*/ 1318985 h 5923642"/>
                <a:gd name="connsiteX125" fmla="*/ 1582058 w 2222501"/>
                <a:gd name="connsiteY125" fmla="*/ 1351642 h 5923642"/>
                <a:gd name="connsiteX126" fmla="*/ 1592943 w 2222501"/>
                <a:gd name="connsiteY126" fmla="*/ 1406071 h 5923642"/>
                <a:gd name="connsiteX127" fmla="*/ 1647372 w 2222501"/>
                <a:gd name="connsiteY127" fmla="*/ 1373414 h 5923642"/>
                <a:gd name="connsiteX128" fmla="*/ 1745343 w 2222501"/>
                <a:gd name="connsiteY128" fmla="*/ 1340757 h 5923642"/>
                <a:gd name="connsiteX129" fmla="*/ 1767115 w 2222501"/>
                <a:gd name="connsiteY129" fmla="*/ 1504042 h 5923642"/>
                <a:gd name="connsiteX130" fmla="*/ 1875972 w 2222501"/>
                <a:gd name="connsiteY130" fmla="*/ 1525814 h 5923642"/>
                <a:gd name="connsiteX131" fmla="*/ 1908629 w 2222501"/>
                <a:gd name="connsiteY131" fmla="*/ 1591128 h 5923642"/>
                <a:gd name="connsiteX132" fmla="*/ 1995715 w 2222501"/>
                <a:gd name="connsiteY132" fmla="*/ 1623785 h 5923642"/>
                <a:gd name="connsiteX133" fmla="*/ 1973943 w 2222501"/>
                <a:gd name="connsiteY133" fmla="*/ 1732642 h 5923642"/>
                <a:gd name="connsiteX134" fmla="*/ 2028372 w 2222501"/>
                <a:gd name="connsiteY134" fmla="*/ 1776185 h 5923642"/>
                <a:gd name="connsiteX135" fmla="*/ 2137229 w 2222501"/>
                <a:gd name="connsiteY135" fmla="*/ 1917699 h 5923642"/>
                <a:gd name="connsiteX136" fmla="*/ 2213429 w 2222501"/>
                <a:gd name="connsiteY136" fmla="*/ 2015671 h 5923642"/>
                <a:gd name="connsiteX137" fmla="*/ 2191658 w 2222501"/>
                <a:gd name="connsiteY137" fmla="*/ 2113642 h 5923642"/>
                <a:gd name="connsiteX138" fmla="*/ 2071915 w 2222501"/>
                <a:gd name="connsiteY138" fmla="*/ 2309585 h 5923642"/>
                <a:gd name="connsiteX139" fmla="*/ 1854201 w 2222501"/>
                <a:gd name="connsiteY139" fmla="*/ 2538185 h 5923642"/>
                <a:gd name="connsiteX140" fmla="*/ 1745343 w 2222501"/>
                <a:gd name="connsiteY140" fmla="*/ 2636157 h 5923642"/>
                <a:gd name="connsiteX141" fmla="*/ 1647372 w 2222501"/>
                <a:gd name="connsiteY141" fmla="*/ 2701471 h 5923642"/>
                <a:gd name="connsiteX142" fmla="*/ 1625601 w 2222501"/>
                <a:gd name="connsiteY142" fmla="*/ 2734128 h 5923642"/>
                <a:gd name="connsiteX143" fmla="*/ 1571172 w 2222501"/>
                <a:gd name="connsiteY143" fmla="*/ 2777671 h 5923642"/>
                <a:gd name="connsiteX144" fmla="*/ 1549401 w 2222501"/>
                <a:gd name="connsiteY144" fmla="*/ 2777671 h 5923642"/>
                <a:gd name="connsiteX145" fmla="*/ 1549401 w 2222501"/>
                <a:gd name="connsiteY145" fmla="*/ 2745014 h 592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2222501" h="5923642">
                  <a:moveTo>
                    <a:pt x="1473201" y="2461985"/>
                  </a:moveTo>
                  <a:cubicBezTo>
                    <a:pt x="1500415" y="2500992"/>
                    <a:pt x="1527629" y="2539999"/>
                    <a:pt x="1571172" y="2527299"/>
                  </a:cubicBezTo>
                  <a:cubicBezTo>
                    <a:pt x="1614715" y="2514599"/>
                    <a:pt x="1687287" y="2440213"/>
                    <a:pt x="1734458" y="2385785"/>
                  </a:cubicBezTo>
                  <a:cubicBezTo>
                    <a:pt x="1781629" y="2331357"/>
                    <a:pt x="1821544" y="2249714"/>
                    <a:pt x="1854201" y="2200728"/>
                  </a:cubicBezTo>
                  <a:cubicBezTo>
                    <a:pt x="1886858" y="2151742"/>
                    <a:pt x="1928587" y="2120899"/>
                    <a:pt x="1930401" y="2091871"/>
                  </a:cubicBezTo>
                  <a:cubicBezTo>
                    <a:pt x="1932215" y="2062843"/>
                    <a:pt x="1894115" y="2046514"/>
                    <a:pt x="1865086" y="2026557"/>
                  </a:cubicBezTo>
                  <a:cubicBezTo>
                    <a:pt x="1836057" y="2006600"/>
                    <a:pt x="1783443" y="1990271"/>
                    <a:pt x="1756229" y="1972128"/>
                  </a:cubicBezTo>
                  <a:cubicBezTo>
                    <a:pt x="1729015" y="1953985"/>
                    <a:pt x="1734458" y="1917699"/>
                    <a:pt x="1701801" y="1917699"/>
                  </a:cubicBezTo>
                  <a:cubicBezTo>
                    <a:pt x="1669144" y="1917699"/>
                    <a:pt x="1587500" y="1948542"/>
                    <a:pt x="1560286" y="1972128"/>
                  </a:cubicBezTo>
                  <a:cubicBezTo>
                    <a:pt x="1533072" y="1995714"/>
                    <a:pt x="1540329" y="2026557"/>
                    <a:pt x="1538515" y="2059214"/>
                  </a:cubicBezTo>
                  <a:cubicBezTo>
                    <a:pt x="1536701" y="2091871"/>
                    <a:pt x="1556658" y="2133600"/>
                    <a:pt x="1549401" y="2168071"/>
                  </a:cubicBezTo>
                  <a:cubicBezTo>
                    <a:pt x="1542144" y="2202542"/>
                    <a:pt x="1502229" y="2182585"/>
                    <a:pt x="1494972" y="2266042"/>
                  </a:cubicBezTo>
                  <a:cubicBezTo>
                    <a:pt x="1487715" y="2349499"/>
                    <a:pt x="1478644" y="2556328"/>
                    <a:pt x="1505858" y="2668814"/>
                  </a:cubicBezTo>
                  <a:cubicBezTo>
                    <a:pt x="1533072" y="2781300"/>
                    <a:pt x="1616530" y="2832100"/>
                    <a:pt x="1658258" y="2940957"/>
                  </a:cubicBezTo>
                  <a:cubicBezTo>
                    <a:pt x="1699986" y="3049814"/>
                    <a:pt x="1721758" y="3167743"/>
                    <a:pt x="1756229" y="3321957"/>
                  </a:cubicBezTo>
                  <a:cubicBezTo>
                    <a:pt x="1790700" y="3476171"/>
                    <a:pt x="1839686" y="3726542"/>
                    <a:pt x="1865086" y="3866242"/>
                  </a:cubicBezTo>
                  <a:cubicBezTo>
                    <a:pt x="1890486" y="4005942"/>
                    <a:pt x="1934029" y="4078514"/>
                    <a:pt x="1908629" y="4160157"/>
                  </a:cubicBezTo>
                  <a:cubicBezTo>
                    <a:pt x="1883229" y="4241800"/>
                    <a:pt x="1770743" y="4305299"/>
                    <a:pt x="1712686" y="4356099"/>
                  </a:cubicBezTo>
                  <a:cubicBezTo>
                    <a:pt x="1654629" y="4406899"/>
                    <a:pt x="1585686" y="4396014"/>
                    <a:pt x="1560286" y="4464957"/>
                  </a:cubicBezTo>
                  <a:cubicBezTo>
                    <a:pt x="1534886" y="4533900"/>
                    <a:pt x="1556657" y="4697186"/>
                    <a:pt x="1560286" y="4769757"/>
                  </a:cubicBezTo>
                  <a:cubicBezTo>
                    <a:pt x="1563915" y="4842328"/>
                    <a:pt x="1583872" y="4874985"/>
                    <a:pt x="1582058" y="4900385"/>
                  </a:cubicBezTo>
                  <a:cubicBezTo>
                    <a:pt x="1580244" y="4925785"/>
                    <a:pt x="1583872" y="4887686"/>
                    <a:pt x="1549401" y="4922157"/>
                  </a:cubicBezTo>
                  <a:cubicBezTo>
                    <a:pt x="1514930" y="4956628"/>
                    <a:pt x="1426029" y="5056414"/>
                    <a:pt x="1375229" y="5107214"/>
                  </a:cubicBezTo>
                  <a:cubicBezTo>
                    <a:pt x="1324429" y="5158014"/>
                    <a:pt x="1268187" y="5208814"/>
                    <a:pt x="1244601" y="5226957"/>
                  </a:cubicBezTo>
                  <a:cubicBezTo>
                    <a:pt x="1221015" y="5245100"/>
                    <a:pt x="1233715" y="5205185"/>
                    <a:pt x="1233715" y="5216071"/>
                  </a:cubicBezTo>
                  <a:cubicBezTo>
                    <a:pt x="1233715" y="5226957"/>
                    <a:pt x="1230087" y="5263243"/>
                    <a:pt x="1244601" y="5292271"/>
                  </a:cubicBezTo>
                  <a:cubicBezTo>
                    <a:pt x="1259115" y="5321299"/>
                    <a:pt x="1289958" y="5348514"/>
                    <a:pt x="1320801" y="5390242"/>
                  </a:cubicBezTo>
                  <a:cubicBezTo>
                    <a:pt x="1351644" y="5431970"/>
                    <a:pt x="1416958" y="5499099"/>
                    <a:pt x="1429658" y="5542642"/>
                  </a:cubicBezTo>
                  <a:cubicBezTo>
                    <a:pt x="1442358" y="5586185"/>
                    <a:pt x="1429658" y="5629728"/>
                    <a:pt x="1397001" y="5651499"/>
                  </a:cubicBezTo>
                  <a:cubicBezTo>
                    <a:pt x="1364344" y="5673270"/>
                    <a:pt x="1279072" y="5673271"/>
                    <a:pt x="1233715" y="5673271"/>
                  </a:cubicBezTo>
                  <a:cubicBezTo>
                    <a:pt x="1188358" y="5673271"/>
                    <a:pt x="1144815" y="5676899"/>
                    <a:pt x="1124858" y="5651499"/>
                  </a:cubicBezTo>
                  <a:cubicBezTo>
                    <a:pt x="1104901" y="5626099"/>
                    <a:pt x="1124858" y="5557156"/>
                    <a:pt x="1113972" y="5520871"/>
                  </a:cubicBezTo>
                  <a:cubicBezTo>
                    <a:pt x="1103086" y="5484586"/>
                    <a:pt x="1077686" y="5455556"/>
                    <a:pt x="1059543" y="5433785"/>
                  </a:cubicBezTo>
                  <a:cubicBezTo>
                    <a:pt x="1041400" y="5412014"/>
                    <a:pt x="1010558" y="5413828"/>
                    <a:pt x="1005115" y="5390242"/>
                  </a:cubicBezTo>
                  <a:cubicBezTo>
                    <a:pt x="999672" y="5366656"/>
                    <a:pt x="1026886" y="5324928"/>
                    <a:pt x="1026886" y="5292271"/>
                  </a:cubicBezTo>
                  <a:cubicBezTo>
                    <a:pt x="1026886" y="5259614"/>
                    <a:pt x="1001486" y="5226956"/>
                    <a:pt x="1005115" y="5194299"/>
                  </a:cubicBezTo>
                  <a:cubicBezTo>
                    <a:pt x="1008744" y="5161642"/>
                    <a:pt x="1045030" y="5145314"/>
                    <a:pt x="1048658" y="5096328"/>
                  </a:cubicBezTo>
                  <a:cubicBezTo>
                    <a:pt x="1052287" y="5047342"/>
                    <a:pt x="1032329" y="4952999"/>
                    <a:pt x="1026886" y="4900385"/>
                  </a:cubicBezTo>
                  <a:cubicBezTo>
                    <a:pt x="1021443" y="4847771"/>
                    <a:pt x="1034144" y="4796970"/>
                    <a:pt x="1016001" y="4780642"/>
                  </a:cubicBezTo>
                  <a:cubicBezTo>
                    <a:pt x="997858" y="4764314"/>
                    <a:pt x="939800" y="4755243"/>
                    <a:pt x="918029" y="4802414"/>
                  </a:cubicBezTo>
                  <a:cubicBezTo>
                    <a:pt x="896258" y="4849585"/>
                    <a:pt x="889001" y="4987471"/>
                    <a:pt x="885372" y="5063671"/>
                  </a:cubicBezTo>
                  <a:cubicBezTo>
                    <a:pt x="881743" y="5139871"/>
                    <a:pt x="892629" y="5207000"/>
                    <a:pt x="896258" y="5259614"/>
                  </a:cubicBezTo>
                  <a:cubicBezTo>
                    <a:pt x="899887" y="5312228"/>
                    <a:pt x="903515" y="5332186"/>
                    <a:pt x="907143" y="5379357"/>
                  </a:cubicBezTo>
                  <a:cubicBezTo>
                    <a:pt x="910771" y="5426528"/>
                    <a:pt x="912586" y="5493656"/>
                    <a:pt x="918029" y="5542642"/>
                  </a:cubicBezTo>
                  <a:cubicBezTo>
                    <a:pt x="923472" y="5591628"/>
                    <a:pt x="928915" y="5629728"/>
                    <a:pt x="939801" y="5673271"/>
                  </a:cubicBezTo>
                  <a:cubicBezTo>
                    <a:pt x="950687" y="5716814"/>
                    <a:pt x="985157" y="5767613"/>
                    <a:pt x="983343" y="5803899"/>
                  </a:cubicBezTo>
                  <a:cubicBezTo>
                    <a:pt x="981529" y="5840185"/>
                    <a:pt x="970643" y="5871028"/>
                    <a:pt x="928915" y="5890985"/>
                  </a:cubicBezTo>
                  <a:cubicBezTo>
                    <a:pt x="887187" y="5910942"/>
                    <a:pt x="781958" y="5923642"/>
                    <a:pt x="732972" y="5923642"/>
                  </a:cubicBezTo>
                  <a:cubicBezTo>
                    <a:pt x="683986" y="5923642"/>
                    <a:pt x="656773" y="5918199"/>
                    <a:pt x="635001" y="5890985"/>
                  </a:cubicBezTo>
                  <a:cubicBezTo>
                    <a:pt x="613230" y="5863771"/>
                    <a:pt x="600529" y="5803900"/>
                    <a:pt x="602343" y="5760357"/>
                  </a:cubicBezTo>
                  <a:cubicBezTo>
                    <a:pt x="604157" y="5716814"/>
                    <a:pt x="638629" y="5664199"/>
                    <a:pt x="645886" y="5629728"/>
                  </a:cubicBezTo>
                  <a:cubicBezTo>
                    <a:pt x="653143" y="5595257"/>
                    <a:pt x="640443" y="5569856"/>
                    <a:pt x="645886" y="5553528"/>
                  </a:cubicBezTo>
                  <a:cubicBezTo>
                    <a:pt x="651329" y="5537200"/>
                    <a:pt x="673100" y="5566229"/>
                    <a:pt x="678543" y="5531757"/>
                  </a:cubicBezTo>
                  <a:cubicBezTo>
                    <a:pt x="683986" y="5497286"/>
                    <a:pt x="687614" y="5424713"/>
                    <a:pt x="678543" y="5346699"/>
                  </a:cubicBezTo>
                  <a:cubicBezTo>
                    <a:pt x="669472" y="5268685"/>
                    <a:pt x="649515" y="5128985"/>
                    <a:pt x="624115" y="5063671"/>
                  </a:cubicBezTo>
                  <a:cubicBezTo>
                    <a:pt x="598715" y="4998357"/>
                    <a:pt x="551543" y="4983843"/>
                    <a:pt x="526143" y="4954814"/>
                  </a:cubicBezTo>
                  <a:cubicBezTo>
                    <a:pt x="500743" y="4925785"/>
                    <a:pt x="488044" y="4920342"/>
                    <a:pt x="471715" y="4889499"/>
                  </a:cubicBezTo>
                  <a:cubicBezTo>
                    <a:pt x="455387" y="4858656"/>
                    <a:pt x="455386" y="4769757"/>
                    <a:pt x="428172" y="4769757"/>
                  </a:cubicBezTo>
                  <a:cubicBezTo>
                    <a:pt x="400958" y="4769757"/>
                    <a:pt x="328386" y="4900385"/>
                    <a:pt x="308429" y="4889499"/>
                  </a:cubicBezTo>
                  <a:cubicBezTo>
                    <a:pt x="288472" y="4878613"/>
                    <a:pt x="321129" y="4757056"/>
                    <a:pt x="308429" y="4704442"/>
                  </a:cubicBezTo>
                  <a:cubicBezTo>
                    <a:pt x="295729" y="4651828"/>
                    <a:pt x="263072" y="4617357"/>
                    <a:pt x="232229" y="4573814"/>
                  </a:cubicBezTo>
                  <a:cubicBezTo>
                    <a:pt x="201386" y="4530271"/>
                    <a:pt x="139700" y="4492171"/>
                    <a:pt x="123372" y="4443185"/>
                  </a:cubicBezTo>
                  <a:cubicBezTo>
                    <a:pt x="107044" y="4394199"/>
                    <a:pt x="145144" y="4319813"/>
                    <a:pt x="134258" y="4279899"/>
                  </a:cubicBezTo>
                  <a:cubicBezTo>
                    <a:pt x="123372" y="4239985"/>
                    <a:pt x="58058" y="4203699"/>
                    <a:pt x="58058" y="4203699"/>
                  </a:cubicBezTo>
                  <a:cubicBezTo>
                    <a:pt x="36287" y="4181928"/>
                    <a:pt x="7258" y="4183742"/>
                    <a:pt x="3629" y="4149271"/>
                  </a:cubicBezTo>
                  <a:cubicBezTo>
                    <a:pt x="0" y="4114800"/>
                    <a:pt x="5443" y="4116614"/>
                    <a:pt x="36286" y="3996871"/>
                  </a:cubicBezTo>
                  <a:cubicBezTo>
                    <a:pt x="67129" y="3877128"/>
                    <a:pt x="137886" y="3594100"/>
                    <a:pt x="188686" y="3430814"/>
                  </a:cubicBezTo>
                  <a:cubicBezTo>
                    <a:pt x="239486" y="3267528"/>
                    <a:pt x="306615" y="3107871"/>
                    <a:pt x="341086" y="3017157"/>
                  </a:cubicBezTo>
                  <a:cubicBezTo>
                    <a:pt x="375557" y="2926443"/>
                    <a:pt x="393701" y="2920999"/>
                    <a:pt x="395515" y="2886528"/>
                  </a:cubicBezTo>
                  <a:cubicBezTo>
                    <a:pt x="397329" y="2852057"/>
                    <a:pt x="351972" y="2835728"/>
                    <a:pt x="351972" y="2810328"/>
                  </a:cubicBezTo>
                  <a:cubicBezTo>
                    <a:pt x="351972" y="2784928"/>
                    <a:pt x="379187" y="2761342"/>
                    <a:pt x="395515" y="2734128"/>
                  </a:cubicBezTo>
                  <a:cubicBezTo>
                    <a:pt x="411844" y="2706914"/>
                    <a:pt x="446315" y="2679699"/>
                    <a:pt x="449943" y="2647042"/>
                  </a:cubicBezTo>
                  <a:cubicBezTo>
                    <a:pt x="453571" y="2614385"/>
                    <a:pt x="422729" y="2590799"/>
                    <a:pt x="417286" y="2538185"/>
                  </a:cubicBezTo>
                  <a:cubicBezTo>
                    <a:pt x="411843" y="2485571"/>
                    <a:pt x="417286" y="2331357"/>
                    <a:pt x="417286" y="2331357"/>
                  </a:cubicBezTo>
                  <a:cubicBezTo>
                    <a:pt x="417286" y="2278743"/>
                    <a:pt x="428172" y="2249713"/>
                    <a:pt x="417286" y="2222499"/>
                  </a:cubicBezTo>
                  <a:cubicBezTo>
                    <a:pt x="406400" y="2195285"/>
                    <a:pt x="368300" y="2186214"/>
                    <a:pt x="351972" y="2168071"/>
                  </a:cubicBezTo>
                  <a:cubicBezTo>
                    <a:pt x="335644" y="2149928"/>
                    <a:pt x="337458" y="2142671"/>
                    <a:pt x="319315" y="2113642"/>
                  </a:cubicBezTo>
                  <a:cubicBezTo>
                    <a:pt x="301172" y="2084613"/>
                    <a:pt x="254001" y="2035627"/>
                    <a:pt x="243115" y="1993899"/>
                  </a:cubicBezTo>
                  <a:cubicBezTo>
                    <a:pt x="232229" y="1952171"/>
                    <a:pt x="263072" y="1903185"/>
                    <a:pt x="254001" y="1863271"/>
                  </a:cubicBezTo>
                  <a:cubicBezTo>
                    <a:pt x="244930" y="1823357"/>
                    <a:pt x="195943" y="1785257"/>
                    <a:pt x="188686" y="1754414"/>
                  </a:cubicBezTo>
                  <a:cubicBezTo>
                    <a:pt x="181429" y="1723571"/>
                    <a:pt x="212272" y="1701800"/>
                    <a:pt x="210458" y="1678214"/>
                  </a:cubicBezTo>
                  <a:cubicBezTo>
                    <a:pt x="208644" y="1654628"/>
                    <a:pt x="177801" y="1632856"/>
                    <a:pt x="177801" y="1612899"/>
                  </a:cubicBezTo>
                  <a:cubicBezTo>
                    <a:pt x="177801" y="1592942"/>
                    <a:pt x="203201" y="1580242"/>
                    <a:pt x="210458" y="1558471"/>
                  </a:cubicBezTo>
                  <a:cubicBezTo>
                    <a:pt x="217715" y="1536700"/>
                    <a:pt x="206829" y="1504042"/>
                    <a:pt x="221343" y="1482271"/>
                  </a:cubicBezTo>
                  <a:cubicBezTo>
                    <a:pt x="235857" y="1460500"/>
                    <a:pt x="281214" y="1442356"/>
                    <a:pt x="297543" y="1427842"/>
                  </a:cubicBezTo>
                  <a:cubicBezTo>
                    <a:pt x="313872" y="1413328"/>
                    <a:pt x="308429" y="1391556"/>
                    <a:pt x="319315" y="1395185"/>
                  </a:cubicBezTo>
                  <a:cubicBezTo>
                    <a:pt x="330201" y="1398814"/>
                    <a:pt x="342901" y="1447800"/>
                    <a:pt x="362858" y="1449614"/>
                  </a:cubicBezTo>
                  <a:cubicBezTo>
                    <a:pt x="382815" y="1451428"/>
                    <a:pt x="422730" y="1429657"/>
                    <a:pt x="439058" y="1406071"/>
                  </a:cubicBezTo>
                  <a:cubicBezTo>
                    <a:pt x="455386" y="1382485"/>
                    <a:pt x="466272" y="1346199"/>
                    <a:pt x="460829" y="1308099"/>
                  </a:cubicBezTo>
                  <a:cubicBezTo>
                    <a:pt x="455386" y="1269999"/>
                    <a:pt x="413658" y="1210128"/>
                    <a:pt x="406401" y="1177471"/>
                  </a:cubicBezTo>
                  <a:cubicBezTo>
                    <a:pt x="399144" y="1144814"/>
                    <a:pt x="417286" y="1132114"/>
                    <a:pt x="417286" y="1112157"/>
                  </a:cubicBezTo>
                  <a:cubicBezTo>
                    <a:pt x="417286" y="1092200"/>
                    <a:pt x="397329" y="1083128"/>
                    <a:pt x="406401" y="1057728"/>
                  </a:cubicBezTo>
                  <a:cubicBezTo>
                    <a:pt x="415473" y="1032328"/>
                    <a:pt x="453572" y="965200"/>
                    <a:pt x="471715" y="959757"/>
                  </a:cubicBezTo>
                  <a:cubicBezTo>
                    <a:pt x="489858" y="954314"/>
                    <a:pt x="500744" y="1021443"/>
                    <a:pt x="515258" y="1025071"/>
                  </a:cubicBezTo>
                  <a:cubicBezTo>
                    <a:pt x="529772" y="1028699"/>
                    <a:pt x="546101" y="1014185"/>
                    <a:pt x="558801" y="981528"/>
                  </a:cubicBezTo>
                  <a:cubicBezTo>
                    <a:pt x="571501" y="948871"/>
                    <a:pt x="578758" y="881742"/>
                    <a:pt x="591458" y="829128"/>
                  </a:cubicBezTo>
                  <a:cubicBezTo>
                    <a:pt x="604158" y="776514"/>
                    <a:pt x="636815" y="700313"/>
                    <a:pt x="635001" y="665842"/>
                  </a:cubicBezTo>
                  <a:cubicBezTo>
                    <a:pt x="633187" y="631371"/>
                    <a:pt x="593272" y="642256"/>
                    <a:pt x="580572" y="622299"/>
                  </a:cubicBezTo>
                  <a:cubicBezTo>
                    <a:pt x="567872" y="602342"/>
                    <a:pt x="584201" y="560613"/>
                    <a:pt x="558801" y="546099"/>
                  </a:cubicBezTo>
                  <a:cubicBezTo>
                    <a:pt x="533401" y="531585"/>
                    <a:pt x="484415" y="544285"/>
                    <a:pt x="428172" y="535214"/>
                  </a:cubicBezTo>
                  <a:cubicBezTo>
                    <a:pt x="371929" y="526143"/>
                    <a:pt x="281215" y="518885"/>
                    <a:pt x="221343" y="491671"/>
                  </a:cubicBezTo>
                  <a:cubicBezTo>
                    <a:pt x="161471" y="464457"/>
                    <a:pt x="94343" y="393699"/>
                    <a:pt x="68943" y="371928"/>
                  </a:cubicBezTo>
                  <a:cubicBezTo>
                    <a:pt x="43543" y="350157"/>
                    <a:pt x="19957" y="384628"/>
                    <a:pt x="68943" y="361042"/>
                  </a:cubicBezTo>
                  <a:cubicBezTo>
                    <a:pt x="117929" y="337456"/>
                    <a:pt x="263072" y="279400"/>
                    <a:pt x="362858" y="230414"/>
                  </a:cubicBezTo>
                  <a:cubicBezTo>
                    <a:pt x="462644" y="181428"/>
                    <a:pt x="582387" y="105228"/>
                    <a:pt x="667658" y="67128"/>
                  </a:cubicBezTo>
                  <a:cubicBezTo>
                    <a:pt x="752929" y="29028"/>
                    <a:pt x="769258" y="3628"/>
                    <a:pt x="874486" y="1814"/>
                  </a:cubicBezTo>
                  <a:cubicBezTo>
                    <a:pt x="979715" y="0"/>
                    <a:pt x="1179286" y="12699"/>
                    <a:pt x="1299029" y="56242"/>
                  </a:cubicBezTo>
                  <a:cubicBezTo>
                    <a:pt x="1418772" y="99785"/>
                    <a:pt x="1514929" y="197757"/>
                    <a:pt x="1592943" y="263071"/>
                  </a:cubicBezTo>
                  <a:cubicBezTo>
                    <a:pt x="1670957" y="328385"/>
                    <a:pt x="1705429" y="390071"/>
                    <a:pt x="1767115" y="448128"/>
                  </a:cubicBezTo>
                  <a:cubicBezTo>
                    <a:pt x="1828801" y="506185"/>
                    <a:pt x="1939472" y="582386"/>
                    <a:pt x="1963058" y="611414"/>
                  </a:cubicBezTo>
                  <a:cubicBezTo>
                    <a:pt x="1986644" y="640442"/>
                    <a:pt x="1939472" y="609599"/>
                    <a:pt x="1908629" y="622299"/>
                  </a:cubicBezTo>
                  <a:cubicBezTo>
                    <a:pt x="1877786" y="634999"/>
                    <a:pt x="1828801" y="673100"/>
                    <a:pt x="1778001" y="687614"/>
                  </a:cubicBezTo>
                  <a:cubicBezTo>
                    <a:pt x="1727201" y="702128"/>
                    <a:pt x="1654629" y="707571"/>
                    <a:pt x="1603829" y="709385"/>
                  </a:cubicBezTo>
                  <a:cubicBezTo>
                    <a:pt x="1553029" y="711199"/>
                    <a:pt x="1489529" y="689428"/>
                    <a:pt x="1473201" y="698499"/>
                  </a:cubicBezTo>
                  <a:cubicBezTo>
                    <a:pt x="1456873" y="707570"/>
                    <a:pt x="1485901" y="713014"/>
                    <a:pt x="1505858" y="763814"/>
                  </a:cubicBezTo>
                  <a:cubicBezTo>
                    <a:pt x="1525815" y="814614"/>
                    <a:pt x="1562100" y="921656"/>
                    <a:pt x="1592943" y="1003299"/>
                  </a:cubicBezTo>
                  <a:cubicBezTo>
                    <a:pt x="1623786" y="1084942"/>
                    <a:pt x="1687286" y="1219200"/>
                    <a:pt x="1690915" y="1253671"/>
                  </a:cubicBezTo>
                  <a:cubicBezTo>
                    <a:pt x="1694544" y="1288142"/>
                    <a:pt x="1634672" y="1204685"/>
                    <a:pt x="1614715" y="1210128"/>
                  </a:cubicBezTo>
                  <a:cubicBezTo>
                    <a:pt x="1594758" y="1215571"/>
                    <a:pt x="1585686" y="1291771"/>
                    <a:pt x="1571172" y="1286328"/>
                  </a:cubicBezTo>
                  <a:cubicBezTo>
                    <a:pt x="1556658" y="1280885"/>
                    <a:pt x="1543958" y="1228271"/>
                    <a:pt x="1527629" y="1177471"/>
                  </a:cubicBezTo>
                  <a:cubicBezTo>
                    <a:pt x="1511301" y="1126671"/>
                    <a:pt x="1487715" y="1023257"/>
                    <a:pt x="1473201" y="981528"/>
                  </a:cubicBezTo>
                  <a:cubicBezTo>
                    <a:pt x="1458687" y="939799"/>
                    <a:pt x="1451429" y="914399"/>
                    <a:pt x="1440543" y="927099"/>
                  </a:cubicBezTo>
                  <a:cubicBezTo>
                    <a:pt x="1429657" y="939799"/>
                    <a:pt x="1413329" y="1008742"/>
                    <a:pt x="1407886" y="1057728"/>
                  </a:cubicBezTo>
                  <a:cubicBezTo>
                    <a:pt x="1402443" y="1106714"/>
                    <a:pt x="1397000" y="1177471"/>
                    <a:pt x="1407886" y="1221014"/>
                  </a:cubicBezTo>
                  <a:cubicBezTo>
                    <a:pt x="1418772" y="1264557"/>
                    <a:pt x="1444172" y="1297214"/>
                    <a:pt x="1473201" y="1318985"/>
                  </a:cubicBezTo>
                  <a:cubicBezTo>
                    <a:pt x="1502230" y="1340756"/>
                    <a:pt x="1562101" y="1337128"/>
                    <a:pt x="1582058" y="1351642"/>
                  </a:cubicBezTo>
                  <a:cubicBezTo>
                    <a:pt x="1602015" y="1366156"/>
                    <a:pt x="1582057" y="1402442"/>
                    <a:pt x="1592943" y="1406071"/>
                  </a:cubicBezTo>
                  <a:cubicBezTo>
                    <a:pt x="1603829" y="1409700"/>
                    <a:pt x="1621972" y="1384300"/>
                    <a:pt x="1647372" y="1373414"/>
                  </a:cubicBezTo>
                  <a:cubicBezTo>
                    <a:pt x="1672772" y="1362528"/>
                    <a:pt x="1725386" y="1318986"/>
                    <a:pt x="1745343" y="1340757"/>
                  </a:cubicBezTo>
                  <a:cubicBezTo>
                    <a:pt x="1765300" y="1362528"/>
                    <a:pt x="1745344" y="1473199"/>
                    <a:pt x="1767115" y="1504042"/>
                  </a:cubicBezTo>
                  <a:cubicBezTo>
                    <a:pt x="1788886" y="1534885"/>
                    <a:pt x="1852386" y="1511300"/>
                    <a:pt x="1875972" y="1525814"/>
                  </a:cubicBezTo>
                  <a:cubicBezTo>
                    <a:pt x="1899558" y="1540328"/>
                    <a:pt x="1888672" y="1574800"/>
                    <a:pt x="1908629" y="1591128"/>
                  </a:cubicBezTo>
                  <a:cubicBezTo>
                    <a:pt x="1928586" y="1607456"/>
                    <a:pt x="1984829" y="1600199"/>
                    <a:pt x="1995715" y="1623785"/>
                  </a:cubicBezTo>
                  <a:cubicBezTo>
                    <a:pt x="2006601" y="1647371"/>
                    <a:pt x="1968500" y="1707242"/>
                    <a:pt x="1973943" y="1732642"/>
                  </a:cubicBezTo>
                  <a:cubicBezTo>
                    <a:pt x="1979386" y="1758042"/>
                    <a:pt x="2001158" y="1745342"/>
                    <a:pt x="2028372" y="1776185"/>
                  </a:cubicBezTo>
                  <a:cubicBezTo>
                    <a:pt x="2055586" y="1807028"/>
                    <a:pt x="2137229" y="1917699"/>
                    <a:pt x="2137229" y="1917699"/>
                  </a:cubicBezTo>
                  <a:cubicBezTo>
                    <a:pt x="2168072" y="1957613"/>
                    <a:pt x="2204357" y="1983014"/>
                    <a:pt x="2213429" y="2015671"/>
                  </a:cubicBezTo>
                  <a:cubicBezTo>
                    <a:pt x="2222501" y="2048328"/>
                    <a:pt x="2215244" y="2064656"/>
                    <a:pt x="2191658" y="2113642"/>
                  </a:cubicBezTo>
                  <a:cubicBezTo>
                    <a:pt x="2168072" y="2162628"/>
                    <a:pt x="2128158" y="2238828"/>
                    <a:pt x="2071915" y="2309585"/>
                  </a:cubicBezTo>
                  <a:cubicBezTo>
                    <a:pt x="2015672" y="2380342"/>
                    <a:pt x="1908630" y="2483756"/>
                    <a:pt x="1854201" y="2538185"/>
                  </a:cubicBezTo>
                  <a:cubicBezTo>
                    <a:pt x="1799772" y="2592614"/>
                    <a:pt x="1779814" y="2608943"/>
                    <a:pt x="1745343" y="2636157"/>
                  </a:cubicBezTo>
                  <a:cubicBezTo>
                    <a:pt x="1710872" y="2663371"/>
                    <a:pt x="1667329" y="2685143"/>
                    <a:pt x="1647372" y="2701471"/>
                  </a:cubicBezTo>
                  <a:cubicBezTo>
                    <a:pt x="1627415" y="2717799"/>
                    <a:pt x="1638301" y="2721428"/>
                    <a:pt x="1625601" y="2734128"/>
                  </a:cubicBezTo>
                  <a:cubicBezTo>
                    <a:pt x="1612901" y="2746828"/>
                    <a:pt x="1583872" y="2770414"/>
                    <a:pt x="1571172" y="2777671"/>
                  </a:cubicBezTo>
                  <a:cubicBezTo>
                    <a:pt x="1558472" y="2784928"/>
                    <a:pt x="1553029" y="2783114"/>
                    <a:pt x="1549401" y="2777671"/>
                  </a:cubicBezTo>
                  <a:cubicBezTo>
                    <a:pt x="1545773" y="2772228"/>
                    <a:pt x="1547587" y="2758621"/>
                    <a:pt x="1549401" y="2745014"/>
                  </a:cubicBezTo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9" name="Image 68" descr="bonneanneegif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0"/>
            <a:ext cx="1838854" cy="1985962"/>
          </a:xfrm>
          <a:prstGeom prst="rect">
            <a:avLst/>
          </a:prstGeom>
        </p:spPr>
      </p:pic>
      <p:pic>
        <p:nvPicPr>
          <p:cNvPr id="70" name="Image 69" descr="bonneanneegif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5400000">
            <a:off x="7231592" y="-73554"/>
            <a:ext cx="1838854" cy="1985962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5162 C 0.00695 0.04259 0.01407 0.03287 0.02101 0.02037 C 0.03993 -0.01528 0.04497 -0.05 0.03108 -0.05532 C 0.01702 -0.06157 -0.01007 -0.03657 -0.02899 -0.00093 C -0.03906 0.01759 -0.04496 0.03542 -0.04705 0.04907 C -0.05 0.05972 -0.05104 0.07037 -0.05104 0.08287 C -0.05104 0.12292 -0.03802 0.15602 -0.02291 0.15602 C -0.00798 0.15602 0.00504 0.12292 0.00504 0.08287 C 0.00504 0.06412 0.00209 0.04606 -0.00295 0.0338 C -0.00503 0.02315 -0.01007 0.01157 -0.01597 1.11022E-16 C -0.03593 -0.03657 -0.06302 -0.06157 -0.07708 -0.05532 C -0.09097 -0.04907 -0.08593 -0.01528 -0.06597 0.0213 C -0.05798 0.03819 -0.04705 0.05255 -0.03593 0.06227 C -0.02795 0.0713 -0.01892 0.0794 -0.00694 0.08727 C 0.029 0.11296 0.06493 0.12454 0.075 0.11389 C 0.08403 0.10324 0.06407 0.07384 0.02795 0.04907 C 0.01302 0.03819 -0.00295 0.03032 -0.01597 0.02477 C -0.02795 0.01944 -0.04305 0.01505 -0.05902 0.0125 C -0.10295 0.00347 -0.14097 0.00602 -0.14392 0.02037 C -0.14791 0.0338 -0.11493 0.05162 -0.071 0.06065 C -0.05104 0.06412 -0.03194 0.06574 -0.01701 0.06481 C -0.00399 0.06481 0.01007 0.06319 0.025 0.06065 C 0.06893 0.05162 0.10209 0.03287 0.09792 0.01944 C 0.09497 0.00602 0.05695 0.00255 0.01302 0.01157 C -0.00798 0.01597 -0.02708 0.02222 -0.03993 0.0294 C -0.05104 0.03472 -0.06198 0.04097 -0.07396 0.04907 C -0.10902 0.07477 -0.13003 0.10324 -0.11996 0.11389 C -0.11093 0.12454 -0.07396 0.11296 -0.03906 0.08819 C -0.02205 0.07569 -0.00798 0.06319 -2.77778E-6 0.05162 Z " pathEditMode="relative" rAng="0" ptsTypes="fffffffffffffffffffffffffffff">
                                      <p:cBhvr>
                                        <p:cTn id="1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" y="-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456 C 0.00921 -0.04953 0.01528 -0.05139 0.02014 -0.05139 C 0.02726 -0.05139 0.03421 -0.04838 0.0382 -0.04375 C 0.05521 -0.0243 0.06823 0.01783 0.06823 0.06806 C 0.06823 0.06829 0.06823 0.06898 0.06823 0.06922 C 0.06823 0.06898 0.06823 0.06991 0.06823 0.07014 C 0.06823 0.12014 0.05521 0.16343 0.0382 0.18264 C 0.03421 0.18635 0.02726 0.18936 0.02014 0.18936 C 0.01528 0.18936 0.00921 0.1875 0.00521 0.18357 C 0.00122 0.17963 -0.00086 0.17477 -0.00086 0.16898 C -0.00086 0.16227 0.00226 0.15672 0.0073 0.15278 C 0.02726 0.13542 0.07119 0.12292 0.12327 0.12292 C 0.12327 0.12315 0.12414 0.12292 0.12414 0.12315 C 0.12414 0.12292 0.12518 0.12292 0.12518 0.12315 C 0.17726 0.12292 0.22223 0.13542 0.24219 0.15278 C 0.24619 0.15672 0.24914 0.16227 0.24914 0.16898 C 0.24914 0.17477 0.24723 0.17963 0.24323 0.18357 C 0.23924 0.1875 0.23421 0.18936 0.22813 0.18936 C 0.22119 0.18936 0.21528 0.18635 0.21129 0.18264 C 0.19323 0.16343 0.18021 0.12014 0.18021 0.06991 C 0.18021 0.07014 0.18021 0.06898 0.18021 0.06922 C 0.18021 0.06898 0.18021 0.06806 0.18021 0.06829 C 0.18021 0.01783 0.19323 -0.0243 0.21129 -0.04467 C 0.21528 -0.04838 0.22119 -0.05139 0.22813 -0.05139 C 0.23421 -0.05139 0.23924 -0.04953 0.24323 -0.0456 C 0.24723 -0.04189 0.24914 -0.03588 0.24914 -0.03125 C 0.24914 -0.0243 0.24619 -0.01875 0.24219 -0.01389 C 0.22223 0.00255 0.17726 0.01505 0.12518 0.01505 C 0.12518 0.01528 0.12518 0.01505 0.12414 0.01505 C 0.12414 0.01528 0.12327 0.01505 0.12327 0.01528 C 0.07119 0.01505 0.02726 0.00255 0.0073 -0.01389 C 0.00226 -0.01875 -0.00086 -0.0243 -0.00086 -0.03125 C -0.00086 -0.03588 0.00122 -0.04189 0.00521 -0.0456 Z " pathEditMode="relative" rAng="0" ptsTypes="fffffffffffffffffffffffffffffffff">
                                      <p:cBhvr>
                                        <p:cTn id="1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" y="11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0.01643 C 1.11022E-16 -0.01041 0.00868 -0.00486 0.01944 -0.00486 C 0.03229 -0.00486 0.03681 -0.01111 0.03872 -0.01435 L 0.0408 -0.01875 C 0.04271 -0.02245 0.04757 -0.02754 0.06198 -0.02754 C 0.07118 -0.02754 0.08177 -0.02291 0.08177 -0.01643 C 0.08177 -0.01041 0.07118 -0.00486 0.06198 -0.00486 C 0.04757 -0.00486 0.04271 -0.01111 0.0408 -0.01435 L 0.03872 -0.01875 C 0.03681 -0.02245 0.03229 -0.02754 0.01944 -0.02754 C 0.00868 -0.02754 1.11022E-16 -0.02291 1.11022E-16 -0.01643 Z " pathEditMode="relative" rAng="0" ptsTypes="ffFffffFfff">
                                      <p:cBhvr>
                                        <p:cTn id="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6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1134 C 3.05556E-6 -0.00347 0.00902 0.00347 0.02014 0.00347 C 0.03316 0.00347 0.03802 -0.00417 0.03993 -0.00833 L 0.04201 -0.01412 C 0.04409 -0.01829 0.04896 -0.02523 0.06389 -0.02523 C 0.07326 -0.02523 0.0842 -0.01921 0.0842 -0.01134 C 0.0842 -0.00347 0.07326 0.00347 0.06389 0.00347 C 0.04896 0.00347 0.04409 -0.00417 0.04201 -0.00833 L 0.03993 -0.01412 C 0.03802 -0.01829 0.03316 -0.02523 0.02014 -0.02523 C 0.00902 -0.02523 3.05556E-6 -0.01921 3.05556E-6 -0.01134 Z " pathEditMode="relative" rAng="0" ptsTypes="ffFffffFfff">
                                      <p:cBhvr>
                                        <p:cTn id="1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5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2" name="Image 41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Forme libre 42"/>
          <p:cNvSpPr/>
          <p:nvPr/>
        </p:nvSpPr>
        <p:spPr>
          <a:xfrm>
            <a:off x="7786710" y="2857496"/>
            <a:ext cx="714380" cy="2403448"/>
          </a:xfrm>
          <a:custGeom>
            <a:avLst/>
            <a:gdLst>
              <a:gd name="connsiteX0" fmla="*/ 1562099 w 3289300"/>
              <a:gd name="connsiteY0" fmla="*/ 1349829 h 6261100"/>
              <a:gd name="connsiteX1" fmla="*/ 1507671 w 3289300"/>
              <a:gd name="connsiteY1" fmla="*/ 1284514 h 6261100"/>
              <a:gd name="connsiteX2" fmla="*/ 1431471 w 3289300"/>
              <a:gd name="connsiteY2" fmla="*/ 1230086 h 6261100"/>
              <a:gd name="connsiteX3" fmla="*/ 1377042 w 3289300"/>
              <a:gd name="connsiteY3" fmla="*/ 1110343 h 6261100"/>
              <a:gd name="connsiteX4" fmla="*/ 1300842 w 3289300"/>
              <a:gd name="connsiteY4" fmla="*/ 1012372 h 6261100"/>
              <a:gd name="connsiteX5" fmla="*/ 1213757 w 3289300"/>
              <a:gd name="connsiteY5" fmla="*/ 914400 h 6261100"/>
              <a:gd name="connsiteX6" fmla="*/ 1235528 w 3289300"/>
              <a:gd name="connsiteY6" fmla="*/ 838200 h 6261100"/>
              <a:gd name="connsiteX7" fmla="*/ 1202871 w 3289300"/>
              <a:gd name="connsiteY7" fmla="*/ 620486 h 6261100"/>
              <a:gd name="connsiteX8" fmla="*/ 1191985 w 3289300"/>
              <a:gd name="connsiteY8" fmla="*/ 500743 h 6261100"/>
              <a:gd name="connsiteX9" fmla="*/ 1333499 w 3289300"/>
              <a:gd name="connsiteY9" fmla="*/ 337457 h 6261100"/>
              <a:gd name="connsiteX10" fmla="*/ 1540328 w 3289300"/>
              <a:gd name="connsiteY10" fmla="*/ 185057 h 6261100"/>
              <a:gd name="connsiteX11" fmla="*/ 1649185 w 3289300"/>
              <a:gd name="connsiteY11" fmla="*/ 108857 h 6261100"/>
              <a:gd name="connsiteX12" fmla="*/ 1681842 w 3289300"/>
              <a:gd name="connsiteY12" fmla="*/ 10886 h 6261100"/>
              <a:gd name="connsiteX13" fmla="*/ 1856014 w 3289300"/>
              <a:gd name="connsiteY13" fmla="*/ 43543 h 6261100"/>
              <a:gd name="connsiteX14" fmla="*/ 1932214 w 3289300"/>
              <a:gd name="connsiteY14" fmla="*/ 87086 h 6261100"/>
              <a:gd name="connsiteX15" fmla="*/ 2149928 w 3289300"/>
              <a:gd name="connsiteY15" fmla="*/ 141514 h 6261100"/>
              <a:gd name="connsiteX16" fmla="*/ 2226128 w 3289300"/>
              <a:gd name="connsiteY16" fmla="*/ 261257 h 6261100"/>
              <a:gd name="connsiteX17" fmla="*/ 2422071 w 3289300"/>
              <a:gd name="connsiteY17" fmla="*/ 337457 h 6261100"/>
              <a:gd name="connsiteX18" fmla="*/ 2509157 w 3289300"/>
              <a:gd name="connsiteY18" fmla="*/ 446314 h 6261100"/>
              <a:gd name="connsiteX19" fmla="*/ 2541814 w 3289300"/>
              <a:gd name="connsiteY19" fmla="*/ 576943 h 6261100"/>
              <a:gd name="connsiteX20" fmla="*/ 2541814 w 3289300"/>
              <a:gd name="connsiteY20" fmla="*/ 718457 h 6261100"/>
              <a:gd name="connsiteX21" fmla="*/ 2530928 w 3289300"/>
              <a:gd name="connsiteY21" fmla="*/ 805543 h 6261100"/>
              <a:gd name="connsiteX22" fmla="*/ 2574471 w 3289300"/>
              <a:gd name="connsiteY22" fmla="*/ 838200 h 6261100"/>
              <a:gd name="connsiteX23" fmla="*/ 2541814 w 3289300"/>
              <a:gd name="connsiteY23" fmla="*/ 957943 h 6261100"/>
              <a:gd name="connsiteX24" fmla="*/ 2432957 w 3289300"/>
              <a:gd name="connsiteY24" fmla="*/ 1077686 h 6261100"/>
              <a:gd name="connsiteX25" fmla="*/ 2345871 w 3289300"/>
              <a:gd name="connsiteY25" fmla="*/ 1099457 h 6261100"/>
              <a:gd name="connsiteX26" fmla="*/ 2302328 w 3289300"/>
              <a:gd name="connsiteY26" fmla="*/ 1230086 h 6261100"/>
              <a:gd name="connsiteX27" fmla="*/ 2334985 w 3289300"/>
              <a:gd name="connsiteY27" fmla="*/ 1262743 h 6261100"/>
              <a:gd name="connsiteX28" fmla="*/ 2465614 w 3289300"/>
              <a:gd name="connsiteY28" fmla="*/ 1382486 h 6261100"/>
              <a:gd name="connsiteX29" fmla="*/ 2509157 w 3289300"/>
              <a:gd name="connsiteY29" fmla="*/ 1436914 h 6261100"/>
              <a:gd name="connsiteX30" fmla="*/ 2737757 w 3289300"/>
              <a:gd name="connsiteY30" fmla="*/ 1502229 h 6261100"/>
              <a:gd name="connsiteX31" fmla="*/ 2933699 w 3289300"/>
              <a:gd name="connsiteY31" fmla="*/ 1545772 h 6261100"/>
              <a:gd name="connsiteX32" fmla="*/ 3118757 w 3289300"/>
              <a:gd name="connsiteY32" fmla="*/ 1589314 h 6261100"/>
              <a:gd name="connsiteX33" fmla="*/ 3238499 w 3289300"/>
              <a:gd name="connsiteY33" fmla="*/ 1872343 h 6261100"/>
              <a:gd name="connsiteX34" fmla="*/ 3271157 w 3289300"/>
              <a:gd name="connsiteY34" fmla="*/ 2351314 h 6261100"/>
              <a:gd name="connsiteX35" fmla="*/ 3129642 w 3289300"/>
              <a:gd name="connsiteY35" fmla="*/ 2873829 h 6261100"/>
              <a:gd name="connsiteX36" fmla="*/ 3107871 w 3289300"/>
              <a:gd name="connsiteY36" fmla="*/ 3015343 h 6261100"/>
              <a:gd name="connsiteX37" fmla="*/ 3216728 w 3289300"/>
              <a:gd name="connsiteY37" fmla="*/ 3167743 h 6261100"/>
              <a:gd name="connsiteX38" fmla="*/ 3140528 w 3289300"/>
              <a:gd name="connsiteY38" fmla="*/ 3211286 h 6261100"/>
              <a:gd name="connsiteX39" fmla="*/ 3009899 w 3289300"/>
              <a:gd name="connsiteY39" fmla="*/ 3243943 h 6261100"/>
              <a:gd name="connsiteX40" fmla="*/ 2944585 w 3289300"/>
              <a:gd name="connsiteY40" fmla="*/ 3439886 h 6261100"/>
              <a:gd name="connsiteX41" fmla="*/ 2890157 w 3289300"/>
              <a:gd name="connsiteY41" fmla="*/ 3505200 h 6261100"/>
              <a:gd name="connsiteX42" fmla="*/ 2661557 w 3289300"/>
              <a:gd name="connsiteY42" fmla="*/ 3461657 h 6261100"/>
              <a:gd name="connsiteX43" fmla="*/ 2639785 w 3289300"/>
              <a:gd name="connsiteY43" fmla="*/ 3505200 h 6261100"/>
              <a:gd name="connsiteX44" fmla="*/ 2520042 w 3289300"/>
              <a:gd name="connsiteY44" fmla="*/ 3820886 h 6261100"/>
              <a:gd name="connsiteX45" fmla="*/ 2258785 w 3289300"/>
              <a:gd name="connsiteY45" fmla="*/ 4234543 h 6261100"/>
              <a:gd name="connsiteX46" fmla="*/ 2084614 w 3289300"/>
              <a:gd name="connsiteY46" fmla="*/ 4550229 h 6261100"/>
              <a:gd name="connsiteX47" fmla="*/ 2030185 w 3289300"/>
              <a:gd name="connsiteY47" fmla="*/ 4680857 h 6261100"/>
              <a:gd name="connsiteX48" fmla="*/ 2084614 w 3289300"/>
              <a:gd name="connsiteY48" fmla="*/ 4844143 h 6261100"/>
              <a:gd name="connsiteX49" fmla="*/ 2171699 w 3289300"/>
              <a:gd name="connsiteY49" fmla="*/ 5050972 h 6261100"/>
              <a:gd name="connsiteX50" fmla="*/ 2226128 w 3289300"/>
              <a:gd name="connsiteY50" fmla="*/ 5214257 h 6261100"/>
              <a:gd name="connsiteX51" fmla="*/ 2160814 w 3289300"/>
              <a:gd name="connsiteY51" fmla="*/ 5344886 h 6261100"/>
              <a:gd name="connsiteX52" fmla="*/ 2237014 w 3289300"/>
              <a:gd name="connsiteY52" fmla="*/ 5388429 h 6261100"/>
              <a:gd name="connsiteX53" fmla="*/ 2389414 w 3289300"/>
              <a:gd name="connsiteY53" fmla="*/ 5442857 h 6261100"/>
              <a:gd name="connsiteX54" fmla="*/ 2389414 w 3289300"/>
              <a:gd name="connsiteY54" fmla="*/ 5617029 h 6261100"/>
              <a:gd name="connsiteX55" fmla="*/ 2291442 w 3289300"/>
              <a:gd name="connsiteY55" fmla="*/ 5606143 h 6261100"/>
              <a:gd name="connsiteX56" fmla="*/ 2345871 w 3289300"/>
              <a:gd name="connsiteY56" fmla="*/ 5671457 h 6261100"/>
              <a:gd name="connsiteX57" fmla="*/ 2389414 w 3289300"/>
              <a:gd name="connsiteY57" fmla="*/ 5791200 h 6261100"/>
              <a:gd name="connsiteX58" fmla="*/ 2498271 w 3289300"/>
              <a:gd name="connsiteY58" fmla="*/ 5900057 h 6261100"/>
              <a:gd name="connsiteX59" fmla="*/ 2530928 w 3289300"/>
              <a:gd name="connsiteY59" fmla="*/ 6041572 h 6261100"/>
              <a:gd name="connsiteX60" fmla="*/ 2334985 w 3289300"/>
              <a:gd name="connsiteY60" fmla="*/ 6117772 h 6261100"/>
              <a:gd name="connsiteX61" fmla="*/ 2062842 w 3289300"/>
              <a:gd name="connsiteY61" fmla="*/ 6106886 h 6261100"/>
              <a:gd name="connsiteX62" fmla="*/ 1899557 w 3289300"/>
              <a:gd name="connsiteY62" fmla="*/ 6063343 h 6261100"/>
              <a:gd name="connsiteX63" fmla="*/ 1845128 w 3289300"/>
              <a:gd name="connsiteY63" fmla="*/ 6019800 h 6261100"/>
              <a:gd name="connsiteX64" fmla="*/ 1845128 w 3289300"/>
              <a:gd name="connsiteY64" fmla="*/ 5932714 h 6261100"/>
              <a:gd name="connsiteX65" fmla="*/ 1790699 w 3289300"/>
              <a:gd name="connsiteY65" fmla="*/ 5856514 h 6261100"/>
              <a:gd name="connsiteX66" fmla="*/ 1812471 w 3289300"/>
              <a:gd name="connsiteY66" fmla="*/ 5769429 h 6261100"/>
              <a:gd name="connsiteX67" fmla="*/ 1725385 w 3289300"/>
              <a:gd name="connsiteY67" fmla="*/ 5780314 h 6261100"/>
              <a:gd name="connsiteX68" fmla="*/ 1638299 w 3289300"/>
              <a:gd name="connsiteY68" fmla="*/ 5736772 h 6261100"/>
              <a:gd name="connsiteX69" fmla="*/ 1605642 w 3289300"/>
              <a:gd name="connsiteY69" fmla="*/ 5682343 h 6261100"/>
              <a:gd name="connsiteX70" fmla="*/ 1703614 w 3289300"/>
              <a:gd name="connsiteY70" fmla="*/ 5584372 h 6261100"/>
              <a:gd name="connsiteX71" fmla="*/ 1616528 w 3289300"/>
              <a:gd name="connsiteY71" fmla="*/ 5486400 h 6261100"/>
              <a:gd name="connsiteX72" fmla="*/ 1485899 w 3289300"/>
              <a:gd name="connsiteY72" fmla="*/ 5355772 h 6261100"/>
              <a:gd name="connsiteX73" fmla="*/ 1420585 w 3289300"/>
              <a:gd name="connsiteY73" fmla="*/ 5431972 h 6261100"/>
              <a:gd name="connsiteX74" fmla="*/ 1398814 w 3289300"/>
              <a:gd name="connsiteY74" fmla="*/ 5508172 h 6261100"/>
              <a:gd name="connsiteX75" fmla="*/ 1257299 w 3289300"/>
              <a:gd name="connsiteY75" fmla="*/ 5551714 h 6261100"/>
              <a:gd name="connsiteX76" fmla="*/ 1279071 w 3289300"/>
              <a:gd name="connsiteY76" fmla="*/ 5627914 h 6261100"/>
              <a:gd name="connsiteX77" fmla="*/ 1344385 w 3289300"/>
              <a:gd name="connsiteY77" fmla="*/ 5671457 h 6261100"/>
              <a:gd name="connsiteX78" fmla="*/ 1333499 w 3289300"/>
              <a:gd name="connsiteY78" fmla="*/ 5725886 h 6261100"/>
              <a:gd name="connsiteX79" fmla="*/ 1344385 w 3289300"/>
              <a:gd name="connsiteY79" fmla="*/ 5802086 h 6261100"/>
              <a:gd name="connsiteX80" fmla="*/ 1300842 w 3289300"/>
              <a:gd name="connsiteY80" fmla="*/ 5845629 h 6261100"/>
              <a:gd name="connsiteX81" fmla="*/ 1333499 w 3289300"/>
              <a:gd name="connsiteY81" fmla="*/ 5954486 h 6261100"/>
              <a:gd name="connsiteX82" fmla="*/ 1279071 w 3289300"/>
              <a:gd name="connsiteY82" fmla="*/ 6041572 h 6261100"/>
              <a:gd name="connsiteX83" fmla="*/ 1072242 w 3289300"/>
              <a:gd name="connsiteY83" fmla="*/ 6096000 h 6261100"/>
              <a:gd name="connsiteX84" fmla="*/ 821871 w 3289300"/>
              <a:gd name="connsiteY84" fmla="*/ 6183086 h 6261100"/>
              <a:gd name="connsiteX85" fmla="*/ 582385 w 3289300"/>
              <a:gd name="connsiteY85" fmla="*/ 6237514 h 6261100"/>
              <a:gd name="connsiteX86" fmla="*/ 408214 w 3289300"/>
              <a:gd name="connsiteY86" fmla="*/ 6259286 h 6261100"/>
              <a:gd name="connsiteX87" fmla="*/ 190499 w 3289300"/>
              <a:gd name="connsiteY87" fmla="*/ 6226629 h 6261100"/>
              <a:gd name="connsiteX88" fmla="*/ 16328 w 3289300"/>
              <a:gd name="connsiteY88" fmla="*/ 6150429 h 6261100"/>
              <a:gd name="connsiteX89" fmla="*/ 92528 w 3289300"/>
              <a:gd name="connsiteY89" fmla="*/ 6041572 h 6261100"/>
              <a:gd name="connsiteX90" fmla="*/ 255814 w 3289300"/>
              <a:gd name="connsiteY90" fmla="*/ 5965372 h 6261100"/>
              <a:gd name="connsiteX91" fmla="*/ 332014 w 3289300"/>
              <a:gd name="connsiteY91" fmla="*/ 5910943 h 6261100"/>
              <a:gd name="connsiteX92" fmla="*/ 375557 w 3289300"/>
              <a:gd name="connsiteY92" fmla="*/ 5834743 h 6261100"/>
              <a:gd name="connsiteX93" fmla="*/ 440871 w 3289300"/>
              <a:gd name="connsiteY93" fmla="*/ 5791200 h 6261100"/>
              <a:gd name="connsiteX94" fmla="*/ 484414 w 3289300"/>
              <a:gd name="connsiteY94" fmla="*/ 5736772 h 6261100"/>
              <a:gd name="connsiteX95" fmla="*/ 571499 w 3289300"/>
              <a:gd name="connsiteY95" fmla="*/ 5671457 h 6261100"/>
              <a:gd name="connsiteX96" fmla="*/ 593271 w 3289300"/>
              <a:gd name="connsiteY96" fmla="*/ 5584372 h 6261100"/>
              <a:gd name="connsiteX97" fmla="*/ 658585 w 3289300"/>
              <a:gd name="connsiteY97" fmla="*/ 5497286 h 6261100"/>
              <a:gd name="connsiteX98" fmla="*/ 691242 w 3289300"/>
              <a:gd name="connsiteY98" fmla="*/ 5388429 h 6261100"/>
              <a:gd name="connsiteX99" fmla="*/ 734785 w 3289300"/>
              <a:gd name="connsiteY99" fmla="*/ 5355772 h 6261100"/>
              <a:gd name="connsiteX100" fmla="*/ 745671 w 3289300"/>
              <a:gd name="connsiteY100" fmla="*/ 5236029 h 6261100"/>
              <a:gd name="connsiteX101" fmla="*/ 876299 w 3289300"/>
              <a:gd name="connsiteY101" fmla="*/ 5007429 h 6261100"/>
              <a:gd name="connsiteX102" fmla="*/ 952499 w 3289300"/>
              <a:gd name="connsiteY102" fmla="*/ 4865914 h 6261100"/>
              <a:gd name="connsiteX103" fmla="*/ 952499 w 3289300"/>
              <a:gd name="connsiteY103" fmla="*/ 4757057 h 6261100"/>
              <a:gd name="connsiteX104" fmla="*/ 1039585 w 3289300"/>
              <a:gd name="connsiteY104" fmla="*/ 4626429 h 6261100"/>
              <a:gd name="connsiteX105" fmla="*/ 1006928 w 3289300"/>
              <a:gd name="connsiteY105" fmla="*/ 4561114 h 6261100"/>
              <a:gd name="connsiteX106" fmla="*/ 963385 w 3289300"/>
              <a:gd name="connsiteY106" fmla="*/ 4299857 h 6261100"/>
              <a:gd name="connsiteX107" fmla="*/ 974271 w 3289300"/>
              <a:gd name="connsiteY107" fmla="*/ 3973286 h 6261100"/>
              <a:gd name="connsiteX108" fmla="*/ 1017814 w 3289300"/>
              <a:gd name="connsiteY108" fmla="*/ 3831772 h 6261100"/>
              <a:gd name="connsiteX109" fmla="*/ 996042 w 3289300"/>
              <a:gd name="connsiteY109" fmla="*/ 3679372 h 6261100"/>
              <a:gd name="connsiteX110" fmla="*/ 974271 w 3289300"/>
              <a:gd name="connsiteY110" fmla="*/ 3548743 h 6261100"/>
              <a:gd name="connsiteX111" fmla="*/ 919842 w 3289300"/>
              <a:gd name="connsiteY111" fmla="*/ 3614057 h 6261100"/>
              <a:gd name="connsiteX112" fmla="*/ 908957 w 3289300"/>
              <a:gd name="connsiteY112" fmla="*/ 3690257 h 6261100"/>
              <a:gd name="connsiteX113" fmla="*/ 876299 w 3289300"/>
              <a:gd name="connsiteY113" fmla="*/ 3679372 h 6261100"/>
              <a:gd name="connsiteX114" fmla="*/ 854528 w 3289300"/>
              <a:gd name="connsiteY114" fmla="*/ 3712029 h 6261100"/>
              <a:gd name="connsiteX115" fmla="*/ 930728 w 3289300"/>
              <a:gd name="connsiteY115" fmla="*/ 3755572 h 6261100"/>
              <a:gd name="connsiteX116" fmla="*/ 854528 w 3289300"/>
              <a:gd name="connsiteY116" fmla="*/ 3820886 h 6261100"/>
              <a:gd name="connsiteX117" fmla="*/ 691242 w 3289300"/>
              <a:gd name="connsiteY117" fmla="*/ 3777343 h 6261100"/>
              <a:gd name="connsiteX118" fmla="*/ 636814 w 3289300"/>
              <a:gd name="connsiteY118" fmla="*/ 3722914 h 6261100"/>
              <a:gd name="connsiteX119" fmla="*/ 636814 w 3289300"/>
              <a:gd name="connsiteY119" fmla="*/ 3635829 h 6261100"/>
              <a:gd name="connsiteX120" fmla="*/ 636814 w 3289300"/>
              <a:gd name="connsiteY120" fmla="*/ 3505200 h 6261100"/>
              <a:gd name="connsiteX121" fmla="*/ 560614 w 3289300"/>
              <a:gd name="connsiteY121" fmla="*/ 3483429 h 6261100"/>
              <a:gd name="connsiteX122" fmla="*/ 604157 w 3289300"/>
              <a:gd name="connsiteY122" fmla="*/ 3341914 h 6261100"/>
              <a:gd name="connsiteX123" fmla="*/ 702128 w 3289300"/>
              <a:gd name="connsiteY123" fmla="*/ 2754086 h 6261100"/>
              <a:gd name="connsiteX124" fmla="*/ 778328 w 3289300"/>
              <a:gd name="connsiteY124" fmla="*/ 2242457 h 6261100"/>
              <a:gd name="connsiteX125" fmla="*/ 854528 w 3289300"/>
              <a:gd name="connsiteY125" fmla="*/ 1872343 h 6261100"/>
              <a:gd name="connsiteX126" fmla="*/ 854528 w 3289300"/>
              <a:gd name="connsiteY126" fmla="*/ 1709057 h 6261100"/>
              <a:gd name="connsiteX127" fmla="*/ 898071 w 3289300"/>
              <a:gd name="connsiteY127" fmla="*/ 1621972 h 6261100"/>
              <a:gd name="connsiteX128" fmla="*/ 1104899 w 3289300"/>
              <a:gd name="connsiteY128" fmla="*/ 1567543 h 6261100"/>
              <a:gd name="connsiteX129" fmla="*/ 1300842 w 3289300"/>
              <a:gd name="connsiteY129" fmla="*/ 1502229 h 6261100"/>
              <a:gd name="connsiteX130" fmla="*/ 1377042 w 3289300"/>
              <a:gd name="connsiteY130" fmla="*/ 1469572 h 6261100"/>
              <a:gd name="connsiteX131" fmla="*/ 1387928 w 3289300"/>
              <a:gd name="connsiteY131" fmla="*/ 1415143 h 6261100"/>
              <a:gd name="connsiteX132" fmla="*/ 1529442 w 3289300"/>
              <a:gd name="connsiteY132" fmla="*/ 1426029 h 6261100"/>
              <a:gd name="connsiteX133" fmla="*/ 1562099 w 3289300"/>
              <a:gd name="connsiteY133" fmla="*/ 1349829 h 6261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</a:cxnLst>
            <a:rect l="l" t="t" r="r" b="b"/>
            <a:pathLst>
              <a:path w="3289300" h="6261100">
                <a:moveTo>
                  <a:pt x="1562099" y="1349829"/>
                </a:moveTo>
                <a:cubicBezTo>
                  <a:pt x="1558470" y="1326243"/>
                  <a:pt x="1529442" y="1304471"/>
                  <a:pt x="1507671" y="1284514"/>
                </a:cubicBezTo>
                <a:cubicBezTo>
                  <a:pt x="1485900" y="1264557"/>
                  <a:pt x="1453242" y="1259114"/>
                  <a:pt x="1431471" y="1230086"/>
                </a:cubicBezTo>
                <a:cubicBezTo>
                  <a:pt x="1409700" y="1201058"/>
                  <a:pt x="1398813" y="1146629"/>
                  <a:pt x="1377042" y="1110343"/>
                </a:cubicBezTo>
                <a:cubicBezTo>
                  <a:pt x="1355271" y="1074057"/>
                  <a:pt x="1328056" y="1045029"/>
                  <a:pt x="1300842" y="1012372"/>
                </a:cubicBezTo>
                <a:cubicBezTo>
                  <a:pt x="1273628" y="979715"/>
                  <a:pt x="1224643" y="943429"/>
                  <a:pt x="1213757" y="914400"/>
                </a:cubicBezTo>
                <a:cubicBezTo>
                  <a:pt x="1202871" y="885371"/>
                  <a:pt x="1237342" y="887186"/>
                  <a:pt x="1235528" y="838200"/>
                </a:cubicBezTo>
                <a:cubicBezTo>
                  <a:pt x="1233714" y="789214"/>
                  <a:pt x="1210128" y="676729"/>
                  <a:pt x="1202871" y="620486"/>
                </a:cubicBezTo>
                <a:cubicBezTo>
                  <a:pt x="1195614" y="564243"/>
                  <a:pt x="1170214" y="547914"/>
                  <a:pt x="1191985" y="500743"/>
                </a:cubicBezTo>
                <a:cubicBezTo>
                  <a:pt x="1213756" y="453572"/>
                  <a:pt x="1275442" y="390071"/>
                  <a:pt x="1333499" y="337457"/>
                </a:cubicBezTo>
                <a:cubicBezTo>
                  <a:pt x="1391556" y="284843"/>
                  <a:pt x="1487714" y="223157"/>
                  <a:pt x="1540328" y="185057"/>
                </a:cubicBezTo>
                <a:cubicBezTo>
                  <a:pt x="1592942" y="146957"/>
                  <a:pt x="1625599" y="137885"/>
                  <a:pt x="1649185" y="108857"/>
                </a:cubicBezTo>
                <a:cubicBezTo>
                  <a:pt x="1672771" y="79829"/>
                  <a:pt x="1647370" y="21772"/>
                  <a:pt x="1681842" y="10886"/>
                </a:cubicBezTo>
                <a:cubicBezTo>
                  <a:pt x="1716314" y="0"/>
                  <a:pt x="1814285" y="30843"/>
                  <a:pt x="1856014" y="43543"/>
                </a:cubicBezTo>
                <a:cubicBezTo>
                  <a:pt x="1897743" y="56243"/>
                  <a:pt x="1883228" y="70758"/>
                  <a:pt x="1932214" y="87086"/>
                </a:cubicBezTo>
                <a:cubicBezTo>
                  <a:pt x="1981200" y="103414"/>
                  <a:pt x="2100942" y="112486"/>
                  <a:pt x="2149928" y="141514"/>
                </a:cubicBezTo>
                <a:cubicBezTo>
                  <a:pt x="2198914" y="170543"/>
                  <a:pt x="2180771" y="228600"/>
                  <a:pt x="2226128" y="261257"/>
                </a:cubicBezTo>
                <a:cubicBezTo>
                  <a:pt x="2271485" y="293914"/>
                  <a:pt x="2374900" y="306614"/>
                  <a:pt x="2422071" y="337457"/>
                </a:cubicBezTo>
                <a:cubicBezTo>
                  <a:pt x="2469242" y="368300"/>
                  <a:pt x="2489200" y="406400"/>
                  <a:pt x="2509157" y="446314"/>
                </a:cubicBezTo>
                <a:cubicBezTo>
                  <a:pt x="2529114" y="486228"/>
                  <a:pt x="2536371" y="531586"/>
                  <a:pt x="2541814" y="576943"/>
                </a:cubicBezTo>
                <a:cubicBezTo>
                  <a:pt x="2547257" y="622300"/>
                  <a:pt x="2543628" y="680357"/>
                  <a:pt x="2541814" y="718457"/>
                </a:cubicBezTo>
                <a:cubicBezTo>
                  <a:pt x="2540000" y="756557"/>
                  <a:pt x="2525485" y="785586"/>
                  <a:pt x="2530928" y="805543"/>
                </a:cubicBezTo>
                <a:cubicBezTo>
                  <a:pt x="2536371" y="825500"/>
                  <a:pt x="2572657" y="812800"/>
                  <a:pt x="2574471" y="838200"/>
                </a:cubicBezTo>
                <a:cubicBezTo>
                  <a:pt x="2576285" y="863600"/>
                  <a:pt x="2565400" y="918029"/>
                  <a:pt x="2541814" y="957943"/>
                </a:cubicBezTo>
                <a:cubicBezTo>
                  <a:pt x="2518228" y="997857"/>
                  <a:pt x="2465614" y="1054100"/>
                  <a:pt x="2432957" y="1077686"/>
                </a:cubicBezTo>
                <a:cubicBezTo>
                  <a:pt x="2400300" y="1101272"/>
                  <a:pt x="2367642" y="1074057"/>
                  <a:pt x="2345871" y="1099457"/>
                </a:cubicBezTo>
                <a:cubicBezTo>
                  <a:pt x="2324100" y="1124857"/>
                  <a:pt x="2304142" y="1202872"/>
                  <a:pt x="2302328" y="1230086"/>
                </a:cubicBezTo>
                <a:cubicBezTo>
                  <a:pt x="2300514" y="1257300"/>
                  <a:pt x="2307771" y="1237343"/>
                  <a:pt x="2334985" y="1262743"/>
                </a:cubicBezTo>
                <a:cubicBezTo>
                  <a:pt x="2362199" y="1288143"/>
                  <a:pt x="2436585" y="1353458"/>
                  <a:pt x="2465614" y="1382486"/>
                </a:cubicBezTo>
                <a:cubicBezTo>
                  <a:pt x="2494643" y="1411514"/>
                  <a:pt x="2463800" y="1416957"/>
                  <a:pt x="2509157" y="1436914"/>
                </a:cubicBezTo>
                <a:cubicBezTo>
                  <a:pt x="2554514" y="1456871"/>
                  <a:pt x="2667000" y="1484086"/>
                  <a:pt x="2737757" y="1502229"/>
                </a:cubicBezTo>
                <a:cubicBezTo>
                  <a:pt x="2808514" y="1520372"/>
                  <a:pt x="2933699" y="1545772"/>
                  <a:pt x="2933699" y="1545772"/>
                </a:cubicBezTo>
                <a:cubicBezTo>
                  <a:pt x="2997199" y="1560286"/>
                  <a:pt x="3067957" y="1534885"/>
                  <a:pt x="3118757" y="1589314"/>
                </a:cubicBezTo>
                <a:cubicBezTo>
                  <a:pt x="3169557" y="1643743"/>
                  <a:pt x="3213099" y="1745343"/>
                  <a:pt x="3238499" y="1872343"/>
                </a:cubicBezTo>
                <a:cubicBezTo>
                  <a:pt x="3263899" y="1999343"/>
                  <a:pt x="3289300" y="2184400"/>
                  <a:pt x="3271157" y="2351314"/>
                </a:cubicBezTo>
                <a:cubicBezTo>
                  <a:pt x="3253014" y="2518228"/>
                  <a:pt x="3156856" y="2763158"/>
                  <a:pt x="3129642" y="2873829"/>
                </a:cubicBezTo>
                <a:cubicBezTo>
                  <a:pt x="3102428" y="2984500"/>
                  <a:pt x="3093357" y="2966357"/>
                  <a:pt x="3107871" y="3015343"/>
                </a:cubicBezTo>
                <a:cubicBezTo>
                  <a:pt x="3122385" y="3064329"/>
                  <a:pt x="3211285" y="3135086"/>
                  <a:pt x="3216728" y="3167743"/>
                </a:cubicBezTo>
                <a:cubicBezTo>
                  <a:pt x="3222171" y="3200400"/>
                  <a:pt x="3175000" y="3198586"/>
                  <a:pt x="3140528" y="3211286"/>
                </a:cubicBezTo>
                <a:cubicBezTo>
                  <a:pt x="3106057" y="3223986"/>
                  <a:pt x="3042556" y="3205843"/>
                  <a:pt x="3009899" y="3243943"/>
                </a:cubicBezTo>
                <a:cubicBezTo>
                  <a:pt x="2977242" y="3282043"/>
                  <a:pt x="2964542" y="3396343"/>
                  <a:pt x="2944585" y="3439886"/>
                </a:cubicBezTo>
                <a:cubicBezTo>
                  <a:pt x="2924628" y="3483429"/>
                  <a:pt x="2937328" y="3501572"/>
                  <a:pt x="2890157" y="3505200"/>
                </a:cubicBezTo>
                <a:cubicBezTo>
                  <a:pt x="2842986" y="3508828"/>
                  <a:pt x="2703286" y="3461657"/>
                  <a:pt x="2661557" y="3461657"/>
                </a:cubicBezTo>
                <a:cubicBezTo>
                  <a:pt x="2619828" y="3461657"/>
                  <a:pt x="2663371" y="3445329"/>
                  <a:pt x="2639785" y="3505200"/>
                </a:cubicBezTo>
                <a:cubicBezTo>
                  <a:pt x="2616199" y="3565071"/>
                  <a:pt x="2583542" y="3699329"/>
                  <a:pt x="2520042" y="3820886"/>
                </a:cubicBezTo>
                <a:cubicBezTo>
                  <a:pt x="2456542" y="3942443"/>
                  <a:pt x="2331356" y="4112986"/>
                  <a:pt x="2258785" y="4234543"/>
                </a:cubicBezTo>
                <a:cubicBezTo>
                  <a:pt x="2186214" y="4356100"/>
                  <a:pt x="2122714" y="4475843"/>
                  <a:pt x="2084614" y="4550229"/>
                </a:cubicBezTo>
                <a:cubicBezTo>
                  <a:pt x="2046514" y="4624615"/>
                  <a:pt x="2030185" y="4631871"/>
                  <a:pt x="2030185" y="4680857"/>
                </a:cubicBezTo>
                <a:cubicBezTo>
                  <a:pt x="2030185" y="4729843"/>
                  <a:pt x="2061028" y="4782457"/>
                  <a:pt x="2084614" y="4844143"/>
                </a:cubicBezTo>
                <a:cubicBezTo>
                  <a:pt x="2108200" y="4905829"/>
                  <a:pt x="2148113" y="4989286"/>
                  <a:pt x="2171699" y="5050972"/>
                </a:cubicBezTo>
                <a:cubicBezTo>
                  <a:pt x="2195285" y="5112658"/>
                  <a:pt x="2227942" y="5165271"/>
                  <a:pt x="2226128" y="5214257"/>
                </a:cubicBezTo>
                <a:cubicBezTo>
                  <a:pt x="2224314" y="5263243"/>
                  <a:pt x="2159000" y="5315857"/>
                  <a:pt x="2160814" y="5344886"/>
                </a:cubicBezTo>
                <a:cubicBezTo>
                  <a:pt x="2162628" y="5373915"/>
                  <a:pt x="2198914" y="5372101"/>
                  <a:pt x="2237014" y="5388429"/>
                </a:cubicBezTo>
                <a:cubicBezTo>
                  <a:pt x="2275114" y="5404757"/>
                  <a:pt x="2364014" y="5404757"/>
                  <a:pt x="2389414" y="5442857"/>
                </a:cubicBezTo>
                <a:cubicBezTo>
                  <a:pt x="2414814" y="5480957"/>
                  <a:pt x="2405743" y="5589815"/>
                  <a:pt x="2389414" y="5617029"/>
                </a:cubicBezTo>
                <a:cubicBezTo>
                  <a:pt x="2373085" y="5644243"/>
                  <a:pt x="2298699" y="5597072"/>
                  <a:pt x="2291442" y="5606143"/>
                </a:cubicBezTo>
                <a:cubicBezTo>
                  <a:pt x="2284185" y="5615214"/>
                  <a:pt x="2329542" y="5640614"/>
                  <a:pt x="2345871" y="5671457"/>
                </a:cubicBezTo>
                <a:cubicBezTo>
                  <a:pt x="2362200" y="5702300"/>
                  <a:pt x="2364014" y="5753100"/>
                  <a:pt x="2389414" y="5791200"/>
                </a:cubicBezTo>
                <a:cubicBezTo>
                  <a:pt x="2414814" y="5829300"/>
                  <a:pt x="2474685" y="5858329"/>
                  <a:pt x="2498271" y="5900057"/>
                </a:cubicBezTo>
                <a:cubicBezTo>
                  <a:pt x="2521857" y="5941785"/>
                  <a:pt x="2558142" y="6005286"/>
                  <a:pt x="2530928" y="6041572"/>
                </a:cubicBezTo>
                <a:cubicBezTo>
                  <a:pt x="2503714" y="6077858"/>
                  <a:pt x="2412999" y="6106886"/>
                  <a:pt x="2334985" y="6117772"/>
                </a:cubicBezTo>
                <a:cubicBezTo>
                  <a:pt x="2256971" y="6128658"/>
                  <a:pt x="2135413" y="6115957"/>
                  <a:pt x="2062842" y="6106886"/>
                </a:cubicBezTo>
                <a:cubicBezTo>
                  <a:pt x="1990271" y="6097815"/>
                  <a:pt x="1935843" y="6077857"/>
                  <a:pt x="1899557" y="6063343"/>
                </a:cubicBezTo>
                <a:cubicBezTo>
                  <a:pt x="1863271" y="6048829"/>
                  <a:pt x="1854200" y="6041572"/>
                  <a:pt x="1845128" y="6019800"/>
                </a:cubicBezTo>
                <a:cubicBezTo>
                  <a:pt x="1836057" y="5998029"/>
                  <a:pt x="1854199" y="5959928"/>
                  <a:pt x="1845128" y="5932714"/>
                </a:cubicBezTo>
                <a:cubicBezTo>
                  <a:pt x="1836057" y="5905500"/>
                  <a:pt x="1796142" y="5883728"/>
                  <a:pt x="1790699" y="5856514"/>
                </a:cubicBezTo>
                <a:cubicBezTo>
                  <a:pt x="1785256" y="5829300"/>
                  <a:pt x="1823357" y="5782129"/>
                  <a:pt x="1812471" y="5769429"/>
                </a:cubicBezTo>
                <a:cubicBezTo>
                  <a:pt x="1801585" y="5756729"/>
                  <a:pt x="1754414" y="5785757"/>
                  <a:pt x="1725385" y="5780314"/>
                </a:cubicBezTo>
                <a:cubicBezTo>
                  <a:pt x="1696356" y="5774871"/>
                  <a:pt x="1658256" y="5753100"/>
                  <a:pt x="1638299" y="5736772"/>
                </a:cubicBezTo>
                <a:cubicBezTo>
                  <a:pt x="1618342" y="5720444"/>
                  <a:pt x="1594756" y="5707743"/>
                  <a:pt x="1605642" y="5682343"/>
                </a:cubicBezTo>
                <a:cubicBezTo>
                  <a:pt x="1616528" y="5656943"/>
                  <a:pt x="1701800" y="5617029"/>
                  <a:pt x="1703614" y="5584372"/>
                </a:cubicBezTo>
                <a:cubicBezTo>
                  <a:pt x="1705428" y="5551715"/>
                  <a:pt x="1652814" y="5524500"/>
                  <a:pt x="1616528" y="5486400"/>
                </a:cubicBezTo>
                <a:cubicBezTo>
                  <a:pt x="1580242" y="5448300"/>
                  <a:pt x="1518556" y="5364843"/>
                  <a:pt x="1485899" y="5355772"/>
                </a:cubicBezTo>
                <a:cubicBezTo>
                  <a:pt x="1453242" y="5346701"/>
                  <a:pt x="1435099" y="5406572"/>
                  <a:pt x="1420585" y="5431972"/>
                </a:cubicBezTo>
                <a:cubicBezTo>
                  <a:pt x="1406071" y="5457372"/>
                  <a:pt x="1426028" y="5488215"/>
                  <a:pt x="1398814" y="5508172"/>
                </a:cubicBezTo>
                <a:cubicBezTo>
                  <a:pt x="1371600" y="5528129"/>
                  <a:pt x="1277256" y="5531757"/>
                  <a:pt x="1257299" y="5551714"/>
                </a:cubicBezTo>
                <a:cubicBezTo>
                  <a:pt x="1237342" y="5571671"/>
                  <a:pt x="1264557" y="5607957"/>
                  <a:pt x="1279071" y="5627914"/>
                </a:cubicBezTo>
                <a:cubicBezTo>
                  <a:pt x="1293585" y="5647871"/>
                  <a:pt x="1335314" y="5655128"/>
                  <a:pt x="1344385" y="5671457"/>
                </a:cubicBezTo>
                <a:cubicBezTo>
                  <a:pt x="1353456" y="5687786"/>
                  <a:pt x="1333499" y="5704115"/>
                  <a:pt x="1333499" y="5725886"/>
                </a:cubicBezTo>
                <a:cubicBezTo>
                  <a:pt x="1333499" y="5747657"/>
                  <a:pt x="1349828" y="5782129"/>
                  <a:pt x="1344385" y="5802086"/>
                </a:cubicBezTo>
                <a:cubicBezTo>
                  <a:pt x="1338942" y="5822043"/>
                  <a:pt x="1302656" y="5820229"/>
                  <a:pt x="1300842" y="5845629"/>
                </a:cubicBezTo>
                <a:cubicBezTo>
                  <a:pt x="1299028" y="5871029"/>
                  <a:pt x="1337127" y="5921829"/>
                  <a:pt x="1333499" y="5954486"/>
                </a:cubicBezTo>
                <a:cubicBezTo>
                  <a:pt x="1329871" y="5987143"/>
                  <a:pt x="1322614" y="6017986"/>
                  <a:pt x="1279071" y="6041572"/>
                </a:cubicBezTo>
                <a:cubicBezTo>
                  <a:pt x="1235528" y="6065158"/>
                  <a:pt x="1148442" y="6072414"/>
                  <a:pt x="1072242" y="6096000"/>
                </a:cubicBezTo>
                <a:cubicBezTo>
                  <a:pt x="996042" y="6119586"/>
                  <a:pt x="903514" y="6159500"/>
                  <a:pt x="821871" y="6183086"/>
                </a:cubicBezTo>
                <a:cubicBezTo>
                  <a:pt x="740228" y="6206672"/>
                  <a:pt x="651328" y="6224814"/>
                  <a:pt x="582385" y="6237514"/>
                </a:cubicBezTo>
                <a:cubicBezTo>
                  <a:pt x="513442" y="6250214"/>
                  <a:pt x="473528" y="6261100"/>
                  <a:pt x="408214" y="6259286"/>
                </a:cubicBezTo>
                <a:cubicBezTo>
                  <a:pt x="342900" y="6257472"/>
                  <a:pt x="255813" y="6244772"/>
                  <a:pt x="190499" y="6226629"/>
                </a:cubicBezTo>
                <a:cubicBezTo>
                  <a:pt x="125185" y="6208486"/>
                  <a:pt x="32657" y="6181272"/>
                  <a:pt x="16328" y="6150429"/>
                </a:cubicBezTo>
                <a:cubicBezTo>
                  <a:pt x="0" y="6119586"/>
                  <a:pt x="52614" y="6072415"/>
                  <a:pt x="92528" y="6041572"/>
                </a:cubicBezTo>
                <a:cubicBezTo>
                  <a:pt x="132442" y="6010729"/>
                  <a:pt x="215900" y="5987143"/>
                  <a:pt x="255814" y="5965372"/>
                </a:cubicBezTo>
                <a:cubicBezTo>
                  <a:pt x="295728" y="5943601"/>
                  <a:pt x="312057" y="5932715"/>
                  <a:pt x="332014" y="5910943"/>
                </a:cubicBezTo>
                <a:cubicBezTo>
                  <a:pt x="351971" y="5889171"/>
                  <a:pt x="357414" y="5854700"/>
                  <a:pt x="375557" y="5834743"/>
                </a:cubicBezTo>
                <a:cubicBezTo>
                  <a:pt x="393700" y="5814786"/>
                  <a:pt x="422728" y="5807528"/>
                  <a:pt x="440871" y="5791200"/>
                </a:cubicBezTo>
                <a:cubicBezTo>
                  <a:pt x="459014" y="5774872"/>
                  <a:pt x="462643" y="5756729"/>
                  <a:pt x="484414" y="5736772"/>
                </a:cubicBezTo>
                <a:cubicBezTo>
                  <a:pt x="506185" y="5716815"/>
                  <a:pt x="553356" y="5696857"/>
                  <a:pt x="571499" y="5671457"/>
                </a:cubicBezTo>
                <a:cubicBezTo>
                  <a:pt x="589642" y="5646057"/>
                  <a:pt x="578757" y="5613400"/>
                  <a:pt x="593271" y="5584372"/>
                </a:cubicBezTo>
                <a:cubicBezTo>
                  <a:pt x="607785" y="5555344"/>
                  <a:pt x="642257" y="5529943"/>
                  <a:pt x="658585" y="5497286"/>
                </a:cubicBezTo>
                <a:cubicBezTo>
                  <a:pt x="674913" y="5464629"/>
                  <a:pt x="678542" y="5412015"/>
                  <a:pt x="691242" y="5388429"/>
                </a:cubicBezTo>
                <a:cubicBezTo>
                  <a:pt x="703942" y="5364843"/>
                  <a:pt x="725713" y="5381172"/>
                  <a:pt x="734785" y="5355772"/>
                </a:cubicBezTo>
                <a:cubicBezTo>
                  <a:pt x="743857" y="5330372"/>
                  <a:pt x="722085" y="5294086"/>
                  <a:pt x="745671" y="5236029"/>
                </a:cubicBezTo>
                <a:cubicBezTo>
                  <a:pt x="769257" y="5177972"/>
                  <a:pt x="841828" y="5069115"/>
                  <a:pt x="876299" y="5007429"/>
                </a:cubicBezTo>
                <a:cubicBezTo>
                  <a:pt x="910770" y="4945743"/>
                  <a:pt x="939799" y="4907643"/>
                  <a:pt x="952499" y="4865914"/>
                </a:cubicBezTo>
                <a:cubicBezTo>
                  <a:pt x="965199" y="4824185"/>
                  <a:pt x="937985" y="4796971"/>
                  <a:pt x="952499" y="4757057"/>
                </a:cubicBezTo>
                <a:cubicBezTo>
                  <a:pt x="967013" y="4717143"/>
                  <a:pt x="1030513" y="4659086"/>
                  <a:pt x="1039585" y="4626429"/>
                </a:cubicBezTo>
                <a:cubicBezTo>
                  <a:pt x="1048657" y="4593772"/>
                  <a:pt x="1019628" y="4615543"/>
                  <a:pt x="1006928" y="4561114"/>
                </a:cubicBezTo>
                <a:cubicBezTo>
                  <a:pt x="994228" y="4506685"/>
                  <a:pt x="968828" y="4397828"/>
                  <a:pt x="963385" y="4299857"/>
                </a:cubicBezTo>
                <a:cubicBezTo>
                  <a:pt x="957942" y="4201886"/>
                  <a:pt x="965200" y="4051300"/>
                  <a:pt x="974271" y="3973286"/>
                </a:cubicBezTo>
                <a:cubicBezTo>
                  <a:pt x="983342" y="3895272"/>
                  <a:pt x="1014186" y="3880758"/>
                  <a:pt x="1017814" y="3831772"/>
                </a:cubicBezTo>
                <a:cubicBezTo>
                  <a:pt x="1021443" y="3782786"/>
                  <a:pt x="1003299" y="3726544"/>
                  <a:pt x="996042" y="3679372"/>
                </a:cubicBezTo>
                <a:cubicBezTo>
                  <a:pt x="988785" y="3632201"/>
                  <a:pt x="986971" y="3559629"/>
                  <a:pt x="974271" y="3548743"/>
                </a:cubicBezTo>
                <a:cubicBezTo>
                  <a:pt x="961571" y="3537857"/>
                  <a:pt x="930728" y="3590471"/>
                  <a:pt x="919842" y="3614057"/>
                </a:cubicBezTo>
                <a:cubicBezTo>
                  <a:pt x="908956" y="3637643"/>
                  <a:pt x="916214" y="3679371"/>
                  <a:pt x="908957" y="3690257"/>
                </a:cubicBezTo>
                <a:cubicBezTo>
                  <a:pt x="901700" y="3701143"/>
                  <a:pt x="885371" y="3675743"/>
                  <a:pt x="876299" y="3679372"/>
                </a:cubicBezTo>
                <a:cubicBezTo>
                  <a:pt x="867228" y="3683001"/>
                  <a:pt x="845457" y="3699329"/>
                  <a:pt x="854528" y="3712029"/>
                </a:cubicBezTo>
                <a:cubicBezTo>
                  <a:pt x="863599" y="3724729"/>
                  <a:pt x="930728" y="3737429"/>
                  <a:pt x="930728" y="3755572"/>
                </a:cubicBezTo>
                <a:cubicBezTo>
                  <a:pt x="930728" y="3773715"/>
                  <a:pt x="894442" y="3817258"/>
                  <a:pt x="854528" y="3820886"/>
                </a:cubicBezTo>
                <a:cubicBezTo>
                  <a:pt x="814614" y="3824514"/>
                  <a:pt x="727528" y="3793672"/>
                  <a:pt x="691242" y="3777343"/>
                </a:cubicBezTo>
                <a:cubicBezTo>
                  <a:pt x="654956" y="3761014"/>
                  <a:pt x="645885" y="3746500"/>
                  <a:pt x="636814" y="3722914"/>
                </a:cubicBezTo>
                <a:cubicBezTo>
                  <a:pt x="627743" y="3699328"/>
                  <a:pt x="636814" y="3635829"/>
                  <a:pt x="636814" y="3635829"/>
                </a:cubicBezTo>
                <a:cubicBezTo>
                  <a:pt x="636814" y="3599543"/>
                  <a:pt x="649514" y="3530600"/>
                  <a:pt x="636814" y="3505200"/>
                </a:cubicBezTo>
                <a:cubicBezTo>
                  <a:pt x="624114" y="3479800"/>
                  <a:pt x="566057" y="3510643"/>
                  <a:pt x="560614" y="3483429"/>
                </a:cubicBezTo>
                <a:cubicBezTo>
                  <a:pt x="555171" y="3456215"/>
                  <a:pt x="580571" y="3463471"/>
                  <a:pt x="604157" y="3341914"/>
                </a:cubicBezTo>
                <a:cubicBezTo>
                  <a:pt x="627743" y="3220357"/>
                  <a:pt x="673099" y="2937329"/>
                  <a:pt x="702128" y="2754086"/>
                </a:cubicBezTo>
                <a:cubicBezTo>
                  <a:pt x="731157" y="2570843"/>
                  <a:pt x="752928" y="2389414"/>
                  <a:pt x="778328" y="2242457"/>
                </a:cubicBezTo>
                <a:cubicBezTo>
                  <a:pt x="803728" y="2095500"/>
                  <a:pt x="841828" y="1961243"/>
                  <a:pt x="854528" y="1872343"/>
                </a:cubicBezTo>
                <a:cubicBezTo>
                  <a:pt x="867228" y="1783443"/>
                  <a:pt x="847271" y="1750786"/>
                  <a:pt x="854528" y="1709057"/>
                </a:cubicBezTo>
                <a:cubicBezTo>
                  <a:pt x="861785" y="1667329"/>
                  <a:pt x="856343" y="1645558"/>
                  <a:pt x="898071" y="1621972"/>
                </a:cubicBezTo>
                <a:cubicBezTo>
                  <a:pt x="939799" y="1598386"/>
                  <a:pt x="1037771" y="1587500"/>
                  <a:pt x="1104899" y="1567543"/>
                </a:cubicBezTo>
                <a:cubicBezTo>
                  <a:pt x="1172027" y="1547586"/>
                  <a:pt x="1255485" y="1518557"/>
                  <a:pt x="1300842" y="1502229"/>
                </a:cubicBezTo>
                <a:cubicBezTo>
                  <a:pt x="1346199" y="1485901"/>
                  <a:pt x="1362528" y="1484086"/>
                  <a:pt x="1377042" y="1469572"/>
                </a:cubicBezTo>
                <a:cubicBezTo>
                  <a:pt x="1391556" y="1455058"/>
                  <a:pt x="1362528" y="1422400"/>
                  <a:pt x="1387928" y="1415143"/>
                </a:cubicBezTo>
                <a:cubicBezTo>
                  <a:pt x="1413328" y="1407886"/>
                  <a:pt x="1500413" y="1436915"/>
                  <a:pt x="1529442" y="1426029"/>
                </a:cubicBezTo>
                <a:cubicBezTo>
                  <a:pt x="1558471" y="1415143"/>
                  <a:pt x="1565728" y="1373415"/>
                  <a:pt x="1562099" y="1349829"/>
                </a:cubicBez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4" name="Image 43" descr="dyn001_original_434_476_gif_2647147_0262738513a4101de140e9fed61ba789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7500958" y="4143380"/>
            <a:ext cx="715427" cy="1198228"/>
          </a:xfrm>
          <a:prstGeom prst="rect">
            <a:avLst/>
          </a:prstGeom>
        </p:spPr>
      </p:pic>
      <p:pic>
        <p:nvPicPr>
          <p:cNvPr id="45" name="Image 44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Forme libre 45"/>
          <p:cNvSpPr/>
          <p:nvPr/>
        </p:nvSpPr>
        <p:spPr>
          <a:xfrm>
            <a:off x="3500430" y="2214554"/>
            <a:ext cx="857256" cy="2772905"/>
          </a:xfrm>
          <a:custGeom>
            <a:avLst/>
            <a:gdLst>
              <a:gd name="connsiteX0" fmla="*/ 1396999 w 3762828"/>
              <a:gd name="connsiteY0" fmla="*/ 1054100 h 6449785"/>
              <a:gd name="connsiteX1" fmla="*/ 1277256 w 3762828"/>
              <a:gd name="connsiteY1" fmla="*/ 1021443 h 6449785"/>
              <a:gd name="connsiteX2" fmla="*/ 1277256 w 3762828"/>
              <a:gd name="connsiteY2" fmla="*/ 967014 h 6449785"/>
              <a:gd name="connsiteX3" fmla="*/ 1201056 w 3762828"/>
              <a:gd name="connsiteY3" fmla="*/ 890814 h 6449785"/>
              <a:gd name="connsiteX4" fmla="*/ 1157513 w 3762828"/>
              <a:gd name="connsiteY4" fmla="*/ 814614 h 6449785"/>
              <a:gd name="connsiteX5" fmla="*/ 1124856 w 3762828"/>
              <a:gd name="connsiteY5" fmla="*/ 760185 h 6449785"/>
              <a:gd name="connsiteX6" fmla="*/ 1070428 w 3762828"/>
              <a:gd name="connsiteY6" fmla="*/ 760185 h 6449785"/>
              <a:gd name="connsiteX7" fmla="*/ 1015999 w 3762828"/>
              <a:gd name="connsiteY7" fmla="*/ 705757 h 6449785"/>
              <a:gd name="connsiteX8" fmla="*/ 950685 w 3762828"/>
              <a:gd name="connsiteY8" fmla="*/ 694871 h 6449785"/>
              <a:gd name="connsiteX9" fmla="*/ 928913 w 3762828"/>
              <a:gd name="connsiteY9" fmla="*/ 575128 h 6449785"/>
              <a:gd name="connsiteX10" fmla="*/ 918028 w 3762828"/>
              <a:gd name="connsiteY10" fmla="*/ 520700 h 6449785"/>
              <a:gd name="connsiteX11" fmla="*/ 994228 w 3762828"/>
              <a:gd name="connsiteY11" fmla="*/ 455385 h 6449785"/>
              <a:gd name="connsiteX12" fmla="*/ 972456 w 3762828"/>
              <a:gd name="connsiteY12" fmla="*/ 379185 h 6449785"/>
              <a:gd name="connsiteX13" fmla="*/ 1048656 w 3762828"/>
              <a:gd name="connsiteY13" fmla="*/ 237671 h 6449785"/>
              <a:gd name="connsiteX14" fmla="*/ 1299028 w 3762828"/>
              <a:gd name="connsiteY14" fmla="*/ 85271 h 6449785"/>
              <a:gd name="connsiteX15" fmla="*/ 1647371 w 3762828"/>
              <a:gd name="connsiteY15" fmla="*/ 9071 h 6449785"/>
              <a:gd name="connsiteX16" fmla="*/ 2050142 w 3762828"/>
              <a:gd name="connsiteY16" fmla="*/ 30843 h 6449785"/>
              <a:gd name="connsiteX17" fmla="*/ 2137228 w 3762828"/>
              <a:gd name="connsiteY17" fmla="*/ 74385 h 6449785"/>
              <a:gd name="connsiteX18" fmla="*/ 2202542 w 3762828"/>
              <a:gd name="connsiteY18" fmla="*/ 85271 h 6449785"/>
              <a:gd name="connsiteX19" fmla="*/ 2463799 w 3762828"/>
              <a:gd name="connsiteY19" fmla="*/ 215900 h 6449785"/>
              <a:gd name="connsiteX20" fmla="*/ 2659742 w 3762828"/>
              <a:gd name="connsiteY20" fmla="*/ 531585 h 6449785"/>
              <a:gd name="connsiteX21" fmla="*/ 2518228 w 3762828"/>
              <a:gd name="connsiteY21" fmla="*/ 640443 h 6449785"/>
              <a:gd name="connsiteX22" fmla="*/ 2539999 w 3762828"/>
              <a:gd name="connsiteY22" fmla="*/ 694871 h 6449785"/>
              <a:gd name="connsiteX23" fmla="*/ 2442028 w 3762828"/>
              <a:gd name="connsiteY23" fmla="*/ 792843 h 6449785"/>
              <a:gd name="connsiteX24" fmla="*/ 2442028 w 3762828"/>
              <a:gd name="connsiteY24" fmla="*/ 847271 h 6449785"/>
              <a:gd name="connsiteX25" fmla="*/ 2365828 w 3762828"/>
              <a:gd name="connsiteY25" fmla="*/ 858157 h 6449785"/>
              <a:gd name="connsiteX26" fmla="*/ 2289628 w 3762828"/>
              <a:gd name="connsiteY26" fmla="*/ 988785 h 6449785"/>
              <a:gd name="connsiteX27" fmla="*/ 2344056 w 3762828"/>
              <a:gd name="connsiteY27" fmla="*/ 1086757 h 6449785"/>
              <a:gd name="connsiteX28" fmla="*/ 2376713 w 3762828"/>
              <a:gd name="connsiteY28" fmla="*/ 1097643 h 6449785"/>
              <a:gd name="connsiteX29" fmla="*/ 2409371 w 3762828"/>
              <a:gd name="connsiteY29" fmla="*/ 1141185 h 6449785"/>
              <a:gd name="connsiteX30" fmla="*/ 2485571 w 3762828"/>
              <a:gd name="connsiteY30" fmla="*/ 1162957 h 6449785"/>
              <a:gd name="connsiteX31" fmla="*/ 2572656 w 3762828"/>
              <a:gd name="connsiteY31" fmla="*/ 1228271 h 6449785"/>
              <a:gd name="connsiteX32" fmla="*/ 2725056 w 3762828"/>
              <a:gd name="connsiteY32" fmla="*/ 1239157 h 6449785"/>
              <a:gd name="connsiteX33" fmla="*/ 3008085 w 3762828"/>
              <a:gd name="connsiteY33" fmla="*/ 1304471 h 6449785"/>
              <a:gd name="connsiteX34" fmla="*/ 3291113 w 3762828"/>
              <a:gd name="connsiteY34" fmla="*/ 1380671 h 6449785"/>
              <a:gd name="connsiteX35" fmla="*/ 3432628 w 3762828"/>
              <a:gd name="connsiteY35" fmla="*/ 1522185 h 6449785"/>
              <a:gd name="connsiteX36" fmla="*/ 3693885 w 3762828"/>
              <a:gd name="connsiteY36" fmla="*/ 2186214 h 6449785"/>
              <a:gd name="connsiteX37" fmla="*/ 3737428 w 3762828"/>
              <a:gd name="connsiteY37" fmla="*/ 2588985 h 6449785"/>
              <a:gd name="connsiteX38" fmla="*/ 3541485 w 3762828"/>
              <a:gd name="connsiteY38" fmla="*/ 2948214 h 6449785"/>
              <a:gd name="connsiteX39" fmla="*/ 3476171 w 3762828"/>
              <a:gd name="connsiteY39" fmla="*/ 3361871 h 6449785"/>
              <a:gd name="connsiteX40" fmla="*/ 3269342 w 3762828"/>
              <a:gd name="connsiteY40" fmla="*/ 3394528 h 6449785"/>
              <a:gd name="connsiteX41" fmla="*/ 3106056 w 3762828"/>
              <a:gd name="connsiteY41" fmla="*/ 3340100 h 6449785"/>
              <a:gd name="connsiteX42" fmla="*/ 3106056 w 3762828"/>
              <a:gd name="connsiteY42" fmla="*/ 3731985 h 6449785"/>
              <a:gd name="connsiteX43" fmla="*/ 3073399 w 3762828"/>
              <a:gd name="connsiteY43" fmla="*/ 4004128 h 6449785"/>
              <a:gd name="connsiteX44" fmla="*/ 3095171 w 3762828"/>
              <a:gd name="connsiteY44" fmla="*/ 4178300 h 6449785"/>
              <a:gd name="connsiteX45" fmla="*/ 2986313 w 3762828"/>
              <a:gd name="connsiteY45" fmla="*/ 4450443 h 6449785"/>
              <a:gd name="connsiteX46" fmla="*/ 3018971 w 3762828"/>
              <a:gd name="connsiteY46" fmla="*/ 4668157 h 6449785"/>
              <a:gd name="connsiteX47" fmla="*/ 3095171 w 3762828"/>
              <a:gd name="connsiteY47" fmla="*/ 5049157 h 6449785"/>
              <a:gd name="connsiteX48" fmla="*/ 2953656 w 3762828"/>
              <a:gd name="connsiteY48" fmla="*/ 5430157 h 6449785"/>
              <a:gd name="connsiteX49" fmla="*/ 2986313 w 3762828"/>
              <a:gd name="connsiteY49" fmla="*/ 5647871 h 6449785"/>
              <a:gd name="connsiteX50" fmla="*/ 2833913 w 3762828"/>
              <a:gd name="connsiteY50" fmla="*/ 5756728 h 6449785"/>
              <a:gd name="connsiteX51" fmla="*/ 2855685 w 3762828"/>
              <a:gd name="connsiteY51" fmla="*/ 5930900 h 6449785"/>
              <a:gd name="connsiteX52" fmla="*/ 2768599 w 3762828"/>
              <a:gd name="connsiteY52" fmla="*/ 6007100 h 6449785"/>
              <a:gd name="connsiteX53" fmla="*/ 2801256 w 3762828"/>
              <a:gd name="connsiteY53" fmla="*/ 6137728 h 6449785"/>
              <a:gd name="connsiteX54" fmla="*/ 2790371 w 3762828"/>
              <a:gd name="connsiteY54" fmla="*/ 6235700 h 6449785"/>
              <a:gd name="connsiteX55" fmla="*/ 2583542 w 3762828"/>
              <a:gd name="connsiteY55" fmla="*/ 6420757 h 6449785"/>
              <a:gd name="connsiteX56" fmla="*/ 2115456 w 3762828"/>
              <a:gd name="connsiteY56" fmla="*/ 6409871 h 6449785"/>
              <a:gd name="connsiteX57" fmla="*/ 2028371 w 3762828"/>
              <a:gd name="connsiteY57" fmla="*/ 6388100 h 6449785"/>
              <a:gd name="connsiteX58" fmla="*/ 1995713 w 3762828"/>
              <a:gd name="connsiteY58" fmla="*/ 6333671 h 6449785"/>
              <a:gd name="connsiteX59" fmla="*/ 2071913 w 3762828"/>
              <a:gd name="connsiteY59" fmla="*/ 6126843 h 6449785"/>
              <a:gd name="connsiteX60" fmla="*/ 2158999 w 3762828"/>
              <a:gd name="connsiteY60" fmla="*/ 5985328 h 6449785"/>
              <a:gd name="connsiteX61" fmla="*/ 2093685 w 3762828"/>
              <a:gd name="connsiteY61" fmla="*/ 5941785 h 6449785"/>
              <a:gd name="connsiteX62" fmla="*/ 2082799 w 3762828"/>
              <a:gd name="connsiteY62" fmla="*/ 5843814 h 6449785"/>
              <a:gd name="connsiteX63" fmla="*/ 2028371 w 3762828"/>
              <a:gd name="connsiteY63" fmla="*/ 5724071 h 6449785"/>
              <a:gd name="connsiteX64" fmla="*/ 2093685 w 3762828"/>
              <a:gd name="connsiteY64" fmla="*/ 5528128 h 6449785"/>
              <a:gd name="connsiteX65" fmla="*/ 2202542 w 3762828"/>
              <a:gd name="connsiteY65" fmla="*/ 5321300 h 6449785"/>
              <a:gd name="connsiteX66" fmla="*/ 2235199 w 3762828"/>
              <a:gd name="connsiteY66" fmla="*/ 5277757 h 6449785"/>
              <a:gd name="connsiteX67" fmla="*/ 2137228 w 3762828"/>
              <a:gd name="connsiteY67" fmla="*/ 5190671 h 6449785"/>
              <a:gd name="connsiteX68" fmla="*/ 1995713 w 3762828"/>
              <a:gd name="connsiteY68" fmla="*/ 5016500 h 6449785"/>
              <a:gd name="connsiteX69" fmla="*/ 1984828 w 3762828"/>
              <a:gd name="connsiteY69" fmla="*/ 4624614 h 6449785"/>
              <a:gd name="connsiteX70" fmla="*/ 1984828 w 3762828"/>
              <a:gd name="connsiteY70" fmla="*/ 4363357 h 6449785"/>
              <a:gd name="connsiteX71" fmla="*/ 1941285 w 3762828"/>
              <a:gd name="connsiteY71" fmla="*/ 4232728 h 6449785"/>
              <a:gd name="connsiteX72" fmla="*/ 1875971 w 3762828"/>
              <a:gd name="connsiteY72" fmla="*/ 4015014 h 6449785"/>
              <a:gd name="connsiteX73" fmla="*/ 1886856 w 3762828"/>
              <a:gd name="connsiteY73" fmla="*/ 3927928 h 6449785"/>
              <a:gd name="connsiteX74" fmla="*/ 1854199 w 3762828"/>
              <a:gd name="connsiteY74" fmla="*/ 3862614 h 6449785"/>
              <a:gd name="connsiteX75" fmla="*/ 1799771 w 3762828"/>
              <a:gd name="connsiteY75" fmla="*/ 3949700 h 6449785"/>
              <a:gd name="connsiteX76" fmla="*/ 1865085 w 3762828"/>
              <a:gd name="connsiteY76" fmla="*/ 4145643 h 6449785"/>
              <a:gd name="connsiteX77" fmla="*/ 1799771 w 3762828"/>
              <a:gd name="connsiteY77" fmla="*/ 4363357 h 6449785"/>
              <a:gd name="connsiteX78" fmla="*/ 1799771 w 3762828"/>
              <a:gd name="connsiteY78" fmla="*/ 4461328 h 6449785"/>
              <a:gd name="connsiteX79" fmla="*/ 1701799 w 3762828"/>
              <a:gd name="connsiteY79" fmla="*/ 4581071 h 6449785"/>
              <a:gd name="connsiteX80" fmla="*/ 1767113 w 3762828"/>
              <a:gd name="connsiteY80" fmla="*/ 4722585 h 6449785"/>
              <a:gd name="connsiteX81" fmla="*/ 1810656 w 3762828"/>
              <a:gd name="connsiteY81" fmla="*/ 5092700 h 6449785"/>
              <a:gd name="connsiteX82" fmla="*/ 1701799 w 3762828"/>
              <a:gd name="connsiteY82" fmla="*/ 5266871 h 6449785"/>
              <a:gd name="connsiteX83" fmla="*/ 1701799 w 3762828"/>
              <a:gd name="connsiteY83" fmla="*/ 5353957 h 6449785"/>
              <a:gd name="connsiteX84" fmla="*/ 1669142 w 3762828"/>
              <a:gd name="connsiteY84" fmla="*/ 5473700 h 6449785"/>
              <a:gd name="connsiteX85" fmla="*/ 1712685 w 3762828"/>
              <a:gd name="connsiteY85" fmla="*/ 5528128 h 6449785"/>
              <a:gd name="connsiteX86" fmla="*/ 1767113 w 3762828"/>
              <a:gd name="connsiteY86" fmla="*/ 5560785 h 6449785"/>
              <a:gd name="connsiteX87" fmla="*/ 1712685 w 3762828"/>
              <a:gd name="connsiteY87" fmla="*/ 5669643 h 6449785"/>
              <a:gd name="connsiteX88" fmla="*/ 1494971 w 3762828"/>
              <a:gd name="connsiteY88" fmla="*/ 5778500 h 6449785"/>
              <a:gd name="connsiteX89" fmla="*/ 1342571 w 3762828"/>
              <a:gd name="connsiteY89" fmla="*/ 5789385 h 6449785"/>
              <a:gd name="connsiteX90" fmla="*/ 1255485 w 3762828"/>
              <a:gd name="connsiteY90" fmla="*/ 5865585 h 6449785"/>
              <a:gd name="connsiteX91" fmla="*/ 1103085 w 3762828"/>
              <a:gd name="connsiteY91" fmla="*/ 5974443 h 6449785"/>
              <a:gd name="connsiteX92" fmla="*/ 743856 w 3762828"/>
              <a:gd name="connsiteY92" fmla="*/ 6072414 h 6449785"/>
              <a:gd name="connsiteX93" fmla="*/ 362856 w 3762828"/>
              <a:gd name="connsiteY93" fmla="*/ 6007100 h 6449785"/>
              <a:gd name="connsiteX94" fmla="*/ 373742 w 3762828"/>
              <a:gd name="connsiteY94" fmla="*/ 5887357 h 6449785"/>
              <a:gd name="connsiteX95" fmla="*/ 624113 w 3762828"/>
              <a:gd name="connsiteY95" fmla="*/ 5789385 h 6449785"/>
              <a:gd name="connsiteX96" fmla="*/ 852713 w 3762828"/>
              <a:gd name="connsiteY96" fmla="*/ 5691414 h 6449785"/>
              <a:gd name="connsiteX97" fmla="*/ 907142 w 3762828"/>
              <a:gd name="connsiteY97" fmla="*/ 5626100 h 6449785"/>
              <a:gd name="connsiteX98" fmla="*/ 830942 w 3762828"/>
              <a:gd name="connsiteY98" fmla="*/ 5593443 h 6449785"/>
              <a:gd name="connsiteX99" fmla="*/ 798285 w 3762828"/>
              <a:gd name="connsiteY99" fmla="*/ 5539014 h 6449785"/>
              <a:gd name="connsiteX100" fmla="*/ 896256 w 3762828"/>
              <a:gd name="connsiteY100" fmla="*/ 5419271 h 6449785"/>
              <a:gd name="connsiteX101" fmla="*/ 950685 w 3762828"/>
              <a:gd name="connsiteY101" fmla="*/ 5343071 h 6449785"/>
              <a:gd name="connsiteX102" fmla="*/ 830942 w 3762828"/>
              <a:gd name="connsiteY102" fmla="*/ 5190671 h 6449785"/>
              <a:gd name="connsiteX103" fmla="*/ 754742 w 3762828"/>
              <a:gd name="connsiteY103" fmla="*/ 5016500 h 6449785"/>
              <a:gd name="connsiteX104" fmla="*/ 743856 w 3762828"/>
              <a:gd name="connsiteY104" fmla="*/ 4766128 h 6449785"/>
              <a:gd name="connsiteX105" fmla="*/ 754742 w 3762828"/>
              <a:gd name="connsiteY105" fmla="*/ 4570185 h 6449785"/>
              <a:gd name="connsiteX106" fmla="*/ 580571 w 3762828"/>
              <a:gd name="connsiteY106" fmla="*/ 4232728 h 6449785"/>
              <a:gd name="connsiteX107" fmla="*/ 482599 w 3762828"/>
              <a:gd name="connsiteY107" fmla="*/ 4036785 h 6449785"/>
              <a:gd name="connsiteX108" fmla="*/ 417285 w 3762828"/>
              <a:gd name="connsiteY108" fmla="*/ 3568700 h 6449785"/>
              <a:gd name="connsiteX109" fmla="*/ 351971 w 3762828"/>
              <a:gd name="connsiteY109" fmla="*/ 3361871 h 6449785"/>
              <a:gd name="connsiteX110" fmla="*/ 297542 w 3762828"/>
              <a:gd name="connsiteY110" fmla="*/ 3296557 h 6449785"/>
              <a:gd name="connsiteX111" fmla="*/ 199571 w 3762828"/>
              <a:gd name="connsiteY111" fmla="*/ 3285671 h 6449785"/>
              <a:gd name="connsiteX112" fmla="*/ 101599 w 3762828"/>
              <a:gd name="connsiteY112" fmla="*/ 3220357 h 6449785"/>
              <a:gd name="connsiteX113" fmla="*/ 123371 w 3762828"/>
              <a:gd name="connsiteY113" fmla="*/ 3144157 h 6449785"/>
              <a:gd name="connsiteX114" fmla="*/ 68942 w 3762828"/>
              <a:gd name="connsiteY114" fmla="*/ 3057071 h 6449785"/>
              <a:gd name="connsiteX115" fmla="*/ 14513 w 3762828"/>
              <a:gd name="connsiteY115" fmla="*/ 2915557 h 6449785"/>
              <a:gd name="connsiteX116" fmla="*/ 36285 w 3762828"/>
              <a:gd name="connsiteY116" fmla="*/ 2828471 h 6449785"/>
              <a:gd name="connsiteX117" fmla="*/ 3628 w 3762828"/>
              <a:gd name="connsiteY117" fmla="*/ 2676071 h 6449785"/>
              <a:gd name="connsiteX118" fmla="*/ 58056 w 3762828"/>
              <a:gd name="connsiteY118" fmla="*/ 2491014 h 6449785"/>
              <a:gd name="connsiteX119" fmla="*/ 112485 w 3762828"/>
              <a:gd name="connsiteY119" fmla="*/ 2088243 h 6449785"/>
              <a:gd name="connsiteX120" fmla="*/ 112485 w 3762828"/>
              <a:gd name="connsiteY120" fmla="*/ 1674585 h 6449785"/>
              <a:gd name="connsiteX121" fmla="*/ 275771 w 3762828"/>
              <a:gd name="connsiteY121" fmla="*/ 1424214 h 6449785"/>
              <a:gd name="connsiteX122" fmla="*/ 537028 w 3762828"/>
              <a:gd name="connsiteY122" fmla="*/ 1348014 h 6449785"/>
              <a:gd name="connsiteX123" fmla="*/ 787399 w 3762828"/>
              <a:gd name="connsiteY123" fmla="*/ 1326243 h 6449785"/>
              <a:gd name="connsiteX124" fmla="*/ 1015999 w 3762828"/>
              <a:gd name="connsiteY124" fmla="*/ 1239157 h 6449785"/>
              <a:gd name="connsiteX125" fmla="*/ 1255485 w 3762828"/>
              <a:gd name="connsiteY125" fmla="*/ 1217385 h 6449785"/>
              <a:gd name="connsiteX126" fmla="*/ 1320799 w 3762828"/>
              <a:gd name="connsiteY126" fmla="*/ 1173843 h 6449785"/>
              <a:gd name="connsiteX127" fmla="*/ 1396999 w 3762828"/>
              <a:gd name="connsiteY127" fmla="*/ 1054100 h 6449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3762828" h="6449785">
                <a:moveTo>
                  <a:pt x="1396999" y="1054100"/>
                </a:moveTo>
                <a:cubicBezTo>
                  <a:pt x="1389742" y="1028700"/>
                  <a:pt x="1297213" y="1035957"/>
                  <a:pt x="1277256" y="1021443"/>
                </a:cubicBezTo>
                <a:cubicBezTo>
                  <a:pt x="1257299" y="1006929"/>
                  <a:pt x="1289956" y="988785"/>
                  <a:pt x="1277256" y="967014"/>
                </a:cubicBezTo>
                <a:cubicBezTo>
                  <a:pt x="1264556" y="945243"/>
                  <a:pt x="1221013" y="916214"/>
                  <a:pt x="1201056" y="890814"/>
                </a:cubicBezTo>
                <a:cubicBezTo>
                  <a:pt x="1181099" y="865414"/>
                  <a:pt x="1170213" y="836385"/>
                  <a:pt x="1157513" y="814614"/>
                </a:cubicBezTo>
                <a:cubicBezTo>
                  <a:pt x="1144813" y="792843"/>
                  <a:pt x="1139370" y="769256"/>
                  <a:pt x="1124856" y="760185"/>
                </a:cubicBezTo>
                <a:cubicBezTo>
                  <a:pt x="1110342" y="751114"/>
                  <a:pt x="1088571" y="769256"/>
                  <a:pt x="1070428" y="760185"/>
                </a:cubicBezTo>
                <a:cubicBezTo>
                  <a:pt x="1052285" y="751114"/>
                  <a:pt x="1035956" y="716643"/>
                  <a:pt x="1015999" y="705757"/>
                </a:cubicBezTo>
                <a:cubicBezTo>
                  <a:pt x="996042" y="694871"/>
                  <a:pt x="965199" y="716643"/>
                  <a:pt x="950685" y="694871"/>
                </a:cubicBezTo>
                <a:cubicBezTo>
                  <a:pt x="936171" y="673100"/>
                  <a:pt x="934356" y="604156"/>
                  <a:pt x="928913" y="575128"/>
                </a:cubicBezTo>
                <a:cubicBezTo>
                  <a:pt x="923470" y="546100"/>
                  <a:pt x="907142" y="540657"/>
                  <a:pt x="918028" y="520700"/>
                </a:cubicBezTo>
                <a:cubicBezTo>
                  <a:pt x="928914" y="500743"/>
                  <a:pt x="985157" y="478971"/>
                  <a:pt x="994228" y="455385"/>
                </a:cubicBezTo>
                <a:cubicBezTo>
                  <a:pt x="1003299" y="431799"/>
                  <a:pt x="963385" y="415471"/>
                  <a:pt x="972456" y="379185"/>
                </a:cubicBezTo>
                <a:cubicBezTo>
                  <a:pt x="981527" y="342899"/>
                  <a:pt x="994227" y="286657"/>
                  <a:pt x="1048656" y="237671"/>
                </a:cubicBezTo>
                <a:cubicBezTo>
                  <a:pt x="1103085" y="188685"/>
                  <a:pt x="1199242" y="123371"/>
                  <a:pt x="1299028" y="85271"/>
                </a:cubicBezTo>
                <a:cubicBezTo>
                  <a:pt x="1398814" y="47171"/>
                  <a:pt x="1522185" y="18142"/>
                  <a:pt x="1647371" y="9071"/>
                </a:cubicBezTo>
                <a:cubicBezTo>
                  <a:pt x="1772557" y="0"/>
                  <a:pt x="1968499" y="19957"/>
                  <a:pt x="2050142" y="30843"/>
                </a:cubicBezTo>
                <a:cubicBezTo>
                  <a:pt x="2131785" y="41729"/>
                  <a:pt x="2111828" y="65314"/>
                  <a:pt x="2137228" y="74385"/>
                </a:cubicBezTo>
                <a:cubicBezTo>
                  <a:pt x="2162628" y="83456"/>
                  <a:pt x="2148113" y="61685"/>
                  <a:pt x="2202542" y="85271"/>
                </a:cubicBezTo>
                <a:cubicBezTo>
                  <a:pt x="2256971" y="108857"/>
                  <a:pt x="2387599" y="141514"/>
                  <a:pt x="2463799" y="215900"/>
                </a:cubicBezTo>
                <a:cubicBezTo>
                  <a:pt x="2539999" y="290286"/>
                  <a:pt x="2650671" y="460828"/>
                  <a:pt x="2659742" y="531585"/>
                </a:cubicBezTo>
                <a:cubicBezTo>
                  <a:pt x="2668813" y="602342"/>
                  <a:pt x="2538185" y="613229"/>
                  <a:pt x="2518228" y="640443"/>
                </a:cubicBezTo>
                <a:cubicBezTo>
                  <a:pt x="2498271" y="667657"/>
                  <a:pt x="2552699" y="669471"/>
                  <a:pt x="2539999" y="694871"/>
                </a:cubicBezTo>
                <a:cubicBezTo>
                  <a:pt x="2527299" y="720271"/>
                  <a:pt x="2458357" y="767443"/>
                  <a:pt x="2442028" y="792843"/>
                </a:cubicBezTo>
                <a:cubicBezTo>
                  <a:pt x="2425700" y="818243"/>
                  <a:pt x="2454728" y="836385"/>
                  <a:pt x="2442028" y="847271"/>
                </a:cubicBezTo>
                <a:cubicBezTo>
                  <a:pt x="2429328" y="858157"/>
                  <a:pt x="2391228" y="834571"/>
                  <a:pt x="2365828" y="858157"/>
                </a:cubicBezTo>
                <a:cubicBezTo>
                  <a:pt x="2340428" y="881743"/>
                  <a:pt x="2293257" y="950685"/>
                  <a:pt x="2289628" y="988785"/>
                </a:cubicBezTo>
                <a:cubicBezTo>
                  <a:pt x="2285999" y="1026885"/>
                  <a:pt x="2329542" y="1068614"/>
                  <a:pt x="2344056" y="1086757"/>
                </a:cubicBezTo>
                <a:cubicBezTo>
                  <a:pt x="2358570" y="1104900"/>
                  <a:pt x="2365827" y="1088572"/>
                  <a:pt x="2376713" y="1097643"/>
                </a:cubicBezTo>
                <a:cubicBezTo>
                  <a:pt x="2387599" y="1106714"/>
                  <a:pt x="2391228" y="1130299"/>
                  <a:pt x="2409371" y="1141185"/>
                </a:cubicBezTo>
                <a:cubicBezTo>
                  <a:pt x="2427514" y="1152071"/>
                  <a:pt x="2458357" y="1148443"/>
                  <a:pt x="2485571" y="1162957"/>
                </a:cubicBezTo>
                <a:cubicBezTo>
                  <a:pt x="2512785" y="1177471"/>
                  <a:pt x="2532742" y="1215571"/>
                  <a:pt x="2572656" y="1228271"/>
                </a:cubicBezTo>
                <a:cubicBezTo>
                  <a:pt x="2612570" y="1240971"/>
                  <a:pt x="2652485" y="1226457"/>
                  <a:pt x="2725056" y="1239157"/>
                </a:cubicBezTo>
                <a:cubicBezTo>
                  <a:pt x="2797628" y="1251857"/>
                  <a:pt x="2913742" y="1280885"/>
                  <a:pt x="3008085" y="1304471"/>
                </a:cubicBezTo>
                <a:cubicBezTo>
                  <a:pt x="3102428" y="1328057"/>
                  <a:pt x="3220356" y="1344385"/>
                  <a:pt x="3291113" y="1380671"/>
                </a:cubicBezTo>
                <a:cubicBezTo>
                  <a:pt x="3361870" y="1416957"/>
                  <a:pt x="3365499" y="1387928"/>
                  <a:pt x="3432628" y="1522185"/>
                </a:cubicBezTo>
                <a:cubicBezTo>
                  <a:pt x="3499757" y="1656442"/>
                  <a:pt x="3643085" y="2008414"/>
                  <a:pt x="3693885" y="2186214"/>
                </a:cubicBezTo>
                <a:cubicBezTo>
                  <a:pt x="3744685" y="2364014"/>
                  <a:pt x="3762828" y="2461985"/>
                  <a:pt x="3737428" y="2588985"/>
                </a:cubicBezTo>
                <a:cubicBezTo>
                  <a:pt x="3712028" y="2715985"/>
                  <a:pt x="3585028" y="2819400"/>
                  <a:pt x="3541485" y="2948214"/>
                </a:cubicBezTo>
                <a:cubicBezTo>
                  <a:pt x="3497942" y="3077028"/>
                  <a:pt x="3521528" y="3287485"/>
                  <a:pt x="3476171" y="3361871"/>
                </a:cubicBezTo>
                <a:cubicBezTo>
                  <a:pt x="3430814" y="3436257"/>
                  <a:pt x="3331028" y="3398156"/>
                  <a:pt x="3269342" y="3394528"/>
                </a:cubicBezTo>
                <a:cubicBezTo>
                  <a:pt x="3207656" y="3390900"/>
                  <a:pt x="3133270" y="3283857"/>
                  <a:pt x="3106056" y="3340100"/>
                </a:cubicBezTo>
                <a:cubicBezTo>
                  <a:pt x="3078842" y="3396343"/>
                  <a:pt x="3111499" y="3621314"/>
                  <a:pt x="3106056" y="3731985"/>
                </a:cubicBezTo>
                <a:cubicBezTo>
                  <a:pt x="3100613" y="3842656"/>
                  <a:pt x="3075213" y="3929742"/>
                  <a:pt x="3073399" y="4004128"/>
                </a:cubicBezTo>
                <a:cubicBezTo>
                  <a:pt x="3071585" y="4078514"/>
                  <a:pt x="3109685" y="4103914"/>
                  <a:pt x="3095171" y="4178300"/>
                </a:cubicBezTo>
                <a:cubicBezTo>
                  <a:pt x="3080657" y="4252686"/>
                  <a:pt x="2999013" y="4368800"/>
                  <a:pt x="2986313" y="4450443"/>
                </a:cubicBezTo>
                <a:cubicBezTo>
                  <a:pt x="2973613" y="4532086"/>
                  <a:pt x="3000828" y="4568371"/>
                  <a:pt x="3018971" y="4668157"/>
                </a:cubicBezTo>
                <a:cubicBezTo>
                  <a:pt x="3037114" y="4767943"/>
                  <a:pt x="3106057" y="4922157"/>
                  <a:pt x="3095171" y="5049157"/>
                </a:cubicBezTo>
                <a:cubicBezTo>
                  <a:pt x="3084285" y="5176157"/>
                  <a:pt x="2971799" y="5330371"/>
                  <a:pt x="2953656" y="5430157"/>
                </a:cubicBezTo>
                <a:cubicBezTo>
                  <a:pt x="2935513" y="5529943"/>
                  <a:pt x="3006270" y="5593443"/>
                  <a:pt x="2986313" y="5647871"/>
                </a:cubicBezTo>
                <a:cubicBezTo>
                  <a:pt x="2966356" y="5702299"/>
                  <a:pt x="2855684" y="5709557"/>
                  <a:pt x="2833913" y="5756728"/>
                </a:cubicBezTo>
                <a:cubicBezTo>
                  <a:pt x="2812142" y="5803899"/>
                  <a:pt x="2866571" y="5889171"/>
                  <a:pt x="2855685" y="5930900"/>
                </a:cubicBezTo>
                <a:cubicBezTo>
                  <a:pt x="2844799" y="5972629"/>
                  <a:pt x="2777671" y="5972629"/>
                  <a:pt x="2768599" y="6007100"/>
                </a:cubicBezTo>
                <a:cubicBezTo>
                  <a:pt x="2759527" y="6041571"/>
                  <a:pt x="2797627" y="6099628"/>
                  <a:pt x="2801256" y="6137728"/>
                </a:cubicBezTo>
                <a:cubicBezTo>
                  <a:pt x="2804885" y="6175828"/>
                  <a:pt x="2826657" y="6188529"/>
                  <a:pt x="2790371" y="6235700"/>
                </a:cubicBezTo>
                <a:cubicBezTo>
                  <a:pt x="2754085" y="6282871"/>
                  <a:pt x="2696028" y="6391729"/>
                  <a:pt x="2583542" y="6420757"/>
                </a:cubicBezTo>
                <a:cubicBezTo>
                  <a:pt x="2471056" y="6449785"/>
                  <a:pt x="2207985" y="6415314"/>
                  <a:pt x="2115456" y="6409871"/>
                </a:cubicBezTo>
                <a:cubicBezTo>
                  <a:pt x="2022928" y="6404428"/>
                  <a:pt x="2048328" y="6400800"/>
                  <a:pt x="2028371" y="6388100"/>
                </a:cubicBezTo>
                <a:cubicBezTo>
                  <a:pt x="2008414" y="6375400"/>
                  <a:pt x="1988456" y="6377214"/>
                  <a:pt x="1995713" y="6333671"/>
                </a:cubicBezTo>
                <a:cubicBezTo>
                  <a:pt x="2002970" y="6290128"/>
                  <a:pt x="2044699" y="6184900"/>
                  <a:pt x="2071913" y="6126843"/>
                </a:cubicBezTo>
                <a:cubicBezTo>
                  <a:pt x="2099127" y="6068786"/>
                  <a:pt x="2155370" y="6016171"/>
                  <a:pt x="2158999" y="5985328"/>
                </a:cubicBezTo>
                <a:cubicBezTo>
                  <a:pt x="2162628" y="5954485"/>
                  <a:pt x="2106385" y="5965371"/>
                  <a:pt x="2093685" y="5941785"/>
                </a:cubicBezTo>
                <a:cubicBezTo>
                  <a:pt x="2080985" y="5918199"/>
                  <a:pt x="2093685" y="5880100"/>
                  <a:pt x="2082799" y="5843814"/>
                </a:cubicBezTo>
                <a:cubicBezTo>
                  <a:pt x="2071913" y="5807528"/>
                  <a:pt x="2026557" y="5776685"/>
                  <a:pt x="2028371" y="5724071"/>
                </a:cubicBezTo>
                <a:cubicBezTo>
                  <a:pt x="2030185" y="5671457"/>
                  <a:pt x="2064657" y="5595257"/>
                  <a:pt x="2093685" y="5528128"/>
                </a:cubicBezTo>
                <a:cubicBezTo>
                  <a:pt x="2122714" y="5461000"/>
                  <a:pt x="2178956" y="5363028"/>
                  <a:pt x="2202542" y="5321300"/>
                </a:cubicBezTo>
                <a:cubicBezTo>
                  <a:pt x="2226128" y="5279572"/>
                  <a:pt x="2246085" y="5299529"/>
                  <a:pt x="2235199" y="5277757"/>
                </a:cubicBezTo>
                <a:cubicBezTo>
                  <a:pt x="2224313" y="5255986"/>
                  <a:pt x="2177142" y="5234214"/>
                  <a:pt x="2137228" y="5190671"/>
                </a:cubicBezTo>
                <a:cubicBezTo>
                  <a:pt x="2097314" y="5147128"/>
                  <a:pt x="2021113" y="5110843"/>
                  <a:pt x="1995713" y="5016500"/>
                </a:cubicBezTo>
                <a:cubicBezTo>
                  <a:pt x="1970313" y="4922157"/>
                  <a:pt x="1986642" y="4733471"/>
                  <a:pt x="1984828" y="4624614"/>
                </a:cubicBezTo>
                <a:cubicBezTo>
                  <a:pt x="1983014" y="4515757"/>
                  <a:pt x="1992085" y="4428671"/>
                  <a:pt x="1984828" y="4363357"/>
                </a:cubicBezTo>
                <a:cubicBezTo>
                  <a:pt x="1977571" y="4298043"/>
                  <a:pt x="1959428" y="4290785"/>
                  <a:pt x="1941285" y="4232728"/>
                </a:cubicBezTo>
                <a:cubicBezTo>
                  <a:pt x="1923142" y="4174671"/>
                  <a:pt x="1885042" y="4065814"/>
                  <a:pt x="1875971" y="4015014"/>
                </a:cubicBezTo>
                <a:cubicBezTo>
                  <a:pt x="1866900" y="3964214"/>
                  <a:pt x="1890485" y="3953328"/>
                  <a:pt x="1886856" y="3927928"/>
                </a:cubicBezTo>
                <a:cubicBezTo>
                  <a:pt x="1883227" y="3902528"/>
                  <a:pt x="1868713" y="3858985"/>
                  <a:pt x="1854199" y="3862614"/>
                </a:cubicBezTo>
                <a:cubicBezTo>
                  <a:pt x="1839685" y="3866243"/>
                  <a:pt x="1797957" y="3902529"/>
                  <a:pt x="1799771" y="3949700"/>
                </a:cubicBezTo>
                <a:cubicBezTo>
                  <a:pt x="1801585" y="3996871"/>
                  <a:pt x="1865085" y="4076700"/>
                  <a:pt x="1865085" y="4145643"/>
                </a:cubicBezTo>
                <a:cubicBezTo>
                  <a:pt x="1865085" y="4214586"/>
                  <a:pt x="1810657" y="4310743"/>
                  <a:pt x="1799771" y="4363357"/>
                </a:cubicBezTo>
                <a:cubicBezTo>
                  <a:pt x="1788885" y="4415971"/>
                  <a:pt x="1816100" y="4425042"/>
                  <a:pt x="1799771" y="4461328"/>
                </a:cubicBezTo>
                <a:cubicBezTo>
                  <a:pt x="1783442" y="4497614"/>
                  <a:pt x="1707242" y="4537528"/>
                  <a:pt x="1701799" y="4581071"/>
                </a:cubicBezTo>
                <a:cubicBezTo>
                  <a:pt x="1696356" y="4624614"/>
                  <a:pt x="1748970" y="4637314"/>
                  <a:pt x="1767113" y="4722585"/>
                </a:cubicBezTo>
                <a:cubicBezTo>
                  <a:pt x="1785256" y="4807857"/>
                  <a:pt x="1821542" y="5001986"/>
                  <a:pt x="1810656" y="5092700"/>
                </a:cubicBezTo>
                <a:cubicBezTo>
                  <a:pt x="1799770" y="5183414"/>
                  <a:pt x="1719942" y="5223328"/>
                  <a:pt x="1701799" y="5266871"/>
                </a:cubicBezTo>
                <a:cubicBezTo>
                  <a:pt x="1683656" y="5310414"/>
                  <a:pt x="1707242" y="5319486"/>
                  <a:pt x="1701799" y="5353957"/>
                </a:cubicBezTo>
                <a:cubicBezTo>
                  <a:pt x="1696356" y="5388429"/>
                  <a:pt x="1667328" y="5444672"/>
                  <a:pt x="1669142" y="5473700"/>
                </a:cubicBezTo>
                <a:cubicBezTo>
                  <a:pt x="1670956" y="5502728"/>
                  <a:pt x="1696357" y="5513614"/>
                  <a:pt x="1712685" y="5528128"/>
                </a:cubicBezTo>
                <a:cubicBezTo>
                  <a:pt x="1729014" y="5542642"/>
                  <a:pt x="1767113" y="5537199"/>
                  <a:pt x="1767113" y="5560785"/>
                </a:cubicBezTo>
                <a:cubicBezTo>
                  <a:pt x="1767113" y="5584371"/>
                  <a:pt x="1758042" y="5633357"/>
                  <a:pt x="1712685" y="5669643"/>
                </a:cubicBezTo>
                <a:cubicBezTo>
                  <a:pt x="1667328" y="5705929"/>
                  <a:pt x="1556657" y="5758543"/>
                  <a:pt x="1494971" y="5778500"/>
                </a:cubicBezTo>
                <a:cubicBezTo>
                  <a:pt x="1433285" y="5798457"/>
                  <a:pt x="1382485" y="5774871"/>
                  <a:pt x="1342571" y="5789385"/>
                </a:cubicBezTo>
                <a:cubicBezTo>
                  <a:pt x="1302657" y="5803899"/>
                  <a:pt x="1295399" y="5834742"/>
                  <a:pt x="1255485" y="5865585"/>
                </a:cubicBezTo>
                <a:cubicBezTo>
                  <a:pt x="1215571" y="5896428"/>
                  <a:pt x="1188357" y="5939972"/>
                  <a:pt x="1103085" y="5974443"/>
                </a:cubicBezTo>
                <a:cubicBezTo>
                  <a:pt x="1017814" y="6008915"/>
                  <a:pt x="867227" y="6066971"/>
                  <a:pt x="743856" y="6072414"/>
                </a:cubicBezTo>
                <a:cubicBezTo>
                  <a:pt x="620485" y="6077857"/>
                  <a:pt x="424542" y="6037943"/>
                  <a:pt x="362856" y="6007100"/>
                </a:cubicBezTo>
                <a:cubicBezTo>
                  <a:pt x="301170" y="5976257"/>
                  <a:pt x="330199" y="5923643"/>
                  <a:pt x="373742" y="5887357"/>
                </a:cubicBezTo>
                <a:cubicBezTo>
                  <a:pt x="417285" y="5851071"/>
                  <a:pt x="544285" y="5822042"/>
                  <a:pt x="624113" y="5789385"/>
                </a:cubicBezTo>
                <a:cubicBezTo>
                  <a:pt x="703941" y="5756728"/>
                  <a:pt x="805542" y="5718628"/>
                  <a:pt x="852713" y="5691414"/>
                </a:cubicBezTo>
                <a:cubicBezTo>
                  <a:pt x="899884" y="5664200"/>
                  <a:pt x="910770" y="5642428"/>
                  <a:pt x="907142" y="5626100"/>
                </a:cubicBezTo>
                <a:cubicBezTo>
                  <a:pt x="903514" y="5609772"/>
                  <a:pt x="849085" y="5607957"/>
                  <a:pt x="830942" y="5593443"/>
                </a:cubicBezTo>
                <a:cubicBezTo>
                  <a:pt x="812799" y="5578929"/>
                  <a:pt x="787399" y="5568043"/>
                  <a:pt x="798285" y="5539014"/>
                </a:cubicBezTo>
                <a:cubicBezTo>
                  <a:pt x="809171" y="5509985"/>
                  <a:pt x="870856" y="5451928"/>
                  <a:pt x="896256" y="5419271"/>
                </a:cubicBezTo>
                <a:cubicBezTo>
                  <a:pt x="921656" y="5386614"/>
                  <a:pt x="961571" y="5381171"/>
                  <a:pt x="950685" y="5343071"/>
                </a:cubicBezTo>
                <a:cubicBezTo>
                  <a:pt x="939799" y="5304971"/>
                  <a:pt x="863599" y="5245099"/>
                  <a:pt x="830942" y="5190671"/>
                </a:cubicBezTo>
                <a:cubicBezTo>
                  <a:pt x="798285" y="5136243"/>
                  <a:pt x="769256" y="5087257"/>
                  <a:pt x="754742" y="5016500"/>
                </a:cubicBezTo>
                <a:cubicBezTo>
                  <a:pt x="740228" y="4945743"/>
                  <a:pt x="743856" y="4840514"/>
                  <a:pt x="743856" y="4766128"/>
                </a:cubicBezTo>
                <a:cubicBezTo>
                  <a:pt x="743856" y="4691742"/>
                  <a:pt x="781956" y="4659085"/>
                  <a:pt x="754742" y="4570185"/>
                </a:cubicBezTo>
                <a:cubicBezTo>
                  <a:pt x="727528" y="4481285"/>
                  <a:pt x="625928" y="4321628"/>
                  <a:pt x="580571" y="4232728"/>
                </a:cubicBezTo>
                <a:cubicBezTo>
                  <a:pt x="535214" y="4143828"/>
                  <a:pt x="509813" y="4147456"/>
                  <a:pt x="482599" y="4036785"/>
                </a:cubicBezTo>
                <a:cubicBezTo>
                  <a:pt x="455385" y="3926114"/>
                  <a:pt x="439056" y="3681186"/>
                  <a:pt x="417285" y="3568700"/>
                </a:cubicBezTo>
                <a:cubicBezTo>
                  <a:pt x="395514" y="3456214"/>
                  <a:pt x="371928" y="3407228"/>
                  <a:pt x="351971" y="3361871"/>
                </a:cubicBezTo>
                <a:cubicBezTo>
                  <a:pt x="332014" y="3316514"/>
                  <a:pt x="322942" y="3309257"/>
                  <a:pt x="297542" y="3296557"/>
                </a:cubicBezTo>
                <a:cubicBezTo>
                  <a:pt x="272142" y="3283857"/>
                  <a:pt x="232228" y="3298371"/>
                  <a:pt x="199571" y="3285671"/>
                </a:cubicBezTo>
                <a:cubicBezTo>
                  <a:pt x="166914" y="3272971"/>
                  <a:pt x="114299" y="3243943"/>
                  <a:pt x="101599" y="3220357"/>
                </a:cubicBezTo>
                <a:cubicBezTo>
                  <a:pt x="88899" y="3196771"/>
                  <a:pt x="128814" y="3171371"/>
                  <a:pt x="123371" y="3144157"/>
                </a:cubicBezTo>
                <a:cubicBezTo>
                  <a:pt x="117928" y="3116943"/>
                  <a:pt x="87085" y="3095171"/>
                  <a:pt x="68942" y="3057071"/>
                </a:cubicBezTo>
                <a:cubicBezTo>
                  <a:pt x="50799" y="3018971"/>
                  <a:pt x="19956" y="2953657"/>
                  <a:pt x="14513" y="2915557"/>
                </a:cubicBezTo>
                <a:cubicBezTo>
                  <a:pt x="9070" y="2877457"/>
                  <a:pt x="38099" y="2868385"/>
                  <a:pt x="36285" y="2828471"/>
                </a:cubicBezTo>
                <a:cubicBezTo>
                  <a:pt x="34471" y="2788557"/>
                  <a:pt x="0" y="2732314"/>
                  <a:pt x="3628" y="2676071"/>
                </a:cubicBezTo>
                <a:cubicBezTo>
                  <a:pt x="7257" y="2619828"/>
                  <a:pt x="39913" y="2588985"/>
                  <a:pt x="58056" y="2491014"/>
                </a:cubicBezTo>
                <a:cubicBezTo>
                  <a:pt x="76199" y="2393043"/>
                  <a:pt x="103414" y="2224315"/>
                  <a:pt x="112485" y="2088243"/>
                </a:cubicBezTo>
                <a:cubicBezTo>
                  <a:pt x="121557" y="1952172"/>
                  <a:pt x="85271" y="1785256"/>
                  <a:pt x="112485" y="1674585"/>
                </a:cubicBezTo>
                <a:cubicBezTo>
                  <a:pt x="139699" y="1563914"/>
                  <a:pt x="205014" y="1478642"/>
                  <a:pt x="275771" y="1424214"/>
                </a:cubicBezTo>
                <a:cubicBezTo>
                  <a:pt x="346528" y="1369786"/>
                  <a:pt x="451757" y="1364342"/>
                  <a:pt x="537028" y="1348014"/>
                </a:cubicBezTo>
                <a:cubicBezTo>
                  <a:pt x="622299" y="1331686"/>
                  <a:pt x="707571" y="1344386"/>
                  <a:pt x="787399" y="1326243"/>
                </a:cubicBezTo>
                <a:cubicBezTo>
                  <a:pt x="867227" y="1308100"/>
                  <a:pt x="937985" y="1257300"/>
                  <a:pt x="1015999" y="1239157"/>
                </a:cubicBezTo>
                <a:cubicBezTo>
                  <a:pt x="1094013" y="1221014"/>
                  <a:pt x="1204685" y="1228271"/>
                  <a:pt x="1255485" y="1217385"/>
                </a:cubicBezTo>
                <a:cubicBezTo>
                  <a:pt x="1306285" y="1206499"/>
                  <a:pt x="1297213" y="1199243"/>
                  <a:pt x="1320799" y="1173843"/>
                </a:cubicBezTo>
                <a:cubicBezTo>
                  <a:pt x="1344385" y="1148443"/>
                  <a:pt x="1404256" y="1079500"/>
                  <a:pt x="1396999" y="1054100"/>
                </a:cubicBez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7" name="Image 46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Image 47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Image 48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Image 49" descr="524c0699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929058" y="3701385"/>
            <a:ext cx="966786" cy="1228754"/>
          </a:xfrm>
          <a:prstGeom prst="rect">
            <a:avLst/>
          </a:prstGeom>
        </p:spPr>
      </p:pic>
      <p:grpSp>
        <p:nvGrpSpPr>
          <p:cNvPr id="51" name="Groupe 50"/>
          <p:cNvGrpSpPr/>
          <p:nvPr/>
        </p:nvGrpSpPr>
        <p:grpSpPr>
          <a:xfrm>
            <a:off x="6072198" y="2786058"/>
            <a:ext cx="1071570" cy="1800439"/>
            <a:chOff x="3643306" y="0"/>
            <a:chExt cx="4187371" cy="6872513"/>
          </a:xfrm>
        </p:grpSpPr>
        <p:pic>
          <p:nvPicPr>
            <p:cNvPr id="52" name="Image 51" descr="v59099.jpg"/>
            <p:cNvPicPr>
              <a:picLocks noChangeAspect="1"/>
            </p:cNvPicPr>
            <p:nvPr/>
          </p:nvPicPr>
          <p:blipFill>
            <a:blip r:embed="rId13" cstate="print"/>
            <a:srcRect l="28329" t="28258" r="48336" b="66543"/>
            <a:stretch>
              <a:fillRect/>
            </a:stretch>
          </p:blipFill>
          <p:spPr>
            <a:xfrm>
              <a:off x="4857752" y="1928802"/>
              <a:ext cx="1000132" cy="3571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" name="Forme libre 52"/>
            <p:cNvSpPr/>
            <p:nvPr/>
          </p:nvSpPr>
          <p:spPr>
            <a:xfrm>
              <a:off x="5018314" y="685800"/>
              <a:ext cx="119743" cy="228600"/>
            </a:xfrm>
            <a:custGeom>
              <a:avLst/>
              <a:gdLst>
                <a:gd name="connsiteX0" fmla="*/ 87086 w 119743"/>
                <a:gd name="connsiteY0" fmla="*/ 0 h 228600"/>
                <a:gd name="connsiteX1" fmla="*/ 0 w 119743"/>
                <a:gd name="connsiteY1" fmla="*/ 97971 h 228600"/>
                <a:gd name="connsiteX2" fmla="*/ 21772 w 119743"/>
                <a:gd name="connsiteY2" fmla="*/ 228600 h 228600"/>
                <a:gd name="connsiteX3" fmla="*/ 119743 w 119743"/>
                <a:gd name="connsiteY3" fmla="*/ 174171 h 228600"/>
                <a:gd name="connsiteX4" fmla="*/ 87086 w 119743"/>
                <a:gd name="connsiteY4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743" h="228600">
                  <a:moveTo>
                    <a:pt x="87086" y="0"/>
                  </a:moveTo>
                  <a:lnTo>
                    <a:pt x="0" y="97971"/>
                  </a:lnTo>
                  <a:lnTo>
                    <a:pt x="21772" y="228600"/>
                  </a:lnTo>
                  <a:lnTo>
                    <a:pt x="119743" y="174171"/>
                  </a:lnTo>
                  <a:lnTo>
                    <a:pt x="87086" y="0"/>
                  </a:lnTo>
                  <a:close/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Forme libre 53"/>
            <p:cNvSpPr/>
            <p:nvPr/>
          </p:nvSpPr>
          <p:spPr>
            <a:xfrm>
              <a:off x="3643306" y="0"/>
              <a:ext cx="4187371" cy="6872513"/>
            </a:xfrm>
            <a:custGeom>
              <a:avLst/>
              <a:gdLst>
                <a:gd name="connsiteX0" fmla="*/ 1455057 w 4187371"/>
                <a:gd name="connsiteY0" fmla="*/ 2298699 h 6872513"/>
                <a:gd name="connsiteX1" fmla="*/ 1400629 w 4187371"/>
                <a:gd name="connsiteY1" fmla="*/ 2407557 h 6872513"/>
                <a:gd name="connsiteX2" fmla="*/ 1455057 w 4187371"/>
                <a:gd name="connsiteY2" fmla="*/ 2461985 h 6872513"/>
                <a:gd name="connsiteX3" fmla="*/ 1237343 w 4187371"/>
                <a:gd name="connsiteY3" fmla="*/ 2821214 h 6872513"/>
                <a:gd name="connsiteX4" fmla="*/ 1150257 w 4187371"/>
                <a:gd name="connsiteY4" fmla="*/ 2897414 h 6872513"/>
                <a:gd name="connsiteX5" fmla="*/ 965200 w 4187371"/>
                <a:gd name="connsiteY5" fmla="*/ 2777671 h 6872513"/>
                <a:gd name="connsiteX6" fmla="*/ 703943 w 4187371"/>
                <a:gd name="connsiteY6" fmla="*/ 2538185 h 6872513"/>
                <a:gd name="connsiteX7" fmla="*/ 540657 w 4187371"/>
                <a:gd name="connsiteY7" fmla="*/ 2353128 h 6872513"/>
                <a:gd name="connsiteX8" fmla="*/ 486229 w 4187371"/>
                <a:gd name="connsiteY8" fmla="*/ 2374899 h 6872513"/>
                <a:gd name="connsiteX9" fmla="*/ 508000 w 4187371"/>
                <a:gd name="connsiteY9" fmla="*/ 2461985 h 6872513"/>
                <a:gd name="connsiteX10" fmla="*/ 856343 w 4187371"/>
                <a:gd name="connsiteY10" fmla="*/ 2734128 h 6872513"/>
                <a:gd name="connsiteX11" fmla="*/ 1074057 w 4187371"/>
                <a:gd name="connsiteY11" fmla="*/ 3071585 h 6872513"/>
                <a:gd name="connsiteX12" fmla="*/ 1193800 w 4187371"/>
                <a:gd name="connsiteY12" fmla="*/ 3028042 h 6872513"/>
                <a:gd name="connsiteX13" fmla="*/ 1139372 w 4187371"/>
                <a:gd name="connsiteY13" fmla="*/ 2984499 h 6872513"/>
                <a:gd name="connsiteX14" fmla="*/ 1226457 w 4187371"/>
                <a:gd name="connsiteY14" fmla="*/ 2908299 h 6872513"/>
                <a:gd name="connsiteX15" fmla="*/ 1313543 w 4187371"/>
                <a:gd name="connsiteY15" fmla="*/ 2886528 h 6872513"/>
                <a:gd name="connsiteX16" fmla="*/ 1422400 w 4187371"/>
                <a:gd name="connsiteY16" fmla="*/ 2930071 h 6872513"/>
                <a:gd name="connsiteX17" fmla="*/ 1487714 w 4187371"/>
                <a:gd name="connsiteY17" fmla="*/ 2842985 h 6872513"/>
                <a:gd name="connsiteX18" fmla="*/ 1542143 w 4187371"/>
                <a:gd name="connsiteY18" fmla="*/ 2712357 h 6872513"/>
                <a:gd name="connsiteX19" fmla="*/ 1498600 w 4187371"/>
                <a:gd name="connsiteY19" fmla="*/ 2636157 h 6872513"/>
                <a:gd name="connsiteX20" fmla="*/ 1542143 w 4187371"/>
                <a:gd name="connsiteY20" fmla="*/ 2581728 h 6872513"/>
                <a:gd name="connsiteX21" fmla="*/ 1509486 w 4187371"/>
                <a:gd name="connsiteY21" fmla="*/ 2538185 h 6872513"/>
                <a:gd name="connsiteX22" fmla="*/ 1542143 w 4187371"/>
                <a:gd name="connsiteY22" fmla="*/ 2451099 h 6872513"/>
                <a:gd name="connsiteX23" fmla="*/ 1531257 w 4187371"/>
                <a:gd name="connsiteY23" fmla="*/ 2364014 h 6872513"/>
                <a:gd name="connsiteX24" fmla="*/ 1248229 w 4187371"/>
                <a:gd name="connsiteY24" fmla="*/ 2026557 h 6872513"/>
                <a:gd name="connsiteX25" fmla="*/ 1172029 w 4187371"/>
                <a:gd name="connsiteY25" fmla="*/ 2287814 h 6872513"/>
                <a:gd name="connsiteX26" fmla="*/ 1117600 w 4187371"/>
                <a:gd name="connsiteY26" fmla="*/ 2385785 h 6872513"/>
                <a:gd name="connsiteX27" fmla="*/ 1074057 w 4187371"/>
                <a:gd name="connsiteY27" fmla="*/ 2483757 h 6872513"/>
                <a:gd name="connsiteX28" fmla="*/ 889000 w 4187371"/>
                <a:gd name="connsiteY28" fmla="*/ 2396671 h 6872513"/>
                <a:gd name="connsiteX29" fmla="*/ 834572 w 4187371"/>
                <a:gd name="connsiteY29" fmla="*/ 2353128 h 6872513"/>
                <a:gd name="connsiteX30" fmla="*/ 671286 w 4187371"/>
                <a:gd name="connsiteY30" fmla="*/ 2200728 h 6872513"/>
                <a:gd name="connsiteX31" fmla="*/ 627743 w 4187371"/>
                <a:gd name="connsiteY31" fmla="*/ 2135414 h 6872513"/>
                <a:gd name="connsiteX32" fmla="*/ 410029 w 4187371"/>
                <a:gd name="connsiteY32" fmla="*/ 2102757 h 6872513"/>
                <a:gd name="connsiteX33" fmla="*/ 257629 w 4187371"/>
                <a:gd name="connsiteY33" fmla="*/ 2189842 h 6872513"/>
                <a:gd name="connsiteX34" fmla="*/ 203200 w 4187371"/>
                <a:gd name="connsiteY34" fmla="*/ 2211614 h 6872513"/>
                <a:gd name="connsiteX35" fmla="*/ 148772 w 4187371"/>
                <a:gd name="connsiteY35" fmla="*/ 2320471 h 6872513"/>
                <a:gd name="connsiteX36" fmla="*/ 192314 w 4187371"/>
                <a:gd name="connsiteY36" fmla="*/ 2353128 h 6872513"/>
                <a:gd name="connsiteX37" fmla="*/ 268514 w 4187371"/>
                <a:gd name="connsiteY37" fmla="*/ 2331357 h 6872513"/>
                <a:gd name="connsiteX38" fmla="*/ 301172 w 4187371"/>
                <a:gd name="connsiteY38" fmla="*/ 2255157 h 6872513"/>
                <a:gd name="connsiteX39" fmla="*/ 355600 w 4187371"/>
                <a:gd name="connsiteY39" fmla="*/ 2276928 h 6872513"/>
                <a:gd name="connsiteX40" fmla="*/ 344714 w 4187371"/>
                <a:gd name="connsiteY40" fmla="*/ 2353128 h 6872513"/>
                <a:gd name="connsiteX41" fmla="*/ 246743 w 4187371"/>
                <a:gd name="connsiteY41" fmla="*/ 2527299 h 6872513"/>
                <a:gd name="connsiteX42" fmla="*/ 127000 w 4187371"/>
                <a:gd name="connsiteY42" fmla="*/ 2755899 h 6872513"/>
                <a:gd name="connsiteX43" fmla="*/ 39914 w 4187371"/>
                <a:gd name="connsiteY43" fmla="*/ 2962728 h 6872513"/>
                <a:gd name="connsiteX44" fmla="*/ 127000 w 4187371"/>
                <a:gd name="connsiteY44" fmla="*/ 3017157 h 6872513"/>
                <a:gd name="connsiteX45" fmla="*/ 127000 w 4187371"/>
                <a:gd name="connsiteY45" fmla="*/ 3071585 h 6872513"/>
                <a:gd name="connsiteX46" fmla="*/ 39914 w 4187371"/>
                <a:gd name="connsiteY46" fmla="*/ 3245757 h 6872513"/>
                <a:gd name="connsiteX47" fmla="*/ 29029 w 4187371"/>
                <a:gd name="connsiteY47" fmla="*/ 3474357 h 6872513"/>
                <a:gd name="connsiteX48" fmla="*/ 214086 w 4187371"/>
                <a:gd name="connsiteY48" fmla="*/ 3550557 h 6872513"/>
                <a:gd name="connsiteX49" fmla="*/ 148772 w 4187371"/>
                <a:gd name="connsiteY49" fmla="*/ 3724728 h 6872513"/>
                <a:gd name="connsiteX50" fmla="*/ 214086 w 4187371"/>
                <a:gd name="connsiteY50" fmla="*/ 3822699 h 6872513"/>
                <a:gd name="connsiteX51" fmla="*/ 159657 w 4187371"/>
                <a:gd name="connsiteY51" fmla="*/ 4105728 h 6872513"/>
                <a:gd name="connsiteX52" fmla="*/ 137886 w 4187371"/>
                <a:gd name="connsiteY52" fmla="*/ 4323442 h 6872513"/>
                <a:gd name="connsiteX53" fmla="*/ 246743 w 4187371"/>
                <a:gd name="connsiteY53" fmla="*/ 4464957 h 6872513"/>
                <a:gd name="connsiteX54" fmla="*/ 497114 w 4187371"/>
                <a:gd name="connsiteY54" fmla="*/ 4606471 h 6872513"/>
                <a:gd name="connsiteX55" fmla="*/ 497114 w 4187371"/>
                <a:gd name="connsiteY55" fmla="*/ 4671785 h 6872513"/>
                <a:gd name="connsiteX56" fmla="*/ 453572 w 4187371"/>
                <a:gd name="connsiteY56" fmla="*/ 4900385 h 6872513"/>
                <a:gd name="connsiteX57" fmla="*/ 508000 w 4187371"/>
                <a:gd name="connsiteY57" fmla="*/ 4976585 h 6872513"/>
                <a:gd name="connsiteX58" fmla="*/ 497114 w 4187371"/>
                <a:gd name="connsiteY58" fmla="*/ 5128985 h 6872513"/>
                <a:gd name="connsiteX59" fmla="*/ 486229 w 4187371"/>
                <a:gd name="connsiteY59" fmla="*/ 5281385 h 6872513"/>
                <a:gd name="connsiteX60" fmla="*/ 529772 w 4187371"/>
                <a:gd name="connsiteY60" fmla="*/ 5433785 h 6872513"/>
                <a:gd name="connsiteX61" fmla="*/ 878114 w 4187371"/>
                <a:gd name="connsiteY61" fmla="*/ 5651499 h 6872513"/>
                <a:gd name="connsiteX62" fmla="*/ 878114 w 4187371"/>
                <a:gd name="connsiteY62" fmla="*/ 5695042 h 6872513"/>
                <a:gd name="connsiteX63" fmla="*/ 856343 w 4187371"/>
                <a:gd name="connsiteY63" fmla="*/ 5945414 h 6872513"/>
                <a:gd name="connsiteX64" fmla="*/ 867229 w 4187371"/>
                <a:gd name="connsiteY64" fmla="*/ 5978071 h 6872513"/>
                <a:gd name="connsiteX65" fmla="*/ 1117600 w 4187371"/>
                <a:gd name="connsiteY65" fmla="*/ 6141357 h 6872513"/>
                <a:gd name="connsiteX66" fmla="*/ 1335314 w 4187371"/>
                <a:gd name="connsiteY66" fmla="*/ 6228442 h 6872513"/>
                <a:gd name="connsiteX67" fmla="*/ 1411514 w 4187371"/>
                <a:gd name="connsiteY67" fmla="*/ 6304642 h 6872513"/>
                <a:gd name="connsiteX68" fmla="*/ 1542143 w 4187371"/>
                <a:gd name="connsiteY68" fmla="*/ 6326414 h 6872513"/>
                <a:gd name="connsiteX69" fmla="*/ 1694543 w 4187371"/>
                <a:gd name="connsiteY69" fmla="*/ 6337299 h 6872513"/>
                <a:gd name="connsiteX70" fmla="*/ 1846943 w 4187371"/>
                <a:gd name="connsiteY70" fmla="*/ 6380842 h 6872513"/>
                <a:gd name="connsiteX71" fmla="*/ 1934029 w 4187371"/>
                <a:gd name="connsiteY71" fmla="*/ 6369957 h 6872513"/>
                <a:gd name="connsiteX72" fmla="*/ 1934029 w 4187371"/>
                <a:gd name="connsiteY72" fmla="*/ 6293757 h 6872513"/>
                <a:gd name="connsiteX73" fmla="*/ 2053772 w 4187371"/>
                <a:gd name="connsiteY73" fmla="*/ 6261099 h 6872513"/>
                <a:gd name="connsiteX74" fmla="*/ 2042886 w 4187371"/>
                <a:gd name="connsiteY74" fmla="*/ 6446157 h 6872513"/>
                <a:gd name="connsiteX75" fmla="*/ 1977572 w 4187371"/>
                <a:gd name="connsiteY75" fmla="*/ 6631214 h 6872513"/>
                <a:gd name="connsiteX76" fmla="*/ 2010229 w 4187371"/>
                <a:gd name="connsiteY76" fmla="*/ 6838042 h 6872513"/>
                <a:gd name="connsiteX77" fmla="*/ 2260600 w 4187371"/>
                <a:gd name="connsiteY77" fmla="*/ 6838042 h 6872513"/>
                <a:gd name="connsiteX78" fmla="*/ 2293257 w 4187371"/>
                <a:gd name="connsiteY78" fmla="*/ 6761842 h 6872513"/>
                <a:gd name="connsiteX79" fmla="*/ 2293257 w 4187371"/>
                <a:gd name="connsiteY79" fmla="*/ 6609442 h 6872513"/>
                <a:gd name="connsiteX80" fmla="*/ 2304143 w 4187371"/>
                <a:gd name="connsiteY80" fmla="*/ 6457042 h 6872513"/>
                <a:gd name="connsiteX81" fmla="*/ 2358572 w 4187371"/>
                <a:gd name="connsiteY81" fmla="*/ 6489699 h 6872513"/>
                <a:gd name="connsiteX82" fmla="*/ 2630714 w 4187371"/>
                <a:gd name="connsiteY82" fmla="*/ 6467928 h 6872513"/>
                <a:gd name="connsiteX83" fmla="*/ 2913743 w 4187371"/>
                <a:gd name="connsiteY83" fmla="*/ 6369957 h 6872513"/>
                <a:gd name="connsiteX84" fmla="*/ 3207657 w 4187371"/>
                <a:gd name="connsiteY84" fmla="*/ 6206671 h 6872513"/>
                <a:gd name="connsiteX85" fmla="*/ 3349172 w 4187371"/>
                <a:gd name="connsiteY85" fmla="*/ 6086928 h 6872513"/>
                <a:gd name="connsiteX86" fmla="*/ 3272972 w 4187371"/>
                <a:gd name="connsiteY86" fmla="*/ 5727699 h 6872513"/>
                <a:gd name="connsiteX87" fmla="*/ 3349172 w 4187371"/>
                <a:gd name="connsiteY87" fmla="*/ 5760357 h 6872513"/>
                <a:gd name="connsiteX88" fmla="*/ 3501572 w 4187371"/>
                <a:gd name="connsiteY88" fmla="*/ 5934528 h 6872513"/>
                <a:gd name="connsiteX89" fmla="*/ 3566886 w 4187371"/>
                <a:gd name="connsiteY89" fmla="*/ 6119585 h 6872513"/>
                <a:gd name="connsiteX90" fmla="*/ 3653972 w 4187371"/>
                <a:gd name="connsiteY90" fmla="*/ 6228442 h 6872513"/>
                <a:gd name="connsiteX91" fmla="*/ 3741057 w 4187371"/>
                <a:gd name="connsiteY91" fmla="*/ 6391728 h 6872513"/>
                <a:gd name="connsiteX92" fmla="*/ 3828143 w 4187371"/>
                <a:gd name="connsiteY92" fmla="*/ 6500585 h 6872513"/>
                <a:gd name="connsiteX93" fmla="*/ 3904343 w 4187371"/>
                <a:gd name="connsiteY93" fmla="*/ 6663871 h 6872513"/>
                <a:gd name="connsiteX94" fmla="*/ 4034972 w 4187371"/>
                <a:gd name="connsiteY94" fmla="*/ 6794499 h 6872513"/>
                <a:gd name="connsiteX95" fmla="*/ 4143829 w 4187371"/>
                <a:gd name="connsiteY95" fmla="*/ 6750957 h 6872513"/>
                <a:gd name="connsiteX96" fmla="*/ 4154714 w 4187371"/>
                <a:gd name="connsiteY96" fmla="*/ 6413499 h 6872513"/>
                <a:gd name="connsiteX97" fmla="*/ 3947886 w 4187371"/>
                <a:gd name="connsiteY97" fmla="*/ 6108699 h 6872513"/>
                <a:gd name="connsiteX98" fmla="*/ 3882572 w 4187371"/>
                <a:gd name="connsiteY98" fmla="*/ 5923642 h 6872513"/>
                <a:gd name="connsiteX99" fmla="*/ 3839029 w 4187371"/>
                <a:gd name="connsiteY99" fmla="*/ 5978071 h 6872513"/>
                <a:gd name="connsiteX100" fmla="*/ 3730172 w 4187371"/>
                <a:gd name="connsiteY100" fmla="*/ 5858328 h 6872513"/>
                <a:gd name="connsiteX101" fmla="*/ 3664857 w 4187371"/>
                <a:gd name="connsiteY101" fmla="*/ 5793014 h 6872513"/>
                <a:gd name="connsiteX102" fmla="*/ 3566886 w 4187371"/>
                <a:gd name="connsiteY102" fmla="*/ 5564414 h 6872513"/>
                <a:gd name="connsiteX103" fmla="*/ 3653972 w 4187371"/>
                <a:gd name="connsiteY103" fmla="*/ 5488214 h 6872513"/>
                <a:gd name="connsiteX104" fmla="*/ 3762829 w 4187371"/>
                <a:gd name="connsiteY104" fmla="*/ 5314042 h 6872513"/>
                <a:gd name="connsiteX105" fmla="*/ 3751943 w 4187371"/>
                <a:gd name="connsiteY105" fmla="*/ 5314042 h 6872513"/>
                <a:gd name="connsiteX106" fmla="*/ 3697514 w 4187371"/>
                <a:gd name="connsiteY106" fmla="*/ 5096328 h 6872513"/>
                <a:gd name="connsiteX107" fmla="*/ 3556000 w 4187371"/>
                <a:gd name="connsiteY107" fmla="*/ 4802414 h 6872513"/>
                <a:gd name="connsiteX108" fmla="*/ 3621314 w 4187371"/>
                <a:gd name="connsiteY108" fmla="*/ 4747985 h 6872513"/>
                <a:gd name="connsiteX109" fmla="*/ 3610429 w 4187371"/>
                <a:gd name="connsiteY109" fmla="*/ 4617357 h 6872513"/>
                <a:gd name="connsiteX110" fmla="*/ 3751943 w 4187371"/>
                <a:gd name="connsiteY110" fmla="*/ 4508499 h 6872513"/>
                <a:gd name="connsiteX111" fmla="*/ 3806372 w 4187371"/>
                <a:gd name="connsiteY111" fmla="*/ 4432299 h 6872513"/>
                <a:gd name="connsiteX112" fmla="*/ 3784600 w 4187371"/>
                <a:gd name="connsiteY112" fmla="*/ 4323442 h 6872513"/>
                <a:gd name="connsiteX113" fmla="*/ 3773714 w 4187371"/>
                <a:gd name="connsiteY113" fmla="*/ 4203699 h 6872513"/>
                <a:gd name="connsiteX114" fmla="*/ 3730172 w 4187371"/>
                <a:gd name="connsiteY114" fmla="*/ 4116614 h 6872513"/>
                <a:gd name="connsiteX115" fmla="*/ 3730172 w 4187371"/>
                <a:gd name="connsiteY115" fmla="*/ 3985985 h 6872513"/>
                <a:gd name="connsiteX116" fmla="*/ 3664857 w 4187371"/>
                <a:gd name="connsiteY116" fmla="*/ 3811814 h 6872513"/>
                <a:gd name="connsiteX117" fmla="*/ 3632200 w 4187371"/>
                <a:gd name="connsiteY117" fmla="*/ 3735614 h 6872513"/>
                <a:gd name="connsiteX118" fmla="*/ 3664857 w 4187371"/>
                <a:gd name="connsiteY118" fmla="*/ 3648528 h 6872513"/>
                <a:gd name="connsiteX119" fmla="*/ 3556000 w 4187371"/>
                <a:gd name="connsiteY119" fmla="*/ 3463471 h 6872513"/>
                <a:gd name="connsiteX120" fmla="*/ 3447143 w 4187371"/>
                <a:gd name="connsiteY120" fmla="*/ 3311071 h 6872513"/>
                <a:gd name="connsiteX121" fmla="*/ 3272972 w 4187371"/>
                <a:gd name="connsiteY121" fmla="*/ 3071585 h 6872513"/>
                <a:gd name="connsiteX122" fmla="*/ 3218543 w 4187371"/>
                <a:gd name="connsiteY122" fmla="*/ 3017157 h 6872513"/>
                <a:gd name="connsiteX123" fmla="*/ 3142343 w 4187371"/>
                <a:gd name="connsiteY123" fmla="*/ 3082471 h 6872513"/>
                <a:gd name="connsiteX124" fmla="*/ 2968172 w 4187371"/>
                <a:gd name="connsiteY124" fmla="*/ 3147785 h 6872513"/>
                <a:gd name="connsiteX125" fmla="*/ 2815772 w 4187371"/>
                <a:gd name="connsiteY125" fmla="*/ 3234871 h 6872513"/>
                <a:gd name="connsiteX126" fmla="*/ 2739572 w 4187371"/>
                <a:gd name="connsiteY126" fmla="*/ 3278414 h 6872513"/>
                <a:gd name="connsiteX127" fmla="*/ 2674257 w 4187371"/>
                <a:gd name="connsiteY127" fmla="*/ 3202214 h 6872513"/>
                <a:gd name="connsiteX128" fmla="*/ 2783114 w 4187371"/>
                <a:gd name="connsiteY128" fmla="*/ 3104242 h 6872513"/>
                <a:gd name="connsiteX129" fmla="*/ 2663372 w 4187371"/>
                <a:gd name="connsiteY129" fmla="*/ 3049814 h 6872513"/>
                <a:gd name="connsiteX130" fmla="*/ 2608943 w 4187371"/>
                <a:gd name="connsiteY130" fmla="*/ 3006271 h 6872513"/>
                <a:gd name="connsiteX131" fmla="*/ 2500086 w 4187371"/>
                <a:gd name="connsiteY131" fmla="*/ 3028042 h 6872513"/>
                <a:gd name="connsiteX132" fmla="*/ 2500086 w 4187371"/>
                <a:gd name="connsiteY132" fmla="*/ 2919185 h 6872513"/>
                <a:gd name="connsiteX133" fmla="*/ 2445657 w 4187371"/>
                <a:gd name="connsiteY133" fmla="*/ 2832099 h 6872513"/>
                <a:gd name="connsiteX134" fmla="*/ 2500086 w 4187371"/>
                <a:gd name="connsiteY134" fmla="*/ 2614385 h 6872513"/>
                <a:gd name="connsiteX135" fmla="*/ 2521857 w 4187371"/>
                <a:gd name="connsiteY135" fmla="*/ 2342242 h 6872513"/>
                <a:gd name="connsiteX136" fmla="*/ 2565400 w 4187371"/>
                <a:gd name="connsiteY136" fmla="*/ 2429328 h 6872513"/>
                <a:gd name="connsiteX137" fmla="*/ 2630714 w 4187371"/>
                <a:gd name="connsiteY137" fmla="*/ 2668814 h 6872513"/>
                <a:gd name="connsiteX138" fmla="*/ 2706914 w 4187371"/>
                <a:gd name="connsiteY138" fmla="*/ 2723242 h 6872513"/>
                <a:gd name="connsiteX139" fmla="*/ 2946400 w 4187371"/>
                <a:gd name="connsiteY139" fmla="*/ 2755899 h 6872513"/>
                <a:gd name="connsiteX140" fmla="*/ 3131457 w 4187371"/>
                <a:gd name="connsiteY140" fmla="*/ 2745014 h 6872513"/>
                <a:gd name="connsiteX141" fmla="*/ 3131457 w 4187371"/>
                <a:gd name="connsiteY141" fmla="*/ 2799442 h 6872513"/>
                <a:gd name="connsiteX142" fmla="*/ 3131457 w 4187371"/>
                <a:gd name="connsiteY142" fmla="*/ 2919185 h 6872513"/>
                <a:gd name="connsiteX143" fmla="*/ 3175000 w 4187371"/>
                <a:gd name="connsiteY143" fmla="*/ 3115128 h 6872513"/>
                <a:gd name="connsiteX144" fmla="*/ 3196772 w 4187371"/>
                <a:gd name="connsiteY144" fmla="*/ 2821214 h 6872513"/>
                <a:gd name="connsiteX145" fmla="*/ 3240314 w 4187371"/>
                <a:gd name="connsiteY145" fmla="*/ 2897414 h 6872513"/>
                <a:gd name="connsiteX146" fmla="*/ 3251200 w 4187371"/>
                <a:gd name="connsiteY146" fmla="*/ 3136899 h 6872513"/>
                <a:gd name="connsiteX147" fmla="*/ 3294743 w 4187371"/>
                <a:gd name="connsiteY147" fmla="*/ 2930071 h 6872513"/>
                <a:gd name="connsiteX148" fmla="*/ 3338286 w 4187371"/>
                <a:gd name="connsiteY148" fmla="*/ 2973614 h 6872513"/>
                <a:gd name="connsiteX149" fmla="*/ 3305629 w 4187371"/>
                <a:gd name="connsiteY149" fmla="*/ 3071585 h 6872513"/>
                <a:gd name="connsiteX150" fmla="*/ 3370943 w 4187371"/>
                <a:gd name="connsiteY150" fmla="*/ 3060699 h 6872513"/>
                <a:gd name="connsiteX151" fmla="*/ 3349172 w 4187371"/>
                <a:gd name="connsiteY151" fmla="*/ 3136899 h 6872513"/>
                <a:gd name="connsiteX152" fmla="*/ 3414486 w 4187371"/>
                <a:gd name="connsiteY152" fmla="*/ 3093357 h 6872513"/>
                <a:gd name="connsiteX153" fmla="*/ 3436257 w 4187371"/>
                <a:gd name="connsiteY153" fmla="*/ 3038928 h 6872513"/>
                <a:gd name="connsiteX154" fmla="*/ 3468914 w 4187371"/>
                <a:gd name="connsiteY154" fmla="*/ 3093357 h 6872513"/>
                <a:gd name="connsiteX155" fmla="*/ 3501572 w 4187371"/>
                <a:gd name="connsiteY155" fmla="*/ 2973614 h 6872513"/>
                <a:gd name="connsiteX156" fmla="*/ 3414486 w 4187371"/>
                <a:gd name="connsiteY156" fmla="*/ 2745014 h 6872513"/>
                <a:gd name="connsiteX157" fmla="*/ 3349172 w 4187371"/>
                <a:gd name="connsiteY157" fmla="*/ 2570842 h 6872513"/>
                <a:gd name="connsiteX158" fmla="*/ 3229429 w 4187371"/>
                <a:gd name="connsiteY158" fmla="*/ 2527299 h 6872513"/>
                <a:gd name="connsiteX159" fmla="*/ 2979057 w 4187371"/>
                <a:gd name="connsiteY159" fmla="*/ 2494642 h 6872513"/>
                <a:gd name="connsiteX160" fmla="*/ 2848429 w 4187371"/>
                <a:gd name="connsiteY160" fmla="*/ 2407557 h 6872513"/>
                <a:gd name="connsiteX161" fmla="*/ 2761343 w 4187371"/>
                <a:gd name="connsiteY161" fmla="*/ 2124528 h 6872513"/>
                <a:gd name="connsiteX162" fmla="*/ 2728686 w 4187371"/>
                <a:gd name="connsiteY162" fmla="*/ 1972128 h 6872513"/>
                <a:gd name="connsiteX163" fmla="*/ 2794000 w 4187371"/>
                <a:gd name="connsiteY163" fmla="*/ 1906814 h 6872513"/>
                <a:gd name="connsiteX164" fmla="*/ 2826657 w 4187371"/>
                <a:gd name="connsiteY164" fmla="*/ 1852385 h 6872513"/>
                <a:gd name="connsiteX165" fmla="*/ 2870200 w 4187371"/>
                <a:gd name="connsiteY165" fmla="*/ 1906814 h 6872513"/>
                <a:gd name="connsiteX166" fmla="*/ 2924629 w 4187371"/>
                <a:gd name="connsiteY166" fmla="*/ 1928585 h 6872513"/>
                <a:gd name="connsiteX167" fmla="*/ 3022600 w 4187371"/>
                <a:gd name="connsiteY167" fmla="*/ 1830614 h 6872513"/>
                <a:gd name="connsiteX168" fmla="*/ 3109686 w 4187371"/>
                <a:gd name="connsiteY168" fmla="*/ 1710871 h 6872513"/>
                <a:gd name="connsiteX169" fmla="*/ 3044372 w 4187371"/>
                <a:gd name="connsiteY169" fmla="*/ 1678214 h 6872513"/>
                <a:gd name="connsiteX170" fmla="*/ 2957286 w 4187371"/>
                <a:gd name="connsiteY170" fmla="*/ 1634671 h 6872513"/>
                <a:gd name="connsiteX171" fmla="*/ 2804886 w 4187371"/>
                <a:gd name="connsiteY171" fmla="*/ 1514928 h 6872513"/>
                <a:gd name="connsiteX172" fmla="*/ 2739572 w 4187371"/>
                <a:gd name="connsiteY172" fmla="*/ 1514928 h 6872513"/>
                <a:gd name="connsiteX173" fmla="*/ 2674257 w 4187371"/>
                <a:gd name="connsiteY173" fmla="*/ 1460499 h 6872513"/>
                <a:gd name="connsiteX174" fmla="*/ 2641600 w 4187371"/>
                <a:gd name="connsiteY174" fmla="*/ 1471385 h 6872513"/>
                <a:gd name="connsiteX175" fmla="*/ 2608943 w 4187371"/>
                <a:gd name="connsiteY175" fmla="*/ 1438728 h 6872513"/>
                <a:gd name="connsiteX176" fmla="*/ 2565400 w 4187371"/>
                <a:gd name="connsiteY176" fmla="*/ 1504042 h 6872513"/>
                <a:gd name="connsiteX177" fmla="*/ 2456543 w 4187371"/>
                <a:gd name="connsiteY177" fmla="*/ 1460499 h 6872513"/>
                <a:gd name="connsiteX178" fmla="*/ 2358572 w 4187371"/>
                <a:gd name="connsiteY178" fmla="*/ 1460499 h 6872513"/>
                <a:gd name="connsiteX179" fmla="*/ 2304143 w 4187371"/>
                <a:gd name="connsiteY179" fmla="*/ 1449614 h 6872513"/>
                <a:gd name="connsiteX180" fmla="*/ 2260600 w 4187371"/>
                <a:gd name="connsiteY180" fmla="*/ 1406071 h 6872513"/>
                <a:gd name="connsiteX181" fmla="*/ 2227943 w 4187371"/>
                <a:gd name="connsiteY181" fmla="*/ 1406071 h 6872513"/>
                <a:gd name="connsiteX182" fmla="*/ 2140857 w 4187371"/>
                <a:gd name="connsiteY182" fmla="*/ 1329871 h 6872513"/>
                <a:gd name="connsiteX183" fmla="*/ 2184400 w 4187371"/>
                <a:gd name="connsiteY183" fmla="*/ 1221014 h 6872513"/>
                <a:gd name="connsiteX184" fmla="*/ 2119086 w 4187371"/>
                <a:gd name="connsiteY184" fmla="*/ 1221014 h 6872513"/>
                <a:gd name="connsiteX185" fmla="*/ 2129972 w 4187371"/>
                <a:gd name="connsiteY185" fmla="*/ 1046842 h 6872513"/>
                <a:gd name="connsiteX186" fmla="*/ 2227943 w 4187371"/>
                <a:gd name="connsiteY186" fmla="*/ 981528 h 6872513"/>
                <a:gd name="connsiteX187" fmla="*/ 2282372 w 4187371"/>
                <a:gd name="connsiteY187" fmla="*/ 883557 h 6872513"/>
                <a:gd name="connsiteX188" fmla="*/ 2293257 w 4187371"/>
                <a:gd name="connsiteY188" fmla="*/ 774699 h 6872513"/>
                <a:gd name="connsiteX189" fmla="*/ 2238829 w 4187371"/>
                <a:gd name="connsiteY189" fmla="*/ 774699 h 6872513"/>
                <a:gd name="connsiteX190" fmla="*/ 2238829 w 4187371"/>
                <a:gd name="connsiteY190" fmla="*/ 687614 h 6872513"/>
                <a:gd name="connsiteX191" fmla="*/ 2217057 w 4187371"/>
                <a:gd name="connsiteY191" fmla="*/ 491671 h 6872513"/>
                <a:gd name="connsiteX192" fmla="*/ 2108200 w 4187371"/>
                <a:gd name="connsiteY192" fmla="*/ 350157 h 6872513"/>
                <a:gd name="connsiteX193" fmla="*/ 2032000 w 4187371"/>
                <a:gd name="connsiteY193" fmla="*/ 328385 h 6872513"/>
                <a:gd name="connsiteX194" fmla="*/ 2075543 w 4187371"/>
                <a:gd name="connsiteY194" fmla="*/ 241299 h 6872513"/>
                <a:gd name="connsiteX195" fmla="*/ 2010229 w 4187371"/>
                <a:gd name="connsiteY195" fmla="*/ 186871 h 6872513"/>
                <a:gd name="connsiteX196" fmla="*/ 1988457 w 4187371"/>
                <a:gd name="connsiteY196" fmla="*/ 132442 h 6872513"/>
                <a:gd name="connsiteX197" fmla="*/ 1988457 w 4187371"/>
                <a:gd name="connsiteY197" fmla="*/ 45357 h 6872513"/>
                <a:gd name="connsiteX198" fmla="*/ 1868714 w 4187371"/>
                <a:gd name="connsiteY198" fmla="*/ 34471 h 6872513"/>
                <a:gd name="connsiteX199" fmla="*/ 1803400 w 4187371"/>
                <a:gd name="connsiteY199" fmla="*/ 12699 h 6872513"/>
                <a:gd name="connsiteX200" fmla="*/ 1727200 w 4187371"/>
                <a:gd name="connsiteY200" fmla="*/ 34471 h 6872513"/>
                <a:gd name="connsiteX201" fmla="*/ 1661886 w 4187371"/>
                <a:gd name="connsiteY201" fmla="*/ 1814 h 6872513"/>
                <a:gd name="connsiteX202" fmla="*/ 1553029 w 4187371"/>
                <a:gd name="connsiteY202" fmla="*/ 45357 h 6872513"/>
                <a:gd name="connsiteX203" fmla="*/ 1487714 w 4187371"/>
                <a:gd name="connsiteY203" fmla="*/ 110671 h 6872513"/>
                <a:gd name="connsiteX204" fmla="*/ 1367972 w 4187371"/>
                <a:gd name="connsiteY204" fmla="*/ 132442 h 6872513"/>
                <a:gd name="connsiteX205" fmla="*/ 1389743 w 4187371"/>
                <a:gd name="connsiteY205" fmla="*/ 263071 h 6872513"/>
                <a:gd name="connsiteX206" fmla="*/ 1324429 w 4187371"/>
                <a:gd name="connsiteY206" fmla="*/ 339271 h 6872513"/>
                <a:gd name="connsiteX207" fmla="*/ 1291772 w 4187371"/>
                <a:gd name="connsiteY207" fmla="*/ 382814 h 6872513"/>
                <a:gd name="connsiteX208" fmla="*/ 1259114 w 4187371"/>
                <a:gd name="connsiteY208" fmla="*/ 426357 h 6872513"/>
                <a:gd name="connsiteX209" fmla="*/ 1204686 w 4187371"/>
                <a:gd name="connsiteY209" fmla="*/ 480785 h 6872513"/>
                <a:gd name="connsiteX210" fmla="*/ 1259114 w 4187371"/>
                <a:gd name="connsiteY210" fmla="*/ 578757 h 6872513"/>
                <a:gd name="connsiteX211" fmla="*/ 1346200 w 4187371"/>
                <a:gd name="connsiteY211" fmla="*/ 589642 h 6872513"/>
                <a:gd name="connsiteX212" fmla="*/ 1313543 w 4187371"/>
                <a:gd name="connsiteY212" fmla="*/ 644071 h 6872513"/>
                <a:gd name="connsiteX213" fmla="*/ 1291772 w 4187371"/>
                <a:gd name="connsiteY213" fmla="*/ 763814 h 6872513"/>
                <a:gd name="connsiteX214" fmla="*/ 1346200 w 4187371"/>
                <a:gd name="connsiteY214" fmla="*/ 807357 h 6872513"/>
                <a:gd name="connsiteX215" fmla="*/ 1346200 w 4187371"/>
                <a:gd name="connsiteY215" fmla="*/ 840014 h 6872513"/>
                <a:gd name="connsiteX216" fmla="*/ 1389743 w 4187371"/>
                <a:gd name="connsiteY216" fmla="*/ 883557 h 6872513"/>
                <a:gd name="connsiteX217" fmla="*/ 1476829 w 4187371"/>
                <a:gd name="connsiteY217" fmla="*/ 840014 h 6872513"/>
                <a:gd name="connsiteX218" fmla="*/ 1444172 w 4187371"/>
                <a:gd name="connsiteY218" fmla="*/ 763814 h 6872513"/>
                <a:gd name="connsiteX219" fmla="*/ 1400629 w 4187371"/>
                <a:gd name="connsiteY219" fmla="*/ 742042 h 6872513"/>
                <a:gd name="connsiteX220" fmla="*/ 1346200 w 4187371"/>
                <a:gd name="connsiteY220" fmla="*/ 742042 h 6872513"/>
                <a:gd name="connsiteX221" fmla="*/ 1335314 w 4187371"/>
                <a:gd name="connsiteY221" fmla="*/ 709385 h 6872513"/>
                <a:gd name="connsiteX222" fmla="*/ 1378857 w 4187371"/>
                <a:gd name="connsiteY222" fmla="*/ 654957 h 6872513"/>
                <a:gd name="connsiteX223" fmla="*/ 1411514 w 4187371"/>
                <a:gd name="connsiteY223" fmla="*/ 709385 h 6872513"/>
                <a:gd name="connsiteX224" fmla="*/ 1378857 w 4187371"/>
                <a:gd name="connsiteY224" fmla="*/ 894442 h 6872513"/>
                <a:gd name="connsiteX225" fmla="*/ 1346200 w 4187371"/>
                <a:gd name="connsiteY225" fmla="*/ 959757 h 6872513"/>
                <a:gd name="connsiteX226" fmla="*/ 1389743 w 4187371"/>
                <a:gd name="connsiteY226" fmla="*/ 1057728 h 6872513"/>
                <a:gd name="connsiteX227" fmla="*/ 1487714 w 4187371"/>
                <a:gd name="connsiteY227" fmla="*/ 1025071 h 6872513"/>
                <a:gd name="connsiteX228" fmla="*/ 1411514 w 4187371"/>
                <a:gd name="connsiteY228" fmla="*/ 1025071 h 6872513"/>
                <a:gd name="connsiteX229" fmla="*/ 1389743 w 4187371"/>
                <a:gd name="connsiteY229" fmla="*/ 970642 h 6872513"/>
                <a:gd name="connsiteX230" fmla="*/ 1455057 w 4187371"/>
                <a:gd name="connsiteY230" fmla="*/ 894442 h 6872513"/>
                <a:gd name="connsiteX231" fmla="*/ 1487714 w 4187371"/>
                <a:gd name="connsiteY231" fmla="*/ 894442 h 6872513"/>
                <a:gd name="connsiteX232" fmla="*/ 1520372 w 4187371"/>
                <a:gd name="connsiteY232" fmla="*/ 1057728 h 6872513"/>
                <a:gd name="connsiteX233" fmla="*/ 1542143 w 4187371"/>
                <a:gd name="connsiteY233" fmla="*/ 1177471 h 6872513"/>
                <a:gd name="connsiteX234" fmla="*/ 1618343 w 4187371"/>
                <a:gd name="connsiteY234" fmla="*/ 1264557 h 6872513"/>
                <a:gd name="connsiteX235" fmla="*/ 1585686 w 4187371"/>
                <a:gd name="connsiteY235" fmla="*/ 1308099 h 6872513"/>
                <a:gd name="connsiteX236" fmla="*/ 1694543 w 4187371"/>
                <a:gd name="connsiteY236" fmla="*/ 1406071 h 6872513"/>
                <a:gd name="connsiteX237" fmla="*/ 1705429 w 4187371"/>
                <a:gd name="connsiteY237" fmla="*/ 1471385 h 6872513"/>
                <a:gd name="connsiteX238" fmla="*/ 1476829 w 4187371"/>
                <a:gd name="connsiteY238" fmla="*/ 1580242 h 6872513"/>
                <a:gd name="connsiteX239" fmla="*/ 1357086 w 4187371"/>
                <a:gd name="connsiteY239" fmla="*/ 1645557 h 6872513"/>
                <a:gd name="connsiteX240" fmla="*/ 1280886 w 4187371"/>
                <a:gd name="connsiteY240" fmla="*/ 1602014 h 6872513"/>
                <a:gd name="connsiteX241" fmla="*/ 1280886 w 4187371"/>
                <a:gd name="connsiteY241" fmla="*/ 1678214 h 6872513"/>
                <a:gd name="connsiteX242" fmla="*/ 1204686 w 4187371"/>
                <a:gd name="connsiteY242" fmla="*/ 1678214 h 6872513"/>
                <a:gd name="connsiteX243" fmla="*/ 1161143 w 4187371"/>
                <a:gd name="connsiteY243" fmla="*/ 1732642 h 6872513"/>
                <a:gd name="connsiteX244" fmla="*/ 1074057 w 4187371"/>
                <a:gd name="connsiteY244" fmla="*/ 1743528 h 6872513"/>
                <a:gd name="connsiteX245" fmla="*/ 878114 w 4187371"/>
                <a:gd name="connsiteY245" fmla="*/ 1863271 h 6872513"/>
                <a:gd name="connsiteX246" fmla="*/ 954314 w 4187371"/>
                <a:gd name="connsiteY246" fmla="*/ 1950357 h 6872513"/>
                <a:gd name="connsiteX247" fmla="*/ 997857 w 4187371"/>
                <a:gd name="connsiteY247" fmla="*/ 2070099 h 6872513"/>
                <a:gd name="connsiteX248" fmla="*/ 1106714 w 4187371"/>
                <a:gd name="connsiteY248" fmla="*/ 2146299 h 6872513"/>
                <a:gd name="connsiteX249" fmla="*/ 1193800 w 4187371"/>
                <a:gd name="connsiteY249" fmla="*/ 2135414 h 6872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</a:cxnLst>
              <a:rect l="l" t="t" r="r" b="b"/>
              <a:pathLst>
                <a:path w="4187371" h="6872513">
                  <a:moveTo>
                    <a:pt x="1455057" y="2298699"/>
                  </a:moveTo>
                  <a:cubicBezTo>
                    <a:pt x="1427843" y="2339521"/>
                    <a:pt x="1400629" y="2380343"/>
                    <a:pt x="1400629" y="2407557"/>
                  </a:cubicBezTo>
                  <a:cubicBezTo>
                    <a:pt x="1400629" y="2434771"/>
                    <a:pt x="1482271" y="2393042"/>
                    <a:pt x="1455057" y="2461985"/>
                  </a:cubicBezTo>
                  <a:cubicBezTo>
                    <a:pt x="1427843" y="2530928"/>
                    <a:pt x="1288143" y="2748643"/>
                    <a:pt x="1237343" y="2821214"/>
                  </a:cubicBezTo>
                  <a:cubicBezTo>
                    <a:pt x="1186543" y="2893786"/>
                    <a:pt x="1195614" y="2904671"/>
                    <a:pt x="1150257" y="2897414"/>
                  </a:cubicBezTo>
                  <a:cubicBezTo>
                    <a:pt x="1104900" y="2890157"/>
                    <a:pt x="1039586" y="2837543"/>
                    <a:pt x="965200" y="2777671"/>
                  </a:cubicBezTo>
                  <a:cubicBezTo>
                    <a:pt x="890814" y="2717800"/>
                    <a:pt x="774700" y="2608942"/>
                    <a:pt x="703943" y="2538185"/>
                  </a:cubicBezTo>
                  <a:cubicBezTo>
                    <a:pt x="633186" y="2467428"/>
                    <a:pt x="576943" y="2380342"/>
                    <a:pt x="540657" y="2353128"/>
                  </a:cubicBezTo>
                  <a:cubicBezTo>
                    <a:pt x="504371" y="2325914"/>
                    <a:pt x="491672" y="2356756"/>
                    <a:pt x="486229" y="2374899"/>
                  </a:cubicBezTo>
                  <a:cubicBezTo>
                    <a:pt x="480786" y="2393042"/>
                    <a:pt x="446314" y="2402114"/>
                    <a:pt x="508000" y="2461985"/>
                  </a:cubicBezTo>
                  <a:cubicBezTo>
                    <a:pt x="569686" y="2521857"/>
                    <a:pt x="762000" y="2632528"/>
                    <a:pt x="856343" y="2734128"/>
                  </a:cubicBezTo>
                  <a:cubicBezTo>
                    <a:pt x="950686" y="2835728"/>
                    <a:pt x="1017814" y="3022599"/>
                    <a:pt x="1074057" y="3071585"/>
                  </a:cubicBezTo>
                  <a:cubicBezTo>
                    <a:pt x="1130300" y="3120571"/>
                    <a:pt x="1182914" y="3042556"/>
                    <a:pt x="1193800" y="3028042"/>
                  </a:cubicBezTo>
                  <a:cubicBezTo>
                    <a:pt x="1204686" y="3013528"/>
                    <a:pt x="1133929" y="3004456"/>
                    <a:pt x="1139372" y="2984499"/>
                  </a:cubicBezTo>
                  <a:cubicBezTo>
                    <a:pt x="1144815" y="2964542"/>
                    <a:pt x="1197429" y="2924627"/>
                    <a:pt x="1226457" y="2908299"/>
                  </a:cubicBezTo>
                  <a:cubicBezTo>
                    <a:pt x="1255485" y="2891971"/>
                    <a:pt x="1280886" y="2882899"/>
                    <a:pt x="1313543" y="2886528"/>
                  </a:cubicBezTo>
                  <a:cubicBezTo>
                    <a:pt x="1346200" y="2890157"/>
                    <a:pt x="1393372" y="2937328"/>
                    <a:pt x="1422400" y="2930071"/>
                  </a:cubicBezTo>
                  <a:cubicBezTo>
                    <a:pt x="1451428" y="2922814"/>
                    <a:pt x="1467757" y="2879271"/>
                    <a:pt x="1487714" y="2842985"/>
                  </a:cubicBezTo>
                  <a:cubicBezTo>
                    <a:pt x="1507671" y="2806699"/>
                    <a:pt x="1540329" y="2746828"/>
                    <a:pt x="1542143" y="2712357"/>
                  </a:cubicBezTo>
                  <a:cubicBezTo>
                    <a:pt x="1543957" y="2677886"/>
                    <a:pt x="1498600" y="2657928"/>
                    <a:pt x="1498600" y="2636157"/>
                  </a:cubicBezTo>
                  <a:cubicBezTo>
                    <a:pt x="1498600" y="2614386"/>
                    <a:pt x="1540329" y="2598057"/>
                    <a:pt x="1542143" y="2581728"/>
                  </a:cubicBezTo>
                  <a:cubicBezTo>
                    <a:pt x="1543957" y="2565399"/>
                    <a:pt x="1509486" y="2559956"/>
                    <a:pt x="1509486" y="2538185"/>
                  </a:cubicBezTo>
                  <a:cubicBezTo>
                    <a:pt x="1509486" y="2516414"/>
                    <a:pt x="1538515" y="2480128"/>
                    <a:pt x="1542143" y="2451099"/>
                  </a:cubicBezTo>
                  <a:cubicBezTo>
                    <a:pt x="1545772" y="2422071"/>
                    <a:pt x="1580243" y="2434771"/>
                    <a:pt x="1531257" y="2364014"/>
                  </a:cubicBezTo>
                  <a:cubicBezTo>
                    <a:pt x="1482271" y="2293257"/>
                    <a:pt x="1308100" y="2039257"/>
                    <a:pt x="1248229" y="2026557"/>
                  </a:cubicBezTo>
                  <a:cubicBezTo>
                    <a:pt x="1188358" y="2013857"/>
                    <a:pt x="1193801" y="2227943"/>
                    <a:pt x="1172029" y="2287814"/>
                  </a:cubicBezTo>
                  <a:cubicBezTo>
                    <a:pt x="1150258" y="2347685"/>
                    <a:pt x="1133929" y="2353128"/>
                    <a:pt x="1117600" y="2385785"/>
                  </a:cubicBezTo>
                  <a:cubicBezTo>
                    <a:pt x="1101271" y="2418442"/>
                    <a:pt x="1112157" y="2481943"/>
                    <a:pt x="1074057" y="2483757"/>
                  </a:cubicBezTo>
                  <a:cubicBezTo>
                    <a:pt x="1035957" y="2485571"/>
                    <a:pt x="928914" y="2418443"/>
                    <a:pt x="889000" y="2396671"/>
                  </a:cubicBezTo>
                  <a:cubicBezTo>
                    <a:pt x="849086" y="2374900"/>
                    <a:pt x="870858" y="2385785"/>
                    <a:pt x="834572" y="2353128"/>
                  </a:cubicBezTo>
                  <a:cubicBezTo>
                    <a:pt x="798286" y="2320471"/>
                    <a:pt x="705758" y="2237014"/>
                    <a:pt x="671286" y="2200728"/>
                  </a:cubicBezTo>
                  <a:cubicBezTo>
                    <a:pt x="636815" y="2164442"/>
                    <a:pt x="671286" y="2151743"/>
                    <a:pt x="627743" y="2135414"/>
                  </a:cubicBezTo>
                  <a:cubicBezTo>
                    <a:pt x="584200" y="2119085"/>
                    <a:pt x="471715" y="2093686"/>
                    <a:pt x="410029" y="2102757"/>
                  </a:cubicBezTo>
                  <a:cubicBezTo>
                    <a:pt x="348343" y="2111828"/>
                    <a:pt x="292100" y="2171699"/>
                    <a:pt x="257629" y="2189842"/>
                  </a:cubicBezTo>
                  <a:cubicBezTo>
                    <a:pt x="223158" y="2207985"/>
                    <a:pt x="221343" y="2189843"/>
                    <a:pt x="203200" y="2211614"/>
                  </a:cubicBezTo>
                  <a:cubicBezTo>
                    <a:pt x="185057" y="2233385"/>
                    <a:pt x="150586" y="2296885"/>
                    <a:pt x="148772" y="2320471"/>
                  </a:cubicBezTo>
                  <a:cubicBezTo>
                    <a:pt x="146958" y="2344057"/>
                    <a:pt x="172357" y="2351314"/>
                    <a:pt x="192314" y="2353128"/>
                  </a:cubicBezTo>
                  <a:cubicBezTo>
                    <a:pt x="212271" y="2354942"/>
                    <a:pt x="250371" y="2347686"/>
                    <a:pt x="268514" y="2331357"/>
                  </a:cubicBezTo>
                  <a:cubicBezTo>
                    <a:pt x="286657" y="2315029"/>
                    <a:pt x="286658" y="2264229"/>
                    <a:pt x="301172" y="2255157"/>
                  </a:cubicBezTo>
                  <a:cubicBezTo>
                    <a:pt x="315686" y="2246086"/>
                    <a:pt x="348343" y="2260599"/>
                    <a:pt x="355600" y="2276928"/>
                  </a:cubicBezTo>
                  <a:cubicBezTo>
                    <a:pt x="362857" y="2293257"/>
                    <a:pt x="362857" y="2311400"/>
                    <a:pt x="344714" y="2353128"/>
                  </a:cubicBezTo>
                  <a:cubicBezTo>
                    <a:pt x="326571" y="2394856"/>
                    <a:pt x="283029" y="2460171"/>
                    <a:pt x="246743" y="2527299"/>
                  </a:cubicBezTo>
                  <a:cubicBezTo>
                    <a:pt x="210457" y="2594427"/>
                    <a:pt x="161472" y="2683328"/>
                    <a:pt x="127000" y="2755899"/>
                  </a:cubicBezTo>
                  <a:cubicBezTo>
                    <a:pt x="92529" y="2828471"/>
                    <a:pt x="39914" y="2919185"/>
                    <a:pt x="39914" y="2962728"/>
                  </a:cubicBezTo>
                  <a:cubicBezTo>
                    <a:pt x="39914" y="3006271"/>
                    <a:pt x="112486" y="2999014"/>
                    <a:pt x="127000" y="3017157"/>
                  </a:cubicBezTo>
                  <a:cubicBezTo>
                    <a:pt x="141514" y="3035300"/>
                    <a:pt x="141514" y="3033485"/>
                    <a:pt x="127000" y="3071585"/>
                  </a:cubicBezTo>
                  <a:cubicBezTo>
                    <a:pt x="112486" y="3109685"/>
                    <a:pt x="56242" y="3178628"/>
                    <a:pt x="39914" y="3245757"/>
                  </a:cubicBezTo>
                  <a:cubicBezTo>
                    <a:pt x="23586" y="3312886"/>
                    <a:pt x="0" y="3423557"/>
                    <a:pt x="29029" y="3474357"/>
                  </a:cubicBezTo>
                  <a:cubicBezTo>
                    <a:pt x="58058" y="3525157"/>
                    <a:pt x="194129" y="3508829"/>
                    <a:pt x="214086" y="3550557"/>
                  </a:cubicBezTo>
                  <a:cubicBezTo>
                    <a:pt x="234043" y="3592285"/>
                    <a:pt x="148772" y="3679371"/>
                    <a:pt x="148772" y="3724728"/>
                  </a:cubicBezTo>
                  <a:cubicBezTo>
                    <a:pt x="148772" y="3770085"/>
                    <a:pt x="212272" y="3759199"/>
                    <a:pt x="214086" y="3822699"/>
                  </a:cubicBezTo>
                  <a:cubicBezTo>
                    <a:pt x="215900" y="3886199"/>
                    <a:pt x="172357" y="4022271"/>
                    <a:pt x="159657" y="4105728"/>
                  </a:cubicBezTo>
                  <a:cubicBezTo>
                    <a:pt x="146957" y="4189185"/>
                    <a:pt x="123372" y="4263571"/>
                    <a:pt x="137886" y="4323442"/>
                  </a:cubicBezTo>
                  <a:cubicBezTo>
                    <a:pt x="152400" y="4383313"/>
                    <a:pt x="186872" y="4417786"/>
                    <a:pt x="246743" y="4464957"/>
                  </a:cubicBezTo>
                  <a:cubicBezTo>
                    <a:pt x="306614" y="4512129"/>
                    <a:pt x="455386" y="4572000"/>
                    <a:pt x="497114" y="4606471"/>
                  </a:cubicBezTo>
                  <a:cubicBezTo>
                    <a:pt x="538842" y="4640942"/>
                    <a:pt x="504371" y="4622799"/>
                    <a:pt x="497114" y="4671785"/>
                  </a:cubicBezTo>
                  <a:cubicBezTo>
                    <a:pt x="489857" y="4720771"/>
                    <a:pt x="451758" y="4849585"/>
                    <a:pt x="453572" y="4900385"/>
                  </a:cubicBezTo>
                  <a:cubicBezTo>
                    <a:pt x="455386" y="4951185"/>
                    <a:pt x="500743" y="4938485"/>
                    <a:pt x="508000" y="4976585"/>
                  </a:cubicBezTo>
                  <a:cubicBezTo>
                    <a:pt x="515257" y="5014685"/>
                    <a:pt x="497114" y="5128985"/>
                    <a:pt x="497114" y="5128985"/>
                  </a:cubicBezTo>
                  <a:cubicBezTo>
                    <a:pt x="493486" y="5179785"/>
                    <a:pt x="480786" y="5230585"/>
                    <a:pt x="486229" y="5281385"/>
                  </a:cubicBezTo>
                  <a:cubicBezTo>
                    <a:pt x="491672" y="5332185"/>
                    <a:pt x="464458" y="5372099"/>
                    <a:pt x="529772" y="5433785"/>
                  </a:cubicBezTo>
                  <a:cubicBezTo>
                    <a:pt x="595086" y="5495471"/>
                    <a:pt x="820057" y="5607956"/>
                    <a:pt x="878114" y="5651499"/>
                  </a:cubicBezTo>
                  <a:cubicBezTo>
                    <a:pt x="936171" y="5695042"/>
                    <a:pt x="881743" y="5646056"/>
                    <a:pt x="878114" y="5695042"/>
                  </a:cubicBezTo>
                  <a:cubicBezTo>
                    <a:pt x="874486" y="5744028"/>
                    <a:pt x="858157" y="5898243"/>
                    <a:pt x="856343" y="5945414"/>
                  </a:cubicBezTo>
                  <a:cubicBezTo>
                    <a:pt x="854529" y="5992585"/>
                    <a:pt x="823686" y="5945414"/>
                    <a:pt x="867229" y="5978071"/>
                  </a:cubicBezTo>
                  <a:cubicBezTo>
                    <a:pt x="910772" y="6010728"/>
                    <a:pt x="1039586" y="6099629"/>
                    <a:pt x="1117600" y="6141357"/>
                  </a:cubicBezTo>
                  <a:cubicBezTo>
                    <a:pt x="1195614" y="6183086"/>
                    <a:pt x="1286328" y="6201228"/>
                    <a:pt x="1335314" y="6228442"/>
                  </a:cubicBezTo>
                  <a:cubicBezTo>
                    <a:pt x="1384300" y="6255656"/>
                    <a:pt x="1377043" y="6288313"/>
                    <a:pt x="1411514" y="6304642"/>
                  </a:cubicBezTo>
                  <a:cubicBezTo>
                    <a:pt x="1445986" y="6320971"/>
                    <a:pt x="1494972" y="6320971"/>
                    <a:pt x="1542143" y="6326414"/>
                  </a:cubicBezTo>
                  <a:cubicBezTo>
                    <a:pt x="1589314" y="6331857"/>
                    <a:pt x="1643743" y="6328228"/>
                    <a:pt x="1694543" y="6337299"/>
                  </a:cubicBezTo>
                  <a:cubicBezTo>
                    <a:pt x="1745343" y="6346370"/>
                    <a:pt x="1807029" y="6375399"/>
                    <a:pt x="1846943" y="6380842"/>
                  </a:cubicBezTo>
                  <a:cubicBezTo>
                    <a:pt x="1886857" y="6386285"/>
                    <a:pt x="1919515" y="6384471"/>
                    <a:pt x="1934029" y="6369957"/>
                  </a:cubicBezTo>
                  <a:cubicBezTo>
                    <a:pt x="1948543" y="6355443"/>
                    <a:pt x="1914072" y="6311900"/>
                    <a:pt x="1934029" y="6293757"/>
                  </a:cubicBezTo>
                  <a:cubicBezTo>
                    <a:pt x="1953986" y="6275614"/>
                    <a:pt x="2035629" y="6235699"/>
                    <a:pt x="2053772" y="6261099"/>
                  </a:cubicBezTo>
                  <a:cubicBezTo>
                    <a:pt x="2071915" y="6286499"/>
                    <a:pt x="2055586" y="6384471"/>
                    <a:pt x="2042886" y="6446157"/>
                  </a:cubicBezTo>
                  <a:cubicBezTo>
                    <a:pt x="2030186" y="6507843"/>
                    <a:pt x="1983015" y="6565900"/>
                    <a:pt x="1977572" y="6631214"/>
                  </a:cubicBezTo>
                  <a:cubicBezTo>
                    <a:pt x="1972129" y="6696528"/>
                    <a:pt x="1963058" y="6803571"/>
                    <a:pt x="2010229" y="6838042"/>
                  </a:cubicBezTo>
                  <a:cubicBezTo>
                    <a:pt x="2057400" y="6872513"/>
                    <a:pt x="2213429" y="6850742"/>
                    <a:pt x="2260600" y="6838042"/>
                  </a:cubicBezTo>
                  <a:cubicBezTo>
                    <a:pt x="2307771" y="6825342"/>
                    <a:pt x="2287814" y="6799942"/>
                    <a:pt x="2293257" y="6761842"/>
                  </a:cubicBezTo>
                  <a:cubicBezTo>
                    <a:pt x="2298700" y="6723742"/>
                    <a:pt x="2291443" y="6660242"/>
                    <a:pt x="2293257" y="6609442"/>
                  </a:cubicBezTo>
                  <a:cubicBezTo>
                    <a:pt x="2295071" y="6558642"/>
                    <a:pt x="2293257" y="6476999"/>
                    <a:pt x="2304143" y="6457042"/>
                  </a:cubicBezTo>
                  <a:cubicBezTo>
                    <a:pt x="2315029" y="6437085"/>
                    <a:pt x="2304144" y="6487885"/>
                    <a:pt x="2358572" y="6489699"/>
                  </a:cubicBezTo>
                  <a:cubicBezTo>
                    <a:pt x="2413000" y="6491513"/>
                    <a:pt x="2538186" y="6487885"/>
                    <a:pt x="2630714" y="6467928"/>
                  </a:cubicBezTo>
                  <a:cubicBezTo>
                    <a:pt x="2723243" y="6447971"/>
                    <a:pt x="2817586" y="6413500"/>
                    <a:pt x="2913743" y="6369957"/>
                  </a:cubicBezTo>
                  <a:cubicBezTo>
                    <a:pt x="3009900" y="6326414"/>
                    <a:pt x="3135085" y="6253843"/>
                    <a:pt x="3207657" y="6206671"/>
                  </a:cubicBezTo>
                  <a:cubicBezTo>
                    <a:pt x="3280229" y="6159499"/>
                    <a:pt x="3338286" y="6166757"/>
                    <a:pt x="3349172" y="6086928"/>
                  </a:cubicBezTo>
                  <a:cubicBezTo>
                    <a:pt x="3360058" y="6007099"/>
                    <a:pt x="3272972" y="5782127"/>
                    <a:pt x="3272972" y="5727699"/>
                  </a:cubicBezTo>
                  <a:cubicBezTo>
                    <a:pt x="3272972" y="5673271"/>
                    <a:pt x="3311072" y="5725886"/>
                    <a:pt x="3349172" y="5760357"/>
                  </a:cubicBezTo>
                  <a:cubicBezTo>
                    <a:pt x="3387272" y="5794829"/>
                    <a:pt x="3465286" y="5874657"/>
                    <a:pt x="3501572" y="5934528"/>
                  </a:cubicBezTo>
                  <a:cubicBezTo>
                    <a:pt x="3537858" y="5994399"/>
                    <a:pt x="3541486" y="6070599"/>
                    <a:pt x="3566886" y="6119585"/>
                  </a:cubicBezTo>
                  <a:cubicBezTo>
                    <a:pt x="3592286" y="6168571"/>
                    <a:pt x="3624944" y="6183085"/>
                    <a:pt x="3653972" y="6228442"/>
                  </a:cubicBezTo>
                  <a:cubicBezTo>
                    <a:pt x="3683001" y="6273799"/>
                    <a:pt x="3712029" y="6346371"/>
                    <a:pt x="3741057" y="6391728"/>
                  </a:cubicBezTo>
                  <a:cubicBezTo>
                    <a:pt x="3770086" y="6437085"/>
                    <a:pt x="3800929" y="6455228"/>
                    <a:pt x="3828143" y="6500585"/>
                  </a:cubicBezTo>
                  <a:cubicBezTo>
                    <a:pt x="3855357" y="6545942"/>
                    <a:pt x="3869872" y="6614885"/>
                    <a:pt x="3904343" y="6663871"/>
                  </a:cubicBezTo>
                  <a:cubicBezTo>
                    <a:pt x="3938814" y="6712857"/>
                    <a:pt x="3995058" y="6779985"/>
                    <a:pt x="4034972" y="6794499"/>
                  </a:cubicBezTo>
                  <a:cubicBezTo>
                    <a:pt x="4074886" y="6809013"/>
                    <a:pt x="4123872" y="6814457"/>
                    <a:pt x="4143829" y="6750957"/>
                  </a:cubicBezTo>
                  <a:cubicBezTo>
                    <a:pt x="4163786" y="6687457"/>
                    <a:pt x="4187371" y="6520542"/>
                    <a:pt x="4154714" y="6413499"/>
                  </a:cubicBezTo>
                  <a:cubicBezTo>
                    <a:pt x="4122057" y="6306456"/>
                    <a:pt x="3993243" y="6190342"/>
                    <a:pt x="3947886" y="6108699"/>
                  </a:cubicBezTo>
                  <a:cubicBezTo>
                    <a:pt x="3902529" y="6027056"/>
                    <a:pt x="3900715" y="5945413"/>
                    <a:pt x="3882572" y="5923642"/>
                  </a:cubicBezTo>
                  <a:cubicBezTo>
                    <a:pt x="3864429" y="5901871"/>
                    <a:pt x="3864429" y="5988957"/>
                    <a:pt x="3839029" y="5978071"/>
                  </a:cubicBezTo>
                  <a:cubicBezTo>
                    <a:pt x="3813629" y="5967185"/>
                    <a:pt x="3759200" y="5889171"/>
                    <a:pt x="3730172" y="5858328"/>
                  </a:cubicBezTo>
                  <a:cubicBezTo>
                    <a:pt x="3701144" y="5827485"/>
                    <a:pt x="3692071" y="5841999"/>
                    <a:pt x="3664857" y="5793014"/>
                  </a:cubicBezTo>
                  <a:cubicBezTo>
                    <a:pt x="3637643" y="5744029"/>
                    <a:pt x="3568700" y="5615214"/>
                    <a:pt x="3566886" y="5564414"/>
                  </a:cubicBezTo>
                  <a:cubicBezTo>
                    <a:pt x="3565072" y="5513614"/>
                    <a:pt x="3621315" y="5529943"/>
                    <a:pt x="3653972" y="5488214"/>
                  </a:cubicBezTo>
                  <a:cubicBezTo>
                    <a:pt x="3686629" y="5446485"/>
                    <a:pt x="3746501" y="5343071"/>
                    <a:pt x="3762829" y="5314042"/>
                  </a:cubicBezTo>
                  <a:cubicBezTo>
                    <a:pt x="3779158" y="5285013"/>
                    <a:pt x="3762829" y="5350327"/>
                    <a:pt x="3751943" y="5314042"/>
                  </a:cubicBezTo>
                  <a:cubicBezTo>
                    <a:pt x="3741057" y="5277757"/>
                    <a:pt x="3730171" y="5181599"/>
                    <a:pt x="3697514" y="5096328"/>
                  </a:cubicBezTo>
                  <a:cubicBezTo>
                    <a:pt x="3664857" y="5011057"/>
                    <a:pt x="3568700" y="4860471"/>
                    <a:pt x="3556000" y="4802414"/>
                  </a:cubicBezTo>
                  <a:cubicBezTo>
                    <a:pt x="3543300" y="4744357"/>
                    <a:pt x="3612243" y="4778828"/>
                    <a:pt x="3621314" y="4747985"/>
                  </a:cubicBezTo>
                  <a:cubicBezTo>
                    <a:pt x="3630385" y="4717142"/>
                    <a:pt x="3588658" y="4657271"/>
                    <a:pt x="3610429" y="4617357"/>
                  </a:cubicBezTo>
                  <a:cubicBezTo>
                    <a:pt x="3632200" y="4577443"/>
                    <a:pt x="3719286" y="4539342"/>
                    <a:pt x="3751943" y="4508499"/>
                  </a:cubicBezTo>
                  <a:cubicBezTo>
                    <a:pt x="3784600" y="4477656"/>
                    <a:pt x="3800929" y="4463142"/>
                    <a:pt x="3806372" y="4432299"/>
                  </a:cubicBezTo>
                  <a:cubicBezTo>
                    <a:pt x="3811815" y="4401456"/>
                    <a:pt x="3790043" y="4361542"/>
                    <a:pt x="3784600" y="4323442"/>
                  </a:cubicBezTo>
                  <a:cubicBezTo>
                    <a:pt x="3779157" y="4285342"/>
                    <a:pt x="3782785" y="4238170"/>
                    <a:pt x="3773714" y="4203699"/>
                  </a:cubicBezTo>
                  <a:cubicBezTo>
                    <a:pt x="3764643" y="4169228"/>
                    <a:pt x="3737429" y="4152900"/>
                    <a:pt x="3730172" y="4116614"/>
                  </a:cubicBezTo>
                  <a:cubicBezTo>
                    <a:pt x="3722915" y="4080328"/>
                    <a:pt x="3741058" y="4036785"/>
                    <a:pt x="3730172" y="3985985"/>
                  </a:cubicBezTo>
                  <a:cubicBezTo>
                    <a:pt x="3719286" y="3935185"/>
                    <a:pt x="3681186" y="3853542"/>
                    <a:pt x="3664857" y="3811814"/>
                  </a:cubicBezTo>
                  <a:cubicBezTo>
                    <a:pt x="3648528" y="3770086"/>
                    <a:pt x="3632200" y="3762828"/>
                    <a:pt x="3632200" y="3735614"/>
                  </a:cubicBezTo>
                  <a:cubicBezTo>
                    <a:pt x="3632200" y="3708400"/>
                    <a:pt x="3677557" y="3693885"/>
                    <a:pt x="3664857" y="3648528"/>
                  </a:cubicBezTo>
                  <a:cubicBezTo>
                    <a:pt x="3652157" y="3603171"/>
                    <a:pt x="3592286" y="3519714"/>
                    <a:pt x="3556000" y="3463471"/>
                  </a:cubicBezTo>
                  <a:cubicBezTo>
                    <a:pt x="3519714" y="3407228"/>
                    <a:pt x="3447143" y="3311071"/>
                    <a:pt x="3447143" y="3311071"/>
                  </a:cubicBezTo>
                  <a:cubicBezTo>
                    <a:pt x="3399972" y="3245757"/>
                    <a:pt x="3311072" y="3120571"/>
                    <a:pt x="3272972" y="3071585"/>
                  </a:cubicBezTo>
                  <a:cubicBezTo>
                    <a:pt x="3234872" y="3022599"/>
                    <a:pt x="3240314" y="3015343"/>
                    <a:pt x="3218543" y="3017157"/>
                  </a:cubicBezTo>
                  <a:cubicBezTo>
                    <a:pt x="3196772" y="3018971"/>
                    <a:pt x="3184071" y="3060700"/>
                    <a:pt x="3142343" y="3082471"/>
                  </a:cubicBezTo>
                  <a:cubicBezTo>
                    <a:pt x="3100615" y="3104242"/>
                    <a:pt x="3022601" y="3122385"/>
                    <a:pt x="2968172" y="3147785"/>
                  </a:cubicBezTo>
                  <a:cubicBezTo>
                    <a:pt x="2913744" y="3173185"/>
                    <a:pt x="2815772" y="3234871"/>
                    <a:pt x="2815772" y="3234871"/>
                  </a:cubicBezTo>
                  <a:cubicBezTo>
                    <a:pt x="2777672" y="3256642"/>
                    <a:pt x="2763158" y="3283857"/>
                    <a:pt x="2739572" y="3278414"/>
                  </a:cubicBezTo>
                  <a:cubicBezTo>
                    <a:pt x="2715986" y="3272971"/>
                    <a:pt x="2667000" y="3231243"/>
                    <a:pt x="2674257" y="3202214"/>
                  </a:cubicBezTo>
                  <a:cubicBezTo>
                    <a:pt x="2681514" y="3173185"/>
                    <a:pt x="2784928" y="3129642"/>
                    <a:pt x="2783114" y="3104242"/>
                  </a:cubicBezTo>
                  <a:cubicBezTo>
                    <a:pt x="2781300" y="3078842"/>
                    <a:pt x="2692400" y="3066142"/>
                    <a:pt x="2663372" y="3049814"/>
                  </a:cubicBezTo>
                  <a:cubicBezTo>
                    <a:pt x="2634344" y="3033486"/>
                    <a:pt x="2636157" y="3009900"/>
                    <a:pt x="2608943" y="3006271"/>
                  </a:cubicBezTo>
                  <a:cubicBezTo>
                    <a:pt x="2581729" y="3002642"/>
                    <a:pt x="2518229" y="3042556"/>
                    <a:pt x="2500086" y="3028042"/>
                  </a:cubicBezTo>
                  <a:cubicBezTo>
                    <a:pt x="2481943" y="3013528"/>
                    <a:pt x="2509158" y="2951842"/>
                    <a:pt x="2500086" y="2919185"/>
                  </a:cubicBezTo>
                  <a:cubicBezTo>
                    <a:pt x="2491014" y="2886528"/>
                    <a:pt x="2445657" y="2882899"/>
                    <a:pt x="2445657" y="2832099"/>
                  </a:cubicBezTo>
                  <a:cubicBezTo>
                    <a:pt x="2445657" y="2781299"/>
                    <a:pt x="2487386" y="2696028"/>
                    <a:pt x="2500086" y="2614385"/>
                  </a:cubicBezTo>
                  <a:cubicBezTo>
                    <a:pt x="2512786" y="2532742"/>
                    <a:pt x="2510971" y="2373085"/>
                    <a:pt x="2521857" y="2342242"/>
                  </a:cubicBezTo>
                  <a:cubicBezTo>
                    <a:pt x="2532743" y="2311399"/>
                    <a:pt x="2547257" y="2374899"/>
                    <a:pt x="2565400" y="2429328"/>
                  </a:cubicBezTo>
                  <a:cubicBezTo>
                    <a:pt x="2583543" y="2483757"/>
                    <a:pt x="2607128" y="2619828"/>
                    <a:pt x="2630714" y="2668814"/>
                  </a:cubicBezTo>
                  <a:cubicBezTo>
                    <a:pt x="2654300" y="2717800"/>
                    <a:pt x="2654300" y="2708728"/>
                    <a:pt x="2706914" y="2723242"/>
                  </a:cubicBezTo>
                  <a:cubicBezTo>
                    <a:pt x="2759528" y="2737756"/>
                    <a:pt x="2875643" y="2752270"/>
                    <a:pt x="2946400" y="2755899"/>
                  </a:cubicBezTo>
                  <a:cubicBezTo>
                    <a:pt x="3017157" y="2759528"/>
                    <a:pt x="3100614" y="2737757"/>
                    <a:pt x="3131457" y="2745014"/>
                  </a:cubicBezTo>
                  <a:cubicBezTo>
                    <a:pt x="3162300" y="2752271"/>
                    <a:pt x="3131457" y="2799442"/>
                    <a:pt x="3131457" y="2799442"/>
                  </a:cubicBezTo>
                  <a:cubicBezTo>
                    <a:pt x="3131457" y="2828470"/>
                    <a:pt x="3124200" y="2866571"/>
                    <a:pt x="3131457" y="2919185"/>
                  </a:cubicBezTo>
                  <a:cubicBezTo>
                    <a:pt x="3138714" y="2971799"/>
                    <a:pt x="3164114" y="3131457"/>
                    <a:pt x="3175000" y="3115128"/>
                  </a:cubicBezTo>
                  <a:cubicBezTo>
                    <a:pt x="3185886" y="3098800"/>
                    <a:pt x="3185886" y="2857500"/>
                    <a:pt x="3196772" y="2821214"/>
                  </a:cubicBezTo>
                  <a:cubicBezTo>
                    <a:pt x="3207658" y="2784928"/>
                    <a:pt x="3231243" y="2844800"/>
                    <a:pt x="3240314" y="2897414"/>
                  </a:cubicBezTo>
                  <a:cubicBezTo>
                    <a:pt x="3249385" y="2950028"/>
                    <a:pt x="3242129" y="3131456"/>
                    <a:pt x="3251200" y="3136899"/>
                  </a:cubicBezTo>
                  <a:cubicBezTo>
                    <a:pt x="3260271" y="3142342"/>
                    <a:pt x="3280229" y="2957285"/>
                    <a:pt x="3294743" y="2930071"/>
                  </a:cubicBezTo>
                  <a:cubicBezTo>
                    <a:pt x="3309257" y="2902857"/>
                    <a:pt x="3336472" y="2950028"/>
                    <a:pt x="3338286" y="2973614"/>
                  </a:cubicBezTo>
                  <a:cubicBezTo>
                    <a:pt x="3340100" y="2997200"/>
                    <a:pt x="3300186" y="3057071"/>
                    <a:pt x="3305629" y="3071585"/>
                  </a:cubicBezTo>
                  <a:cubicBezTo>
                    <a:pt x="3311072" y="3086099"/>
                    <a:pt x="3363686" y="3049813"/>
                    <a:pt x="3370943" y="3060699"/>
                  </a:cubicBezTo>
                  <a:cubicBezTo>
                    <a:pt x="3378200" y="3071585"/>
                    <a:pt x="3341915" y="3131456"/>
                    <a:pt x="3349172" y="3136899"/>
                  </a:cubicBezTo>
                  <a:cubicBezTo>
                    <a:pt x="3356429" y="3142342"/>
                    <a:pt x="3399972" y="3109686"/>
                    <a:pt x="3414486" y="3093357"/>
                  </a:cubicBezTo>
                  <a:cubicBezTo>
                    <a:pt x="3429000" y="3077029"/>
                    <a:pt x="3427186" y="3038928"/>
                    <a:pt x="3436257" y="3038928"/>
                  </a:cubicBezTo>
                  <a:cubicBezTo>
                    <a:pt x="3445328" y="3038928"/>
                    <a:pt x="3458028" y="3104243"/>
                    <a:pt x="3468914" y="3093357"/>
                  </a:cubicBezTo>
                  <a:cubicBezTo>
                    <a:pt x="3479800" y="3082471"/>
                    <a:pt x="3510643" y="3031671"/>
                    <a:pt x="3501572" y="2973614"/>
                  </a:cubicBezTo>
                  <a:cubicBezTo>
                    <a:pt x="3492501" y="2915557"/>
                    <a:pt x="3439886" y="2812143"/>
                    <a:pt x="3414486" y="2745014"/>
                  </a:cubicBezTo>
                  <a:cubicBezTo>
                    <a:pt x="3389086" y="2677885"/>
                    <a:pt x="3380015" y="2607128"/>
                    <a:pt x="3349172" y="2570842"/>
                  </a:cubicBezTo>
                  <a:cubicBezTo>
                    <a:pt x="3318329" y="2534556"/>
                    <a:pt x="3291115" y="2539999"/>
                    <a:pt x="3229429" y="2527299"/>
                  </a:cubicBezTo>
                  <a:cubicBezTo>
                    <a:pt x="3167743" y="2514599"/>
                    <a:pt x="3042557" y="2514599"/>
                    <a:pt x="2979057" y="2494642"/>
                  </a:cubicBezTo>
                  <a:cubicBezTo>
                    <a:pt x="2915557" y="2474685"/>
                    <a:pt x="2884715" y="2469243"/>
                    <a:pt x="2848429" y="2407557"/>
                  </a:cubicBezTo>
                  <a:cubicBezTo>
                    <a:pt x="2812143" y="2345871"/>
                    <a:pt x="2781300" y="2197100"/>
                    <a:pt x="2761343" y="2124528"/>
                  </a:cubicBezTo>
                  <a:cubicBezTo>
                    <a:pt x="2741386" y="2051956"/>
                    <a:pt x="2723243" y="2008414"/>
                    <a:pt x="2728686" y="1972128"/>
                  </a:cubicBezTo>
                  <a:cubicBezTo>
                    <a:pt x="2734129" y="1935842"/>
                    <a:pt x="2777672" y="1926771"/>
                    <a:pt x="2794000" y="1906814"/>
                  </a:cubicBezTo>
                  <a:cubicBezTo>
                    <a:pt x="2810328" y="1886857"/>
                    <a:pt x="2813957" y="1852385"/>
                    <a:pt x="2826657" y="1852385"/>
                  </a:cubicBezTo>
                  <a:cubicBezTo>
                    <a:pt x="2839357" y="1852385"/>
                    <a:pt x="2853871" y="1894114"/>
                    <a:pt x="2870200" y="1906814"/>
                  </a:cubicBezTo>
                  <a:cubicBezTo>
                    <a:pt x="2886529" y="1919514"/>
                    <a:pt x="2899229" y="1941285"/>
                    <a:pt x="2924629" y="1928585"/>
                  </a:cubicBezTo>
                  <a:cubicBezTo>
                    <a:pt x="2950029" y="1915885"/>
                    <a:pt x="2991757" y="1866900"/>
                    <a:pt x="3022600" y="1830614"/>
                  </a:cubicBezTo>
                  <a:cubicBezTo>
                    <a:pt x="3053443" y="1794328"/>
                    <a:pt x="3106057" y="1736271"/>
                    <a:pt x="3109686" y="1710871"/>
                  </a:cubicBezTo>
                  <a:cubicBezTo>
                    <a:pt x="3113315" y="1685471"/>
                    <a:pt x="3044372" y="1678214"/>
                    <a:pt x="3044372" y="1678214"/>
                  </a:cubicBezTo>
                  <a:cubicBezTo>
                    <a:pt x="3018972" y="1665514"/>
                    <a:pt x="2997200" y="1661885"/>
                    <a:pt x="2957286" y="1634671"/>
                  </a:cubicBezTo>
                  <a:cubicBezTo>
                    <a:pt x="2917372" y="1607457"/>
                    <a:pt x="2841172" y="1534885"/>
                    <a:pt x="2804886" y="1514928"/>
                  </a:cubicBezTo>
                  <a:cubicBezTo>
                    <a:pt x="2768600" y="1494971"/>
                    <a:pt x="2761344" y="1524000"/>
                    <a:pt x="2739572" y="1514928"/>
                  </a:cubicBezTo>
                  <a:cubicBezTo>
                    <a:pt x="2717801" y="1505857"/>
                    <a:pt x="2690586" y="1467756"/>
                    <a:pt x="2674257" y="1460499"/>
                  </a:cubicBezTo>
                  <a:cubicBezTo>
                    <a:pt x="2657928" y="1453242"/>
                    <a:pt x="2652486" y="1475013"/>
                    <a:pt x="2641600" y="1471385"/>
                  </a:cubicBezTo>
                  <a:cubicBezTo>
                    <a:pt x="2630714" y="1467757"/>
                    <a:pt x="2621643" y="1433285"/>
                    <a:pt x="2608943" y="1438728"/>
                  </a:cubicBezTo>
                  <a:cubicBezTo>
                    <a:pt x="2596243" y="1444171"/>
                    <a:pt x="2590800" y="1500414"/>
                    <a:pt x="2565400" y="1504042"/>
                  </a:cubicBezTo>
                  <a:cubicBezTo>
                    <a:pt x="2540000" y="1507670"/>
                    <a:pt x="2491014" y="1467756"/>
                    <a:pt x="2456543" y="1460499"/>
                  </a:cubicBezTo>
                  <a:cubicBezTo>
                    <a:pt x="2422072" y="1453242"/>
                    <a:pt x="2383972" y="1462313"/>
                    <a:pt x="2358572" y="1460499"/>
                  </a:cubicBezTo>
                  <a:cubicBezTo>
                    <a:pt x="2333172" y="1458685"/>
                    <a:pt x="2320472" y="1458685"/>
                    <a:pt x="2304143" y="1449614"/>
                  </a:cubicBezTo>
                  <a:cubicBezTo>
                    <a:pt x="2287814" y="1440543"/>
                    <a:pt x="2273300" y="1413328"/>
                    <a:pt x="2260600" y="1406071"/>
                  </a:cubicBezTo>
                  <a:cubicBezTo>
                    <a:pt x="2247900" y="1398814"/>
                    <a:pt x="2247900" y="1418771"/>
                    <a:pt x="2227943" y="1406071"/>
                  </a:cubicBezTo>
                  <a:cubicBezTo>
                    <a:pt x="2207986" y="1393371"/>
                    <a:pt x="2148114" y="1360714"/>
                    <a:pt x="2140857" y="1329871"/>
                  </a:cubicBezTo>
                  <a:cubicBezTo>
                    <a:pt x="2133600" y="1299028"/>
                    <a:pt x="2188028" y="1239157"/>
                    <a:pt x="2184400" y="1221014"/>
                  </a:cubicBezTo>
                  <a:cubicBezTo>
                    <a:pt x="2180772" y="1202871"/>
                    <a:pt x="2128157" y="1250043"/>
                    <a:pt x="2119086" y="1221014"/>
                  </a:cubicBezTo>
                  <a:cubicBezTo>
                    <a:pt x="2110015" y="1191985"/>
                    <a:pt x="2111829" y="1086756"/>
                    <a:pt x="2129972" y="1046842"/>
                  </a:cubicBezTo>
                  <a:cubicBezTo>
                    <a:pt x="2148115" y="1006928"/>
                    <a:pt x="2202543" y="1008742"/>
                    <a:pt x="2227943" y="981528"/>
                  </a:cubicBezTo>
                  <a:cubicBezTo>
                    <a:pt x="2253343" y="954314"/>
                    <a:pt x="2271486" y="918029"/>
                    <a:pt x="2282372" y="883557"/>
                  </a:cubicBezTo>
                  <a:cubicBezTo>
                    <a:pt x="2293258" y="849085"/>
                    <a:pt x="2300514" y="792842"/>
                    <a:pt x="2293257" y="774699"/>
                  </a:cubicBezTo>
                  <a:cubicBezTo>
                    <a:pt x="2286000" y="756556"/>
                    <a:pt x="2247900" y="789213"/>
                    <a:pt x="2238829" y="774699"/>
                  </a:cubicBezTo>
                  <a:cubicBezTo>
                    <a:pt x="2229758" y="760185"/>
                    <a:pt x="2242458" y="734785"/>
                    <a:pt x="2238829" y="687614"/>
                  </a:cubicBezTo>
                  <a:cubicBezTo>
                    <a:pt x="2235200" y="640443"/>
                    <a:pt x="2238828" y="547914"/>
                    <a:pt x="2217057" y="491671"/>
                  </a:cubicBezTo>
                  <a:cubicBezTo>
                    <a:pt x="2195286" y="435428"/>
                    <a:pt x="2139043" y="377371"/>
                    <a:pt x="2108200" y="350157"/>
                  </a:cubicBezTo>
                  <a:cubicBezTo>
                    <a:pt x="2077357" y="322943"/>
                    <a:pt x="2037443" y="346528"/>
                    <a:pt x="2032000" y="328385"/>
                  </a:cubicBezTo>
                  <a:cubicBezTo>
                    <a:pt x="2026557" y="310242"/>
                    <a:pt x="2079172" y="264885"/>
                    <a:pt x="2075543" y="241299"/>
                  </a:cubicBezTo>
                  <a:cubicBezTo>
                    <a:pt x="2071914" y="217713"/>
                    <a:pt x="2024743" y="205014"/>
                    <a:pt x="2010229" y="186871"/>
                  </a:cubicBezTo>
                  <a:cubicBezTo>
                    <a:pt x="1995715" y="168728"/>
                    <a:pt x="1992086" y="156028"/>
                    <a:pt x="1988457" y="132442"/>
                  </a:cubicBezTo>
                  <a:cubicBezTo>
                    <a:pt x="1984828" y="108856"/>
                    <a:pt x="2008414" y="61685"/>
                    <a:pt x="1988457" y="45357"/>
                  </a:cubicBezTo>
                  <a:cubicBezTo>
                    <a:pt x="1968500" y="29029"/>
                    <a:pt x="1899557" y="39914"/>
                    <a:pt x="1868714" y="34471"/>
                  </a:cubicBezTo>
                  <a:cubicBezTo>
                    <a:pt x="1837871" y="29028"/>
                    <a:pt x="1826986" y="12699"/>
                    <a:pt x="1803400" y="12699"/>
                  </a:cubicBezTo>
                  <a:cubicBezTo>
                    <a:pt x="1779814" y="12699"/>
                    <a:pt x="1750786" y="36285"/>
                    <a:pt x="1727200" y="34471"/>
                  </a:cubicBezTo>
                  <a:cubicBezTo>
                    <a:pt x="1703614" y="32657"/>
                    <a:pt x="1690914" y="0"/>
                    <a:pt x="1661886" y="1814"/>
                  </a:cubicBezTo>
                  <a:cubicBezTo>
                    <a:pt x="1632858" y="3628"/>
                    <a:pt x="1582058" y="27214"/>
                    <a:pt x="1553029" y="45357"/>
                  </a:cubicBezTo>
                  <a:cubicBezTo>
                    <a:pt x="1524000" y="63500"/>
                    <a:pt x="1518557" y="96157"/>
                    <a:pt x="1487714" y="110671"/>
                  </a:cubicBezTo>
                  <a:cubicBezTo>
                    <a:pt x="1456871" y="125185"/>
                    <a:pt x="1384301" y="107042"/>
                    <a:pt x="1367972" y="132442"/>
                  </a:cubicBezTo>
                  <a:cubicBezTo>
                    <a:pt x="1351644" y="157842"/>
                    <a:pt x="1397000" y="228600"/>
                    <a:pt x="1389743" y="263071"/>
                  </a:cubicBezTo>
                  <a:cubicBezTo>
                    <a:pt x="1382486" y="297542"/>
                    <a:pt x="1340757" y="319314"/>
                    <a:pt x="1324429" y="339271"/>
                  </a:cubicBezTo>
                  <a:cubicBezTo>
                    <a:pt x="1308101" y="359228"/>
                    <a:pt x="1291772" y="382814"/>
                    <a:pt x="1291772" y="382814"/>
                  </a:cubicBezTo>
                  <a:cubicBezTo>
                    <a:pt x="1280886" y="397328"/>
                    <a:pt x="1273628" y="410029"/>
                    <a:pt x="1259114" y="426357"/>
                  </a:cubicBezTo>
                  <a:cubicBezTo>
                    <a:pt x="1244600" y="442685"/>
                    <a:pt x="1204686" y="455385"/>
                    <a:pt x="1204686" y="480785"/>
                  </a:cubicBezTo>
                  <a:cubicBezTo>
                    <a:pt x="1204686" y="506185"/>
                    <a:pt x="1235528" y="560614"/>
                    <a:pt x="1259114" y="578757"/>
                  </a:cubicBezTo>
                  <a:cubicBezTo>
                    <a:pt x="1282700" y="596900"/>
                    <a:pt x="1337129" y="578756"/>
                    <a:pt x="1346200" y="589642"/>
                  </a:cubicBezTo>
                  <a:cubicBezTo>
                    <a:pt x="1355272" y="600528"/>
                    <a:pt x="1322614" y="615042"/>
                    <a:pt x="1313543" y="644071"/>
                  </a:cubicBezTo>
                  <a:cubicBezTo>
                    <a:pt x="1304472" y="673100"/>
                    <a:pt x="1286329" y="736600"/>
                    <a:pt x="1291772" y="763814"/>
                  </a:cubicBezTo>
                  <a:cubicBezTo>
                    <a:pt x="1297215" y="791028"/>
                    <a:pt x="1337129" y="794657"/>
                    <a:pt x="1346200" y="807357"/>
                  </a:cubicBezTo>
                  <a:cubicBezTo>
                    <a:pt x="1355271" y="820057"/>
                    <a:pt x="1338943" y="827314"/>
                    <a:pt x="1346200" y="840014"/>
                  </a:cubicBezTo>
                  <a:cubicBezTo>
                    <a:pt x="1353457" y="852714"/>
                    <a:pt x="1367972" y="883557"/>
                    <a:pt x="1389743" y="883557"/>
                  </a:cubicBezTo>
                  <a:cubicBezTo>
                    <a:pt x="1411514" y="883557"/>
                    <a:pt x="1467758" y="859971"/>
                    <a:pt x="1476829" y="840014"/>
                  </a:cubicBezTo>
                  <a:cubicBezTo>
                    <a:pt x="1485901" y="820057"/>
                    <a:pt x="1456872" y="780143"/>
                    <a:pt x="1444172" y="763814"/>
                  </a:cubicBezTo>
                  <a:cubicBezTo>
                    <a:pt x="1431472" y="747485"/>
                    <a:pt x="1416958" y="745671"/>
                    <a:pt x="1400629" y="742042"/>
                  </a:cubicBezTo>
                  <a:cubicBezTo>
                    <a:pt x="1384300" y="738413"/>
                    <a:pt x="1357086" y="747485"/>
                    <a:pt x="1346200" y="742042"/>
                  </a:cubicBezTo>
                  <a:cubicBezTo>
                    <a:pt x="1335314" y="736599"/>
                    <a:pt x="1329871" y="723899"/>
                    <a:pt x="1335314" y="709385"/>
                  </a:cubicBezTo>
                  <a:cubicBezTo>
                    <a:pt x="1340757" y="694871"/>
                    <a:pt x="1366157" y="654957"/>
                    <a:pt x="1378857" y="654957"/>
                  </a:cubicBezTo>
                  <a:cubicBezTo>
                    <a:pt x="1391557" y="654957"/>
                    <a:pt x="1411514" y="669471"/>
                    <a:pt x="1411514" y="709385"/>
                  </a:cubicBezTo>
                  <a:cubicBezTo>
                    <a:pt x="1411514" y="749299"/>
                    <a:pt x="1389743" y="852713"/>
                    <a:pt x="1378857" y="894442"/>
                  </a:cubicBezTo>
                  <a:cubicBezTo>
                    <a:pt x="1367971" y="936171"/>
                    <a:pt x="1344386" y="932543"/>
                    <a:pt x="1346200" y="959757"/>
                  </a:cubicBezTo>
                  <a:cubicBezTo>
                    <a:pt x="1348014" y="986971"/>
                    <a:pt x="1366157" y="1046842"/>
                    <a:pt x="1389743" y="1057728"/>
                  </a:cubicBezTo>
                  <a:cubicBezTo>
                    <a:pt x="1413329" y="1068614"/>
                    <a:pt x="1484086" y="1030514"/>
                    <a:pt x="1487714" y="1025071"/>
                  </a:cubicBezTo>
                  <a:cubicBezTo>
                    <a:pt x="1491342" y="1019628"/>
                    <a:pt x="1427842" y="1034142"/>
                    <a:pt x="1411514" y="1025071"/>
                  </a:cubicBezTo>
                  <a:cubicBezTo>
                    <a:pt x="1395186" y="1016000"/>
                    <a:pt x="1382486" y="992413"/>
                    <a:pt x="1389743" y="970642"/>
                  </a:cubicBezTo>
                  <a:cubicBezTo>
                    <a:pt x="1397000" y="948871"/>
                    <a:pt x="1438729" y="907142"/>
                    <a:pt x="1455057" y="894442"/>
                  </a:cubicBezTo>
                  <a:cubicBezTo>
                    <a:pt x="1471386" y="881742"/>
                    <a:pt x="1476828" y="867228"/>
                    <a:pt x="1487714" y="894442"/>
                  </a:cubicBezTo>
                  <a:cubicBezTo>
                    <a:pt x="1498600" y="921656"/>
                    <a:pt x="1511301" y="1010557"/>
                    <a:pt x="1520372" y="1057728"/>
                  </a:cubicBezTo>
                  <a:cubicBezTo>
                    <a:pt x="1529443" y="1104899"/>
                    <a:pt x="1525815" y="1143000"/>
                    <a:pt x="1542143" y="1177471"/>
                  </a:cubicBezTo>
                  <a:cubicBezTo>
                    <a:pt x="1558471" y="1211942"/>
                    <a:pt x="1611086" y="1242786"/>
                    <a:pt x="1618343" y="1264557"/>
                  </a:cubicBezTo>
                  <a:cubicBezTo>
                    <a:pt x="1625600" y="1286328"/>
                    <a:pt x="1572986" y="1284513"/>
                    <a:pt x="1585686" y="1308099"/>
                  </a:cubicBezTo>
                  <a:cubicBezTo>
                    <a:pt x="1598386" y="1331685"/>
                    <a:pt x="1674586" y="1378857"/>
                    <a:pt x="1694543" y="1406071"/>
                  </a:cubicBezTo>
                  <a:cubicBezTo>
                    <a:pt x="1714500" y="1433285"/>
                    <a:pt x="1741715" y="1442357"/>
                    <a:pt x="1705429" y="1471385"/>
                  </a:cubicBezTo>
                  <a:cubicBezTo>
                    <a:pt x="1669143" y="1500413"/>
                    <a:pt x="1534886" y="1551213"/>
                    <a:pt x="1476829" y="1580242"/>
                  </a:cubicBezTo>
                  <a:cubicBezTo>
                    <a:pt x="1418772" y="1609271"/>
                    <a:pt x="1389743" y="1641928"/>
                    <a:pt x="1357086" y="1645557"/>
                  </a:cubicBezTo>
                  <a:cubicBezTo>
                    <a:pt x="1324429" y="1649186"/>
                    <a:pt x="1293586" y="1596571"/>
                    <a:pt x="1280886" y="1602014"/>
                  </a:cubicBezTo>
                  <a:cubicBezTo>
                    <a:pt x="1268186" y="1607457"/>
                    <a:pt x="1293586" y="1665514"/>
                    <a:pt x="1280886" y="1678214"/>
                  </a:cubicBezTo>
                  <a:cubicBezTo>
                    <a:pt x="1268186" y="1690914"/>
                    <a:pt x="1224643" y="1669143"/>
                    <a:pt x="1204686" y="1678214"/>
                  </a:cubicBezTo>
                  <a:cubicBezTo>
                    <a:pt x="1184729" y="1687285"/>
                    <a:pt x="1182915" y="1721756"/>
                    <a:pt x="1161143" y="1732642"/>
                  </a:cubicBezTo>
                  <a:cubicBezTo>
                    <a:pt x="1139372" y="1743528"/>
                    <a:pt x="1121228" y="1721757"/>
                    <a:pt x="1074057" y="1743528"/>
                  </a:cubicBezTo>
                  <a:cubicBezTo>
                    <a:pt x="1026886" y="1765299"/>
                    <a:pt x="898071" y="1828800"/>
                    <a:pt x="878114" y="1863271"/>
                  </a:cubicBezTo>
                  <a:cubicBezTo>
                    <a:pt x="858157" y="1897742"/>
                    <a:pt x="934357" y="1915886"/>
                    <a:pt x="954314" y="1950357"/>
                  </a:cubicBezTo>
                  <a:cubicBezTo>
                    <a:pt x="974271" y="1984828"/>
                    <a:pt x="972457" y="2037442"/>
                    <a:pt x="997857" y="2070099"/>
                  </a:cubicBezTo>
                  <a:cubicBezTo>
                    <a:pt x="1023257" y="2102756"/>
                    <a:pt x="1074057" y="2135413"/>
                    <a:pt x="1106714" y="2146299"/>
                  </a:cubicBezTo>
                  <a:cubicBezTo>
                    <a:pt x="1139371" y="2157185"/>
                    <a:pt x="1166585" y="2146299"/>
                    <a:pt x="1193800" y="2135414"/>
                  </a:cubicBezTo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5072066" y="2643182"/>
            <a:ext cx="1285883" cy="1857388"/>
            <a:chOff x="977900" y="79829"/>
            <a:chExt cx="5446486" cy="6651171"/>
          </a:xfrm>
          <a:blipFill>
            <a:blip r:embed="rId16"/>
            <a:stretch>
              <a:fillRect/>
            </a:stretch>
          </a:blipFill>
        </p:grpSpPr>
        <p:sp>
          <p:nvSpPr>
            <p:cNvPr id="56" name="Forme libre 55"/>
            <p:cNvSpPr/>
            <p:nvPr/>
          </p:nvSpPr>
          <p:spPr>
            <a:xfrm>
              <a:off x="2373086" y="2841171"/>
              <a:ext cx="511628" cy="402772"/>
            </a:xfrm>
            <a:custGeom>
              <a:avLst/>
              <a:gdLst>
                <a:gd name="connsiteX0" fmla="*/ 97971 w 511628"/>
                <a:gd name="connsiteY0" fmla="*/ 141515 h 402772"/>
                <a:gd name="connsiteX1" fmla="*/ 511628 w 511628"/>
                <a:gd name="connsiteY1" fmla="*/ 0 h 402772"/>
                <a:gd name="connsiteX2" fmla="*/ 348343 w 511628"/>
                <a:gd name="connsiteY2" fmla="*/ 402772 h 402772"/>
                <a:gd name="connsiteX3" fmla="*/ 0 w 511628"/>
                <a:gd name="connsiteY3" fmla="*/ 337458 h 402772"/>
                <a:gd name="connsiteX4" fmla="*/ 97971 w 511628"/>
                <a:gd name="connsiteY4" fmla="*/ 141515 h 402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628" h="402772">
                  <a:moveTo>
                    <a:pt x="97971" y="141515"/>
                  </a:moveTo>
                  <a:lnTo>
                    <a:pt x="511628" y="0"/>
                  </a:lnTo>
                  <a:lnTo>
                    <a:pt x="348343" y="402772"/>
                  </a:lnTo>
                  <a:lnTo>
                    <a:pt x="0" y="337458"/>
                  </a:lnTo>
                  <a:lnTo>
                    <a:pt x="97971" y="14151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Forme libre 56"/>
            <p:cNvSpPr/>
            <p:nvPr/>
          </p:nvSpPr>
          <p:spPr>
            <a:xfrm>
              <a:off x="977900" y="79829"/>
              <a:ext cx="5446486" cy="6651171"/>
            </a:xfrm>
            <a:custGeom>
              <a:avLst/>
              <a:gdLst>
                <a:gd name="connsiteX0" fmla="*/ 1721757 w 5446486"/>
                <a:gd name="connsiteY0" fmla="*/ 2826657 h 6651171"/>
                <a:gd name="connsiteX1" fmla="*/ 1199243 w 5446486"/>
                <a:gd name="connsiteY1" fmla="*/ 2728685 h 6651171"/>
                <a:gd name="connsiteX2" fmla="*/ 1144814 w 5446486"/>
                <a:gd name="connsiteY2" fmla="*/ 2739571 h 6651171"/>
                <a:gd name="connsiteX3" fmla="*/ 883557 w 5446486"/>
                <a:gd name="connsiteY3" fmla="*/ 2641600 h 6651171"/>
                <a:gd name="connsiteX4" fmla="*/ 796471 w 5446486"/>
                <a:gd name="connsiteY4" fmla="*/ 2652485 h 6651171"/>
                <a:gd name="connsiteX5" fmla="*/ 676729 w 5446486"/>
                <a:gd name="connsiteY5" fmla="*/ 2598057 h 6651171"/>
                <a:gd name="connsiteX6" fmla="*/ 807357 w 5446486"/>
                <a:gd name="connsiteY6" fmla="*/ 2510971 h 6651171"/>
                <a:gd name="connsiteX7" fmla="*/ 1123043 w 5446486"/>
                <a:gd name="connsiteY7" fmla="*/ 2478314 h 6651171"/>
                <a:gd name="connsiteX8" fmla="*/ 1754414 w 5446486"/>
                <a:gd name="connsiteY8" fmla="*/ 2881085 h 6651171"/>
                <a:gd name="connsiteX9" fmla="*/ 1427843 w 5446486"/>
                <a:gd name="connsiteY9" fmla="*/ 3098800 h 6651171"/>
                <a:gd name="connsiteX10" fmla="*/ 1427843 w 5446486"/>
                <a:gd name="connsiteY10" fmla="*/ 3207657 h 6651171"/>
                <a:gd name="connsiteX11" fmla="*/ 1340757 w 5446486"/>
                <a:gd name="connsiteY11" fmla="*/ 3272971 h 6651171"/>
                <a:gd name="connsiteX12" fmla="*/ 1362529 w 5446486"/>
                <a:gd name="connsiteY12" fmla="*/ 3523342 h 6651171"/>
                <a:gd name="connsiteX13" fmla="*/ 1351643 w 5446486"/>
                <a:gd name="connsiteY13" fmla="*/ 3588657 h 6651171"/>
                <a:gd name="connsiteX14" fmla="*/ 1318986 w 5446486"/>
                <a:gd name="connsiteY14" fmla="*/ 3610428 h 6651171"/>
                <a:gd name="connsiteX15" fmla="*/ 1297214 w 5446486"/>
                <a:gd name="connsiteY15" fmla="*/ 3871685 h 6651171"/>
                <a:gd name="connsiteX16" fmla="*/ 1253671 w 5446486"/>
                <a:gd name="connsiteY16" fmla="*/ 4187371 h 6651171"/>
                <a:gd name="connsiteX17" fmla="*/ 1057729 w 5446486"/>
                <a:gd name="connsiteY17" fmla="*/ 4796971 h 6651171"/>
                <a:gd name="connsiteX18" fmla="*/ 992414 w 5446486"/>
                <a:gd name="connsiteY18" fmla="*/ 5101771 h 6651171"/>
                <a:gd name="connsiteX19" fmla="*/ 948871 w 5446486"/>
                <a:gd name="connsiteY19" fmla="*/ 5417457 h 6651171"/>
                <a:gd name="connsiteX20" fmla="*/ 883557 w 5446486"/>
                <a:gd name="connsiteY20" fmla="*/ 5526314 h 6651171"/>
                <a:gd name="connsiteX21" fmla="*/ 785586 w 5446486"/>
                <a:gd name="connsiteY21" fmla="*/ 5939971 h 6651171"/>
                <a:gd name="connsiteX22" fmla="*/ 731157 w 5446486"/>
                <a:gd name="connsiteY22" fmla="*/ 6059714 h 6651171"/>
                <a:gd name="connsiteX23" fmla="*/ 698500 w 5446486"/>
                <a:gd name="connsiteY23" fmla="*/ 6244771 h 6651171"/>
                <a:gd name="connsiteX24" fmla="*/ 709386 w 5446486"/>
                <a:gd name="connsiteY24" fmla="*/ 6310085 h 6651171"/>
                <a:gd name="connsiteX25" fmla="*/ 644071 w 5446486"/>
                <a:gd name="connsiteY25" fmla="*/ 6397171 h 6651171"/>
                <a:gd name="connsiteX26" fmla="*/ 752929 w 5446486"/>
                <a:gd name="connsiteY26" fmla="*/ 6440714 h 6651171"/>
                <a:gd name="connsiteX27" fmla="*/ 752929 w 5446486"/>
                <a:gd name="connsiteY27" fmla="*/ 6484257 h 6651171"/>
                <a:gd name="connsiteX28" fmla="*/ 937986 w 5446486"/>
                <a:gd name="connsiteY28" fmla="*/ 6560457 h 6651171"/>
                <a:gd name="connsiteX29" fmla="*/ 1046843 w 5446486"/>
                <a:gd name="connsiteY29" fmla="*/ 6538685 h 6651171"/>
                <a:gd name="connsiteX30" fmla="*/ 1155700 w 5446486"/>
                <a:gd name="connsiteY30" fmla="*/ 6614885 h 6651171"/>
                <a:gd name="connsiteX31" fmla="*/ 1569357 w 5446486"/>
                <a:gd name="connsiteY31" fmla="*/ 6604000 h 6651171"/>
                <a:gd name="connsiteX32" fmla="*/ 1797957 w 5446486"/>
                <a:gd name="connsiteY32" fmla="*/ 6647542 h 6651171"/>
                <a:gd name="connsiteX33" fmla="*/ 1874157 w 5446486"/>
                <a:gd name="connsiteY33" fmla="*/ 6582228 h 6651171"/>
                <a:gd name="connsiteX34" fmla="*/ 1819729 w 5446486"/>
                <a:gd name="connsiteY34" fmla="*/ 6462485 h 6651171"/>
                <a:gd name="connsiteX35" fmla="*/ 1961243 w 5446486"/>
                <a:gd name="connsiteY35" fmla="*/ 6397171 h 6651171"/>
                <a:gd name="connsiteX36" fmla="*/ 2015671 w 5446486"/>
                <a:gd name="connsiteY36" fmla="*/ 6299200 h 6651171"/>
                <a:gd name="connsiteX37" fmla="*/ 1852386 w 5446486"/>
                <a:gd name="connsiteY37" fmla="*/ 6070600 h 6651171"/>
                <a:gd name="connsiteX38" fmla="*/ 1732643 w 5446486"/>
                <a:gd name="connsiteY38" fmla="*/ 5635171 h 6651171"/>
                <a:gd name="connsiteX39" fmla="*/ 1689100 w 5446486"/>
                <a:gd name="connsiteY39" fmla="*/ 5319485 h 6651171"/>
                <a:gd name="connsiteX40" fmla="*/ 1787071 w 5446486"/>
                <a:gd name="connsiteY40" fmla="*/ 5003800 h 6651171"/>
                <a:gd name="connsiteX41" fmla="*/ 2015671 w 5446486"/>
                <a:gd name="connsiteY41" fmla="*/ 4644571 h 6651171"/>
                <a:gd name="connsiteX42" fmla="*/ 2178957 w 5446486"/>
                <a:gd name="connsiteY42" fmla="*/ 4350657 h 6651171"/>
                <a:gd name="connsiteX43" fmla="*/ 2266043 w 5446486"/>
                <a:gd name="connsiteY43" fmla="*/ 4034971 h 6651171"/>
                <a:gd name="connsiteX44" fmla="*/ 2287814 w 5446486"/>
                <a:gd name="connsiteY44" fmla="*/ 4034971 h 6651171"/>
                <a:gd name="connsiteX45" fmla="*/ 2461986 w 5446486"/>
                <a:gd name="connsiteY45" fmla="*/ 4328885 h 6651171"/>
                <a:gd name="connsiteX46" fmla="*/ 2657929 w 5446486"/>
                <a:gd name="connsiteY46" fmla="*/ 4709885 h 6651171"/>
                <a:gd name="connsiteX47" fmla="*/ 2832100 w 5446486"/>
                <a:gd name="connsiteY47" fmla="*/ 5080000 h 6651171"/>
                <a:gd name="connsiteX48" fmla="*/ 2908300 w 5446486"/>
                <a:gd name="connsiteY48" fmla="*/ 5275942 h 6651171"/>
                <a:gd name="connsiteX49" fmla="*/ 2853871 w 5446486"/>
                <a:gd name="connsiteY49" fmla="*/ 5363028 h 6651171"/>
                <a:gd name="connsiteX50" fmla="*/ 2864757 w 5446486"/>
                <a:gd name="connsiteY50" fmla="*/ 5482771 h 6651171"/>
                <a:gd name="connsiteX51" fmla="*/ 2788557 w 5446486"/>
                <a:gd name="connsiteY51" fmla="*/ 5820228 h 6651171"/>
                <a:gd name="connsiteX52" fmla="*/ 2679700 w 5446486"/>
                <a:gd name="connsiteY52" fmla="*/ 6146800 h 6651171"/>
                <a:gd name="connsiteX53" fmla="*/ 2625271 w 5446486"/>
                <a:gd name="connsiteY53" fmla="*/ 6277428 h 6651171"/>
                <a:gd name="connsiteX54" fmla="*/ 2657929 w 5446486"/>
                <a:gd name="connsiteY54" fmla="*/ 6364514 h 6651171"/>
                <a:gd name="connsiteX55" fmla="*/ 2788557 w 5446486"/>
                <a:gd name="connsiteY55" fmla="*/ 6375400 h 6651171"/>
                <a:gd name="connsiteX56" fmla="*/ 2919186 w 5446486"/>
                <a:gd name="connsiteY56" fmla="*/ 6342742 h 6651171"/>
                <a:gd name="connsiteX57" fmla="*/ 2930071 w 5446486"/>
                <a:gd name="connsiteY57" fmla="*/ 6462485 h 6651171"/>
                <a:gd name="connsiteX58" fmla="*/ 2995386 w 5446486"/>
                <a:gd name="connsiteY58" fmla="*/ 6506028 h 6651171"/>
                <a:gd name="connsiteX59" fmla="*/ 3419929 w 5446486"/>
                <a:gd name="connsiteY59" fmla="*/ 6571342 h 6651171"/>
                <a:gd name="connsiteX60" fmla="*/ 3517900 w 5446486"/>
                <a:gd name="connsiteY60" fmla="*/ 6516914 h 6651171"/>
                <a:gd name="connsiteX61" fmla="*/ 3637643 w 5446486"/>
                <a:gd name="connsiteY61" fmla="*/ 6614885 h 6651171"/>
                <a:gd name="connsiteX62" fmla="*/ 3996871 w 5446486"/>
                <a:gd name="connsiteY62" fmla="*/ 6614885 h 6651171"/>
                <a:gd name="connsiteX63" fmla="*/ 4192814 w 5446486"/>
                <a:gd name="connsiteY63" fmla="*/ 6614885 h 6651171"/>
                <a:gd name="connsiteX64" fmla="*/ 4269014 w 5446486"/>
                <a:gd name="connsiteY64" fmla="*/ 6582228 h 6651171"/>
                <a:gd name="connsiteX65" fmla="*/ 4258129 w 5446486"/>
                <a:gd name="connsiteY65" fmla="*/ 6516914 h 6651171"/>
                <a:gd name="connsiteX66" fmla="*/ 4192814 w 5446486"/>
                <a:gd name="connsiteY66" fmla="*/ 6495142 h 6651171"/>
                <a:gd name="connsiteX67" fmla="*/ 4073071 w 5446486"/>
                <a:gd name="connsiteY67" fmla="*/ 6451600 h 6651171"/>
                <a:gd name="connsiteX68" fmla="*/ 3996871 w 5446486"/>
                <a:gd name="connsiteY68" fmla="*/ 6418942 h 6651171"/>
                <a:gd name="connsiteX69" fmla="*/ 3942443 w 5446486"/>
                <a:gd name="connsiteY69" fmla="*/ 6429828 h 6651171"/>
                <a:gd name="connsiteX70" fmla="*/ 3942443 w 5446486"/>
                <a:gd name="connsiteY70" fmla="*/ 6331857 h 6651171"/>
                <a:gd name="connsiteX71" fmla="*/ 3844471 w 5446486"/>
                <a:gd name="connsiteY71" fmla="*/ 6244771 h 6651171"/>
                <a:gd name="connsiteX72" fmla="*/ 3822700 w 5446486"/>
                <a:gd name="connsiteY72" fmla="*/ 6125028 h 6651171"/>
                <a:gd name="connsiteX73" fmla="*/ 3724729 w 5446486"/>
                <a:gd name="connsiteY73" fmla="*/ 5929085 h 6651171"/>
                <a:gd name="connsiteX74" fmla="*/ 3561443 w 5446486"/>
                <a:gd name="connsiteY74" fmla="*/ 5482771 h 6651171"/>
                <a:gd name="connsiteX75" fmla="*/ 3594100 w 5446486"/>
                <a:gd name="connsiteY75" fmla="*/ 5210628 h 6651171"/>
                <a:gd name="connsiteX76" fmla="*/ 3572329 w 5446486"/>
                <a:gd name="connsiteY76" fmla="*/ 4992914 h 6651171"/>
                <a:gd name="connsiteX77" fmla="*/ 3572329 w 5446486"/>
                <a:gd name="connsiteY77" fmla="*/ 4753428 h 6651171"/>
                <a:gd name="connsiteX78" fmla="*/ 3463471 w 5446486"/>
                <a:gd name="connsiteY78" fmla="*/ 4415971 h 6651171"/>
                <a:gd name="connsiteX79" fmla="*/ 3387271 w 5446486"/>
                <a:gd name="connsiteY79" fmla="*/ 4078514 h 6651171"/>
                <a:gd name="connsiteX80" fmla="*/ 3267529 w 5446486"/>
                <a:gd name="connsiteY80" fmla="*/ 3871685 h 6651171"/>
                <a:gd name="connsiteX81" fmla="*/ 3234871 w 5446486"/>
                <a:gd name="connsiteY81" fmla="*/ 3839028 h 6651171"/>
                <a:gd name="connsiteX82" fmla="*/ 3223986 w 5446486"/>
                <a:gd name="connsiteY82" fmla="*/ 3751942 h 6651171"/>
                <a:gd name="connsiteX83" fmla="*/ 3191329 w 5446486"/>
                <a:gd name="connsiteY83" fmla="*/ 3697514 h 6651171"/>
                <a:gd name="connsiteX84" fmla="*/ 3213100 w 5446486"/>
                <a:gd name="connsiteY84" fmla="*/ 3599542 h 6651171"/>
                <a:gd name="connsiteX85" fmla="*/ 3147786 w 5446486"/>
                <a:gd name="connsiteY85" fmla="*/ 3512457 h 6651171"/>
                <a:gd name="connsiteX86" fmla="*/ 3223986 w 5446486"/>
                <a:gd name="connsiteY86" fmla="*/ 3468914 h 6651171"/>
                <a:gd name="connsiteX87" fmla="*/ 3376386 w 5446486"/>
                <a:gd name="connsiteY87" fmla="*/ 3360057 h 6651171"/>
                <a:gd name="connsiteX88" fmla="*/ 3311071 w 5446486"/>
                <a:gd name="connsiteY88" fmla="*/ 3251200 h 6651171"/>
                <a:gd name="connsiteX89" fmla="*/ 3267529 w 5446486"/>
                <a:gd name="connsiteY89" fmla="*/ 3066142 h 6651171"/>
                <a:gd name="connsiteX90" fmla="*/ 3202214 w 5446486"/>
                <a:gd name="connsiteY90" fmla="*/ 2968171 h 6651171"/>
                <a:gd name="connsiteX91" fmla="*/ 3223986 w 5446486"/>
                <a:gd name="connsiteY91" fmla="*/ 2891971 h 6651171"/>
                <a:gd name="connsiteX92" fmla="*/ 3191329 w 5446486"/>
                <a:gd name="connsiteY92" fmla="*/ 2652485 h 6651171"/>
                <a:gd name="connsiteX93" fmla="*/ 3104243 w 5446486"/>
                <a:gd name="connsiteY93" fmla="*/ 2413000 h 6651171"/>
                <a:gd name="connsiteX94" fmla="*/ 3104243 w 5446486"/>
                <a:gd name="connsiteY94" fmla="*/ 2238828 h 6651171"/>
                <a:gd name="connsiteX95" fmla="*/ 3049814 w 5446486"/>
                <a:gd name="connsiteY95" fmla="*/ 2086428 h 6651171"/>
                <a:gd name="connsiteX96" fmla="*/ 3038929 w 5446486"/>
                <a:gd name="connsiteY96" fmla="*/ 1955800 h 6651171"/>
                <a:gd name="connsiteX97" fmla="*/ 2984500 w 5446486"/>
                <a:gd name="connsiteY97" fmla="*/ 1890485 h 6651171"/>
                <a:gd name="connsiteX98" fmla="*/ 3028043 w 5446486"/>
                <a:gd name="connsiteY98" fmla="*/ 1792514 h 6651171"/>
                <a:gd name="connsiteX99" fmla="*/ 3256643 w 5446486"/>
                <a:gd name="connsiteY99" fmla="*/ 1661885 h 6651171"/>
                <a:gd name="connsiteX100" fmla="*/ 3387271 w 5446486"/>
                <a:gd name="connsiteY100" fmla="*/ 1444171 h 6651171"/>
                <a:gd name="connsiteX101" fmla="*/ 3626757 w 5446486"/>
                <a:gd name="connsiteY101" fmla="*/ 1335314 h 6651171"/>
                <a:gd name="connsiteX102" fmla="*/ 3920671 w 5446486"/>
                <a:gd name="connsiteY102" fmla="*/ 1172028 h 6651171"/>
                <a:gd name="connsiteX103" fmla="*/ 4127500 w 5446486"/>
                <a:gd name="connsiteY103" fmla="*/ 1019628 h 6651171"/>
                <a:gd name="connsiteX104" fmla="*/ 4345214 w 5446486"/>
                <a:gd name="connsiteY104" fmla="*/ 823685 h 6651171"/>
                <a:gd name="connsiteX105" fmla="*/ 4508500 w 5446486"/>
                <a:gd name="connsiteY105" fmla="*/ 747485 h 6651171"/>
                <a:gd name="connsiteX106" fmla="*/ 4595586 w 5446486"/>
                <a:gd name="connsiteY106" fmla="*/ 638628 h 6651171"/>
                <a:gd name="connsiteX107" fmla="*/ 4715329 w 5446486"/>
                <a:gd name="connsiteY107" fmla="*/ 573314 h 6651171"/>
                <a:gd name="connsiteX108" fmla="*/ 4769757 w 5446486"/>
                <a:gd name="connsiteY108" fmla="*/ 518885 h 6651171"/>
                <a:gd name="connsiteX109" fmla="*/ 4922157 w 5446486"/>
                <a:gd name="connsiteY109" fmla="*/ 529771 h 6651171"/>
                <a:gd name="connsiteX110" fmla="*/ 4987471 w 5446486"/>
                <a:gd name="connsiteY110" fmla="*/ 442685 h 6651171"/>
                <a:gd name="connsiteX111" fmla="*/ 5128986 w 5446486"/>
                <a:gd name="connsiteY111" fmla="*/ 453571 h 6651171"/>
                <a:gd name="connsiteX112" fmla="*/ 5161643 w 5446486"/>
                <a:gd name="connsiteY112" fmla="*/ 486228 h 6651171"/>
                <a:gd name="connsiteX113" fmla="*/ 5324929 w 5446486"/>
                <a:gd name="connsiteY113" fmla="*/ 399142 h 6651171"/>
                <a:gd name="connsiteX114" fmla="*/ 5303157 w 5446486"/>
                <a:gd name="connsiteY114" fmla="*/ 301171 h 6651171"/>
                <a:gd name="connsiteX115" fmla="*/ 5183414 w 5446486"/>
                <a:gd name="connsiteY115" fmla="*/ 257628 h 6651171"/>
                <a:gd name="connsiteX116" fmla="*/ 5139871 w 5446486"/>
                <a:gd name="connsiteY116" fmla="*/ 224971 h 6651171"/>
                <a:gd name="connsiteX117" fmla="*/ 5216071 w 5446486"/>
                <a:gd name="connsiteY117" fmla="*/ 148771 h 6651171"/>
                <a:gd name="connsiteX118" fmla="*/ 5422900 w 5446486"/>
                <a:gd name="connsiteY118" fmla="*/ 29028 h 6651171"/>
                <a:gd name="connsiteX119" fmla="*/ 5357586 w 5446486"/>
                <a:gd name="connsiteY119" fmla="*/ 7257 h 6651171"/>
                <a:gd name="connsiteX120" fmla="*/ 5237843 w 5446486"/>
                <a:gd name="connsiteY120" fmla="*/ 72571 h 6651171"/>
                <a:gd name="connsiteX121" fmla="*/ 5183414 w 5446486"/>
                <a:gd name="connsiteY121" fmla="*/ 72571 h 6651171"/>
                <a:gd name="connsiteX122" fmla="*/ 5074557 w 5446486"/>
                <a:gd name="connsiteY122" fmla="*/ 181428 h 6651171"/>
                <a:gd name="connsiteX123" fmla="*/ 4900386 w 5446486"/>
                <a:gd name="connsiteY123" fmla="*/ 268514 h 6651171"/>
                <a:gd name="connsiteX124" fmla="*/ 4769757 w 5446486"/>
                <a:gd name="connsiteY124" fmla="*/ 312057 h 6651171"/>
                <a:gd name="connsiteX125" fmla="*/ 4660900 w 5446486"/>
                <a:gd name="connsiteY125" fmla="*/ 410028 h 6651171"/>
                <a:gd name="connsiteX126" fmla="*/ 4519386 w 5446486"/>
                <a:gd name="connsiteY126" fmla="*/ 420914 h 6651171"/>
                <a:gd name="connsiteX127" fmla="*/ 4399643 w 5446486"/>
                <a:gd name="connsiteY127" fmla="*/ 475342 h 6651171"/>
                <a:gd name="connsiteX128" fmla="*/ 4301671 w 5446486"/>
                <a:gd name="connsiteY128" fmla="*/ 518885 h 6651171"/>
                <a:gd name="connsiteX129" fmla="*/ 4138386 w 5446486"/>
                <a:gd name="connsiteY129" fmla="*/ 605971 h 6651171"/>
                <a:gd name="connsiteX130" fmla="*/ 3985986 w 5446486"/>
                <a:gd name="connsiteY130" fmla="*/ 616857 h 6651171"/>
                <a:gd name="connsiteX131" fmla="*/ 3648529 w 5446486"/>
                <a:gd name="connsiteY131" fmla="*/ 791028 h 6651171"/>
                <a:gd name="connsiteX132" fmla="*/ 3539671 w 5446486"/>
                <a:gd name="connsiteY132" fmla="*/ 801914 h 6651171"/>
                <a:gd name="connsiteX133" fmla="*/ 3354614 w 5446486"/>
                <a:gd name="connsiteY133" fmla="*/ 921657 h 6651171"/>
                <a:gd name="connsiteX134" fmla="*/ 3191329 w 5446486"/>
                <a:gd name="connsiteY134" fmla="*/ 1084942 h 6651171"/>
                <a:gd name="connsiteX135" fmla="*/ 3082471 w 5446486"/>
                <a:gd name="connsiteY135" fmla="*/ 1084942 h 6651171"/>
                <a:gd name="connsiteX136" fmla="*/ 2973614 w 5446486"/>
                <a:gd name="connsiteY136" fmla="*/ 1182914 h 6651171"/>
                <a:gd name="connsiteX137" fmla="*/ 2755900 w 5446486"/>
                <a:gd name="connsiteY137" fmla="*/ 1204685 h 6651171"/>
                <a:gd name="connsiteX138" fmla="*/ 2625271 w 5446486"/>
                <a:gd name="connsiteY138" fmla="*/ 1291771 h 6651171"/>
                <a:gd name="connsiteX139" fmla="*/ 2374900 w 5446486"/>
                <a:gd name="connsiteY139" fmla="*/ 1291771 h 6651171"/>
                <a:gd name="connsiteX140" fmla="*/ 2320471 w 5446486"/>
                <a:gd name="connsiteY140" fmla="*/ 1367971 h 6651171"/>
                <a:gd name="connsiteX141" fmla="*/ 2276929 w 5446486"/>
                <a:gd name="connsiteY141" fmla="*/ 1378857 h 6651171"/>
                <a:gd name="connsiteX142" fmla="*/ 2298700 w 5446486"/>
                <a:gd name="connsiteY142" fmla="*/ 1259114 h 6651171"/>
                <a:gd name="connsiteX143" fmla="*/ 2364014 w 5446486"/>
                <a:gd name="connsiteY143" fmla="*/ 1215571 h 6651171"/>
                <a:gd name="connsiteX144" fmla="*/ 2418443 w 5446486"/>
                <a:gd name="connsiteY144" fmla="*/ 1161142 h 6651171"/>
                <a:gd name="connsiteX145" fmla="*/ 2527300 w 5446486"/>
                <a:gd name="connsiteY145" fmla="*/ 1074057 h 6651171"/>
                <a:gd name="connsiteX146" fmla="*/ 2581729 w 5446486"/>
                <a:gd name="connsiteY146" fmla="*/ 910771 h 6651171"/>
                <a:gd name="connsiteX147" fmla="*/ 2527300 w 5446486"/>
                <a:gd name="connsiteY147" fmla="*/ 812800 h 6651171"/>
                <a:gd name="connsiteX148" fmla="*/ 2516414 w 5446486"/>
                <a:gd name="connsiteY148" fmla="*/ 714828 h 6651171"/>
                <a:gd name="connsiteX149" fmla="*/ 2309586 w 5446486"/>
                <a:gd name="connsiteY149" fmla="*/ 551542 h 6651171"/>
                <a:gd name="connsiteX150" fmla="*/ 2037443 w 5446486"/>
                <a:gd name="connsiteY150" fmla="*/ 453571 h 6651171"/>
                <a:gd name="connsiteX151" fmla="*/ 1852386 w 5446486"/>
                <a:gd name="connsiteY151" fmla="*/ 497114 h 6651171"/>
                <a:gd name="connsiteX152" fmla="*/ 1754414 w 5446486"/>
                <a:gd name="connsiteY152" fmla="*/ 464457 h 6651171"/>
                <a:gd name="connsiteX153" fmla="*/ 1569357 w 5446486"/>
                <a:gd name="connsiteY153" fmla="*/ 551542 h 6651171"/>
                <a:gd name="connsiteX154" fmla="*/ 1449614 w 5446486"/>
                <a:gd name="connsiteY154" fmla="*/ 660400 h 6651171"/>
                <a:gd name="connsiteX155" fmla="*/ 1373414 w 5446486"/>
                <a:gd name="connsiteY155" fmla="*/ 780142 h 6651171"/>
                <a:gd name="connsiteX156" fmla="*/ 1275443 w 5446486"/>
                <a:gd name="connsiteY156" fmla="*/ 845457 h 6651171"/>
                <a:gd name="connsiteX157" fmla="*/ 1297214 w 5446486"/>
                <a:gd name="connsiteY157" fmla="*/ 878114 h 6651171"/>
                <a:gd name="connsiteX158" fmla="*/ 1297214 w 5446486"/>
                <a:gd name="connsiteY158" fmla="*/ 965200 h 6651171"/>
                <a:gd name="connsiteX159" fmla="*/ 1351643 w 5446486"/>
                <a:gd name="connsiteY159" fmla="*/ 1008742 h 6651171"/>
                <a:gd name="connsiteX160" fmla="*/ 1329871 w 5446486"/>
                <a:gd name="connsiteY160" fmla="*/ 1074057 h 6651171"/>
                <a:gd name="connsiteX161" fmla="*/ 1384300 w 5446486"/>
                <a:gd name="connsiteY161" fmla="*/ 1139371 h 6651171"/>
                <a:gd name="connsiteX162" fmla="*/ 1460500 w 5446486"/>
                <a:gd name="connsiteY162" fmla="*/ 1204685 h 6651171"/>
                <a:gd name="connsiteX163" fmla="*/ 1493157 w 5446486"/>
                <a:gd name="connsiteY163" fmla="*/ 1226457 h 6651171"/>
                <a:gd name="connsiteX164" fmla="*/ 1504043 w 5446486"/>
                <a:gd name="connsiteY164" fmla="*/ 1280885 h 6651171"/>
                <a:gd name="connsiteX165" fmla="*/ 1558471 w 5446486"/>
                <a:gd name="connsiteY165" fmla="*/ 1346200 h 6651171"/>
                <a:gd name="connsiteX166" fmla="*/ 1591129 w 5446486"/>
                <a:gd name="connsiteY166" fmla="*/ 1389742 h 6651171"/>
                <a:gd name="connsiteX167" fmla="*/ 1514929 w 5446486"/>
                <a:gd name="connsiteY167" fmla="*/ 1422400 h 6651171"/>
                <a:gd name="connsiteX168" fmla="*/ 1384300 w 5446486"/>
                <a:gd name="connsiteY168" fmla="*/ 1433285 h 6651171"/>
                <a:gd name="connsiteX169" fmla="*/ 1351643 w 5446486"/>
                <a:gd name="connsiteY169" fmla="*/ 1444171 h 6651171"/>
                <a:gd name="connsiteX170" fmla="*/ 1395186 w 5446486"/>
                <a:gd name="connsiteY170" fmla="*/ 1596571 h 6651171"/>
                <a:gd name="connsiteX171" fmla="*/ 1351643 w 5446486"/>
                <a:gd name="connsiteY171" fmla="*/ 1640114 h 6651171"/>
                <a:gd name="connsiteX172" fmla="*/ 1210129 w 5446486"/>
                <a:gd name="connsiteY172" fmla="*/ 1694542 h 6651171"/>
                <a:gd name="connsiteX173" fmla="*/ 1079500 w 5446486"/>
                <a:gd name="connsiteY173" fmla="*/ 1716314 h 6651171"/>
                <a:gd name="connsiteX174" fmla="*/ 807357 w 5446486"/>
                <a:gd name="connsiteY174" fmla="*/ 1868714 h 6651171"/>
                <a:gd name="connsiteX175" fmla="*/ 535214 w 5446486"/>
                <a:gd name="connsiteY175" fmla="*/ 2119085 h 6651171"/>
                <a:gd name="connsiteX176" fmla="*/ 448129 w 5446486"/>
                <a:gd name="connsiteY176" fmla="*/ 2206171 h 6651171"/>
                <a:gd name="connsiteX177" fmla="*/ 382814 w 5446486"/>
                <a:gd name="connsiteY177" fmla="*/ 2260600 h 6651171"/>
                <a:gd name="connsiteX178" fmla="*/ 328386 w 5446486"/>
                <a:gd name="connsiteY178" fmla="*/ 2325914 h 6651171"/>
                <a:gd name="connsiteX179" fmla="*/ 263071 w 5446486"/>
                <a:gd name="connsiteY179" fmla="*/ 2325914 h 6651171"/>
                <a:gd name="connsiteX180" fmla="*/ 186871 w 5446486"/>
                <a:gd name="connsiteY180" fmla="*/ 2380342 h 6651171"/>
                <a:gd name="connsiteX181" fmla="*/ 132443 w 5446486"/>
                <a:gd name="connsiteY181" fmla="*/ 2413000 h 6651171"/>
                <a:gd name="connsiteX182" fmla="*/ 34471 w 5446486"/>
                <a:gd name="connsiteY182" fmla="*/ 2489200 h 6651171"/>
                <a:gd name="connsiteX183" fmla="*/ 1814 w 5446486"/>
                <a:gd name="connsiteY183" fmla="*/ 2543628 h 6651171"/>
                <a:gd name="connsiteX184" fmla="*/ 23586 w 5446486"/>
                <a:gd name="connsiteY184" fmla="*/ 2706914 h 6651171"/>
                <a:gd name="connsiteX185" fmla="*/ 78014 w 5446486"/>
                <a:gd name="connsiteY185" fmla="*/ 2761342 h 6651171"/>
                <a:gd name="connsiteX186" fmla="*/ 230414 w 5446486"/>
                <a:gd name="connsiteY186" fmla="*/ 2826657 h 6651171"/>
                <a:gd name="connsiteX187" fmla="*/ 393700 w 5446486"/>
                <a:gd name="connsiteY187" fmla="*/ 2891971 h 6651171"/>
                <a:gd name="connsiteX188" fmla="*/ 589643 w 5446486"/>
                <a:gd name="connsiteY188" fmla="*/ 2957285 h 6651171"/>
                <a:gd name="connsiteX189" fmla="*/ 774700 w 5446486"/>
                <a:gd name="connsiteY189" fmla="*/ 3011714 h 6651171"/>
                <a:gd name="connsiteX190" fmla="*/ 937986 w 5446486"/>
                <a:gd name="connsiteY190" fmla="*/ 3000828 h 6651171"/>
                <a:gd name="connsiteX191" fmla="*/ 1079500 w 5446486"/>
                <a:gd name="connsiteY191" fmla="*/ 3033485 h 6651171"/>
                <a:gd name="connsiteX192" fmla="*/ 1188357 w 5446486"/>
                <a:gd name="connsiteY192" fmla="*/ 3055257 h 6651171"/>
                <a:gd name="connsiteX193" fmla="*/ 1264557 w 5446486"/>
                <a:gd name="connsiteY193" fmla="*/ 3044371 h 6651171"/>
                <a:gd name="connsiteX194" fmla="*/ 1416957 w 5446486"/>
                <a:gd name="connsiteY194" fmla="*/ 3087914 h 6651171"/>
                <a:gd name="connsiteX195" fmla="*/ 1416957 w 5446486"/>
                <a:gd name="connsiteY195" fmla="*/ 3087914 h 6651171"/>
                <a:gd name="connsiteX196" fmla="*/ 1416957 w 5446486"/>
                <a:gd name="connsiteY196" fmla="*/ 3087914 h 6651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</a:cxnLst>
              <a:rect l="l" t="t" r="r" b="b"/>
              <a:pathLst>
                <a:path w="5446486" h="6651171">
                  <a:moveTo>
                    <a:pt x="1721757" y="2826657"/>
                  </a:moveTo>
                  <a:lnTo>
                    <a:pt x="1199243" y="2728685"/>
                  </a:lnTo>
                  <a:cubicBezTo>
                    <a:pt x="1103086" y="2714171"/>
                    <a:pt x="1197428" y="2754085"/>
                    <a:pt x="1144814" y="2739571"/>
                  </a:cubicBezTo>
                  <a:cubicBezTo>
                    <a:pt x="1092200" y="2725057"/>
                    <a:pt x="941614" y="2656114"/>
                    <a:pt x="883557" y="2641600"/>
                  </a:cubicBezTo>
                  <a:cubicBezTo>
                    <a:pt x="825500" y="2627086"/>
                    <a:pt x="830942" y="2659742"/>
                    <a:pt x="796471" y="2652485"/>
                  </a:cubicBezTo>
                  <a:cubicBezTo>
                    <a:pt x="762000" y="2645228"/>
                    <a:pt x="674915" y="2621643"/>
                    <a:pt x="676729" y="2598057"/>
                  </a:cubicBezTo>
                  <a:cubicBezTo>
                    <a:pt x="678543" y="2574471"/>
                    <a:pt x="732971" y="2530928"/>
                    <a:pt x="807357" y="2510971"/>
                  </a:cubicBezTo>
                  <a:cubicBezTo>
                    <a:pt x="881743" y="2491014"/>
                    <a:pt x="965200" y="2416628"/>
                    <a:pt x="1123043" y="2478314"/>
                  </a:cubicBezTo>
                  <a:cubicBezTo>
                    <a:pt x="1280886" y="2540000"/>
                    <a:pt x="1703614" y="2777671"/>
                    <a:pt x="1754414" y="2881085"/>
                  </a:cubicBezTo>
                  <a:cubicBezTo>
                    <a:pt x="1805214" y="2984499"/>
                    <a:pt x="1482271" y="3044371"/>
                    <a:pt x="1427843" y="3098800"/>
                  </a:cubicBezTo>
                  <a:cubicBezTo>
                    <a:pt x="1373415" y="3153229"/>
                    <a:pt x="1442357" y="3178629"/>
                    <a:pt x="1427843" y="3207657"/>
                  </a:cubicBezTo>
                  <a:cubicBezTo>
                    <a:pt x="1413329" y="3236685"/>
                    <a:pt x="1351643" y="3220357"/>
                    <a:pt x="1340757" y="3272971"/>
                  </a:cubicBezTo>
                  <a:cubicBezTo>
                    <a:pt x="1329871" y="3325585"/>
                    <a:pt x="1360715" y="3470728"/>
                    <a:pt x="1362529" y="3523342"/>
                  </a:cubicBezTo>
                  <a:cubicBezTo>
                    <a:pt x="1364343" y="3575956"/>
                    <a:pt x="1358900" y="3574143"/>
                    <a:pt x="1351643" y="3588657"/>
                  </a:cubicBezTo>
                  <a:cubicBezTo>
                    <a:pt x="1344386" y="3603171"/>
                    <a:pt x="1328057" y="3563257"/>
                    <a:pt x="1318986" y="3610428"/>
                  </a:cubicBezTo>
                  <a:cubicBezTo>
                    <a:pt x="1309915" y="3657599"/>
                    <a:pt x="1308100" y="3775528"/>
                    <a:pt x="1297214" y="3871685"/>
                  </a:cubicBezTo>
                  <a:cubicBezTo>
                    <a:pt x="1286328" y="3967842"/>
                    <a:pt x="1293585" y="4033157"/>
                    <a:pt x="1253671" y="4187371"/>
                  </a:cubicBezTo>
                  <a:cubicBezTo>
                    <a:pt x="1213757" y="4341585"/>
                    <a:pt x="1101272" y="4644571"/>
                    <a:pt x="1057729" y="4796971"/>
                  </a:cubicBezTo>
                  <a:cubicBezTo>
                    <a:pt x="1014186" y="4949371"/>
                    <a:pt x="1010557" y="4998357"/>
                    <a:pt x="992414" y="5101771"/>
                  </a:cubicBezTo>
                  <a:cubicBezTo>
                    <a:pt x="974271" y="5205185"/>
                    <a:pt x="967014" y="5346700"/>
                    <a:pt x="948871" y="5417457"/>
                  </a:cubicBezTo>
                  <a:cubicBezTo>
                    <a:pt x="930728" y="5488214"/>
                    <a:pt x="910771" y="5439228"/>
                    <a:pt x="883557" y="5526314"/>
                  </a:cubicBezTo>
                  <a:cubicBezTo>
                    <a:pt x="856343" y="5613400"/>
                    <a:pt x="810986" y="5851071"/>
                    <a:pt x="785586" y="5939971"/>
                  </a:cubicBezTo>
                  <a:cubicBezTo>
                    <a:pt x="760186" y="6028871"/>
                    <a:pt x="745671" y="6008914"/>
                    <a:pt x="731157" y="6059714"/>
                  </a:cubicBezTo>
                  <a:cubicBezTo>
                    <a:pt x="716643" y="6110514"/>
                    <a:pt x="702129" y="6203042"/>
                    <a:pt x="698500" y="6244771"/>
                  </a:cubicBezTo>
                  <a:cubicBezTo>
                    <a:pt x="694871" y="6286500"/>
                    <a:pt x="718458" y="6284685"/>
                    <a:pt x="709386" y="6310085"/>
                  </a:cubicBezTo>
                  <a:cubicBezTo>
                    <a:pt x="700314" y="6335485"/>
                    <a:pt x="636814" y="6375400"/>
                    <a:pt x="644071" y="6397171"/>
                  </a:cubicBezTo>
                  <a:cubicBezTo>
                    <a:pt x="651328" y="6418942"/>
                    <a:pt x="734786" y="6426200"/>
                    <a:pt x="752929" y="6440714"/>
                  </a:cubicBezTo>
                  <a:cubicBezTo>
                    <a:pt x="771072" y="6455228"/>
                    <a:pt x="722086" y="6464300"/>
                    <a:pt x="752929" y="6484257"/>
                  </a:cubicBezTo>
                  <a:cubicBezTo>
                    <a:pt x="783772" y="6504214"/>
                    <a:pt x="889000" y="6551386"/>
                    <a:pt x="937986" y="6560457"/>
                  </a:cubicBezTo>
                  <a:cubicBezTo>
                    <a:pt x="986972" y="6569528"/>
                    <a:pt x="1010557" y="6529614"/>
                    <a:pt x="1046843" y="6538685"/>
                  </a:cubicBezTo>
                  <a:cubicBezTo>
                    <a:pt x="1083129" y="6547756"/>
                    <a:pt x="1068614" y="6603999"/>
                    <a:pt x="1155700" y="6614885"/>
                  </a:cubicBezTo>
                  <a:cubicBezTo>
                    <a:pt x="1242786" y="6625771"/>
                    <a:pt x="1462314" y="6598557"/>
                    <a:pt x="1569357" y="6604000"/>
                  </a:cubicBezTo>
                  <a:cubicBezTo>
                    <a:pt x="1676400" y="6609443"/>
                    <a:pt x="1747157" y="6651171"/>
                    <a:pt x="1797957" y="6647542"/>
                  </a:cubicBezTo>
                  <a:cubicBezTo>
                    <a:pt x="1848757" y="6643913"/>
                    <a:pt x="1870528" y="6613071"/>
                    <a:pt x="1874157" y="6582228"/>
                  </a:cubicBezTo>
                  <a:cubicBezTo>
                    <a:pt x="1877786" y="6551385"/>
                    <a:pt x="1805215" y="6493328"/>
                    <a:pt x="1819729" y="6462485"/>
                  </a:cubicBezTo>
                  <a:cubicBezTo>
                    <a:pt x="1834243" y="6431642"/>
                    <a:pt x="1928586" y="6424385"/>
                    <a:pt x="1961243" y="6397171"/>
                  </a:cubicBezTo>
                  <a:cubicBezTo>
                    <a:pt x="1993900" y="6369957"/>
                    <a:pt x="2033814" y="6353629"/>
                    <a:pt x="2015671" y="6299200"/>
                  </a:cubicBezTo>
                  <a:cubicBezTo>
                    <a:pt x="1997528" y="6244772"/>
                    <a:pt x="1899557" y="6181271"/>
                    <a:pt x="1852386" y="6070600"/>
                  </a:cubicBezTo>
                  <a:cubicBezTo>
                    <a:pt x="1805215" y="5959929"/>
                    <a:pt x="1759857" y="5760357"/>
                    <a:pt x="1732643" y="5635171"/>
                  </a:cubicBezTo>
                  <a:cubicBezTo>
                    <a:pt x="1705429" y="5509985"/>
                    <a:pt x="1680029" y="5424714"/>
                    <a:pt x="1689100" y="5319485"/>
                  </a:cubicBezTo>
                  <a:cubicBezTo>
                    <a:pt x="1698171" y="5214257"/>
                    <a:pt x="1732643" y="5116286"/>
                    <a:pt x="1787071" y="5003800"/>
                  </a:cubicBezTo>
                  <a:cubicBezTo>
                    <a:pt x="1841499" y="4891314"/>
                    <a:pt x="1950357" y="4753428"/>
                    <a:pt x="2015671" y="4644571"/>
                  </a:cubicBezTo>
                  <a:cubicBezTo>
                    <a:pt x="2080985" y="4535714"/>
                    <a:pt x="2137228" y="4452257"/>
                    <a:pt x="2178957" y="4350657"/>
                  </a:cubicBezTo>
                  <a:cubicBezTo>
                    <a:pt x="2220686" y="4249057"/>
                    <a:pt x="2247900" y="4087585"/>
                    <a:pt x="2266043" y="4034971"/>
                  </a:cubicBezTo>
                  <a:cubicBezTo>
                    <a:pt x="2284186" y="3982357"/>
                    <a:pt x="2255157" y="3985985"/>
                    <a:pt x="2287814" y="4034971"/>
                  </a:cubicBezTo>
                  <a:cubicBezTo>
                    <a:pt x="2320471" y="4083957"/>
                    <a:pt x="2400300" y="4216399"/>
                    <a:pt x="2461986" y="4328885"/>
                  </a:cubicBezTo>
                  <a:cubicBezTo>
                    <a:pt x="2523672" y="4441371"/>
                    <a:pt x="2596243" y="4584699"/>
                    <a:pt x="2657929" y="4709885"/>
                  </a:cubicBezTo>
                  <a:cubicBezTo>
                    <a:pt x="2719615" y="4835071"/>
                    <a:pt x="2790372" y="4985657"/>
                    <a:pt x="2832100" y="5080000"/>
                  </a:cubicBezTo>
                  <a:cubicBezTo>
                    <a:pt x="2873829" y="5174343"/>
                    <a:pt x="2904672" y="5228771"/>
                    <a:pt x="2908300" y="5275942"/>
                  </a:cubicBezTo>
                  <a:cubicBezTo>
                    <a:pt x="2911928" y="5323113"/>
                    <a:pt x="2861128" y="5328557"/>
                    <a:pt x="2853871" y="5363028"/>
                  </a:cubicBezTo>
                  <a:cubicBezTo>
                    <a:pt x="2846614" y="5397499"/>
                    <a:pt x="2875643" y="5406571"/>
                    <a:pt x="2864757" y="5482771"/>
                  </a:cubicBezTo>
                  <a:cubicBezTo>
                    <a:pt x="2853871" y="5558971"/>
                    <a:pt x="2819400" y="5709557"/>
                    <a:pt x="2788557" y="5820228"/>
                  </a:cubicBezTo>
                  <a:cubicBezTo>
                    <a:pt x="2757714" y="5930900"/>
                    <a:pt x="2706914" y="6070600"/>
                    <a:pt x="2679700" y="6146800"/>
                  </a:cubicBezTo>
                  <a:cubicBezTo>
                    <a:pt x="2652486" y="6223000"/>
                    <a:pt x="2628899" y="6241142"/>
                    <a:pt x="2625271" y="6277428"/>
                  </a:cubicBezTo>
                  <a:cubicBezTo>
                    <a:pt x="2621643" y="6313714"/>
                    <a:pt x="2630715" y="6348185"/>
                    <a:pt x="2657929" y="6364514"/>
                  </a:cubicBezTo>
                  <a:cubicBezTo>
                    <a:pt x="2685143" y="6380843"/>
                    <a:pt x="2745014" y="6379029"/>
                    <a:pt x="2788557" y="6375400"/>
                  </a:cubicBezTo>
                  <a:cubicBezTo>
                    <a:pt x="2832100" y="6371771"/>
                    <a:pt x="2895601" y="6328228"/>
                    <a:pt x="2919186" y="6342742"/>
                  </a:cubicBezTo>
                  <a:cubicBezTo>
                    <a:pt x="2942771" y="6357256"/>
                    <a:pt x="2917371" y="6435271"/>
                    <a:pt x="2930071" y="6462485"/>
                  </a:cubicBezTo>
                  <a:cubicBezTo>
                    <a:pt x="2942771" y="6489699"/>
                    <a:pt x="2913743" y="6487885"/>
                    <a:pt x="2995386" y="6506028"/>
                  </a:cubicBezTo>
                  <a:cubicBezTo>
                    <a:pt x="3077029" y="6524171"/>
                    <a:pt x="3332843" y="6569528"/>
                    <a:pt x="3419929" y="6571342"/>
                  </a:cubicBezTo>
                  <a:cubicBezTo>
                    <a:pt x="3507015" y="6573156"/>
                    <a:pt x="3481614" y="6509657"/>
                    <a:pt x="3517900" y="6516914"/>
                  </a:cubicBezTo>
                  <a:cubicBezTo>
                    <a:pt x="3554186" y="6524171"/>
                    <a:pt x="3557815" y="6598557"/>
                    <a:pt x="3637643" y="6614885"/>
                  </a:cubicBezTo>
                  <a:cubicBezTo>
                    <a:pt x="3717471" y="6631213"/>
                    <a:pt x="3996871" y="6614885"/>
                    <a:pt x="3996871" y="6614885"/>
                  </a:cubicBezTo>
                  <a:cubicBezTo>
                    <a:pt x="4089399" y="6614885"/>
                    <a:pt x="4147457" y="6620328"/>
                    <a:pt x="4192814" y="6614885"/>
                  </a:cubicBezTo>
                  <a:cubicBezTo>
                    <a:pt x="4238171" y="6609442"/>
                    <a:pt x="4258128" y="6598557"/>
                    <a:pt x="4269014" y="6582228"/>
                  </a:cubicBezTo>
                  <a:cubicBezTo>
                    <a:pt x="4279900" y="6565900"/>
                    <a:pt x="4270829" y="6531428"/>
                    <a:pt x="4258129" y="6516914"/>
                  </a:cubicBezTo>
                  <a:cubicBezTo>
                    <a:pt x="4245429" y="6502400"/>
                    <a:pt x="4223657" y="6506028"/>
                    <a:pt x="4192814" y="6495142"/>
                  </a:cubicBezTo>
                  <a:cubicBezTo>
                    <a:pt x="4161971" y="6484256"/>
                    <a:pt x="4105728" y="6464300"/>
                    <a:pt x="4073071" y="6451600"/>
                  </a:cubicBezTo>
                  <a:cubicBezTo>
                    <a:pt x="4040414" y="6438900"/>
                    <a:pt x="4018642" y="6422571"/>
                    <a:pt x="3996871" y="6418942"/>
                  </a:cubicBezTo>
                  <a:cubicBezTo>
                    <a:pt x="3975100" y="6415313"/>
                    <a:pt x="3951514" y="6444342"/>
                    <a:pt x="3942443" y="6429828"/>
                  </a:cubicBezTo>
                  <a:cubicBezTo>
                    <a:pt x="3933372" y="6415314"/>
                    <a:pt x="3958772" y="6362700"/>
                    <a:pt x="3942443" y="6331857"/>
                  </a:cubicBezTo>
                  <a:cubicBezTo>
                    <a:pt x="3926114" y="6301014"/>
                    <a:pt x="3864428" y="6279242"/>
                    <a:pt x="3844471" y="6244771"/>
                  </a:cubicBezTo>
                  <a:cubicBezTo>
                    <a:pt x="3824514" y="6210300"/>
                    <a:pt x="3842657" y="6177642"/>
                    <a:pt x="3822700" y="6125028"/>
                  </a:cubicBezTo>
                  <a:cubicBezTo>
                    <a:pt x="3802743" y="6072414"/>
                    <a:pt x="3768272" y="6036128"/>
                    <a:pt x="3724729" y="5929085"/>
                  </a:cubicBezTo>
                  <a:cubicBezTo>
                    <a:pt x="3681186" y="5822042"/>
                    <a:pt x="3583215" y="5602514"/>
                    <a:pt x="3561443" y="5482771"/>
                  </a:cubicBezTo>
                  <a:cubicBezTo>
                    <a:pt x="3539672" y="5363028"/>
                    <a:pt x="3592286" y="5292271"/>
                    <a:pt x="3594100" y="5210628"/>
                  </a:cubicBezTo>
                  <a:cubicBezTo>
                    <a:pt x="3595914" y="5128985"/>
                    <a:pt x="3575958" y="5069114"/>
                    <a:pt x="3572329" y="4992914"/>
                  </a:cubicBezTo>
                  <a:cubicBezTo>
                    <a:pt x="3568700" y="4916714"/>
                    <a:pt x="3590472" y="4849585"/>
                    <a:pt x="3572329" y="4753428"/>
                  </a:cubicBezTo>
                  <a:cubicBezTo>
                    <a:pt x="3554186" y="4657271"/>
                    <a:pt x="3494314" y="4528457"/>
                    <a:pt x="3463471" y="4415971"/>
                  </a:cubicBezTo>
                  <a:cubicBezTo>
                    <a:pt x="3432628" y="4303485"/>
                    <a:pt x="3419928" y="4169228"/>
                    <a:pt x="3387271" y="4078514"/>
                  </a:cubicBezTo>
                  <a:cubicBezTo>
                    <a:pt x="3354614" y="3987800"/>
                    <a:pt x="3292929" y="3911599"/>
                    <a:pt x="3267529" y="3871685"/>
                  </a:cubicBezTo>
                  <a:cubicBezTo>
                    <a:pt x="3242129" y="3831771"/>
                    <a:pt x="3242128" y="3858985"/>
                    <a:pt x="3234871" y="3839028"/>
                  </a:cubicBezTo>
                  <a:cubicBezTo>
                    <a:pt x="3227614" y="3819071"/>
                    <a:pt x="3231243" y="3775528"/>
                    <a:pt x="3223986" y="3751942"/>
                  </a:cubicBezTo>
                  <a:cubicBezTo>
                    <a:pt x="3216729" y="3728356"/>
                    <a:pt x="3193143" y="3722914"/>
                    <a:pt x="3191329" y="3697514"/>
                  </a:cubicBezTo>
                  <a:cubicBezTo>
                    <a:pt x="3189515" y="3672114"/>
                    <a:pt x="3220357" y="3630385"/>
                    <a:pt x="3213100" y="3599542"/>
                  </a:cubicBezTo>
                  <a:cubicBezTo>
                    <a:pt x="3205843" y="3568699"/>
                    <a:pt x="3145972" y="3534228"/>
                    <a:pt x="3147786" y="3512457"/>
                  </a:cubicBezTo>
                  <a:cubicBezTo>
                    <a:pt x="3149600" y="3490686"/>
                    <a:pt x="3185886" y="3494314"/>
                    <a:pt x="3223986" y="3468914"/>
                  </a:cubicBezTo>
                  <a:cubicBezTo>
                    <a:pt x="3262086" y="3443514"/>
                    <a:pt x="3361872" y="3396342"/>
                    <a:pt x="3376386" y="3360057"/>
                  </a:cubicBezTo>
                  <a:cubicBezTo>
                    <a:pt x="3390900" y="3323772"/>
                    <a:pt x="3329214" y="3300186"/>
                    <a:pt x="3311071" y="3251200"/>
                  </a:cubicBezTo>
                  <a:cubicBezTo>
                    <a:pt x="3292928" y="3202214"/>
                    <a:pt x="3285672" y="3113314"/>
                    <a:pt x="3267529" y="3066142"/>
                  </a:cubicBezTo>
                  <a:cubicBezTo>
                    <a:pt x="3249386" y="3018970"/>
                    <a:pt x="3209471" y="2997199"/>
                    <a:pt x="3202214" y="2968171"/>
                  </a:cubicBezTo>
                  <a:cubicBezTo>
                    <a:pt x="3194957" y="2939143"/>
                    <a:pt x="3225800" y="2944585"/>
                    <a:pt x="3223986" y="2891971"/>
                  </a:cubicBezTo>
                  <a:cubicBezTo>
                    <a:pt x="3222172" y="2839357"/>
                    <a:pt x="3211286" y="2732314"/>
                    <a:pt x="3191329" y="2652485"/>
                  </a:cubicBezTo>
                  <a:cubicBezTo>
                    <a:pt x="3171372" y="2572656"/>
                    <a:pt x="3118757" y="2481943"/>
                    <a:pt x="3104243" y="2413000"/>
                  </a:cubicBezTo>
                  <a:cubicBezTo>
                    <a:pt x="3089729" y="2344057"/>
                    <a:pt x="3113315" y="2293257"/>
                    <a:pt x="3104243" y="2238828"/>
                  </a:cubicBezTo>
                  <a:cubicBezTo>
                    <a:pt x="3095172" y="2184399"/>
                    <a:pt x="3060700" y="2133599"/>
                    <a:pt x="3049814" y="2086428"/>
                  </a:cubicBezTo>
                  <a:cubicBezTo>
                    <a:pt x="3038928" y="2039257"/>
                    <a:pt x="3049815" y="1988457"/>
                    <a:pt x="3038929" y="1955800"/>
                  </a:cubicBezTo>
                  <a:cubicBezTo>
                    <a:pt x="3028043" y="1923143"/>
                    <a:pt x="2986314" y="1917699"/>
                    <a:pt x="2984500" y="1890485"/>
                  </a:cubicBezTo>
                  <a:cubicBezTo>
                    <a:pt x="2982686" y="1863271"/>
                    <a:pt x="2982686" y="1830614"/>
                    <a:pt x="3028043" y="1792514"/>
                  </a:cubicBezTo>
                  <a:cubicBezTo>
                    <a:pt x="3073400" y="1754414"/>
                    <a:pt x="3196772" y="1719942"/>
                    <a:pt x="3256643" y="1661885"/>
                  </a:cubicBezTo>
                  <a:cubicBezTo>
                    <a:pt x="3316514" y="1603828"/>
                    <a:pt x="3325585" y="1498599"/>
                    <a:pt x="3387271" y="1444171"/>
                  </a:cubicBezTo>
                  <a:cubicBezTo>
                    <a:pt x="3448957" y="1389743"/>
                    <a:pt x="3537857" y="1380671"/>
                    <a:pt x="3626757" y="1335314"/>
                  </a:cubicBezTo>
                  <a:cubicBezTo>
                    <a:pt x="3715657" y="1289957"/>
                    <a:pt x="3837214" y="1224642"/>
                    <a:pt x="3920671" y="1172028"/>
                  </a:cubicBezTo>
                  <a:cubicBezTo>
                    <a:pt x="4004128" y="1119414"/>
                    <a:pt x="4056743" y="1077685"/>
                    <a:pt x="4127500" y="1019628"/>
                  </a:cubicBezTo>
                  <a:cubicBezTo>
                    <a:pt x="4198257" y="961571"/>
                    <a:pt x="4281714" y="869042"/>
                    <a:pt x="4345214" y="823685"/>
                  </a:cubicBezTo>
                  <a:cubicBezTo>
                    <a:pt x="4408714" y="778328"/>
                    <a:pt x="4466771" y="778328"/>
                    <a:pt x="4508500" y="747485"/>
                  </a:cubicBezTo>
                  <a:cubicBezTo>
                    <a:pt x="4550229" y="716642"/>
                    <a:pt x="4561115" y="667656"/>
                    <a:pt x="4595586" y="638628"/>
                  </a:cubicBezTo>
                  <a:cubicBezTo>
                    <a:pt x="4630057" y="609600"/>
                    <a:pt x="4686301" y="593271"/>
                    <a:pt x="4715329" y="573314"/>
                  </a:cubicBezTo>
                  <a:cubicBezTo>
                    <a:pt x="4744358" y="553357"/>
                    <a:pt x="4735286" y="526142"/>
                    <a:pt x="4769757" y="518885"/>
                  </a:cubicBezTo>
                  <a:cubicBezTo>
                    <a:pt x="4804228" y="511628"/>
                    <a:pt x="4885871" y="542471"/>
                    <a:pt x="4922157" y="529771"/>
                  </a:cubicBezTo>
                  <a:cubicBezTo>
                    <a:pt x="4958443" y="517071"/>
                    <a:pt x="4953000" y="455385"/>
                    <a:pt x="4987471" y="442685"/>
                  </a:cubicBezTo>
                  <a:cubicBezTo>
                    <a:pt x="5021943" y="429985"/>
                    <a:pt x="5099957" y="446314"/>
                    <a:pt x="5128986" y="453571"/>
                  </a:cubicBezTo>
                  <a:cubicBezTo>
                    <a:pt x="5158015" y="460828"/>
                    <a:pt x="5128986" y="495300"/>
                    <a:pt x="5161643" y="486228"/>
                  </a:cubicBezTo>
                  <a:cubicBezTo>
                    <a:pt x="5194300" y="477156"/>
                    <a:pt x="5301343" y="429985"/>
                    <a:pt x="5324929" y="399142"/>
                  </a:cubicBezTo>
                  <a:cubicBezTo>
                    <a:pt x="5348515" y="368299"/>
                    <a:pt x="5326743" y="324757"/>
                    <a:pt x="5303157" y="301171"/>
                  </a:cubicBezTo>
                  <a:cubicBezTo>
                    <a:pt x="5279571" y="277585"/>
                    <a:pt x="5210628" y="270328"/>
                    <a:pt x="5183414" y="257628"/>
                  </a:cubicBezTo>
                  <a:cubicBezTo>
                    <a:pt x="5156200" y="244928"/>
                    <a:pt x="5134428" y="243114"/>
                    <a:pt x="5139871" y="224971"/>
                  </a:cubicBezTo>
                  <a:cubicBezTo>
                    <a:pt x="5145314" y="206828"/>
                    <a:pt x="5168900" y="181428"/>
                    <a:pt x="5216071" y="148771"/>
                  </a:cubicBezTo>
                  <a:cubicBezTo>
                    <a:pt x="5263242" y="116114"/>
                    <a:pt x="5399314" y="52614"/>
                    <a:pt x="5422900" y="29028"/>
                  </a:cubicBezTo>
                  <a:cubicBezTo>
                    <a:pt x="5446486" y="5442"/>
                    <a:pt x="5388429" y="0"/>
                    <a:pt x="5357586" y="7257"/>
                  </a:cubicBezTo>
                  <a:cubicBezTo>
                    <a:pt x="5326743" y="14514"/>
                    <a:pt x="5266872" y="61685"/>
                    <a:pt x="5237843" y="72571"/>
                  </a:cubicBezTo>
                  <a:cubicBezTo>
                    <a:pt x="5208814" y="83457"/>
                    <a:pt x="5210628" y="54428"/>
                    <a:pt x="5183414" y="72571"/>
                  </a:cubicBezTo>
                  <a:cubicBezTo>
                    <a:pt x="5156200" y="90714"/>
                    <a:pt x="5121728" y="148771"/>
                    <a:pt x="5074557" y="181428"/>
                  </a:cubicBezTo>
                  <a:cubicBezTo>
                    <a:pt x="5027386" y="214085"/>
                    <a:pt x="4951186" y="246743"/>
                    <a:pt x="4900386" y="268514"/>
                  </a:cubicBezTo>
                  <a:cubicBezTo>
                    <a:pt x="4849586" y="290285"/>
                    <a:pt x="4809671" y="288471"/>
                    <a:pt x="4769757" y="312057"/>
                  </a:cubicBezTo>
                  <a:cubicBezTo>
                    <a:pt x="4729843" y="335643"/>
                    <a:pt x="4702628" y="391885"/>
                    <a:pt x="4660900" y="410028"/>
                  </a:cubicBezTo>
                  <a:cubicBezTo>
                    <a:pt x="4619172" y="428171"/>
                    <a:pt x="4562929" y="410028"/>
                    <a:pt x="4519386" y="420914"/>
                  </a:cubicBezTo>
                  <a:cubicBezTo>
                    <a:pt x="4475843" y="431800"/>
                    <a:pt x="4399643" y="475342"/>
                    <a:pt x="4399643" y="475342"/>
                  </a:cubicBezTo>
                  <a:cubicBezTo>
                    <a:pt x="4363357" y="491670"/>
                    <a:pt x="4345214" y="497114"/>
                    <a:pt x="4301671" y="518885"/>
                  </a:cubicBezTo>
                  <a:cubicBezTo>
                    <a:pt x="4258128" y="540656"/>
                    <a:pt x="4191000" y="589642"/>
                    <a:pt x="4138386" y="605971"/>
                  </a:cubicBezTo>
                  <a:cubicBezTo>
                    <a:pt x="4085772" y="622300"/>
                    <a:pt x="4067629" y="586014"/>
                    <a:pt x="3985986" y="616857"/>
                  </a:cubicBezTo>
                  <a:cubicBezTo>
                    <a:pt x="3904343" y="647700"/>
                    <a:pt x="3722915" y="760185"/>
                    <a:pt x="3648529" y="791028"/>
                  </a:cubicBezTo>
                  <a:cubicBezTo>
                    <a:pt x="3574143" y="821871"/>
                    <a:pt x="3588657" y="780143"/>
                    <a:pt x="3539671" y="801914"/>
                  </a:cubicBezTo>
                  <a:cubicBezTo>
                    <a:pt x="3490685" y="823685"/>
                    <a:pt x="3412671" y="874486"/>
                    <a:pt x="3354614" y="921657"/>
                  </a:cubicBezTo>
                  <a:cubicBezTo>
                    <a:pt x="3296557" y="968828"/>
                    <a:pt x="3236686" y="1057728"/>
                    <a:pt x="3191329" y="1084942"/>
                  </a:cubicBezTo>
                  <a:cubicBezTo>
                    <a:pt x="3145972" y="1112156"/>
                    <a:pt x="3118757" y="1068613"/>
                    <a:pt x="3082471" y="1084942"/>
                  </a:cubicBezTo>
                  <a:cubicBezTo>
                    <a:pt x="3046185" y="1101271"/>
                    <a:pt x="3028042" y="1162957"/>
                    <a:pt x="2973614" y="1182914"/>
                  </a:cubicBezTo>
                  <a:cubicBezTo>
                    <a:pt x="2919186" y="1202871"/>
                    <a:pt x="2813957" y="1186542"/>
                    <a:pt x="2755900" y="1204685"/>
                  </a:cubicBezTo>
                  <a:cubicBezTo>
                    <a:pt x="2697843" y="1222828"/>
                    <a:pt x="2688771" y="1277257"/>
                    <a:pt x="2625271" y="1291771"/>
                  </a:cubicBezTo>
                  <a:cubicBezTo>
                    <a:pt x="2561771" y="1306285"/>
                    <a:pt x="2425700" y="1279071"/>
                    <a:pt x="2374900" y="1291771"/>
                  </a:cubicBezTo>
                  <a:cubicBezTo>
                    <a:pt x="2324100" y="1304471"/>
                    <a:pt x="2336799" y="1353457"/>
                    <a:pt x="2320471" y="1367971"/>
                  </a:cubicBezTo>
                  <a:cubicBezTo>
                    <a:pt x="2304143" y="1382485"/>
                    <a:pt x="2280557" y="1397000"/>
                    <a:pt x="2276929" y="1378857"/>
                  </a:cubicBezTo>
                  <a:cubicBezTo>
                    <a:pt x="2273301" y="1360714"/>
                    <a:pt x="2284186" y="1286328"/>
                    <a:pt x="2298700" y="1259114"/>
                  </a:cubicBezTo>
                  <a:cubicBezTo>
                    <a:pt x="2313214" y="1231900"/>
                    <a:pt x="2344057" y="1231900"/>
                    <a:pt x="2364014" y="1215571"/>
                  </a:cubicBezTo>
                  <a:cubicBezTo>
                    <a:pt x="2383971" y="1199242"/>
                    <a:pt x="2391229" y="1184728"/>
                    <a:pt x="2418443" y="1161142"/>
                  </a:cubicBezTo>
                  <a:cubicBezTo>
                    <a:pt x="2445657" y="1137556"/>
                    <a:pt x="2500086" y="1115785"/>
                    <a:pt x="2527300" y="1074057"/>
                  </a:cubicBezTo>
                  <a:cubicBezTo>
                    <a:pt x="2554514" y="1032329"/>
                    <a:pt x="2581729" y="954314"/>
                    <a:pt x="2581729" y="910771"/>
                  </a:cubicBezTo>
                  <a:cubicBezTo>
                    <a:pt x="2581729" y="867228"/>
                    <a:pt x="2538186" y="845457"/>
                    <a:pt x="2527300" y="812800"/>
                  </a:cubicBezTo>
                  <a:cubicBezTo>
                    <a:pt x="2516414" y="780143"/>
                    <a:pt x="2552700" y="758371"/>
                    <a:pt x="2516414" y="714828"/>
                  </a:cubicBezTo>
                  <a:cubicBezTo>
                    <a:pt x="2480128" y="671285"/>
                    <a:pt x="2389414" y="595085"/>
                    <a:pt x="2309586" y="551542"/>
                  </a:cubicBezTo>
                  <a:cubicBezTo>
                    <a:pt x="2229758" y="507999"/>
                    <a:pt x="2113643" y="462642"/>
                    <a:pt x="2037443" y="453571"/>
                  </a:cubicBezTo>
                  <a:cubicBezTo>
                    <a:pt x="1961243" y="444500"/>
                    <a:pt x="1899557" y="495300"/>
                    <a:pt x="1852386" y="497114"/>
                  </a:cubicBezTo>
                  <a:cubicBezTo>
                    <a:pt x="1805215" y="498928"/>
                    <a:pt x="1801585" y="455386"/>
                    <a:pt x="1754414" y="464457"/>
                  </a:cubicBezTo>
                  <a:cubicBezTo>
                    <a:pt x="1707243" y="473528"/>
                    <a:pt x="1620157" y="518885"/>
                    <a:pt x="1569357" y="551542"/>
                  </a:cubicBezTo>
                  <a:cubicBezTo>
                    <a:pt x="1518557" y="584199"/>
                    <a:pt x="1482271" y="622300"/>
                    <a:pt x="1449614" y="660400"/>
                  </a:cubicBezTo>
                  <a:cubicBezTo>
                    <a:pt x="1416957" y="698500"/>
                    <a:pt x="1402443" y="749299"/>
                    <a:pt x="1373414" y="780142"/>
                  </a:cubicBezTo>
                  <a:cubicBezTo>
                    <a:pt x="1344386" y="810985"/>
                    <a:pt x="1288143" y="829128"/>
                    <a:pt x="1275443" y="845457"/>
                  </a:cubicBezTo>
                  <a:cubicBezTo>
                    <a:pt x="1262743" y="861786"/>
                    <a:pt x="1293586" y="858157"/>
                    <a:pt x="1297214" y="878114"/>
                  </a:cubicBezTo>
                  <a:cubicBezTo>
                    <a:pt x="1300842" y="898071"/>
                    <a:pt x="1288143" y="943429"/>
                    <a:pt x="1297214" y="965200"/>
                  </a:cubicBezTo>
                  <a:cubicBezTo>
                    <a:pt x="1306286" y="986971"/>
                    <a:pt x="1346200" y="990599"/>
                    <a:pt x="1351643" y="1008742"/>
                  </a:cubicBezTo>
                  <a:cubicBezTo>
                    <a:pt x="1357086" y="1026885"/>
                    <a:pt x="1324428" y="1052286"/>
                    <a:pt x="1329871" y="1074057"/>
                  </a:cubicBezTo>
                  <a:cubicBezTo>
                    <a:pt x="1335314" y="1095829"/>
                    <a:pt x="1362529" y="1117600"/>
                    <a:pt x="1384300" y="1139371"/>
                  </a:cubicBezTo>
                  <a:cubicBezTo>
                    <a:pt x="1406071" y="1161142"/>
                    <a:pt x="1442357" y="1190171"/>
                    <a:pt x="1460500" y="1204685"/>
                  </a:cubicBezTo>
                  <a:cubicBezTo>
                    <a:pt x="1478643" y="1219199"/>
                    <a:pt x="1485900" y="1213757"/>
                    <a:pt x="1493157" y="1226457"/>
                  </a:cubicBezTo>
                  <a:cubicBezTo>
                    <a:pt x="1500414" y="1239157"/>
                    <a:pt x="1493157" y="1260928"/>
                    <a:pt x="1504043" y="1280885"/>
                  </a:cubicBezTo>
                  <a:cubicBezTo>
                    <a:pt x="1514929" y="1300842"/>
                    <a:pt x="1543957" y="1328057"/>
                    <a:pt x="1558471" y="1346200"/>
                  </a:cubicBezTo>
                  <a:cubicBezTo>
                    <a:pt x="1572985" y="1364343"/>
                    <a:pt x="1598386" y="1377042"/>
                    <a:pt x="1591129" y="1389742"/>
                  </a:cubicBezTo>
                  <a:cubicBezTo>
                    <a:pt x="1583872" y="1402442"/>
                    <a:pt x="1549400" y="1415143"/>
                    <a:pt x="1514929" y="1422400"/>
                  </a:cubicBezTo>
                  <a:cubicBezTo>
                    <a:pt x="1480458" y="1429657"/>
                    <a:pt x="1411514" y="1429657"/>
                    <a:pt x="1384300" y="1433285"/>
                  </a:cubicBezTo>
                  <a:cubicBezTo>
                    <a:pt x="1357086" y="1436913"/>
                    <a:pt x="1349829" y="1416957"/>
                    <a:pt x="1351643" y="1444171"/>
                  </a:cubicBezTo>
                  <a:cubicBezTo>
                    <a:pt x="1353457" y="1471385"/>
                    <a:pt x="1395186" y="1563914"/>
                    <a:pt x="1395186" y="1596571"/>
                  </a:cubicBezTo>
                  <a:cubicBezTo>
                    <a:pt x="1395186" y="1629228"/>
                    <a:pt x="1382486" y="1623786"/>
                    <a:pt x="1351643" y="1640114"/>
                  </a:cubicBezTo>
                  <a:cubicBezTo>
                    <a:pt x="1320800" y="1656443"/>
                    <a:pt x="1255486" y="1681842"/>
                    <a:pt x="1210129" y="1694542"/>
                  </a:cubicBezTo>
                  <a:cubicBezTo>
                    <a:pt x="1164772" y="1707242"/>
                    <a:pt x="1146629" y="1687285"/>
                    <a:pt x="1079500" y="1716314"/>
                  </a:cubicBezTo>
                  <a:cubicBezTo>
                    <a:pt x="1012371" y="1745343"/>
                    <a:pt x="898071" y="1801586"/>
                    <a:pt x="807357" y="1868714"/>
                  </a:cubicBezTo>
                  <a:cubicBezTo>
                    <a:pt x="716643" y="1935842"/>
                    <a:pt x="595085" y="2062842"/>
                    <a:pt x="535214" y="2119085"/>
                  </a:cubicBezTo>
                  <a:cubicBezTo>
                    <a:pt x="475343" y="2175328"/>
                    <a:pt x="473529" y="2182585"/>
                    <a:pt x="448129" y="2206171"/>
                  </a:cubicBezTo>
                  <a:cubicBezTo>
                    <a:pt x="422729" y="2229757"/>
                    <a:pt x="402771" y="2240643"/>
                    <a:pt x="382814" y="2260600"/>
                  </a:cubicBezTo>
                  <a:cubicBezTo>
                    <a:pt x="362857" y="2280557"/>
                    <a:pt x="348343" y="2315028"/>
                    <a:pt x="328386" y="2325914"/>
                  </a:cubicBezTo>
                  <a:cubicBezTo>
                    <a:pt x="308429" y="2336800"/>
                    <a:pt x="286657" y="2316843"/>
                    <a:pt x="263071" y="2325914"/>
                  </a:cubicBezTo>
                  <a:cubicBezTo>
                    <a:pt x="239485" y="2334985"/>
                    <a:pt x="208642" y="2365828"/>
                    <a:pt x="186871" y="2380342"/>
                  </a:cubicBezTo>
                  <a:cubicBezTo>
                    <a:pt x="165100" y="2394856"/>
                    <a:pt x="157843" y="2394857"/>
                    <a:pt x="132443" y="2413000"/>
                  </a:cubicBezTo>
                  <a:cubicBezTo>
                    <a:pt x="107043" y="2431143"/>
                    <a:pt x="56242" y="2467429"/>
                    <a:pt x="34471" y="2489200"/>
                  </a:cubicBezTo>
                  <a:cubicBezTo>
                    <a:pt x="12700" y="2510971"/>
                    <a:pt x="3628" y="2507342"/>
                    <a:pt x="1814" y="2543628"/>
                  </a:cubicBezTo>
                  <a:cubicBezTo>
                    <a:pt x="0" y="2579914"/>
                    <a:pt x="10886" y="2670628"/>
                    <a:pt x="23586" y="2706914"/>
                  </a:cubicBezTo>
                  <a:cubicBezTo>
                    <a:pt x="36286" y="2743200"/>
                    <a:pt x="43543" y="2741385"/>
                    <a:pt x="78014" y="2761342"/>
                  </a:cubicBezTo>
                  <a:cubicBezTo>
                    <a:pt x="112485" y="2781299"/>
                    <a:pt x="177800" y="2804886"/>
                    <a:pt x="230414" y="2826657"/>
                  </a:cubicBezTo>
                  <a:cubicBezTo>
                    <a:pt x="283028" y="2848428"/>
                    <a:pt x="333829" y="2870200"/>
                    <a:pt x="393700" y="2891971"/>
                  </a:cubicBezTo>
                  <a:cubicBezTo>
                    <a:pt x="453571" y="2913742"/>
                    <a:pt x="526143" y="2937328"/>
                    <a:pt x="589643" y="2957285"/>
                  </a:cubicBezTo>
                  <a:cubicBezTo>
                    <a:pt x="653143" y="2977242"/>
                    <a:pt x="716643" y="3004457"/>
                    <a:pt x="774700" y="3011714"/>
                  </a:cubicBezTo>
                  <a:cubicBezTo>
                    <a:pt x="832757" y="3018971"/>
                    <a:pt x="887186" y="2997200"/>
                    <a:pt x="937986" y="3000828"/>
                  </a:cubicBezTo>
                  <a:cubicBezTo>
                    <a:pt x="988786" y="3004456"/>
                    <a:pt x="1037772" y="3024414"/>
                    <a:pt x="1079500" y="3033485"/>
                  </a:cubicBezTo>
                  <a:cubicBezTo>
                    <a:pt x="1121228" y="3042556"/>
                    <a:pt x="1157514" y="3053443"/>
                    <a:pt x="1188357" y="3055257"/>
                  </a:cubicBezTo>
                  <a:cubicBezTo>
                    <a:pt x="1219200" y="3057071"/>
                    <a:pt x="1226457" y="3038928"/>
                    <a:pt x="1264557" y="3044371"/>
                  </a:cubicBezTo>
                  <a:cubicBezTo>
                    <a:pt x="1302657" y="3049814"/>
                    <a:pt x="1416957" y="3087914"/>
                    <a:pt x="1416957" y="3087914"/>
                  </a:cubicBezTo>
                  <a:lnTo>
                    <a:pt x="1416957" y="3087914"/>
                  </a:lnTo>
                  <a:lnTo>
                    <a:pt x="1416957" y="3087914"/>
                  </a:lnTo>
                </a:path>
              </a:pathLst>
            </a:cu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7000892" y="2571744"/>
            <a:ext cx="1071570" cy="3143248"/>
            <a:chOff x="785786" y="428604"/>
            <a:chExt cx="1975756" cy="6252028"/>
          </a:xfrm>
        </p:grpSpPr>
        <p:pic>
          <p:nvPicPr>
            <p:cNvPr id="59" name="Image 58" descr="costume-danseuse-orientale-rose-enfant-p232430T~1.jpg"/>
            <p:cNvPicPr>
              <a:picLocks noChangeAspect="1"/>
            </p:cNvPicPr>
            <p:nvPr/>
          </p:nvPicPr>
          <p:blipFill>
            <a:blip r:embed="rId17" cstate="print"/>
            <a:srcRect l="46869" t="1836" r="51556" b="94569"/>
            <a:stretch>
              <a:fillRect/>
            </a:stretch>
          </p:blipFill>
          <p:spPr>
            <a:xfrm>
              <a:off x="1571604" y="478361"/>
              <a:ext cx="80994" cy="235995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60" name="Groupe 32"/>
            <p:cNvGrpSpPr/>
            <p:nvPr/>
          </p:nvGrpSpPr>
          <p:grpSpPr>
            <a:xfrm>
              <a:off x="785786" y="428604"/>
              <a:ext cx="1975756" cy="6252028"/>
              <a:chOff x="1799772" y="326572"/>
              <a:chExt cx="1975756" cy="6252028"/>
            </a:xfrm>
          </p:grpSpPr>
          <p:sp>
            <p:nvSpPr>
              <p:cNvPr id="61" name="Forme libre 60"/>
              <p:cNvSpPr/>
              <p:nvPr/>
            </p:nvSpPr>
            <p:spPr>
              <a:xfrm>
                <a:off x="2246086" y="1175657"/>
                <a:ext cx="1422400" cy="3334657"/>
              </a:xfrm>
              <a:custGeom>
                <a:avLst/>
                <a:gdLst>
                  <a:gd name="connsiteX0" fmla="*/ 486228 w 1422400"/>
                  <a:gd name="connsiteY0" fmla="*/ 0 h 3334657"/>
                  <a:gd name="connsiteX1" fmla="*/ 693057 w 1422400"/>
                  <a:gd name="connsiteY1" fmla="*/ 141514 h 3334657"/>
                  <a:gd name="connsiteX2" fmla="*/ 1030514 w 1422400"/>
                  <a:gd name="connsiteY2" fmla="*/ 587829 h 3334657"/>
                  <a:gd name="connsiteX3" fmla="*/ 997857 w 1422400"/>
                  <a:gd name="connsiteY3" fmla="*/ 653143 h 3334657"/>
                  <a:gd name="connsiteX4" fmla="*/ 595085 w 1422400"/>
                  <a:gd name="connsiteY4" fmla="*/ 1545772 h 3334657"/>
                  <a:gd name="connsiteX5" fmla="*/ 1063171 w 1422400"/>
                  <a:gd name="connsiteY5" fmla="*/ 2220686 h 3334657"/>
                  <a:gd name="connsiteX6" fmla="*/ 1237343 w 1422400"/>
                  <a:gd name="connsiteY6" fmla="*/ 2231572 h 3334657"/>
                  <a:gd name="connsiteX7" fmla="*/ 1313543 w 1422400"/>
                  <a:gd name="connsiteY7" fmla="*/ 2253343 h 3334657"/>
                  <a:gd name="connsiteX8" fmla="*/ 1411514 w 1422400"/>
                  <a:gd name="connsiteY8" fmla="*/ 2318657 h 3334657"/>
                  <a:gd name="connsiteX9" fmla="*/ 1378857 w 1422400"/>
                  <a:gd name="connsiteY9" fmla="*/ 2471057 h 3334657"/>
                  <a:gd name="connsiteX10" fmla="*/ 1313543 w 1422400"/>
                  <a:gd name="connsiteY10" fmla="*/ 2481943 h 3334657"/>
                  <a:gd name="connsiteX11" fmla="*/ 1357085 w 1422400"/>
                  <a:gd name="connsiteY11" fmla="*/ 2558143 h 3334657"/>
                  <a:gd name="connsiteX12" fmla="*/ 1193800 w 1422400"/>
                  <a:gd name="connsiteY12" fmla="*/ 3243943 h 3334657"/>
                  <a:gd name="connsiteX13" fmla="*/ 214085 w 1422400"/>
                  <a:gd name="connsiteY13" fmla="*/ 3102429 h 3334657"/>
                  <a:gd name="connsiteX14" fmla="*/ 127000 w 1422400"/>
                  <a:gd name="connsiteY14" fmla="*/ 2862943 h 3334657"/>
                  <a:gd name="connsiteX15" fmla="*/ 18143 w 1422400"/>
                  <a:gd name="connsiteY15" fmla="*/ 2862943 h 3334657"/>
                  <a:gd name="connsiteX16" fmla="*/ 18143 w 1422400"/>
                  <a:gd name="connsiteY16" fmla="*/ 2819400 h 3334657"/>
                  <a:gd name="connsiteX17" fmla="*/ 72571 w 1422400"/>
                  <a:gd name="connsiteY17" fmla="*/ 2677886 h 3334657"/>
                  <a:gd name="connsiteX18" fmla="*/ 50800 w 1422400"/>
                  <a:gd name="connsiteY18" fmla="*/ 2612572 h 3334657"/>
                  <a:gd name="connsiteX19" fmla="*/ 312057 w 1422400"/>
                  <a:gd name="connsiteY19" fmla="*/ 2329543 h 3334657"/>
                  <a:gd name="connsiteX20" fmla="*/ 127000 w 1422400"/>
                  <a:gd name="connsiteY20" fmla="*/ 1436914 h 3334657"/>
                  <a:gd name="connsiteX21" fmla="*/ 595085 w 1422400"/>
                  <a:gd name="connsiteY21" fmla="*/ 10886 h 3334657"/>
                  <a:gd name="connsiteX22" fmla="*/ 595085 w 1422400"/>
                  <a:gd name="connsiteY22" fmla="*/ 10886 h 3334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422400" h="3334657">
                    <a:moveTo>
                      <a:pt x="486228" y="0"/>
                    </a:moveTo>
                    <a:cubicBezTo>
                      <a:pt x="544285" y="21771"/>
                      <a:pt x="602343" y="43543"/>
                      <a:pt x="693057" y="141514"/>
                    </a:cubicBezTo>
                    <a:cubicBezTo>
                      <a:pt x="783771" y="239485"/>
                      <a:pt x="979714" y="502558"/>
                      <a:pt x="1030514" y="587829"/>
                    </a:cubicBezTo>
                    <a:cubicBezTo>
                      <a:pt x="1081314" y="673100"/>
                      <a:pt x="1070428" y="493486"/>
                      <a:pt x="997857" y="653143"/>
                    </a:cubicBezTo>
                    <a:cubicBezTo>
                      <a:pt x="925286" y="812800"/>
                      <a:pt x="584199" y="1284515"/>
                      <a:pt x="595085" y="1545772"/>
                    </a:cubicBezTo>
                    <a:cubicBezTo>
                      <a:pt x="605971" y="1807029"/>
                      <a:pt x="956128" y="2106386"/>
                      <a:pt x="1063171" y="2220686"/>
                    </a:cubicBezTo>
                    <a:cubicBezTo>
                      <a:pt x="1170214" y="2334986"/>
                      <a:pt x="1195614" y="2226129"/>
                      <a:pt x="1237343" y="2231572"/>
                    </a:cubicBezTo>
                    <a:cubicBezTo>
                      <a:pt x="1279072" y="2237015"/>
                      <a:pt x="1284515" y="2238829"/>
                      <a:pt x="1313543" y="2253343"/>
                    </a:cubicBezTo>
                    <a:cubicBezTo>
                      <a:pt x="1342571" y="2267857"/>
                      <a:pt x="1400628" y="2282371"/>
                      <a:pt x="1411514" y="2318657"/>
                    </a:cubicBezTo>
                    <a:cubicBezTo>
                      <a:pt x="1422400" y="2354943"/>
                      <a:pt x="1395186" y="2443843"/>
                      <a:pt x="1378857" y="2471057"/>
                    </a:cubicBezTo>
                    <a:cubicBezTo>
                      <a:pt x="1362529" y="2498271"/>
                      <a:pt x="1317172" y="2467429"/>
                      <a:pt x="1313543" y="2481943"/>
                    </a:cubicBezTo>
                    <a:cubicBezTo>
                      <a:pt x="1309914" y="2496457"/>
                      <a:pt x="1377042" y="2431143"/>
                      <a:pt x="1357085" y="2558143"/>
                    </a:cubicBezTo>
                    <a:cubicBezTo>
                      <a:pt x="1337128" y="2685143"/>
                      <a:pt x="1384300" y="3153229"/>
                      <a:pt x="1193800" y="3243943"/>
                    </a:cubicBezTo>
                    <a:cubicBezTo>
                      <a:pt x="1003300" y="3334657"/>
                      <a:pt x="391885" y="3165929"/>
                      <a:pt x="214085" y="3102429"/>
                    </a:cubicBezTo>
                    <a:cubicBezTo>
                      <a:pt x="36285" y="3038929"/>
                      <a:pt x="159657" y="2902857"/>
                      <a:pt x="127000" y="2862943"/>
                    </a:cubicBezTo>
                    <a:cubicBezTo>
                      <a:pt x="94343" y="2823029"/>
                      <a:pt x="36286" y="2870200"/>
                      <a:pt x="18143" y="2862943"/>
                    </a:cubicBezTo>
                    <a:cubicBezTo>
                      <a:pt x="0" y="2855686"/>
                      <a:pt x="9072" y="2850243"/>
                      <a:pt x="18143" y="2819400"/>
                    </a:cubicBezTo>
                    <a:cubicBezTo>
                      <a:pt x="27214" y="2788557"/>
                      <a:pt x="67128" y="2712357"/>
                      <a:pt x="72571" y="2677886"/>
                    </a:cubicBezTo>
                    <a:cubicBezTo>
                      <a:pt x="78014" y="2643415"/>
                      <a:pt x="10886" y="2670629"/>
                      <a:pt x="50800" y="2612572"/>
                    </a:cubicBezTo>
                    <a:cubicBezTo>
                      <a:pt x="90714" y="2554515"/>
                      <a:pt x="299357" y="2525486"/>
                      <a:pt x="312057" y="2329543"/>
                    </a:cubicBezTo>
                    <a:cubicBezTo>
                      <a:pt x="324757" y="2133600"/>
                      <a:pt x="79829" y="1823357"/>
                      <a:pt x="127000" y="1436914"/>
                    </a:cubicBezTo>
                    <a:cubicBezTo>
                      <a:pt x="174171" y="1050471"/>
                      <a:pt x="595085" y="10886"/>
                      <a:pt x="595085" y="10886"/>
                    </a:cubicBezTo>
                    <a:lnTo>
                      <a:pt x="595085" y="10886"/>
                    </a:lnTo>
                  </a:path>
                </a:pathLst>
              </a:custGeom>
              <a:blipFill dpi="0" rotWithShape="1">
                <a:blip r:embed="rId18" cstate="print">
                  <a:alphaModFix amt="46000"/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2" name="Forme libre 61"/>
              <p:cNvSpPr/>
              <p:nvPr/>
            </p:nvSpPr>
            <p:spPr>
              <a:xfrm>
                <a:off x="1799772" y="326572"/>
                <a:ext cx="1975756" cy="6252028"/>
              </a:xfrm>
              <a:custGeom>
                <a:avLst/>
                <a:gdLst>
                  <a:gd name="connsiteX0" fmla="*/ 834571 w 1975756"/>
                  <a:gd name="connsiteY0" fmla="*/ 250371 h 6252028"/>
                  <a:gd name="connsiteX1" fmla="*/ 943428 w 1975756"/>
                  <a:gd name="connsiteY1" fmla="*/ 391885 h 6252028"/>
                  <a:gd name="connsiteX2" fmla="*/ 867228 w 1975756"/>
                  <a:gd name="connsiteY2" fmla="*/ 380999 h 6252028"/>
                  <a:gd name="connsiteX3" fmla="*/ 791028 w 1975756"/>
                  <a:gd name="connsiteY3" fmla="*/ 380999 h 6252028"/>
                  <a:gd name="connsiteX4" fmla="*/ 899885 w 1975756"/>
                  <a:gd name="connsiteY4" fmla="*/ 457199 h 6252028"/>
                  <a:gd name="connsiteX5" fmla="*/ 1030514 w 1975756"/>
                  <a:gd name="connsiteY5" fmla="*/ 522514 h 6252028"/>
                  <a:gd name="connsiteX6" fmla="*/ 1117599 w 1975756"/>
                  <a:gd name="connsiteY6" fmla="*/ 500742 h 6252028"/>
                  <a:gd name="connsiteX7" fmla="*/ 1269999 w 1975756"/>
                  <a:gd name="connsiteY7" fmla="*/ 696685 h 6252028"/>
                  <a:gd name="connsiteX8" fmla="*/ 1455057 w 1975756"/>
                  <a:gd name="connsiteY8" fmla="*/ 1055914 h 6252028"/>
                  <a:gd name="connsiteX9" fmla="*/ 1476828 w 1975756"/>
                  <a:gd name="connsiteY9" fmla="*/ 1099457 h 6252028"/>
                  <a:gd name="connsiteX10" fmla="*/ 1455057 w 1975756"/>
                  <a:gd name="connsiteY10" fmla="*/ 1110342 h 6252028"/>
                  <a:gd name="connsiteX11" fmla="*/ 1389742 w 1975756"/>
                  <a:gd name="connsiteY11" fmla="*/ 1219199 h 6252028"/>
                  <a:gd name="connsiteX12" fmla="*/ 1291771 w 1975756"/>
                  <a:gd name="connsiteY12" fmla="*/ 1393371 h 6252028"/>
                  <a:gd name="connsiteX13" fmla="*/ 1193799 w 1975756"/>
                  <a:gd name="connsiteY13" fmla="*/ 1611085 h 6252028"/>
                  <a:gd name="connsiteX14" fmla="*/ 1074057 w 1975756"/>
                  <a:gd name="connsiteY14" fmla="*/ 1709057 h 6252028"/>
                  <a:gd name="connsiteX15" fmla="*/ 1084942 w 1975756"/>
                  <a:gd name="connsiteY15" fmla="*/ 1578428 h 6252028"/>
                  <a:gd name="connsiteX16" fmla="*/ 1215571 w 1975756"/>
                  <a:gd name="connsiteY16" fmla="*/ 1382485 h 6252028"/>
                  <a:gd name="connsiteX17" fmla="*/ 1215571 w 1975756"/>
                  <a:gd name="connsiteY17" fmla="*/ 1306285 h 6252028"/>
                  <a:gd name="connsiteX18" fmla="*/ 1161142 w 1975756"/>
                  <a:gd name="connsiteY18" fmla="*/ 1317171 h 6252028"/>
                  <a:gd name="connsiteX19" fmla="*/ 1215571 w 1975756"/>
                  <a:gd name="connsiteY19" fmla="*/ 1153885 h 6252028"/>
                  <a:gd name="connsiteX20" fmla="*/ 1128485 w 1975756"/>
                  <a:gd name="connsiteY20" fmla="*/ 936171 h 6252028"/>
                  <a:gd name="connsiteX21" fmla="*/ 1030514 w 1975756"/>
                  <a:gd name="connsiteY21" fmla="*/ 859971 h 6252028"/>
                  <a:gd name="connsiteX22" fmla="*/ 1084942 w 1975756"/>
                  <a:gd name="connsiteY22" fmla="*/ 761999 h 6252028"/>
                  <a:gd name="connsiteX23" fmla="*/ 976085 w 1975756"/>
                  <a:gd name="connsiteY23" fmla="*/ 598714 h 6252028"/>
                  <a:gd name="connsiteX24" fmla="*/ 943428 w 1975756"/>
                  <a:gd name="connsiteY24" fmla="*/ 566057 h 6252028"/>
                  <a:gd name="connsiteX25" fmla="*/ 878114 w 1975756"/>
                  <a:gd name="connsiteY25" fmla="*/ 576942 h 6252028"/>
                  <a:gd name="connsiteX26" fmla="*/ 856342 w 1975756"/>
                  <a:gd name="connsiteY26" fmla="*/ 544285 h 6252028"/>
                  <a:gd name="connsiteX27" fmla="*/ 769257 w 1975756"/>
                  <a:gd name="connsiteY27" fmla="*/ 566057 h 6252028"/>
                  <a:gd name="connsiteX28" fmla="*/ 736599 w 1975756"/>
                  <a:gd name="connsiteY28" fmla="*/ 555171 h 6252028"/>
                  <a:gd name="connsiteX29" fmla="*/ 693057 w 1975756"/>
                  <a:gd name="connsiteY29" fmla="*/ 587828 h 6252028"/>
                  <a:gd name="connsiteX30" fmla="*/ 660399 w 1975756"/>
                  <a:gd name="connsiteY30" fmla="*/ 609599 h 6252028"/>
                  <a:gd name="connsiteX31" fmla="*/ 627742 w 1975756"/>
                  <a:gd name="connsiteY31" fmla="*/ 718457 h 6252028"/>
                  <a:gd name="connsiteX32" fmla="*/ 562428 w 1975756"/>
                  <a:gd name="connsiteY32" fmla="*/ 751114 h 6252028"/>
                  <a:gd name="connsiteX33" fmla="*/ 551542 w 1975756"/>
                  <a:gd name="connsiteY33" fmla="*/ 838199 h 6252028"/>
                  <a:gd name="connsiteX34" fmla="*/ 507999 w 1975756"/>
                  <a:gd name="connsiteY34" fmla="*/ 925285 h 6252028"/>
                  <a:gd name="connsiteX35" fmla="*/ 453571 w 1975756"/>
                  <a:gd name="connsiteY35" fmla="*/ 1012371 h 6252028"/>
                  <a:gd name="connsiteX36" fmla="*/ 420914 w 1975756"/>
                  <a:gd name="connsiteY36" fmla="*/ 1219199 h 6252028"/>
                  <a:gd name="connsiteX37" fmla="*/ 388257 w 1975756"/>
                  <a:gd name="connsiteY37" fmla="*/ 1306285 h 6252028"/>
                  <a:gd name="connsiteX38" fmla="*/ 464457 w 1975756"/>
                  <a:gd name="connsiteY38" fmla="*/ 1513114 h 6252028"/>
                  <a:gd name="connsiteX39" fmla="*/ 518885 w 1975756"/>
                  <a:gd name="connsiteY39" fmla="*/ 1709057 h 6252028"/>
                  <a:gd name="connsiteX40" fmla="*/ 431799 w 1975756"/>
                  <a:gd name="connsiteY40" fmla="*/ 1621971 h 6252028"/>
                  <a:gd name="connsiteX41" fmla="*/ 377371 w 1975756"/>
                  <a:gd name="connsiteY41" fmla="*/ 1458685 h 6252028"/>
                  <a:gd name="connsiteX42" fmla="*/ 366485 w 1975756"/>
                  <a:gd name="connsiteY42" fmla="*/ 1262742 h 6252028"/>
                  <a:gd name="connsiteX43" fmla="*/ 322942 w 1975756"/>
                  <a:gd name="connsiteY43" fmla="*/ 1164771 h 6252028"/>
                  <a:gd name="connsiteX44" fmla="*/ 333828 w 1975756"/>
                  <a:gd name="connsiteY44" fmla="*/ 1055914 h 6252028"/>
                  <a:gd name="connsiteX45" fmla="*/ 431799 w 1975756"/>
                  <a:gd name="connsiteY45" fmla="*/ 881742 h 6252028"/>
                  <a:gd name="connsiteX46" fmla="*/ 507999 w 1975756"/>
                  <a:gd name="connsiteY46" fmla="*/ 707571 h 6252028"/>
                  <a:gd name="connsiteX47" fmla="*/ 616857 w 1975756"/>
                  <a:gd name="connsiteY47" fmla="*/ 620485 h 6252028"/>
                  <a:gd name="connsiteX48" fmla="*/ 660399 w 1975756"/>
                  <a:gd name="connsiteY48" fmla="*/ 533399 h 6252028"/>
                  <a:gd name="connsiteX49" fmla="*/ 758371 w 1975756"/>
                  <a:gd name="connsiteY49" fmla="*/ 511628 h 6252028"/>
                  <a:gd name="connsiteX50" fmla="*/ 791028 w 1975756"/>
                  <a:gd name="connsiteY50" fmla="*/ 315685 h 6252028"/>
                  <a:gd name="connsiteX51" fmla="*/ 921657 w 1975756"/>
                  <a:gd name="connsiteY51" fmla="*/ 87085 h 6252028"/>
                  <a:gd name="connsiteX52" fmla="*/ 1052285 w 1975756"/>
                  <a:gd name="connsiteY52" fmla="*/ 250371 h 6252028"/>
                  <a:gd name="connsiteX53" fmla="*/ 1182914 w 1975756"/>
                  <a:gd name="connsiteY53" fmla="*/ 370114 h 6252028"/>
                  <a:gd name="connsiteX54" fmla="*/ 1411514 w 1975756"/>
                  <a:gd name="connsiteY54" fmla="*/ 576942 h 6252028"/>
                  <a:gd name="connsiteX55" fmla="*/ 1650999 w 1975756"/>
                  <a:gd name="connsiteY55" fmla="*/ 903514 h 6252028"/>
                  <a:gd name="connsiteX56" fmla="*/ 1705428 w 1975756"/>
                  <a:gd name="connsiteY56" fmla="*/ 1066799 h 6252028"/>
                  <a:gd name="connsiteX57" fmla="*/ 1629228 w 1975756"/>
                  <a:gd name="connsiteY57" fmla="*/ 1317171 h 6252028"/>
                  <a:gd name="connsiteX58" fmla="*/ 1455057 w 1975756"/>
                  <a:gd name="connsiteY58" fmla="*/ 1709057 h 6252028"/>
                  <a:gd name="connsiteX59" fmla="*/ 1335314 w 1975756"/>
                  <a:gd name="connsiteY59" fmla="*/ 1894114 h 6252028"/>
                  <a:gd name="connsiteX60" fmla="*/ 1313542 w 1975756"/>
                  <a:gd name="connsiteY60" fmla="*/ 2046514 h 6252028"/>
                  <a:gd name="connsiteX61" fmla="*/ 1433285 w 1975756"/>
                  <a:gd name="connsiteY61" fmla="*/ 2275114 h 6252028"/>
                  <a:gd name="connsiteX62" fmla="*/ 1487714 w 1975756"/>
                  <a:gd name="connsiteY62" fmla="*/ 2732314 h 6252028"/>
                  <a:gd name="connsiteX63" fmla="*/ 1498599 w 1975756"/>
                  <a:gd name="connsiteY63" fmla="*/ 2873828 h 6252028"/>
                  <a:gd name="connsiteX64" fmla="*/ 1553028 w 1975756"/>
                  <a:gd name="connsiteY64" fmla="*/ 2939142 h 6252028"/>
                  <a:gd name="connsiteX65" fmla="*/ 1585685 w 1975756"/>
                  <a:gd name="connsiteY65" fmla="*/ 2950028 h 6252028"/>
                  <a:gd name="connsiteX66" fmla="*/ 1596571 w 1975756"/>
                  <a:gd name="connsiteY66" fmla="*/ 3037114 h 6252028"/>
                  <a:gd name="connsiteX67" fmla="*/ 1672771 w 1975756"/>
                  <a:gd name="connsiteY67" fmla="*/ 3113314 h 6252028"/>
                  <a:gd name="connsiteX68" fmla="*/ 1585685 w 1975756"/>
                  <a:gd name="connsiteY68" fmla="*/ 3287485 h 6252028"/>
                  <a:gd name="connsiteX69" fmla="*/ 1683657 w 1975756"/>
                  <a:gd name="connsiteY69" fmla="*/ 3396342 h 6252028"/>
                  <a:gd name="connsiteX70" fmla="*/ 1781628 w 1975756"/>
                  <a:gd name="connsiteY70" fmla="*/ 3679371 h 6252028"/>
                  <a:gd name="connsiteX71" fmla="*/ 1836057 w 1975756"/>
                  <a:gd name="connsiteY71" fmla="*/ 4354285 h 6252028"/>
                  <a:gd name="connsiteX72" fmla="*/ 1879599 w 1975756"/>
                  <a:gd name="connsiteY72" fmla="*/ 4800599 h 6252028"/>
                  <a:gd name="connsiteX73" fmla="*/ 1846942 w 1975756"/>
                  <a:gd name="connsiteY73" fmla="*/ 5442857 h 6252028"/>
                  <a:gd name="connsiteX74" fmla="*/ 1879599 w 1975756"/>
                  <a:gd name="connsiteY74" fmla="*/ 5529942 h 6252028"/>
                  <a:gd name="connsiteX75" fmla="*/ 1890485 w 1975756"/>
                  <a:gd name="connsiteY75" fmla="*/ 5682342 h 6252028"/>
                  <a:gd name="connsiteX76" fmla="*/ 1955799 w 1975756"/>
                  <a:gd name="connsiteY76" fmla="*/ 5867399 h 6252028"/>
                  <a:gd name="connsiteX77" fmla="*/ 1770742 w 1975756"/>
                  <a:gd name="connsiteY77" fmla="*/ 5965371 h 6252028"/>
                  <a:gd name="connsiteX78" fmla="*/ 1836057 w 1975756"/>
                  <a:gd name="connsiteY78" fmla="*/ 6106885 h 6252028"/>
                  <a:gd name="connsiteX79" fmla="*/ 1759857 w 1975756"/>
                  <a:gd name="connsiteY79" fmla="*/ 6172199 h 6252028"/>
                  <a:gd name="connsiteX80" fmla="*/ 1585685 w 1975756"/>
                  <a:gd name="connsiteY80" fmla="*/ 6172199 h 6252028"/>
                  <a:gd name="connsiteX81" fmla="*/ 1542142 w 1975756"/>
                  <a:gd name="connsiteY81" fmla="*/ 6139542 h 6252028"/>
                  <a:gd name="connsiteX82" fmla="*/ 1498599 w 1975756"/>
                  <a:gd name="connsiteY82" fmla="*/ 6052457 h 6252028"/>
                  <a:gd name="connsiteX83" fmla="*/ 1487714 w 1975756"/>
                  <a:gd name="connsiteY83" fmla="*/ 6041571 h 6252028"/>
                  <a:gd name="connsiteX84" fmla="*/ 1487714 w 1975756"/>
                  <a:gd name="connsiteY84" fmla="*/ 5943599 h 6252028"/>
                  <a:gd name="connsiteX85" fmla="*/ 1378857 w 1975756"/>
                  <a:gd name="connsiteY85" fmla="*/ 5921828 h 6252028"/>
                  <a:gd name="connsiteX86" fmla="*/ 1346199 w 1975756"/>
                  <a:gd name="connsiteY86" fmla="*/ 5900057 h 6252028"/>
                  <a:gd name="connsiteX87" fmla="*/ 1204685 w 1975756"/>
                  <a:gd name="connsiteY87" fmla="*/ 5889171 h 6252028"/>
                  <a:gd name="connsiteX88" fmla="*/ 1084942 w 1975756"/>
                  <a:gd name="connsiteY88" fmla="*/ 5802085 h 6252028"/>
                  <a:gd name="connsiteX89" fmla="*/ 1128485 w 1975756"/>
                  <a:gd name="connsiteY89" fmla="*/ 5660571 h 6252028"/>
                  <a:gd name="connsiteX90" fmla="*/ 1106714 w 1975756"/>
                  <a:gd name="connsiteY90" fmla="*/ 5268685 h 6252028"/>
                  <a:gd name="connsiteX91" fmla="*/ 1106714 w 1975756"/>
                  <a:gd name="connsiteY91" fmla="*/ 4887685 h 6252028"/>
                  <a:gd name="connsiteX92" fmla="*/ 1095828 w 1975756"/>
                  <a:gd name="connsiteY92" fmla="*/ 4452257 h 6252028"/>
                  <a:gd name="connsiteX93" fmla="*/ 1074057 w 1975756"/>
                  <a:gd name="connsiteY93" fmla="*/ 4517571 h 6252028"/>
                  <a:gd name="connsiteX94" fmla="*/ 954314 w 1975756"/>
                  <a:gd name="connsiteY94" fmla="*/ 4985657 h 6252028"/>
                  <a:gd name="connsiteX95" fmla="*/ 791028 w 1975756"/>
                  <a:gd name="connsiteY95" fmla="*/ 5421085 h 6252028"/>
                  <a:gd name="connsiteX96" fmla="*/ 616857 w 1975756"/>
                  <a:gd name="connsiteY96" fmla="*/ 5747657 h 6252028"/>
                  <a:gd name="connsiteX97" fmla="*/ 573314 w 1975756"/>
                  <a:gd name="connsiteY97" fmla="*/ 5867399 h 6252028"/>
                  <a:gd name="connsiteX98" fmla="*/ 497114 w 1975756"/>
                  <a:gd name="connsiteY98" fmla="*/ 5932714 h 6252028"/>
                  <a:gd name="connsiteX99" fmla="*/ 410028 w 1975756"/>
                  <a:gd name="connsiteY99" fmla="*/ 5910942 h 6252028"/>
                  <a:gd name="connsiteX100" fmla="*/ 410028 w 1975756"/>
                  <a:gd name="connsiteY100" fmla="*/ 6063342 h 6252028"/>
                  <a:gd name="connsiteX101" fmla="*/ 355599 w 1975756"/>
                  <a:gd name="connsiteY101" fmla="*/ 6063342 h 6252028"/>
                  <a:gd name="connsiteX102" fmla="*/ 366485 w 1975756"/>
                  <a:gd name="connsiteY102" fmla="*/ 6172199 h 6252028"/>
                  <a:gd name="connsiteX103" fmla="*/ 290285 w 1975756"/>
                  <a:gd name="connsiteY103" fmla="*/ 6226628 h 6252028"/>
                  <a:gd name="connsiteX104" fmla="*/ 83457 w 1975756"/>
                  <a:gd name="connsiteY104" fmla="*/ 6237514 h 6252028"/>
                  <a:gd name="connsiteX105" fmla="*/ 50799 w 1975756"/>
                  <a:gd name="connsiteY105" fmla="*/ 6139542 h 6252028"/>
                  <a:gd name="connsiteX106" fmla="*/ 105228 w 1975756"/>
                  <a:gd name="connsiteY106" fmla="*/ 6041571 h 6252028"/>
                  <a:gd name="connsiteX107" fmla="*/ 94342 w 1975756"/>
                  <a:gd name="connsiteY107" fmla="*/ 5987142 h 6252028"/>
                  <a:gd name="connsiteX108" fmla="*/ 29028 w 1975756"/>
                  <a:gd name="connsiteY108" fmla="*/ 6019799 h 6252028"/>
                  <a:gd name="connsiteX109" fmla="*/ 18142 w 1975756"/>
                  <a:gd name="connsiteY109" fmla="*/ 5910942 h 6252028"/>
                  <a:gd name="connsiteX110" fmla="*/ 7257 w 1975756"/>
                  <a:gd name="connsiteY110" fmla="*/ 5889171 h 6252028"/>
                  <a:gd name="connsiteX111" fmla="*/ 61685 w 1975756"/>
                  <a:gd name="connsiteY111" fmla="*/ 5791199 h 6252028"/>
                  <a:gd name="connsiteX112" fmla="*/ 94342 w 1975756"/>
                  <a:gd name="connsiteY112" fmla="*/ 5660571 h 6252028"/>
                  <a:gd name="connsiteX113" fmla="*/ 148771 w 1975756"/>
                  <a:gd name="connsiteY113" fmla="*/ 5508171 h 6252028"/>
                  <a:gd name="connsiteX114" fmla="*/ 301171 w 1975756"/>
                  <a:gd name="connsiteY114" fmla="*/ 5377542 h 6252028"/>
                  <a:gd name="connsiteX115" fmla="*/ 312057 w 1975756"/>
                  <a:gd name="connsiteY115" fmla="*/ 5214257 h 6252028"/>
                  <a:gd name="connsiteX116" fmla="*/ 366485 w 1975756"/>
                  <a:gd name="connsiteY116" fmla="*/ 4952999 h 6252028"/>
                  <a:gd name="connsiteX117" fmla="*/ 377371 w 1975756"/>
                  <a:gd name="connsiteY117" fmla="*/ 4822371 h 6252028"/>
                  <a:gd name="connsiteX118" fmla="*/ 453571 w 1975756"/>
                  <a:gd name="connsiteY118" fmla="*/ 4724399 h 6252028"/>
                  <a:gd name="connsiteX119" fmla="*/ 453571 w 1975756"/>
                  <a:gd name="connsiteY119" fmla="*/ 4571999 h 6252028"/>
                  <a:gd name="connsiteX120" fmla="*/ 573314 w 1975756"/>
                  <a:gd name="connsiteY120" fmla="*/ 4408714 h 6252028"/>
                  <a:gd name="connsiteX121" fmla="*/ 518885 w 1975756"/>
                  <a:gd name="connsiteY121" fmla="*/ 4332514 h 6252028"/>
                  <a:gd name="connsiteX122" fmla="*/ 518885 w 1975756"/>
                  <a:gd name="connsiteY122" fmla="*/ 4234542 h 6252028"/>
                  <a:gd name="connsiteX123" fmla="*/ 595085 w 1975756"/>
                  <a:gd name="connsiteY123" fmla="*/ 4114799 h 6252028"/>
                  <a:gd name="connsiteX124" fmla="*/ 605971 w 1975756"/>
                  <a:gd name="connsiteY124" fmla="*/ 3907971 h 6252028"/>
                  <a:gd name="connsiteX125" fmla="*/ 649514 w 1975756"/>
                  <a:gd name="connsiteY125" fmla="*/ 3428999 h 6252028"/>
                  <a:gd name="connsiteX126" fmla="*/ 660399 w 1975756"/>
                  <a:gd name="connsiteY126" fmla="*/ 3265714 h 6252028"/>
                  <a:gd name="connsiteX127" fmla="*/ 605971 w 1975756"/>
                  <a:gd name="connsiteY127" fmla="*/ 3145971 h 6252028"/>
                  <a:gd name="connsiteX128" fmla="*/ 453571 w 1975756"/>
                  <a:gd name="connsiteY128" fmla="*/ 3091542 h 6252028"/>
                  <a:gd name="connsiteX129" fmla="*/ 486228 w 1975756"/>
                  <a:gd name="connsiteY129" fmla="*/ 3015342 h 6252028"/>
                  <a:gd name="connsiteX130" fmla="*/ 399142 w 1975756"/>
                  <a:gd name="connsiteY130" fmla="*/ 2982685 h 6252028"/>
                  <a:gd name="connsiteX131" fmla="*/ 399142 w 1975756"/>
                  <a:gd name="connsiteY131" fmla="*/ 2884714 h 6252028"/>
                  <a:gd name="connsiteX132" fmla="*/ 312057 w 1975756"/>
                  <a:gd name="connsiteY132" fmla="*/ 2841171 h 6252028"/>
                  <a:gd name="connsiteX133" fmla="*/ 301171 w 1975756"/>
                  <a:gd name="connsiteY133" fmla="*/ 2547257 h 6252028"/>
                  <a:gd name="connsiteX134" fmla="*/ 290285 w 1975756"/>
                  <a:gd name="connsiteY134" fmla="*/ 2427514 h 6252028"/>
                  <a:gd name="connsiteX135" fmla="*/ 312057 w 1975756"/>
                  <a:gd name="connsiteY135" fmla="*/ 2307771 h 6252028"/>
                  <a:gd name="connsiteX136" fmla="*/ 268514 w 1975756"/>
                  <a:gd name="connsiteY136" fmla="*/ 2166257 h 6252028"/>
                  <a:gd name="connsiteX137" fmla="*/ 257628 w 1975756"/>
                  <a:gd name="connsiteY137" fmla="*/ 1992085 h 6252028"/>
                  <a:gd name="connsiteX138" fmla="*/ 148771 w 1975756"/>
                  <a:gd name="connsiteY138" fmla="*/ 1709057 h 6252028"/>
                  <a:gd name="connsiteX139" fmla="*/ 94342 w 1975756"/>
                  <a:gd name="connsiteY139" fmla="*/ 1251857 h 6252028"/>
                  <a:gd name="connsiteX140" fmla="*/ 105228 w 1975756"/>
                  <a:gd name="connsiteY140" fmla="*/ 979714 h 6252028"/>
                  <a:gd name="connsiteX141" fmla="*/ 290285 w 1975756"/>
                  <a:gd name="connsiteY141" fmla="*/ 685799 h 6252028"/>
                  <a:gd name="connsiteX142" fmla="*/ 595085 w 1975756"/>
                  <a:gd name="connsiteY142" fmla="*/ 380999 h 6252028"/>
                  <a:gd name="connsiteX143" fmla="*/ 747485 w 1975756"/>
                  <a:gd name="connsiteY143" fmla="*/ 250371 h 6252028"/>
                  <a:gd name="connsiteX144" fmla="*/ 791028 w 1975756"/>
                  <a:gd name="connsiteY144" fmla="*/ 32657 h 6252028"/>
                  <a:gd name="connsiteX145" fmla="*/ 823685 w 1975756"/>
                  <a:gd name="connsiteY145" fmla="*/ 54428 h 6252028"/>
                  <a:gd name="connsiteX146" fmla="*/ 878114 w 1975756"/>
                  <a:gd name="connsiteY146" fmla="*/ 10885 h 6252028"/>
                  <a:gd name="connsiteX147" fmla="*/ 899885 w 1975756"/>
                  <a:gd name="connsiteY147" fmla="*/ 87085 h 6252028"/>
                  <a:gd name="connsiteX148" fmla="*/ 899885 w 1975756"/>
                  <a:gd name="connsiteY148" fmla="*/ 87085 h 6252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</a:cxnLst>
                <a:rect l="l" t="t" r="r" b="b"/>
                <a:pathLst>
                  <a:path w="1975756" h="6252028">
                    <a:moveTo>
                      <a:pt x="834571" y="250371"/>
                    </a:moveTo>
                    <a:cubicBezTo>
                      <a:pt x="886278" y="310242"/>
                      <a:pt x="937985" y="370114"/>
                      <a:pt x="943428" y="391885"/>
                    </a:cubicBezTo>
                    <a:cubicBezTo>
                      <a:pt x="948871" y="413656"/>
                      <a:pt x="892628" y="382813"/>
                      <a:pt x="867228" y="380999"/>
                    </a:cubicBezTo>
                    <a:cubicBezTo>
                      <a:pt x="841828" y="379185"/>
                      <a:pt x="785585" y="368299"/>
                      <a:pt x="791028" y="380999"/>
                    </a:cubicBezTo>
                    <a:cubicBezTo>
                      <a:pt x="796471" y="393699"/>
                      <a:pt x="859971" y="433613"/>
                      <a:pt x="899885" y="457199"/>
                    </a:cubicBezTo>
                    <a:cubicBezTo>
                      <a:pt x="939799" y="480785"/>
                      <a:pt x="994228" y="515257"/>
                      <a:pt x="1030514" y="522514"/>
                    </a:cubicBezTo>
                    <a:cubicBezTo>
                      <a:pt x="1066800" y="529771"/>
                      <a:pt x="1077685" y="471714"/>
                      <a:pt x="1117599" y="500742"/>
                    </a:cubicBezTo>
                    <a:cubicBezTo>
                      <a:pt x="1157513" y="529770"/>
                      <a:pt x="1213756" y="604157"/>
                      <a:pt x="1269999" y="696685"/>
                    </a:cubicBezTo>
                    <a:cubicBezTo>
                      <a:pt x="1326242" y="789213"/>
                      <a:pt x="1420586" y="988785"/>
                      <a:pt x="1455057" y="1055914"/>
                    </a:cubicBezTo>
                    <a:cubicBezTo>
                      <a:pt x="1489528" y="1123043"/>
                      <a:pt x="1476828" y="1090386"/>
                      <a:pt x="1476828" y="1099457"/>
                    </a:cubicBezTo>
                    <a:cubicBezTo>
                      <a:pt x="1476828" y="1108528"/>
                      <a:pt x="1469571" y="1090385"/>
                      <a:pt x="1455057" y="1110342"/>
                    </a:cubicBezTo>
                    <a:cubicBezTo>
                      <a:pt x="1440543" y="1130299"/>
                      <a:pt x="1416956" y="1172028"/>
                      <a:pt x="1389742" y="1219199"/>
                    </a:cubicBezTo>
                    <a:cubicBezTo>
                      <a:pt x="1362528" y="1266370"/>
                      <a:pt x="1324428" y="1328057"/>
                      <a:pt x="1291771" y="1393371"/>
                    </a:cubicBezTo>
                    <a:cubicBezTo>
                      <a:pt x="1259114" y="1458685"/>
                      <a:pt x="1230085" y="1558471"/>
                      <a:pt x="1193799" y="1611085"/>
                    </a:cubicBezTo>
                    <a:cubicBezTo>
                      <a:pt x="1157513" y="1663699"/>
                      <a:pt x="1092200" y="1714500"/>
                      <a:pt x="1074057" y="1709057"/>
                    </a:cubicBezTo>
                    <a:cubicBezTo>
                      <a:pt x="1055914" y="1703614"/>
                      <a:pt x="1061356" y="1632857"/>
                      <a:pt x="1084942" y="1578428"/>
                    </a:cubicBezTo>
                    <a:cubicBezTo>
                      <a:pt x="1108528" y="1523999"/>
                      <a:pt x="1193800" y="1427842"/>
                      <a:pt x="1215571" y="1382485"/>
                    </a:cubicBezTo>
                    <a:cubicBezTo>
                      <a:pt x="1237342" y="1337128"/>
                      <a:pt x="1224643" y="1317171"/>
                      <a:pt x="1215571" y="1306285"/>
                    </a:cubicBezTo>
                    <a:cubicBezTo>
                      <a:pt x="1206500" y="1295399"/>
                      <a:pt x="1161142" y="1342571"/>
                      <a:pt x="1161142" y="1317171"/>
                    </a:cubicBezTo>
                    <a:cubicBezTo>
                      <a:pt x="1161142" y="1291771"/>
                      <a:pt x="1221014" y="1217385"/>
                      <a:pt x="1215571" y="1153885"/>
                    </a:cubicBezTo>
                    <a:cubicBezTo>
                      <a:pt x="1210128" y="1090385"/>
                      <a:pt x="1159328" y="985157"/>
                      <a:pt x="1128485" y="936171"/>
                    </a:cubicBezTo>
                    <a:cubicBezTo>
                      <a:pt x="1097642" y="887185"/>
                      <a:pt x="1037771" y="889000"/>
                      <a:pt x="1030514" y="859971"/>
                    </a:cubicBezTo>
                    <a:cubicBezTo>
                      <a:pt x="1023257" y="830942"/>
                      <a:pt x="1094013" y="805542"/>
                      <a:pt x="1084942" y="761999"/>
                    </a:cubicBezTo>
                    <a:cubicBezTo>
                      <a:pt x="1075871" y="718456"/>
                      <a:pt x="999671" y="631371"/>
                      <a:pt x="976085" y="598714"/>
                    </a:cubicBezTo>
                    <a:cubicBezTo>
                      <a:pt x="952499" y="566057"/>
                      <a:pt x="959756" y="569686"/>
                      <a:pt x="943428" y="566057"/>
                    </a:cubicBezTo>
                    <a:cubicBezTo>
                      <a:pt x="927100" y="562428"/>
                      <a:pt x="892628" y="580571"/>
                      <a:pt x="878114" y="576942"/>
                    </a:cubicBezTo>
                    <a:cubicBezTo>
                      <a:pt x="863600" y="573313"/>
                      <a:pt x="874485" y="546099"/>
                      <a:pt x="856342" y="544285"/>
                    </a:cubicBezTo>
                    <a:cubicBezTo>
                      <a:pt x="838199" y="542471"/>
                      <a:pt x="789214" y="564243"/>
                      <a:pt x="769257" y="566057"/>
                    </a:cubicBezTo>
                    <a:cubicBezTo>
                      <a:pt x="749300" y="567871"/>
                      <a:pt x="749299" y="551543"/>
                      <a:pt x="736599" y="555171"/>
                    </a:cubicBezTo>
                    <a:cubicBezTo>
                      <a:pt x="723899" y="558800"/>
                      <a:pt x="705757" y="578757"/>
                      <a:pt x="693057" y="587828"/>
                    </a:cubicBezTo>
                    <a:cubicBezTo>
                      <a:pt x="680357" y="596899"/>
                      <a:pt x="671285" y="587828"/>
                      <a:pt x="660399" y="609599"/>
                    </a:cubicBezTo>
                    <a:cubicBezTo>
                      <a:pt x="649513" y="631370"/>
                      <a:pt x="644070" y="694871"/>
                      <a:pt x="627742" y="718457"/>
                    </a:cubicBezTo>
                    <a:cubicBezTo>
                      <a:pt x="611414" y="742043"/>
                      <a:pt x="575128" y="731157"/>
                      <a:pt x="562428" y="751114"/>
                    </a:cubicBezTo>
                    <a:cubicBezTo>
                      <a:pt x="549728" y="771071"/>
                      <a:pt x="560614" y="809170"/>
                      <a:pt x="551542" y="838199"/>
                    </a:cubicBezTo>
                    <a:cubicBezTo>
                      <a:pt x="542470" y="867228"/>
                      <a:pt x="524328" y="896256"/>
                      <a:pt x="507999" y="925285"/>
                    </a:cubicBezTo>
                    <a:cubicBezTo>
                      <a:pt x="491671" y="954314"/>
                      <a:pt x="468085" y="963385"/>
                      <a:pt x="453571" y="1012371"/>
                    </a:cubicBezTo>
                    <a:cubicBezTo>
                      <a:pt x="439057" y="1061357"/>
                      <a:pt x="431800" y="1170213"/>
                      <a:pt x="420914" y="1219199"/>
                    </a:cubicBezTo>
                    <a:cubicBezTo>
                      <a:pt x="410028" y="1268185"/>
                      <a:pt x="381000" y="1257299"/>
                      <a:pt x="388257" y="1306285"/>
                    </a:cubicBezTo>
                    <a:cubicBezTo>
                      <a:pt x="395514" y="1355271"/>
                      <a:pt x="442686" y="1445986"/>
                      <a:pt x="464457" y="1513114"/>
                    </a:cubicBezTo>
                    <a:cubicBezTo>
                      <a:pt x="486228" y="1580242"/>
                      <a:pt x="524328" y="1690914"/>
                      <a:pt x="518885" y="1709057"/>
                    </a:cubicBezTo>
                    <a:cubicBezTo>
                      <a:pt x="513442" y="1727200"/>
                      <a:pt x="455385" y="1663699"/>
                      <a:pt x="431799" y="1621971"/>
                    </a:cubicBezTo>
                    <a:cubicBezTo>
                      <a:pt x="408213" y="1580243"/>
                      <a:pt x="388257" y="1518556"/>
                      <a:pt x="377371" y="1458685"/>
                    </a:cubicBezTo>
                    <a:cubicBezTo>
                      <a:pt x="366485" y="1398814"/>
                      <a:pt x="375557" y="1311728"/>
                      <a:pt x="366485" y="1262742"/>
                    </a:cubicBezTo>
                    <a:cubicBezTo>
                      <a:pt x="357413" y="1213756"/>
                      <a:pt x="328385" y="1199242"/>
                      <a:pt x="322942" y="1164771"/>
                    </a:cubicBezTo>
                    <a:cubicBezTo>
                      <a:pt x="317499" y="1130300"/>
                      <a:pt x="315685" y="1103086"/>
                      <a:pt x="333828" y="1055914"/>
                    </a:cubicBezTo>
                    <a:cubicBezTo>
                      <a:pt x="351971" y="1008742"/>
                      <a:pt x="402771" y="939799"/>
                      <a:pt x="431799" y="881742"/>
                    </a:cubicBezTo>
                    <a:cubicBezTo>
                      <a:pt x="460828" y="823685"/>
                      <a:pt x="477156" y="751114"/>
                      <a:pt x="507999" y="707571"/>
                    </a:cubicBezTo>
                    <a:cubicBezTo>
                      <a:pt x="538842" y="664028"/>
                      <a:pt x="591457" y="649514"/>
                      <a:pt x="616857" y="620485"/>
                    </a:cubicBezTo>
                    <a:cubicBezTo>
                      <a:pt x="642257" y="591456"/>
                      <a:pt x="636813" y="551542"/>
                      <a:pt x="660399" y="533399"/>
                    </a:cubicBezTo>
                    <a:cubicBezTo>
                      <a:pt x="683985" y="515256"/>
                      <a:pt x="736600" y="547914"/>
                      <a:pt x="758371" y="511628"/>
                    </a:cubicBezTo>
                    <a:cubicBezTo>
                      <a:pt x="780142" y="475342"/>
                      <a:pt x="763814" y="386442"/>
                      <a:pt x="791028" y="315685"/>
                    </a:cubicBezTo>
                    <a:cubicBezTo>
                      <a:pt x="818242" y="244928"/>
                      <a:pt x="878114" y="97971"/>
                      <a:pt x="921657" y="87085"/>
                    </a:cubicBezTo>
                    <a:cubicBezTo>
                      <a:pt x="965200" y="76199"/>
                      <a:pt x="1008742" y="203200"/>
                      <a:pt x="1052285" y="250371"/>
                    </a:cubicBezTo>
                    <a:cubicBezTo>
                      <a:pt x="1095828" y="297542"/>
                      <a:pt x="1182914" y="370114"/>
                      <a:pt x="1182914" y="370114"/>
                    </a:cubicBezTo>
                    <a:cubicBezTo>
                      <a:pt x="1242785" y="424542"/>
                      <a:pt x="1333500" y="488042"/>
                      <a:pt x="1411514" y="576942"/>
                    </a:cubicBezTo>
                    <a:cubicBezTo>
                      <a:pt x="1489528" y="665842"/>
                      <a:pt x="1602013" y="821871"/>
                      <a:pt x="1650999" y="903514"/>
                    </a:cubicBezTo>
                    <a:cubicBezTo>
                      <a:pt x="1699985" y="985157"/>
                      <a:pt x="1709056" y="997856"/>
                      <a:pt x="1705428" y="1066799"/>
                    </a:cubicBezTo>
                    <a:cubicBezTo>
                      <a:pt x="1701800" y="1135742"/>
                      <a:pt x="1670956" y="1210128"/>
                      <a:pt x="1629228" y="1317171"/>
                    </a:cubicBezTo>
                    <a:cubicBezTo>
                      <a:pt x="1587500" y="1424214"/>
                      <a:pt x="1504043" y="1612900"/>
                      <a:pt x="1455057" y="1709057"/>
                    </a:cubicBezTo>
                    <a:cubicBezTo>
                      <a:pt x="1406071" y="1805214"/>
                      <a:pt x="1358900" y="1837871"/>
                      <a:pt x="1335314" y="1894114"/>
                    </a:cubicBezTo>
                    <a:cubicBezTo>
                      <a:pt x="1311728" y="1950357"/>
                      <a:pt x="1297214" y="1983014"/>
                      <a:pt x="1313542" y="2046514"/>
                    </a:cubicBezTo>
                    <a:cubicBezTo>
                      <a:pt x="1329870" y="2110014"/>
                      <a:pt x="1404256" y="2160814"/>
                      <a:pt x="1433285" y="2275114"/>
                    </a:cubicBezTo>
                    <a:cubicBezTo>
                      <a:pt x="1462314" y="2389414"/>
                      <a:pt x="1476828" y="2632528"/>
                      <a:pt x="1487714" y="2732314"/>
                    </a:cubicBezTo>
                    <a:cubicBezTo>
                      <a:pt x="1498600" y="2832100"/>
                      <a:pt x="1487713" y="2839357"/>
                      <a:pt x="1498599" y="2873828"/>
                    </a:cubicBezTo>
                    <a:cubicBezTo>
                      <a:pt x="1509485" y="2908299"/>
                      <a:pt x="1538514" y="2926442"/>
                      <a:pt x="1553028" y="2939142"/>
                    </a:cubicBezTo>
                    <a:cubicBezTo>
                      <a:pt x="1567542" y="2951842"/>
                      <a:pt x="1578428" y="2933699"/>
                      <a:pt x="1585685" y="2950028"/>
                    </a:cubicBezTo>
                    <a:cubicBezTo>
                      <a:pt x="1592942" y="2966357"/>
                      <a:pt x="1582057" y="3009900"/>
                      <a:pt x="1596571" y="3037114"/>
                    </a:cubicBezTo>
                    <a:cubicBezTo>
                      <a:pt x="1611085" y="3064328"/>
                      <a:pt x="1674585" y="3071586"/>
                      <a:pt x="1672771" y="3113314"/>
                    </a:cubicBezTo>
                    <a:cubicBezTo>
                      <a:pt x="1670957" y="3155042"/>
                      <a:pt x="1583871" y="3240314"/>
                      <a:pt x="1585685" y="3287485"/>
                    </a:cubicBezTo>
                    <a:cubicBezTo>
                      <a:pt x="1587499" y="3334656"/>
                      <a:pt x="1651000" y="3331028"/>
                      <a:pt x="1683657" y="3396342"/>
                    </a:cubicBezTo>
                    <a:cubicBezTo>
                      <a:pt x="1716314" y="3461656"/>
                      <a:pt x="1756228" y="3519714"/>
                      <a:pt x="1781628" y="3679371"/>
                    </a:cubicBezTo>
                    <a:cubicBezTo>
                      <a:pt x="1807028" y="3839028"/>
                      <a:pt x="1819729" y="4167414"/>
                      <a:pt x="1836057" y="4354285"/>
                    </a:cubicBezTo>
                    <a:cubicBezTo>
                      <a:pt x="1852386" y="4541156"/>
                      <a:pt x="1877785" y="4619170"/>
                      <a:pt x="1879599" y="4800599"/>
                    </a:cubicBezTo>
                    <a:cubicBezTo>
                      <a:pt x="1881413" y="4982028"/>
                      <a:pt x="1846942" y="5321300"/>
                      <a:pt x="1846942" y="5442857"/>
                    </a:cubicBezTo>
                    <a:cubicBezTo>
                      <a:pt x="1846942" y="5564414"/>
                      <a:pt x="1872342" y="5490028"/>
                      <a:pt x="1879599" y="5529942"/>
                    </a:cubicBezTo>
                    <a:cubicBezTo>
                      <a:pt x="1886856" y="5569856"/>
                      <a:pt x="1877785" y="5626099"/>
                      <a:pt x="1890485" y="5682342"/>
                    </a:cubicBezTo>
                    <a:cubicBezTo>
                      <a:pt x="1903185" y="5738585"/>
                      <a:pt x="1975756" y="5820228"/>
                      <a:pt x="1955799" y="5867399"/>
                    </a:cubicBezTo>
                    <a:cubicBezTo>
                      <a:pt x="1935842" y="5914570"/>
                      <a:pt x="1790699" y="5925457"/>
                      <a:pt x="1770742" y="5965371"/>
                    </a:cubicBezTo>
                    <a:cubicBezTo>
                      <a:pt x="1750785" y="6005285"/>
                      <a:pt x="1837871" y="6072414"/>
                      <a:pt x="1836057" y="6106885"/>
                    </a:cubicBezTo>
                    <a:cubicBezTo>
                      <a:pt x="1834243" y="6141356"/>
                      <a:pt x="1801586" y="6161313"/>
                      <a:pt x="1759857" y="6172199"/>
                    </a:cubicBezTo>
                    <a:cubicBezTo>
                      <a:pt x="1718128" y="6183085"/>
                      <a:pt x="1621971" y="6177642"/>
                      <a:pt x="1585685" y="6172199"/>
                    </a:cubicBezTo>
                    <a:cubicBezTo>
                      <a:pt x="1549399" y="6166756"/>
                      <a:pt x="1556656" y="6159499"/>
                      <a:pt x="1542142" y="6139542"/>
                    </a:cubicBezTo>
                    <a:cubicBezTo>
                      <a:pt x="1527628" y="6119585"/>
                      <a:pt x="1507670" y="6068785"/>
                      <a:pt x="1498599" y="6052457"/>
                    </a:cubicBezTo>
                    <a:cubicBezTo>
                      <a:pt x="1489528" y="6036129"/>
                      <a:pt x="1489528" y="6059714"/>
                      <a:pt x="1487714" y="6041571"/>
                    </a:cubicBezTo>
                    <a:cubicBezTo>
                      <a:pt x="1485900" y="6023428"/>
                      <a:pt x="1505857" y="5963556"/>
                      <a:pt x="1487714" y="5943599"/>
                    </a:cubicBezTo>
                    <a:cubicBezTo>
                      <a:pt x="1469571" y="5923642"/>
                      <a:pt x="1402443" y="5929085"/>
                      <a:pt x="1378857" y="5921828"/>
                    </a:cubicBezTo>
                    <a:cubicBezTo>
                      <a:pt x="1355271" y="5914571"/>
                      <a:pt x="1375228" y="5905500"/>
                      <a:pt x="1346199" y="5900057"/>
                    </a:cubicBezTo>
                    <a:cubicBezTo>
                      <a:pt x="1317170" y="5894614"/>
                      <a:pt x="1248228" y="5905500"/>
                      <a:pt x="1204685" y="5889171"/>
                    </a:cubicBezTo>
                    <a:cubicBezTo>
                      <a:pt x="1161142" y="5872842"/>
                      <a:pt x="1097642" y="5840185"/>
                      <a:pt x="1084942" y="5802085"/>
                    </a:cubicBezTo>
                    <a:cubicBezTo>
                      <a:pt x="1072242" y="5763985"/>
                      <a:pt x="1124856" y="5749471"/>
                      <a:pt x="1128485" y="5660571"/>
                    </a:cubicBezTo>
                    <a:cubicBezTo>
                      <a:pt x="1132114" y="5571671"/>
                      <a:pt x="1110343" y="5397499"/>
                      <a:pt x="1106714" y="5268685"/>
                    </a:cubicBezTo>
                    <a:cubicBezTo>
                      <a:pt x="1103086" y="5139871"/>
                      <a:pt x="1108528" y="5023756"/>
                      <a:pt x="1106714" y="4887685"/>
                    </a:cubicBezTo>
                    <a:cubicBezTo>
                      <a:pt x="1104900" y="4751614"/>
                      <a:pt x="1101271" y="4513943"/>
                      <a:pt x="1095828" y="4452257"/>
                    </a:cubicBezTo>
                    <a:cubicBezTo>
                      <a:pt x="1090385" y="4390571"/>
                      <a:pt x="1097643" y="4428671"/>
                      <a:pt x="1074057" y="4517571"/>
                    </a:cubicBezTo>
                    <a:cubicBezTo>
                      <a:pt x="1050471" y="4606471"/>
                      <a:pt x="1001485" y="4835071"/>
                      <a:pt x="954314" y="4985657"/>
                    </a:cubicBezTo>
                    <a:cubicBezTo>
                      <a:pt x="907143" y="5136243"/>
                      <a:pt x="847271" y="5294085"/>
                      <a:pt x="791028" y="5421085"/>
                    </a:cubicBezTo>
                    <a:cubicBezTo>
                      <a:pt x="734785" y="5548085"/>
                      <a:pt x="653143" y="5673271"/>
                      <a:pt x="616857" y="5747657"/>
                    </a:cubicBezTo>
                    <a:cubicBezTo>
                      <a:pt x="580571" y="5822043"/>
                      <a:pt x="593271" y="5836556"/>
                      <a:pt x="573314" y="5867399"/>
                    </a:cubicBezTo>
                    <a:cubicBezTo>
                      <a:pt x="553357" y="5898242"/>
                      <a:pt x="524328" y="5925457"/>
                      <a:pt x="497114" y="5932714"/>
                    </a:cubicBezTo>
                    <a:cubicBezTo>
                      <a:pt x="469900" y="5939971"/>
                      <a:pt x="424542" y="5889171"/>
                      <a:pt x="410028" y="5910942"/>
                    </a:cubicBezTo>
                    <a:cubicBezTo>
                      <a:pt x="395514" y="5932713"/>
                      <a:pt x="419100" y="6037942"/>
                      <a:pt x="410028" y="6063342"/>
                    </a:cubicBezTo>
                    <a:cubicBezTo>
                      <a:pt x="400956" y="6088742"/>
                      <a:pt x="362856" y="6045199"/>
                      <a:pt x="355599" y="6063342"/>
                    </a:cubicBezTo>
                    <a:cubicBezTo>
                      <a:pt x="348342" y="6081485"/>
                      <a:pt x="377371" y="6144985"/>
                      <a:pt x="366485" y="6172199"/>
                    </a:cubicBezTo>
                    <a:cubicBezTo>
                      <a:pt x="355599" y="6199413"/>
                      <a:pt x="337456" y="6215742"/>
                      <a:pt x="290285" y="6226628"/>
                    </a:cubicBezTo>
                    <a:cubicBezTo>
                      <a:pt x="243114" y="6237514"/>
                      <a:pt x="123371" y="6252028"/>
                      <a:pt x="83457" y="6237514"/>
                    </a:cubicBezTo>
                    <a:cubicBezTo>
                      <a:pt x="43543" y="6223000"/>
                      <a:pt x="47171" y="6172199"/>
                      <a:pt x="50799" y="6139542"/>
                    </a:cubicBezTo>
                    <a:cubicBezTo>
                      <a:pt x="54427" y="6106885"/>
                      <a:pt x="97971" y="6066971"/>
                      <a:pt x="105228" y="6041571"/>
                    </a:cubicBezTo>
                    <a:cubicBezTo>
                      <a:pt x="112485" y="6016171"/>
                      <a:pt x="107042" y="5990771"/>
                      <a:pt x="94342" y="5987142"/>
                    </a:cubicBezTo>
                    <a:cubicBezTo>
                      <a:pt x="81642" y="5983513"/>
                      <a:pt x="41728" y="6032499"/>
                      <a:pt x="29028" y="6019799"/>
                    </a:cubicBezTo>
                    <a:cubicBezTo>
                      <a:pt x="16328" y="6007099"/>
                      <a:pt x="21770" y="5932713"/>
                      <a:pt x="18142" y="5910942"/>
                    </a:cubicBezTo>
                    <a:cubicBezTo>
                      <a:pt x="14514" y="5889171"/>
                      <a:pt x="0" y="5909128"/>
                      <a:pt x="7257" y="5889171"/>
                    </a:cubicBezTo>
                    <a:cubicBezTo>
                      <a:pt x="14514" y="5869214"/>
                      <a:pt x="47171" y="5829299"/>
                      <a:pt x="61685" y="5791199"/>
                    </a:cubicBezTo>
                    <a:cubicBezTo>
                      <a:pt x="76199" y="5753099"/>
                      <a:pt x="79828" y="5707742"/>
                      <a:pt x="94342" y="5660571"/>
                    </a:cubicBezTo>
                    <a:cubicBezTo>
                      <a:pt x="108856" y="5613400"/>
                      <a:pt x="114300" y="5555343"/>
                      <a:pt x="148771" y="5508171"/>
                    </a:cubicBezTo>
                    <a:cubicBezTo>
                      <a:pt x="183243" y="5461000"/>
                      <a:pt x="273957" y="5426527"/>
                      <a:pt x="301171" y="5377542"/>
                    </a:cubicBezTo>
                    <a:cubicBezTo>
                      <a:pt x="328385" y="5328557"/>
                      <a:pt x="301171" y="5285014"/>
                      <a:pt x="312057" y="5214257"/>
                    </a:cubicBezTo>
                    <a:cubicBezTo>
                      <a:pt x="322943" y="5143500"/>
                      <a:pt x="355599" y="5018313"/>
                      <a:pt x="366485" y="4952999"/>
                    </a:cubicBezTo>
                    <a:cubicBezTo>
                      <a:pt x="377371" y="4887685"/>
                      <a:pt x="362857" y="4860471"/>
                      <a:pt x="377371" y="4822371"/>
                    </a:cubicBezTo>
                    <a:cubicBezTo>
                      <a:pt x="391885" y="4784271"/>
                      <a:pt x="440871" y="4766128"/>
                      <a:pt x="453571" y="4724399"/>
                    </a:cubicBezTo>
                    <a:cubicBezTo>
                      <a:pt x="466271" y="4682670"/>
                      <a:pt x="433614" y="4624613"/>
                      <a:pt x="453571" y="4571999"/>
                    </a:cubicBezTo>
                    <a:cubicBezTo>
                      <a:pt x="473528" y="4519385"/>
                      <a:pt x="562428" y="4448628"/>
                      <a:pt x="573314" y="4408714"/>
                    </a:cubicBezTo>
                    <a:cubicBezTo>
                      <a:pt x="584200" y="4368800"/>
                      <a:pt x="527957" y="4361543"/>
                      <a:pt x="518885" y="4332514"/>
                    </a:cubicBezTo>
                    <a:cubicBezTo>
                      <a:pt x="509814" y="4303485"/>
                      <a:pt x="506185" y="4270828"/>
                      <a:pt x="518885" y="4234542"/>
                    </a:cubicBezTo>
                    <a:cubicBezTo>
                      <a:pt x="531585" y="4198256"/>
                      <a:pt x="580571" y="4169228"/>
                      <a:pt x="595085" y="4114799"/>
                    </a:cubicBezTo>
                    <a:cubicBezTo>
                      <a:pt x="609599" y="4060370"/>
                      <a:pt x="596900" y="4022271"/>
                      <a:pt x="605971" y="3907971"/>
                    </a:cubicBezTo>
                    <a:cubicBezTo>
                      <a:pt x="615042" y="3793671"/>
                      <a:pt x="640443" y="3536042"/>
                      <a:pt x="649514" y="3428999"/>
                    </a:cubicBezTo>
                    <a:cubicBezTo>
                      <a:pt x="658585" y="3321956"/>
                      <a:pt x="667656" y="3312885"/>
                      <a:pt x="660399" y="3265714"/>
                    </a:cubicBezTo>
                    <a:cubicBezTo>
                      <a:pt x="653142" y="3218543"/>
                      <a:pt x="640442" y="3175000"/>
                      <a:pt x="605971" y="3145971"/>
                    </a:cubicBezTo>
                    <a:cubicBezTo>
                      <a:pt x="571500" y="3116942"/>
                      <a:pt x="473528" y="3113314"/>
                      <a:pt x="453571" y="3091542"/>
                    </a:cubicBezTo>
                    <a:cubicBezTo>
                      <a:pt x="433614" y="3069770"/>
                      <a:pt x="495299" y="3033485"/>
                      <a:pt x="486228" y="3015342"/>
                    </a:cubicBezTo>
                    <a:cubicBezTo>
                      <a:pt x="477157" y="2997199"/>
                      <a:pt x="413656" y="3004456"/>
                      <a:pt x="399142" y="2982685"/>
                    </a:cubicBezTo>
                    <a:cubicBezTo>
                      <a:pt x="384628" y="2960914"/>
                      <a:pt x="413656" y="2908299"/>
                      <a:pt x="399142" y="2884714"/>
                    </a:cubicBezTo>
                    <a:cubicBezTo>
                      <a:pt x="384628" y="2861129"/>
                      <a:pt x="328385" y="2897414"/>
                      <a:pt x="312057" y="2841171"/>
                    </a:cubicBezTo>
                    <a:cubicBezTo>
                      <a:pt x="295729" y="2784928"/>
                      <a:pt x="304800" y="2616200"/>
                      <a:pt x="301171" y="2547257"/>
                    </a:cubicBezTo>
                    <a:cubicBezTo>
                      <a:pt x="297542" y="2478314"/>
                      <a:pt x="288471" y="2467428"/>
                      <a:pt x="290285" y="2427514"/>
                    </a:cubicBezTo>
                    <a:cubicBezTo>
                      <a:pt x="292099" y="2387600"/>
                      <a:pt x="315685" y="2351314"/>
                      <a:pt x="312057" y="2307771"/>
                    </a:cubicBezTo>
                    <a:cubicBezTo>
                      <a:pt x="308429" y="2264228"/>
                      <a:pt x="277585" y="2218871"/>
                      <a:pt x="268514" y="2166257"/>
                    </a:cubicBezTo>
                    <a:cubicBezTo>
                      <a:pt x="259443" y="2113643"/>
                      <a:pt x="277585" y="2068285"/>
                      <a:pt x="257628" y="1992085"/>
                    </a:cubicBezTo>
                    <a:cubicBezTo>
                      <a:pt x="237671" y="1915885"/>
                      <a:pt x="175985" y="1832428"/>
                      <a:pt x="148771" y="1709057"/>
                    </a:cubicBezTo>
                    <a:cubicBezTo>
                      <a:pt x="121557" y="1585686"/>
                      <a:pt x="101599" y="1373414"/>
                      <a:pt x="94342" y="1251857"/>
                    </a:cubicBezTo>
                    <a:cubicBezTo>
                      <a:pt x="87085" y="1130300"/>
                      <a:pt x="72571" y="1074057"/>
                      <a:pt x="105228" y="979714"/>
                    </a:cubicBezTo>
                    <a:cubicBezTo>
                      <a:pt x="137885" y="885371"/>
                      <a:pt x="208642" y="785585"/>
                      <a:pt x="290285" y="685799"/>
                    </a:cubicBezTo>
                    <a:cubicBezTo>
                      <a:pt x="371928" y="586013"/>
                      <a:pt x="518885" y="453570"/>
                      <a:pt x="595085" y="380999"/>
                    </a:cubicBezTo>
                    <a:cubicBezTo>
                      <a:pt x="671285" y="308428"/>
                      <a:pt x="714828" y="308428"/>
                      <a:pt x="747485" y="250371"/>
                    </a:cubicBezTo>
                    <a:cubicBezTo>
                      <a:pt x="780142" y="192314"/>
                      <a:pt x="778328" y="65314"/>
                      <a:pt x="791028" y="32657"/>
                    </a:cubicBezTo>
                    <a:cubicBezTo>
                      <a:pt x="803728" y="0"/>
                      <a:pt x="809171" y="58057"/>
                      <a:pt x="823685" y="54428"/>
                    </a:cubicBezTo>
                    <a:cubicBezTo>
                      <a:pt x="838199" y="50799"/>
                      <a:pt x="865414" y="5442"/>
                      <a:pt x="878114" y="10885"/>
                    </a:cubicBezTo>
                    <a:cubicBezTo>
                      <a:pt x="890814" y="16328"/>
                      <a:pt x="899885" y="87085"/>
                      <a:pt x="899885" y="87085"/>
                    </a:cubicBezTo>
                    <a:lnTo>
                      <a:pt x="899885" y="87085"/>
                    </a:lnTo>
                  </a:path>
                </a:pathLst>
              </a:custGeom>
              <a:blipFill>
                <a:blip r:embed="rId19" cstate="print"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63" name="Groupe 62"/>
          <p:cNvGrpSpPr/>
          <p:nvPr/>
        </p:nvGrpSpPr>
        <p:grpSpPr>
          <a:xfrm>
            <a:off x="1500166" y="2643182"/>
            <a:ext cx="1729234" cy="2813504"/>
            <a:chOff x="1914072" y="751114"/>
            <a:chExt cx="3165928" cy="5348514"/>
          </a:xfrm>
        </p:grpSpPr>
        <p:sp>
          <p:nvSpPr>
            <p:cNvPr id="64" name="Forme libre 63"/>
            <p:cNvSpPr/>
            <p:nvPr/>
          </p:nvSpPr>
          <p:spPr>
            <a:xfrm>
              <a:off x="2195286" y="1946728"/>
              <a:ext cx="2599871" cy="1571172"/>
            </a:xfrm>
            <a:custGeom>
              <a:avLst/>
              <a:gdLst>
                <a:gd name="connsiteX0" fmla="*/ 1353457 w 2599871"/>
                <a:gd name="connsiteY0" fmla="*/ 23586 h 1571172"/>
                <a:gd name="connsiteX1" fmla="*/ 820057 w 2599871"/>
                <a:gd name="connsiteY1" fmla="*/ 197758 h 1571172"/>
                <a:gd name="connsiteX2" fmla="*/ 624114 w 2599871"/>
                <a:gd name="connsiteY2" fmla="*/ 611415 h 1571172"/>
                <a:gd name="connsiteX3" fmla="*/ 602343 w 2599871"/>
                <a:gd name="connsiteY3" fmla="*/ 894443 h 1571172"/>
                <a:gd name="connsiteX4" fmla="*/ 493485 w 2599871"/>
                <a:gd name="connsiteY4" fmla="*/ 970643 h 1571172"/>
                <a:gd name="connsiteX5" fmla="*/ 319314 w 2599871"/>
                <a:gd name="connsiteY5" fmla="*/ 1025072 h 1571172"/>
                <a:gd name="connsiteX6" fmla="*/ 264885 w 2599871"/>
                <a:gd name="connsiteY6" fmla="*/ 1133929 h 1571172"/>
                <a:gd name="connsiteX7" fmla="*/ 25400 w 2599871"/>
                <a:gd name="connsiteY7" fmla="*/ 1242786 h 1571172"/>
                <a:gd name="connsiteX8" fmla="*/ 112485 w 2599871"/>
                <a:gd name="connsiteY8" fmla="*/ 1525815 h 1571172"/>
                <a:gd name="connsiteX9" fmla="*/ 341085 w 2599871"/>
                <a:gd name="connsiteY9" fmla="*/ 1514929 h 1571172"/>
                <a:gd name="connsiteX10" fmla="*/ 515257 w 2599871"/>
                <a:gd name="connsiteY10" fmla="*/ 1362529 h 1571172"/>
                <a:gd name="connsiteX11" fmla="*/ 787400 w 2599871"/>
                <a:gd name="connsiteY11" fmla="*/ 1210129 h 1571172"/>
                <a:gd name="connsiteX12" fmla="*/ 918028 w 2599871"/>
                <a:gd name="connsiteY12" fmla="*/ 970643 h 1571172"/>
                <a:gd name="connsiteX13" fmla="*/ 1342571 w 2599871"/>
                <a:gd name="connsiteY13" fmla="*/ 665843 h 1571172"/>
                <a:gd name="connsiteX14" fmla="*/ 1690914 w 2599871"/>
                <a:gd name="connsiteY14" fmla="*/ 633186 h 1571172"/>
                <a:gd name="connsiteX15" fmla="*/ 2006600 w 2599871"/>
                <a:gd name="connsiteY15" fmla="*/ 861786 h 1571172"/>
                <a:gd name="connsiteX16" fmla="*/ 2050143 w 2599871"/>
                <a:gd name="connsiteY16" fmla="*/ 872672 h 1571172"/>
                <a:gd name="connsiteX17" fmla="*/ 2224314 w 2599871"/>
                <a:gd name="connsiteY17" fmla="*/ 883558 h 1571172"/>
                <a:gd name="connsiteX18" fmla="*/ 2409371 w 2599871"/>
                <a:gd name="connsiteY18" fmla="*/ 850901 h 1571172"/>
                <a:gd name="connsiteX19" fmla="*/ 2507343 w 2599871"/>
                <a:gd name="connsiteY19" fmla="*/ 818243 h 1571172"/>
                <a:gd name="connsiteX20" fmla="*/ 2485571 w 2599871"/>
                <a:gd name="connsiteY20" fmla="*/ 698501 h 1571172"/>
                <a:gd name="connsiteX21" fmla="*/ 2594428 w 2599871"/>
                <a:gd name="connsiteY21" fmla="*/ 611415 h 1571172"/>
                <a:gd name="connsiteX22" fmla="*/ 2518228 w 2599871"/>
                <a:gd name="connsiteY22" fmla="*/ 328386 h 1571172"/>
                <a:gd name="connsiteX23" fmla="*/ 2344057 w 2599871"/>
                <a:gd name="connsiteY23" fmla="*/ 273958 h 1571172"/>
                <a:gd name="connsiteX24" fmla="*/ 2213428 w 2599871"/>
                <a:gd name="connsiteY24" fmla="*/ 295729 h 1571172"/>
                <a:gd name="connsiteX25" fmla="*/ 2224314 w 2599871"/>
                <a:gd name="connsiteY25" fmla="*/ 393701 h 1571172"/>
                <a:gd name="connsiteX26" fmla="*/ 2017485 w 2599871"/>
                <a:gd name="connsiteY26" fmla="*/ 252186 h 1571172"/>
                <a:gd name="connsiteX27" fmla="*/ 1799771 w 2599871"/>
                <a:gd name="connsiteY27" fmla="*/ 56243 h 1571172"/>
                <a:gd name="connsiteX28" fmla="*/ 1353457 w 2599871"/>
                <a:gd name="connsiteY28" fmla="*/ 23586 h 1571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599871" h="1571172">
                  <a:moveTo>
                    <a:pt x="1353457" y="23586"/>
                  </a:moveTo>
                  <a:cubicBezTo>
                    <a:pt x="1190171" y="47172"/>
                    <a:pt x="941614" y="99787"/>
                    <a:pt x="820057" y="197758"/>
                  </a:cubicBezTo>
                  <a:cubicBezTo>
                    <a:pt x="698500" y="295730"/>
                    <a:pt x="660400" y="495301"/>
                    <a:pt x="624114" y="611415"/>
                  </a:cubicBezTo>
                  <a:cubicBezTo>
                    <a:pt x="587828" y="727529"/>
                    <a:pt x="624115" y="834572"/>
                    <a:pt x="602343" y="894443"/>
                  </a:cubicBezTo>
                  <a:cubicBezTo>
                    <a:pt x="580572" y="954314"/>
                    <a:pt x="540656" y="948872"/>
                    <a:pt x="493485" y="970643"/>
                  </a:cubicBezTo>
                  <a:cubicBezTo>
                    <a:pt x="446314" y="992414"/>
                    <a:pt x="357414" y="997858"/>
                    <a:pt x="319314" y="1025072"/>
                  </a:cubicBezTo>
                  <a:cubicBezTo>
                    <a:pt x="281214" y="1052286"/>
                    <a:pt x="313871" y="1097643"/>
                    <a:pt x="264885" y="1133929"/>
                  </a:cubicBezTo>
                  <a:cubicBezTo>
                    <a:pt x="215899" y="1170215"/>
                    <a:pt x="50800" y="1177472"/>
                    <a:pt x="25400" y="1242786"/>
                  </a:cubicBezTo>
                  <a:cubicBezTo>
                    <a:pt x="0" y="1308100"/>
                    <a:pt x="59871" y="1480458"/>
                    <a:pt x="112485" y="1525815"/>
                  </a:cubicBezTo>
                  <a:cubicBezTo>
                    <a:pt x="165099" y="1571172"/>
                    <a:pt x="273956" y="1542143"/>
                    <a:pt x="341085" y="1514929"/>
                  </a:cubicBezTo>
                  <a:cubicBezTo>
                    <a:pt x="408214" y="1487715"/>
                    <a:pt x="440871" y="1413329"/>
                    <a:pt x="515257" y="1362529"/>
                  </a:cubicBezTo>
                  <a:cubicBezTo>
                    <a:pt x="589643" y="1311729"/>
                    <a:pt x="720272" y="1275443"/>
                    <a:pt x="787400" y="1210129"/>
                  </a:cubicBezTo>
                  <a:cubicBezTo>
                    <a:pt x="854528" y="1144815"/>
                    <a:pt x="825500" y="1061357"/>
                    <a:pt x="918028" y="970643"/>
                  </a:cubicBezTo>
                  <a:cubicBezTo>
                    <a:pt x="1010556" y="879929"/>
                    <a:pt x="1213757" y="722086"/>
                    <a:pt x="1342571" y="665843"/>
                  </a:cubicBezTo>
                  <a:cubicBezTo>
                    <a:pt x="1471385" y="609600"/>
                    <a:pt x="1580243" y="600529"/>
                    <a:pt x="1690914" y="633186"/>
                  </a:cubicBezTo>
                  <a:cubicBezTo>
                    <a:pt x="1801585" y="665843"/>
                    <a:pt x="1946729" y="821872"/>
                    <a:pt x="2006600" y="861786"/>
                  </a:cubicBezTo>
                  <a:cubicBezTo>
                    <a:pt x="2066472" y="901700"/>
                    <a:pt x="2013857" y="869043"/>
                    <a:pt x="2050143" y="872672"/>
                  </a:cubicBezTo>
                  <a:cubicBezTo>
                    <a:pt x="2086429" y="876301"/>
                    <a:pt x="2164443" y="887186"/>
                    <a:pt x="2224314" y="883558"/>
                  </a:cubicBezTo>
                  <a:cubicBezTo>
                    <a:pt x="2284185" y="879930"/>
                    <a:pt x="2362200" y="861787"/>
                    <a:pt x="2409371" y="850901"/>
                  </a:cubicBezTo>
                  <a:cubicBezTo>
                    <a:pt x="2456542" y="840015"/>
                    <a:pt x="2494643" y="843643"/>
                    <a:pt x="2507343" y="818243"/>
                  </a:cubicBezTo>
                  <a:cubicBezTo>
                    <a:pt x="2520043" y="792843"/>
                    <a:pt x="2471057" y="732972"/>
                    <a:pt x="2485571" y="698501"/>
                  </a:cubicBezTo>
                  <a:cubicBezTo>
                    <a:pt x="2500085" y="664030"/>
                    <a:pt x="2588985" y="673101"/>
                    <a:pt x="2594428" y="611415"/>
                  </a:cubicBezTo>
                  <a:cubicBezTo>
                    <a:pt x="2599871" y="549729"/>
                    <a:pt x="2559956" y="384629"/>
                    <a:pt x="2518228" y="328386"/>
                  </a:cubicBezTo>
                  <a:cubicBezTo>
                    <a:pt x="2476500" y="272143"/>
                    <a:pt x="2394857" y="279401"/>
                    <a:pt x="2344057" y="273958"/>
                  </a:cubicBezTo>
                  <a:cubicBezTo>
                    <a:pt x="2293257" y="268515"/>
                    <a:pt x="2233385" y="275772"/>
                    <a:pt x="2213428" y="295729"/>
                  </a:cubicBezTo>
                  <a:cubicBezTo>
                    <a:pt x="2193471" y="315686"/>
                    <a:pt x="2256971" y="400958"/>
                    <a:pt x="2224314" y="393701"/>
                  </a:cubicBezTo>
                  <a:cubicBezTo>
                    <a:pt x="2191657" y="386444"/>
                    <a:pt x="2088242" y="308429"/>
                    <a:pt x="2017485" y="252186"/>
                  </a:cubicBezTo>
                  <a:cubicBezTo>
                    <a:pt x="1946728" y="195943"/>
                    <a:pt x="1912257" y="94343"/>
                    <a:pt x="1799771" y="56243"/>
                  </a:cubicBezTo>
                  <a:cubicBezTo>
                    <a:pt x="1687285" y="18143"/>
                    <a:pt x="1516743" y="0"/>
                    <a:pt x="1353457" y="23586"/>
                  </a:cubicBezTo>
                  <a:close/>
                </a:path>
              </a:pathLst>
            </a:custGeom>
            <a:blipFill dpi="0" rotWithShape="1">
              <a:blip r:embed="rId20" cstate="print">
                <a:alphaModFix amt="50000"/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5" name="Forme libre 64"/>
            <p:cNvSpPr/>
            <p:nvPr/>
          </p:nvSpPr>
          <p:spPr>
            <a:xfrm>
              <a:off x="1914072" y="751114"/>
              <a:ext cx="3165928" cy="5348514"/>
            </a:xfrm>
            <a:custGeom>
              <a:avLst/>
              <a:gdLst>
                <a:gd name="connsiteX0" fmla="*/ 1101271 w 3165928"/>
                <a:gd name="connsiteY0" fmla="*/ 1621972 h 5348514"/>
                <a:gd name="connsiteX1" fmla="*/ 970642 w 3165928"/>
                <a:gd name="connsiteY1" fmla="*/ 1578429 h 5348514"/>
                <a:gd name="connsiteX2" fmla="*/ 894442 w 3165928"/>
                <a:gd name="connsiteY2" fmla="*/ 1534886 h 5348514"/>
                <a:gd name="connsiteX3" fmla="*/ 992414 w 3165928"/>
                <a:gd name="connsiteY3" fmla="*/ 1415143 h 5348514"/>
                <a:gd name="connsiteX4" fmla="*/ 1079499 w 3165928"/>
                <a:gd name="connsiteY4" fmla="*/ 1349829 h 5348514"/>
                <a:gd name="connsiteX5" fmla="*/ 1133928 w 3165928"/>
                <a:gd name="connsiteY5" fmla="*/ 1240972 h 5348514"/>
                <a:gd name="connsiteX6" fmla="*/ 1210128 w 3165928"/>
                <a:gd name="connsiteY6" fmla="*/ 1175657 h 5348514"/>
                <a:gd name="connsiteX7" fmla="*/ 1144814 w 3165928"/>
                <a:gd name="connsiteY7" fmla="*/ 1034143 h 5348514"/>
                <a:gd name="connsiteX8" fmla="*/ 1144814 w 3165928"/>
                <a:gd name="connsiteY8" fmla="*/ 968829 h 5348514"/>
                <a:gd name="connsiteX9" fmla="*/ 1123042 w 3165928"/>
                <a:gd name="connsiteY9" fmla="*/ 936172 h 5348514"/>
                <a:gd name="connsiteX10" fmla="*/ 1210128 w 3165928"/>
                <a:gd name="connsiteY10" fmla="*/ 805543 h 5348514"/>
                <a:gd name="connsiteX11" fmla="*/ 1210128 w 3165928"/>
                <a:gd name="connsiteY11" fmla="*/ 631372 h 5348514"/>
                <a:gd name="connsiteX12" fmla="*/ 1264557 w 3165928"/>
                <a:gd name="connsiteY12" fmla="*/ 620486 h 5348514"/>
                <a:gd name="connsiteX13" fmla="*/ 1275442 w 3165928"/>
                <a:gd name="connsiteY13" fmla="*/ 457200 h 5348514"/>
                <a:gd name="connsiteX14" fmla="*/ 1318985 w 3165928"/>
                <a:gd name="connsiteY14" fmla="*/ 239486 h 5348514"/>
                <a:gd name="connsiteX15" fmla="*/ 1351642 w 3165928"/>
                <a:gd name="connsiteY15" fmla="*/ 206829 h 5348514"/>
                <a:gd name="connsiteX16" fmla="*/ 1329871 w 3165928"/>
                <a:gd name="connsiteY16" fmla="*/ 152400 h 5348514"/>
                <a:gd name="connsiteX17" fmla="*/ 1438728 w 3165928"/>
                <a:gd name="connsiteY17" fmla="*/ 54429 h 5348514"/>
                <a:gd name="connsiteX18" fmla="*/ 1482271 w 3165928"/>
                <a:gd name="connsiteY18" fmla="*/ 76200 h 5348514"/>
                <a:gd name="connsiteX19" fmla="*/ 1569357 w 3165928"/>
                <a:gd name="connsiteY19" fmla="*/ 10886 h 5348514"/>
                <a:gd name="connsiteX20" fmla="*/ 1732642 w 3165928"/>
                <a:gd name="connsiteY20" fmla="*/ 10886 h 5348514"/>
                <a:gd name="connsiteX21" fmla="*/ 1841499 w 3165928"/>
                <a:gd name="connsiteY21" fmla="*/ 54429 h 5348514"/>
                <a:gd name="connsiteX22" fmla="*/ 1906814 w 3165928"/>
                <a:gd name="connsiteY22" fmla="*/ 174172 h 5348514"/>
                <a:gd name="connsiteX23" fmla="*/ 1961242 w 3165928"/>
                <a:gd name="connsiteY23" fmla="*/ 195943 h 5348514"/>
                <a:gd name="connsiteX24" fmla="*/ 1972128 w 3165928"/>
                <a:gd name="connsiteY24" fmla="*/ 424543 h 5348514"/>
                <a:gd name="connsiteX25" fmla="*/ 2004785 w 3165928"/>
                <a:gd name="connsiteY25" fmla="*/ 446315 h 5348514"/>
                <a:gd name="connsiteX26" fmla="*/ 2015671 w 3165928"/>
                <a:gd name="connsiteY26" fmla="*/ 631372 h 5348514"/>
                <a:gd name="connsiteX27" fmla="*/ 2080985 w 3165928"/>
                <a:gd name="connsiteY27" fmla="*/ 751115 h 5348514"/>
                <a:gd name="connsiteX28" fmla="*/ 2037442 w 3165928"/>
                <a:gd name="connsiteY28" fmla="*/ 838200 h 5348514"/>
                <a:gd name="connsiteX29" fmla="*/ 2080985 w 3165928"/>
                <a:gd name="connsiteY29" fmla="*/ 1023257 h 5348514"/>
                <a:gd name="connsiteX30" fmla="*/ 2146299 w 3165928"/>
                <a:gd name="connsiteY30" fmla="*/ 1045029 h 5348514"/>
                <a:gd name="connsiteX31" fmla="*/ 2135414 w 3165928"/>
                <a:gd name="connsiteY31" fmla="*/ 1153886 h 5348514"/>
                <a:gd name="connsiteX32" fmla="*/ 2244271 w 3165928"/>
                <a:gd name="connsiteY32" fmla="*/ 1208315 h 5348514"/>
                <a:gd name="connsiteX33" fmla="*/ 2418442 w 3165928"/>
                <a:gd name="connsiteY33" fmla="*/ 1338943 h 5348514"/>
                <a:gd name="connsiteX34" fmla="*/ 2168071 w 3165928"/>
                <a:gd name="connsiteY34" fmla="*/ 1469572 h 5348514"/>
                <a:gd name="connsiteX35" fmla="*/ 2200728 w 3165928"/>
                <a:gd name="connsiteY35" fmla="*/ 1491343 h 5348514"/>
                <a:gd name="connsiteX36" fmla="*/ 2505528 w 3165928"/>
                <a:gd name="connsiteY36" fmla="*/ 1698172 h 5348514"/>
                <a:gd name="connsiteX37" fmla="*/ 2636157 w 3165928"/>
                <a:gd name="connsiteY37" fmla="*/ 1524000 h 5348514"/>
                <a:gd name="connsiteX38" fmla="*/ 2603499 w 3165928"/>
                <a:gd name="connsiteY38" fmla="*/ 1447800 h 5348514"/>
                <a:gd name="connsiteX39" fmla="*/ 2668814 w 3165928"/>
                <a:gd name="connsiteY39" fmla="*/ 1317172 h 5348514"/>
                <a:gd name="connsiteX40" fmla="*/ 2701471 w 3165928"/>
                <a:gd name="connsiteY40" fmla="*/ 1338943 h 5348514"/>
                <a:gd name="connsiteX41" fmla="*/ 2734128 w 3165928"/>
                <a:gd name="connsiteY41" fmla="*/ 1219200 h 5348514"/>
                <a:gd name="connsiteX42" fmla="*/ 2734128 w 3165928"/>
                <a:gd name="connsiteY42" fmla="*/ 1143000 h 5348514"/>
                <a:gd name="connsiteX43" fmla="*/ 2788557 w 3165928"/>
                <a:gd name="connsiteY43" fmla="*/ 968829 h 5348514"/>
                <a:gd name="connsiteX44" fmla="*/ 2799442 w 3165928"/>
                <a:gd name="connsiteY44" fmla="*/ 1121229 h 5348514"/>
                <a:gd name="connsiteX45" fmla="*/ 2940957 w 3165928"/>
                <a:gd name="connsiteY45" fmla="*/ 1055915 h 5348514"/>
                <a:gd name="connsiteX46" fmla="*/ 3115128 w 3165928"/>
                <a:gd name="connsiteY46" fmla="*/ 1023257 h 5348514"/>
                <a:gd name="connsiteX47" fmla="*/ 3158671 w 3165928"/>
                <a:gd name="connsiteY47" fmla="*/ 1045029 h 5348514"/>
                <a:gd name="connsiteX48" fmla="*/ 3071585 w 3165928"/>
                <a:gd name="connsiteY48" fmla="*/ 1099457 h 5348514"/>
                <a:gd name="connsiteX49" fmla="*/ 3093357 w 3165928"/>
                <a:gd name="connsiteY49" fmla="*/ 1121229 h 5348514"/>
                <a:gd name="connsiteX50" fmla="*/ 3006271 w 3165928"/>
                <a:gd name="connsiteY50" fmla="*/ 1208315 h 5348514"/>
                <a:gd name="connsiteX51" fmla="*/ 2864757 w 3165928"/>
                <a:gd name="connsiteY51" fmla="*/ 1295400 h 5348514"/>
                <a:gd name="connsiteX52" fmla="*/ 2842985 w 3165928"/>
                <a:gd name="connsiteY52" fmla="*/ 1393372 h 5348514"/>
                <a:gd name="connsiteX53" fmla="*/ 2908299 w 3165928"/>
                <a:gd name="connsiteY53" fmla="*/ 1469572 h 5348514"/>
                <a:gd name="connsiteX54" fmla="*/ 2821214 w 3165928"/>
                <a:gd name="connsiteY54" fmla="*/ 1589315 h 5348514"/>
                <a:gd name="connsiteX55" fmla="*/ 2777671 w 3165928"/>
                <a:gd name="connsiteY55" fmla="*/ 1589315 h 5348514"/>
                <a:gd name="connsiteX56" fmla="*/ 2679699 w 3165928"/>
                <a:gd name="connsiteY56" fmla="*/ 1839686 h 5348514"/>
                <a:gd name="connsiteX57" fmla="*/ 2614385 w 3165928"/>
                <a:gd name="connsiteY57" fmla="*/ 1992086 h 5348514"/>
                <a:gd name="connsiteX58" fmla="*/ 2538185 w 3165928"/>
                <a:gd name="connsiteY58" fmla="*/ 2079172 h 5348514"/>
                <a:gd name="connsiteX59" fmla="*/ 2461985 w 3165928"/>
                <a:gd name="connsiteY59" fmla="*/ 2013857 h 5348514"/>
                <a:gd name="connsiteX60" fmla="*/ 2298699 w 3165928"/>
                <a:gd name="connsiteY60" fmla="*/ 1850572 h 5348514"/>
                <a:gd name="connsiteX61" fmla="*/ 2189842 w 3165928"/>
                <a:gd name="connsiteY61" fmla="*/ 1709057 h 5348514"/>
                <a:gd name="connsiteX62" fmla="*/ 2178957 w 3165928"/>
                <a:gd name="connsiteY62" fmla="*/ 1883229 h 5348514"/>
                <a:gd name="connsiteX63" fmla="*/ 2135414 w 3165928"/>
                <a:gd name="connsiteY63" fmla="*/ 2090057 h 5348514"/>
                <a:gd name="connsiteX64" fmla="*/ 2037442 w 3165928"/>
                <a:gd name="connsiteY64" fmla="*/ 2079172 h 5348514"/>
                <a:gd name="connsiteX65" fmla="*/ 2059214 w 3165928"/>
                <a:gd name="connsiteY65" fmla="*/ 2209800 h 5348514"/>
                <a:gd name="connsiteX66" fmla="*/ 2135414 w 3165928"/>
                <a:gd name="connsiteY66" fmla="*/ 2394857 h 5348514"/>
                <a:gd name="connsiteX67" fmla="*/ 2200728 w 3165928"/>
                <a:gd name="connsiteY67" fmla="*/ 2645229 h 5348514"/>
                <a:gd name="connsiteX68" fmla="*/ 2189842 w 3165928"/>
                <a:gd name="connsiteY68" fmla="*/ 3494315 h 5348514"/>
                <a:gd name="connsiteX69" fmla="*/ 2135414 w 3165928"/>
                <a:gd name="connsiteY69" fmla="*/ 4376057 h 5348514"/>
                <a:gd name="connsiteX70" fmla="*/ 2059214 w 3165928"/>
                <a:gd name="connsiteY70" fmla="*/ 4985657 h 5348514"/>
                <a:gd name="connsiteX71" fmla="*/ 2080985 w 3165928"/>
                <a:gd name="connsiteY71" fmla="*/ 5148943 h 5348514"/>
                <a:gd name="connsiteX72" fmla="*/ 2004785 w 3165928"/>
                <a:gd name="connsiteY72" fmla="*/ 5159829 h 5348514"/>
                <a:gd name="connsiteX73" fmla="*/ 2070099 w 3165928"/>
                <a:gd name="connsiteY73" fmla="*/ 5236029 h 5348514"/>
                <a:gd name="connsiteX74" fmla="*/ 1983014 w 3165928"/>
                <a:gd name="connsiteY74" fmla="*/ 5334000 h 5348514"/>
                <a:gd name="connsiteX75" fmla="*/ 1939471 w 3165928"/>
                <a:gd name="connsiteY75" fmla="*/ 5312229 h 5348514"/>
                <a:gd name="connsiteX76" fmla="*/ 1874157 w 3165928"/>
                <a:gd name="connsiteY76" fmla="*/ 5334000 h 5348514"/>
                <a:gd name="connsiteX77" fmla="*/ 1830614 w 3165928"/>
                <a:gd name="connsiteY77" fmla="*/ 5312229 h 5348514"/>
                <a:gd name="connsiteX78" fmla="*/ 1754414 w 3165928"/>
                <a:gd name="connsiteY78" fmla="*/ 5214257 h 5348514"/>
                <a:gd name="connsiteX79" fmla="*/ 1612899 w 3165928"/>
                <a:gd name="connsiteY79" fmla="*/ 5203372 h 5348514"/>
                <a:gd name="connsiteX80" fmla="*/ 1504042 w 3165928"/>
                <a:gd name="connsiteY80" fmla="*/ 5138057 h 5348514"/>
                <a:gd name="connsiteX81" fmla="*/ 1416957 w 3165928"/>
                <a:gd name="connsiteY81" fmla="*/ 5105400 h 5348514"/>
                <a:gd name="connsiteX82" fmla="*/ 1471385 w 3165928"/>
                <a:gd name="connsiteY82" fmla="*/ 4931229 h 5348514"/>
                <a:gd name="connsiteX83" fmla="*/ 1536699 w 3165928"/>
                <a:gd name="connsiteY83" fmla="*/ 4669972 h 5348514"/>
                <a:gd name="connsiteX84" fmla="*/ 1591128 w 3165928"/>
                <a:gd name="connsiteY84" fmla="*/ 4604657 h 5348514"/>
                <a:gd name="connsiteX85" fmla="*/ 1547585 w 3165928"/>
                <a:gd name="connsiteY85" fmla="*/ 4517572 h 5348514"/>
                <a:gd name="connsiteX86" fmla="*/ 1547585 w 3165928"/>
                <a:gd name="connsiteY86" fmla="*/ 4256315 h 5348514"/>
                <a:gd name="connsiteX87" fmla="*/ 1525814 w 3165928"/>
                <a:gd name="connsiteY87" fmla="*/ 3788229 h 5348514"/>
                <a:gd name="connsiteX88" fmla="*/ 1504042 w 3165928"/>
                <a:gd name="connsiteY88" fmla="*/ 3984172 h 5348514"/>
                <a:gd name="connsiteX89" fmla="*/ 1351642 w 3165928"/>
                <a:gd name="connsiteY89" fmla="*/ 4539343 h 5348514"/>
                <a:gd name="connsiteX90" fmla="*/ 1177471 w 3165928"/>
                <a:gd name="connsiteY90" fmla="*/ 4942115 h 5348514"/>
                <a:gd name="connsiteX91" fmla="*/ 1166585 w 3165928"/>
                <a:gd name="connsiteY91" fmla="*/ 5072743 h 5348514"/>
                <a:gd name="connsiteX92" fmla="*/ 1046842 w 3165928"/>
                <a:gd name="connsiteY92" fmla="*/ 5061857 h 5348514"/>
                <a:gd name="connsiteX93" fmla="*/ 1014185 w 3165928"/>
                <a:gd name="connsiteY93" fmla="*/ 5159829 h 5348514"/>
                <a:gd name="connsiteX94" fmla="*/ 883557 w 3165928"/>
                <a:gd name="connsiteY94" fmla="*/ 5148943 h 5348514"/>
                <a:gd name="connsiteX95" fmla="*/ 774699 w 3165928"/>
                <a:gd name="connsiteY95" fmla="*/ 5138057 h 5348514"/>
                <a:gd name="connsiteX96" fmla="*/ 742042 w 3165928"/>
                <a:gd name="connsiteY96" fmla="*/ 5225143 h 5348514"/>
                <a:gd name="connsiteX97" fmla="*/ 709385 w 3165928"/>
                <a:gd name="connsiteY97" fmla="*/ 5312229 h 5348514"/>
                <a:gd name="connsiteX98" fmla="*/ 644071 w 3165928"/>
                <a:gd name="connsiteY98" fmla="*/ 5344886 h 5348514"/>
                <a:gd name="connsiteX99" fmla="*/ 611414 w 3165928"/>
                <a:gd name="connsiteY99" fmla="*/ 5334000 h 5348514"/>
                <a:gd name="connsiteX100" fmla="*/ 578757 w 3165928"/>
                <a:gd name="connsiteY100" fmla="*/ 5301343 h 5348514"/>
                <a:gd name="connsiteX101" fmla="*/ 546099 w 3165928"/>
                <a:gd name="connsiteY101" fmla="*/ 5334000 h 5348514"/>
                <a:gd name="connsiteX102" fmla="*/ 491671 w 3165928"/>
                <a:gd name="connsiteY102" fmla="*/ 5334000 h 5348514"/>
                <a:gd name="connsiteX103" fmla="*/ 459014 w 3165928"/>
                <a:gd name="connsiteY103" fmla="*/ 5279572 h 5348514"/>
                <a:gd name="connsiteX104" fmla="*/ 524328 w 3165928"/>
                <a:gd name="connsiteY104" fmla="*/ 5214257 h 5348514"/>
                <a:gd name="connsiteX105" fmla="*/ 578757 w 3165928"/>
                <a:gd name="connsiteY105" fmla="*/ 5181600 h 5348514"/>
                <a:gd name="connsiteX106" fmla="*/ 611414 w 3165928"/>
                <a:gd name="connsiteY106" fmla="*/ 5116286 h 5348514"/>
                <a:gd name="connsiteX107" fmla="*/ 556985 w 3165928"/>
                <a:gd name="connsiteY107" fmla="*/ 5094515 h 5348514"/>
                <a:gd name="connsiteX108" fmla="*/ 589642 w 3165928"/>
                <a:gd name="connsiteY108" fmla="*/ 5040086 h 5348514"/>
                <a:gd name="connsiteX109" fmla="*/ 513442 w 3165928"/>
                <a:gd name="connsiteY109" fmla="*/ 4963886 h 5348514"/>
                <a:gd name="connsiteX110" fmla="*/ 502557 w 3165928"/>
                <a:gd name="connsiteY110" fmla="*/ 4822372 h 5348514"/>
                <a:gd name="connsiteX111" fmla="*/ 589642 w 3165928"/>
                <a:gd name="connsiteY111" fmla="*/ 4561115 h 5348514"/>
                <a:gd name="connsiteX112" fmla="*/ 709385 w 3165928"/>
                <a:gd name="connsiteY112" fmla="*/ 4158343 h 5348514"/>
                <a:gd name="connsiteX113" fmla="*/ 774699 w 3165928"/>
                <a:gd name="connsiteY113" fmla="*/ 3842657 h 5348514"/>
                <a:gd name="connsiteX114" fmla="*/ 981528 w 3165928"/>
                <a:gd name="connsiteY114" fmla="*/ 3145972 h 5348514"/>
                <a:gd name="connsiteX115" fmla="*/ 1123042 w 3165928"/>
                <a:gd name="connsiteY115" fmla="*/ 2852057 h 5348514"/>
                <a:gd name="connsiteX116" fmla="*/ 1166585 w 3165928"/>
                <a:gd name="connsiteY116" fmla="*/ 2623457 h 5348514"/>
                <a:gd name="connsiteX117" fmla="*/ 1199242 w 3165928"/>
                <a:gd name="connsiteY117" fmla="*/ 2503715 h 5348514"/>
                <a:gd name="connsiteX118" fmla="*/ 1210128 w 3165928"/>
                <a:gd name="connsiteY118" fmla="*/ 2481943 h 5348514"/>
                <a:gd name="connsiteX119" fmla="*/ 1318985 w 3165928"/>
                <a:gd name="connsiteY119" fmla="*/ 2253343 h 5348514"/>
                <a:gd name="connsiteX120" fmla="*/ 1308099 w 3165928"/>
                <a:gd name="connsiteY120" fmla="*/ 2188029 h 5348514"/>
                <a:gd name="connsiteX121" fmla="*/ 1253671 w 3165928"/>
                <a:gd name="connsiteY121" fmla="*/ 2177143 h 5348514"/>
                <a:gd name="connsiteX122" fmla="*/ 1210128 w 3165928"/>
                <a:gd name="connsiteY122" fmla="*/ 2166257 h 5348514"/>
                <a:gd name="connsiteX123" fmla="*/ 1177471 w 3165928"/>
                <a:gd name="connsiteY123" fmla="*/ 2198915 h 5348514"/>
                <a:gd name="connsiteX124" fmla="*/ 1199242 w 3165928"/>
                <a:gd name="connsiteY124" fmla="*/ 2002972 h 5348514"/>
                <a:gd name="connsiteX125" fmla="*/ 1035957 w 3165928"/>
                <a:gd name="connsiteY125" fmla="*/ 2307772 h 5348514"/>
                <a:gd name="connsiteX126" fmla="*/ 622299 w 3165928"/>
                <a:gd name="connsiteY126" fmla="*/ 2460172 h 5348514"/>
                <a:gd name="connsiteX127" fmla="*/ 459014 w 3165928"/>
                <a:gd name="connsiteY127" fmla="*/ 2645229 h 5348514"/>
                <a:gd name="connsiteX128" fmla="*/ 328385 w 3165928"/>
                <a:gd name="connsiteY128" fmla="*/ 2710543 h 5348514"/>
                <a:gd name="connsiteX129" fmla="*/ 175985 w 3165928"/>
                <a:gd name="connsiteY129" fmla="*/ 2775857 h 5348514"/>
                <a:gd name="connsiteX130" fmla="*/ 154214 w 3165928"/>
                <a:gd name="connsiteY130" fmla="*/ 2775857 h 5348514"/>
                <a:gd name="connsiteX131" fmla="*/ 143328 w 3165928"/>
                <a:gd name="connsiteY131" fmla="*/ 2743200 h 5348514"/>
                <a:gd name="connsiteX132" fmla="*/ 78014 w 3165928"/>
                <a:gd name="connsiteY132" fmla="*/ 2754086 h 5348514"/>
                <a:gd name="connsiteX133" fmla="*/ 1814 w 3165928"/>
                <a:gd name="connsiteY133" fmla="*/ 2732315 h 5348514"/>
                <a:gd name="connsiteX134" fmla="*/ 88899 w 3165928"/>
                <a:gd name="connsiteY134" fmla="*/ 2688772 h 5348514"/>
                <a:gd name="connsiteX135" fmla="*/ 263071 w 3165928"/>
                <a:gd name="connsiteY135" fmla="*/ 2612572 h 5348514"/>
                <a:gd name="connsiteX136" fmla="*/ 273957 w 3165928"/>
                <a:gd name="connsiteY136" fmla="*/ 2503715 h 5348514"/>
                <a:gd name="connsiteX137" fmla="*/ 154214 w 3165928"/>
                <a:gd name="connsiteY137" fmla="*/ 2492829 h 5348514"/>
                <a:gd name="connsiteX138" fmla="*/ 273957 w 3165928"/>
                <a:gd name="connsiteY138" fmla="*/ 2438400 h 5348514"/>
                <a:gd name="connsiteX139" fmla="*/ 622299 w 3165928"/>
                <a:gd name="connsiteY139" fmla="*/ 2329543 h 5348514"/>
                <a:gd name="connsiteX140" fmla="*/ 872671 w 3165928"/>
                <a:gd name="connsiteY140" fmla="*/ 2177143 h 5348514"/>
                <a:gd name="connsiteX141" fmla="*/ 1014185 w 3165928"/>
                <a:gd name="connsiteY141" fmla="*/ 2035629 h 5348514"/>
                <a:gd name="connsiteX142" fmla="*/ 1101271 w 3165928"/>
                <a:gd name="connsiteY142" fmla="*/ 1621972 h 5348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3165928" h="5348514">
                  <a:moveTo>
                    <a:pt x="1101271" y="1621972"/>
                  </a:moveTo>
                  <a:cubicBezTo>
                    <a:pt x="1094014" y="1545772"/>
                    <a:pt x="1005113" y="1592943"/>
                    <a:pt x="970642" y="1578429"/>
                  </a:cubicBezTo>
                  <a:cubicBezTo>
                    <a:pt x="936171" y="1563915"/>
                    <a:pt x="890813" y="1562100"/>
                    <a:pt x="894442" y="1534886"/>
                  </a:cubicBezTo>
                  <a:cubicBezTo>
                    <a:pt x="898071" y="1507672"/>
                    <a:pt x="961571" y="1445986"/>
                    <a:pt x="992414" y="1415143"/>
                  </a:cubicBezTo>
                  <a:cubicBezTo>
                    <a:pt x="1023257" y="1384300"/>
                    <a:pt x="1055913" y="1378857"/>
                    <a:pt x="1079499" y="1349829"/>
                  </a:cubicBezTo>
                  <a:cubicBezTo>
                    <a:pt x="1103085" y="1320801"/>
                    <a:pt x="1112157" y="1270001"/>
                    <a:pt x="1133928" y="1240972"/>
                  </a:cubicBezTo>
                  <a:cubicBezTo>
                    <a:pt x="1155700" y="1211943"/>
                    <a:pt x="1208314" y="1210128"/>
                    <a:pt x="1210128" y="1175657"/>
                  </a:cubicBezTo>
                  <a:cubicBezTo>
                    <a:pt x="1211942" y="1141186"/>
                    <a:pt x="1155700" y="1068614"/>
                    <a:pt x="1144814" y="1034143"/>
                  </a:cubicBezTo>
                  <a:cubicBezTo>
                    <a:pt x="1133928" y="999672"/>
                    <a:pt x="1148443" y="985157"/>
                    <a:pt x="1144814" y="968829"/>
                  </a:cubicBezTo>
                  <a:cubicBezTo>
                    <a:pt x="1141185" y="952501"/>
                    <a:pt x="1112156" y="963386"/>
                    <a:pt x="1123042" y="936172"/>
                  </a:cubicBezTo>
                  <a:cubicBezTo>
                    <a:pt x="1133928" y="908958"/>
                    <a:pt x="1195614" y="856343"/>
                    <a:pt x="1210128" y="805543"/>
                  </a:cubicBezTo>
                  <a:cubicBezTo>
                    <a:pt x="1224642" y="754743"/>
                    <a:pt x="1201057" y="662215"/>
                    <a:pt x="1210128" y="631372"/>
                  </a:cubicBezTo>
                  <a:cubicBezTo>
                    <a:pt x="1219199" y="600529"/>
                    <a:pt x="1253671" y="649515"/>
                    <a:pt x="1264557" y="620486"/>
                  </a:cubicBezTo>
                  <a:cubicBezTo>
                    <a:pt x="1275443" y="591457"/>
                    <a:pt x="1266371" y="520700"/>
                    <a:pt x="1275442" y="457200"/>
                  </a:cubicBezTo>
                  <a:cubicBezTo>
                    <a:pt x="1284513" y="393700"/>
                    <a:pt x="1306285" y="281214"/>
                    <a:pt x="1318985" y="239486"/>
                  </a:cubicBezTo>
                  <a:cubicBezTo>
                    <a:pt x="1331685" y="197758"/>
                    <a:pt x="1349828" y="221343"/>
                    <a:pt x="1351642" y="206829"/>
                  </a:cubicBezTo>
                  <a:cubicBezTo>
                    <a:pt x="1353456" y="192315"/>
                    <a:pt x="1315357" y="177800"/>
                    <a:pt x="1329871" y="152400"/>
                  </a:cubicBezTo>
                  <a:cubicBezTo>
                    <a:pt x="1344385" y="127000"/>
                    <a:pt x="1413328" y="67129"/>
                    <a:pt x="1438728" y="54429"/>
                  </a:cubicBezTo>
                  <a:cubicBezTo>
                    <a:pt x="1464128" y="41729"/>
                    <a:pt x="1460500" y="83457"/>
                    <a:pt x="1482271" y="76200"/>
                  </a:cubicBezTo>
                  <a:cubicBezTo>
                    <a:pt x="1504042" y="68943"/>
                    <a:pt x="1527629" y="21772"/>
                    <a:pt x="1569357" y="10886"/>
                  </a:cubicBezTo>
                  <a:cubicBezTo>
                    <a:pt x="1611085" y="0"/>
                    <a:pt x="1687285" y="3629"/>
                    <a:pt x="1732642" y="10886"/>
                  </a:cubicBezTo>
                  <a:cubicBezTo>
                    <a:pt x="1777999" y="18143"/>
                    <a:pt x="1812470" y="27215"/>
                    <a:pt x="1841499" y="54429"/>
                  </a:cubicBezTo>
                  <a:cubicBezTo>
                    <a:pt x="1870528" y="81643"/>
                    <a:pt x="1886857" y="150586"/>
                    <a:pt x="1906814" y="174172"/>
                  </a:cubicBezTo>
                  <a:cubicBezTo>
                    <a:pt x="1926771" y="197758"/>
                    <a:pt x="1950356" y="154215"/>
                    <a:pt x="1961242" y="195943"/>
                  </a:cubicBezTo>
                  <a:cubicBezTo>
                    <a:pt x="1972128" y="237671"/>
                    <a:pt x="1964871" y="382814"/>
                    <a:pt x="1972128" y="424543"/>
                  </a:cubicBezTo>
                  <a:cubicBezTo>
                    <a:pt x="1979385" y="466272"/>
                    <a:pt x="1997528" y="411844"/>
                    <a:pt x="2004785" y="446315"/>
                  </a:cubicBezTo>
                  <a:cubicBezTo>
                    <a:pt x="2012042" y="480786"/>
                    <a:pt x="2002971" y="580572"/>
                    <a:pt x="2015671" y="631372"/>
                  </a:cubicBezTo>
                  <a:cubicBezTo>
                    <a:pt x="2028371" y="682172"/>
                    <a:pt x="2077357" y="716644"/>
                    <a:pt x="2080985" y="751115"/>
                  </a:cubicBezTo>
                  <a:cubicBezTo>
                    <a:pt x="2084613" y="785586"/>
                    <a:pt x="2037442" y="792843"/>
                    <a:pt x="2037442" y="838200"/>
                  </a:cubicBezTo>
                  <a:cubicBezTo>
                    <a:pt x="2037442" y="883557"/>
                    <a:pt x="2062842" y="988786"/>
                    <a:pt x="2080985" y="1023257"/>
                  </a:cubicBezTo>
                  <a:cubicBezTo>
                    <a:pt x="2099128" y="1057728"/>
                    <a:pt x="2137228" y="1023258"/>
                    <a:pt x="2146299" y="1045029"/>
                  </a:cubicBezTo>
                  <a:cubicBezTo>
                    <a:pt x="2155371" y="1066801"/>
                    <a:pt x="2119085" y="1126672"/>
                    <a:pt x="2135414" y="1153886"/>
                  </a:cubicBezTo>
                  <a:cubicBezTo>
                    <a:pt x="2151743" y="1181100"/>
                    <a:pt x="2197100" y="1177472"/>
                    <a:pt x="2244271" y="1208315"/>
                  </a:cubicBezTo>
                  <a:cubicBezTo>
                    <a:pt x="2291442" y="1239158"/>
                    <a:pt x="2431142" y="1295400"/>
                    <a:pt x="2418442" y="1338943"/>
                  </a:cubicBezTo>
                  <a:cubicBezTo>
                    <a:pt x="2405742" y="1382486"/>
                    <a:pt x="2204357" y="1444172"/>
                    <a:pt x="2168071" y="1469572"/>
                  </a:cubicBezTo>
                  <a:cubicBezTo>
                    <a:pt x="2131785" y="1494972"/>
                    <a:pt x="2200728" y="1491343"/>
                    <a:pt x="2200728" y="1491343"/>
                  </a:cubicBezTo>
                  <a:cubicBezTo>
                    <a:pt x="2256971" y="1529443"/>
                    <a:pt x="2432957" y="1692729"/>
                    <a:pt x="2505528" y="1698172"/>
                  </a:cubicBezTo>
                  <a:cubicBezTo>
                    <a:pt x="2578099" y="1703615"/>
                    <a:pt x="2619829" y="1565729"/>
                    <a:pt x="2636157" y="1524000"/>
                  </a:cubicBezTo>
                  <a:cubicBezTo>
                    <a:pt x="2652485" y="1482271"/>
                    <a:pt x="2598056" y="1482271"/>
                    <a:pt x="2603499" y="1447800"/>
                  </a:cubicBezTo>
                  <a:cubicBezTo>
                    <a:pt x="2608942" y="1413329"/>
                    <a:pt x="2652485" y="1335315"/>
                    <a:pt x="2668814" y="1317172"/>
                  </a:cubicBezTo>
                  <a:cubicBezTo>
                    <a:pt x="2685143" y="1299029"/>
                    <a:pt x="2690585" y="1355272"/>
                    <a:pt x="2701471" y="1338943"/>
                  </a:cubicBezTo>
                  <a:cubicBezTo>
                    <a:pt x="2712357" y="1322614"/>
                    <a:pt x="2728685" y="1251857"/>
                    <a:pt x="2734128" y="1219200"/>
                  </a:cubicBezTo>
                  <a:cubicBezTo>
                    <a:pt x="2739571" y="1186543"/>
                    <a:pt x="2725057" y="1184728"/>
                    <a:pt x="2734128" y="1143000"/>
                  </a:cubicBezTo>
                  <a:cubicBezTo>
                    <a:pt x="2743199" y="1101272"/>
                    <a:pt x="2777671" y="972457"/>
                    <a:pt x="2788557" y="968829"/>
                  </a:cubicBezTo>
                  <a:cubicBezTo>
                    <a:pt x="2799443" y="965201"/>
                    <a:pt x="2774042" y="1106715"/>
                    <a:pt x="2799442" y="1121229"/>
                  </a:cubicBezTo>
                  <a:cubicBezTo>
                    <a:pt x="2824842" y="1135743"/>
                    <a:pt x="2888343" y="1072244"/>
                    <a:pt x="2940957" y="1055915"/>
                  </a:cubicBezTo>
                  <a:cubicBezTo>
                    <a:pt x="2993571" y="1039586"/>
                    <a:pt x="3078842" y="1025071"/>
                    <a:pt x="3115128" y="1023257"/>
                  </a:cubicBezTo>
                  <a:cubicBezTo>
                    <a:pt x="3151414" y="1021443"/>
                    <a:pt x="3165928" y="1032329"/>
                    <a:pt x="3158671" y="1045029"/>
                  </a:cubicBezTo>
                  <a:cubicBezTo>
                    <a:pt x="3151414" y="1057729"/>
                    <a:pt x="3082471" y="1086757"/>
                    <a:pt x="3071585" y="1099457"/>
                  </a:cubicBezTo>
                  <a:cubicBezTo>
                    <a:pt x="3060699" y="1112157"/>
                    <a:pt x="3104243" y="1103086"/>
                    <a:pt x="3093357" y="1121229"/>
                  </a:cubicBezTo>
                  <a:cubicBezTo>
                    <a:pt x="3082471" y="1139372"/>
                    <a:pt x="3044371" y="1179286"/>
                    <a:pt x="3006271" y="1208315"/>
                  </a:cubicBezTo>
                  <a:cubicBezTo>
                    <a:pt x="2968171" y="1237344"/>
                    <a:pt x="2891971" y="1264557"/>
                    <a:pt x="2864757" y="1295400"/>
                  </a:cubicBezTo>
                  <a:cubicBezTo>
                    <a:pt x="2837543" y="1326243"/>
                    <a:pt x="2835728" y="1364343"/>
                    <a:pt x="2842985" y="1393372"/>
                  </a:cubicBezTo>
                  <a:cubicBezTo>
                    <a:pt x="2850242" y="1422401"/>
                    <a:pt x="2911927" y="1436915"/>
                    <a:pt x="2908299" y="1469572"/>
                  </a:cubicBezTo>
                  <a:cubicBezTo>
                    <a:pt x="2904671" y="1502229"/>
                    <a:pt x="2842985" y="1569358"/>
                    <a:pt x="2821214" y="1589315"/>
                  </a:cubicBezTo>
                  <a:cubicBezTo>
                    <a:pt x="2799443" y="1609272"/>
                    <a:pt x="2801257" y="1547587"/>
                    <a:pt x="2777671" y="1589315"/>
                  </a:cubicBezTo>
                  <a:cubicBezTo>
                    <a:pt x="2754085" y="1631043"/>
                    <a:pt x="2706913" y="1772558"/>
                    <a:pt x="2679699" y="1839686"/>
                  </a:cubicBezTo>
                  <a:cubicBezTo>
                    <a:pt x="2652485" y="1906814"/>
                    <a:pt x="2637971" y="1952172"/>
                    <a:pt x="2614385" y="1992086"/>
                  </a:cubicBezTo>
                  <a:cubicBezTo>
                    <a:pt x="2590799" y="2032000"/>
                    <a:pt x="2563585" y="2075544"/>
                    <a:pt x="2538185" y="2079172"/>
                  </a:cubicBezTo>
                  <a:cubicBezTo>
                    <a:pt x="2512785" y="2082800"/>
                    <a:pt x="2501899" y="2051957"/>
                    <a:pt x="2461985" y="2013857"/>
                  </a:cubicBezTo>
                  <a:cubicBezTo>
                    <a:pt x="2422071" y="1975757"/>
                    <a:pt x="2344056" y="1901372"/>
                    <a:pt x="2298699" y="1850572"/>
                  </a:cubicBezTo>
                  <a:cubicBezTo>
                    <a:pt x="2253342" y="1799772"/>
                    <a:pt x="2209799" y="1703614"/>
                    <a:pt x="2189842" y="1709057"/>
                  </a:cubicBezTo>
                  <a:cubicBezTo>
                    <a:pt x="2169885" y="1714500"/>
                    <a:pt x="2188028" y="1819729"/>
                    <a:pt x="2178957" y="1883229"/>
                  </a:cubicBezTo>
                  <a:cubicBezTo>
                    <a:pt x="2169886" y="1946729"/>
                    <a:pt x="2159000" y="2057400"/>
                    <a:pt x="2135414" y="2090057"/>
                  </a:cubicBezTo>
                  <a:cubicBezTo>
                    <a:pt x="2111828" y="2122714"/>
                    <a:pt x="2050142" y="2059215"/>
                    <a:pt x="2037442" y="2079172"/>
                  </a:cubicBezTo>
                  <a:cubicBezTo>
                    <a:pt x="2024742" y="2099129"/>
                    <a:pt x="2042885" y="2157186"/>
                    <a:pt x="2059214" y="2209800"/>
                  </a:cubicBezTo>
                  <a:cubicBezTo>
                    <a:pt x="2075543" y="2262414"/>
                    <a:pt x="2111828" y="2322286"/>
                    <a:pt x="2135414" y="2394857"/>
                  </a:cubicBezTo>
                  <a:cubicBezTo>
                    <a:pt x="2159000" y="2467428"/>
                    <a:pt x="2191657" y="2461986"/>
                    <a:pt x="2200728" y="2645229"/>
                  </a:cubicBezTo>
                  <a:cubicBezTo>
                    <a:pt x="2209799" y="2828472"/>
                    <a:pt x="2200728" y="3205844"/>
                    <a:pt x="2189842" y="3494315"/>
                  </a:cubicBezTo>
                  <a:cubicBezTo>
                    <a:pt x="2178956" y="3782786"/>
                    <a:pt x="2157185" y="4127500"/>
                    <a:pt x="2135414" y="4376057"/>
                  </a:cubicBezTo>
                  <a:cubicBezTo>
                    <a:pt x="2113643" y="4624614"/>
                    <a:pt x="2068286" y="4856843"/>
                    <a:pt x="2059214" y="4985657"/>
                  </a:cubicBezTo>
                  <a:cubicBezTo>
                    <a:pt x="2050142" y="5114471"/>
                    <a:pt x="2090057" y="5119914"/>
                    <a:pt x="2080985" y="5148943"/>
                  </a:cubicBezTo>
                  <a:cubicBezTo>
                    <a:pt x="2071914" y="5177972"/>
                    <a:pt x="2006599" y="5145315"/>
                    <a:pt x="2004785" y="5159829"/>
                  </a:cubicBezTo>
                  <a:cubicBezTo>
                    <a:pt x="2002971" y="5174343"/>
                    <a:pt x="2073728" y="5207001"/>
                    <a:pt x="2070099" y="5236029"/>
                  </a:cubicBezTo>
                  <a:cubicBezTo>
                    <a:pt x="2066471" y="5265058"/>
                    <a:pt x="2004785" y="5321300"/>
                    <a:pt x="1983014" y="5334000"/>
                  </a:cubicBezTo>
                  <a:cubicBezTo>
                    <a:pt x="1961243" y="5346700"/>
                    <a:pt x="1957614" y="5312229"/>
                    <a:pt x="1939471" y="5312229"/>
                  </a:cubicBezTo>
                  <a:cubicBezTo>
                    <a:pt x="1921328" y="5312229"/>
                    <a:pt x="1892300" y="5334000"/>
                    <a:pt x="1874157" y="5334000"/>
                  </a:cubicBezTo>
                  <a:cubicBezTo>
                    <a:pt x="1856014" y="5334000"/>
                    <a:pt x="1850571" y="5332186"/>
                    <a:pt x="1830614" y="5312229"/>
                  </a:cubicBezTo>
                  <a:cubicBezTo>
                    <a:pt x="1810657" y="5292272"/>
                    <a:pt x="1790700" y="5232400"/>
                    <a:pt x="1754414" y="5214257"/>
                  </a:cubicBezTo>
                  <a:cubicBezTo>
                    <a:pt x="1718128" y="5196114"/>
                    <a:pt x="1654628" y="5216072"/>
                    <a:pt x="1612899" y="5203372"/>
                  </a:cubicBezTo>
                  <a:cubicBezTo>
                    <a:pt x="1571170" y="5190672"/>
                    <a:pt x="1536699" y="5154386"/>
                    <a:pt x="1504042" y="5138057"/>
                  </a:cubicBezTo>
                  <a:cubicBezTo>
                    <a:pt x="1471385" y="5121728"/>
                    <a:pt x="1422400" y="5139871"/>
                    <a:pt x="1416957" y="5105400"/>
                  </a:cubicBezTo>
                  <a:cubicBezTo>
                    <a:pt x="1411514" y="5070929"/>
                    <a:pt x="1451428" y="5003800"/>
                    <a:pt x="1471385" y="4931229"/>
                  </a:cubicBezTo>
                  <a:cubicBezTo>
                    <a:pt x="1491342" y="4858658"/>
                    <a:pt x="1516742" y="4724401"/>
                    <a:pt x="1536699" y="4669972"/>
                  </a:cubicBezTo>
                  <a:cubicBezTo>
                    <a:pt x="1556656" y="4615543"/>
                    <a:pt x="1589314" y="4630057"/>
                    <a:pt x="1591128" y="4604657"/>
                  </a:cubicBezTo>
                  <a:cubicBezTo>
                    <a:pt x="1592942" y="4579257"/>
                    <a:pt x="1554842" y="4575629"/>
                    <a:pt x="1547585" y="4517572"/>
                  </a:cubicBezTo>
                  <a:cubicBezTo>
                    <a:pt x="1540328" y="4459515"/>
                    <a:pt x="1551213" y="4377872"/>
                    <a:pt x="1547585" y="4256315"/>
                  </a:cubicBezTo>
                  <a:cubicBezTo>
                    <a:pt x="1543957" y="4134758"/>
                    <a:pt x="1533071" y="3833586"/>
                    <a:pt x="1525814" y="3788229"/>
                  </a:cubicBezTo>
                  <a:cubicBezTo>
                    <a:pt x="1518557" y="3742872"/>
                    <a:pt x="1533071" y="3858986"/>
                    <a:pt x="1504042" y="3984172"/>
                  </a:cubicBezTo>
                  <a:cubicBezTo>
                    <a:pt x="1475013" y="4109358"/>
                    <a:pt x="1406070" y="4379686"/>
                    <a:pt x="1351642" y="4539343"/>
                  </a:cubicBezTo>
                  <a:cubicBezTo>
                    <a:pt x="1297214" y="4699000"/>
                    <a:pt x="1208314" y="4853215"/>
                    <a:pt x="1177471" y="4942115"/>
                  </a:cubicBezTo>
                  <a:cubicBezTo>
                    <a:pt x="1146628" y="5031015"/>
                    <a:pt x="1188356" y="5052786"/>
                    <a:pt x="1166585" y="5072743"/>
                  </a:cubicBezTo>
                  <a:cubicBezTo>
                    <a:pt x="1144814" y="5092700"/>
                    <a:pt x="1072242" y="5047343"/>
                    <a:pt x="1046842" y="5061857"/>
                  </a:cubicBezTo>
                  <a:cubicBezTo>
                    <a:pt x="1021442" y="5076371"/>
                    <a:pt x="1041399" y="5145315"/>
                    <a:pt x="1014185" y="5159829"/>
                  </a:cubicBezTo>
                  <a:cubicBezTo>
                    <a:pt x="986971" y="5174343"/>
                    <a:pt x="883557" y="5148943"/>
                    <a:pt x="883557" y="5148943"/>
                  </a:cubicBezTo>
                  <a:cubicBezTo>
                    <a:pt x="843643" y="5145314"/>
                    <a:pt x="798285" y="5125357"/>
                    <a:pt x="774699" y="5138057"/>
                  </a:cubicBezTo>
                  <a:cubicBezTo>
                    <a:pt x="751113" y="5150757"/>
                    <a:pt x="742042" y="5225143"/>
                    <a:pt x="742042" y="5225143"/>
                  </a:cubicBezTo>
                  <a:cubicBezTo>
                    <a:pt x="731156" y="5254172"/>
                    <a:pt x="725713" y="5292272"/>
                    <a:pt x="709385" y="5312229"/>
                  </a:cubicBezTo>
                  <a:cubicBezTo>
                    <a:pt x="693057" y="5332186"/>
                    <a:pt x="660399" y="5341258"/>
                    <a:pt x="644071" y="5344886"/>
                  </a:cubicBezTo>
                  <a:cubicBezTo>
                    <a:pt x="627743" y="5348514"/>
                    <a:pt x="622300" y="5341257"/>
                    <a:pt x="611414" y="5334000"/>
                  </a:cubicBezTo>
                  <a:cubicBezTo>
                    <a:pt x="600528" y="5326743"/>
                    <a:pt x="589643" y="5301343"/>
                    <a:pt x="578757" y="5301343"/>
                  </a:cubicBezTo>
                  <a:cubicBezTo>
                    <a:pt x="567871" y="5301343"/>
                    <a:pt x="560613" y="5328557"/>
                    <a:pt x="546099" y="5334000"/>
                  </a:cubicBezTo>
                  <a:cubicBezTo>
                    <a:pt x="531585" y="5339443"/>
                    <a:pt x="506185" y="5343071"/>
                    <a:pt x="491671" y="5334000"/>
                  </a:cubicBezTo>
                  <a:cubicBezTo>
                    <a:pt x="477157" y="5324929"/>
                    <a:pt x="453571" y="5299529"/>
                    <a:pt x="459014" y="5279572"/>
                  </a:cubicBezTo>
                  <a:cubicBezTo>
                    <a:pt x="464457" y="5259615"/>
                    <a:pt x="504371" y="5230586"/>
                    <a:pt x="524328" y="5214257"/>
                  </a:cubicBezTo>
                  <a:cubicBezTo>
                    <a:pt x="544285" y="5197928"/>
                    <a:pt x="564243" y="5197928"/>
                    <a:pt x="578757" y="5181600"/>
                  </a:cubicBezTo>
                  <a:cubicBezTo>
                    <a:pt x="593271" y="5165272"/>
                    <a:pt x="615043" y="5130800"/>
                    <a:pt x="611414" y="5116286"/>
                  </a:cubicBezTo>
                  <a:cubicBezTo>
                    <a:pt x="607785" y="5101772"/>
                    <a:pt x="560614" y="5107215"/>
                    <a:pt x="556985" y="5094515"/>
                  </a:cubicBezTo>
                  <a:cubicBezTo>
                    <a:pt x="553356" y="5081815"/>
                    <a:pt x="596899" y="5061857"/>
                    <a:pt x="589642" y="5040086"/>
                  </a:cubicBezTo>
                  <a:cubicBezTo>
                    <a:pt x="582385" y="5018315"/>
                    <a:pt x="527956" y="5000171"/>
                    <a:pt x="513442" y="4963886"/>
                  </a:cubicBezTo>
                  <a:cubicBezTo>
                    <a:pt x="498928" y="4927601"/>
                    <a:pt x="489857" y="4889500"/>
                    <a:pt x="502557" y="4822372"/>
                  </a:cubicBezTo>
                  <a:cubicBezTo>
                    <a:pt x="515257" y="4755244"/>
                    <a:pt x="555171" y="4671786"/>
                    <a:pt x="589642" y="4561115"/>
                  </a:cubicBezTo>
                  <a:cubicBezTo>
                    <a:pt x="624113" y="4450444"/>
                    <a:pt x="678542" y="4278086"/>
                    <a:pt x="709385" y="4158343"/>
                  </a:cubicBezTo>
                  <a:cubicBezTo>
                    <a:pt x="740228" y="4038600"/>
                    <a:pt x="729342" y="4011386"/>
                    <a:pt x="774699" y="3842657"/>
                  </a:cubicBezTo>
                  <a:cubicBezTo>
                    <a:pt x="820056" y="3673929"/>
                    <a:pt x="923471" y="3311072"/>
                    <a:pt x="981528" y="3145972"/>
                  </a:cubicBezTo>
                  <a:cubicBezTo>
                    <a:pt x="1039585" y="2980872"/>
                    <a:pt x="1092199" y="2939143"/>
                    <a:pt x="1123042" y="2852057"/>
                  </a:cubicBezTo>
                  <a:cubicBezTo>
                    <a:pt x="1153885" y="2764971"/>
                    <a:pt x="1153885" y="2681514"/>
                    <a:pt x="1166585" y="2623457"/>
                  </a:cubicBezTo>
                  <a:cubicBezTo>
                    <a:pt x="1179285" y="2565400"/>
                    <a:pt x="1191985" y="2527301"/>
                    <a:pt x="1199242" y="2503715"/>
                  </a:cubicBezTo>
                  <a:cubicBezTo>
                    <a:pt x="1206499" y="2480129"/>
                    <a:pt x="1210128" y="2481943"/>
                    <a:pt x="1210128" y="2481943"/>
                  </a:cubicBezTo>
                  <a:cubicBezTo>
                    <a:pt x="1230085" y="2440214"/>
                    <a:pt x="1302657" y="2302329"/>
                    <a:pt x="1318985" y="2253343"/>
                  </a:cubicBezTo>
                  <a:cubicBezTo>
                    <a:pt x="1335313" y="2204357"/>
                    <a:pt x="1318985" y="2200729"/>
                    <a:pt x="1308099" y="2188029"/>
                  </a:cubicBezTo>
                  <a:cubicBezTo>
                    <a:pt x="1297213" y="2175329"/>
                    <a:pt x="1269999" y="2180772"/>
                    <a:pt x="1253671" y="2177143"/>
                  </a:cubicBezTo>
                  <a:cubicBezTo>
                    <a:pt x="1237343" y="2173514"/>
                    <a:pt x="1222828" y="2162628"/>
                    <a:pt x="1210128" y="2166257"/>
                  </a:cubicBezTo>
                  <a:cubicBezTo>
                    <a:pt x="1197428" y="2169886"/>
                    <a:pt x="1179285" y="2226129"/>
                    <a:pt x="1177471" y="2198915"/>
                  </a:cubicBezTo>
                  <a:cubicBezTo>
                    <a:pt x="1175657" y="2171701"/>
                    <a:pt x="1222828" y="1984829"/>
                    <a:pt x="1199242" y="2002972"/>
                  </a:cubicBezTo>
                  <a:cubicBezTo>
                    <a:pt x="1175656" y="2021115"/>
                    <a:pt x="1132114" y="2231572"/>
                    <a:pt x="1035957" y="2307772"/>
                  </a:cubicBezTo>
                  <a:cubicBezTo>
                    <a:pt x="939800" y="2383972"/>
                    <a:pt x="718456" y="2403929"/>
                    <a:pt x="622299" y="2460172"/>
                  </a:cubicBezTo>
                  <a:cubicBezTo>
                    <a:pt x="526142" y="2516415"/>
                    <a:pt x="508000" y="2603501"/>
                    <a:pt x="459014" y="2645229"/>
                  </a:cubicBezTo>
                  <a:cubicBezTo>
                    <a:pt x="410028" y="2686957"/>
                    <a:pt x="375556" y="2688772"/>
                    <a:pt x="328385" y="2710543"/>
                  </a:cubicBezTo>
                  <a:cubicBezTo>
                    <a:pt x="281214" y="2732314"/>
                    <a:pt x="205014" y="2764971"/>
                    <a:pt x="175985" y="2775857"/>
                  </a:cubicBezTo>
                  <a:cubicBezTo>
                    <a:pt x="146956" y="2786743"/>
                    <a:pt x="159657" y="2781300"/>
                    <a:pt x="154214" y="2775857"/>
                  </a:cubicBezTo>
                  <a:cubicBezTo>
                    <a:pt x="148771" y="2770414"/>
                    <a:pt x="156028" y="2746829"/>
                    <a:pt x="143328" y="2743200"/>
                  </a:cubicBezTo>
                  <a:cubicBezTo>
                    <a:pt x="130628" y="2739572"/>
                    <a:pt x="101600" y="2755900"/>
                    <a:pt x="78014" y="2754086"/>
                  </a:cubicBezTo>
                  <a:cubicBezTo>
                    <a:pt x="54428" y="2752272"/>
                    <a:pt x="0" y="2743200"/>
                    <a:pt x="1814" y="2732315"/>
                  </a:cubicBezTo>
                  <a:cubicBezTo>
                    <a:pt x="3628" y="2721430"/>
                    <a:pt x="45356" y="2708729"/>
                    <a:pt x="88899" y="2688772"/>
                  </a:cubicBezTo>
                  <a:cubicBezTo>
                    <a:pt x="132442" y="2668815"/>
                    <a:pt x="232228" y="2643415"/>
                    <a:pt x="263071" y="2612572"/>
                  </a:cubicBezTo>
                  <a:cubicBezTo>
                    <a:pt x="293914" y="2581729"/>
                    <a:pt x="292100" y="2523672"/>
                    <a:pt x="273957" y="2503715"/>
                  </a:cubicBezTo>
                  <a:cubicBezTo>
                    <a:pt x="255814" y="2483758"/>
                    <a:pt x="154214" y="2503715"/>
                    <a:pt x="154214" y="2492829"/>
                  </a:cubicBezTo>
                  <a:cubicBezTo>
                    <a:pt x="154214" y="2481943"/>
                    <a:pt x="195943" y="2465614"/>
                    <a:pt x="273957" y="2438400"/>
                  </a:cubicBezTo>
                  <a:cubicBezTo>
                    <a:pt x="351971" y="2411186"/>
                    <a:pt x="522513" y="2373086"/>
                    <a:pt x="622299" y="2329543"/>
                  </a:cubicBezTo>
                  <a:cubicBezTo>
                    <a:pt x="722085" y="2286000"/>
                    <a:pt x="807357" y="2226129"/>
                    <a:pt x="872671" y="2177143"/>
                  </a:cubicBezTo>
                  <a:cubicBezTo>
                    <a:pt x="937985" y="2128157"/>
                    <a:pt x="976085" y="2126343"/>
                    <a:pt x="1014185" y="2035629"/>
                  </a:cubicBezTo>
                  <a:cubicBezTo>
                    <a:pt x="1052285" y="1944915"/>
                    <a:pt x="1108528" y="1698172"/>
                    <a:pt x="1101271" y="1621972"/>
                  </a:cubicBez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6" name="Image 65" descr="bonne_annee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1860000">
            <a:off x="1697328" y="546784"/>
            <a:ext cx="3048000" cy="1333500"/>
          </a:xfrm>
          <a:prstGeom prst="rect">
            <a:avLst/>
          </a:prstGeom>
        </p:spPr>
      </p:pic>
      <p:pic>
        <p:nvPicPr>
          <p:cNvPr id="67" name="Image 66" descr="bonne_annee.gif"/>
          <p:cNvPicPr>
            <a:picLocks noChangeAspect="1"/>
          </p:cNvPicPr>
          <p:nvPr/>
        </p:nvPicPr>
        <p:blipFill>
          <a:blip r:embed="rId22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-300000">
            <a:off x="5286380" y="1071546"/>
            <a:ext cx="3048000" cy="13335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324 C -0.00191 -0.02292 -0.05885 -0.00255 -0.07639 0.0162 C -0.09392 0.03495 -0.09913 0.09791 -0.10555 0.10902 C -0.11198 0.1199 -0.10833 0.09143 -0.11528 0.08194 C -0.12222 0.07268 -0.1368 0.0537 -0.14722 0.05347 C -0.15764 0.05301 -0.1717 0.0699 -0.17778 0.07939 C -0.18385 0.08865 -0.18073 0.10787 -0.18333 0.10902 C -0.18594 0.10995 -0.18767 0.08935 -0.19305 0.08564 C -0.19844 0.08217 -0.21024 0.08356 -0.21528 0.08773 C -0.22031 0.09189 -0.22153 0.11041 -0.22361 0.11088 C -0.22569 0.11134 -0.22309 0.09421 -0.22778 0.09027 C -0.23246 0.0868 -0.24722 0.08588 -0.25139 0.08958 C -0.25555 0.09305 -0.25 0.11134 -0.25278 0.1118 C -0.25555 0.11227 -0.26267 0.0949 -0.26805 0.09236 C -0.27344 0.08958 -0.28003 0.09259 -0.28472 0.09583 C -0.28941 0.09953 -0.3 0.10694 -0.29583 0.11273 C -0.29166 0.11852 -0.29809 0.12639 -0.25972 0.13032 C -0.22135 0.13426 -0.1085 0.15833 -0.06528 0.13588 C -0.02205 0.11365 0.00191 0.01666 -1.94444E-6 -0.00324 Z " pathEditMode="relative" rAng="0" ptsTypes="aaaaaaaaaaaaaaaaaaa">
                                      <p:cBhvr>
                                        <p:cTn id="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7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C 0.01128 -0.02245 0.0335 -0.01111 0.04722 -0.00116 C 0.06093 0.00903 0.07482 0.03889 0.08194 0.06042 C 0.08906 0.08217 0.08732 0.12523 0.09027 0.12893 C 0.09323 0.13241 0.09375 0.09282 0.1 0.08194 C 0.10625 0.07106 0.11979 0.06042 0.12777 0.06342 C 0.13576 0.06643 0.14444 0.08842 0.14861 0.09954 C 0.15277 0.11088 0.15087 0.13079 0.15277 0.13079 C 0.15468 0.13079 0.15486 0.10671 0.15972 0.10046 C 0.16458 0.09421 0.17795 0.08981 0.18194 0.09375 C 0.18593 0.09745 0.18316 0.11713 0.18333 0.12292 C 0.1835 0.12893 0.18177 0.13264 0.18333 0.12893 C 0.18489 0.125 0.18732 0.10579 0.19305 0.10046 C 0.19878 0.09514 0.21232 0.09167 0.21805 0.09653 C 0.22378 0.10139 0.24566 0.12014 0.22777 0.12986 C 0.20989 0.13935 0.1526 0.15324 0.11111 0.15417 C 0.06962 0.15509 -0.00295 0.16088 -0.02084 0.13472 C -0.03872 0.1088 -0.01129 0.02245 3.05556E-6 1.11111E-6 Z " pathEditMode="relative" rAng="0" ptsTypes="aaaaaaaaaaaaaaaaaa">
                                      <p:cBhvr>
                                        <p:cTn id="1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" y="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2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2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1" name="Image 40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Forme libre 41"/>
          <p:cNvSpPr/>
          <p:nvPr/>
        </p:nvSpPr>
        <p:spPr>
          <a:xfrm>
            <a:off x="4000496" y="2357430"/>
            <a:ext cx="857256" cy="2608028"/>
          </a:xfrm>
          <a:custGeom>
            <a:avLst/>
            <a:gdLst>
              <a:gd name="connsiteX0" fmla="*/ 1318986 w 3458029"/>
              <a:gd name="connsiteY0" fmla="*/ 1340757 h 6711042"/>
              <a:gd name="connsiteX1" fmla="*/ 1308100 w 3458029"/>
              <a:gd name="connsiteY1" fmla="*/ 1416957 h 6711042"/>
              <a:gd name="connsiteX2" fmla="*/ 1253672 w 3458029"/>
              <a:gd name="connsiteY2" fmla="*/ 1406071 h 6711042"/>
              <a:gd name="connsiteX3" fmla="*/ 1188357 w 3458029"/>
              <a:gd name="connsiteY3" fmla="*/ 1525814 h 6711042"/>
              <a:gd name="connsiteX4" fmla="*/ 1101272 w 3458029"/>
              <a:gd name="connsiteY4" fmla="*/ 1536700 h 6711042"/>
              <a:gd name="connsiteX5" fmla="*/ 883557 w 3458029"/>
              <a:gd name="connsiteY5" fmla="*/ 1656443 h 6711042"/>
              <a:gd name="connsiteX6" fmla="*/ 742043 w 3458029"/>
              <a:gd name="connsiteY6" fmla="*/ 1993900 h 6711042"/>
              <a:gd name="connsiteX7" fmla="*/ 676729 w 3458029"/>
              <a:gd name="connsiteY7" fmla="*/ 2146300 h 6711042"/>
              <a:gd name="connsiteX8" fmla="*/ 687615 w 3458029"/>
              <a:gd name="connsiteY8" fmla="*/ 2189843 h 6711042"/>
              <a:gd name="connsiteX9" fmla="*/ 633186 w 3458029"/>
              <a:gd name="connsiteY9" fmla="*/ 2309586 h 6711042"/>
              <a:gd name="connsiteX10" fmla="*/ 654957 w 3458029"/>
              <a:gd name="connsiteY10" fmla="*/ 2451100 h 6711042"/>
              <a:gd name="connsiteX11" fmla="*/ 676729 w 3458029"/>
              <a:gd name="connsiteY11" fmla="*/ 2549071 h 6711042"/>
              <a:gd name="connsiteX12" fmla="*/ 600529 w 3458029"/>
              <a:gd name="connsiteY12" fmla="*/ 2690586 h 6711042"/>
              <a:gd name="connsiteX13" fmla="*/ 611415 w 3458029"/>
              <a:gd name="connsiteY13" fmla="*/ 2766786 h 6711042"/>
              <a:gd name="connsiteX14" fmla="*/ 546100 w 3458029"/>
              <a:gd name="connsiteY14" fmla="*/ 2984500 h 6711042"/>
              <a:gd name="connsiteX15" fmla="*/ 524329 w 3458029"/>
              <a:gd name="connsiteY15" fmla="*/ 3158671 h 6711042"/>
              <a:gd name="connsiteX16" fmla="*/ 633186 w 3458029"/>
              <a:gd name="connsiteY16" fmla="*/ 3485243 h 6711042"/>
              <a:gd name="connsiteX17" fmla="*/ 709386 w 3458029"/>
              <a:gd name="connsiteY17" fmla="*/ 3648528 h 6711042"/>
              <a:gd name="connsiteX18" fmla="*/ 752929 w 3458029"/>
              <a:gd name="connsiteY18" fmla="*/ 3942443 h 6711042"/>
              <a:gd name="connsiteX19" fmla="*/ 850900 w 3458029"/>
              <a:gd name="connsiteY19" fmla="*/ 4356100 h 6711042"/>
              <a:gd name="connsiteX20" fmla="*/ 916215 w 3458029"/>
              <a:gd name="connsiteY20" fmla="*/ 4497614 h 6711042"/>
              <a:gd name="connsiteX21" fmla="*/ 927100 w 3458029"/>
              <a:gd name="connsiteY21" fmla="*/ 4682671 h 6711042"/>
              <a:gd name="connsiteX22" fmla="*/ 861786 w 3458029"/>
              <a:gd name="connsiteY22" fmla="*/ 4933043 h 6711042"/>
              <a:gd name="connsiteX23" fmla="*/ 807357 w 3458029"/>
              <a:gd name="connsiteY23" fmla="*/ 5139871 h 6711042"/>
              <a:gd name="connsiteX24" fmla="*/ 785586 w 3458029"/>
              <a:gd name="connsiteY24" fmla="*/ 5281386 h 6711042"/>
              <a:gd name="connsiteX25" fmla="*/ 731157 w 3458029"/>
              <a:gd name="connsiteY25" fmla="*/ 5390243 h 6711042"/>
              <a:gd name="connsiteX26" fmla="*/ 698500 w 3458029"/>
              <a:gd name="connsiteY26" fmla="*/ 5542643 h 6711042"/>
              <a:gd name="connsiteX27" fmla="*/ 622300 w 3458029"/>
              <a:gd name="connsiteY27" fmla="*/ 5618843 h 6711042"/>
              <a:gd name="connsiteX28" fmla="*/ 600529 w 3458029"/>
              <a:gd name="connsiteY28" fmla="*/ 5793014 h 6711042"/>
              <a:gd name="connsiteX29" fmla="*/ 567872 w 3458029"/>
              <a:gd name="connsiteY29" fmla="*/ 5858328 h 6711042"/>
              <a:gd name="connsiteX30" fmla="*/ 556986 w 3458029"/>
              <a:gd name="connsiteY30" fmla="*/ 5923643 h 6711042"/>
              <a:gd name="connsiteX31" fmla="*/ 491672 w 3458029"/>
              <a:gd name="connsiteY31" fmla="*/ 6021614 h 6711042"/>
              <a:gd name="connsiteX32" fmla="*/ 404586 w 3458029"/>
              <a:gd name="connsiteY32" fmla="*/ 6086928 h 6711042"/>
              <a:gd name="connsiteX33" fmla="*/ 382815 w 3458029"/>
              <a:gd name="connsiteY33" fmla="*/ 6141357 h 6711042"/>
              <a:gd name="connsiteX34" fmla="*/ 241300 w 3458029"/>
              <a:gd name="connsiteY34" fmla="*/ 6261100 h 6711042"/>
              <a:gd name="connsiteX35" fmla="*/ 78015 w 3458029"/>
              <a:gd name="connsiteY35" fmla="*/ 6380843 h 6711042"/>
              <a:gd name="connsiteX36" fmla="*/ 34472 w 3458029"/>
              <a:gd name="connsiteY36" fmla="*/ 6511471 h 6711042"/>
              <a:gd name="connsiteX37" fmla="*/ 12700 w 3458029"/>
              <a:gd name="connsiteY37" fmla="*/ 6555014 h 6711042"/>
              <a:gd name="connsiteX38" fmla="*/ 110672 w 3458029"/>
              <a:gd name="connsiteY38" fmla="*/ 6631214 h 6711042"/>
              <a:gd name="connsiteX39" fmla="*/ 284843 w 3458029"/>
              <a:gd name="connsiteY39" fmla="*/ 6707414 h 6711042"/>
              <a:gd name="connsiteX40" fmla="*/ 763815 w 3458029"/>
              <a:gd name="connsiteY40" fmla="*/ 6609443 h 6711042"/>
              <a:gd name="connsiteX41" fmla="*/ 916215 w 3458029"/>
              <a:gd name="connsiteY41" fmla="*/ 6424386 h 6711042"/>
              <a:gd name="connsiteX42" fmla="*/ 1123043 w 3458029"/>
              <a:gd name="connsiteY42" fmla="*/ 6348186 h 6711042"/>
              <a:gd name="connsiteX43" fmla="*/ 1199243 w 3458029"/>
              <a:gd name="connsiteY43" fmla="*/ 6217557 h 6711042"/>
              <a:gd name="connsiteX44" fmla="*/ 1199243 w 3458029"/>
              <a:gd name="connsiteY44" fmla="*/ 6119586 h 6711042"/>
              <a:gd name="connsiteX45" fmla="*/ 1253672 w 3458029"/>
              <a:gd name="connsiteY45" fmla="*/ 5999843 h 6711042"/>
              <a:gd name="connsiteX46" fmla="*/ 1231900 w 3458029"/>
              <a:gd name="connsiteY46" fmla="*/ 5890986 h 6711042"/>
              <a:gd name="connsiteX47" fmla="*/ 1275443 w 3458029"/>
              <a:gd name="connsiteY47" fmla="*/ 5782128 h 6711042"/>
              <a:gd name="connsiteX48" fmla="*/ 1395186 w 3458029"/>
              <a:gd name="connsiteY48" fmla="*/ 5640614 h 6711042"/>
              <a:gd name="connsiteX49" fmla="*/ 1449615 w 3458029"/>
              <a:gd name="connsiteY49" fmla="*/ 5564414 h 6711042"/>
              <a:gd name="connsiteX50" fmla="*/ 1482272 w 3458029"/>
              <a:gd name="connsiteY50" fmla="*/ 5651500 h 6711042"/>
              <a:gd name="connsiteX51" fmla="*/ 1438729 w 3458029"/>
              <a:gd name="connsiteY51" fmla="*/ 5673271 h 6711042"/>
              <a:gd name="connsiteX52" fmla="*/ 1547586 w 3458029"/>
              <a:gd name="connsiteY52" fmla="*/ 5738586 h 6711042"/>
              <a:gd name="connsiteX53" fmla="*/ 1656443 w 3458029"/>
              <a:gd name="connsiteY53" fmla="*/ 5793014 h 6711042"/>
              <a:gd name="connsiteX54" fmla="*/ 1645557 w 3458029"/>
              <a:gd name="connsiteY54" fmla="*/ 5945414 h 6711042"/>
              <a:gd name="connsiteX55" fmla="*/ 1623786 w 3458029"/>
              <a:gd name="connsiteY55" fmla="*/ 6097814 h 6711042"/>
              <a:gd name="connsiteX56" fmla="*/ 1602015 w 3458029"/>
              <a:gd name="connsiteY56" fmla="*/ 6217557 h 6711042"/>
              <a:gd name="connsiteX57" fmla="*/ 1765300 w 3458029"/>
              <a:gd name="connsiteY57" fmla="*/ 6326414 h 6711042"/>
              <a:gd name="connsiteX58" fmla="*/ 2102757 w 3458029"/>
              <a:gd name="connsiteY58" fmla="*/ 6315528 h 6711042"/>
              <a:gd name="connsiteX59" fmla="*/ 2189843 w 3458029"/>
              <a:gd name="connsiteY59" fmla="*/ 6206671 h 6711042"/>
              <a:gd name="connsiteX60" fmla="*/ 2200729 w 3458029"/>
              <a:gd name="connsiteY60" fmla="*/ 6065157 h 6711042"/>
              <a:gd name="connsiteX61" fmla="*/ 2113643 w 3458029"/>
              <a:gd name="connsiteY61" fmla="*/ 5847443 h 6711042"/>
              <a:gd name="connsiteX62" fmla="*/ 2168072 w 3458029"/>
              <a:gd name="connsiteY62" fmla="*/ 5782128 h 6711042"/>
              <a:gd name="connsiteX63" fmla="*/ 2178957 w 3458029"/>
              <a:gd name="connsiteY63" fmla="*/ 5553528 h 6711042"/>
              <a:gd name="connsiteX64" fmla="*/ 1993900 w 3458029"/>
              <a:gd name="connsiteY64" fmla="*/ 5455557 h 6711042"/>
              <a:gd name="connsiteX65" fmla="*/ 1993900 w 3458029"/>
              <a:gd name="connsiteY65" fmla="*/ 5357586 h 6711042"/>
              <a:gd name="connsiteX66" fmla="*/ 1917700 w 3458029"/>
              <a:gd name="connsiteY66" fmla="*/ 5216071 h 6711042"/>
              <a:gd name="connsiteX67" fmla="*/ 1950357 w 3458029"/>
              <a:gd name="connsiteY67" fmla="*/ 5074557 h 6711042"/>
              <a:gd name="connsiteX68" fmla="*/ 1808843 w 3458029"/>
              <a:gd name="connsiteY68" fmla="*/ 4922157 h 6711042"/>
              <a:gd name="connsiteX69" fmla="*/ 1874157 w 3458029"/>
              <a:gd name="connsiteY69" fmla="*/ 4845957 h 6711042"/>
              <a:gd name="connsiteX70" fmla="*/ 1841500 w 3458029"/>
              <a:gd name="connsiteY70" fmla="*/ 4617357 h 6711042"/>
              <a:gd name="connsiteX71" fmla="*/ 2015672 w 3458029"/>
              <a:gd name="connsiteY71" fmla="*/ 4225471 h 6711042"/>
              <a:gd name="connsiteX72" fmla="*/ 2168072 w 3458029"/>
              <a:gd name="connsiteY72" fmla="*/ 3888014 h 6711042"/>
              <a:gd name="connsiteX73" fmla="*/ 2211615 w 3458029"/>
              <a:gd name="connsiteY73" fmla="*/ 3681186 h 6711042"/>
              <a:gd name="connsiteX74" fmla="*/ 2298700 w 3458029"/>
              <a:gd name="connsiteY74" fmla="*/ 3583214 h 6711042"/>
              <a:gd name="connsiteX75" fmla="*/ 2429329 w 3458029"/>
              <a:gd name="connsiteY75" fmla="*/ 3354614 h 6711042"/>
              <a:gd name="connsiteX76" fmla="*/ 2461986 w 3458029"/>
              <a:gd name="connsiteY76" fmla="*/ 3256643 h 6711042"/>
              <a:gd name="connsiteX77" fmla="*/ 2559957 w 3458029"/>
              <a:gd name="connsiteY77" fmla="*/ 3245757 h 6711042"/>
              <a:gd name="connsiteX78" fmla="*/ 2614386 w 3458029"/>
              <a:gd name="connsiteY78" fmla="*/ 3234871 h 6711042"/>
              <a:gd name="connsiteX79" fmla="*/ 2636157 w 3458029"/>
              <a:gd name="connsiteY79" fmla="*/ 3398157 h 6711042"/>
              <a:gd name="connsiteX80" fmla="*/ 2690586 w 3458029"/>
              <a:gd name="connsiteY80" fmla="*/ 3626757 h 6711042"/>
              <a:gd name="connsiteX81" fmla="*/ 2745015 w 3458029"/>
              <a:gd name="connsiteY81" fmla="*/ 3811814 h 6711042"/>
              <a:gd name="connsiteX82" fmla="*/ 2940957 w 3458029"/>
              <a:gd name="connsiteY82" fmla="*/ 3768271 h 6711042"/>
              <a:gd name="connsiteX83" fmla="*/ 3115129 w 3458029"/>
              <a:gd name="connsiteY83" fmla="*/ 3735614 h 6711042"/>
              <a:gd name="connsiteX84" fmla="*/ 3191329 w 3458029"/>
              <a:gd name="connsiteY84" fmla="*/ 3681186 h 6711042"/>
              <a:gd name="connsiteX85" fmla="*/ 3147786 w 3458029"/>
              <a:gd name="connsiteY85" fmla="*/ 3507014 h 6711042"/>
              <a:gd name="connsiteX86" fmla="*/ 3115129 w 3458029"/>
              <a:gd name="connsiteY86" fmla="*/ 3311071 h 6711042"/>
              <a:gd name="connsiteX87" fmla="*/ 3245757 w 3458029"/>
              <a:gd name="connsiteY87" fmla="*/ 3332843 h 6711042"/>
              <a:gd name="connsiteX88" fmla="*/ 3430815 w 3458029"/>
              <a:gd name="connsiteY88" fmla="*/ 3300186 h 6711042"/>
              <a:gd name="connsiteX89" fmla="*/ 3409043 w 3458029"/>
              <a:gd name="connsiteY89" fmla="*/ 3071586 h 6711042"/>
              <a:gd name="connsiteX90" fmla="*/ 3321957 w 3458029"/>
              <a:gd name="connsiteY90" fmla="*/ 2592614 h 6711042"/>
              <a:gd name="connsiteX91" fmla="*/ 3169557 w 3458029"/>
              <a:gd name="connsiteY91" fmla="*/ 2070100 h 6711042"/>
              <a:gd name="connsiteX92" fmla="*/ 2995386 w 3458029"/>
              <a:gd name="connsiteY92" fmla="*/ 1710871 h 6711042"/>
              <a:gd name="connsiteX93" fmla="*/ 2908300 w 3458029"/>
              <a:gd name="connsiteY93" fmla="*/ 1525814 h 6711042"/>
              <a:gd name="connsiteX94" fmla="*/ 2755900 w 3458029"/>
              <a:gd name="connsiteY94" fmla="*/ 1384300 h 6711042"/>
              <a:gd name="connsiteX95" fmla="*/ 2396672 w 3458029"/>
              <a:gd name="connsiteY95" fmla="*/ 1362528 h 6711042"/>
              <a:gd name="connsiteX96" fmla="*/ 2168072 w 3458029"/>
              <a:gd name="connsiteY96" fmla="*/ 1351643 h 6711042"/>
              <a:gd name="connsiteX97" fmla="*/ 2091872 w 3458029"/>
              <a:gd name="connsiteY97" fmla="*/ 1351643 h 6711042"/>
              <a:gd name="connsiteX98" fmla="*/ 2037443 w 3458029"/>
              <a:gd name="connsiteY98" fmla="*/ 1286328 h 6711042"/>
              <a:gd name="connsiteX99" fmla="*/ 1993900 w 3458029"/>
              <a:gd name="connsiteY99" fmla="*/ 1231900 h 6711042"/>
              <a:gd name="connsiteX100" fmla="*/ 2015672 w 3458029"/>
              <a:gd name="connsiteY100" fmla="*/ 1133928 h 6711042"/>
              <a:gd name="connsiteX101" fmla="*/ 2091872 w 3458029"/>
              <a:gd name="connsiteY101" fmla="*/ 1035957 h 6711042"/>
              <a:gd name="connsiteX102" fmla="*/ 2200729 w 3458029"/>
              <a:gd name="connsiteY102" fmla="*/ 927100 h 6711042"/>
              <a:gd name="connsiteX103" fmla="*/ 2211615 w 3458029"/>
              <a:gd name="connsiteY103" fmla="*/ 796471 h 6711042"/>
              <a:gd name="connsiteX104" fmla="*/ 2244272 w 3458029"/>
              <a:gd name="connsiteY104" fmla="*/ 535214 h 6711042"/>
              <a:gd name="connsiteX105" fmla="*/ 2091872 w 3458029"/>
              <a:gd name="connsiteY105" fmla="*/ 273957 h 6711042"/>
              <a:gd name="connsiteX106" fmla="*/ 1808843 w 3458029"/>
              <a:gd name="connsiteY106" fmla="*/ 99786 h 6711042"/>
              <a:gd name="connsiteX107" fmla="*/ 1645557 w 3458029"/>
              <a:gd name="connsiteY107" fmla="*/ 56243 h 6711042"/>
              <a:gd name="connsiteX108" fmla="*/ 1558472 w 3458029"/>
              <a:gd name="connsiteY108" fmla="*/ 1814 h 6711042"/>
              <a:gd name="connsiteX109" fmla="*/ 1340757 w 3458029"/>
              <a:gd name="connsiteY109" fmla="*/ 67128 h 6711042"/>
              <a:gd name="connsiteX110" fmla="*/ 1329872 w 3458029"/>
              <a:gd name="connsiteY110" fmla="*/ 88900 h 6711042"/>
              <a:gd name="connsiteX111" fmla="*/ 1231900 w 3458029"/>
              <a:gd name="connsiteY111" fmla="*/ 154214 h 6711042"/>
              <a:gd name="connsiteX112" fmla="*/ 1155700 w 3458029"/>
              <a:gd name="connsiteY112" fmla="*/ 208643 h 6711042"/>
              <a:gd name="connsiteX113" fmla="*/ 1068615 w 3458029"/>
              <a:gd name="connsiteY113" fmla="*/ 284843 h 6711042"/>
              <a:gd name="connsiteX114" fmla="*/ 1144815 w 3458029"/>
              <a:gd name="connsiteY114" fmla="*/ 295728 h 6711042"/>
              <a:gd name="connsiteX115" fmla="*/ 1101272 w 3458029"/>
              <a:gd name="connsiteY115" fmla="*/ 371928 h 6711042"/>
              <a:gd name="connsiteX116" fmla="*/ 1057729 w 3458029"/>
              <a:gd name="connsiteY116" fmla="*/ 459014 h 6711042"/>
              <a:gd name="connsiteX117" fmla="*/ 1025072 w 3458029"/>
              <a:gd name="connsiteY117" fmla="*/ 622300 h 6711042"/>
              <a:gd name="connsiteX118" fmla="*/ 1068615 w 3458029"/>
              <a:gd name="connsiteY118" fmla="*/ 774700 h 6711042"/>
              <a:gd name="connsiteX119" fmla="*/ 981529 w 3458029"/>
              <a:gd name="connsiteY119" fmla="*/ 905328 h 6711042"/>
              <a:gd name="connsiteX120" fmla="*/ 1090386 w 3458029"/>
              <a:gd name="connsiteY120" fmla="*/ 1025071 h 6711042"/>
              <a:gd name="connsiteX121" fmla="*/ 1123043 w 3458029"/>
              <a:gd name="connsiteY121" fmla="*/ 1133928 h 6711042"/>
              <a:gd name="connsiteX122" fmla="*/ 1221015 w 3458029"/>
              <a:gd name="connsiteY122" fmla="*/ 1221014 h 6711042"/>
              <a:gd name="connsiteX123" fmla="*/ 1275443 w 3458029"/>
              <a:gd name="connsiteY123" fmla="*/ 1297214 h 6711042"/>
              <a:gd name="connsiteX124" fmla="*/ 1318986 w 3458029"/>
              <a:gd name="connsiteY124" fmla="*/ 1340757 h 671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3458029" h="6711042">
                <a:moveTo>
                  <a:pt x="1318986" y="1340757"/>
                </a:moveTo>
                <a:cubicBezTo>
                  <a:pt x="1318986" y="1373414"/>
                  <a:pt x="1318986" y="1406071"/>
                  <a:pt x="1308100" y="1416957"/>
                </a:cubicBezTo>
                <a:cubicBezTo>
                  <a:pt x="1297214" y="1427843"/>
                  <a:pt x="1273629" y="1387928"/>
                  <a:pt x="1253672" y="1406071"/>
                </a:cubicBezTo>
                <a:cubicBezTo>
                  <a:pt x="1233715" y="1424214"/>
                  <a:pt x="1213757" y="1504043"/>
                  <a:pt x="1188357" y="1525814"/>
                </a:cubicBezTo>
                <a:cubicBezTo>
                  <a:pt x="1162957" y="1547585"/>
                  <a:pt x="1152072" y="1514929"/>
                  <a:pt x="1101272" y="1536700"/>
                </a:cubicBezTo>
                <a:cubicBezTo>
                  <a:pt x="1050472" y="1558471"/>
                  <a:pt x="943429" y="1580243"/>
                  <a:pt x="883557" y="1656443"/>
                </a:cubicBezTo>
                <a:cubicBezTo>
                  <a:pt x="823685" y="1732643"/>
                  <a:pt x="776514" y="1912257"/>
                  <a:pt x="742043" y="1993900"/>
                </a:cubicBezTo>
                <a:cubicBezTo>
                  <a:pt x="707572" y="2075543"/>
                  <a:pt x="685800" y="2113643"/>
                  <a:pt x="676729" y="2146300"/>
                </a:cubicBezTo>
                <a:cubicBezTo>
                  <a:pt x="667658" y="2178957"/>
                  <a:pt x="694872" y="2162629"/>
                  <a:pt x="687615" y="2189843"/>
                </a:cubicBezTo>
                <a:cubicBezTo>
                  <a:pt x="680358" y="2217057"/>
                  <a:pt x="638629" y="2266043"/>
                  <a:pt x="633186" y="2309586"/>
                </a:cubicBezTo>
                <a:cubicBezTo>
                  <a:pt x="627743" y="2353129"/>
                  <a:pt x="647700" y="2411186"/>
                  <a:pt x="654957" y="2451100"/>
                </a:cubicBezTo>
                <a:cubicBezTo>
                  <a:pt x="662214" y="2491014"/>
                  <a:pt x="685800" y="2509157"/>
                  <a:pt x="676729" y="2549071"/>
                </a:cubicBezTo>
                <a:cubicBezTo>
                  <a:pt x="667658" y="2588985"/>
                  <a:pt x="611415" y="2654300"/>
                  <a:pt x="600529" y="2690586"/>
                </a:cubicBezTo>
                <a:cubicBezTo>
                  <a:pt x="589643" y="2726872"/>
                  <a:pt x="620487" y="2717800"/>
                  <a:pt x="611415" y="2766786"/>
                </a:cubicBezTo>
                <a:cubicBezTo>
                  <a:pt x="602343" y="2815772"/>
                  <a:pt x="560614" y="2919186"/>
                  <a:pt x="546100" y="2984500"/>
                </a:cubicBezTo>
                <a:cubicBezTo>
                  <a:pt x="531586" y="3049814"/>
                  <a:pt x="509815" y="3075214"/>
                  <a:pt x="524329" y="3158671"/>
                </a:cubicBezTo>
                <a:cubicBezTo>
                  <a:pt x="538843" y="3242128"/>
                  <a:pt x="602343" y="3403600"/>
                  <a:pt x="633186" y="3485243"/>
                </a:cubicBezTo>
                <a:cubicBezTo>
                  <a:pt x="664029" y="3566886"/>
                  <a:pt x="689429" y="3572328"/>
                  <a:pt x="709386" y="3648528"/>
                </a:cubicBezTo>
                <a:cubicBezTo>
                  <a:pt x="729343" y="3724728"/>
                  <a:pt x="729343" y="3824514"/>
                  <a:pt x="752929" y="3942443"/>
                </a:cubicBezTo>
                <a:cubicBezTo>
                  <a:pt x="776515" y="4060372"/>
                  <a:pt x="823686" y="4263572"/>
                  <a:pt x="850900" y="4356100"/>
                </a:cubicBezTo>
                <a:cubicBezTo>
                  <a:pt x="878114" y="4448628"/>
                  <a:pt x="903515" y="4443186"/>
                  <a:pt x="916215" y="4497614"/>
                </a:cubicBezTo>
                <a:cubicBezTo>
                  <a:pt x="928915" y="4552043"/>
                  <a:pt x="936171" y="4610100"/>
                  <a:pt x="927100" y="4682671"/>
                </a:cubicBezTo>
                <a:cubicBezTo>
                  <a:pt x="918029" y="4755242"/>
                  <a:pt x="881743" y="4856843"/>
                  <a:pt x="861786" y="4933043"/>
                </a:cubicBezTo>
                <a:cubicBezTo>
                  <a:pt x="841829" y="5009243"/>
                  <a:pt x="820057" y="5081814"/>
                  <a:pt x="807357" y="5139871"/>
                </a:cubicBezTo>
                <a:cubicBezTo>
                  <a:pt x="794657" y="5197928"/>
                  <a:pt x="798286" y="5239657"/>
                  <a:pt x="785586" y="5281386"/>
                </a:cubicBezTo>
                <a:cubicBezTo>
                  <a:pt x="772886" y="5323115"/>
                  <a:pt x="745671" y="5346700"/>
                  <a:pt x="731157" y="5390243"/>
                </a:cubicBezTo>
                <a:cubicBezTo>
                  <a:pt x="716643" y="5433786"/>
                  <a:pt x="716643" y="5504543"/>
                  <a:pt x="698500" y="5542643"/>
                </a:cubicBezTo>
                <a:cubicBezTo>
                  <a:pt x="680357" y="5580743"/>
                  <a:pt x="638628" y="5577115"/>
                  <a:pt x="622300" y="5618843"/>
                </a:cubicBezTo>
                <a:cubicBezTo>
                  <a:pt x="605972" y="5660571"/>
                  <a:pt x="609600" y="5753100"/>
                  <a:pt x="600529" y="5793014"/>
                </a:cubicBezTo>
                <a:cubicBezTo>
                  <a:pt x="591458" y="5832928"/>
                  <a:pt x="575129" y="5836557"/>
                  <a:pt x="567872" y="5858328"/>
                </a:cubicBezTo>
                <a:cubicBezTo>
                  <a:pt x="560615" y="5880099"/>
                  <a:pt x="569686" y="5896429"/>
                  <a:pt x="556986" y="5923643"/>
                </a:cubicBezTo>
                <a:cubicBezTo>
                  <a:pt x="544286" y="5950857"/>
                  <a:pt x="517072" y="5994400"/>
                  <a:pt x="491672" y="6021614"/>
                </a:cubicBezTo>
                <a:cubicBezTo>
                  <a:pt x="466272" y="6048828"/>
                  <a:pt x="422729" y="6066971"/>
                  <a:pt x="404586" y="6086928"/>
                </a:cubicBezTo>
                <a:cubicBezTo>
                  <a:pt x="386443" y="6106885"/>
                  <a:pt x="410029" y="6112328"/>
                  <a:pt x="382815" y="6141357"/>
                </a:cubicBezTo>
                <a:cubicBezTo>
                  <a:pt x="355601" y="6170386"/>
                  <a:pt x="292100" y="6221186"/>
                  <a:pt x="241300" y="6261100"/>
                </a:cubicBezTo>
                <a:cubicBezTo>
                  <a:pt x="190500" y="6301014"/>
                  <a:pt x="112486" y="6339115"/>
                  <a:pt x="78015" y="6380843"/>
                </a:cubicBezTo>
                <a:cubicBezTo>
                  <a:pt x="43544" y="6422571"/>
                  <a:pt x="45358" y="6482443"/>
                  <a:pt x="34472" y="6511471"/>
                </a:cubicBezTo>
                <a:cubicBezTo>
                  <a:pt x="23586" y="6540500"/>
                  <a:pt x="0" y="6535057"/>
                  <a:pt x="12700" y="6555014"/>
                </a:cubicBezTo>
                <a:cubicBezTo>
                  <a:pt x="25400" y="6574971"/>
                  <a:pt x="65315" y="6605814"/>
                  <a:pt x="110672" y="6631214"/>
                </a:cubicBezTo>
                <a:cubicBezTo>
                  <a:pt x="156029" y="6656614"/>
                  <a:pt x="175986" y="6711042"/>
                  <a:pt x="284843" y="6707414"/>
                </a:cubicBezTo>
                <a:cubicBezTo>
                  <a:pt x="393700" y="6703786"/>
                  <a:pt x="658586" y="6656614"/>
                  <a:pt x="763815" y="6609443"/>
                </a:cubicBezTo>
                <a:cubicBezTo>
                  <a:pt x="869044" y="6562272"/>
                  <a:pt x="856344" y="6467929"/>
                  <a:pt x="916215" y="6424386"/>
                </a:cubicBezTo>
                <a:cubicBezTo>
                  <a:pt x="976086" y="6380843"/>
                  <a:pt x="1075872" y="6382658"/>
                  <a:pt x="1123043" y="6348186"/>
                </a:cubicBezTo>
                <a:cubicBezTo>
                  <a:pt x="1170214" y="6313715"/>
                  <a:pt x="1186543" y="6255657"/>
                  <a:pt x="1199243" y="6217557"/>
                </a:cubicBezTo>
                <a:cubicBezTo>
                  <a:pt x="1211943" y="6179457"/>
                  <a:pt x="1190172" y="6155872"/>
                  <a:pt x="1199243" y="6119586"/>
                </a:cubicBezTo>
                <a:cubicBezTo>
                  <a:pt x="1208314" y="6083300"/>
                  <a:pt x="1248229" y="6037943"/>
                  <a:pt x="1253672" y="5999843"/>
                </a:cubicBezTo>
                <a:cubicBezTo>
                  <a:pt x="1259115" y="5961743"/>
                  <a:pt x="1228272" y="5927272"/>
                  <a:pt x="1231900" y="5890986"/>
                </a:cubicBezTo>
                <a:cubicBezTo>
                  <a:pt x="1235528" y="5854700"/>
                  <a:pt x="1248229" y="5823857"/>
                  <a:pt x="1275443" y="5782128"/>
                </a:cubicBezTo>
                <a:cubicBezTo>
                  <a:pt x="1302657" y="5740399"/>
                  <a:pt x="1366157" y="5676900"/>
                  <a:pt x="1395186" y="5640614"/>
                </a:cubicBezTo>
                <a:cubicBezTo>
                  <a:pt x="1424215" y="5604328"/>
                  <a:pt x="1435101" y="5562600"/>
                  <a:pt x="1449615" y="5564414"/>
                </a:cubicBezTo>
                <a:cubicBezTo>
                  <a:pt x="1464129" y="5566228"/>
                  <a:pt x="1484086" y="5633357"/>
                  <a:pt x="1482272" y="5651500"/>
                </a:cubicBezTo>
                <a:cubicBezTo>
                  <a:pt x="1480458" y="5669643"/>
                  <a:pt x="1427843" y="5658757"/>
                  <a:pt x="1438729" y="5673271"/>
                </a:cubicBezTo>
                <a:cubicBezTo>
                  <a:pt x="1449615" y="5687785"/>
                  <a:pt x="1511300" y="5718629"/>
                  <a:pt x="1547586" y="5738586"/>
                </a:cubicBezTo>
                <a:cubicBezTo>
                  <a:pt x="1583872" y="5758543"/>
                  <a:pt x="1640115" y="5758543"/>
                  <a:pt x="1656443" y="5793014"/>
                </a:cubicBezTo>
                <a:cubicBezTo>
                  <a:pt x="1672771" y="5827485"/>
                  <a:pt x="1651000" y="5894614"/>
                  <a:pt x="1645557" y="5945414"/>
                </a:cubicBezTo>
                <a:cubicBezTo>
                  <a:pt x="1640114" y="5996214"/>
                  <a:pt x="1631043" y="6052457"/>
                  <a:pt x="1623786" y="6097814"/>
                </a:cubicBezTo>
                <a:cubicBezTo>
                  <a:pt x="1616529" y="6143171"/>
                  <a:pt x="1578429" y="6179457"/>
                  <a:pt x="1602015" y="6217557"/>
                </a:cubicBezTo>
                <a:cubicBezTo>
                  <a:pt x="1625601" y="6255657"/>
                  <a:pt x="1681843" y="6310086"/>
                  <a:pt x="1765300" y="6326414"/>
                </a:cubicBezTo>
                <a:cubicBezTo>
                  <a:pt x="1848757" y="6342743"/>
                  <a:pt x="2032000" y="6335485"/>
                  <a:pt x="2102757" y="6315528"/>
                </a:cubicBezTo>
                <a:cubicBezTo>
                  <a:pt x="2173514" y="6295571"/>
                  <a:pt x="2173514" y="6248399"/>
                  <a:pt x="2189843" y="6206671"/>
                </a:cubicBezTo>
                <a:cubicBezTo>
                  <a:pt x="2206172" y="6164943"/>
                  <a:pt x="2213429" y="6125028"/>
                  <a:pt x="2200729" y="6065157"/>
                </a:cubicBezTo>
                <a:cubicBezTo>
                  <a:pt x="2188029" y="6005286"/>
                  <a:pt x="2119086" y="5894614"/>
                  <a:pt x="2113643" y="5847443"/>
                </a:cubicBezTo>
                <a:cubicBezTo>
                  <a:pt x="2108200" y="5800272"/>
                  <a:pt x="2157186" y="5831114"/>
                  <a:pt x="2168072" y="5782128"/>
                </a:cubicBezTo>
                <a:cubicBezTo>
                  <a:pt x="2178958" y="5733142"/>
                  <a:pt x="2207986" y="5607957"/>
                  <a:pt x="2178957" y="5553528"/>
                </a:cubicBezTo>
                <a:cubicBezTo>
                  <a:pt x="2149928" y="5499100"/>
                  <a:pt x="2024743" y="5488214"/>
                  <a:pt x="1993900" y="5455557"/>
                </a:cubicBezTo>
                <a:cubicBezTo>
                  <a:pt x="1963057" y="5422900"/>
                  <a:pt x="2006600" y="5397500"/>
                  <a:pt x="1993900" y="5357586"/>
                </a:cubicBezTo>
                <a:cubicBezTo>
                  <a:pt x="1981200" y="5317672"/>
                  <a:pt x="1924957" y="5263243"/>
                  <a:pt x="1917700" y="5216071"/>
                </a:cubicBezTo>
                <a:cubicBezTo>
                  <a:pt x="1910443" y="5168900"/>
                  <a:pt x="1968500" y="5123543"/>
                  <a:pt x="1950357" y="5074557"/>
                </a:cubicBezTo>
                <a:cubicBezTo>
                  <a:pt x="1932214" y="5025571"/>
                  <a:pt x="1821543" y="4960257"/>
                  <a:pt x="1808843" y="4922157"/>
                </a:cubicBezTo>
                <a:cubicBezTo>
                  <a:pt x="1796143" y="4884057"/>
                  <a:pt x="1868714" y="4896757"/>
                  <a:pt x="1874157" y="4845957"/>
                </a:cubicBezTo>
                <a:cubicBezTo>
                  <a:pt x="1879600" y="4795157"/>
                  <a:pt x="1817914" y="4720771"/>
                  <a:pt x="1841500" y="4617357"/>
                </a:cubicBezTo>
                <a:cubicBezTo>
                  <a:pt x="1865086" y="4513943"/>
                  <a:pt x="1961243" y="4347028"/>
                  <a:pt x="2015672" y="4225471"/>
                </a:cubicBezTo>
                <a:cubicBezTo>
                  <a:pt x="2070101" y="4103914"/>
                  <a:pt x="2135415" y="3978728"/>
                  <a:pt x="2168072" y="3888014"/>
                </a:cubicBezTo>
                <a:cubicBezTo>
                  <a:pt x="2200729" y="3797300"/>
                  <a:pt x="2189844" y="3731986"/>
                  <a:pt x="2211615" y="3681186"/>
                </a:cubicBezTo>
                <a:cubicBezTo>
                  <a:pt x="2233386" y="3630386"/>
                  <a:pt x="2262414" y="3637643"/>
                  <a:pt x="2298700" y="3583214"/>
                </a:cubicBezTo>
                <a:cubicBezTo>
                  <a:pt x="2334986" y="3528785"/>
                  <a:pt x="2402115" y="3409042"/>
                  <a:pt x="2429329" y="3354614"/>
                </a:cubicBezTo>
                <a:cubicBezTo>
                  <a:pt x="2456543" y="3300186"/>
                  <a:pt x="2440215" y="3274786"/>
                  <a:pt x="2461986" y="3256643"/>
                </a:cubicBezTo>
                <a:cubicBezTo>
                  <a:pt x="2483757" y="3238500"/>
                  <a:pt x="2534557" y="3249386"/>
                  <a:pt x="2559957" y="3245757"/>
                </a:cubicBezTo>
                <a:cubicBezTo>
                  <a:pt x="2585357" y="3242128"/>
                  <a:pt x="2601686" y="3209471"/>
                  <a:pt x="2614386" y="3234871"/>
                </a:cubicBezTo>
                <a:cubicBezTo>
                  <a:pt x="2627086" y="3260271"/>
                  <a:pt x="2623457" y="3332843"/>
                  <a:pt x="2636157" y="3398157"/>
                </a:cubicBezTo>
                <a:cubicBezTo>
                  <a:pt x="2648857" y="3463471"/>
                  <a:pt x="2672443" y="3557814"/>
                  <a:pt x="2690586" y="3626757"/>
                </a:cubicBezTo>
                <a:cubicBezTo>
                  <a:pt x="2708729" y="3695700"/>
                  <a:pt x="2703287" y="3788228"/>
                  <a:pt x="2745015" y="3811814"/>
                </a:cubicBezTo>
                <a:cubicBezTo>
                  <a:pt x="2786743" y="3835400"/>
                  <a:pt x="2879271" y="3780971"/>
                  <a:pt x="2940957" y="3768271"/>
                </a:cubicBezTo>
                <a:cubicBezTo>
                  <a:pt x="3002643" y="3755571"/>
                  <a:pt x="3073400" y="3750128"/>
                  <a:pt x="3115129" y="3735614"/>
                </a:cubicBezTo>
                <a:cubicBezTo>
                  <a:pt x="3156858" y="3721100"/>
                  <a:pt x="3185886" y="3719286"/>
                  <a:pt x="3191329" y="3681186"/>
                </a:cubicBezTo>
                <a:cubicBezTo>
                  <a:pt x="3196772" y="3643086"/>
                  <a:pt x="3160486" y="3568700"/>
                  <a:pt x="3147786" y="3507014"/>
                </a:cubicBezTo>
                <a:cubicBezTo>
                  <a:pt x="3135086" y="3445328"/>
                  <a:pt x="3098801" y="3340099"/>
                  <a:pt x="3115129" y="3311071"/>
                </a:cubicBezTo>
                <a:cubicBezTo>
                  <a:pt x="3131457" y="3282043"/>
                  <a:pt x="3193143" y="3334657"/>
                  <a:pt x="3245757" y="3332843"/>
                </a:cubicBezTo>
                <a:cubicBezTo>
                  <a:pt x="3298371" y="3331029"/>
                  <a:pt x="3403601" y="3343729"/>
                  <a:pt x="3430815" y="3300186"/>
                </a:cubicBezTo>
                <a:cubicBezTo>
                  <a:pt x="3458029" y="3256643"/>
                  <a:pt x="3427186" y="3189515"/>
                  <a:pt x="3409043" y="3071586"/>
                </a:cubicBezTo>
                <a:cubicBezTo>
                  <a:pt x="3390900" y="2953657"/>
                  <a:pt x="3361871" y="2759528"/>
                  <a:pt x="3321957" y="2592614"/>
                </a:cubicBezTo>
                <a:cubicBezTo>
                  <a:pt x="3282043" y="2425700"/>
                  <a:pt x="3223986" y="2217057"/>
                  <a:pt x="3169557" y="2070100"/>
                </a:cubicBezTo>
                <a:cubicBezTo>
                  <a:pt x="3115129" y="1923143"/>
                  <a:pt x="3038929" y="1801585"/>
                  <a:pt x="2995386" y="1710871"/>
                </a:cubicBezTo>
                <a:cubicBezTo>
                  <a:pt x="2951843" y="1620157"/>
                  <a:pt x="2948214" y="1580243"/>
                  <a:pt x="2908300" y="1525814"/>
                </a:cubicBezTo>
                <a:cubicBezTo>
                  <a:pt x="2868386" y="1471386"/>
                  <a:pt x="2841171" y="1411514"/>
                  <a:pt x="2755900" y="1384300"/>
                </a:cubicBezTo>
                <a:cubicBezTo>
                  <a:pt x="2670629" y="1357086"/>
                  <a:pt x="2396672" y="1362528"/>
                  <a:pt x="2396672" y="1362528"/>
                </a:cubicBezTo>
                <a:lnTo>
                  <a:pt x="2168072" y="1351643"/>
                </a:lnTo>
                <a:cubicBezTo>
                  <a:pt x="2117272" y="1349829"/>
                  <a:pt x="2113643" y="1362529"/>
                  <a:pt x="2091872" y="1351643"/>
                </a:cubicBezTo>
                <a:cubicBezTo>
                  <a:pt x="2070101" y="1340757"/>
                  <a:pt x="2053772" y="1306285"/>
                  <a:pt x="2037443" y="1286328"/>
                </a:cubicBezTo>
                <a:cubicBezTo>
                  <a:pt x="2021114" y="1266371"/>
                  <a:pt x="1997528" y="1257300"/>
                  <a:pt x="1993900" y="1231900"/>
                </a:cubicBezTo>
                <a:cubicBezTo>
                  <a:pt x="1990272" y="1206500"/>
                  <a:pt x="1999343" y="1166585"/>
                  <a:pt x="2015672" y="1133928"/>
                </a:cubicBezTo>
                <a:cubicBezTo>
                  <a:pt x="2032001" y="1101271"/>
                  <a:pt x="2061029" y="1070428"/>
                  <a:pt x="2091872" y="1035957"/>
                </a:cubicBezTo>
                <a:cubicBezTo>
                  <a:pt x="2122715" y="1001486"/>
                  <a:pt x="2180772" y="967014"/>
                  <a:pt x="2200729" y="927100"/>
                </a:cubicBezTo>
                <a:cubicBezTo>
                  <a:pt x="2220686" y="887186"/>
                  <a:pt x="2204358" y="861785"/>
                  <a:pt x="2211615" y="796471"/>
                </a:cubicBezTo>
                <a:cubicBezTo>
                  <a:pt x="2218872" y="731157"/>
                  <a:pt x="2264229" y="622300"/>
                  <a:pt x="2244272" y="535214"/>
                </a:cubicBezTo>
                <a:cubicBezTo>
                  <a:pt x="2224315" y="448128"/>
                  <a:pt x="2164443" y="346528"/>
                  <a:pt x="2091872" y="273957"/>
                </a:cubicBezTo>
                <a:cubicBezTo>
                  <a:pt x="2019301" y="201386"/>
                  <a:pt x="1883229" y="136072"/>
                  <a:pt x="1808843" y="99786"/>
                </a:cubicBezTo>
                <a:cubicBezTo>
                  <a:pt x="1734457" y="63500"/>
                  <a:pt x="1687285" y="72572"/>
                  <a:pt x="1645557" y="56243"/>
                </a:cubicBezTo>
                <a:cubicBezTo>
                  <a:pt x="1603829" y="39914"/>
                  <a:pt x="1609272" y="0"/>
                  <a:pt x="1558472" y="1814"/>
                </a:cubicBezTo>
                <a:cubicBezTo>
                  <a:pt x="1507672" y="3628"/>
                  <a:pt x="1378857" y="52614"/>
                  <a:pt x="1340757" y="67128"/>
                </a:cubicBezTo>
                <a:cubicBezTo>
                  <a:pt x="1302657" y="81642"/>
                  <a:pt x="1348015" y="74386"/>
                  <a:pt x="1329872" y="88900"/>
                </a:cubicBezTo>
                <a:cubicBezTo>
                  <a:pt x="1311729" y="103414"/>
                  <a:pt x="1260929" y="134257"/>
                  <a:pt x="1231900" y="154214"/>
                </a:cubicBezTo>
                <a:cubicBezTo>
                  <a:pt x="1202871" y="174171"/>
                  <a:pt x="1182914" y="186872"/>
                  <a:pt x="1155700" y="208643"/>
                </a:cubicBezTo>
                <a:cubicBezTo>
                  <a:pt x="1128486" y="230415"/>
                  <a:pt x="1070429" y="270329"/>
                  <a:pt x="1068615" y="284843"/>
                </a:cubicBezTo>
                <a:cubicBezTo>
                  <a:pt x="1066801" y="299357"/>
                  <a:pt x="1139372" y="281214"/>
                  <a:pt x="1144815" y="295728"/>
                </a:cubicBezTo>
                <a:cubicBezTo>
                  <a:pt x="1150258" y="310242"/>
                  <a:pt x="1115786" y="344714"/>
                  <a:pt x="1101272" y="371928"/>
                </a:cubicBezTo>
                <a:cubicBezTo>
                  <a:pt x="1086758" y="399142"/>
                  <a:pt x="1070429" y="417285"/>
                  <a:pt x="1057729" y="459014"/>
                </a:cubicBezTo>
                <a:cubicBezTo>
                  <a:pt x="1045029" y="500743"/>
                  <a:pt x="1023258" y="569686"/>
                  <a:pt x="1025072" y="622300"/>
                </a:cubicBezTo>
                <a:cubicBezTo>
                  <a:pt x="1026886" y="674914"/>
                  <a:pt x="1075872" y="727529"/>
                  <a:pt x="1068615" y="774700"/>
                </a:cubicBezTo>
                <a:cubicBezTo>
                  <a:pt x="1061358" y="821871"/>
                  <a:pt x="977900" y="863599"/>
                  <a:pt x="981529" y="905328"/>
                </a:cubicBezTo>
                <a:cubicBezTo>
                  <a:pt x="985158" y="947057"/>
                  <a:pt x="1066800" y="986971"/>
                  <a:pt x="1090386" y="1025071"/>
                </a:cubicBezTo>
                <a:cubicBezTo>
                  <a:pt x="1113972" y="1063171"/>
                  <a:pt x="1101272" y="1101271"/>
                  <a:pt x="1123043" y="1133928"/>
                </a:cubicBezTo>
                <a:cubicBezTo>
                  <a:pt x="1144814" y="1166585"/>
                  <a:pt x="1195615" y="1193800"/>
                  <a:pt x="1221015" y="1221014"/>
                </a:cubicBezTo>
                <a:cubicBezTo>
                  <a:pt x="1246415" y="1248228"/>
                  <a:pt x="1275443" y="1297214"/>
                  <a:pt x="1275443" y="1297214"/>
                </a:cubicBezTo>
                <a:lnTo>
                  <a:pt x="1318986" y="1340757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4" name="Image 43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Image 44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Image 67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Image 68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Image 70" descr="Image2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57620" y="3777340"/>
            <a:ext cx="1071570" cy="1319618"/>
          </a:xfrm>
          <a:prstGeom prst="rect">
            <a:avLst/>
          </a:prstGeom>
        </p:spPr>
      </p:pic>
      <p:pic>
        <p:nvPicPr>
          <p:cNvPr id="72" name="Image 71" descr="66e4ecaa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86314" y="2857496"/>
            <a:ext cx="1153470" cy="1738105"/>
          </a:xfrm>
          <a:prstGeom prst="rect">
            <a:avLst/>
          </a:prstGeom>
        </p:spPr>
      </p:pic>
      <p:pic>
        <p:nvPicPr>
          <p:cNvPr id="73" name="Image 72" descr="05c0clde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849092">
            <a:off x="5684550" y="3441080"/>
            <a:ext cx="1683287" cy="1297919"/>
          </a:xfrm>
          <a:prstGeom prst="rect">
            <a:avLst/>
          </a:prstGeom>
        </p:spPr>
      </p:pic>
      <p:sp>
        <p:nvSpPr>
          <p:cNvPr id="74" name="Forme libre 73"/>
          <p:cNvSpPr/>
          <p:nvPr/>
        </p:nvSpPr>
        <p:spPr>
          <a:xfrm>
            <a:off x="5857884" y="4133676"/>
            <a:ext cx="1214446" cy="2581472"/>
          </a:xfrm>
          <a:custGeom>
            <a:avLst/>
            <a:gdLst>
              <a:gd name="connsiteX0" fmla="*/ 961571 w 3084286"/>
              <a:gd name="connsiteY0" fmla="*/ 1944914 h 6796314"/>
              <a:gd name="connsiteX1" fmla="*/ 950685 w 3084286"/>
              <a:gd name="connsiteY1" fmla="*/ 1846943 h 6796314"/>
              <a:gd name="connsiteX2" fmla="*/ 841828 w 3084286"/>
              <a:gd name="connsiteY2" fmla="*/ 1781629 h 6796314"/>
              <a:gd name="connsiteX3" fmla="*/ 852714 w 3084286"/>
              <a:gd name="connsiteY3" fmla="*/ 1683657 h 6796314"/>
              <a:gd name="connsiteX4" fmla="*/ 732971 w 3084286"/>
              <a:gd name="connsiteY4" fmla="*/ 1574800 h 6796314"/>
              <a:gd name="connsiteX5" fmla="*/ 776514 w 3084286"/>
              <a:gd name="connsiteY5" fmla="*/ 1520371 h 6796314"/>
              <a:gd name="connsiteX6" fmla="*/ 732971 w 3084286"/>
              <a:gd name="connsiteY6" fmla="*/ 1476829 h 6796314"/>
              <a:gd name="connsiteX7" fmla="*/ 722085 w 3084286"/>
              <a:gd name="connsiteY7" fmla="*/ 1302657 h 6796314"/>
              <a:gd name="connsiteX8" fmla="*/ 765628 w 3084286"/>
              <a:gd name="connsiteY8" fmla="*/ 1302657 h 6796314"/>
              <a:gd name="connsiteX9" fmla="*/ 743857 w 3084286"/>
              <a:gd name="connsiteY9" fmla="*/ 1095829 h 6796314"/>
              <a:gd name="connsiteX10" fmla="*/ 667657 w 3084286"/>
              <a:gd name="connsiteY10" fmla="*/ 1052286 h 6796314"/>
              <a:gd name="connsiteX11" fmla="*/ 624114 w 3084286"/>
              <a:gd name="connsiteY11" fmla="*/ 1008743 h 6796314"/>
              <a:gd name="connsiteX12" fmla="*/ 678542 w 3084286"/>
              <a:gd name="connsiteY12" fmla="*/ 932543 h 6796314"/>
              <a:gd name="connsiteX13" fmla="*/ 841828 w 3084286"/>
              <a:gd name="connsiteY13" fmla="*/ 986971 h 6796314"/>
              <a:gd name="connsiteX14" fmla="*/ 896257 w 3084286"/>
              <a:gd name="connsiteY14" fmla="*/ 834571 h 6796314"/>
              <a:gd name="connsiteX15" fmla="*/ 852714 w 3084286"/>
              <a:gd name="connsiteY15" fmla="*/ 780143 h 6796314"/>
              <a:gd name="connsiteX16" fmla="*/ 830942 w 3084286"/>
              <a:gd name="connsiteY16" fmla="*/ 703943 h 6796314"/>
              <a:gd name="connsiteX17" fmla="*/ 961571 w 3084286"/>
              <a:gd name="connsiteY17" fmla="*/ 682171 h 6796314"/>
              <a:gd name="connsiteX18" fmla="*/ 961571 w 3084286"/>
              <a:gd name="connsiteY18" fmla="*/ 518886 h 6796314"/>
              <a:gd name="connsiteX19" fmla="*/ 994228 w 3084286"/>
              <a:gd name="connsiteY19" fmla="*/ 475343 h 6796314"/>
              <a:gd name="connsiteX20" fmla="*/ 950685 w 3084286"/>
              <a:gd name="connsiteY20" fmla="*/ 464457 h 6796314"/>
              <a:gd name="connsiteX21" fmla="*/ 896257 w 3084286"/>
              <a:gd name="connsiteY21" fmla="*/ 464457 h 6796314"/>
              <a:gd name="connsiteX22" fmla="*/ 874485 w 3084286"/>
              <a:gd name="connsiteY22" fmla="*/ 410029 h 6796314"/>
              <a:gd name="connsiteX23" fmla="*/ 994228 w 3084286"/>
              <a:gd name="connsiteY23" fmla="*/ 322943 h 6796314"/>
              <a:gd name="connsiteX24" fmla="*/ 918028 w 3084286"/>
              <a:gd name="connsiteY24" fmla="*/ 301171 h 6796314"/>
              <a:gd name="connsiteX25" fmla="*/ 896257 w 3084286"/>
              <a:gd name="connsiteY25" fmla="*/ 246743 h 6796314"/>
              <a:gd name="connsiteX26" fmla="*/ 939800 w 3084286"/>
              <a:gd name="connsiteY26" fmla="*/ 214086 h 6796314"/>
              <a:gd name="connsiteX27" fmla="*/ 1059542 w 3084286"/>
              <a:gd name="connsiteY27" fmla="*/ 224971 h 6796314"/>
              <a:gd name="connsiteX28" fmla="*/ 1005114 w 3084286"/>
              <a:gd name="connsiteY28" fmla="*/ 137886 h 6796314"/>
              <a:gd name="connsiteX29" fmla="*/ 1005114 w 3084286"/>
              <a:gd name="connsiteY29" fmla="*/ 50800 h 6796314"/>
              <a:gd name="connsiteX30" fmla="*/ 1070428 w 3084286"/>
              <a:gd name="connsiteY30" fmla="*/ 72571 h 6796314"/>
              <a:gd name="connsiteX31" fmla="*/ 1081314 w 3084286"/>
              <a:gd name="connsiteY31" fmla="*/ 83457 h 6796314"/>
              <a:gd name="connsiteX32" fmla="*/ 1135742 w 3084286"/>
              <a:gd name="connsiteY32" fmla="*/ 148771 h 6796314"/>
              <a:gd name="connsiteX33" fmla="*/ 1168400 w 3084286"/>
              <a:gd name="connsiteY33" fmla="*/ 83457 h 6796314"/>
              <a:gd name="connsiteX34" fmla="*/ 1201057 w 3084286"/>
              <a:gd name="connsiteY34" fmla="*/ 7257 h 6796314"/>
              <a:gd name="connsiteX35" fmla="*/ 1266371 w 3084286"/>
              <a:gd name="connsiteY35" fmla="*/ 39914 h 6796314"/>
              <a:gd name="connsiteX36" fmla="*/ 1244600 w 3084286"/>
              <a:gd name="connsiteY36" fmla="*/ 170543 h 6796314"/>
              <a:gd name="connsiteX37" fmla="*/ 1309914 w 3084286"/>
              <a:gd name="connsiteY37" fmla="*/ 127000 h 6796314"/>
              <a:gd name="connsiteX38" fmla="*/ 1375228 w 3084286"/>
              <a:gd name="connsiteY38" fmla="*/ 116114 h 6796314"/>
              <a:gd name="connsiteX39" fmla="*/ 1407885 w 3084286"/>
              <a:gd name="connsiteY39" fmla="*/ 159657 h 6796314"/>
              <a:gd name="connsiteX40" fmla="*/ 1299028 w 3084286"/>
              <a:gd name="connsiteY40" fmla="*/ 235857 h 6796314"/>
              <a:gd name="connsiteX41" fmla="*/ 1309914 w 3084286"/>
              <a:gd name="connsiteY41" fmla="*/ 279400 h 6796314"/>
              <a:gd name="connsiteX42" fmla="*/ 1397000 w 3084286"/>
              <a:gd name="connsiteY42" fmla="*/ 279400 h 6796314"/>
              <a:gd name="connsiteX43" fmla="*/ 1407885 w 3084286"/>
              <a:gd name="connsiteY43" fmla="*/ 366486 h 6796314"/>
              <a:gd name="connsiteX44" fmla="*/ 1582057 w 3084286"/>
              <a:gd name="connsiteY44" fmla="*/ 366486 h 6796314"/>
              <a:gd name="connsiteX45" fmla="*/ 1832428 w 3084286"/>
              <a:gd name="connsiteY45" fmla="*/ 442686 h 6796314"/>
              <a:gd name="connsiteX46" fmla="*/ 1908628 w 3084286"/>
              <a:gd name="connsiteY46" fmla="*/ 551543 h 6796314"/>
              <a:gd name="connsiteX47" fmla="*/ 1886857 w 3084286"/>
              <a:gd name="connsiteY47" fmla="*/ 780143 h 6796314"/>
              <a:gd name="connsiteX48" fmla="*/ 1973942 w 3084286"/>
              <a:gd name="connsiteY48" fmla="*/ 780143 h 6796314"/>
              <a:gd name="connsiteX49" fmla="*/ 1973942 w 3084286"/>
              <a:gd name="connsiteY49" fmla="*/ 954314 h 6796314"/>
              <a:gd name="connsiteX50" fmla="*/ 2115457 w 3084286"/>
              <a:gd name="connsiteY50" fmla="*/ 932543 h 6796314"/>
              <a:gd name="connsiteX51" fmla="*/ 2224314 w 3084286"/>
              <a:gd name="connsiteY51" fmla="*/ 954314 h 6796314"/>
              <a:gd name="connsiteX52" fmla="*/ 2267857 w 3084286"/>
              <a:gd name="connsiteY52" fmla="*/ 1041400 h 6796314"/>
              <a:gd name="connsiteX53" fmla="*/ 2148114 w 3084286"/>
              <a:gd name="connsiteY53" fmla="*/ 1106714 h 6796314"/>
              <a:gd name="connsiteX54" fmla="*/ 2050142 w 3084286"/>
              <a:gd name="connsiteY54" fmla="*/ 1128486 h 6796314"/>
              <a:gd name="connsiteX55" fmla="*/ 2017485 w 3084286"/>
              <a:gd name="connsiteY55" fmla="*/ 1226457 h 6796314"/>
              <a:gd name="connsiteX56" fmla="*/ 2082800 w 3084286"/>
              <a:gd name="connsiteY56" fmla="*/ 1226457 h 6796314"/>
              <a:gd name="connsiteX57" fmla="*/ 2115457 w 3084286"/>
              <a:gd name="connsiteY57" fmla="*/ 1302657 h 6796314"/>
              <a:gd name="connsiteX58" fmla="*/ 2137228 w 3084286"/>
              <a:gd name="connsiteY58" fmla="*/ 1357086 h 6796314"/>
              <a:gd name="connsiteX59" fmla="*/ 2104571 w 3084286"/>
              <a:gd name="connsiteY59" fmla="*/ 1400629 h 6796314"/>
              <a:gd name="connsiteX60" fmla="*/ 2115457 w 3084286"/>
              <a:gd name="connsiteY60" fmla="*/ 1498600 h 6796314"/>
              <a:gd name="connsiteX61" fmla="*/ 2169885 w 3084286"/>
              <a:gd name="connsiteY61" fmla="*/ 1455057 h 6796314"/>
              <a:gd name="connsiteX62" fmla="*/ 2169885 w 3084286"/>
              <a:gd name="connsiteY62" fmla="*/ 1520371 h 6796314"/>
              <a:gd name="connsiteX63" fmla="*/ 2191657 w 3084286"/>
              <a:gd name="connsiteY63" fmla="*/ 1563914 h 6796314"/>
              <a:gd name="connsiteX64" fmla="*/ 2115457 w 3084286"/>
              <a:gd name="connsiteY64" fmla="*/ 1661886 h 6796314"/>
              <a:gd name="connsiteX65" fmla="*/ 2191657 w 3084286"/>
              <a:gd name="connsiteY65" fmla="*/ 1770743 h 6796314"/>
              <a:gd name="connsiteX66" fmla="*/ 2278742 w 3084286"/>
              <a:gd name="connsiteY66" fmla="*/ 1977571 h 6796314"/>
              <a:gd name="connsiteX67" fmla="*/ 2431142 w 3084286"/>
              <a:gd name="connsiteY67" fmla="*/ 1988457 h 6796314"/>
              <a:gd name="connsiteX68" fmla="*/ 2583542 w 3084286"/>
              <a:gd name="connsiteY68" fmla="*/ 1988457 h 6796314"/>
              <a:gd name="connsiteX69" fmla="*/ 2594428 w 3084286"/>
              <a:gd name="connsiteY69" fmla="*/ 2032000 h 6796314"/>
              <a:gd name="connsiteX70" fmla="*/ 2670628 w 3084286"/>
              <a:gd name="connsiteY70" fmla="*/ 1890486 h 6796314"/>
              <a:gd name="connsiteX71" fmla="*/ 2714171 w 3084286"/>
              <a:gd name="connsiteY71" fmla="*/ 1694543 h 6796314"/>
              <a:gd name="connsiteX72" fmla="*/ 2790371 w 3084286"/>
              <a:gd name="connsiteY72" fmla="*/ 1629229 h 6796314"/>
              <a:gd name="connsiteX73" fmla="*/ 2735942 w 3084286"/>
              <a:gd name="connsiteY73" fmla="*/ 1531257 h 6796314"/>
              <a:gd name="connsiteX74" fmla="*/ 2757714 w 3084286"/>
              <a:gd name="connsiteY74" fmla="*/ 1378857 h 6796314"/>
              <a:gd name="connsiteX75" fmla="*/ 2757714 w 3084286"/>
              <a:gd name="connsiteY75" fmla="*/ 1291771 h 6796314"/>
              <a:gd name="connsiteX76" fmla="*/ 2768600 w 3084286"/>
              <a:gd name="connsiteY76" fmla="*/ 1226457 h 6796314"/>
              <a:gd name="connsiteX77" fmla="*/ 2812142 w 3084286"/>
              <a:gd name="connsiteY77" fmla="*/ 1248229 h 6796314"/>
              <a:gd name="connsiteX78" fmla="*/ 2866571 w 3084286"/>
              <a:gd name="connsiteY78" fmla="*/ 1237343 h 6796314"/>
              <a:gd name="connsiteX79" fmla="*/ 2910114 w 3084286"/>
              <a:gd name="connsiteY79" fmla="*/ 1280886 h 6796314"/>
              <a:gd name="connsiteX80" fmla="*/ 2975428 w 3084286"/>
              <a:gd name="connsiteY80" fmla="*/ 1270000 h 6796314"/>
              <a:gd name="connsiteX81" fmla="*/ 2986314 w 3084286"/>
              <a:gd name="connsiteY81" fmla="*/ 1324429 h 6796314"/>
              <a:gd name="connsiteX82" fmla="*/ 3051628 w 3084286"/>
              <a:gd name="connsiteY82" fmla="*/ 1357086 h 6796314"/>
              <a:gd name="connsiteX83" fmla="*/ 3040742 w 3084286"/>
              <a:gd name="connsiteY83" fmla="*/ 1476829 h 6796314"/>
              <a:gd name="connsiteX84" fmla="*/ 3008085 w 3084286"/>
              <a:gd name="connsiteY84" fmla="*/ 1596571 h 6796314"/>
              <a:gd name="connsiteX85" fmla="*/ 2997200 w 3084286"/>
              <a:gd name="connsiteY85" fmla="*/ 1661886 h 6796314"/>
              <a:gd name="connsiteX86" fmla="*/ 3040742 w 3084286"/>
              <a:gd name="connsiteY86" fmla="*/ 1694543 h 6796314"/>
              <a:gd name="connsiteX87" fmla="*/ 3073400 w 3084286"/>
              <a:gd name="connsiteY87" fmla="*/ 1770743 h 6796314"/>
              <a:gd name="connsiteX88" fmla="*/ 3073400 w 3084286"/>
              <a:gd name="connsiteY88" fmla="*/ 2129971 h 6796314"/>
              <a:gd name="connsiteX89" fmla="*/ 3008085 w 3084286"/>
              <a:gd name="connsiteY89" fmla="*/ 2325914 h 6796314"/>
              <a:gd name="connsiteX90" fmla="*/ 2812142 w 3084286"/>
              <a:gd name="connsiteY90" fmla="*/ 2576286 h 6796314"/>
              <a:gd name="connsiteX91" fmla="*/ 2735942 w 3084286"/>
              <a:gd name="connsiteY91" fmla="*/ 2641600 h 6796314"/>
              <a:gd name="connsiteX92" fmla="*/ 2616200 w 3084286"/>
              <a:gd name="connsiteY92" fmla="*/ 2652486 h 6796314"/>
              <a:gd name="connsiteX93" fmla="*/ 2529114 w 3084286"/>
              <a:gd name="connsiteY93" fmla="*/ 2706914 h 6796314"/>
              <a:gd name="connsiteX94" fmla="*/ 2354942 w 3084286"/>
              <a:gd name="connsiteY94" fmla="*/ 2739571 h 6796314"/>
              <a:gd name="connsiteX95" fmla="*/ 2376714 w 3084286"/>
              <a:gd name="connsiteY95" fmla="*/ 2706914 h 6796314"/>
              <a:gd name="connsiteX96" fmla="*/ 2354942 w 3084286"/>
              <a:gd name="connsiteY96" fmla="*/ 2750457 h 6796314"/>
              <a:gd name="connsiteX97" fmla="*/ 2398485 w 3084286"/>
              <a:gd name="connsiteY97" fmla="*/ 3087914 h 6796314"/>
              <a:gd name="connsiteX98" fmla="*/ 2561771 w 3084286"/>
              <a:gd name="connsiteY98" fmla="*/ 3926114 h 6796314"/>
              <a:gd name="connsiteX99" fmla="*/ 2746828 w 3084286"/>
              <a:gd name="connsiteY99" fmla="*/ 4786086 h 6796314"/>
              <a:gd name="connsiteX100" fmla="*/ 2855685 w 3084286"/>
              <a:gd name="connsiteY100" fmla="*/ 5341257 h 6796314"/>
              <a:gd name="connsiteX101" fmla="*/ 2910114 w 3084286"/>
              <a:gd name="connsiteY101" fmla="*/ 5558971 h 6796314"/>
              <a:gd name="connsiteX102" fmla="*/ 2910114 w 3084286"/>
              <a:gd name="connsiteY102" fmla="*/ 5635171 h 6796314"/>
              <a:gd name="connsiteX103" fmla="*/ 2746828 w 3084286"/>
              <a:gd name="connsiteY103" fmla="*/ 5678714 h 6796314"/>
              <a:gd name="connsiteX104" fmla="*/ 2529114 w 3084286"/>
              <a:gd name="connsiteY104" fmla="*/ 5656943 h 6796314"/>
              <a:gd name="connsiteX105" fmla="*/ 2485571 w 3084286"/>
              <a:gd name="connsiteY105" fmla="*/ 5700486 h 6796314"/>
              <a:gd name="connsiteX106" fmla="*/ 2507342 w 3084286"/>
              <a:gd name="connsiteY106" fmla="*/ 5983514 h 6796314"/>
              <a:gd name="connsiteX107" fmla="*/ 2452914 w 3084286"/>
              <a:gd name="connsiteY107" fmla="*/ 6179457 h 6796314"/>
              <a:gd name="connsiteX108" fmla="*/ 2344057 w 3084286"/>
              <a:gd name="connsiteY108" fmla="*/ 6299200 h 6796314"/>
              <a:gd name="connsiteX109" fmla="*/ 2159000 w 3084286"/>
              <a:gd name="connsiteY109" fmla="*/ 6255657 h 6796314"/>
              <a:gd name="connsiteX110" fmla="*/ 2148114 w 3084286"/>
              <a:gd name="connsiteY110" fmla="*/ 6299200 h 6796314"/>
              <a:gd name="connsiteX111" fmla="*/ 2050142 w 3084286"/>
              <a:gd name="connsiteY111" fmla="*/ 6375400 h 6796314"/>
              <a:gd name="connsiteX112" fmla="*/ 2104571 w 3084286"/>
              <a:gd name="connsiteY112" fmla="*/ 6440714 h 6796314"/>
              <a:gd name="connsiteX113" fmla="*/ 2159000 w 3084286"/>
              <a:gd name="connsiteY113" fmla="*/ 6593114 h 6796314"/>
              <a:gd name="connsiteX114" fmla="*/ 2137228 w 3084286"/>
              <a:gd name="connsiteY114" fmla="*/ 6745514 h 6796314"/>
              <a:gd name="connsiteX115" fmla="*/ 1930400 w 3084286"/>
              <a:gd name="connsiteY115" fmla="*/ 6767286 h 6796314"/>
              <a:gd name="connsiteX116" fmla="*/ 1734457 w 3084286"/>
              <a:gd name="connsiteY116" fmla="*/ 6789057 h 6796314"/>
              <a:gd name="connsiteX117" fmla="*/ 1734457 w 3084286"/>
              <a:gd name="connsiteY117" fmla="*/ 6723743 h 6796314"/>
              <a:gd name="connsiteX118" fmla="*/ 1778000 w 3084286"/>
              <a:gd name="connsiteY118" fmla="*/ 6549571 h 6796314"/>
              <a:gd name="connsiteX119" fmla="*/ 1745342 w 3084286"/>
              <a:gd name="connsiteY119" fmla="*/ 6495143 h 6796314"/>
              <a:gd name="connsiteX120" fmla="*/ 1778000 w 3084286"/>
              <a:gd name="connsiteY120" fmla="*/ 6386286 h 6796314"/>
              <a:gd name="connsiteX121" fmla="*/ 1734457 w 3084286"/>
              <a:gd name="connsiteY121" fmla="*/ 6375400 h 6796314"/>
              <a:gd name="connsiteX122" fmla="*/ 1712685 w 3084286"/>
              <a:gd name="connsiteY122" fmla="*/ 6320971 h 6796314"/>
              <a:gd name="connsiteX123" fmla="*/ 1625600 w 3084286"/>
              <a:gd name="connsiteY123" fmla="*/ 6342743 h 6796314"/>
              <a:gd name="connsiteX124" fmla="*/ 1592942 w 3084286"/>
              <a:gd name="connsiteY124" fmla="*/ 6310086 h 6796314"/>
              <a:gd name="connsiteX125" fmla="*/ 1549400 w 3084286"/>
              <a:gd name="connsiteY125" fmla="*/ 6342743 h 6796314"/>
              <a:gd name="connsiteX126" fmla="*/ 1505857 w 3084286"/>
              <a:gd name="connsiteY126" fmla="*/ 6353629 h 6796314"/>
              <a:gd name="connsiteX127" fmla="*/ 1494971 w 3084286"/>
              <a:gd name="connsiteY127" fmla="*/ 6408057 h 6796314"/>
              <a:gd name="connsiteX128" fmla="*/ 1364342 w 3084286"/>
              <a:gd name="connsiteY128" fmla="*/ 6440714 h 6796314"/>
              <a:gd name="connsiteX129" fmla="*/ 1364342 w 3084286"/>
              <a:gd name="connsiteY129" fmla="*/ 6538686 h 6796314"/>
              <a:gd name="connsiteX130" fmla="*/ 1364342 w 3084286"/>
              <a:gd name="connsiteY130" fmla="*/ 6593114 h 6796314"/>
              <a:gd name="connsiteX131" fmla="*/ 1364342 w 3084286"/>
              <a:gd name="connsiteY131" fmla="*/ 6712857 h 6796314"/>
              <a:gd name="connsiteX132" fmla="*/ 1309914 w 3084286"/>
              <a:gd name="connsiteY132" fmla="*/ 6701971 h 6796314"/>
              <a:gd name="connsiteX133" fmla="*/ 1255485 w 3084286"/>
              <a:gd name="connsiteY133" fmla="*/ 6756400 h 6796314"/>
              <a:gd name="connsiteX134" fmla="*/ 1016000 w 3084286"/>
              <a:gd name="connsiteY134" fmla="*/ 6767286 h 6796314"/>
              <a:gd name="connsiteX135" fmla="*/ 874485 w 3084286"/>
              <a:gd name="connsiteY135" fmla="*/ 6778171 h 6796314"/>
              <a:gd name="connsiteX136" fmla="*/ 852714 w 3084286"/>
              <a:gd name="connsiteY136" fmla="*/ 6723743 h 6796314"/>
              <a:gd name="connsiteX137" fmla="*/ 928914 w 3084286"/>
              <a:gd name="connsiteY137" fmla="*/ 6560457 h 6796314"/>
              <a:gd name="connsiteX138" fmla="*/ 928914 w 3084286"/>
              <a:gd name="connsiteY138" fmla="*/ 6506029 h 6796314"/>
              <a:gd name="connsiteX139" fmla="*/ 1005114 w 3084286"/>
              <a:gd name="connsiteY139" fmla="*/ 6440714 h 6796314"/>
              <a:gd name="connsiteX140" fmla="*/ 983342 w 3084286"/>
              <a:gd name="connsiteY140" fmla="*/ 6375400 h 6796314"/>
              <a:gd name="connsiteX141" fmla="*/ 852714 w 3084286"/>
              <a:gd name="connsiteY141" fmla="*/ 6320971 h 6796314"/>
              <a:gd name="connsiteX142" fmla="*/ 743857 w 3084286"/>
              <a:gd name="connsiteY142" fmla="*/ 6244771 h 6796314"/>
              <a:gd name="connsiteX143" fmla="*/ 678542 w 3084286"/>
              <a:gd name="connsiteY143" fmla="*/ 6146800 h 6796314"/>
              <a:gd name="connsiteX144" fmla="*/ 722085 w 3084286"/>
              <a:gd name="connsiteY144" fmla="*/ 5983514 h 6796314"/>
              <a:gd name="connsiteX145" fmla="*/ 732971 w 3084286"/>
              <a:gd name="connsiteY145" fmla="*/ 5656943 h 6796314"/>
              <a:gd name="connsiteX146" fmla="*/ 711200 w 3084286"/>
              <a:gd name="connsiteY146" fmla="*/ 5450114 h 6796314"/>
              <a:gd name="connsiteX147" fmla="*/ 602342 w 3084286"/>
              <a:gd name="connsiteY147" fmla="*/ 5504543 h 6796314"/>
              <a:gd name="connsiteX148" fmla="*/ 232228 w 3084286"/>
              <a:gd name="connsiteY148" fmla="*/ 5548086 h 6796314"/>
              <a:gd name="connsiteX149" fmla="*/ 90714 w 3084286"/>
              <a:gd name="connsiteY149" fmla="*/ 5537200 h 6796314"/>
              <a:gd name="connsiteX150" fmla="*/ 101600 w 3084286"/>
              <a:gd name="connsiteY150" fmla="*/ 5461000 h 6796314"/>
              <a:gd name="connsiteX151" fmla="*/ 199571 w 3084286"/>
              <a:gd name="connsiteY151" fmla="*/ 5101771 h 6796314"/>
              <a:gd name="connsiteX152" fmla="*/ 308428 w 3084286"/>
              <a:gd name="connsiteY152" fmla="*/ 4503057 h 6796314"/>
              <a:gd name="connsiteX153" fmla="*/ 373742 w 3084286"/>
              <a:gd name="connsiteY153" fmla="*/ 4132943 h 6796314"/>
              <a:gd name="connsiteX154" fmla="*/ 537028 w 3084286"/>
              <a:gd name="connsiteY154" fmla="*/ 3512457 h 6796314"/>
              <a:gd name="connsiteX155" fmla="*/ 667657 w 3084286"/>
              <a:gd name="connsiteY155" fmla="*/ 2946400 h 6796314"/>
              <a:gd name="connsiteX156" fmla="*/ 711200 w 3084286"/>
              <a:gd name="connsiteY156" fmla="*/ 2739571 h 6796314"/>
              <a:gd name="connsiteX157" fmla="*/ 711200 w 3084286"/>
              <a:gd name="connsiteY157" fmla="*/ 2674257 h 6796314"/>
              <a:gd name="connsiteX158" fmla="*/ 635000 w 3084286"/>
              <a:gd name="connsiteY158" fmla="*/ 2696029 h 6796314"/>
              <a:gd name="connsiteX159" fmla="*/ 493485 w 3084286"/>
              <a:gd name="connsiteY159" fmla="*/ 2728686 h 6796314"/>
              <a:gd name="connsiteX160" fmla="*/ 362857 w 3084286"/>
              <a:gd name="connsiteY160" fmla="*/ 2706914 h 6796314"/>
              <a:gd name="connsiteX161" fmla="*/ 286657 w 3084286"/>
              <a:gd name="connsiteY161" fmla="*/ 2728686 h 6796314"/>
              <a:gd name="connsiteX162" fmla="*/ 243114 w 3084286"/>
              <a:gd name="connsiteY162" fmla="*/ 2685143 h 6796314"/>
              <a:gd name="connsiteX163" fmla="*/ 177800 w 3084286"/>
              <a:gd name="connsiteY163" fmla="*/ 2674257 h 6796314"/>
              <a:gd name="connsiteX164" fmla="*/ 145142 w 3084286"/>
              <a:gd name="connsiteY164" fmla="*/ 2630714 h 6796314"/>
              <a:gd name="connsiteX165" fmla="*/ 90714 w 3084286"/>
              <a:gd name="connsiteY165" fmla="*/ 2576286 h 6796314"/>
              <a:gd name="connsiteX166" fmla="*/ 58057 w 3084286"/>
              <a:gd name="connsiteY166" fmla="*/ 2521857 h 6796314"/>
              <a:gd name="connsiteX167" fmla="*/ 47171 w 3084286"/>
              <a:gd name="connsiteY167" fmla="*/ 2434771 h 6796314"/>
              <a:gd name="connsiteX168" fmla="*/ 14514 w 3084286"/>
              <a:gd name="connsiteY168" fmla="*/ 2369457 h 6796314"/>
              <a:gd name="connsiteX169" fmla="*/ 3628 w 3084286"/>
              <a:gd name="connsiteY169" fmla="*/ 2140857 h 6796314"/>
              <a:gd name="connsiteX170" fmla="*/ 36285 w 3084286"/>
              <a:gd name="connsiteY170" fmla="*/ 1901371 h 6796314"/>
              <a:gd name="connsiteX171" fmla="*/ 166914 w 3084286"/>
              <a:gd name="connsiteY171" fmla="*/ 1803400 h 6796314"/>
              <a:gd name="connsiteX172" fmla="*/ 156028 w 3084286"/>
              <a:gd name="connsiteY172" fmla="*/ 1748971 h 6796314"/>
              <a:gd name="connsiteX173" fmla="*/ 112485 w 3084286"/>
              <a:gd name="connsiteY173" fmla="*/ 1683657 h 6796314"/>
              <a:gd name="connsiteX174" fmla="*/ 112485 w 3084286"/>
              <a:gd name="connsiteY174" fmla="*/ 1596571 h 6796314"/>
              <a:gd name="connsiteX175" fmla="*/ 25400 w 3084286"/>
              <a:gd name="connsiteY175" fmla="*/ 1520371 h 6796314"/>
              <a:gd name="connsiteX176" fmla="*/ 68942 w 3084286"/>
              <a:gd name="connsiteY176" fmla="*/ 1465943 h 6796314"/>
              <a:gd name="connsiteX177" fmla="*/ 156028 w 3084286"/>
              <a:gd name="connsiteY177" fmla="*/ 1542143 h 6796314"/>
              <a:gd name="connsiteX178" fmla="*/ 123371 w 3084286"/>
              <a:gd name="connsiteY178" fmla="*/ 1411514 h 6796314"/>
              <a:gd name="connsiteX179" fmla="*/ 166914 w 3084286"/>
              <a:gd name="connsiteY179" fmla="*/ 1357086 h 6796314"/>
              <a:gd name="connsiteX180" fmla="*/ 210457 w 3084286"/>
              <a:gd name="connsiteY180" fmla="*/ 1509486 h 6796314"/>
              <a:gd name="connsiteX181" fmla="*/ 243114 w 3084286"/>
              <a:gd name="connsiteY181" fmla="*/ 1465943 h 6796314"/>
              <a:gd name="connsiteX182" fmla="*/ 221342 w 3084286"/>
              <a:gd name="connsiteY182" fmla="*/ 1324429 h 6796314"/>
              <a:gd name="connsiteX183" fmla="*/ 275771 w 3084286"/>
              <a:gd name="connsiteY183" fmla="*/ 1291771 h 6796314"/>
              <a:gd name="connsiteX184" fmla="*/ 308428 w 3084286"/>
              <a:gd name="connsiteY184" fmla="*/ 1476829 h 6796314"/>
              <a:gd name="connsiteX185" fmla="*/ 341085 w 3084286"/>
              <a:gd name="connsiteY185" fmla="*/ 1455057 h 6796314"/>
              <a:gd name="connsiteX186" fmla="*/ 351971 w 3084286"/>
              <a:gd name="connsiteY186" fmla="*/ 1357086 h 6796314"/>
              <a:gd name="connsiteX187" fmla="*/ 395514 w 3084286"/>
              <a:gd name="connsiteY187" fmla="*/ 1335314 h 6796314"/>
              <a:gd name="connsiteX188" fmla="*/ 439057 w 3084286"/>
              <a:gd name="connsiteY188" fmla="*/ 1367971 h 6796314"/>
              <a:gd name="connsiteX189" fmla="*/ 417285 w 3084286"/>
              <a:gd name="connsiteY189" fmla="*/ 1444171 h 6796314"/>
              <a:gd name="connsiteX190" fmla="*/ 406400 w 3084286"/>
              <a:gd name="connsiteY190" fmla="*/ 1553029 h 6796314"/>
              <a:gd name="connsiteX191" fmla="*/ 460828 w 3084286"/>
              <a:gd name="connsiteY191" fmla="*/ 1661886 h 6796314"/>
              <a:gd name="connsiteX192" fmla="*/ 384628 w 3084286"/>
              <a:gd name="connsiteY192" fmla="*/ 1781629 h 6796314"/>
              <a:gd name="connsiteX193" fmla="*/ 373742 w 3084286"/>
              <a:gd name="connsiteY193" fmla="*/ 1846943 h 6796314"/>
              <a:gd name="connsiteX194" fmla="*/ 417285 w 3084286"/>
              <a:gd name="connsiteY194" fmla="*/ 1912257 h 6796314"/>
              <a:gd name="connsiteX195" fmla="*/ 449942 w 3084286"/>
              <a:gd name="connsiteY195" fmla="*/ 2075543 h 6796314"/>
              <a:gd name="connsiteX196" fmla="*/ 602342 w 3084286"/>
              <a:gd name="connsiteY196" fmla="*/ 2108200 h 6796314"/>
              <a:gd name="connsiteX197" fmla="*/ 732971 w 3084286"/>
              <a:gd name="connsiteY197" fmla="*/ 2064657 h 6796314"/>
              <a:gd name="connsiteX198" fmla="*/ 732971 w 3084286"/>
              <a:gd name="connsiteY198" fmla="*/ 1890486 h 6796314"/>
              <a:gd name="connsiteX199" fmla="*/ 961571 w 3084286"/>
              <a:gd name="connsiteY199" fmla="*/ 1944914 h 6796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</a:cxnLst>
            <a:rect l="l" t="t" r="r" b="b"/>
            <a:pathLst>
              <a:path w="3084286" h="6796314">
                <a:moveTo>
                  <a:pt x="961571" y="1944914"/>
                </a:moveTo>
                <a:cubicBezTo>
                  <a:pt x="997857" y="1937657"/>
                  <a:pt x="970642" y="1874157"/>
                  <a:pt x="950685" y="1846943"/>
                </a:cubicBezTo>
                <a:cubicBezTo>
                  <a:pt x="930728" y="1819729"/>
                  <a:pt x="858157" y="1808843"/>
                  <a:pt x="841828" y="1781629"/>
                </a:cubicBezTo>
                <a:cubicBezTo>
                  <a:pt x="825500" y="1754415"/>
                  <a:pt x="870857" y="1718128"/>
                  <a:pt x="852714" y="1683657"/>
                </a:cubicBezTo>
                <a:cubicBezTo>
                  <a:pt x="834571" y="1649186"/>
                  <a:pt x="745671" y="1602014"/>
                  <a:pt x="732971" y="1574800"/>
                </a:cubicBezTo>
                <a:cubicBezTo>
                  <a:pt x="720271" y="1547586"/>
                  <a:pt x="776514" y="1536699"/>
                  <a:pt x="776514" y="1520371"/>
                </a:cubicBezTo>
                <a:cubicBezTo>
                  <a:pt x="776514" y="1504043"/>
                  <a:pt x="742042" y="1513115"/>
                  <a:pt x="732971" y="1476829"/>
                </a:cubicBezTo>
                <a:cubicBezTo>
                  <a:pt x="723900" y="1440543"/>
                  <a:pt x="716642" y="1331686"/>
                  <a:pt x="722085" y="1302657"/>
                </a:cubicBezTo>
                <a:cubicBezTo>
                  <a:pt x="727528" y="1273628"/>
                  <a:pt x="761999" y="1337128"/>
                  <a:pt x="765628" y="1302657"/>
                </a:cubicBezTo>
                <a:cubicBezTo>
                  <a:pt x="769257" y="1268186"/>
                  <a:pt x="760185" y="1137557"/>
                  <a:pt x="743857" y="1095829"/>
                </a:cubicBezTo>
                <a:cubicBezTo>
                  <a:pt x="727529" y="1054101"/>
                  <a:pt x="687614" y="1066800"/>
                  <a:pt x="667657" y="1052286"/>
                </a:cubicBezTo>
                <a:cubicBezTo>
                  <a:pt x="647700" y="1037772"/>
                  <a:pt x="622300" y="1028700"/>
                  <a:pt x="624114" y="1008743"/>
                </a:cubicBezTo>
                <a:cubicBezTo>
                  <a:pt x="625928" y="988786"/>
                  <a:pt x="642256" y="936172"/>
                  <a:pt x="678542" y="932543"/>
                </a:cubicBezTo>
                <a:cubicBezTo>
                  <a:pt x="714828" y="928914"/>
                  <a:pt x="805542" y="1003300"/>
                  <a:pt x="841828" y="986971"/>
                </a:cubicBezTo>
                <a:cubicBezTo>
                  <a:pt x="878114" y="970642"/>
                  <a:pt x="894443" y="869042"/>
                  <a:pt x="896257" y="834571"/>
                </a:cubicBezTo>
                <a:cubicBezTo>
                  <a:pt x="898071" y="800100"/>
                  <a:pt x="863600" y="801914"/>
                  <a:pt x="852714" y="780143"/>
                </a:cubicBezTo>
                <a:cubicBezTo>
                  <a:pt x="841828" y="758372"/>
                  <a:pt x="812799" y="720272"/>
                  <a:pt x="830942" y="703943"/>
                </a:cubicBezTo>
                <a:cubicBezTo>
                  <a:pt x="849085" y="687614"/>
                  <a:pt x="939800" y="713014"/>
                  <a:pt x="961571" y="682171"/>
                </a:cubicBezTo>
                <a:cubicBezTo>
                  <a:pt x="983342" y="651328"/>
                  <a:pt x="956128" y="553357"/>
                  <a:pt x="961571" y="518886"/>
                </a:cubicBezTo>
                <a:cubicBezTo>
                  <a:pt x="967014" y="484415"/>
                  <a:pt x="996042" y="484414"/>
                  <a:pt x="994228" y="475343"/>
                </a:cubicBezTo>
                <a:cubicBezTo>
                  <a:pt x="992414" y="466272"/>
                  <a:pt x="967013" y="466271"/>
                  <a:pt x="950685" y="464457"/>
                </a:cubicBezTo>
                <a:cubicBezTo>
                  <a:pt x="934357" y="462643"/>
                  <a:pt x="908957" y="473528"/>
                  <a:pt x="896257" y="464457"/>
                </a:cubicBezTo>
                <a:cubicBezTo>
                  <a:pt x="883557" y="455386"/>
                  <a:pt x="858157" y="433615"/>
                  <a:pt x="874485" y="410029"/>
                </a:cubicBezTo>
                <a:cubicBezTo>
                  <a:pt x="890813" y="386443"/>
                  <a:pt x="986971" y="341086"/>
                  <a:pt x="994228" y="322943"/>
                </a:cubicBezTo>
                <a:cubicBezTo>
                  <a:pt x="1001485" y="304800"/>
                  <a:pt x="934357" y="313871"/>
                  <a:pt x="918028" y="301171"/>
                </a:cubicBezTo>
                <a:cubicBezTo>
                  <a:pt x="901700" y="288471"/>
                  <a:pt x="892628" y="261257"/>
                  <a:pt x="896257" y="246743"/>
                </a:cubicBezTo>
                <a:cubicBezTo>
                  <a:pt x="899886" y="232229"/>
                  <a:pt x="912586" y="217715"/>
                  <a:pt x="939800" y="214086"/>
                </a:cubicBezTo>
                <a:cubicBezTo>
                  <a:pt x="967014" y="210457"/>
                  <a:pt x="1048656" y="237671"/>
                  <a:pt x="1059542" y="224971"/>
                </a:cubicBezTo>
                <a:cubicBezTo>
                  <a:pt x="1070428" y="212271"/>
                  <a:pt x="1014185" y="166914"/>
                  <a:pt x="1005114" y="137886"/>
                </a:cubicBezTo>
                <a:cubicBezTo>
                  <a:pt x="996043" y="108858"/>
                  <a:pt x="994228" y="61686"/>
                  <a:pt x="1005114" y="50800"/>
                </a:cubicBezTo>
                <a:cubicBezTo>
                  <a:pt x="1016000" y="39914"/>
                  <a:pt x="1057728" y="67128"/>
                  <a:pt x="1070428" y="72571"/>
                </a:cubicBezTo>
                <a:cubicBezTo>
                  <a:pt x="1083128" y="78014"/>
                  <a:pt x="1070428" y="70757"/>
                  <a:pt x="1081314" y="83457"/>
                </a:cubicBezTo>
                <a:cubicBezTo>
                  <a:pt x="1092200" y="96157"/>
                  <a:pt x="1121228" y="148771"/>
                  <a:pt x="1135742" y="148771"/>
                </a:cubicBezTo>
                <a:cubicBezTo>
                  <a:pt x="1150256" y="148771"/>
                  <a:pt x="1157514" y="107043"/>
                  <a:pt x="1168400" y="83457"/>
                </a:cubicBezTo>
                <a:cubicBezTo>
                  <a:pt x="1179286" y="59871"/>
                  <a:pt x="1184729" y="14514"/>
                  <a:pt x="1201057" y="7257"/>
                </a:cubicBezTo>
                <a:cubicBezTo>
                  <a:pt x="1217386" y="0"/>
                  <a:pt x="1259114" y="12700"/>
                  <a:pt x="1266371" y="39914"/>
                </a:cubicBezTo>
                <a:cubicBezTo>
                  <a:pt x="1273628" y="67128"/>
                  <a:pt x="1237343" y="156029"/>
                  <a:pt x="1244600" y="170543"/>
                </a:cubicBezTo>
                <a:cubicBezTo>
                  <a:pt x="1251857" y="185057"/>
                  <a:pt x="1288143" y="136072"/>
                  <a:pt x="1309914" y="127000"/>
                </a:cubicBezTo>
                <a:cubicBezTo>
                  <a:pt x="1331685" y="117929"/>
                  <a:pt x="1358900" y="110671"/>
                  <a:pt x="1375228" y="116114"/>
                </a:cubicBezTo>
                <a:cubicBezTo>
                  <a:pt x="1391556" y="121557"/>
                  <a:pt x="1420585" y="139700"/>
                  <a:pt x="1407885" y="159657"/>
                </a:cubicBezTo>
                <a:cubicBezTo>
                  <a:pt x="1395185" y="179614"/>
                  <a:pt x="1315356" y="215900"/>
                  <a:pt x="1299028" y="235857"/>
                </a:cubicBezTo>
                <a:cubicBezTo>
                  <a:pt x="1282700" y="255814"/>
                  <a:pt x="1293585" y="272143"/>
                  <a:pt x="1309914" y="279400"/>
                </a:cubicBezTo>
                <a:cubicBezTo>
                  <a:pt x="1326243" y="286657"/>
                  <a:pt x="1380672" y="264886"/>
                  <a:pt x="1397000" y="279400"/>
                </a:cubicBezTo>
                <a:cubicBezTo>
                  <a:pt x="1413328" y="293914"/>
                  <a:pt x="1377042" y="351972"/>
                  <a:pt x="1407885" y="366486"/>
                </a:cubicBezTo>
                <a:cubicBezTo>
                  <a:pt x="1438728" y="381000"/>
                  <a:pt x="1511300" y="353786"/>
                  <a:pt x="1582057" y="366486"/>
                </a:cubicBezTo>
                <a:cubicBezTo>
                  <a:pt x="1652814" y="379186"/>
                  <a:pt x="1778000" y="411843"/>
                  <a:pt x="1832428" y="442686"/>
                </a:cubicBezTo>
                <a:cubicBezTo>
                  <a:pt x="1886856" y="473529"/>
                  <a:pt x="1899557" y="495300"/>
                  <a:pt x="1908628" y="551543"/>
                </a:cubicBezTo>
                <a:cubicBezTo>
                  <a:pt x="1917699" y="607786"/>
                  <a:pt x="1875971" y="742043"/>
                  <a:pt x="1886857" y="780143"/>
                </a:cubicBezTo>
                <a:cubicBezTo>
                  <a:pt x="1897743" y="818243"/>
                  <a:pt x="1959428" y="751115"/>
                  <a:pt x="1973942" y="780143"/>
                </a:cubicBezTo>
                <a:cubicBezTo>
                  <a:pt x="1988456" y="809171"/>
                  <a:pt x="1950356" y="928914"/>
                  <a:pt x="1973942" y="954314"/>
                </a:cubicBezTo>
                <a:cubicBezTo>
                  <a:pt x="1997528" y="979714"/>
                  <a:pt x="2073728" y="932543"/>
                  <a:pt x="2115457" y="932543"/>
                </a:cubicBezTo>
                <a:cubicBezTo>
                  <a:pt x="2157186" y="932543"/>
                  <a:pt x="2198914" y="936171"/>
                  <a:pt x="2224314" y="954314"/>
                </a:cubicBezTo>
                <a:cubicBezTo>
                  <a:pt x="2249714" y="972457"/>
                  <a:pt x="2280557" y="1016000"/>
                  <a:pt x="2267857" y="1041400"/>
                </a:cubicBezTo>
                <a:cubicBezTo>
                  <a:pt x="2255157" y="1066800"/>
                  <a:pt x="2184400" y="1092200"/>
                  <a:pt x="2148114" y="1106714"/>
                </a:cubicBezTo>
                <a:cubicBezTo>
                  <a:pt x="2111828" y="1121228"/>
                  <a:pt x="2071914" y="1108529"/>
                  <a:pt x="2050142" y="1128486"/>
                </a:cubicBezTo>
                <a:cubicBezTo>
                  <a:pt x="2028370" y="1148443"/>
                  <a:pt x="2012042" y="1210129"/>
                  <a:pt x="2017485" y="1226457"/>
                </a:cubicBezTo>
                <a:cubicBezTo>
                  <a:pt x="2022928" y="1242785"/>
                  <a:pt x="2066471" y="1213757"/>
                  <a:pt x="2082800" y="1226457"/>
                </a:cubicBezTo>
                <a:cubicBezTo>
                  <a:pt x="2099129" y="1239157"/>
                  <a:pt x="2106386" y="1280886"/>
                  <a:pt x="2115457" y="1302657"/>
                </a:cubicBezTo>
                <a:cubicBezTo>
                  <a:pt x="2124528" y="1324428"/>
                  <a:pt x="2139042" y="1340757"/>
                  <a:pt x="2137228" y="1357086"/>
                </a:cubicBezTo>
                <a:cubicBezTo>
                  <a:pt x="2135414" y="1373415"/>
                  <a:pt x="2108200" y="1377043"/>
                  <a:pt x="2104571" y="1400629"/>
                </a:cubicBezTo>
                <a:cubicBezTo>
                  <a:pt x="2100942" y="1424215"/>
                  <a:pt x="2104571" y="1489529"/>
                  <a:pt x="2115457" y="1498600"/>
                </a:cubicBezTo>
                <a:cubicBezTo>
                  <a:pt x="2126343" y="1507671"/>
                  <a:pt x="2160814" y="1451429"/>
                  <a:pt x="2169885" y="1455057"/>
                </a:cubicBezTo>
                <a:cubicBezTo>
                  <a:pt x="2178956" y="1458685"/>
                  <a:pt x="2166256" y="1502228"/>
                  <a:pt x="2169885" y="1520371"/>
                </a:cubicBezTo>
                <a:cubicBezTo>
                  <a:pt x="2173514" y="1538514"/>
                  <a:pt x="2200728" y="1540328"/>
                  <a:pt x="2191657" y="1563914"/>
                </a:cubicBezTo>
                <a:cubicBezTo>
                  <a:pt x="2182586" y="1587500"/>
                  <a:pt x="2115457" y="1627415"/>
                  <a:pt x="2115457" y="1661886"/>
                </a:cubicBezTo>
                <a:cubicBezTo>
                  <a:pt x="2115457" y="1696357"/>
                  <a:pt x="2164443" y="1718129"/>
                  <a:pt x="2191657" y="1770743"/>
                </a:cubicBezTo>
                <a:cubicBezTo>
                  <a:pt x="2218871" y="1823357"/>
                  <a:pt x="2238828" y="1941285"/>
                  <a:pt x="2278742" y="1977571"/>
                </a:cubicBezTo>
                <a:cubicBezTo>
                  <a:pt x="2318656" y="2013857"/>
                  <a:pt x="2380342" y="1986643"/>
                  <a:pt x="2431142" y="1988457"/>
                </a:cubicBezTo>
                <a:cubicBezTo>
                  <a:pt x="2481942" y="1990271"/>
                  <a:pt x="2556328" y="1981200"/>
                  <a:pt x="2583542" y="1988457"/>
                </a:cubicBezTo>
                <a:cubicBezTo>
                  <a:pt x="2610756" y="1995714"/>
                  <a:pt x="2579914" y="2048328"/>
                  <a:pt x="2594428" y="2032000"/>
                </a:cubicBezTo>
                <a:cubicBezTo>
                  <a:pt x="2608942" y="2015672"/>
                  <a:pt x="2650671" y="1946729"/>
                  <a:pt x="2670628" y="1890486"/>
                </a:cubicBezTo>
                <a:cubicBezTo>
                  <a:pt x="2690585" y="1834243"/>
                  <a:pt x="2694214" y="1738086"/>
                  <a:pt x="2714171" y="1694543"/>
                </a:cubicBezTo>
                <a:cubicBezTo>
                  <a:pt x="2734128" y="1651000"/>
                  <a:pt x="2786743" y="1656443"/>
                  <a:pt x="2790371" y="1629229"/>
                </a:cubicBezTo>
                <a:cubicBezTo>
                  <a:pt x="2793999" y="1602015"/>
                  <a:pt x="2741385" y="1572986"/>
                  <a:pt x="2735942" y="1531257"/>
                </a:cubicBezTo>
                <a:cubicBezTo>
                  <a:pt x="2730499" y="1489528"/>
                  <a:pt x="2754085" y="1418771"/>
                  <a:pt x="2757714" y="1378857"/>
                </a:cubicBezTo>
                <a:cubicBezTo>
                  <a:pt x="2761343" y="1338943"/>
                  <a:pt x="2755900" y="1317171"/>
                  <a:pt x="2757714" y="1291771"/>
                </a:cubicBezTo>
                <a:cubicBezTo>
                  <a:pt x="2759528" y="1266371"/>
                  <a:pt x="2759529" y="1233714"/>
                  <a:pt x="2768600" y="1226457"/>
                </a:cubicBezTo>
                <a:cubicBezTo>
                  <a:pt x="2777671" y="1219200"/>
                  <a:pt x="2795814" y="1246415"/>
                  <a:pt x="2812142" y="1248229"/>
                </a:cubicBezTo>
                <a:cubicBezTo>
                  <a:pt x="2828470" y="1250043"/>
                  <a:pt x="2850242" y="1231900"/>
                  <a:pt x="2866571" y="1237343"/>
                </a:cubicBezTo>
                <a:cubicBezTo>
                  <a:pt x="2882900" y="1242786"/>
                  <a:pt x="2891971" y="1275443"/>
                  <a:pt x="2910114" y="1280886"/>
                </a:cubicBezTo>
                <a:cubicBezTo>
                  <a:pt x="2928257" y="1286329"/>
                  <a:pt x="2962728" y="1262743"/>
                  <a:pt x="2975428" y="1270000"/>
                </a:cubicBezTo>
                <a:cubicBezTo>
                  <a:pt x="2988128" y="1277257"/>
                  <a:pt x="2973614" y="1309915"/>
                  <a:pt x="2986314" y="1324429"/>
                </a:cubicBezTo>
                <a:cubicBezTo>
                  <a:pt x="2999014" y="1338943"/>
                  <a:pt x="3042557" y="1331686"/>
                  <a:pt x="3051628" y="1357086"/>
                </a:cubicBezTo>
                <a:cubicBezTo>
                  <a:pt x="3060699" y="1382486"/>
                  <a:pt x="3047999" y="1436915"/>
                  <a:pt x="3040742" y="1476829"/>
                </a:cubicBezTo>
                <a:cubicBezTo>
                  <a:pt x="3033485" y="1516743"/>
                  <a:pt x="3015342" y="1565728"/>
                  <a:pt x="3008085" y="1596571"/>
                </a:cubicBezTo>
                <a:cubicBezTo>
                  <a:pt x="3000828" y="1627414"/>
                  <a:pt x="2991757" y="1645557"/>
                  <a:pt x="2997200" y="1661886"/>
                </a:cubicBezTo>
                <a:cubicBezTo>
                  <a:pt x="3002643" y="1678215"/>
                  <a:pt x="3028042" y="1676400"/>
                  <a:pt x="3040742" y="1694543"/>
                </a:cubicBezTo>
                <a:cubicBezTo>
                  <a:pt x="3053442" y="1712686"/>
                  <a:pt x="3067957" y="1698172"/>
                  <a:pt x="3073400" y="1770743"/>
                </a:cubicBezTo>
                <a:cubicBezTo>
                  <a:pt x="3078843" y="1843314"/>
                  <a:pt x="3084286" y="2037443"/>
                  <a:pt x="3073400" y="2129971"/>
                </a:cubicBezTo>
                <a:cubicBezTo>
                  <a:pt x="3062514" y="2222499"/>
                  <a:pt x="3051628" y="2251528"/>
                  <a:pt x="3008085" y="2325914"/>
                </a:cubicBezTo>
                <a:cubicBezTo>
                  <a:pt x="2964542" y="2400300"/>
                  <a:pt x="2857499" y="2523672"/>
                  <a:pt x="2812142" y="2576286"/>
                </a:cubicBezTo>
                <a:cubicBezTo>
                  <a:pt x="2766785" y="2628900"/>
                  <a:pt x="2768599" y="2628900"/>
                  <a:pt x="2735942" y="2641600"/>
                </a:cubicBezTo>
                <a:cubicBezTo>
                  <a:pt x="2703285" y="2654300"/>
                  <a:pt x="2650671" y="2641600"/>
                  <a:pt x="2616200" y="2652486"/>
                </a:cubicBezTo>
                <a:cubicBezTo>
                  <a:pt x="2581729" y="2663372"/>
                  <a:pt x="2572657" y="2692400"/>
                  <a:pt x="2529114" y="2706914"/>
                </a:cubicBezTo>
                <a:cubicBezTo>
                  <a:pt x="2485571" y="2721428"/>
                  <a:pt x="2380342" y="2739571"/>
                  <a:pt x="2354942" y="2739571"/>
                </a:cubicBezTo>
                <a:cubicBezTo>
                  <a:pt x="2329542" y="2739571"/>
                  <a:pt x="2376714" y="2705100"/>
                  <a:pt x="2376714" y="2706914"/>
                </a:cubicBezTo>
                <a:cubicBezTo>
                  <a:pt x="2376714" y="2708728"/>
                  <a:pt x="2351314" y="2686957"/>
                  <a:pt x="2354942" y="2750457"/>
                </a:cubicBezTo>
                <a:cubicBezTo>
                  <a:pt x="2358570" y="2813957"/>
                  <a:pt x="2364014" y="2891971"/>
                  <a:pt x="2398485" y="3087914"/>
                </a:cubicBezTo>
                <a:cubicBezTo>
                  <a:pt x="2432956" y="3283857"/>
                  <a:pt x="2503714" y="3643085"/>
                  <a:pt x="2561771" y="3926114"/>
                </a:cubicBezTo>
                <a:cubicBezTo>
                  <a:pt x="2619828" y="4209143"/>
                  <a:pt x="2697842" y="4550229"/>
                  <a:pt x="2746828" y="4786086"/>
                </a:cubicBezTo>
                <a:cubicBezTo>
                  <a:pt x="2795814" y="5021943"/>
                  <a:pt x="2828471" y="5212443"/>
                  <a:pt x="2855685" y="5341257"/>
                </a:cubicBezTo>
                <a:cubicBezTo>
                  <a:pt x="2882899" y="5470071"/>
                  <a:pt x="2901042" y="5509985"/>
                  <a:pt x="2910114" y="5558971"/>
                </a:cubicBezTo>
                <a:cubicBezTo>
                  <a:pt x="2919186" y="5607957"/>
                  <a:pt x="2937328" y="5615214"/>
                  <a:pt x="2910114" y="5635171"/>
                </a:cubicBezTo>
                <a:cubicBezTo>
                  <a:pt x="2882900" y="5655128"/>
                  <a:pt x="2810328" y="5675085"/>
                  <a:pt x="2746828" y="5678714"/>
                </a:cubicBezTo>
                <a:cubicBezTo>
                  <a:pt x="2683328" y="5682343"/>
                  <a:pt x="2572657" y="5653314"/>
                  <a:pt x="2529114" y="5656943"/>
                </a:cubicBezTo>
                <a:cubicBezTo>
                  <a:pt x="2485571" y="5660572"/>
                  <a:pt x="2489200" y="5646057"/>
                  <a:pt x="2485571" y="5700486"/>
                </a:cubicBezTo>
                <a:cubicBezTo>
                  <a:pt x="2481942" y="5754915"/>
                  <a:pt x="2512785" y="5903686"/>
                  <a:pt x="2507342" y="5983514"/>
                </a:cubicBezTo>
                <a:cubicBezTo>
                  <a:pt x="2501899" y="6063342"/>
                  <a:pt x="2480128" y="6126843"/>
                  <a:pt x="2452914" y="6179457"/>
                </a:cubicBezTo>
                <a:cubicBezTo>
                  <a:pt x="2425700" y="6232071"/>
                  <a:pt x="2393043" y="6286500"/>
                  <a:pt x="2344057" y="6299200"/>
                </a:cubicBezTo>
                <a:cubicBezTo>
                  <a:pt x="2295071" y="6311900"/>
                  <a:pt x="2191657" y="6255657"/>
                  <a:pt x="2159000" y="6255657"/>
                </a:cubicBezTo>
                <a:cubicBezTo>
                  <a:pt x="2126343" y="6255657"/>
                  <a:pt x="2166257" y="6279243"/>
                  <a:pt x="2148114" y="6299200"/>
                </a:cubicBezTo>
                <a:cubicBezTo>
                  <a:pt x="2129971" y="6319157"/>
                  <a:pt x="2057399" y="6351814"/>
                  <a:pt x="2050142" y="6375400"/>
                </a:cubicBezTo>
                <a:cubicBezTo>
                  <a:pt x="2042885" y="6398986"/>
                  <a:pt x="2086428" y="6404428"/>
                  <a:pt x="2104571" y="6440714"/>
                </a:cubicBezTo>
                <a:cubicBezTo>
                  <a:pt x="2122714" y="6477000"/>
                  <a:pt x="2153557" y="6542314"/>
                  <a:pt x="2159000" y="6593114"/>
                </a:cubicBezTo>
                <a:cubicBezTo>
                  <a:pt x="2164443" y="6643914"/>
                  <a:pt x="2175328" y="6716485"/>
                  <a:pt x="2137228" y="6745514"/>
                </a:cubicBezTo>
                <a:cubicBezTo>
                  <a:pt x="2099128" y="6774543"/>
                  <a:pt x="1930400" y="6767286"/>
                  <a:pt x="1930400" y="6767286"/>
                </a:cubicBezTo>
                <a:cubicBezTo>
                  <a:pt x="1863272" y="6774543"/>
                  <a:pt x="1767114" y="6796314"/>
                  <a:pt x="1734457" y="6789057"/>
                </a:cubicBezTo>
                <a:cubicBezTo>
                  <a:pt x="1701800" y="6781800"/>
                  <a:pt x="1727200" y="6763657"/>
                  <a:pt x="1734457" y="6723743"/>
                </a:cubicBezTo>
                <a:cubicBezTo>
                  <a:pt x="1741714" y="6683829"/>
                  <a:pt x="1776186" y="6587671"/>
                  <a:pt x="1778000" y="6549571"/>
                </a:cubicBezTo>
                <a:cubicBezTo>
                  <a:pt x="1779814" y="6511471"/>
                  <a:pt x="1745342" y="6522357"/>
                  <a:pt x="1745342" y="6495143"/>
                </a:cubicBezTo>
                <a:cubicBezTo>
                  <a:pt x="1745342" y="6467929"/>
                  <a:pt x="1779814" y="6406243"/>
                  <a:pt x="1778000" y="6386286"/>
                </a:cubicBezTo>
                <a:cubicBezTo>
                  <a:pt x="1776186" y="6366329"/>
                  <a:pt x="1745343" y="6386286"/>
                  <a:pt x="1734457" y="6375400"/>
                </a:cubicBezTo>
                <a:cubicBezTo>
                  <a:pt x="1723571" y="6364514"/>
                  <a:pt x="1730828" y="6326414"/>
                  <a:pt x="1712685" y="6320971"/>
                </a:cubicBezTo>
                <a:cubicBezTo>
                  <a:pt x="1694542" y="6315528"/>
                  <a:pt x="1645557" y="6344557"/>
                  <a:pt x="1625600" y="6342743"/>
                </a:cubicBezTo>
                <a:cubicBezTo>
                  <a:pt x="1605643" y="6340929"/>
                  <a:pt x="1605642" y="6310086"/>
                  <a:pt x="1592942" y="6310086"/>
                </a:cubicBezTo>
                <a:cubicBezTo>
                  <a:pt x="1580242" y="6310086"/>
                  <a:pt x="1563914" y="6335486"/>
                  <a:pt x="1549400" y="6342743"/>
                </a:cubicBezTo>
                <a:cubicBezTo>
                  <a:pt x="1534886" y="6350000"/>
                  <a:pt x="1514929" y="6342743"/>
                  <a:pt x="1505857" y="6353629"/>
                </a:cubicBezTo>
                <a:cubicBezTo>
                  <a:pt x="1496786" y="6364515"/>
                  <a:pt x="1518557" y="6393543"/>
                  <a:pt x="1494971" y="6408057"/>
                </a:cubicBezTo>
                <a:cubicBezTo>
                  <a:pt x="1471385" y="6422571"/>
                  <a:pt x="1386113" y="6418943"/>
                  <a:pt x="1364342" y="6440714"/>
                </a:cubicBezTo>
                <a:lnTo>
                  <a:pt x="1364342" y="6538686"/>
                </a:lnTo>
                <a:lnTo>
                  <a:pt x="1364342" y="6593114"/>
                </a:lnTo>
                <a:cubicBezTo>
                  <a:pt x="1364342" y="6622142"/>
                  <a:pt x="1373413" y="6694714"/>
                  <a:pt x="1364342" y="6712857"/>
                </a:cubicBezTo>
                <a:cubicBezTo>
                  <a:pt x="1355271" y="6731000"/>
                  <a:pt x="1328057" y="6694714"/>
                  <a:pt x="1309914" y="6701971"/>
                </a:cubicBezTo>
                <a:cubicBezTo>
                  <a:pt x="1291771" y="6709228"/>
                  <a:pt x="1304471" y="6745514"/>
                  <a:pt x="1255485" y="6756400"/>
                </a:cubicBezTo>
                <a:cubicBezTo>
                  <a:pt x="1206499" y="6767286"/>
                  <a:pt x="1079500" y="6763658"/>
                  <a:pt x="1016000" y="6767286"/>
                </a:cubicBezTo>
                <a:cubicBezTo>
                  <a:pt x="952500" y="6770914"/>
                  <a:pt x="901699" y="6785428"/>
                  <a:pt x="874485" y="6778171"/>
                </a:cubicBezTo>
                <a:cubicBezTo>
                  <a:pt x="847271" y="6770914"/>
                  <a:pt x="843643" y="6760029"/>
                  <a:pt x="852714" y="6723743"/>
                </a:cubicBezTo>
                <a:cubicBezTo>
                  <a:pt x="861785" y="6687457"/>
                  <a:pt x="916214" y="6596743"/>
                  <a:pt x="928914" y="6560457"/>
                </a:cubicBezTo>
                <a:cubicBezTo>
                  <a:pt x="941614" y="6524171"/>
                  <a:pt x="916214" y="6525986"/>
                  <a:pt x="928914" y="6506029"/>
                </a:cubicBezTo>
                <a:cubicBezTo>
                  <a:pt x="941614" y="6486072"/>
                  <a:pt x="996043" y="6462485"/>
                  <a:pt x="1005114" y="6440714"/>
                </a:cubicBezTo>
                <a:cubicBezTo>
                  <a:pt x="1014185" y="6418943"/>
                  <a:pt x="1008742" y="6395357"/>
                  <a:pt x="983342" y="6375400"/>
                </a:cubicBezTo>
                <a:cubicBezTo>
                  <a:pt x="957942" y="6355443"/>
                  <a:pt x="892628" y="6342743"/>
                  <a:pt x="852714" y="6320971"/>
                </a:cubicBezTo>
                <a:cubicBezTo>
                  <a:pt x="812800" y="6299200"/>
                  <a:pt x="772886" y="6273799"/>
                  <a:pt x="743857" y="6244771"/>
                </a:cubicBezTo>
                <a:cubicBezTo>
                  <a:pt x="714828" y="6215743"/>
                  <a:pt x="682171" y="6190343"/>
                  <a:pt x="678542" y="6146800"/>
                </a:cubicBezTo>
                <a:cubicBezTo>
                  <a:pt x="674913" y="6103257"/>
                  <a:pt x="713014" y="6065157"/>
                  <a:pt x="722085" y="5983514"/>
                </a:cubicBezTo>
                <a:cubicBezTo>
                  <a:pt x="731157" y="5901871"/>
                  <a:pt x="734785" y="5745843"/>
                  <a:pt x="732971" y="5656943"/>
                </a:cubicBezTo>
                <a:cubicBezTo>
                  <a:pt x="731157" y="5568043"/>
                  <a:pt x="732971" y="5475514"/>
                  <a:pt x="711200" y="5450114"/>
                </a:cubicBezTo>
                <a:cubicBezTo>
                  <a:pt x="689429" y="5424714"/>
                  <a:pt x="682171" y="5488214"/>
                  <a:pt x="602342" y="5504543"/>
                </a:cubicBezTo>
                <a:cubicBezTo>
                  <a:pt x="522513" y="5520872"/>
                  <a:pt x="317499" y="5542643"/>
                  <a:pt x="232228" y="5548086"/>
                </a:cubicBezTo>
                <a:cubicBezTo>
                  <a:pt x="146957" y="5553529"/>
                  <a:pt x="112485" y="5551714"/>
                  <a:pt x="90714" y="5537200"/>
                </a:cubicBezTo>
                <a:cubicBezTo>
                  <a:pt x="68943" y="5522686"/>
                  <a:pt x="83457" y="5533571"/>
                  <a:pt x="101600" y="5461000"/>
                </a:cubicBezTo>
                <a:cubicBezTo>
                  <a:pt x="119743" y="5388429"/>
                  <a:pt x="165100" y="5261428"/>
                  <a:pt x="199571" y="5101771"/>
                </a:cubicBezTo>
                <a:cubicBezTo>
                  <a:pt x="234042" y="4942114"/>
                  <a:pt x="279399" y="4664528"/>
                  <a:pt x="308428" y="4503057"/>
                </a:cubicBezTo>
                <a:cubicBezTo>
                  <a:pt x="337457" y="4341586"/>
                  <a:pt x="335642" y="4298043"/>
                  <a:pt x="373742" y="4132943"/>
                </a:cubicBezTo>
                <a:cubicBezTo>
                  <a:pt x="411842" y="3967843"/>
                  <a:pt x="488042" y="3710214"/>
                  <a:pt x="537028" y="3512457"/>
                </a:cubicBezTo>
                <a:cubicBezTo>
                  <a:pt x="586014" y="3314700"/>
                  <a:pt x="638628" y="3075214"/>
                  <a:pt x="667657" y="2946400"/>
                </a:cubicBezTo>
                <a:cubicBezTo>
                  <a:pt x="696686" y="2817586"/>
                  <a:pt x="703943" y="2784928"/>
                  <a:pt x="711200" y="2739571"/>
                </a:cubicBezTo>
                <a:cubicBezTo>
                  <a:pt x="718457" y="2694214"/>
                  <a:pt x="723900" y="2681514"/>
                  <a:pt x="711200" y="2674257"/>
                </a:cubicBezTo>
                <a:cubicBezTo>
                  <a:pt x="698500" y="2667000"/>
                  <a:pt x="671286" y="2686958"/>
                  <a:pt x="635000" y="2696029"/>
                </a:cubicBezTo>
                <a:cubicBezTo>
                  <a:pt x="598714" y="2705100"/>
                  <a:pt x="538842" y="2726872"/>
                  <a:pt x="493485" y="2728686"/>
                </a:cubicBezTo>
                <a:cubicBezTo>
                  <a:pt x="448128" y="2730500"/>
                  <a:pt x="397328" y="2706914"/>
                  <a:pt x="362857" y="2706914"/>
                </a:cubicBezTo>
                <a:cubicBezTo>
                  <a:pt x="328386" y="2706914"/>
                  <a:pt x="306614" y="2732314"/>
                  <a:pt x="286657" y="2728686"/>
                </a:cubicBezTo>
                <a:cubicBezTo>
                  <a:pt x="266700" y="2725058"/>
                  <a:pt x="261257" y="2694214"/>
                  <a:pt x="243114" y="2685143"/>
                </a:cubicBezTo>
                <a:cubicBezTo>
                  <a:pt x="224971" y="2676072"/>
                  <a:pt x="194129" y="2683328"/>
                  <a:pt x="177800" y="2674257"/>
                </a:cubicBezTo>
                <a:cubicBezTo>
                  <a:pt x="161471" y="2665186"/>
                  <a:pt x="159656" y="2647042"/>
                  <a:pt x="145142" y="2630714"/>
                </a:cubicBezTo>
                <a:cubicBezTo>
                  <a:pt x="130628" y="2614386"/>
                  <a:pt x="105228" y="2594429"/>
                  <a:pt x="90714" y="2576286"/>
                </a:cubicBezTo>
                <a:cubicBezTo>
                  <a:pt x="76200" y="2558143"/>
                  <a:pt x="65314" y="2545443"/>
                  <a:pt x="58057" y="2521857"/>
                </a:cubicBezTo>
                <a:cubicBezTo>
                  <a:pt x="50800" y="2498271"/>
                  <a:pt x="54428" y="2460171"/>
                  <a:pt x="47171" y="2434771"/>
                </a:cubicBezTo>
                <a:cubicBezTo>
                  <a:pt x="39914" y="2409371"/>
                  <a:pt x="21771" y="2418443"/>
                  <a:pt x="14514" y="2369457"/>
                </a:cubicBezTo>
                <a:cubicBezTo>
                  <a:pt x="7257" y="2320471"/>
                  <a:pt x="0" y="2218871"/>
                  <a:pt x="3628" y="2140857"/>
                </a:cubicBezTo>
                <a:cubicBezTo>
                  <a:pt x="7256" y="2062843"/>
                  <a:pt x="9071" y="1957614"/>
                  <a:pt x="36285" y="1901371"/>
                </a:cubicBezTo>
                <a:cubicBezTo>
                  <a:pt x="63499" y="1845128"/>
                  <a:pt x="146957" y="1828800"/>
                  <a:pt x="166914" y="1803400"/>
                </a:cubicBezTo>
                <a:cubicBezTo>
                  <a:pt x="186871" y="1778000"/>
                  <a:pt x="165100" y="1768928"/>
                  <a:pt x="156028" y="1748971"/>
                </a:cubicBezTo>
                <a:cubicBezTo>
                  <a:pt x="146957" y="1729014"/>
                  <a:pt x="119742" y="1709057"/>
                  <a:pt x="112485" y="1683657"/>
                </a:cubicBezTo>
                <a:cubicBezTo>
                  <a:pt x="105228" y="1658257"/>
                  <a:pt x="126999" y="1623785"/>
                  <a:pt x="112485" y="1596571"/>
                </a:cubicBezTo>
                <a:cubicBezTo>
                  <a:pt x="97971" y="1569357"/>
                  <a:pt x="32657" y="1542142"/>
                  <a:pt x="25400" y="1520371"/>
                </a:cubicBezTo>
                <a:cubicBezTo>
                  <a:pt x="18143" y="1498600"/>
                  <a:pt x="47171" y="1462314"/>
                  <a:pt x="68942" y="1465943"/>
                </a:cubicBezTo>
                <a:cubicBezTo>
                  <a:pt x="90713" y="1469572"/>
                  <a:pt x="146957" y="1551214"/>
                  <a:pt x="156028" y="1542143"/>
                </a:cubicBezTo>
                <a:cubicBezTo>
                  <a:pt x="165099" y="1533072"/>
                  <a:pt x="121557" y="1442357"/>
                  <a:pt x="123371" y="1411514"/>
                </a:cubicBezTo>
                <a:cubicBezTo>
                  <a:pt x="125185" y="1380671"/>
                  <a:pt x="152400" y="1340757"/>
                  <a:pt x="166914" y="1357086"/>
                </a:cubicBezTo>
                <a:cubicBezTo>
                  <a:pt x="181428" y="1373415"/>
                  <a:pt x="197757" y="1491343"/>
                  <a:pt x="210457" y="1509486"/>
                </a:cubicBezTo>
                <a:cubicBezTo>
                  <a:pt x="223157" y="1527629"/>
                  <a:pt x="241300" y="1496786"/>
                  <a:pt x="243114" y="1465943"/>
                </a:cubicBezTo>
                <a:cubicBezTo>
                  <a:pt x="244928" y="1435100"/>
                  <a:pt x="215899" y="1353458"/>
                  <a:pt x="221342" y="1324429"/>
                </a:cubicBezTo>
                <a:cubicBezTo>
                  <a:pt x="226785" y="1295400"/>
                  <a:pt x="261257" y="1266371"/>
                  <a:pt x="275771" y="1291771"/>
                </a:cubicBezTo>
                <a:cubicBezTo>
                  <a:pt x="290285" y="1317171"/>
                  <a:pt x="297542" y="1449615"/>
                  <a:pt x="308428" y="1476829"/>
                </a:cubicBezTo>
                <a:cubicBezTo>
                  <a:pt x="319314" y="1504043"/>
                  <a:pt x="333828" y="1475014"/>
                  <a:pt x="341085" y="1455057"/>
                </a:cubicBezTo>
                <a:cubicBezTo>
                  <a:pt x="348342" y="1435100"/>
                  <a:pt x="342900" y="1377043"/>
                  <a:pt x="351971" y="1357086"/>
                </a:cubicBezTo>
                <a:cubicBezTo>
                  <a:pt x="361043" y="1337129"/>
                  <a:pt x="381000" y="1333500"/>
                  <a:pt x="395514" y="1335314"/>
                </a:cubicBezTo>
                <a:cubicBezTo>
                  <a:pt x="410028" y="1337128"/>
                  <a:pt x="435429" y="1349828"/>
                  <a:pt x="439057" y="1367971"/>
                </a:cubicBezTo>
                <a:cubicBezTo>
                  <a:pt x="442685" y="1386114"/>
                  <a:pt x="422728" y="1413328"/>
                  <a:pt x="417285" y="1444171"/>
                </a:cubicBezTo>
                <a:cubicBezTo>
                  <a:pt x="411842" y="1475014"/>
                  <a:pt x="399143" y="1516743"/>
                  <a:pt x="406400" y="1553029"/>
                </a:cubicBezTo>
                <a:cubicBezTo>
                  <a:pt x="413657" y="1589315"/>
                  <a:pt x="464457" y="1623786"/>
                  <a:pt x="460828" y="1661886"/>
                </a:cubicBezTo>
                <a:cubicBezTo>
                  <a:pt x="457199" y="1699986"/>
                  <a:pt x="399142" y="1750786"/>
                  <a:pt x="384628" y="1781629"/>
                </a:cubicBezTo>
                <a:cubicBezTo>
                  <a:pt x="370114" y="1812472"/>
                  <a:pt x="368299" y="1825172"/>
                  <a:pt x="373742" y="1846943"/>
                </a:cubicBezTo>
                <a:cubicBezTo>
                  <a:pt x="379185" y="1868714"/>
                  <a:pt x="404585" y="1874157"/>
                  <a:pt x="417285" y="1912257"/>
                </a:cubicBezTo>
                <a:cubicBezTo>
                  <a:pt x="429985" y="1950357"/>
                  <a:pt x="419099" y="2042886"/>
                  <a:pt x="449942" y="2075543"/>
                </a:cubicBezTo>
                <a:cubicBezTo>
                  <a:pt x="480785" y="2108200"/>
                  <a:pt x="555171" y="2110014"/>
                  <a:pt x="602342" y="2108200"/>
                </a:cubicBezTo>
                <a:cubicBezTo>
                  <a:pt x="649513" y="2106386"/>
                  <a:pt x="711200" y="2100943"/>
                  <a:pt x="732971" y="2064657"/>
                </a:cubicBezTo>
                <a:cubicBezTo>
                  <a:pt x="754742" y="2028371"/>
                  <a:pt x="694871" y="1912257"/>
                  <a:pt x="732971" y="1890486"/>
                </a:cubicBezTo>
                <a:cubicBezTo>
                  <a:pt x="771071" y="1868715"/>
                  <a:pt x="925285" y="1952171"/>
                  <a:pt x="961571" y="1944914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Forme libre 74"/>
          <p:cNvSpPr/>
          <p:nvPr/>
        </p:nvSpPr>
        <p:spPr>
          <a:xfrm>
            <a:off x="1714480" y="3714776"/>
            <a:ext cx="2214546" cy="3071810"/>
          </a:xfrm>
          <a:custGeom>
            <a:avLst/>
            <a:gdLst>
              <a:gd name="connsiteX0" fmla="*/ 1567542 w 4577442"/>
              <a:gd name="connsiteY0" fmla="*/ 2202543 h 6536871"/>
              <a:gd name="connsiteX1" fmla="*/ 1458685 w 4577442"/>
              <a:gd name="connsiteY1" fmla="*/ 2224314 h 6536871"/>
              <a:gd name="connsiteX2" fmla="*/ 1349828 w 4577442"/>
              <a:gd name="connsiteY2" fmla="*/ 2191657 h 6536871"/>
              <a:gd name="connsiteX3" fmla="*/ 1306285 w 4577442"/>
              <a:gd name="connsiteY3" fmla="*/ 2202543 h 6536871"/>
              <a:gd name="connsiteX4" fmla="*/ 1208314 w 4577442"/>
              <a:gd name="connsiteY4" fmla="*/ 2213429 h 6536871"/>
              <a:gd name="connsiteX5" fmla="*/ 1153885 w 4577442"/>
              <a:gd name="connsiteY5" fmla="*/ 2180771 h 6536871"/>
              <a:gd name="connsiteX6" fmla="*/ 1023257 w 4577442"/>
              <a:gd name="connsiteY6" fmla="*/ 2180771 h 6536871"/>
              <a:gd name="connsiteX7" fmla="*/ 936171 w 4577442"/>
              <a:gd name="connsiteY7" fmla="*/ 2104571 h 6536871"/>
              <a:gd name="connsiteX8" fmla="*/ 772885 w 4577442"/>
              <a:gd name="connsiteY8" fmla="*/ 2039257 h 6536871"/>
              <a:gd name="connsiteX9" fmla="*/ 664028 w 4577442"/>
              <a:gd name="connsiteY9" fmla="*/ 1886857 h 6536871"/>
              <a:gd name="connsiteX10" fmla="*/ 598714 w 4577442"/>
              <a:gd name="connsiteY10" fmla="*/ 1680029 h 6536871"/>
              <a:gd name="connsiteX11" fmla="*/ 566057 w 4577442"/>
              <a:gd name="connsiteY11" fmla="*/ 1375229 h 6536871"/>
              <a:gd name="connsiteX12" fmla="*/ 587828 w 4577442"/>
              <a:gd name="connsiteY12" fmla="*/ 1070429 h 6536871"/>
              <a:gd name="connsiteX13" fmla="*/ 620485 w 4577442"/>
              <a:gd name="connsiteY13" fmla="*/ 1016000 h 6536871"/>
              <a:gd name="connsiteX14" fmla="*/ 685800 w 4577442"/>
              <a:gd name="connsiteY14" fmla="*/ 928914 h 6536871"/>
              <a:gd name="connsiteX15" fmla="*/ 729342 w 4577442"/>
              <a:gd name="connsiteY15" fmla="*/ 743857 h 6536871"/>
              <a:gd name="connsiteX16" fmla="*/ 685800 w 4577442"/>
              <a:gd name="connsiteY16" fmla="*/ 613229 h 6536871"/>
              <a:gd name="connsiteX17" fmla="*/ 751114 w 4577442"/>
              <a:gd name="connsiteY17" fmla="*/ 645886 h 6536871"/>
              <a:gd name="connsiteX18" fmla="*/ 816428 w 4577442"/>
              <a:gd name="connsiteY18" fmla="*/ 787400 h 6536871"/>
              <a:gd name="connsiteX19" fmla="*/ 838200 w 4577442"/>
              <a:gd name="connsiteY19" fmla="*/ 624114 h 6536871"/>
              <a:gd name="connsiteX20" fmla="*/ 827314 w 4577442"/>
              <a:gd name="connsiteY20" fmla="*/ 558800 h 6536871"/>
              <a:gd name="connsiteX21" fmla="*/ 859971 w 4577442"/>
              <a:gd name="connsiteY21" fmla="*/ 558800 h 6536871"/>
              <a:gd name="connsiteX22" fmla="*/ 881742 w 4577442"/>
              <a:gd name="connsiteY22" fmla="*/ 656771 h 6536871"/>
              <a:gd name="connsiteX23" fmla="*/ 914400 w 4577442"/>
              <a:gd name="connsiteY23" fmla="*/ 569686 h 6536871"/>
              <a:gd name="connsiteX24" fmla="*/ 968828 w 4577442"/>
              <a:gd name="connsiteY24" fmla="*/ 689429 h 6536871"/>
              <a:gd name="connsiteX25" fmla="*/ 990600 w 4577442"/>
              <a:gd name="connsiteY25" fmla="*/ 863600 h 6536871"/>
              <a:gd name="connsiteX26" fmla="*/ 903514 w 4577442"/>
              <a:gd name="connsiteY26" fmla="*/ 961571 h 6536871"/>
              <a:gd name="connsiteX27" fmla="*/ 914400 w 4577442"/>
              <a:gd name="connsiteY27" fmla="*/ 1016000 h 6536871"/>
              <a:gd name="connsiteX28" fmla="*/ 947057 w 4577442"/>
              <a:gd name="connsiteY28" fmla="*/ 1070429 h 6536871"/>
              <a:gd name="connsiteX29" fmla="*/ 990600 w 4577442"/>
              <a:gd name="connsiteY29" fmla="*/ 1299029 h 6536871"/>
              <a:gd name="connsiteX30" fmla="*/ 903514 w 4577442"/>
              <a:gd name="connsiteY30" fmla="*/ 1375229 h 6536871"/>
              <a:gd name="connsiteX31" fmla="*/ 947057 w 4577442"/>
              <a:gd name="connsiteY31" fmla="*/ 1440543 h 6536871"/>
              <a:gd name="connsiteX32" fmla="*/ 1034142 w 4577442"/>
              <a:gd name="connsiteY32" fmla="*/ 1560286 h 6536871"/>
              <a:gd name="connsiteX33" fmla="*/ 1066800 w 4577442"/>
              <a:gd name="connsiteY33" fmla="*/ 1658257 h 6536871"/>
              <a:gd name="connsiteX34" fmla="*/ 1175657 w 4577442"/>
              <a:gd name="connsiteY34" fmla="*/ 1647371 h 6536871"/>
              <a:gd name="connsiteX35" fmla="*/ 1219200 w 4577442"/>
              <a:gd name="connsiteY35" fmla="*/ 1701800 h 6536871"/>
              <a:gd name="connsiteX36" fmla="*/ 1284514 w 4577442"/>
              <a:gd name="connsiteY36" fmla="*/ 1669143 h 6536871"/>
              <a:gd name="connsiteX37" fmla="*/ 1349828 w 4577442"/>
              <a:gd name="connsiteY37" fmla="*/ 1680029 h 6536871"/>
              <a:gd name="connsiteX38" fmla="*/ 1436914 w 4577442"/>
              <a:gd name="connsiteY38" fmla="*/ 1690914 h 6536871"/>
              <a:gd name="connsiteX39" fmla="*/ 1480457 w 4577442"/>
              <a:gd name="connsiteY39" fmla="*/ 1592943 h 6536871"/>
              <a:gd name="connsiteX40" fmla="*/ 1687285 w 4577442"/>
              <a:gd name="connsiteY40" fmla="*/ 1494971 h 6536871"/>
              <a:gd name="connsiteX41" fmla="*/ 1741714 w 4577442"/>
              <a:gd name="connsiteY41" fmla="*/ 1494971 h 6536871"/>
              <a:gd name="connsiteX42" fmla="*/ 1807028 w 4577442"/>
              <a:gd name="connsiteY42" fmla="*/ 1462314 h 6536871"/>
              <a:gd name="connsiteX43" fmla="*/ 1970314 w 4577442"/>
              <a:gd name="connsiteY43" fmla="*/ 1462314 h 6536871"/>
              <a:gd name="connsiteX44" fmla="*/ 2100942 w 4577442"/>
              <a:gd name="connsiteY44" fmla="*/ 1505857 h 6536871"/>
              <a:gd name="connsiteX45" fmla="*/ 2166257 w 4577442"/>
              <a:gd name="connsiteY45" fmla="*/ 1484086 h 6536871"/>
              <a:gd name="connsiteX46" fmla="*/ 2111828 w 4577442"/>
              <a:gd name="connsiteY46" fmla="*/ 1429657 h 6536871"/>
              <a:gd name="connsiteX47" fmla="*/ 2046514 w 4577442"/>
              <a:gd name="connsiteY47" fmla="*/ 1386114 h 6536871"/>
              <a:gd name="connsiteX48" fmla="*/ 2002971 w 4577442"/>
              <a:gd name="connsiteY48" fmla="*/ 1386114 h 6536871"/>
              <a:gd name="connsiteX49" fmla="*/ 2013857 w 4577442"/>
              <a:gd name="connsiteY49" fmla="*/ 1331686 h 6536871"/>
              <a:gd name="connsiteX50" fmla="*/ 1948542 w 4577442"/>
              <a:gd name="connsiteY50" fmla="*/ 1320800 h 6536871"/>
              <a:gd name="connsiteX51" fmla="*/ 1915885 w 4577442"/>
              <a:gd name="connsiteY51" fmla="*/ 1277257 h 6536871"/>
              <a:gd name="connsiteX52" fmla="*/ 1926771 w 4577442"/>
              <a:gd name="connsiteY52" fmla="*/ 1222829 h 6536871"/>
              <a:gd name="connsiteX53" fmla="*/ 1894114 w 4577442"/>
              <a:gd name="connsiteY53" fmla="*/ 1092200 h 6536871"/>
              <a:gd name="connsiteX54" fmla="*/ 1915885 w 4577442"/>
              <a:gd name="connsiteY54" fmla="*/ 1092200 h 6536871"/>
              <a:gd name="connsiteX55" fmla="*/ 1883228 w 4577442"/>
              <a:gd name="connsiteY55" fmla="*/ 1005114 h 6536871"/>
              <a:gd name="connsiteX56" fmla="*/ 1861457 w 4577442"/>
              <a:gd name="connsiteY56" fmla="*/ 983343 h 6536871"/>
              <a:gd name="connsiteX57" fmla="*/ 1861457 w 4577442"/>
              <a:gd name="connsiteY57" fmla="*/ 928914 h 6536871"/>
              <a:gd name="connsiteX58" fmla="*/ 1926771 w 4577442"/>
              <a:gd name="connsiteY58" fmla="*/ 798286 h 6536871"/>
              <a:gd name="connsiteX59" fmla="*/ 1905000 w 4577442"/>
              <a:gd name="connsiteY59" fmla="*/ 711200 h 6536871"/>
              <a:gd name="connsiteX60" fmla="*/ 1905000 w 4577442"/>
              <a:gd name="connsiteY60" fmla="*/ 602343 h 6536871"/>
              <a:gd name="connsiteX61" fmla="*/ 2046514 w 4577442"/>
              <a:gd name="connsiteY61" fmla="*/ 449943 h 6536871"/>
              <a:gd name="connsiteX62" fmla="*/ 2231571 w 4577442"/>
              <a:gd name="connsiteY62" fmla="*/ 417286 h 6536871"/>
              <a:gd name="connsiteX63" fmla="*/ 2231571 w 4577442"/>
              <a:gd name="connsiteY63" fmla="*/ 254000 h 6536871"/>
              <a:gd name="connsiteX64" fmla="*/ 2307771 w 4577442"/>
              <a:gd name="connsiteY64" fmla="*/ 79829 h 6536871"/>
              <a:gd name="connsiteX65" fmla="*/ 2558142 w 4577442"/>
              <a:gd name="connsiteY65" fmla="*/ 3629 h 6536871"/>
              <a:gd name="connsiteX66" fmla="*/ 2873828 w 4577442"/>
              <a:gd name="connsiteY66" fmla="*/ 58057 h 6536871"/>
              <a:gd name="connsiteX67" fmla="*/ 3069771 w 4577442"/>
              <a:gd name="connsiteY67" fmla="*/ 243114 h 6536871"/>
              <a:gd name="connsiteX68" fmla="*/ 3080657 w 4577442"/>
              <a:gd name="connsiteY68" fmla="*/ 395514 h 6536871"/>
              <a:gd name="connsiteX69" fmla="*/ 3015342 w 4577442"/>
              <a:gd name="connsiteY69" fmla="*/ 580571 h 6536871"/>
              <a:gd name="connsiteX70" fmla="*/ 3091542 w 4577442"/>
              <a:gd name="connsiteY70" fmla="*/ 635000 h 6536871"/>
              <a:gd name="connsiteX71" fmla="*/ 3211285 w 4577442"/>
              <a:gd name="connsiteY71" fmla="*/ 852714 h 6536871"/>
              <a:gd name="connsiteX72" fmla="*/ 3178628 w 4577442"/>
              <a:gd name="connsiteY72" fmla="*/ 1059543 h 6536871"/>
              <a:gd name="connsiteX73" fmla="*/ 3124200 w 4577442"/>
              <a:gd name="connsiteY73" fmla="*/ 1233714 h 6536871"/>
              <a:gd name="connsiteX74" fmla="*/ 3037114 w 4577442"/>
              <a:gd name="connsiteY74" fmla="*/ 1277257 h 6536871"/>
              <a:gd name="connsiteX75" fmla="*/ 3004457 w 4577442"/>
              <a:gd name="connsiteY75" fmla="*/ 1386114 h 6536871"/>
              <a:gd name="connsiteX76" fmla="*/ 2993571 w 4577442"/>
              <a:gd name="connsiteY76" fmla="*/ 1484086 h 6536871"/>
              <a:gd name="connsiteX77" fmla="*/ 2873828 w 4577442"/>
              <a:gd name="connsiteY77" fmla="*/ 1484086 h 6536871"/>
              <a:gd name="connsiteX78" fmla="*/ 2754085 w 4577442"/>
              <a:gd name="connsiteY78" fmla="*/ 1484086 h 6536871"/>
              <a:gd name="connsiteX79" fmla="*/ 2862942 w 4577442"/>
              <a:gd name="connsiteY79" fmla="*/ 1560286 h 6536871"/>
              <a:gd name="connsiteX80" fmla="*/ 2862942 w 4577442"/>
              <a:gd name="connsiteY80" fmla="*/ 1680029 h 6536871"/>
              <a:gd name="connsiteX81" fmla="*/ 2677885 w 4577442"/>
              <a:gd name="connsiteY81" fmla="*/ 1701800 h 6536871"/>
              <a:gd name="connsiteX82" fmla="*/ 2852057 w 4577442"/>
              <a:gd name="connsiteY82" fmla="*/ 1767114 h 6536871"/>
              <a:gd name="connsiteX83" fmla="*/ 2852057 w 4577442"/>
              <a:gd name="connsiteY83" fmla="*/ 1799771 h 6536871"/>
              <a:gd name="connsiteX84" fmla="*/ 3004457 w 4577442"/>
              <a:gd name="connsiteY84" fmla="*/ 1897743 h 6536871"/>
              <a:gd name="connsiteX85" fmla="*/ 3124200 w 4577442"/>
              <a:gd name="connsiteY85" fmla="*/ 2006600 h 6536871"/>
              <a:gd name="connsiteX86" fmla="*/ 3091542 w 4577442"/>
              <a:gd name="connsiteY86" fmla="*/ 2213429 h 6536871"/>
              <a:gd name="connsiteX87" fmla="*/ 3135085 w 4577442"/>
              <a:gd name="connsiteY87" fmla="*/ 2354943 h 6536871"/>
              <a:gd name="connsiteX88" fmla="*/ 3200400 w 4577442"/>
              <a:gd name="connsiteY88" fmla="*/ 2529114 h 6536871"/>
              <a:gd name="connsiteX89" fmla="*/ 3200400 w 4577442"/>
              <a:gd name="connsiteY89" fmla="*/ 2637971 h 6536871"/>
              <a:gd name="connsiteX90" fmla="*/ 3135085 w 4577442"/>
              <a:gd name="connsiteY90" fmla="*/ 2725057 h 6536871"/>
              <a:gd name="connsiteX91" fmla="*/ 3189514 w 4577442"/>
              <a:gd name="connsiteY91" fmla="*/ 2746829 h 6536871"/>
              <a:gd name="connsiteX92" fmla="*/ 3222171 w 4577442"/>
              <a:gd name="connsiteY92" fmla="*/ 2812143 h 6536871"/>
              <a:gd name="connsiteX93" fmla="*/ 3320142 w 4577442"/>
              <a:gd name="connsiteY93" fmla="*/ 2833914 h 6536871"/>
              <a:gd name="connsiteX94" fmla="*/ 3483428 w 4577442"/>
              <a:gd name="connsiteY94" fmla="*/ 2768600 h 6536871"/>
              <a:gd name="connsiteX95" fmla="*/ 3712028 w 4577442"/>
              <a:gd name="connsiteY95" fmla="*/ 2812143 h 6536871"/>
              <a:gd name="connsiteX96" fmla="*/ 3766457 w 4577442"/>
              <a:gd name="connsiteY96" fmla="*/ 2779486 h 6536871"/>
              <a:gd name="connsiteX97" fmla="*/ 3962400 w 4577442"/>
              <a:gd name="connsiteY97" fmla="*/ 2746829 h 6536871"/>
              <a:gd name="connsiteX98" fmla="*/ 4093028 w 4577442"/>
              <a:gd name="connsiteY98" fmla="*/ 2714171 h 6536871"/>
              <a:gd name="connsiteX99" fmla="*/ 4114800 w 4577442"/>
              <a:gd name="connsiteY99" fmla="*/ 2637971 h 6536871"/>
              <a:gd name="connsiteX100" fmla="*/ 4005942 w 4577442"/>
              <a:gd name="connsiteY100" fmla="*/ 2518229 h 6536871"/>
              <a:gd name="connsiteX101" fmla="*/ 4038600 w 4577442"/>
              <a:gd name="connsiteY101" fmla="*/ 2256971 h 6536871"/>
              <a:gd name="connsiteX102" fmla="*/ 4256314 w 4577442"/>
              <a:gd name="connsiteY102" fmla="*/ 2126343 h 6536871"/>
              <a:gd name="connsiteX103" fmla="*/ 4506685 w 4577442"/>
              <a:gd name="connsiteY103" fmla="*/ 2235200 h 6536871"/>
              <a:gd name="connsiteX104" fmla="*/ 4561114 w 4577442"/>
              <a:gd name="connsiteY104" fmla="*/ 2496457 h 6536871"/>
              <a:gd name="connsiteX105" fmla="*/ 4408714 w 4577442"/>
              <a:gd name="connsiteY105" fmla="*/ 2670629 h 6536871"/>
              <a:gd name="connsiteX106" fmla="*/ 4278085 w 4577442"/>
              <a:gd name="connsiteY106" fmla="*/ 2692400 h 6536871"/>
              <a:gd name="connsiteX107" fmla="*/ 4223657 w 4577442"/>
              <a:gd name="connsiteY107" fmla="*/ 2681514 h 6536871"/>
              <a:gd name="connsiteX108" fmla="*/ 4201885 w 4577442"/>
              <a:gd name="connsiteY108" fmla="*/ 2735943 h 6536871"/>
              <a:gd name="connsiteX109" fmla="*/ 4158342 w 4577442"/>
              <a:gd name="connsiteY109" fmla="*/ 2790371 h 6536871"/>
              <a:gd name="connsiteX110" fmla="*/ 4234542 w 4577442"/>
              <a:gd name="connsiteY110" fmla="*/ 2855686 h 6536871"/>
              <a:gd name="connsiteX111" fmla="*/ 4169228 w 4577442"/>
              <a:gd name="connsiteY111" fmla="*/ 2953657 h 6536871"/>
              <a:gd name="connsiteX112" fmla="*/ 4180114 w 4577442"/>
              <a:gd name="connsiteY112" fmla="*/ 3008086 h 6536871"/>
              <a:gd name="connsiteX113" fmla="*/ 4060371 w 4577442"/>
              <a:gd name="connsiteY113" fmla="*/ 3040743 h 6536871"/>
              <a:gd name="connsiteX114" fmla="*/ 4049485 w 4577442"/>
              <a:gd name="connsiteY114" fmla="*/ 3095171 h 6536871"/>
              <a:gd name="connsiteX115" fmla="*/ 3886200 w 4577442"/>
              <a:gd name="connsiteY115" fmla="*/ 3160486 h 6536871"/>
              <a:gd name="connsiteX116" fmla="*/ 3744685 w 4577442"/>
              <a:gd name="connsiteY116" fmla="*/ 3171371 h 6536871"/>
              <a:gd name="connsiteX117" fmla="*/ 3668485 w 4577442"/>
              <a:gd name="connsiteY117" fmla="*/ 3193143 h 6536871"/>
              <a:gd name="connsiteX118" fmla="*/ 3570514 w 4577442"/>
              <a:gd name="connsiteY118" fmla="*/ 3182257 h 6536871"/>
              <a:gd name="connsiteX119" fmla="*/ 3516085 w 4577442"/>
              <a:gd name="connsiteY119" fmla="*/ 3236686 h 6536871"/>
              <a:gd name="connsiteX120" fmla="*/ 3352800 w 4577442"/>
              <a:gd name="connsiteY120" fmla="*/ 3225800 h 6536871"/>
              <a:gd name="connsiteX121" fmla="*/ 3265714 w 4577442"/>
              <a:gd name="connsiteY121" fmla="*/ 3291114 h 6536871"/>
              <a:gd name="connsiteX122" fmla="*/ 3222171 w 4577442"/>
              <a:gd name="connsiteY122" fmla="*/ 3291114 h 6536871"/>
              <a:gd name="connsiteX123" fmla="*/ 3178628 w 4577442"/>
              <a:gd name="connsiteY123" fmla="*/ 3291114 h 6536871"/>
              <a:gd name="connsiteX124" fmla="*/ 3113314 w 4577442"/>
              <a:gd name="connsiteY124" fmla="*/ 3269343 h 6536871"/>
              <a:gd name="connsiteX125" fmla="*/ 3069771 w 4577442"/>
              <a:gd name="connsiteY125" fmla="*/ 3247571 h 6536871"/>
              <a:gd name="connsiteX126" fmla="*/ 3004457 w 4577442"/>
              <a:gd name="connsiteY126" fmla="*/ 3236686 h 6536871"/>
              <a:gd name="connsiteX127" fmla="*/ 2982685 w 4577442"/>
              <a:gd name="connsiteY127" fmla="*/ 3399971 h 6536871"/>
              <a:gd name="connsiteX128" fmla="*/ 2971800 w 4577442"/>
              <a:gd name="connsiteY128" fmla="*/ 3530600 h 6536871"/>
              <a:gd name="connsiteX129" fmla="*/ 2917371 w 4577442"/>
              <a:gd name="connsiteY129" fmla="*/ 3585029 h 6536871"/>
              <a:gd name="connsiteX130" fmla="*/ 2917371 w 4577442"/>
              <a:gd name="connsiteY130" fmla="*/ 3759200 h 6536871"/>
              <a:gd name="connsiteX131" fmla="*/ 2862942 w 4577442"/>
              <a:gd name="connsiteY131" fmla="*/ 3987800 h 6536871"/>
              <a:gd name="connsiteX132" fmla="*/ 2830285 w 4577442"/>
              <a:gd name="connsiteY132" fmla="*/ 4216400 h 6536871"/>
              <a:gd name="connsiteX133" fmla="*/ 2819400 w 4577442"/>
              <a:gd name="connsiteY133" fmla="*/ 4347029 h 6536871"/>
              <a:gd name="connsiteX134" fmla="*/ 2808514 w 4577442"/>
              <a:gd name="connsiteY134" fmla="*/ 4477657 h 6536871"/>
              <a:gd name="connsiteX135" fmla="*/ 2775857 w 4577442"/>
              <a:gd name="connsiteY135" fmla="*/ 4608286 h 6536871"/>
              <a:gd name="connsiteX136" fmla="*/ 2764971 w 4577442"/>
              <a:gd name="connsiteY136" fmla="*/ 4782457 h 6536871"/>
              <a:gd name="connsiteX137" fmla="*/ 2743200 w 4577442"/>
              <a:gd name="connsiteY137" fmla="*/ 4902200 h 6536871"/>
              <a:gd name="connsiteX138" fmla="*/ 2775857 w 4577442"/>
              <a:gd name="connsiteY138" fmla="*/ 5032829 h 6536871"/>
              <a:gd name="connsiteX139" fmla="*/ 2754085 w 4577442"/>
              <a:gd name="connsiteY139" fmla="*/ 5196114 h 6536871"/>
              <a:gd name="connsiteX140" fmla="*/ 2808514 w 4577442"/>
              <a:gd name="connsiteY140" fmla="*/ 5468257 h 6536871"/>
              <a:gd name="connsiteX141" fmla="*/ 2830285 w 4577442"/>
              <a:gd name="connsiteY141" fmla="*/ 5827486 h 6536871"/>
              <a:gd name="connsiteX142" fmla="*/ 2797628 w 4577442"/>
              <a:gd name="connsiteY142" fmla="*/ 6023429 h 6536871"/>
              <a:gd name="connsiteX143" fmla="*/ 2688771 w 4577442"/>
              <a:gd name="connsiteY143" fmla="*/ 6110514 h 6536871"/>
              <a:gd name="connsiteX144" fmla="*/ 2699657 w 4577442"/>
              <a:gd name="connsiteY144" fmla="*/ 6164943 h 6536871"/>
              <a:gd name="connsiteX145" fmla="*/ 2656114 w 4577442"/>
              <a:gd name="connsiteY145" fmla="*/ 6164943 h 6536871"/>
              <a:gd name="connsiteX146" fmla="*/ 2656114 w 4577442"/>
              <a:gd name="connsiteY146" fmla="*/ 6252029 h 6536871"/>
              <a:gd name="connsiteX147" fmla="*/ 2754085 w 4577442"/>
              <a:gd name="connsiteY147" fmla="*/ 6273800 h 6536871"/>
              <a:gd name="connsiteX148" fmla="*/ 2884714 w 4577442"/>
              <a:gd name="connsiteY148" fmla="*/ 6360886 h 6536871"/>
              <a:gd name="connsiteX149" fmla="*/ 2884714 w 4577442"/>
              <a:gd name="connsiteY149" fmla="*/ 6426200 h 6536871"/>
              <a:gd name="connsiteX150" fmla="*/ 2917371 w 4577442"/>
              <a:gd name="connsiteY150" fmla="*/ 6447971 h 6536871"/>
              <a:gd name="connsiteX151" fmla="*/ 2906485 w 4577442"/>
              <a:gd name="connsiteY151" fmla="*/ 6502400 h 6536871"/>
              <a:gd name="connsiteX152" fmla="*/ 2699657 w 4577442"/>
              <a:gd name="connsiteY152" fmla="*/ 6535057 h 6536871"/>
              <a:gd name="connsiteX153" fmla="*/ 2416628 w 4577442"/>
              <a:gd name="connsiteY153" fmla="*/ 6513286 h 6536871"/>
              <a:gd name="connsiteX154" fmla="*/ 2264228 w 4577442"/>
              <a:gd name="connsiteY154" fmla="*/ 6502400 h 6536871"/>
              <a:gd name="connsiteX155" fmla="*/ 2264228 w 4577442"/>
              <a:gd name="connsiteY155" fmla="*/ 6458857 h 6536871"/>
              <a:gd name="connsiteX156" fmla="*/ 2340428 w 4577442"/>
              <a:gd name="connsiteY156" fmla="*/ 6360886 h 6536871"/>
              <a:gd name="connsiteX157" fmla="*/ 2275114 w 4577442"/>
              <a:gd name="connsiteY157" fmla="*/ 6317343 h 6536871"/>
              <a:gd name="connsiteX158" fmla="*/ 2318657 w 4577442"/>
              <a:gd name="connsiteY158" fmla="*/ 6175829 h 6536871"/>
              <a:gd name="connsiteX159" fmla="*/ 2264228 w 4577442"/>
              <a:gd name="connsiteY159" fmla="*/ 6164943 h 6536871"/>
              <a:gd name="connsiteX160" fmla="*/ 2220685 w 4577442"/>
              <a:gd name="connsiteY160" fmla="*/ 6143171 h 6536871"/>
              <a:gd name="connsiteX161" fmla="*/ 2253342 w 4577442"/>
              <a:gd name="connsiteY161" fmla="*/ 6045200 h 6536871"/>
              <a:gd name="connsiteX162" fmla="*/ 2209800 w 4577442"/>
              <a:gd name="connsiteY162" fmla="*/ 6012543 h 6536871"/>
              <a:gd name="connsiteX163" fmla="*/ 2253342 w 4577442"/>
              <a:gd name="connsiteY163" fmla="*/ 5849257 h 6536871"/>
              <a:gd name="connsiteX164" fmla="*/ 2296885 w 4577442"/>
              <a:gd name="connsiteY164" fmla="*/ 5729514 h 6536871"/>
              <a:gd name="connsiteX165" fmla="*/ 2253342 w 4577442"/>
              <a:gd name="connsiteY165" fmla="*/ 5642429 h 6536871"/>
              <a:gd name="connsiteX166" fmla="*/ 2253342 w 4577442"/>
              <a:gd name="connsiteY166" fmla="*/ 5424714 h 6536871"/>
              <a:gd name="connsiteX167" fmla="*/ 2253342 w 4577442"/>
              <a:gd name="connsiteY167" fmla="*/ 5228771 h 6536871"/>
              <a:gd name="connsiteX168" fmla="*/ 2296885 w 4577442"/>
              <a:gd name="connsiteY168" fmla="*/ 4967514 h 6536871"/>
              <a:gd name="connsiteX169" fmla="*/ 2253342 w 4577442"/>
              <a:gd name="connsiteY169" fmla="*/ 4673600 h 6536871"/>
              <a:gd name="connsiteX170" fmla="*/ 2220685 w 4577442"/>
              <a:gd name="connsiteY170" fmla="*/ 4532086 h 6536871"/>
              <a:gd name="connsiteX171" fmla="*/ 2286000 w 4577442"/>
              <a:gd name="connsiteY171" fmla="*/ 4270829 h 6536871"/>
              <a:gd name="connsiteX172" fmla="*/ 2198914 w 4577442"/>
              <a:gd name="connsiteY172" fmla="*/ 4129314 h 6536871"/>
              <a:gd name="connsiteX173" fmla="*/ 2264228 w 4577442"/>
              <a:gd name="connsiteY173" fmla="*/ 3966029 h 6536871"/>
              <a:gd name="connsiteX174" fmla="*/ 2242457 w 4577442"/>
              <a:gd name="connsiteY174" fmla="*/ 3802743 h 6536871"/>
              <a:gd name="connsiteX175" fmla="*/ 2177142 w 4577442"/>
              <a:gd name="connsiteY175" fmla="*/ 4031343 h 6536871"/>
              <a:gd name="connsiteX176" fmla="*/ 1948542 w 4577442"/>
              <a:gd name="connsiteY176" fmla="*/ 4586514 h 6536871"/>
              <a:gd name="connsiteX177" fmla="*/ 1817914 w 4577442"/>
              <a:gd name="connsiteY177" fmla="*/ 4945743 h 6536871"/>
              <a:gd name="connsiteX178" fmla="*/ 1719942 w 4577442"/>
              <a:gd name="connsiteY178" fmla="*/ 5326743 h 6536871"/>
              <a:gd name="connsiteX179" fmla="*/ 1513114 w 4577442"/>
              <a:gd name="connsiteY179" fmla="*/ 5751286 h 6536871"/>
              <a:gd name="connsiteX180" fmla="*/ 1426028 w 4577442"/>
              <a:gd name="connsiteY180" fmla="*/ 5881914 h 6536871"/>
              <a:gd name="connsiteX181" fmla="*/ 1349828 w 4577442"/>
              <a:gd name="connsiteY181" fmla="*/ 6066971 h 6536871"/>
              <a:gd name="connsiteX182" fmla="*/ 1208314 w 4577442"/>
              <a:gd name="connsiteY182" fmla="*/ 6382657 h 6536871"/>
              <a:gd name="connsiteX183" fmla="*/ 1132114 w 4577442"/>
              <a:gd name="connsiteY183" fmla="*/ 6393543 h 6536871"/>
              <a:gd name="connsiteX184" fmla="*/ 1121228 w 4577442"/>
              <a:gd name="connsiteY184" fmla="*/ 6480629 h 6536871"/>
              <a:gd name="connsiteX185" fmla="*/ 707571 w 4577442"/>
              <a:gd name="connsiteY185" fmla="*/ 6447971 h 6536871"/>
              <a:gd name="connsiteX186" fmla="*/ 685800 w 4577442"/>
              <a:gd name="connsiteY186" fmla="*/ 6447971 h 6536871"/>
              <a:gd name="connsiteX187" fmla="*/ 685800 w 4577442"/>
              <a:gd name="connsiteY187" fmla="*/ 6393543 h 6536871"/>
              <a:gd name="connsiteX188" fmla="*/ 457200 w 4577442"/>
              <a:gd name="connsiteY188" fmla="*/ 6295571 h 6536871"/>
              <a:gd name="connsiteX189" fmla="*/ 206828 w 4577442"/>
              <a:gd name="connsiteY189" fmla="*/ 6175829 h 6536871"/>
              <a:gd name="connsiteX190" fmla="*/ 43542 w 4577442"/>
              <a:gd name="connsiteY190" fmla="*/ 6034314 h 6536871"/>
              <a:gd name="connsiteX191" fmla="*/ 0 w 4577442"/>
              <a:gd name="connsiteY191" fmla="*/ 5947229 h 6536871"/>
              <a:gd name="connsiteX192" fmla="*/ 43542 w 4577442"/>
              <a:gd name="connsiteY192" fmla="*/ 5903686 h 6536871"/>
              <a:gd name="connsiteX193" fmla="*/ 87085 w 4577442"/>
              <a:gd name="connsiteY193" fmla="*/ 5903686 h 6536871"/>
              <a:gd name="connsiteX194" fmla="*/ 119742 w 4577442"/>
              <a:gd name="connsiteY194" fmla="*/ 5849257 h 6536871"/>
              <a:gd name="connsiteX195" fmla="*/ 283028 w 4577442"/>
              <a:gd name="connsiteY195" fmla="*/ 5827486 h 6536871"/>
              <a:gd name="connsiteX196" fmla="*/ 446314 w 4577442"/>
              <a:gd name="connsiteY196" fmla="*/ 5925457 h 6536871"/>
              <a:gd name="connsiteX197" fmla="*/ 598714 w 4577442"/>
              <a:gd name="connsiteY197" fmla="*/ 6023429 h 6536871"/>
              <a:gd name="connsiteX198" fmla="*/ 598714 w 4577442"/>
              <a:gd name="connsiteY198" fmla="*/ 5979886 h 6536871"/>
              <a:gd name="connsiteX199" fmla="*/ 718457 w 4577442"/>
              <a:gd name="connsiteY199" fmla="*/ 5969000 h 6536871"/>
              <a:gd name="connsiteX200" fmla="*/ 751114 w 4577442"/>
              <a:gd name="connsiteY200" fmla="*/ 5979886 h 6536871"/>
              <a:gd name="connsiteX201" fmla="*/ 892628 w 4577442"/>
              <a:gd name="connsiteY201" fmla="*/ 5729514 h 6536871"/>
              <a:gd name="connsiteX202" fmla="*/ 957942 w 4577442"/>
              <a:gd name="connsiteY202" fmla="*/ 5696857 h 6536871"/>
              <a:gd name="connsiteX203" fmla="*/ 1077685 w 4577442"/>
              <a:gd name="connsiteY203" fmla="*/ 5381171 h 6536871"/>
              <a:gd name="connsiteX204" fmla="*/ 1240971 w 4577442"/>
              <a:gd name="connsiteY204" fmla="*/ 4967514 h 6536871"/>
              <a:gd name="connsiteX205" fmla="*/ 1360714 w 4577442"/>
              <a:gd name="connsiteY205" fmla="*/ 4640943 h 6536871"/>
              <a:gd name="connsiteX206" fmla="*/ 1328057 w 4577442"/>
              <a:gd name="connsiteY206" fmla="*/ 4619171 h 6536871"/>
              <a:gd name="connsiteX207" fmla="*/ 1349828 w 4577442"/>
              <a:gd name="connsiteY207" fmla="*/ 4466771 h 6536871"/>
              <a:gd name="connsiteX208" fmla="*/ 1328057 w 4577442"/>
              <a:gd name="connsiteY208" fmla="*/ 4183743 h 6536871"/>
              <a:gd name="connsiteX209" fmla="*/ 1317171 w 4577442"/>
              <a:gd name="connsiteY209" fmla="*/ 3911600 h 6536871"/>
              <a:gd name="connsiteX210" fmla="*/ 1426028 w 4577442"/>
              <a:gd name="connsiteY210" fmla="*/ 3236686 h 6536871"/>
              <a:gd name="connsiteX211" fmla="*/ 1480457 w 4577442"/>
              <a:gd name="connsiteY211" fmla="*/ 2964543 h 6536871"/>
              <a:gd name="connsiteX212" fmla="*/ 1513114 w 4577442"/>
              <a:gd name="connsiteY212" fmla="*/ 2594429 h 6536871"/>
              <a:gd name="connsiteX213" fmla="*/ 1556657 w 4577442"/>
              <a:gd name="connsiteY213" fmla="*/ 2344057 h 6536871"/>
              <a:gd name="connsiteX214" fmla="*/ 1567542 w 4577442"/>
              <a:gd name="connsiteY214" fmla="*/ 2202543 h 653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4577442" h="6536871">
                <a:moveTo>
                  <a:pt x="1567542" y="2202543"/>
                </a:moveTo>
                <a:cubicBezTo>
                  <a:pt x="1551213" y="2182586"/>
                  <a:pt x="1494971" y="2226128"/>
                  <a:pt x="1458685" y="2224314"/>
                </a:cubicBezTo>
                <a:cubicBezTo>
                  <a:pt x="1422399" y="2222500"/>
                  <a:pt x="1375228" y="2195285"/>
                  <a:pt x="1349828" y="2191657"/>
                </a:cubicBezTo>
                <a:cubicBezTo>
                  <a:pt x="1324428" y="2188029"/>
                  <a:pt x="1329871" y="2198914"/>
                  <a:pt x="1306285" y="2202543"/>
                </a:cubicBezTo>
                <a:cubicBezTo>
                  <a:pt x="1282699" y="2206172"/>
                  <a:pt x="1233714" y="2217058"/>
                  <a:pt x="1208314" y="2213429"/>
                </a:cubicBezTo>
                <a:cubicBezTo>
                  <a:pt x="1182914" y="2209800"/>
                  <a:pt x="1184728" y="2186214"/>
                  <a:pt x="1153885" y="2180771"/>
                </a:cubicBezTo>
                <a:cubicBezTo>
                  <a:pt x="1123042" y="2175328"/>
                  <a:pt x="1059543" y="2193471"/>
                  <a:pt x="1023257" y="2180771"/>
                </a:cubicBezTo>
                <a:cubicBezTo>
                  <a:pt x="986971" y="2168071"/>
                  <a:pt x="977899" y="2128157"/>
                  <a:pt x="936171" y="2104571"/>
                </a:cubicBezTo>
                <a:cubicBezTo>
                  <a:pt x="894443" y="2080985"/>
                  <a:pt x="818242" y="2075543"/>
                  <a:pt x="772885" y="2039257"/>
                </a:cubicBezTo>
                <a:cubicBezTo>
                  <a:pt x="727528" y="2002971"/>
                  <a:pt x="693056" y="1946728"/>
                  <a:pt x="664028" y="1886857"/>
                </a:cubicBezTo>
                <a:cubicBezTo>
                  <a:pt x="635000" y="1826986"/>
                  <a:pt x="615042" y="1765300"/>
                  <a:pt x="598714" y="1680029"/>
                </a:cubicBezTo>
                <a:cubicBezTo>
                  <a:pt x="582386" y="1594758"/>
                  <a:pt x="567871" y="1476829"/>
                  <a:pt x="566057" y="1375229"/>
                </a:cubicBezTo>
                <a:cubicBezTo>
                  <a:pt x="564243" y="1273629"/>
                  <a:pt x="578757" y="1130300"/>
                  <a:pt x="587828" y="1070429"/>
                </a:cubicBezTo>
                <a:cubicBezTo>
                  <a:pt x="596899" y="1010558"/>
                  <a:pt x="604156" y="1039586"/>
                  <a:pt x="620485" y="1016000"/>
                </a:cubicBezTo>
                <a:cubicBezTo>
                  <a:pt x="636814" y="992414"/>
                  <a:pt x="667657" y="974271"/>
                  <a:pt x="685800" y="928914"/>
                </a:cubicBezTo>
                <a:cubicBezTo>
                  <a:pt x="703943" y="883557"/>
                  <a:pt x="729342" y="796471"/>
                  <a:pt x="729342" y="743857"/>
                </a:cubicBezTo>
                <a:cubicBezTo>
                  <a:pt x="729342" y="691243"/>
                  <a:pt x="682171" y="629557"/>
                  <a:pt x="685800" y="613229"/>
                </a:cubicBezTo>
                <a:cubicBezTo>
                  <a:pt x="689429" y="596901"/>
                  <a:pt x="729343" y="616858"/>
                  <a:pt x="751114" y="645886"/>
                </a:cubicBezTo>
                <a:cubicBezTo>
                  <a:pt x="772885" y="674914"/>
                  <a:pt x="801914" y="791029"/>
                  <a:pt x="816428" y="787400"/>
                </a:cubicBezTo>
                <a:cubicBezTo>
                  <a:pt x="830942" y="783771"/>
                  <a:pt x="836386" y="662214"/>
                  <a:pt x="838200" y="624114"/>
                </a:cubicBezTo>
                <a:cubicBezTo>
                  <a:pt x="840014" y="586014"/>
                  <a:pt x="823686" y="569686"/>
                  <a:pt x="827314" y="558800"/>
                </a:cubicBezTo>
                <a:cubicBezTo>
                  <a:pt x="830942" y="547914"/>
                  <a:pt x="850900" y="542472"/>
                  <a:pt x="859971" y="558800"/>
                </a:cubicBezTo>
                <a:cubicBezTo>
                  <a:pt x="869042" y="575128"/>
                  <a:pt x="872671" y="654957"/>
                  <a:pt x="881742" y="656771"/>
                </a:cubicBezTo>
                <a:cubicBezTo>
                  <a:pt x="890813" y="658585"/>
                  <a:pt x="899886" y="564243"/>
                  <a:pt x="914400" y="569686"/>
                </a:cubicBezTo>
                <a:cubicBezTo>
                  <a:pt x="928914" y="575129"/>
                  <a:pt x="956128" y="640443"/>
                  <a:pt x="968828" y="689429"/>
                </a:cubicBezTo>
                <a:cubicBezTo>
                  <a:pt x="981528" y="738415"/>
                  <a:pt x="1001486" y="818243"/>
                  <a:pt x="990600" y="863600"/>
                </a:cubicBezTo>
                <a:cubicBezTo>
                  <a:pt x="979714" y="908957"/>
                  <a:pt x="916214" y="936171"/>
                  <a:pt x="903514" y="961571"/>
                </a:cubicBezTo>
                <a:cubicBezTo>
                  <a:pt x="890814" y="986971"/>
                  <a:pt x="907143" y="997857"/>
                  <a:pt x="914400" y="1016000"/>
                </a:cubicBezTo>
                <a:cubicBezTo>
                  <a:pt x="921657" y="1034143"/>
                  <a:pt x="934357" y="1023258"/>
                  <a:pt x="947057" y="1070429"/>
                </a:cubicBezTo>
                <a:cubicBezTo>
                  <a:pt x="959757" y="1117601"/>
                  <a:pt x="997857" y="1248229"/>
                  <a:pt x="990600" y="1299029"/>
                </a:cubicBezTo>
                <a:cubicBezTo>
                  <a:pt x="983343" y="1349829"/>
                  <a:pt x="910771" y="1351643"/>
                  <a:pt x="903514" y="1375229"/>
                </a:cubicBezTo>
                <a:cubicBezTo>
                  <a:pt x="896257" y="1398815"/>
                  <a:pt x="925286" y="1409700"/>
                  <a:pt x="947057" y="1440543"/>
                </a:cubicBezTo>
                <a:cubicBezTo>
                  <a:pt x="968828" y="1471386"/>
                  <a:pt x="1014185" y="1524000"/>
                  <a:pt x="1034142" y="1560286"/>
                </a:cubicBezTo>
                <a:cubicBezTo>
                  <a:pt x="1054099" y="1596572"/>
                  <a:pt x="1043214" y="1643743"/>
                  <a:pt x="1066800" y="1658257"/>
                </a:cubicBezTo>
                <a:cubicBezTo>
                  <a:pt x="1090386" y="1672771"/>
                  <a:pt x="1150257" y="1640114"/>
                  <a:pt x="1175657" y="1647371"/>
                </a:cubicBezTo>
                <a:cubicBezTo>
                  <a:pt x="1201057" y="1654628"/>
                  <a:pt x="1201057" y="1698171"/>
                  <a:pt x="1219200" y="1701800"/>
                </a:cubicBezTo>
                <a:cubicBezTo>
                  <a:pt x="1237343" y="1705429"/>
                  <a:pt x="1262743" y="1672771"/>
                  <a:pt x="1284514" y="1669143"/>
                </a:cubicBezTo>
                <a:cubicBezTo>
                  <a:pt x="1306285" y="1665515"/>
                  <a:pt x="1324428" y="1676401"/>
                  <a:pt x="1349828" y="1680029"/>
                </a:cubicBezTo>
                <a:cubicBezTo>
                  <a:pt x="1375228" y="1683657"/>
                  <a:pt x="1415143" y="1705428"/>
                  <a:pt x="1436914" y="1690914"/>
                </a:cubicBezTo>
                <a:cubicBezTo>
                  <a:pt x="1458686" y="1676400"/>
                  <a:pt x="1438729" y="1625600"/>
                  <a:pt x="1480457" y="1592943"/>
                </a:cubicBezTo>
                <a:cubicBezTo>
                  <a:pt x="1522185" y="1560286"/>
                  <a:pt x="1643742" y="1511300"/>
                  <a:pt x="1687285" y="1494971"/>
                </a:cubicBezTo>
                <a:cubicBezTo>
                  <a:pt x="1730828" y="1478642"/>
                  <a:pt x="1721757" y="1500414"/>
                  <a:pt x="1741714" y="1494971"/>
                </a:cubicBezTo>
                <a:cubicBezTo>
                  <a:pt x="1761671" y="1489528"/>
                  <a:pt x="1768928" y="1467757"/>
                  <a:pt x="1807028" y="1462314"/>
                </a:cubicBezTo>
                <a:cubicBezTo>
                  <a:pt x="1845128" y="1456871"/>
                  <a:pt x="1921328" y="1455057"/>
                  <a:pt x="1970314" y="1462314"/>
                </a:cubicBezTo>
                <a:cubicBezTo>
                  <a:pt x="2019300" y="1469571"/>
                  <a:pt x="2068285" y="1502228"/>
                  <a:pt x="2100942" y="1505857"/>
                </a:cubicBezTo>
                <a:cubicBezTo>
                  <a:pt x="2133599" y="1509486"/>
                  <a:pt x="2164443" y="1496786"/>
                  <a:pt x="2166257" y="1484086"/>
                </a:cubicBezTo>
                <a:cubicBezTo>
                  <a:pt x="2168071" y="1471386"/>
                  <a:pt x="2131785" y="1445986"/>
                  <a:pt x="2111828" y="1429657"/>
                </a:cubicBezTo>
                <a:cubicBezTo>
                  <a:pt x="2091871" y="1413328"/>
                  <a:pt x="2064657" y="1393371"/>
                  <a:pt x="2046514" y="1386114"/>
                </a:cubicBezTo>
                <a:cubicBezTo>
                  <a:pt x="2028371" y="1378857"/>
                  <a:pt x="2008414" y="1395185"/>
                  <a:pt x="2002971" y="1386114"/>
                </a:cubicBezTo>
                <a:cubicBezTo>
                  <a:pt x="1997528" y="1377043"/>
                  <a:pt x="2022929" y="1342572"/>
                  <a:pt x="2013857" y="1331686"/>
                </a:cubicBezTo>
                <a:cubicBezTo>
                  <a:pt x="2004786" y="1320800"/>
                  <a:pt x="1964871" y="1329871"/>
                  <a:pt x="1948542" y="1320800"/>
                </a:cubicBezTo>
                <a:cubicBezTo>
                  <a:pt x="1932213" y="1311729"/>
                  <a:pt x="1919513" y="1293585"/>
                  <a:pt x="1915885" y="1277257"/>
                </a:cubicBezTo>
                <a:cubicBezTo>
                  <a:pt x="1912257" y="1260929"/>
                  <a:pt x="1930400" y="1253672"/>
                  <a:pt x="1926771" y="1222829"/>
                </a:cubicBezTo>
                <a:cubicBezTo>
                  <a:pt x="1923142" y="1191986"/>
                  <a:pt x="1895928" y="1113971"/>
                  <a:pt x="1894114" y="1092200"/>
                </a:cubicBezTo>
                <a:cubicBezTo>
                  <a:pt x="1892300" y="1070429"/>
                  <a:pt x="1917699" y="1106714"/>
                  <a:pt x="1915885" y="1092200"/>
                </a:cubicBezTo>
                <a:cubicBezTo>
                  <a:pt x="1914071" y="1077686"/>
                  <a:pt x="1892299" y="1023257"/>
                  <a:pt x="1883228" y="1005114"/>
                </a:cubicBezTo>
                <a:cubicBezTo>
                  <a:pt x="1874157" y="986971"/>
                  <a:pt x="1865086" y="996043"/>
                  <a:pt x="1861457" y="983343"/>
                </a:cubicBezTo>
                <a:cubicBezTo>
                  <a:pt x="1857829" y="970643"/>
                  <a:pt x="1850571" y="959757"/>
                  <a:pt x="1861457" y="928914"/>
                </a:cubicBezTo>
                <a:cubicBezTo>
                  <a:pt x="1872343" y="898071"/>
                  <a:pt x="1919514" y="834572"/>
                  <a:pt x="1926771" y="798286"/>
                </a:cubicBezTo>
                <a:cubicBezTo>
                  <a:pt x="1934028" y="762000"/>
                  <a:pt x="1908628" y="743857"/>
                  <a:pt x="1905000" y="711200"/>
                </a:cubicBezTo>
                <a:cubicBezTo>
                  <a:pt x="1901372" y="678543"/>
                  <a:pt x="1881414" y="645886"/>
                  <a:pt x="1905000" y="602343"/>
                </a:cubicBezTo>
                <a:cubicBezTo>
                  <a:pt x="1928586" y="558800"/>
                  <a:pt x="1992086" y="480786"/>
                  <a:pt x="2046514" y="449943"/>
                </a:cubicBezTo>
                <a:cubicBezTo>
                  <a:pt x="2100942" y="419100"/>
                  <a:pt x="2200728" y="449943"/>
                  <a:pt x="2231571" y="417286"/>
                </a:cubicBezTo>
                <a:cubicBezTo>
                  <a:pt x="2262414" y="384629"/>
                  <a:pt x="2218871" y="310243"/>
                  <a:pt x="2231571" y="254000"/>
                </a:cubicBezTo>
                <a:cubicBezTo>
                  <a:pt x="2244271" y="197757"/>
                  <a:pt x="2253343" y="121557"/>
                  <a:pt x="2307771" y="79829"/>
                </a:cubicBezTo>
                <a:cubicBezTo>
                  <a:pt x="2362199" y="38101"/>
                  <a:pt x="2463799" y="7258"/>
                  <a:pt x="2558142" y="3629"/>
                </a:cubicBezTo>
                <a:cubicBezTo>
                  <a:pt x="2652485" y="0"/>
                  <a:pt x="2788557" y="18143"/>
                  <a:pt x="2873828" y="58057"/>
                </a:cubicBezTo>
                <a:cubicBezTo>
                  <a:pt x="2959099" y="97971"/>
                  <a:pt x="3035300" y="186871"/>
                  <a:pt x="3069771" y="243114"/>
                </a:cubicBezTo>
                <a:cubicBezTo>
                  <a:pt x="3104242" y="299357"/>
                  <a:pt x="3089728" y="339271"/>
                  <a:pt x="3080657" y="395514"/>
                </a:cubicBezTo>
                <a:cubicBezTo>
                  <a:pt x="3071586" y="451757"/>
                  <a:pt x="3013528" y="540657"/>
                  <a:pt x="3015342" y="580571"/>
                </a:cubicBezTo>
                <a:cubicBezTo>
                  <a:pt x="3017156" y="620485"/>
                  <a:pt x="3058885" y="589643"/>
                  <a:pt x="3091542" y="635000"/>
                </a:cubicBezTo>
                <a:cubicBezTo>
                  <a:pt x="3124199" y="680357"/>
                  <a:pt x="3196771" y="781957"/>
                  <a:pt x="3211285" y="852714"/>
                </a:cubicBezTo>
                <a:cubicBezTo>
                  <a:pt x="3225799" y="923471"/>
                  <a:pt x="3193142" y="996043"/>
                  <a:pt x="3178628" y="1059543"/>
                </a:cubicBezTo>
                <a:cubicBezTo>
                  <a:pt x="3164114" y="1123043"/>
                  <a:pt x="3147786" y="1197428"/>
                  <a:pt x="3124200" y="1233714"/>
                </a:cubicBezTo>
                <a:cubicBezTo>
                  <a:pt x="3100614" y="1270000"/>
                  <a:pt x="3057071" y="1251857"/>
                  <a:pt x="3037114" y="1277257"/>
                </a:cubicBezTo>
                <a:cubicBezTo>
                  <a:pt x="3017157" y="1302657"/>
                  <a:pt x="3011714" y="1351643"/>
                  <a:pt x="3004457" y="1386114"/>
                </a:cubicBezTo>
                <a:cubicBezTo>
                  <a:pt x="2997200" y="1420585"/>
                  <a:pt x="3015342" y="1467757"/>
                  <a:pt x="2993571" y="1484086"/>
                </a:cubicBezTo>
                <a:cubicBezTo>
                  <a:pt x="2971800" y="1500415"/>
                  <a:pt x="2873828" y="1484086"/>
                  <a:pt x="2873828" y="1484086"/>
                </a:cubicBezTo>
                <a:cubicBezTo>
                  <a:pt x="2833914" y="1484086"/>
                  <a:pt x="2755899" y="1471386"/>
                  <a:pt x="2754085" y="1484086"/>
                </a:cubicBezTo>
                <a:cubicBezTo>
                  <a:pt x="2752271" y="1496786"/>
                  <a:pt x="2844799" y="1527629"/>
                  <a:pt x="2862942" y="1560286"/>
                </a:cubicBezTo>
                <a:cubicBezTo>
                  <a:pt x="2881085" y="1592943"/>
                  <a:pt x="2893785" y="1656443"/>
                  <a:pt x="2862942" y="1680029"/>
                </a:cubicBezTo>
                <a:cubicBezTo>
                  <a:pt x="2832099" y="1703615"/>
                  <a:pt x="2679699" y="1687286"/>
                  <a:pt x="2677885" y="1701800"/>
                </a:cubicBezTo>
                <a:cubicBezTo>
                  <a:pt x="2676071" y="1716314"/>
                  <a:pt x="2823028" y="1750786"/>
                  <a:pt x="2852057" y="1767114"/>
                </a:cubicBezTo>
                <a:cubicBezTo>
                  <a:pt x="2881086" y="1783443"/>
                  <a:pt x="2826657" y="1778000"/>
                  <a:pt x="2852057" y="1799771"/>
                </a:cubicBezTo>
                <a:cubicBezTo>
                  <a:pt x="2877457" y="1821542"/>
                  <a:pt x="2959100" y="1863272"/>
                  <a:pt x="3004457" y="1897743"/>
                </a:cubicBezTo>
                <a:cubicBezTo>
                  <a:pt x="3049814" y="1932214"/>
                  <a:pt x="3109686" y="1953986"/>
                  <a:pt x="3124200" y="2006600"/>
                </a:cubicBezTo>
                <a:cubicBezTo>
                  <a:pt x="3138714" y="2059214"/>
                  <a:pt x="3089728" y="2155372"/>
                  <a:pt x="3091542" y="2213429"/>
                </a:cubicBezTo>
                <a:cubicBezTo>
                  <a:pt x="3093356" y="2271486"/>
                  <a:pt x="3116942" y="2302329"/>
                  <a:pt x="3135085" y="2354943"/>
                </a:cubicBezTo>
                <a:cubicBezTo>
                  <a:pt x="3153228" y="2407557"/>
                  <a:pt x="3189514" y="2481943"/>
                  <a:pt x="3200400" y="2529114"/>
                </a:cubicBezTo>
                <a:cubicBezTo>
                  <a:pt x="3211286" y="2576285"/>
                  <a:pt x="3211286" y="2605314"/>
                  <a:pt x="3200400" y="2637971"/>
                </a:cubicBezTo>
                <a:cubicBezTo>
                  <a:pt x="3189514" y="2670628"/>
                  <a:pt x="3136899" y="2706914"/>
                  <a:pt x="3135085" y="2725057"/>
                </a:cubicBezTo>
                <a:cubicBezTo>
                  <a:pt x="3133271" y="2743200"/>
                  <a:pt x="3175000" y="2732315"/>
                  <a:pt x="3189514" y="2746829"/>
                </a:cubicBezTo>
                <a:cubicBezTo>
                  <a:pt x="3204028" y="2761343"/>
                  <a:pt x="3200400" y="2797629"/>
                  <a:pt x="3222171" y="2812143"/>
                </a:cubicBezTo>
                <a:cubicBezTo>
                  <a:pt x="3243942" y="2826657"/>
                  <a:pt x="3276599" y="2841171"/>
                  <a:pt x="3320142" y="2833914"/>
                </a:cubicBezTo>
                <a:cubicBezTo>
                  <a:pt x="3363685" y="2826657"/>
                  <a:pt x="3418114" y="2772229"/>
                  <a:pt x="3483428" y="2768600"/>
                </a:cubicBezTo>
                <a:cubicBezTo>
                  <a:pt x="3548742" y="2764971"/>
                  <a:pt x="3664857" y="2810329"/>
                  <a:pt x="3712028" y="2812143"/>
                </a:cubicBezTo>
                <a:cubicBezTo>
                  <a:pt x="3759199" y="2813957"/>
                  <a:pt x="3724728" y="2790372"/>
                  <a:pt x="3766457" y="2779486"/>
                </a:cubicBezTo>
                <a:cubicBezTo>
                  <a:pt x="3808186" y="2768600"/>
                  <a:pt x="3907972" y="2757715"/>
                  <a:pt x="3962400" y="2746829"/>
                </a:cubicBezTo>
                <a:cubicBezTo>
                  <a:pt x="4016828" y="2735943"/>
                  <a:pt x="4067628" y="2732314"/>
                  <a:pt x="4093028" y="2714171"/>
                </a:cubicBezTo>
                <a:cubicBezTo>
                  <a:pt x="4118428" y="2696028"/>
                  <a:pt x="4129314" y="2670628"/>
                  <a:pt x="4114800" y="2637971"/>
                </a:cubicBezTo>
                <a:cubicBezTo>
                  <a:pt x="4100286" y="2605314"/>
                  <a:pt x="4018642" y="2581729"/>
                  <a:pt x="4005942" y="2518229"/>
                </a:cubicBezTo>
                <a:cubicBezTo>
                  <a:pt x="3993242" y="2454729"/>
                  <a:pt x="3996871" y="2322285"/>
                  <a:pt x="4038600" y="2256971"/>
                </a:cubicBezTo>
                <a:cubicBezTo>
                  <a:pt x="4080329" y="2191657"/>
                  <a:pt x="4178300" y="2129971"/>
                  <a:pt x="4256314" y="2126343"/>
                </a:cubicBezTo>
                <a:cubicBezTo>
                  <a:pt x="4334328" y="2122715"/>
                  <a:pt x="4455885" y="2173514"/>
                  <a:pt x="4506685" y="2235200"/>
                </a:cubicBezTo>
                <a:cubicBezTo>
                  <a:pt x="4557485" y="2296886"/>
                  <a:pt x="4577442" y="2423886"/>
                  <a:pt x="4561114" y="2496457"/>
                </a:cubicBezTo>
                <a:cubicBezTo>
                  <a:pt x="4544786" y="2569028"/>
                  <a:pt x="4455885" y="2637972"/>
                  <a:pt x="4408714" y="2670629"/>
                </a:cubicBezTo>
                <a:cubicBezTo>
                  <a:pt x="4361543" y="2703286"/>
                  <a:pt x="4308928" y="2690586"/>
                  <a:pt x="4278085" y="2692400"/>
                </a:cubicBezTo>
                <a:cubicBezTo>
                  <a:pt x="4247242" y="2694214"/>
                  <a:pt x="4236357" y="2674257"/>
                  <a:pt x="4223657" y="2681514"/>
                </a:cubicBezTo>
                <a:cubicBezTo>
                  <a:pt x="4210957" y="2688771"/>
                  <a:pt x="4212771" y="2717800"/>
                  <a:pt x="4201885" y="2735943"/>
                </a:cubicBezTo>
                <a:cubicBezTo>
                  <a:pt x="4190999" y="2754086"/>
                  <a:pt x="4152899" y="2770414"/>
                  <a:pt x="4158342" y="2790371"/>
                </a:cubicBezTo>
                <a:cubicBezTo>
                  <a:pt x="4163785" y="2810328"/>
                  <a:pt x="4232728" y="2828472"/>
                  <a:pt x="4234542" y="2855686"/>
                </a:cubicBezTo>
                <a:cubicBezTo>
                  <a:pt x="4236356" y="2882900"/>
                  <a:pt x="4178299" y="2928257"/>
                  <a:pt x="4169228" y="2953657"/>
                </a:cubicBezTo>
                <a:cubicBezTo>
                  <a:pt x="4160157" y="2979057"/>
                  <a:pt x="4198257" y="2993572"/>
                  <a:pt x="4180114" y="3008086"/>
                </a:cubicBezTo>
                <a:cubicBezTo>
                  <a:pt x="4161971" y="3022600"/>
                  <a:pt x="4082142" y="3026229"/>
                  <a:pt x="4060371" y="3040743"/>
                </a:cubicBezTo>
                <a:cubicBezTo>
                  <a:pt x="4038600" y="3055257"/>
                  <a:pt x="4078514" y="3075214"/>
                  <a:pt x="4049485" y="3095171"/>
                </a:cubicBezTo>
                <a:cubicBezTo>
                  <a:pt x="4020457" y="3115128"/>
                  <a:pt x="3937000" y="3147786"/>
                  <a:pt x="3886200" y="3160486"/>
                </a:cubicBezTo>
                <a:cubicBezTo>
                  <a:pt x="3835400" y="3173186"/>
                  <a:pt x="3780971" y="3165928"/>
                  <a:pt x="3744685" y="3171371"/>
                </a:cubicBezTo>
                <a:cubicBezTo>
                  <a:pt x="3708399" y="3176814"/>
                  <a:pt x="3697513" y="3191329"/>
                  <a:pt x="3668485" y="3193143"/>
                </a:cubicBezTo>
                <a:cubicBezTo>
                  <a:pt x="3639457" y="3194957"/>
                  <a:pt x="3595914" y="3175000"/>
                  <a:pt x="3570514" y="3182257"/>
                </a:cubicBezTo>
                <a:cubicBezTo>
                  <a:pt x="3545114" y="3189514"/>
                  <a:pt x="3552371" y="3229429"/>
                  <a:pt x="3516085" y="3236686"/>
                </a:cubicBezTo>
                <a:cubicBezTo>
                  <a:pt x="3479799" y="3243943"/>
                  <a:pt x="3394528" y="3216729"/>
                  <a:pt x="3352800" y="3225800"/>
                </a:cubicBezTo>
                <a:cubicBezTo>
                  <a:pt x="3311072" y="3234871"/>
                  <a:pt x="3287486" y="3280228"/>
                  <a:pt x="3265714" y="3291114"/>
                </a:cubicBezTo>
                <a:cubicBezTo>
                  <a:pt x="3243943" y="3302000"/>
                  <a:pt x="3222171" y="3291114"/>
                  <a:pt x="3222171" y="3291114"/>
                </a:cubicBezTo>
                <a:cubicBezTo>
                  <a:pt x="3207657" y="3291114"/>
                  <a:pt x="3196771" y="3294742"/>
                  <a:pt x="3178628" y="3291114"/>
                </a:cubicBezTo>
                <a:cubicBezTo>
                  <a:pt x="3160485" y="3287486"/>
                  <a:pt x="3131457" y="3276600"/>
                  <a:pt x="3113314" y="3269343"/>
                </a:cubicBezTo>
                <a:cubicBezTo>
                  <a:pt x="3095171" y="3262086"/>
                  <a:pt x="3087914" y="3253014"/>
                  <a:pt x="3069771" y="3247571"/>
                </a:cubicBezTo>
                <a:cubicBezTo>
                  <a:pt x="3051628" y="3242128"/>
                  <a:pt x="3018971" y="3211286"/>
                  <a:pt x="3004457" y="3236686"/>
                </a:cubicBezTo>
                <a:cubicBezTo>
                  <a:pt x="2989943" y="3262086"/>
                  <a:pt x="2988128" y="3350985"/>
                  <a:pt x="2982685" y="3399971"/>
                </a:cubicBezTo>
                <a:cubicBezTo>
                  <a:pt x="2977242" y="3448957"/>
                  <a:pt x="2982686" y="3499757"/>
                  <a:pt x="2971800" y="3530600"/>
                </a:cubicBezTo>
                <a:cubicBezTo>
                  <a:pt x="2960914" y="3561443"/>
                  <a:pt x="2926443" y="3546929"/>
                  <a:pt x="2917371" y="3585029"/>
                </a:cubicBezTo>
                <a:cubicBezTo>
                  <a:pt x="2908300" y="3623129"/>
                  <a:pt x="2926442" y="3692072"/>
                  <a:pt x="2917371" y="3759200"/>
                </a:cubicBezTo>
                <a:cubicBezTo>
                  <a:pt x="2908300" y="3826328"/>
                  <a:pt x="2877456" y="3911600"/>
                  <a:pt x="2862942" y="3987800"/>
                </a:cubicBezTo>
                <a:cubicBezTo>
                  <a:pt x="2848428" y="4064000"/>
                  <a:pt x="2837542" y="4156529"/>
                  <a:pt x="2830285" y="4216400"/>
                </a:cubicBezTo>
                <a:cubicBezTo>
                  <a:pt x="2823028" y="4276271"/>
                  <a:pt x="2819400" y="4347029"/>
                  <a:pt x="2819400" y="4347029"/>
                </a:cubicBezTo>
                <a:cubicBezTo>
                  <a:pt x="2815772" y="4390572"/>
                  <a:pt x="2815771" y="4434114"/>
                  <a:pt x="2808514" y="4477657"/>
                </a:cubicBezTo>
                <a:cubicBezTo>
                  <a:pt x="2801257" y="4521200"/>
                  <a:pt x="2783114" y="4557486"/>
                  <a:pt x="2775857" y="4608286"/>
                </a:cubicBezTo>
                <a:cubicBezTo>
                  <a:pt x="2768600" y="4659086"/>
                  <a:pt x="2770414" y="4733471"/>
                  <a:pt x="2764971" y="4782457"/>
                </a:cubicBezTo>
                <a:cubicBezTo>
                  <a:pt x="2759528" y="4831443"/>
                  <a:pt x="2741386" y="4860471"/>
                  <a:pt x="2743200" y="4902200"/>
                </a:cubicBezTo>
                <a:cubicBezTo>
                  <a:pt x="2745014" y="4943929"/>
                  <a:pt x="2774043" y="4983843"/>
                  <a:pt x="2775857" y="5032829"/>
                </a:cubicBezTo>
                <a:cubicBezTo>
                  <a:pt x="2777671" y="5081815"/>
                  <a:pt x="2748642" y="5123543"/>
                  <a:pt x="2754085" y="5196114"/>
                </a:cubicBezTo>
                <a:cubicBezTo>
                  <a:pt x="2759528" y="5268685"/>
                  <a:pt x="2795814" y="5363028"/>
                  <a:pt x="2808514" y="5468257"/>
                </a:cubicBezTo>
                <a:cubicBezTo>
                  <a:pt x="2821214" y="5573486"/>
                  <a:pt x="2832099" y="5734957"/>
                  <a:pt x="2830285" y="5827486"/>
                </a:cubicBezTo>
                <a:cubicBezTo>
                  <a:pt x="2828471" y="5920015"/>
                  <a:pt x="2821214" y="5976258"/>
                  <a:pt x="2797628" y="6023429"/>
                </a:cubicBezTo>
                <a:cubicBezTo>
                  <a:pt x="2774042" y="6070600"/>
                  <a:pt x="2705099" y="6086928"/>
                  <a:pt x="2688771" y="6110514"/>
                </a:cubicBezTo>
                <a:cubicBezTo>
                  <a:pt x="2672443" y="6134100"/>
                  <a:pt x="2705100" y="6155872"/>
                  <a:pt x="2699657" y="6164943"/>
                </a:cubicBezTo>
                <a:cubicBezTo>
                  <a:pt x="2694214" y="6174014"/>
                  <a:pt x="2663371" y="6150429"/>
                  <a:pt x="2656114" y="6164943"/>
                </a:cubicBezTo>
                <a:cubicBezTo>
                  <a:pt x="2648857" y="6179457"/>
                  <a:pt x="2639786" y="6233886"/>
                  <a:pt x="2656114" y="6252029"/>
                </a:cubicBezTo>
                <a:cubicBezTo>
                  <a:pt x="2672442" y="6270172"/>
                  <a:pt x="2715985" y="6255657"/>
                  <a:pt x="2754085" y="6273800"/>
                </a:cubicBezTo>
                <a:cubicBezTo>
                  <a:pt x="2792185" y="6291943"/>
                  <a:pt x="2862943" y="6335486"/>
                  <a:pt x="2884714" y="6360886"/>
                </a:cubicBezTo>
                <a:cubicBezTo>
                  <a:pt x="2906485" y="6386286"/>
                  <a:pt x="2879271" y="6411686"/>
                  <a:pt x="2884714" y="6426200"/>
                </a:cubicBezTo>
                <a:cubicBezTo>
                  <a:pt x="2890157" y="6440714"/>
                  <a:pt x="2913743" y="6435271"/>
                  <a:pt x="2917371" y="6447971"/>
                </a:cubicBezTo>
                <a:cubicBezTo>
                  <a:pt x="2921000" y="6460671"/>
                  <a:pt x="2942771" y="6487886"/>
                  <a:pt x="2906485" y="6502400"/>
                </a:cubicBezTo>
                <a:cubicBezTo>
                  <a:pt x="2870199" y="6516914"/>
                  <a:pt x="2781300" y="6533243"/>
                  <a:pt x="2699657" y="6535057"/>
                </a:cubicBezTo>
                <a:cubicBezTo>
                  <a:pt x="2618014" y="6536871"/>
                  <a:pt x="2416628" y="6513286"/>
                  <a:pt x="2416628" y="6513286"/>
                </a:cubicBezTo>
                <a:cubicBezTo>
                  <a:pt x="2344057" y="6507843"/>
                  <a:pt x="2289628" y="6511472"/>
                  <a:pt x="2264228" y="6502400"/>
                </a:cubicBezTo>
                <a:cubicBezTo>
                  <a:pt x="2238828" y="6493328"/>
                  <a:pt x="2251528" y="6482443"/>
                  <a:pt x="2264228" y="6458857"/>
                </a:cubicBezTo>
                <a:cubicBezTo>
                  <a:pt x="2276928" y="6435271"/>
                  <a:pt x="2338614" y="6384472"/>
                  <a:pt x="2340428" y="6360886"/>
                </a:cubicBezTo>
                <a:cubicBezTo>
                  <a:pt x="2342242" y="6337300"/>
                  <a:pt x="2278743" y="6348186"/>
                  <a:pt x="2275114" y="6317343"/>
                </a:cubicBezTo>
                <a:cubicBezTo>
                  <a:pt x="2271485" y="6286500"/>
                  <a:pt x="2320471" y="6201229"/>
                  <a:pt x="2318657" y="6175829"/>
                </a:cubicBezTo>
                <a:cubicBezTo>
                  <a:pt x="2316843" y="6150429"/>
                  <a:pt x="2280556" y="6170386"/>
                  <a:pt x="2264228" y="6164943"/>
                </a:cubicBezTo>
                <a:cubicBezTo>
                  <a:pt x="2247900" y="6159500"/>
                  <a:pt x="2222499" y="6163128"/>
                  <a:pt x="2220685" y="6143171"/>
                </a:cubicBezTo>
                <a:cubicBezTo>
                  <a:pt x="2218871" y="6123214"/>
                  <a:pt x="2255156" y="6066971"/>
                  <a:pt x="2253342" y="6045200"/>
                </a:cubicBezTo>
                <a:cubicBezTo>
                  <a:pt x="2251528" y="6023429"/>
                  <a:pt x="2209800" y="6045200"/>
                  <a:pt x="2209800" y="6012543"/>
                </a:cubicBezTo>
                <a:cubicBezTo>
                  <a:pt x="2209800" y="5979886"/>
                  <a:pt x="2238828" y="5896428"/>
                  <a:pt x="2253342" y="5849257"/>
                </a:cubicBezTo>
                <a:cubicBezTo>
                  <a:pt x="2267856" y="5802086"/>
                  <a:pt x="2296885" y="5763985"/>
                  <a:pt x="2296885" y="5729514"/>
                </a:cubicBezTo>
                <a:cubicBezTo>
                  <a:pt x="2296885" y="5695043"/>
                  <a:pt x="2260599" y="5693229"/>
                  <a:pt x="2253342" y="5642429"/>
                </a:cubicBezTo>
                <a:cubicBezTo>
                  <a:pt x="2246085" y="5591629"/>
                  <a:pt x="2253342" y="5424714"/>
                  <a:pt x="2253342" y="5424714"/>
                </a:cubicBezTo>
                <a:cubicBezTo>
                  <a:pt x="2253342" y="5355771"/>
                  <a:pt x="2246085" y="5304971"/>
                  <a:pt x="2253342" y="5228771"/>
                </a:cubicBezTo>
                <a:cubicBezTo>
                  <a:pt x="2260599" y="5152571"/>
                  <a:pt x="2296885" y="5060042"/>
                  <a:pt x="2296885" y="4967514"/>
                </a:cubicBezTo>
                <a:cubicBezTo>
                  <a:pt x="2296885" y="4874986"/>
                  <a:pt x="2266042" y="4746171"/>
                  <a:pt x="2253342" y="4673600"/>
                </a:cubicBezTo>
                <a:cubicBezTo>
                  <a:pt x="2240642" y="4601029"/>
                  <a:pt x="2215242" y="4599214"/>
                  <a:pt x="2220685" y="4532086"/>
                </a:cubicBezTo>
                <a:cubicBezTo>
                  <a:pt x="2226128" y="4464958"/>
                  <a:pt x="2289628" y="4337958"/>
                  <a:pt x="2286000" y="4270829"/>
                </a:cubicBezTo>
                <a:cubicBezTo>
                  <a:pt x="2282372" y="4203700"/>
                  <a:pt x="2202543" y="4180114"/>
                  <a:pt x="2198914" y="4129314"/>
                </a:cubicBezTo>
                <a:cubicBezTo>
                  <a:pt x="2195285" y="4078514"/>
                  <a:pt x="2256971" y="4020457"/>
                  <a:pt x="2264228" y="3966029"/>
                </a:cubicBezTo>
                <a:cubicBezTo>
                  <a:pt x="2271485" y="3911601"/>
                  <a:pt x="2256971" y="3791857"/>
                  <a:pt x="2242457" y="3802743"/>
                </a:cubicBezTo>
                <a:cubicBezTo>
                  <a:pt x="2227943" y="3813629"/>
                  <a:pt x="2226128" y="3900715"/>
                  <a:pt x="2177142" y="4031343"/>
                </a:cubicBezTo>
                <a:cubicBezTo>
                  <a:pt x="2128156" y="4161971"/>
                  <a:pt x="2008413" y="4434114"/>
                  <a:pt x="1948542" y="4586514"/>
                </a:cubicBezTo>
                <a:cubicBezTo>
                  <a:pt x="1888671" y="4738914"/>
                  <a:pt x="1856014" y="4822372"/>
                  <a:pt x="1817914" y="4945743"/>
                </a:cubicBezTo>
                <a:cubicBezTo>
                  <a:pt x="1779814" y="5069115"/>
                  <a:pt x="1770742" y="5192486"/>
                  <a:pt x="1719942" y="5326743"/>
                </a:cubicBezTo>
                <a:cubicBezTo>
                  <a:pt x="1669142" y="5461000"/>
                  <a:pt x="1562100" y="5658758"/>
                  <a:pt x="1513114" y="5751286"/>
                </a:cubicBezTo>
                <a:cubicBezTo>
                  <a:pt x="1464128" y="5843815"/>
                  <a:pt x="1453242" y="5829300"/>
                  <a:pt x="1426028" y="5881914"/>
                </a:cubicBezTo>
                <a:cubicBezTo>
                  <a:pt x="1398814" y="5934528"/>
                  <a:pt x="1386114" y="5983514"/>
                  <a:pt x="1349828" y="6066971"/>
                </a:cubicBezTo>
                <a:cubicBezTo>
                  <a:pt x="1313542" y="6150428"/>
                  <a:pt x="1244600" y="6328228"/>
                  <a:pt x="1208314" y="6382657"/>
                </a:cubicBezTo>
                <a:cubicBezTo>
                  <a:pt x="1172028" y="6437086"/>
                  <a:pt x="1146628" y="6377214"/>
                  <a:pt x="1132114" y="6393543"/>
                </a:cubicBezTo>
                <a:cubicBezTo>
                  <a:pt x="1117600" y="6409872"/>
                  <a:pt x="1191985" y="6471558"/>
                  <a:pt x="1121228" y="6480629"/>
                </a:cubicBezTo>
                <a:cubicBezTo>
                  <a:pt x="1050471" y="6489700"/>
                  <a:pt x="780142" y="6453414"/>
                  <a:pt x="707571" y="6447971"/>
                </a:cubicBezTo>
                <a:cubicBezTo>
                  <a:pt x="635000" y="6442528"/>
                  <a:pt x="689428" y="6457042"/>
                  <a:pt x="685800" y="6447971"/>
                </a:cubicBezTo>
                <a:cubicBezTo>
                  <a:pt x="682172" y="6438900"/>
                  <a:pt x="723900" y="6418943"/>
                  <a:pt x="685800" y="6393543"/>
                </a:cubicBezTo>
                <a:cubicBezTo>
                  <a:pt x="647700" y="6368143"/>
                  <a:pt x="537029" y="6331857"/>
                  <a:pt x="457200" y="6295571"/>
                </a:cubicBezTo>
                <a:cubicBezTo>
                  <a:pt x="377371" y="6259285"/>
                  <a:pt x="275771" y="6219372"/>
                  <a:pt x="206828" y="6175829"/>
                </a:cubicBezTo>
                <a:cubicBezTo>
                  <a:pt x="137885" y="6132286"/>
                  <a:pt x="78013" y="6072414"/>
                  <a:pt x="43542" y="6034314"/>
                </a:cubicBezTo>
                <a:cubicBezTo>
                  <a:pt x="9071" y="5996214"/>
                  <a:pt x="0" y="5969000"/>
                  <a:pt x="0" y="5947229"/>
                </a:cubicBezTo>
                <a:cubicBezTo>
                  <a:pt x="0" y="5925458"/>
                  <a:pt x="29028" y="5910943"/>
                  <a:pt x="43542" y="5903686"/>
                </a:cubicBezTo>
                <a:cubicBezTo>
                  <a:pt x="58056" y="5896429"/>
                  <a:pt x="74385" y="5912757"/>
                  <a:pt x="87085" y="5903686"/>
                </a:cubicBezTo>
                <a:cubicBezTo>
                  <a:pt x="99785" y="5894615"/>
                  <a:pt x="87085" y="5861957"/>
                  <a:pt x="119742" y="5849257"/>
                </a:cubicBezTo>
                <a:cubicBezTo>
                  <a:pt x="152399" y="5836557"/>
                  <a:pt x="228599" y="5814786"/>
                  <a:pt x="283028" y="5827486"/>
                </a:cubicBezTo>
                <a:cubicBezTo>
                  <a:pt x="337457" y="5840186"/>
                  <a:pt x="393700" y="5892800"/>
                  <a:pt x="446314" y="5925457"/>
                </a:cubicBezTo>
                <a:cubicBezTo>
                  <a:pt x="498928" y="5958114"/>
                  <a:pt x="573314" y="6014357"/>
                  <a:pt x="598714" y="6023429"/>
                </a:cubicBezTo>
                <a:cubicBezTo>
                  <a:pt x="624114" y="6032501"/>
                  <a:pt x="578757" y="5988958"/>
                  <a:pt x="598714" y="5979886"/>
                </a:cubicBezTo>
                <a:cubicBezTo>
                  <a:pt x="618671" y="5970815"/>
                  <a:pt x="693057" y="5969000"/>
                  <a:pt x="718457" y="5969000"/>
                </a:cubicBezTo>
                <a:cubicBezTo>
                  <a:pt x="743857" y="5969000"/>
                  <a:pt x="722086" y="6019800"/>
                  <a:pt x="751114" y="5979886"/>
                </a:cubicBezTo>
                <a:cubicBezTo>
                  <a:pt x="780143" y="5939972"/>
                  <a:pt x="858157" y="5776686"/>
                  <a:pt x="892628" y="5729514"/>
                </a:cubicBezTo>
                <a:cubicBezTo>
                  <a:pt x="927099" y="5682343"/>
                  <a:pt x="927099" y="5754914"/>
                  <a:pt x="957942" y="5696857"/>
                </a:cubicBezTo>
                <a:cubicBezTo>
                  <a:pt x="988785" y="5638800"/>
                  <a:pt x="1030514" y="5502728"/>
                  <a:pt x="1077685" y="5381171"/>
                </a:cubicBezTo>
                <a:cubicBezTo>
                  <a:pt x="1124857" y="5259614"/>
                  <a:pt x="1193799" y="5090885"/>
                  <a:pt x="1240971" y="4967514"/>
                </a:cubicBezTo>
                <a:cubicBezTo>
                  <a:pt x="1288143" y="4844143"/>
                  <a:pt x="1346200" y="4699000"/>
                  <a:pt x="1360714" y="4640943"/>
                </a:cubicBezTo>
                <a:cubicBezTo>
                  <a:pt x="1375228" y="4582886"/>
                  <a:pt x="1329871" y="4648200"/>
                  <a:pt x="1328057" y="4619171"/>
                </a:cubicBezTo>
                <a:cubicBezTo>
                  <a:pt x="1326243" y="4590142"/>
                  <a:pt x="1349828" y="4539342"/>
                  <a:pt x="1349828" y="4466771"/>
                </a:cubicBezTo>
                <a:cubicBezTo>
                  <a:pt x="1349828" y="4394200"/>
                  <a:pt x="1333500" y="4276272"/>
                  <a:pt x="1328057" y="4183743"/>
                </a:cubicBezTo>
                <a:cubicBezTo>
                  <a:pt x="1322614" y="4091215"/>
                  <a:pt x="1300843" y="4069443"/>
                  <a:pt x="1317171" y="3911600"/>
                </a:cubicBezTo>
                <a:cubicBezTo>
                  <a:pt x="1333499" y="3753757"/>
                  <a:pt x="1398814" y="3394529"/>
                  <a:pt x="1426028" y="3236686"/>
                </a:cubicBezTo>
                <a:cubicBezTo>
                  <a:pt x="1453242" y="3078843"/>
                  <a:pt x="1465943" y="3071586"/>
                  <a:pt x="1480457" y="2964543"/>
                </a:cubicBezTo>
                <a:cubicBezTo>
                  <a:pt x="1494971" y="2857500"/>
                  <a:pt x="1500414" y="2697843"/>
                  <a:pt x="1513114" y="2594429"/>
                </a:cubicBezTo>
                <a:cubicBezTo>
                  <a:pt x="1525814" y="2491015"/>
                  <a:pt x="1545771" y="2407557"/>
                  <a:pt x="1556657" y="2344057"/>
                </a:cubicBezTo>
                <a:cubicBezTo>
                  <a:pt x="1567543" y="2280557"/>
                  <a:pt x="1583871" y="2222500"/>
                  <a:pt x="1567542" y="2202543"/>
                </a:cubicBezTo>
                <a:close/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6" name="Groupe 75"/>
          <p:cNvGrpSpPr/>
          <p:nvPr/>
        </p:nvGrpSpPr>
        <p:grpSpPr>
          <a:xfrm>
            <a:off x="7715272" y="2643182"/>
            <a:ext cx="928694" cy="2714644"/>
            <a:chOff x="1857356" y="0"/>
            <a:chExt cx="1285884" cy="4286280"/>
          </a:xfrm>
        </p:grpSpPr>
        <p:sp>
          <p:nvSpPr>
            <p:cNvPr id="77" name="Forme libre 76"/>
            <p:cNvSpPr/>
            <p:nvPr/>
          </p:nvSpPr>
          <p:spPr>
            <a:xfrm>
              <a:off x="2447472" y="3331029"/>
              <a:ext cx="386442" cy="250371"/>
            </a:xfrm>
            <a:custGeom>
              <a:avLst/>
              <a:gdLst>
                <a:gd name="connsiteX0" fmla="*/ 67128 w 386442"/>
                <a:gd name="connsiteY0" fmla="*/ 0 h 250371"/>
                <a:gd name="connsiteX1" fmla="*/ 45357 w 386442"/>
                <a:gd name="connsiteY1" fmla="*/ 185057 h 250371"/>
                <a:gd name="connsiteX2" fmla="*/ 339271 w 386442"/>
                <a:gd name="connsiteY2" fmla="*/ 228600 h 250371"/>
                <a:gd name="connsiteX3" fmla="*/ 328385 w 386442"/>
                <a:gd name="connsiteY3" fmla="*/ 54428 h 250371"/>
                <a:gd name="connsiteX4" fmla="*/ 12699 w 386442"/>
                <a:gd name="connsiteY4" fmla="*/ 32657 h 250371"/>
                <a:gd name="connsiteX5" fmla="*/ 12699 w 386442"/>
                <a:gd name="connsiteY5" fmla="*/ 32657 h 250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6442" h="250371">
                  <a:moveTo>
                    <a:pt x="67128" y="0"/>
                  </a:moveTo>
                  <a:cubicBezTo>
                    <a:pt x="33564" y="73478"/>
                    <a:pt x="0" y="146957"/>
                    <a:pt x="45357" y="185057"/>
                  </a:cubicBezTo>
                  <a:cubicBezTo>
                    <a:pt x="90714" y="223157"/>
                    <a:pt x="292100" y="250371"/>
                    <a:pt x="339271" y="228600"/>
                  </a:cubicBezTo>
                  <a:cubicBezTo>
                    <a:pt x="386442" y="206829"/>
                    <a:pt x="382814" y="87085"/>
                    <a:pt x="328385" y="54428"/>
                  </a:cubicBezTo>
                  <a:cubicBezTo>
                    <a:pt x="273956" y="21771"/>
                    <a:pt x="12699" y="32657"/>
                    <a:pt x="12699" y="32657"/>
                  </a:cubicBezTo>
                  <a:lnTo>
                    <a:pt x="12699" y="32657"/>
                  </a:lnTo>
                </a:path>
              </a:pathLst>
            </a:custGeom>
            <a:solidFill>
              <a:srgbClr val="2A2A2A"/>
            </a:solid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" name="Forme libre 77"/>
            <p:cNvSpPr/>
            <p:nvPr/>
          </p:nvSpPr>
          <p:spPr>
            <a:xfrm>
              <a:off x="1857356" y="0"/>
              <a:ext cx="1285884" cy="4286280"/>
            </a:xfrm>
            <a:custGeom>
              <a:avLst/>
              <a:gdLst>
                <a:gd name="connsiteX0" fmla="*/ 1012371 w 2618013"/>
                <a:gd name="connsiteY0" fmla="*/ 1186543 h 6620329"/>
                <a:gd name="connsiteX1" fmla="*/ 925285 w 2618013"/>
                <a:gd name="connsiteY1" fmla="*/ 1306286 h 6620329"/>
                <a:gd name="connsiteX2" fmla="*/ 870856 w 2618013"/>
                <a:gd name="connsiteY2" fmla="*/ 1349829 h 6620329"/>
                <a:gd name="connsiteX3" fmla="*/ 794656 w 2618013"/>
                <a:gd name="connsiteY3" fmla="*/ 1404257 h 6620329"/>
                <a:gd name="connsiteX4" fmla="*/ 555171 w 2618013"/>
                <a:gd name="connsiteY4" fmla="*/ 1480457 h 6620329"/>
                <a:gd name="connsiteX5" fmla="*/ 359228 w 2618013"/>
                <a:gd name="connsiteY5" fmla="*/ 1578429 h 6620329"/>
                <a:gd name="connsiteX6" fmla="*/ 315685 w 2618013"/>
                <a:gd name="connsiteY6" fmla="*/ 1621972 h 6620329"/>
                <a:gd name="connsiteX7" fmla="*/ 326571 w 2618013"/>
                <a:gd name="connsiteY7" fmla="*/ 1741715 h 6620329"/>
                <a:gd name="connsiteX8" fmla="*/ 272142 w 2618013"/>
                <a:gd name="connsiteY8" fmla="*/ 2002972 h 6620329"/>
                <a:gd name="connsiteX9" fmla="*/ 250371 w 2618013"/>
                <a:gd name="connsiteY9" fmla="*/ 2264229 h 6620329"/>
                <a:gd name="connsiteX10" fmla="*/ 206828 w 2618013"/>
                <a:gd name="connsiteY10" fmla="*/ 2329543 h 6620329"/>
                <a:gd name="connsiteX11" fmla="*/ 130628 w 2618013"/>
                <a:gd name="connsiteY11" fmla="*/ 2449286 h 6620329"/>
                <a:gd name="connsiteX12" fmla="*/ 174171 w 2618013"/>
                <a:gd name="connsiteY12" fmla="*/ 2569029 h 6620329"/>
                <a:gd name="connsiteX13" fmla="*/ 130628 w 2618013"/>
                <a:gd name="connsiteY13" fmla="*/ 2754086 h 6620329"/>
                <a:gd name="connsiteX14" fmla="*/ 141514 w 2618013"/>
                <a:gd name="connsiteY14" fmla="*/ 2950029 h 6620329"/>
                <a:gd name="connsiteX15" fmla="*/ 228599 w 2618013"/>
                <a:gd name="connsiteY15" fmla="*/ 3069772 h 6620329"/>
                <a:gd name="connsiteX16" fmla="*/ 250371 w 2618013"/>
                <a:gd name="connsiteY16" fmla="*/ 3178629 h 6620329"/>
                <a:gd name="connsiteX17" fmla="*/ 326571 w 2618013"/>
                <a:gd name="connsiteY17" fmla="*/ 3254829 h 6620329"/>
                <a:gd name="connsiteX18" fmla="*/ 370114 w 2618013"/>
                <a:gd name="connsiteY18" fmla="*/ 3243943 h 6620329"/>
                <a:gd name="connsiteX19" fmla="*/ 478971 w 2618013"/>
                <a:gd name="connsiteY19" fmla="*/ 3265715 h 6620329"/>
                <a:gd name="connsiteX20" fmla="*/ 424542 w 2618013"/>
                <a:gd name="connsiteY20" fmla="*/ 3396343 h 6620329"/>
                <a:gd name="connsiteX21" fmla="*/ 413656 w 2618013"/>
                <a:gd name="connsiteY21" fmla="*/ 3548743 h 6620329"/>
                <a:gd name="connsiteX22" fmla="*/ 315685 w 2618013"/>
                <a:gd name="connsiteY22" fmla="*/ 3766457 h 6620329"/>
                <a:gd name="connsiteX23" fmla="*/ 348342 w 2618013"/>
                <a:gd name="connsiteY23" fmla="*/ 3777343 h 6620329"/>
                <a:gd name="connsiteX24" fmla="*/ 152399 w 2618013"/>
                <a:gd name="connsiteY24" fmla="*/ 4278086 h 6620329"/>
                <a:gd name="connsiteX25" fmla="*/ 21771 w 2618013"/>
                <a:gd name="connsiteY25" fmla="*/ 4648200 h 6620329"/>
                <a:gd name="connsiteX26" fmla="*/ 97971 w 2618013"/>
                <a:gd name="connsiteY26" fmla="*/ 4887686 h 6620329"/>
                <a:gd name="connsiteX27" fmla="*/ 609599 w 2618013"/>
                <a:gd name="connsiteY27" fmla="*/ 5312229 h 6620329"/>
                <a:gd name="connsiteX28" fmla="*/ 936171 w 2618013"/>
                <a:gd name="connsiteY28" fmla="*/ 5617029 h 6620329"/>
                <a:gd name="connsiteX29" fmla="*/ 1110342 w 2618013"/>
                <a:gd name="connsiteY29" fmla="*/ 5758543 h 6620329"/>
                <a:gd name="connsiteX30" fmla="*/ 1153885 w 2618013"/>
                <a:gd name="connsiteY30" fmla="*/ 5791200 h 6620329"/>
                <a:gd name="connsiteX31" fmla="*/ 1132114 w 2618013"/>
                <a:gd name="connsiteY31" fmla="*/ 5889172 h 6620329"/>
                <a:gd name="connsiteX32" fmla="*/ 1132114 w 2618013"/>
                <a:gd name="connsiteY32" fmla="*/ 5976257 h 6620329"/>
                <a:gd name="connsiteX33" fmla="*/ 1121228 w 2618013"/>
                <a:gd name="connsiteY33" fmla="*/ 6063343 h 6620329"/>
                <a:gd name="connsiteX34" fmla="*/ 1034142 w 2618013"/>
                <a:gd name="connsiteY34" fmla="*/ 6106886 h 6620329"/>
                <a:gd name="connsiteX35" fmla="*/ 1099456 w 2618013"/>
                <a:gd name="connsiteY35" fmla="*/ 6204857 h 6620329"/>
                <a:gd name="connsiteX36" fmla="*/ 1023256 w 2618013"/>
                <a:gd name="connsiteY36" fmla="*/ 6259286 h 6620329"/>
                <a:gd name="connsiteX37" fmla="*/ 925285 w 2618013"/>
                <a:gd name="connsiteY37" fmla="*/ 6379029 h 6620329"/>
                <a:gd name="connsiteX38" fmla="*/ 827314 w 2618013"/>
                <a:gd name="connsiteY38" fmla="*/ 6411686 h 6620329"/>
                <a:gd name="connsiteX39" fmla="*/ 707571 w 2618013"/>
                <a:gd name="connsiteY39" fmla="*/ 6422572 h 6620329"/>
                <a:gd name="connsiteX40" fmla="*/ 653142 w 2618013"/>
                <a:gd name="connsiteY40" fmla="*/ 6444343 h 6620329"/>
                <a:gd name="connsiteX41" fmla="*/ 631371 w 2618013"/>
                <a:gd name="connsiteY41" fmla="*/ 6498772 h 6620329"/>
                <a:gd name="connsiteX42" fmla="*/ 598714 w 2618013"/>
                <a:gd name="connsiteY42" fmla="*/ 6520543 h 6620329"/>
                <a:gd name="connsiteX43" fmla="*/ 587828 w 2618013"/>
                <a:gd name="connsiteY43" fmla="*/ 6553200 h 6620329"/>
                <a:gd name="connsiteX44" fmla="*/ 674914 w 2618013"/>
                <a:gd name="connsiteY44" fmla="*/ 6596743 h 6620329"/>
                <a:gd name="connsiteX45" fmla="*/ 1001485 w 2618013"/>
                <a:gd name="connsiteY45" fmla="*/ 6618515 h 6620329"/>
                <a:gd name="connsiteX46" fmla="*/ 1317171 w 2618013"/>
                <a:gd name="connsiteY46" fmla="*/ 6607629 h 6620329"/>
                <a:gd name="connsiteX47" fmla="*/ 1523999 w 2618013"/>
                <a:gd name="connsiteY47" fmla="*/ 6564086 h 6620329"/>
                <a:gd name="connsiteX48" fmla="*/ 1730828 w 2618013"/>
                <a:gd name="connsiteY48" fmla="*/ 6553200 h 6620329"/>
                <a:gd name="connsiteX49" fmla="*/ 1730828 w 2618013"/>
                <a:gd name="connsiteY49" fmla="*/ 6389915 h 6620329"/>
                <a:gd name="connsiteX50" fmla="*/ 1741714 w 2618013"/>
                <a:gd name="connsiteY50" fmla="*/ 6346372 h 6620329"/>
                <a:gd name="connsiteX51" fmla="*/ 1850571 w 2618013"/>
                <a:gd name="connsiteY51" fmla="*/ 6172200 h 6620329"/>
                <a:gd name="connsiteX52" fmla="*/ 1883228 w 2618013"/>
                <a:gd name="connsiteY52" fmla="*/ 5932715 h 6620329"/>
                <a:gd name="connsiteX53" fmla="*/ 1872342 w 2618013"/>
                <a:gd name="connsiteY53" fmla="*/ 5769429 h 6620329"/>
                <a:gd name="connsiteX54" fmla="*/ 1959428 w 2618013"/>
                <a:gd name="connsiteY54" fmla="*/ 5769429 h 6620329"/>
                <a:gd name="connsiteX55" fmla="*/ 2013856 w 2618013"/>
                <a:gd name="connsiteY55" fmla="*/ 5540829 h 6620329"/>
                <a:gd name="connsiteX56" fmla="*/ 1992085 w 2618013"/>
                <a:gd name="connsiteY56" fmla="*/ 5453743 h 6620329"/>
                <a:gd name="connsiteX57" fmla="*/ 1948542 w 2618013"/>
                <a:gd name="connsiteY57" fmla="*/ 5431972 h 6620329"/>
                <a:gd name="connsiteX58" fmla="*/ 1426028 w 2618013"/>
                <a:gd name="connsiteY58" fmla="*/ 5214257 h 6620329"/>
                <a:gd name="connsiteX59" fmla="*/ 1251856 w 2618013"/>
                <a:gd name="connsiteY59" fmla="*/ 5192486 h 6620329"/>
                <a:gd name="connsiteX60" fmla="*/ 1240971 w 2618013"/>
                <a:gd name="connsiteY60" fmla="*/ 4963886 h 6620329"/>
                <a:gd name="connsiteX61" fmla="*/ 1273628 w 2618013"/>
                <a:gd name="connsiteY61" fmla="*/ 4713515 h 6620329"/>
                <a:gd name="connsiteX62" fmla="*/ 1240971 w 2618013"/>
                <a:gd name="connsiteY62" fmla="*/ 4550229 h 6620329"/>
                <a:gd name="connsiteX63" fmla="*/ 1197428 w 2618013"/>
                <a:gd name="connsiteY63" fmla="*/ 4419600 h 6620329"/>
                <a:gd name="connsiteX64" fmla="*/ 1153885 w 2618013"/>
                <a:gd name="connsiteY64" fmla="*/ 4343400 h 6620329"/>
                <a:gd name="connsiteX65" fmla="*/ 1110342 w 2618013"/>
                <a:gd name="connsiteY65" fmla="*/ 4386943 h 6620329"/>
                <a:gd name="connsiteX66" fmla="*/ 1012371 w 2618013"/>
                <a:gd name="connsiteY66" fmla="*/ 4495800 h 6620329"/>
                <a:gd name="connsiteX67" fmla="*/ 914399 w 2618013"/>
                <a:gd name="connsiteY67" fmla="*/ 4550229 h 6620329"/>
                <a:gd name="connsiteX68" fmla="*/ 892628 w 2618013"/>
                <a:gd name="connsiteY68" fmla="*/ 4648200 h 6620329"/>
                <a:gd name="connsiteX69" fmla="*/ 783771 w 2618013"/>
                <a:gd name="connsiteY69" fmla="*/ 4757057 h 6620329"/>
                <a:gd name="connsiteX70" fmla="*/ 849085 w 2618013"/>
                <a:gd name="connsiteY70" fmla="*/ 4778829 h 6620329"/>
                <a:gd name="connsiteX71" fmla="*/ 947056 w 2618013"/>
                <a:gd name="connsiteY71" fmla="*/ 4865915 h 6620329"/>
                <a:gd name="connsiteX72" fmla="*/ 979714 w 2618013"/>
                <a:gd name="connsiteY72" fmla="*/ 4985657 h 6620329"/>
                <a:gd name="connsiteX73" fmla="*/ 1088571 w 2618013"/>
                <a:gd name="connsiteY73" fmla="*/ 5007429 h 6620329"/>
                <a:gd name="connsiteX74" fmla="*/ 1164771 w 2618013"/>
                <a:gd name="connsiteY74" fmla="*/ 5105400 h 6620329"/>
                <a:gd name="connsiteX75" fmla="*/ 1175656 w 2618013"/>
                <a:gd name="connsiteY75" fmla="*/ 5170715 h 6620329"/>
                <a:gd name="connsiteX76" fmla="*/ 1752599 w 2618013"/>
                <a:gd name="connsiteY76" fmla="*/ 5323115 h 6620329"/>
                <a:gd name="connsiteX77" fmla="*/ 1915885 w 2618013"/>
                <a:gd name="connsiteY77" fmla="*/ 5421086 h 6620329"/>
                <a:gd name="connsiteX78" fmla="*/ 1915885 w 2618013"/>
                <a:gd name="connsiteY78" fmla="*/ 5279572 h 6620329"/>
                <a:gd name="connsiteX79" fmla="*/ 1992085 w 2618013"/>
                <a:gd name="connsiteY79" fmla="*/ 5181600 h 6620329"/>
                <a:gd name="connsiteX80" fmla="*/ 1926771 w 2618013"/>
                <a:gd name="connsiteY80" fmla="*/ 5029200 h 6620329"/>
                <a:gd name="connsiteX81" fmla="*/ 1948542 w 2618013"/>
                <a:gd name="connsiteY81" fmla="*/ 4855029 h 6620329"/>
                <a:gd name="connsiteX82" fmla="*/ 1992085 w 2618013"/>
                <a:gd name="connsiteY82" fmla="*/ 4735286 h 6620329"/>
                <a:gd name="connsiteX83" fmla="*/ 1948542 w 2618013"/>
                <a:gd name="connsiteY83" fmla="*/ 4637315 h 6620329"/>
                <a:gd name="connsiteX84" fmla="*/ 1915885 w 2618013"/>
                <a:gd name="connsiteY84" fmla="*/ 4474029 h 6620329"/>
                <a:gd name="connsiteX85" fmla="*/ 2024742 w 2618013"/>
                <a:gd name="connsiteY85" fmla="*/ 4267200 h 6620329"/>
                <a:gd name="connsiteX86" fmla="*/ 2046514 w 2618013"/>
                <a:gd name="connsiteY86" fmla="*/ 4027715 h 6620329"/>
                <a:gd name="connsiteX87" fmla="*/ 2024742 w 2618013"/>
                <a:gd name="connsiteY87" fmla="*/ 3951515 h 6620329"/>
                <a:gd name="connsiteX88" fmla="*/ 2100942 w 2618013"/>
                <a:gd name="connsiteY88" fmla="*/ 3842657 h 6620329"/>
                <a:gd name="connsiteX89" fmla="*/ 2188028 w 2618013"/>
                <a:gd name="connsiteY89" fmla="*/ 3777343 h 6620329"/>
                <a:gd name="connsiteX90" fmla="*/ 2155371 w 2618013"/>
                <a:gd name="connsiteY90" fmla="*/ 3744686 h 6620329"/>
                <a:gd name="connsiteX91" fmla="*/ 2155371 w 2618013"/>
                <a:gd name="connsiteY91" fmla="*/ 3614057 h 6620329"/>
                <a:gd name="connsiteX92" fmla="*/ 2122714 w 2618013"/>
                <a:gd name="connsiteY92" fmla="*/ 3189515 h 6620329"/>
                <a:gd name="connsiteX93" fmla="*/ 2133599 w 2618013"/>
                <a:gd name="connsiteY93" fmla="*/ 3004457 h 6620329"/>
                <a:gd name="connsiteX94" fmla="*/ 2351314 w 2618013"/>
                <a:gd name="connsiteY94" fmla="*/ 2862943 h 6620329"/>
                <a:gd name="connsiteX95" fmla="*/ 2525485 w 2618013"/>
                <a:gd name="connsiteY95" fmla="*/ 2699657 h 6620329"/>
                <a:gd name="connsiteX96" fmla="*/ 2601685 w 2618013"/>
                <a:gd name="connsiteY96" fmla="*/ 2623457 h 6620329"/>
                <a:gd name="connsiteX97" fmla="*/ 2601685 w 2618013"/>
                <a:gd name="connsiteY97" fmla="*/ 2383972 h 6620329"/>
                <a:gd name="connsiteX98" fmla="*/ 2503714 w 2618013"/>
                <a:gd name="connsiteY98" fmla="*/ 2090057 h 6620329"/>
                <a:gd name="connsiteX99" fmla="*/ 2492828 w 2618013"/>
                <a:gd name="connsiteY99" fmla="*/ 1970315 h 6620329"/>
                <a:gd name="connsiteX100" fmla="*/ 2383971 w 2618013"/>
                <a:gd name="connsiteY100" fmla="*/ 1796143 h 6620329"/>
                <a:gd name="connsiteX101" fmla="*/ 2383971 w 2618013"/>
                <a:gd name="connsiteY101" fmla="*/ 1600200 h 6620329"/>
                <a:gd name="connsiteX102" fmla="*/ 2383971 w 2618013"/>
                <a:gd name="connsiteY102" fmla="*/ 1534886 h 6620329"/>
                <a:gd name="connsiteX103" fmla="*/ 2296885 w 2618013"/>
                <a:gd name="connsiteY103" fmla="*/ 1469572 h 6620329"/>
                <a:gd name="connsiteX104" fmla="*/ 2035628 w 2618013"/>
                <a:gd name="connsiteY104" fmla="*/ 1404257 h 6620329"/>
                <a:gd name="connsiteX105" fmla="*/ 1785256 w 2618013"/>
                <a:gd name="connsiteY105" fmla="*/ 1360715 h 6620329"/>
                <a:gd name="connsiteX106" fmla="*/ 1709056 w 2618013"/>
                <a:gd name="connsiteY106" fmla="*/ 1349829 h 6620329"/>
                <a:gd name="connsiteX107" fmla="*/ 1621971 w 2618013"/>
                <a:gd name="connsiteY107" fmla="*/ 1240972 h 6620329"/>
                <a:gd name="connsiteX108" fmla="*/ 1556656 w 2618013"/>
                <a:gd name="connsiteY108" fmla="*/ 1153886 h 6620329"/>
                <a:gd name="connsiteX109" fmla="*/ 1654628 w 2618013"/>
                <a:gd name="connsiteY109" fmla="*/ 1055915 h 6620329"/>
                <a:gd name="connsiteX110" fmla="*/ 1730828 w 2618013"/>
                <a:gd name="connsiteY110" fmla="*/ 957943 h 6620329"/>
                <a:gd name="connsiteX111" fmla="*/ 1861456 w 2618013"/>
                <a:gd name="connsiteY111" fmla="*/ 914400 h 6620329"/>
                <a:gd name="connsiteX112" fmla="*/ 1937656 w 2618013"/>
                <a:gd name="connsiteY112" fmla="*/ 816429 h 6620329"/>
                <a:gd name="connsiteX113" fmla="*/ 1894114 w 2618013"/>
                <a:gd name="connsiteY113" fmla="*/ 707572 h 6620329"/>
                <a:gd name="connsiteX114" fmla="*/ 1915885 w 2618013"/>
                <a:gd name="connsiteY114" fmla="*/ 609600 h 6620329"/>
                <a:gd name="connsiteX115" fmla="*/ 1959428 w 2618013"/>
                <a:gd name="connsiteY115" fmla="*/ 511629 h 6620329"/>
                <a:gd name="connsiteX116" fmla="*/ 1904999 w 2618013"/>
                <a:gd name="connsiteY116" fmla="*/ 315686 h 6620329"/>
                <a:gd name="connsiteX117" fmla="*/ 1817914 w 2618013"/>
                <a:gd name="connsiteY117" fmla="*/ 239486 h 6620329"/>
                <a:gd name="connsiteX118" fmla="*/ 1807028 w 2618013"/>
                <a:gd name="connsiteY118" fmla="*/ 174172 h 6620329"/>
                <a:gd name="connsiteX119" fmla="*/ 1632856 w 2618013"/>
                <a:gd name="connsiteY119" fmla="*/ 54429 h 6620329"/>
                <a:gd name="connsiteX120" fmla="*/ 1491342 w 2618013"/>
                <a:gd name="connsiteY120" fmla="*/ 65315 h 6620329"/>
                <a:gd name="connsiteX121" fmla="*/ 1436914 w 2618013"/>
                <a:gd name="connsiteY121" fmla="*/ 65315 h 6620329"/>
                <a:gd name="connsiteX122" fmla="*/ 1338942 w 2618013"/>
                <a:gd name="connsiteY122" fmla="*/ 0 h 6620329"/>
                <a:gd name="connsiteX123" fmla="*/ 1197428 w 2618013"/>
                <a:gd name="connsiteY123" fmla="*/ 65315 h 6620329"/>
                <a:gd name="connsiteX124" fmla="*/ 1088571 w 2618013"/>
                <a:gd name="connsiteY124" fmla="*/ 32657 h 6620329"/>
                <a:gd name="connsiteX125" fmla="*/ 1012371 w 2618013"/>
                <a:gd name="connsiteY125" fmla="*/ 87086 h 6620329"/>
                <a:gd name="connsiteX126" fmla="*/ 936171 w 2618013"/>
                <a:gd name="connsiteY126" fmla="*/ 163286 h 6620329"/>
                <a:gd name="connsiteX127" fmla="*/ 827314 w 2618013"/>
                <a:gd name="connsiteY127" fmla="*/ 174172 h 6620329"/>
                <a:gd name="connsiteX128" fmla="*/ 772885 w 2618013"/>
                <a:gd name="connsiteY128" fmla="*/ 293915 h 6620329"/>
                <a:gd name="connsiteX129" fmla="*/ 707571 w 2618013"/>
                <a:gd name="connsiteY129" fmla="*/ 370115 h 6620329"/>
                <a:gd name="connsiteX130" fmla="*/ 729342 w 2618013"/>
                <a:gd name="connsiteY130" fmla="*/ 511629 h 6620329"/>
                <a:gd name="connsiteX131" fmla="*/ 696685 w 2618013"/>
                <a:gd name="connsiteY131" fmla="*/ 653143 h 6620329"/>
                <a:gd name="connsiteX132" fmla="*/ 620485 w 2618013"/>
                <a:gd name="connsiteY132" fmla="*/ 653143 h 6620329"/>
                <a:gd name="connsiteX133" fmla="*/ 664028 w 2618013"/>
                <a:gd name="connsiteY133" fmla="*/ 794657 h 6620329"/>
                <a:gd name="connsiteX134" fmla="*/ 740228 w 2618013"/>
                <a:gd name="connsiteY134" fmla="*/ 859972 h 6620329"/>
                <a:gd name="connsiteX135" fmla="*/ 827314 w 2618013"/>
                <a:gd name="connsiteY135" fmla="*/ 947057 h 6620329"/>
                <a:gd name="connsiteX136" fmla="*/ 870856 w 2618013"/>
                <a:gd name="connsiteY136" fmla="*/ 1066800 h 6620329"/>
                <a:gd name="connsiteX137" fmla="*/ 1012371 w 2618013"/>
                <a:gd name="connsiteY137" fmla="*/ 1186543 h 662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</a:cxnLst>
              <a:rect l="l" t="t" r="r" b="b"/>
              <a:pathLst>
                <a:path w="2618013" h="6620329">
                  <a:moveTo>
                    <a:pt x="1012371" y="1186543"/>
                  </a:moveTo>
                  <a:cubicBezTo>
                    <a:pt x="1021442" y="1226457"/>
                    <a:pt x="948871" y="1279072"/>
                    <a:pt x="925285" y="1306286"/>
                  </a:cubicBezTo>
                  <a:cubicBezTo>
                    <a:pt x="901699" y="1333500"/>
                    <a:pt x="892627" y="1333501"/>
                    <a:pt x="870856" y="1349829"/>
                  </a:cubicBezTo>
                  <a:cubicBezTo>
                    <a:pt x="849085" y="1366157"/>
                    <a:pt x="847270" y="1382486"/>
                    <a:pt x="794656" y="1404257"/>
                  </a:cubicBezTo>
                  <a:cubicBezTo>
                    <a:pt x="742042" y="1426028"/>
                    <a:pt x="627742" y="1451428"/>
                    <a:pt x="555171" y="1480457"/>
                  </a:cubicBezTo>
                  <a:cubicBezTo>
                    <a:pt x="482600" y="1509486"/>
                    <a:pt x="399142" y="1554843"/>
                    <a:pt x="359228" y="1578429"/>
                  </a:cubicBezTo>
                  <a:cubicBezTo>
                    <a:pt x="319314" y="1602015"/>
                    <a:pt x="321128" y="1594758"/>
                    <a:pt x="315685" y="1621972"/>
                  </a:cubicBezTo>
                  <a:cubicBezTo>
                    <a:pt x="310242" y="1649186"/>
                    <a:pt x="333828" y="1678215"/>
                    <a:pt x="326571" y="1741715"/>
                  </a:cubicBezTo>
                  <a:cubicBezTo>
                    <a:pt x="319314" y="1805215"/>
                    <a:pt x="284842" y="1915886"/>
                    <a:pt x="272142" y="2002972"/>
                  </a:cubicBezTo>
                  <a:cubicBezTo>
                    <a:pt x="259442" y="2090058"/>
                    <a:pt x="261257" y="2209801"/>
                    <a:pt x="250371" y="2264229"/>
                  </a:cubicBezTo>
                  <a:cubicBezTo>
                    <a:pt x="239485" y="2318657"/>
                    <a:pt x="226785" y="2298700"/>
                    <a:pt x="206828" y="2329543"/>
                  </a:cubicBezTo>
                  <a:cubicBezTo>
                    <a:pt x="186871" y="2360386"/>
                    <a:pt x="136071" y="2409372"/>
                    <a:pt x="130628" y="2449286"/>
                  </a:cubicBezTo>
                  <a:cubicBezTo>
                    <a:pt x="125185" y="2489200"/>
                    <a:pt x="174171" y="2518229"/>
                    <a:pt x="174171" y="2569029"/>
                  </a:cubicBezTo>
                  <a:cubicBezTo>
                    <a:pt x="174171" y="2619829"/>
                    <a:pt x="136071" y="2690586"/>
                    <a:pt x="130628" y="2754086"/>
                  </a:cubicBezTo>
                  <a:cubicBezTo>
                    <a:pt x="125185" y="2817586"/>
                    <a:pt x="125186" y="2897415"/>
                    <a:pt x="141514" y="2950029"/>
                  </a:cubicBezTo>
                  <a:cubicBezTo>
                    <a:pt x="157843" y="3002643"/>
                    <a:pt x="210456" y="3031672"/>
                    <a:pt x="228599" y="3069772"/>
                  </a:cubicBezTo>
                  <a:cubicBezTo>
                    <a:pt x="246742" y="3107872"/>
                    <a:pt x="234042" y="3147786"/>
                    <a:pt x="250371" y="3178629"/>
                  </a:cubicBezTo>
                  <a:cubicBezTo>
                    <a:pt x="266700" y="3209472"/>
                    <a:pt x="306614" y="3243943"/>
                    <a:pt x="326571" y="3254829"/>
                  </a:cubicBezTo>
                  <a:cubicBezTo>
                    <a:pt x="346528" y="3265715"/>
                    <a:pt x="344714" y="3242129"/>
                    <a:pt x="370114" y="3243943"/>
                  </a:cubicBezTo>
                  <a:cubicBezTo>
                    <a:pt x="395514" y="3245757"/>
                    <a:pt x="469900" y="3240315"/>
                    <a:pt x="478971" y="3265715"/>
                  </a:cubicBezTo>
                  <a:cubicBezTo>
                    <a:pt x="488042" y="3291115"/>
                    <a:pt x="435428" y="3349172"/>
                    <a:pt x="424542" y="3396343"/>
                  </a:cubicBezTo>
                  <a:cubicBezTo>
                    <a:pt x="413656" y="3443514"/>
                    <a:pt x="431799" y="3487057"/>
                    <a:pt x="413656" y="3548743"/>
                  </a:cubicBezTo>
                  <a:cubicBezTo>
                    <a:pt x="395513" y="3610429"/>
                    <a:pt x="326571" y="3728357"/>
                    <a:pt x="315685" y="3766457"/>
                  </a:cubicBezTo>
                  <a:cubicBezTo>
                    <a:pt x="304799" y="3804557"/>
                    <a:pt x="375556" y="3692072"/>
                    <a:pt x="348342" y="3777343"/>
                  </a:cubicBezTo>
                  <a:cubicBezTo>
                    <a:pt x="321128" y="3862614"/>
                    <a:pt x="206827" y="4132943"/>
                    <a:pt x="152399" y="4278086"/>
                  </a:cubicBezTo>
                  <a:cubicBezTo>
                    <a:pt x="97971" y="4423229"/>
                    <a:pt x="30842" y="4546600"/>
                    <a:pt x="21771" y="4648200"/>
                  </a:cubicBezTo>
                  <a:cubicBezTo>
                    <a:pt x="12700" y="4749800"/>
                    <a:pt x="0" y="4777015"/>
                    <a:pt x="97971" y="4887686"/>
                  </a:cubicBezTo>
                  <a:cubicBezTo>
                    <a:pt x="195942" y="4998357"/>
                    <a:pt x="469899" y="5190672"/>
                    <a:pt x="609599" y="5312229"/>
                  </a:cubicBezTo>
                  <a:cubicBezTo>
                    <a:pt x="749299" y="5433786"/>
                    <a:pt x="852714" y="5542643"/>
                    <a:pt x="936171" y="5617029"/>
                  </a:cubicBezTo>
                  <a:cubicBezTo>
                    <a:pt x="1019628" y="5691415"/>
                    <a:pt x="1074056" y="5729515"/>
                    <a:pt x="1110342" y="5758543"/>
                  </a:cubicBezTo>
                  <a:cubicBezTo>
                    <a:pt x="1146628" y="5787571"/>
                    <a:pt x="1150256" y="5769429"/>
                    <a:pt x="1153885" y="5791200"/>
                  </a:cubicBezTo>
                  <a:cubicBezTo>
                    <a:pt x="1157514" y="5812971"/>
                    <a:pt x="1135743" y="5858329"/>
                    <a:pt x="1132114" y="5889172"/>
                  </a:cubicBezTo>
                  <a:cubicBezTo>
                    <a:pt x="1128485" y="5920015"/>
                    <a:pt x="1133928" y="5947229"/>
                    <a:pt x="1132114" y="5976257"/>
                  </a:cubicBezTo>
                  <a:cubicBezTo>
                    <a:pt x="1130300" y="6005285"/>
                    <a:pt x="1137557" y="6041572"/>
                    <a:pt x="1121228" y="6063343"/>
                  </a:cubicBezTo>
                  <a:cubicBezTo>
                    <a:pt x="1104899" y="6085114"/>
                    <a:pt x="1037771" y="6083300"/>
                    <a:pt x="1034142" y="6106886"/>
                  </a:cubicBezTo>
                  <a:cubicBezTo>
                    <a:pt x="1030513" y="6130472"/>
                    <a:pt x="1101270" y="6179457"/>
                    <a:pt x="1099456" y="6204857"/>
                  </a:cubicBezTo>
                  <a:cubicBezTo>
                    <a:pt x="1097642" y="6230257"/>
                    <a:pt x="1052284" y="6230257"/>
                    <a:pt x="1023256" y="6259286"/>
                  </a:cubicBezTo>
                  <a:cubicBezTo>
                    <a:pt x="994228" y="6288315"/>
                    <a:pt x="957942" y="6353629"/>
                    <a:pt x="925285" y="6379029"/>
                  </a:cubicBezTo>
                  <a:cubicBezTo>
                    <a:pt x="892628" y="6404429"/>
                    <a:pt x="863600" y="6404429"/>
                    <a:pt x="827314" y="6411686"/>
                  </a:cubicBezTo>
                  <a:cubicBezTo>
                    <a:pt x="791028" y="6418943"/>
                    <a:pt x="736600" y="6417129"/>
                    <a:pt x="707571" y="6422572"/>
                  </a:cubicBezTo>
                  <a:cubicBezTo>
                    <a:pt x="678542" y="6428015"/>
                    <a:pt x="665842" y="6431643"/>
                    <a:pt x="653142" y="6444343"/>
                  </a:cubicBezTo>
                  <a:cubicBezTo>
                    <a:pt x="640442" y="6457043"/>
                    <a:pt x="640442" y="6486072"/>
                    <a:pt x="631371" y="6498772"/>
                  </a:cubicBezTo>
                  <a:cubicBezTo>
                    <a:pt x="622300" y="6511472"/>
                    <a:pt x="605971" y="6511472"/>
                    <a:pt x="598714" y="6520543"/>
                  </a:cubicBezTo>
                  <a:cubicBezTo>
                    <a:pt x="591457" y="6529614"/>
                    <a:pt x="575128" y="6540500"/>
                    <a:pt x="587828" y="6553200"/>
                  </a:cubicBezTo>
                  <a:cubicBezTo>
                    <a:pt x="600528" y="6565900"/>
                    <a:pt x="605971" y="6585857"/>
                    <a:pt x="674914" y="6596743"/>
                  </a:cubicBezTo>
                  <a:cubicBezTo>
                    <a:pt x="743857" y="6607629"/>
                    <a:pt x="894442" y="6616701"/>
                    <a:pt x="1001485" y="6618515"/>
                  </a:cubicBezTo>
                  <a:cubicBezTo>
                    <a:pt x="1108528" y="6620329"/>
                    <a:pt x="1230085" y="6616700"/>
                    <a:pt x="1317171" y="6607629"/>
                  </a:cubicBezTo>
                  <a:cubicBezTo>
                    <a:pt x="1404257" y="6598558"/>
                    <a:pt x="1455056" y="6573158"/>
                    <a:pt x="1523999" y="6564086"/>
                  </a:cubicBezTo>
                  <a:cubicBezTo>
                    <a:pt x="1592942" y="6555015"/>
                    <a:pt x="1696357" y="6582228"/>
                    <a:pt x="1730828" y="6553200"/>
                  </a:cubicBezTo>
                  <a:cubicBezTo>
                    <a:pt x="1765299" y="6524172"/>
                    <a:pt x="1729014" y="6424386"/>
                    <a:pt x="1730828" y="6389915"/>
                  </a:cubicBezTo>
                  <a:cubicBezTo>
                    <a:pt x="1732642" y="6355444"/>
                    <a:pt x="1721757" y="6382658"/>
                    <a:pt x="1741714" y="6346372"/>
                  </a:cubicBezTo>
                  <a:cubicBezTo>
                    <a:pt x="1761671" y="6310086"/>
                    <a:pt x="1826985" y="6241143"/>
                    <a:pt x="1850571" y="6172200"/>
                  </a:cubicBezTo>
                  <a:cubicBezTo>
                    <a:pt x="1874157" y="6103257"/>
                    <a:pt x="1879600" y="5999843"/>
                    <a:pt x="1883228" y="5932715"/>
                  </a:cubicBezTo>
                  <a:cubicBezTo>
                    <a:pt x="1886856" y="5865587"/>
                    <a:pt x="1859642" y="5796643"/>
                    <a:pt x="1872342" y="5769429"/>
                  </a:cubicBezTo>
                  <a:cubicBezTo>
                    <a:pt x="1885042" y="5742215"/>
                    <a:pt x="1935842" y="5807529"/>
                    <a:pt x="1959428" y="5769429"/>
                  </a:cubicBezTo>
                  <a:cubicBezTo>
                    <a:pt x="1983014" y="5731329"/>
                    <a:pt x="2008413" y="5593443"/>
                    <a:pt x="2013856" y="5540829"/>
                  </a:cubicBezTo>
                  <a:cubicBezTo>
                    <a:pt x="2019299" y="5488215"/>
                    <a:pt x="2002971" y="5471886"/>
                    <a:pt x="1992085" y="5453743"/>
                  </a:cubicBezTo>
                  <a:cubicBezTo>
                    <a:pt x="1981199" y="5435600"/>
                    <a:pt x="1948542" y="5431972"/>
                    <a:pt x="1948542" y="5431972"/>
                  </a:cubicBezTo>
                  <a:cubicBezTo>
                    <a:pt x="1854199" y="5392058"/>
                    <a:pt x="1542142" y="5254171"/>
                    <a:pt x="1426028" y="5214257"/>
                  </a:cubicBezTo>
                  <a:cubicBezTo>
                    <a:pt x="1309914" y="5174343"/>
                    <a:pt x="1282699" y="5234214"/>
                    <a:pt x="1251856" y="5192486"/>
                  </a:cubicBezTo>
                  <a:cubicBezTo>
                    <a:pt x="1221013" y="5150758"/>
                    <a:pt x="1237342" y="5043715"/>
                    <a:pt x="1240971" y="4963886"/>
                  </a:cubicBezTo>
                  <a:cubicBezTo>
                    <a:pt x="1244600" y="4884058"/>
                    <a:pt x="1273628" y="4782458"/>
                    <a:pt x="1273628" y="4713515"/>
                  </a:cubicBezTo>
                  <a:cubicBezTo>
                    <a:pt x="1273628" y="4644572"/>
                    <a:pt x="1253671" y="4599215"/>
                    <a:pt x="1240971" y="4550229"/>
                  </a:cubicBezTo>
                  <a:cubicBezTo>
                    <a:pt x="1228271" y="4501243"/>
                    <a:pt x="1211942" y="4454071"/>
                    <a:pt x="1197428" y="4419600"/>
                  </a:cubicBezTo>
                  <a:cubicBezTo>
                    <a:pt x="1182914" y="4385129"/>
                    <a:pt x="1168399" y="4348843"/>
                    <a:pt x="1153885" y="4343400"/>
                  </a:cubicBezTo>
                  <a:cubicBezTo>
                    <a:pt x="1139371" y="4337957"/>
                    <a:pt x="1133928" y="4361543"/>
                    <a:pt x="1110342" y="4386943"/>
                  </a:cubicBezTo>
                  <a:cubicBezTo>
                    <a:pt x="1086756" y="4412343"/>
                    <a:pt x="1045028" y="4468586"/>
                    <a:pt x="1012371" y="4495800"/>
                  </a:cubicBezTo>
                  <a:cubicBezTo>
                    <a:pt x="979714" y="4523014"/>
                    <a:pt x="934356" y="4524829"/>
                    <a:pt x="914399" y="4550229"/>
                  </a:cubicBezTo>
                  <a:cubicBezTo>
                    <a:pt x="894442" y="4575629"/>
                    <a:pt x="914399" y="4613729"/>
                    <a:pt x="892628" y="4648200"/>
                  </a:cubicBezTo>
                  <a:cubicBezTo>
                    <a:pt x="870857" y="4682671"/>
                    <a:pt x="791028" y="4735286"/>
                    <a:pt x="783771" y="4757057"/>
                  </a:cubicBezTo>
                  <a:cubicBezTo>
                    <a:pt x="776514" y="4778828"/>
                    <a:pt x="821871" y="4760686"/>
                    <a:pt x="849085" y="4778829"/>
                  </a:cubicBezTo>
                  <a:cubicBezTo>
                    <a:pt x="876299" y="4796972"/>
                    <a:pt x="925285" y="4831444"/>
                    <a:pt x="947056" y="4865915"/>
                  </a:cubicBezTo>
                  <a:cubicBezTo>
                    <a:pt x="968827" y="4900386"/>
                    <a:pt x="956128" y="4962071"/>
                    <a:pt x="979714" y="4985657"/>
                  </a:cubicBezTo>
                  <a:cubicBezTo>
                    <a:pt x="1003300" y="5009243"/>
                    <a:pt x="1057728" y="4987472"/>
                    <a:pt x="1088571" y="5007429"/>
                  </a:cubicBezTo>
                  <a:cubicBezTo>
                    <a:pt x="1119414" y="5027386"/>
                    <a:pt x="1150257" y="5078186"/>
                    <a:pt x="1164771" y="5105400"/>
                  </a:cubicBezTo>
                  <a:cubicBezTo>
                    <a:pt x="1179285" y="5132614"/>
                    <a:pt x="1077685" y="5134429"/>
                    <a:pt x="1175656" y="5170715"/>
                  </a:cubicBezTo>
                  <a:cubicBezTo>
                    <a:pt x="1273627" y="5207001"/>
                    <a:pt x="1629228" y="5281387"/>
                    <a:pt x="1752599" y="5323115"/>
                  </a:cubicBezTo>
                  <a:cubicBezTo>
                    <a:pt x="1875970" y="5364843"/>
                    <a:pt x="1888671" y="5428343"/>
                    <a:pt x="1915885" y="5421086"/>
                  </a:cubicBezTo>
                  <a:cubicBezTo>
                    <a:pt x="1943099" y="5413829"/>
                    <a:pt x="1903185" y="5319486"/>
                    <a:pt x="1915885" y="5279572"/>
                  </a:cubicBezTo>
                  <a:cubicBezTo>
                    <a:pt x="1928585" y="5239658"/>
                    <a:pt x="1990271" y="5223329"/>
                    <a:pt x="1992085" y="5181600"/>
                  </a:cubicBezTo>
                  <a:cubicBezTo>
                    <a:pt x="1993899" y="5139871"/>
                    <a:pt x="1934028" y="5083628"/>
                    <a:pt x="1926771" y="5029200"/>
                  </a:cubicBezTo>
                  <a:cubicBezTo>
                    <a:pt x="1919514" y="4974772"/>
                    <a:pt x="1937656" y="4904015"/>
                    <a:pt x="1948542" y="4855029"/>
                  </a:cubicBezTo>
                  <a:cubicBezTo>
                    <a:pt x="1959428" y="4806043"/>
                    <a:pt x="1992085" y="4771572"/>
                    <a:pt x="1992085" y="4735286"/>
                  </a:cubicBezTo>
                  <a:cubicBezTo>
                    <a:pt x="1992085" y="4699000"/>
                    <a:pt x="1961242" y="4680858"/>
                    <a:pt x="1948542" y="4637315"/>
                  </a:cubicBezTo>
                  <a:cubicBezTo>
                    <a:pt x="1935842" y="4593772"/>
                    <a:pt x="1903185" y="4535715"/>
                    <a:pt x="1915885" y="4474029"/>
                  </a:cubicBezTo>
                  <a:cubicBezTo>
                    <a:pt x="1928585" y="4412343"/>
                    <a:pt x="2002971" y="4341586"/>
                    <a:pt x="2024742" y="4267200"/>
                  </a:cubicBezTo>
                  <a:cubicBezTo>
                    <a:pt x="2046514" y="4192814"/>
                    <a:pt x="2046514" y="4080329"/>
                    <a:pt x="2046514" y="4027715"/>
                  </a:cubicBezTo>
                  <a:cubicBezTo>
                    <a:pt x="2046514" y="3975101"/>
                    <a:pt x="2015671" y="3982358"/>
                    <a:pt x="2024742" y="3951515"/>
                  </a:cubicBezTo>
                  <a:cubicBezTo>
                    <a:pt x="2033813" y="3920672"/>
                    <a:pt x="2073728" y="3871686"/>
                    <a:pt x="2100942" y="3842657"/>
                  </a:cubicBezTo>
                  <a:cubicBezTo>
                    <a:pt x="2128156" y="3813628"/>
                    <a:pt x="2178957" y="3793671"/>
                    <a:pt x="2188028" y="3777343"/>
                  </a:cubicBezTo>
                  <a:cubicBezTo>
                    <a:pt x="2197099" y="3761015"/>
                    <a:pt x="2160814" y="3771900"/>
                    <a:pt x="2155371" y="3744686"/>
                  </a:cubicBezTo>
                  <a:cubicBezTo>
                    <a:pt x="2149928" y="3717472"/>
                    <a:pt x="2160814" y="3706586"/>
                    <a:pt x="2155371" y="3614057"/>
                  </a:cubicBezTo>
                  <a:cubicBezTo>
                    <a:pt x="2149928" y="3521529"/>
                    <a:pt x="2126343" y="3291115"/>
                    <a:pt x="2122714" y="3189515"/>
                  </a:cubicBezTo>
                  <a:cubicBezTo>
                    <a:pt x="2119085" y="3087915"/>
                    <a:pt x="2095499" y="3058886"/>
                    <a:pt x="2133599" y="3004457"/>
                  </a:cubicBezTo>
                  <a:cubicBezTo>
                    <a:pt x="2171699" y="2950028"/>
                    <a:pt x="2286000" y="2913743"/>
                    <a:pt x="2351314" y="2862943"/>
                  </a:cubicBezTo>
                  <a:cubicBezTo>
                    <a:pt x="2416628" y="2812143"/>
                    <a:pt x="2483757" y="2739571"/>
                    <a:pt x="2525485" y="2699657"/>
                  </a:cubicBezTo>
                  <a:cubicBezTo>
                    <a:pt x="2567213" y="2659743"/>
                    <a:pt x="2588985" y="2676071"/>
                    <a:pt x="2601685" y="2623457"/>
                  </a:cubicBezTo>
                  <a:cubicBezTo>
                    <a:pt x="2614385" y="2570843"/>
                    <a:pt x="2618013" y="2472872"/>
                    <a:pt x="2601685" y="2383972"/>
                  </a:cubicBezTo>
                  <a:cubicBezTo>
                    <a:pt x="2585357" y="2295072"/>
                    <a:pt x="2521857" y="2159000"/>
                    <a:pt x="2503714" y="2090057"/>
                  </a:cubicBezTo>
                  <a:cubicBezTo>
                    <a:pt x="2485571" y="2021114"/>
                    <a:pt x="2512785" y="2019301"/>
                    <a:pt x="2492828" y="1970315"/>
                  </a:cubicBezTo>
                  <a:cubicBezTo>
                    <a:pt x="2472871" y="1921329"/>
                    <a:pt x="2402114" y="1857829"/>
                    <a:pt x="2383971" y="1796143"/>
                  </a:cubicBezTo>
                  <a:cubicBezTo>
                    <a:pt x="2365828" y="1734457"/>
                    <a:pt x="2383971" y="1600200"/>
                    <a:pt x="2383971" y="1600200"/>
                  </a:cubicBezTo>
                  <a:cubicBezTo>
                    <a:pt x="2383971" y="1556657"/>
                    <a:pt x="2398485" y="1556657"/>
                    <a:pt x="2383971" y="1534886"/>
                  </a:cubicBezTo>
                  <a:cubicBezTo>
                    <a:pt x="2369457" y="1513115"/>
                    <a:pt x="2354942" y="1491343"/>
                    <a:pt x="2296885" y="1469572"/>
                  </a:cubicBezTo>
                  <a:cubicBezTo>
                    <a:pt x="2238828" y="1447801"/>
                    <a:pt x="2120900" y="1422400"/>
                    <a:pt x="2035628" y="1404257"/>
                  </a:cubicBezTo>
                  <a:cubicBezTo>
                    <a:pt x="1950357" y="1386114"/>
                    <a:pt x="1839685" y="1369786"/>
                    <a:pt x="1785256" y="1360715"/>
                  </a:cubicBezTo>
                  <a:cubicBezTo>
                    <a:pt x="1730827" y="1351644"/>
                    <a:pt x="1736270" y="1369786"/>
                    <a:pt x="1709056" y="1349829"/>
                  </a:cubicBezTo>
                  <a:cubicBezTo>
                    <a:pt x="1681842" y="1329872"/>
                    <a:pt x="1647371" y="1273629"/>
                    <a:pt x="1621971" y="1240972"/>
                  </a:cubicBezTo>
                  <a:cubicBezTo>
                    <a:pt x="1596571" y="1208315"/>
                    <a:pt x="1551213" y="1184729"/>
                    <a:pt x="1556656" y="1153886"/>
                  </a:cubicBezTo>
                  <a:cubicBezTo>
                    <a:pt x="1562099" y="1123043"/>
                    <a:pt x="1625599" y="1088572"/>
                    <a:pt x="1654628" y="1055915"/>
                  </a:cubicBezTo>
                  <a:cubicBezTo>
                    <a:pt x="1683657" y="1023258"/>
                    <a:pt x="1696357" y="981529"/>
                    <a:pt x="1730828" y="957943"/>
                  </a:cubicBezTo>
                  <a:cubicBezTo>
                    <a:pt x="1765299" y="934357"/>
                    <a:pt x="1826985" y="937986"/>
                    <a:pt x="1861456" y="914400"/>
                  </a:cubicBezTo>
                  <a:cubicBezTo>
                    <a:pt x="1895927" y="890814"/>
                    <a:pt x="1932213" y="850900"/>
                    <a:pt x="1937656" y="816429"/>
                  </a:cubicBezTo>
                  <a:cubicBezTo>
                    <a:pt x="1943099" y="781958"/>
                    <a:pt x="1897742" y="742043"/>
                    <a:pt x="1894114" y="707572"/>
                  </a:cubicBezTo>
                  <a:cubicBezTo>
                    <a:pt x="1890486" y="673101"/>
                    <a:pt x="1904999" y="642257"/>
                    <a:pt x="1915885" y="609600"/>
                  </a:cubicBezTo>
                  <a:cubicBezTo>
                    <a:pt x="1926771" y="576943"/>
                    <a:pt x="1961242" y="560615"/>
                    <a:pt x="1959428" y="511629"/>
                  </a:cubicBezTo>
                  <a:cubicBezTo>
                    <a:pt x="1957614" y="462643"/>
                    <a:pt x="1928585" y="361043"/>
                    <a:pt x="1904999" y="315686"/>
                  </a:cubicBezTo>
                  <a:cubicBezTo>
                    <a:pt x="1881413" y="270329"/>
                    <a:pt x="1834242" y="263072"/>
                    <a:pt x="1817914" y="239486"/>
                  </a:cubicBezTo>
                  <a:cubicBezTo>
                    <a:pt x="1801586" y="215900"/>
                    <a:pt x="1837871" y="205015"/>
                    <a:pt x="1807028" y="174172"/>
                  </a:cubicBezTo>
                  <a:cubicBezTo>
                    <a:pt x="1776185" y="143329"/>
                    <a:pt x="1685470" y="72572"/>
                    <a:pt x="1632856" y="54429"/>
                  </a:cubicBezTo>
                  <a:cubicBezTo>
                    <a:pt x="1580242" y="36286"/>
                    <a:pt x="1523999" y="63501"/>
                    <a:pt x="1491342" y="65315"/>
                  </a:cubicBezTo>
                  <a:cubicBezTo>
                    <a:pt x="1458685" y="67129"/>
                    <a:pt x="1462314" y="76201"/>
                    <a:pt x="1436914" y="65315"/>
                  </a:cubicBezTo>
                  <a:cubicBezTo>
                    <a:pt x="1411514" y="54429"/>
                    <a:pt x="1378856" y="0"/>
                    <a:pt x="1338942" y="0"/>
                  </a:cubicBezTo>
                  <a:cubicBezTo>
                    <a:pt x="1299028" y="0"/>
                    <a:pt x="1239157" y="59872"/>
                    <a:pt x="1197428" y="65315"/>
                  </a:cubicBezTo>
                  <a:cubicBezTo>
                    <a:pt x="1155699" y="70758"/>
                    <a:pt x="1119414" y="29028"/>
                    <a:pt x="1088571" y="32657"/>
                  </a:cubicBezTo>
                  <a:cubicBezTo>
                    <a:pt x="1057728" y="36286"/>
                    <a:pt x="1037771" y="65315"/>
                    <a:pt x="1012371" y="87086"/>
                  </a:cubicBezTo>
                  <a:cubicBezTo>
                    <a:pt x="986971" y="108857"/>
                    <a:pt x="967014" y="148772"/>
                    <a:pt x="936171" y="163286"/>
                  </a:cubicBezTo>
                  <a:cubicBezTo>
                    <a:pt x="905328" y="177800"/>
                    <a:pt x="854528" y="152401"/>
                    <a:pt x="827314" y="174172"/>
                  </a:cubicBezTo>
                  <a:cubicBezTo>
                    <a:pt x="800100" y="195943"/>
                    <a:pt x="792842" y="261258"/>
                    <a:pt x="772885" y="293915"/>
                  </a:cubicBezTo>
                  <a:cubicBezTo>
                    <a:pt x="752928" y="326572"/>
                    <a:pt x="714828" y="333829"/>
                    <a:pt x="707571" y="370115"/>
                  </a:cubicBezTo>
                  <a:cubicBezTo>
                    <a:pt x="700314" y="406401"/>
                    <a:pt x="731156" y="464458"/>
                    <a:pt x="729342" y="511629"/>
                  </a:cubicBezTo>
                  <a:cubicBezTo>
                    <a:pt x="727528" y="558800"/>
                    <a:pt x="714828" y="629557"/>
                    <a:pt x="696685" y="653143"/>
                  </a:cubicBezTo>
                  <a:cubicBezTo>
                    <a:pt x="678542" y="676729"/>
                    <a:pt x="625928" y="629557"/>
                    <a:pt x="620485" y="653143"/>
                  </a:cubicBezTo>
                  <a:cubicBezTo>
                    <a:pt x="615042" y="676729"/>
                    <a:pt x="644071" y="760186"/>
                    <a:pt x="664028" y="794657"/>
                  </a:cubicBezTo>
                  <a:cubicBezTo>
                    <a:pt x="683985" y="829128"/>
                    <a:pt x="713014" y="834572"/>
                    <a:pt x="740228" y="859972"/>
                  </a:cubicBezTo>
                  <a:cubicBezTo>
                    <a:pt x="767442" y="885372"/>
                    <a:pt x="805543" y="912586"/>
                    <a:pt x="827314" y="947057"/>
                  </a:cubicBezTo>
                  <a:cubicBezTo>
                    <a:pt x="849085" y="981528"/>
                    <a:pt x="840013" y="1028700"/>
                    <a:pt x="870856" y="1066800"/>
                  </a:cubicBezTo>
                  <a:cubicBezTo>
                    <a:pt x="901699" y="1104900"/>
                    <a:pt x="1003300" y="1146629"/>
                    <a:pt x="1012371" y="1186543"/>
                  </a:cubicBezTo>
                  <a:close/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9" name="Forme libre 78"/>
          <p:cNvSpPr/>
          <p:nvPr/>
        </p:nvSpPr>
        <p:spPr>
          <a:xfrm>
            <a:off x="7500958" y="4714884"/>
            <a:ext cx="714380" cy="579439"/>
          </a:xfrm>
          <a:custGeom>
            <a:avLst/>
            <a:gdLst>
              <a:gd name="connsiteX0" fmla="*/ 3717925 w 5981700"/>
              <a:gd name="connsiteY0" fmla="*/ 3238500 h 3794125"/>
              <a:gd name="connsiteX1" fmla="*/ 4156075 w 5981700"/>
              <a:gd name="connsiteY1" fmla="*/ 3048000 h 3794125"/>
              <a:gd name="connsiteX2" fmla="*/ 4556125 w 5981700"/>
              <a:gd name="connsiteY2" fmla="*/ 3124200 h 3794125"/>
              <a:gd name="connsiteX3" fmla="*/ 4651375 w 5981700"/>
              <a:gd name="connsiteY3" fmla="*/ 3371850 h 3794125"/>
              <a:gd name="connsiteX4" fmla="*/ 5051425 w 5981700"/>
              <a:gd name="connsiteY4" fmla="*/ 3638550 h 3794125"/>
              <a:gd name="connsiteX5" fmla="*/ 5756275 w 5981700"/>
              <a:gd name="connsiteY5" fmla="*/ 3467100 h 3794125"/>
              <a:gd name="connsiteX6" fmla="*/ 5965825 w 5981700"/>
              <a:gd name="connsiteY6" fmla="*/ 3200400 h 3794125"/>
              <a:gd name="connsiteX7" fmla="*/ 5851525 w 5981700"/>
              <a:gd name="connsiteY7" fmla="*/ 2933700 h 3794125"/>
              <a:gd name="connsiteX8" fmla="*/ 5565775 w 5981700"/>
              <a:gd name="connsiteY8" fmla="*/ 2743200 h 3794125"/>
              <a:gd name="connsiteX9" fmla="*/ 5508625 w 5981700"/>
              <a:gd name="connsiteY9" fmla="*/ 2628900 h 3794125"/>
              <a:gd name="connsiteX10" fmla="*/ 5489575 w 5981700"/>
              <a:gd name="connsiteY10" fmla="*/ 2266950 h 3794125"/>
              <a:gd name="connsiteX11" fmla="*/ 5165725 w 5981700"/>
              <a:gd name="connsiteY11" fmla="*/ 1733550 h 3794125"/>
              <a:gd name="connsiteX12" fmla="*/ 4937125 w 5981700"/>
              <a:gd name="connsiteY12" fmla="*/ 1543050 h 3794125"/>
              <a:gd name="connsiteX13" fmla="*/ 4670425 w 5981700"/>
              <a:gd name="connsiteY13" fmla="*/ 1200150 h 3794125"/>
              <a:gd name="connsiteX14" fmla="*/ 4308475 w 5981700"/>
              <a:gd name="connsiteY14" fmla="*/ 781050 h 3794125"/>
              <a:gd name="connsiteX15" fmla="*/ 4041775 w 5981700"/>
              <a:gd name="connsiteY15" fmla="*/ 361950 h 3794125"/>
              <a:gd name="connsiteX16" fmla="*/ 3451225 w 5981700"/>
              <a:gd name="connsiteY16" fmla="*/ 38100 h 3794125"/>
              <a:gd name="connsiteX17" fmla="*/ 2689225 w 5981700"/>
              <a:gd name="connsiteY17" fmla="*/ 133350 h 3794125"/>
              <a:gd name="connsiteX18" fmla="*/ 1870075 w 5981700"/>
              <a:gd name="connsiteY18" fmla="*/ 762000 h 3794125"/>
              <a:gd name="connsiteX19" fmla="*/ 1851025 w 5981700"/>
              <a:gd name="connsiteY19" fmla="*/ 781050 h 3794125"/>
              <a:gd name="connsiteX20" fmla="*/ 1679575 w 5981700"/>
              <a:gd name="connsiteY20" fmla="*/ 819150 h 3794125"/>
              <a:gd name="connsiteX21" fmla="*/ 1431925 w 5981700"/>
              <a:gd name="connsiteY21" fmla="*/ 952500 h 3794125"/>
              <a:gd name="connsiteX22" fmla="*/ 1089025 w 5981700"/>
              <a:gd name="connsiteY22" fmla="*/ 1390650 h 3794125"/>
              <a:gd name="connsiteX23" fmla="*/ 1031875 w 5981700"/>
              <a:gd name="connsiteY23" fmla="*/ 1390650 h 3794125"/>
              <a:gd name="connsiteX24" fmla="*/ 727075 w 5981700"/>
              <a:gd name="connsiteY24" fmla="*/ 1466850 h 3794125"/>
              <a:gd name="connsiteX25" fmla="*/ 422275 w 5981700"/>
              <a:gd name="connsiteY25" fmla="*/ 1524000 h 3794125"/>
              <a:gd name="connsiteX26" fmla="*/ 269875 w 5981700"/>
              <a:gd name="connsiteY26" fmla="*/ 1657350 h 3794125"/>
              <a:gd name="connsiteX27" fmla="*/ 422275 w 5981700"/>
              <a:gd name="connsiteY27" fmla="*/ 1809750 h 3794125"/>
              <a:gd name="connsiteX28" fmla="*/ 765175 w 5981700"/>
              <a:gd name="connsiteY28" fmla="*/ 1828800 h 3794125"/>
              <a:gd name="connsiteX29" fmla="*/ 746125 w 5981700"/>
              <a:gd name="connsiteY29" fmla="*/ 1905000 h 3794125"/>
              <a:gd name="connsiteX30" fmla="*/ 631825 w 5981700"/>
              <a:gd name="connsiteY30" fmla="*/ 2152650 h 3794125"/>
              <a:gd name="connsiteX31" fmla="*/ 631825 w 5981700"/>
              <a:gd name="connsiteY31" fmla="*/ 2533650 h 3794125"/>
              <a:gd name="connsiteX32" fmla="*/ 422275 w 5981700"/>
              <a:gd name="connsiteY32" fmla="*/ 2781300 h 3794125"/>
              <a:gd name="connsiteX33" fmla="*/ 250825 w 5981700"/>
              <a:gd name="connsiteY33" fmla="*/ 2876550 h 3794125"/>
              <a:gd name="connsiteX34" fmla="*/ 98425 w 5981700"/>
              <a:gd name="connsiteY34" fmla="*/ 3086100 h 3794125"/>
              <a:gd name="connsiteX35" fmla="*/ 41275 w 5981700"/>
              <a:gd name="connsiteY35" fmla="*/ 3314700 h 3794125"/>
              <a:gd name="connsiteX36" fmla="*/ 346075 w 5981700"/>
              <a:gd name="connsiteY36" fmla="*/ 3486150 h 3794125"/>
              <a:gd name="connsiteX37" fmla="*/ 422275 w 5981700"/>
              <a:gd name="connsiteY37" fmla="*/ 3543300 h 3794125"/>
              <a:gd name="connsiteX38" fmla="*/ 860425 w 5981700"/>
              <a:gd name="connsiteY38" fmla="*/ 3562350 h 3794125"/>
              <a:gd name="connsiteX39" fmla="*/ 1279525 w 5981700"/>
              <a:gd name="connsiteY39" fmla="*/ 3409950 h 3794125"/>
              <a:gd name="connsiteX40" fmla="*/ 1508125 w 5981700"/>
              <a:gd name="connsiteY40" fmla="*/ 3181350 h 3794125"/>
              <a:gd name="connsiteX41" fmla="*/ 1889125 w 5981700"/>
              <a:gd name="connsiteY41" fmla="*/ 3219450 h 3794125"/>
              <a:gd name="connsiteX42" fmla="*/ 2022475 w 5981700"/>
              <a:gd name="connsiteY42" fmla="*/ 3390900 h 3794125"/>
              <a:gd name="connsiteX43" fmla="*/ 2155825 w 5981700"/>
              <a:gd name="connsiteY43" fmla="*/ 3657600 h 3794125"/>
              <a:gd name="connsiteX44" fmla="*/ 2727325 w 5981700"/>
              <a:gd name="connsiteY44" fmla="*/ 3790950 h 3794125"/>
              <a:gd name="connsiteX45" fmla="*/ 3489325 w 5981700"/>
              <a:gd name="connsiteY45" fmla="*/ 3676650 h 3794125"/>
              <a:gd name="connsiteX46" fmla="*/ 3679825 w 5981700"/>
              <a:gd name="connsiteY46" fmla="*/ 3409950 h 3794125"/>
              <a:gd name="connsiteX47" fmla="*/ 3717925 w 5981700"/>
              <a:gd name="connsiteY47" fmla="*/ 3238500 h 379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981700" h="3794125">
                <a:moveTo>
                  <a:pt x="3717925" y="3238500"/>
                </a:moveTo>
                <a:cubicBezTo>
                  <a:pt x="3797300" y="3178175"/>
                  <a:pt x="4016375" y="3067050"/>
                  <a:pt x="4156075" y="3048000"/>
                </a:cubicBezTo>
                <a:cubicBezTo>
                  <a:pt x="4295775" y="3028950"/>
                  <a:pt x="4473575" y="3070225"/>
                  <a:pt x="4556125" y="3124200"/>
                </a:cubicBezTo>
                <a:cubicBezTo>
                  <a:pt x="4638675" y="3178175"/>
                  <a:pt x="4568825" y="3286125"/>
                  <a:pt x="4651375" y="3371850"/>
                </a:cubicBezTo>
                <a:cubicBezTo>
                  <a:pt x="4733925" y="3457575"/>
                  <a:pt x="4867275" y="3622675"/>
                  <a:pt x="5051425" y="3638550"/>
                </a:cubicBezTo>
                <a:cubicBezTo>
                  <a:pt x="5235575" y="3654425"/>
                  <a:pt x="5603875" y="3540125"/>
                  <a:pt x="5756275" y="3467100"/>
                </a:cubicBezTo>
                <a:cubicBezTo>
                  <a:pt x="5908675" y="3394075"/>
                  <a:pt x="5949950" y="3289300"/>
                  <a:pt x="5965825" y="3200400"/>
                </a:cubicBezTo>
                <a:cubicBezTo>
                  <a:pt x="5981700" y="3111500"/>
                  <a:pt x="5918200" y="3009900"/>
                  <a:pt x="5851525" y="2933700"/>
                </a:cubicBezTo>
                <a:cubicBezTo>
                  <a:pt x="5784850" y="2857500"/>
                  <a:pt x="5622925" y="2794000"/>
                  <a:pt x="5565775" y="2743200"/>
                </a:cubicBezTo>
                <a:cubicBezTo>
                  <a:pt x="5508625" y="2692400"/>
                  <a:pt x="5521325" y="2708275"/>
                  <a:pt x="5508625" y="2628900"/>
                </a:cubicBezTo>
                <a:cubicBezTo>
                  <a:pt x="5495925" y="2549525"/>
                  <a:pt x="5546725" y="2416175"/>
                  <a:pt x="5489575" y="2266950"/>
                </a:cubicBezTo>
                <a:cubicBezTo>
                  <a:pt x="5432425" y="2117725"/>
                  <a:pt x="5257800" y="1854200"/>
                  <a:pt x="5165725" y="1733550"/>
                </a:cubicBezTo>
                <a:cubicBezTo>
                  <a:pt x="5073650" y="1612900"/>
                  <a:pt x="5019675" y="1631950"/>
                  <a:pt x="4937125" y="1543050"/>
                </a:cubicBezTo>
                <a:cubicBezTo>
                  <a:pt x="4854575" y="1454150"/>
                  <a:pt x="4775200" y="1327150"/>
                  <a:pt x="4670425" y="1200150"/>
                </a:cubicBezTo>
                <a:cubicBezTo>
                  <a:pt x="4565650" y="1073150"/>
                  <a:pt x="4413250" y="920750"/>
                  <a:pt x="4308475" y="781050"/>
                </a:cubicBezTo>
                <a:cubicBezTo>
                  <a:pt x="4203700" y="641350"/>
                  <a:pt x="4184650" y="485775"/>
                  <a:pt x="4041775" y="361950"/>
                </a:cubicBezTo>
                <a:cubicBezTo>
                  <a:pt x="3898900" y="238125"/>
                  <a:pt x="3676650" y="76200"/>
                  <a:pt x="3451225" y="38100"/>
                </a:cubicBezTo>
                <a:cubicBezTo>
                  <a:pt x="3225800" y="0"/>
                  <a:pt x="2952750" y="12700"/>
                  <a:pt x="2689225" y="133350"/>
                </a:cubicBezTo>
                <a:cubicBezTo>
                  <a:pt x="2425700" y="254000"/>
                  <a:pt x="2009775" y="654050"/>
                  <a:pt x="1870075" y="762000"/>
                </a:cubicBezTo>
                <a:cubicBezTo>
                  <a:pt x="1730375" y="869950"/>
                  <a:pt x="1882775" y="771525"/>
                  <a:pt x="1851025" y="781050"/>
                </a:cubicBezTo>
                <a:cubicBezTo>
                  <a:pt x="1819275" y="790575"/>
                  <a:pt x="1749425" y="790575"/>
                  <a:pt x="1679575" y="819150"/>
                </a:cubicBezTo>
                <a:cubicBezTo>
                  <a:pt x="1609725" y="847725"/>
                  <a:pt x="1530350" y="857250"/>
                  <a:pt x="1431925" y="952500"/>
                </a:cubicBezTo>
                <a:cubicBezTo>
                  <a:pt x="1333500" y="1047750"/>
                  <a:pt x="1155700" y="1317625"/>
                  <a:pt x="1089025" y="1390650"/>
                </a:cubicBezTo>
                <a:cubicBezTo>
                  <a:pt x="1022350" y="1463675"/>
                  <a:pt x="1092200" y="1377950"/>
                  <a:pt x="1031875" y="1390650"/>
                </a:cubicBezTo>
                <a:cubicBezTo>
                  <a:pt x="971550" y="1403350"/>
                  <a:pt x="828675" y="1444625"/>
                  <a:pt x="727075" y="1466850"/>
                </a:cubicBezTo>
                <a:cubicBezTo>
                  <a:pt x="625475" y="1489075"/>
                  <a:pt x="498475" y="1492250"/>
                  <a:pt x="422275" y="1524000"/>
                </a:cubicBezTo>
                <a:cubicBezTo>
                  <a:pt x="346075" y="1555750"/>
                  <a:pt x="269875" y="1609725"/>
                  <a:pt x="269875" y="1657350"/>
                </a:cubicBezTo>
                <a:cubicBezTo>
                  <a:pt x="269875" y="1704975"/>
                  <a:pt x="339725" y="1781175"/>
                  <a:pt x="422275" y="1809750"/>
                </a:cubicBezTo>
                <a:cubicBezTo>
                  <a:pt x="504825" y="1838325"/>
                  <a:pt x="711200" y="1812925"/>
                  <a:pt x="765175" y="1828800"/>
                </a:cubicBezTo>
                <a:cubicBezTo>
                  <a:pt x="819150" y="1844675"/>
                  <a:pt x="768350" y="1851025"/>
                  <a:pt x="746125" y="1905000"/>
                </a:cubicBezTo>
                <a:cubicBezTo>
                  <a:pt x="723900" y="1958975"/>
                  <a:pt x="650875" y="2047875"/>
                  <a:pt x="631825" y="2152650"/>
                </a:cubicBezTo>
                <a:cubicBezTo>
                  <a:pt x="612775" y="2257425"/>
                  <a:pt x="666750" y="2428875"/>
                  <a:pt x="631825" y="2533650"/>
                </a:cubicBezTo>
                <a:cubicBezTo>
                  <a:pt x="596900" y="2638425"/>
                  <a:pt x="485775" y="2724150"/>
                  <a:pt x="422275" y="2781300"/>
                </a:cubicBezTo>
                <a:cubicBezTo>
                  <a:pt x="358775" y="2838450"/>
                  <a:pt x="304800" y="2825750"/>
                  <a:pt x="250825" y="2876550"/>
                </a:cubicBezTo>
                <a:cubicBezTo>
                  <a:pt x="196850" y="2927350"/>
                  <a:pt x="133350" y="3013075"/>
                  <a:pt x="98425" y="3086100"/>
                </a:cubicBezTo>
                <a:cubicBezTo>
                  <a:pt x="63500" y="3159125"/>
                  <a:pt x="0" y="3248025"/>
                  <a:pt x="41275" y="3314700"/>
                </a:cubicBezTo>
                <a:cubicBezTo>
                  <a:pt x="82550" y="3381375"/>
                  <a:pt x="282575" y="3448050"/>
                  <a:pt x="346075" y="3486150"/>
                </a:cubicBezTo>
                <a:cubicBezTo>
                  <a:pt x="409575" y="3524250"/>
                  <a:pt x="336550" y="3530600"/>
                  <a:pt x="422275" y="3543300"/>
                </a:cubicBezTo>
                <a:cubicBezTo>
                  <a:pt x="508000" y="3556000"/>
                  <a:pt x="717550" y="3584575"/>
                  <a:pt x="860425" y="3562350"/>
                </a:cubicBezTo>
                <a:cubicBezTo>
                  <a:pt x="1003300" y="3540125"/>
                  <a:pt x="1171575" y="3473450"/>
                  <a:pt x="1279525" y="3409950"/>
                </a:cubicBezTo>
                <a:cubicBezTo>
                  <a:pt x="1387475" y="3346450"/>
                  <a:pt x="1406525" y="3213100"/>
                  <a:pt x="1508125" y="3181350"/>
                </a:cubicBezTo>
                <a:cubicBezTo>
                  <a:pt x="1609725" y="3149600"/>
                  <a:pt x="1803400" y="3184525"/>
                  <a:pt x="1889125" y="3219450"/>
                </a:cubicBezTo>
                <a:cubicBezTo>
                  <a:pt x="1974850" y="3254375"/>
                  <a:pt x="1978025" y="3317875"/>
                  <a:pt x="2022475" y="3390900"/>
                </a:cubicBezTo>
                <a:cubicBezTo>
                  <a:pt x="2066925" y="3463925"/>
                  <a:pt x="2038350" y="3590925"/>
                  <a:pt x="2155825" y="3657600"/>
                </a:cubicBezTo>
                <a:cubicBezTo>
                  <a:pt x="2273300" y="3724275"/>
                  <a:pt x="2505075" y="3787775"/>
                  <a:pt x="2727325" y="3790950"/>
                </a:cubicBezTo>
                <a:cubicBezTo>
                  <a:pt x="2949575" y="3794125"/>
                  <a:pt x="3330575" y="3740150"/>
                  <a:pt x="3489325" y="3676650"/>
                </a:cubicBezTo>
                <a:cubicBezTo>
                  <a:pt x="3648075" y="3613150"/>
                  <a:pt x="3644900" y="3489325"/>
                  <a:pt x="3679825" y="3409950"/>
                </a:cubicBezTo>
                <a:cubicBezTo>
                  <a:pt x="3714750" y="3330575"/>
                  <a:pt x="3638550" y="3298825"/>
                  <a:pt x="3717925" y="3238500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0" name="Image 79" descr="80164208_o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2460000">
            <a:off x="321885" y="426983"/>
            <a:ext cx="2952453" cy="2085142"/>
          </a:xfrm>
          <a:prstGeom prst="rect">
            <a:avLst/>
          </a:prstGeom>
        </p:spPr>
      </p:pic>
      <p:pic>
        <p:nvPicPr>
          <p:cNvPr id="81" name="Image 80" descr="80164208_o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540000">
            <a:off x="6615161" y="494009"/>
            <a:ext cx="2303734" cy="162699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C 3.05556E-6 0.00024 -0.02986 -0.08657 -0.02986 -0.08634 C -0.05955 -0.1574 -0.10643 -0.18541 -0.17466 -0.18541 C -0.20938 -0.18541 -0.24098 -0.17476 -0.26545 -0.1574 C -0.28282 -0.14537 -0.30365 -0.13865 -0.32639 -0.13865 C -0.36997 -0.13865 -0.4066 -0.16273 -0.42066 -0.19722 C -0.42066 -0.19699 -0.43629 -0.23865 -0.43629 -0.23842 C -0.43629 -0.23865 -0.40486 -0.15069 -0.40486 -0.15046 C -0.37518 -0.08125 -0.32813 -0.05324 -0.26181 -0.05324 C -0.22709 -0.05324 -0.19375 -0.06388 -0.16771 -0.08263 C -0.15191 -0.09328 -0.13091 -0.1 -0.11007 -0.1 C -0.0665 -0.1 -0.02986 -0.07592 -0.0158 -0.04143 C -0.0158 -0.0412 3.05556E-6 -4.44444E-6 3.05556E-6 0.00024 Z " pathEditMode="relative" rAng="0" ptsTypes="fffffffffffff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" y="-11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C 3.05556E-6 0.00023 0.03316 -0.08657 0.03316 -0.08634 C 0.06649 -0.1574 0.11944 -0.18541 0.19618 -0.18541 C 0.23541 -0.18541 0.27083 -0.17477 0.29843 -0.1574 C 0.31788 -0.14537 0.34132 -0.13865 0.36684 -0.13865 C 0.41597 -0.13865 0.45729 -0.16273 0.47291 -0.19722 C 0.47291 -0.19699 0.4908 -0.23865 0.4908 -0.23842 C 0.4908 -0.23865 0.45521 -0.15069 0.45521 -0.15046 C 0.4217 -0.08125 0.36892 -0.05324 0.29444 -0.05324 C 0.25503 -0.05324 0.21753 -0.06389 0.18837 -0.08264 C 0.17048 -0.09328 0.14705 -0.1 0.12361 -0.1 C 0.07448 -0.1 0.03316 -0.07592 0.01753 -0.04143 C 0.01753 -0.0412 3.05556E-6 -2.59259E-6 3.05556E-6 0.00023 Z " pathEditMode="relative" rAng="0" ptsTypes="fffffffffffff">
                                      <p:cBhvr>
                                        <p:cTn id="1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" y="-1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1" name="Image 40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Forme libre 41"/>
          <p:cNvSpPr/>
          <p:nvPr/>
        </p:nvSpPr>
        <p:spPr>
          <a:xfrm>
            <a:off x="7572396" y="2500306"/>
            <a:ext cx="941146" cy="2643206"/>
          </a:xfrm>
          <a:custGeom>
            <a:avLst/>
            <a:gdLst>
              <a:gd name="connsiteX0" fmla="*/ 620486 w 3084286"/>
              <a:gd name="connsiteY0" fmla="*/ 2275114 h 5640614"/>
              <a:gd name="connsiteX1" fmla="*/ 631371 w 3084286"/>
              <a:gd name="connsiteY1" fmla="*/ 2220686 h 5640614"/>
              <a:gd name="connsiteX2" fmla="*/ 566057 w 3084286"/>
              <a:gd name="connsiteY2" fmla="*/ 2177143 h 5640614"/>
              <a:gd name="connsiteX3" fmla="*/ 609600 w 3084286"/>
              <a:gd name="connsiteY3" fmla="*/ 2024743 h 5640614"/>
              <a:gd name="connsiteX4" fmla="*/ 653143 w 3084286"/>
              <a:gd name="connsiteY4" fmla="*/ 2144486 h 5640614"/>
              <a:gd name="connsiteX5" fmla="*/ 772886 w 3084286"/>
              <a:gd name="connsiteY5" fmla="*/ 2340428 h 5640614"/>
              <a:gd name="connsiteX6" fmla="*/ 446314 w 3084286"/>
              <a:gd name="connsiteY6" fmla="*/ 2242457 h 5640614"/>
              <a:gd name="connsiteX7" fmla="*/ 76200 w 3084286"/>
              <a:gd name="connsiteY7" fmla="*/ 2307771 h 5640614"/>
              <a:gd name="connsiteX8" fmla="*/ 0 w 3084286"/>
              <a:gd name="connsiteY8" fmla="*/ 2264228 h 5640614"/>
              <a:gd name="connsiteX9" fmla="*/ 76200 w 3084286"/>
              <a:gd name="connsiteY9" fmla="*/ 2209800 h 5640614"/>
              <a:gd name="connsiteX10" fmla="*/ 54428 w 3084286"/>
              <a:gd name="connsiteY10" fmla="*/ 2122714 h 5640614"/>
              <a:gd name="connsiteX11" fmla="*/ 97971 w 3084286"/>
              <a:gd name="connsiteY11" fmla="*/ 2035628 h 5640614"/>
              <a:gd name="connsiteX12" fmla="*/ 76200 w 3084286"/>
              <a:gd name="connsiteY12" fmla="*/ 1959428 h 5640614"/>
              <a:gd name="connsiteX13" fmla="*/ 152400 w 3084286"/>
              <a:gd name="connsiteY13" fmla="*/ 1894114 h 5640614"/>
              <a:gd name="connsiteX14" fmla="*/ 141514 w 3084286"/>
              <a:gd name="connsiteY14" fmla="*/ 1763486 h 5640614"/>
              <a:gd name="connsiteX15" fmla="*/ 185057 w 3084286"/>
              <a:gd name="connsiteY15" fmla="*/ 1665514 h 5640614"/>
              <a:gd name="connsiteX16" fmla="*/ 163286 w 3084286"/>
              <a:gd name="connsiteY16" fmla="*/ 1589314 h 5640614"/>
              <a:gd name="connsiteX17" fmla="*/ 174171 w 3084286"/>
              <a:gd name="connsiteY17" fmla="*/ 1480457 h 5640614"/>
              <a:gd name="connsiteX18" fmla="*/ 174171 w 3084286"/>
              <a:gd name="connsiteY18" fmla="*/ 1338943 h 5640614"/>
              <a:gd name="connsiteX19" fmla="*/ 468086 w 3084286"/>
              <a:gd name="connsiteY19" fmla="*/ 1251857 h 5640614"/>
              <a:gd name="connsiteX20" fmla="*/ 762000 w 3084286"/>
              <a:gd name="connsiteY20" fmla="*/ 1164771 h 5640614"/>
              <a:gd name="connsiteX21" fmla="*/ 805543 w 3084286"/>
              <a:gd name="connsiteY21" fmla="*/ 1088571 h 5640614"/>
              <a:gd name="connsiteX22" fmla="*/ 838200 w 3084286"/>
              <a:gd name="connsiteY22" fmla="*/ 1110343 h 5640614"/>
              <a:gd name="connsiteX23" fmla="*/ 881743 w 3084286"/>
              <a:gd name="connsiteY23" fmla="*/ 1001486 h 5640614"/>
              <a:gd name="connsiteX24" fmla="*/ 968828 w 3084286"/>
              <a:gd name="connsiteY24" fmla="*/ 968828 h 5640614"/>
              <a:gd name="connsiteX25" fmla="*/ 914400 w 3084286"/>
              <a:gd name="connsiteY25" fmla="*/ 892628 h 5640614"/>
              <a:gd name="connsiteX26" fmla="*/ 849086 w 3084286"/>
              <a:gd name="connsiteY26" fmla="*/ 849086 h 5640614"/>
              <a:gd name="connsiteX27" fmla="*/ 816428 w 3084286"/>
              <a:gd name="connsiteY27" fmla="*/ 783771 h 5640614"/>
              <a:gd name="connsiteX28" fmla="*/ 707571 w 3084286"/>
              <a:gd name="connsiteY28" fmla="*/ 740228 h 5640614"/>
              <a:gd name="connsiteX29" fmla="*/ 609600 w 3084286"/>
              <a:gd name="connsiteY29" fmla="*/ 664028 h 5640614"/>
              <a:gd name="connsiteX30" fmla="*/ 576943 w 3084286"/>
              <a:gd name="connsiteY30" fmla="*/ 566057 h 5640614"/>
              <a:gd name="connsiteX31" fmla="*/ 642257 w 3084286"/>
              <a:gd name="connsiteY31" fmla="*/ 566057 h 5640614"/>
              <a:gd name="connsiteX32" fmla="*/ 740228 w 3084286"/>
              <a:gd name="connsiteY32" fmla="*/ 587828 h 5640614"/>
              <a:gd name="connsiteX33" fmla="*/ 718457 w 3084286"/>
              <a:gd name="connsiteY33" fmla="*/ 533400 h 5640614"/>
              <a:gd name="connsiteX34" fmla="*/ 664028 w 3084286"/>
              <a:gd name="connsiteY34" fmla="*/ 413657 h 5640614"/>
              <a:gd name="connsiteX35" fmla="*/ 696686 w 3084286"/>
              <a:gd name="connsiteY35" fmla="*/ 185057 h 5640614"/>
              <a:gd name="connsiteX36" fmla="*/ 925286 w 3084286"/>
              <a:gd name="connsiteY36" fmla="*/ 54428 h 5640614"/>
              <a:gd name="connsiteX37" fmla="*/ 1219200 w 3084286"/>
              <a:gd name="connsiteY37" fmla="*/ 0 h 5640614"/>
              <a:gd name="connsiteX38" fmla="*/ 1513114 w 3084286"/>
              <a:gd name="connsiteY38" fmla="*/ 54428 h 5640614"/>
              <a:gd name="connsiteX39" fmla="*/ 1589314 w 3084286"/>
              <a:gd name="connsiteY39" fmla="*/ 108857 h 5640614"/>
              <a:gd name="connsiteX40" fmla="*/ 1709057 w 3084286"/>
              <a:gd name="connsiteY40" fmla="*/ 130628 h 5640614"/>
              <a:gd name="connsiteX41" fmla="*/ 1796143 w 3084286"/>
              <a:gd name="connsiteY41" fmla="*/ 272143 h 5640614"/>
              <a:gd name="connsiteX42" fmla="*/ 1807028 w 3084286"/>
              <a:gd name="connsiteY42" fmla="*/ 424543 h 5640614"/>
              <a:gd name="connsiteX43" fmla="*/ 1763486 w 3084286"/>
              <a:gd name="connsiteY43" fmla="*/ 544286 h 5640614"/>
              <a:gd name="connsiteX44" fmla="*/ 1828800 w 3084286"/>
              <a:gd name="connsiteY44" fmla="*/ 544286 h 5640614"/>
              <a:gd name="connsiteX45" fmla="*/ 1861457 w 3084286"/>
              <a:gd name="connsiteY45" fmla="*/ 598714 h 5640614"/>
              <a:gd name="connsiteX46" fmla="*/ 1796143 w 3084286"/>
              <a:gd name="connsiteY46" fmla="*/ 707571 h 5640614"/>
              <a:gd name="connsiteX47" fmla="*/ 1741714 w 3084286"/>
              <a:gd name="connsiteY47" fmla="*/ 751114 h 5640614"/>
              <a:gd name="connsiteX48" fmla="*/ 1698171 w 3084286"/>
              <a:gd name="connsiteY48" fmla="*/ 751114 h 5640614"/>
              <a:gd name="connsiteX49" fmla="*/ 1643743 w 3084286"/>
              <a:gd name="connsiteY49" fmla="*/ 838200 h 5640614"/>
              <a:gd name="connsiteX50" fmla="*/ 1556657 w 3084286"/>
              <a:gd name="connsiteY50" fmla="*/ 925286 h 5640614"/>
              <a:gd name="connsiteX51" fmla="*/ 1665514 w 3084286"/>
              <a:gd name="connsiteY51" fmla="*/ 936171 h 5640614"/>
              <a:gd name="connsiteX52" fmla="*/ 1719943 w 3084286"/>
              <a:gd name="connsiteY52" fmla="*/ 1034143 h 5640614"/>
              <a:gd name="connsiteX53" fmla="*/ 1926771 w 3084286"/>
              <a:gd name="connsiteY53" fmla="*/ 1066800 h 5640614"/>
              <a:gd name="connsiteX54" fmla="*/ 2231571 w 3084286"/>
              <a:gd name="connsiteY54" fmla="*/ 1099457 h 5640614"/>
              <a:gd name="connsiteX55" fmla="*/ 2405743 w 3084286"/>
              <a:gd name="connsiteY55" fmla="*/ 1132114 h 5640614"/>
              <a:gd name="connsiteX56" fmla="*/ 2536371 w 3084286"/>
              <a:gd name="connsiteY56" fmla="*/ 1153886 h 5640614"/>
              <a:gd name="connsiteX57" fmla="*/ 2569028 w 3084286"/>
              <a:gd name="connsiteY57" fmla="*/ 1273628 h 5640614"/>
              <a:gd name="connsiteX58" fmla="*/ 2677886 w 3084286"/>
              <a:gd name="connsiteY58" fmla="*/ 1360714 h 5640614"/>
              <a:gd name="connsiteX59" fmla="*/ 2677886 w 3084286"/>
              <a:gd name="connsiteY59" fmla="*/ 1480457 h 5640614"/>
              <a:gd name="connsiteX60" fmla="*/ 2797628 w 3084286"/>
              <a:gd name="connsiteY60" fmla="*/ 1578428 h 5640614"/>
              <a:gd name="connsiteX61" fmla="*/ 2830286 w 3084286"/>
              <a:gd name="connsiteY61" fmla="*/ 1643743 h 5640614"/>
              <a:gd name="connsiteX62" fmla="*/ 2862943 w 3084286"/>
              <a:gd name="connsiteY62" fmla="*/ 1719943 h 5640614"/>
              <a:gd name="connsiteX63" fmla="*/ 2971800 w 3084286"/>
              <a:gd name="connsiteY63" fmla="*/ 1817914 h 5640614"/>
              <a:gd name="connsiteX64" fmla="*/ 2971800 w 3084286"/>
              <a:gd name="connsiteY64" fmla="*/ 1894114 h 5640614"/>
              <a:gd name="connsiteX65" fmla="*/ 3037114 w 3084286"/>
              <a:gd name="connsiteY65" fmla="*/ 1926771 h 5640614"/>
              <a:gd name="connsiteX66" fmla="*/ 3080657 w 3084286"/>
              <a:gd name="connsiteY66" fmla="*/ 2024743 h 5640614"/>
              <a:gd name="connsiteX67" fmla="*/ 3058886 w 3084286"/>
              <a:gd name="connsiteY67" fmla="*/ 2068286 h 5640614"/>
              <a:gd name="connsiteX68" fmla="*/ 3026228 w 3084286"/>
              <a:gd name="connsiteY68" fmla="*/ 2177143 h 5640614"/>
              <a:gd name="connsiteX69" fmla="*/ 2950028 w 3084286"/>
              <a:gd name="connsiteY69" fmla="*/ 2242457 h 5640614"/>
              <a:gd name="connsiteX70" fmla="*/ 2895600 w 3084286"/>
              <a:gd name="connsiteY70" fmla="*/ 2383971 h 5640614"/>
              <a:gd name="connsiteX71" fmla="*/ 2830286 w 3084286"/>
              <a:gd name="connsiteY71" fmla="*/ 2416628 h 5640614"/>
              <a:gd name="connsiteX72" fmla="*/ 2786743 w 3084286"/>
              <a:gd name="connsiteY72" fmla="*/ 2416628 h 5640614"/>
              <a:gd name="connsiteX73" fmla="*/ 2786743 w 3084286"/>
              <a:gd name="connsiteY73" fmla="*/ 2449286 h 5640614"/>
              <a:gd name="connsiteX74" fmla="*/ 2797628 w 3084286"/>
              <a:gd name="connsiteY74" fmla="*/ 2514600 h 5640614"/>
              <a:gd name="connsiteX75" fmla="*/ 2743200 w 3084286"/>
              <a:gd name="connsiteY75" fmla="*/ 2579914 h 5640614"/>
              <a:gd name="connsiteX76" fmla="*/ 2721428 w 3084286"/>
              <a:gd name="connsiteY76" fmla="*/ 2623457 h 5640614"/>
              <a:gd name="connsiteX77" fmla="*/ 2634343 w 3084286"/>
              <a:gd name="connsiteY77" fmla="*/ 2667000 h 5640614"/>
              <a:gd name="connsiteX78" fmla="*/ 2558143 w 3084286"/>
              <a:gd name="connsiteY78" fmla="*/ 2601686 h 5640614"/>
              <a:gd name="connsiteX79" fmla="*/ 2449286 w 3084286"/>
              <a:gd name="connsiteY79" fmla="*/ 2166257 h 5640614"/>
              <a:gd name="connsiteX80" fmla="*/ 2558143 w 3084286"/>
              <a:gd name="connsiteY80" fmla="*/ 2122714 h 5640614"/>
              <a:gd name="connsiteX81" fmla="*/ 2492828 w 3084286"/>
              <a:gd name="connsiteY81" fmla="*/ 2068286 h 5640614"/>
              <a:gd name="connsiteX82" fmla="*/ 2503714 w 3084286"/>
              <a:gd name="connsiteY82" fmla="*/ 1981200 h 5640614"/>
              <a:gd name="connsiteX83" fmla="*/ 2438400 w 3084286"/>
              <a:gd name="connsiteY83" fmla="*/ 1926771 h 5640614"/>
              <a:gd name="connsiteX84" fmla="*/ 2427514 w 3084286"/>
              <a:gd name="connsiteY84" fmla="*/ 2035628 h 5640614"/>
              <a:gd name="connsiteX85" fmla="*/ 2536371 w 3084286"/>
              <a:gd name="connsiteY85" fmla="*/ 2634343 h 5640614"/>
              <a:gd name="connsiteX86" fmla="*/ 2536371 w 3084286"/>
              <a:gd name="connsiteY86" fmla="*/ 2699657 h 5640614"/>
              <a:gd name="connsiteX87" fmla="*/ 2547257 w 3084286"/>
              <a:gd name="connsiteY87" fmla="*/ 2786743 h 5640614"/>
              <a:gd name="connsiteX88" fmla="*/ 2590800 w 3084286"/>
              <a:gd name="connsiteY88" fmla="*/ 2852057 h 5640614"/>
              <a:gd name="connsiteX89" fmla="*/ 2601686 w 3084286"/>
              <a:gd name="connsiteY89" fmla="*/ 2971800 h 5640614"/>
              <a:gd name="connsiteX90" fmla="*/ 2590800 w 3084286"/>
              <a:gd name="connsiteY90" fmla="*/ 3091543 h 5640614"/>
              <a:gd name="connsiteX91" fmla="*/ 2503714 w 3084286"/>
              <a:gd name="connsiteY91" fmla="*/ 3091543 h 5640614"/>
              <a:gd name="connsiteX92" fmla="*/ 2492828 w 3084286"/>
              <a:gd name="connsiteY92" fmla="*/ 3189514 h 5640614"/>
              <a:gd name="connsiteX93" fmla="*/ 2394857 w 3084286"/>
              <a:gd name="connsiteY93" fmla="*/ 3559628 h 5640614"/>
              <a:gd name="connsiteX94" fmla="*/ 2296886 w 3084286"/>
              <a:gd name="connsiteY94" fmla="*/ 3722914 h 5640614"/>
              <a:gd name="connsiteX95" fmla="*/ 2264228 w 3084286"/>
              <a:gd name="connsiteY95" fmla="*/ 3864428 h 5640614"/>
              <a:gd name="connsiteX96" fmla="*/ 2188028 w 3084286"/>
              <a:gd name="connsiteY96" fmla="*/ 3962400 h 5640614"/>
              <a:gd name="connsiteX97" fmla="*/ 2177143 w 3084286"/>
              <a:gd name="connsiteY97" fmla="*/ 4103914 h 5640614"/>
              <a:gd name="connsiteX98" fmla="*/ 2090057 w 3084286"/>
              <a:gd name="connsiteY98" fmla="*/ 4299857 h 5640614"/>
              <a:gd name="connsiteX99" fmla="*/ 1981200 w 3084286"/>
              <a:gd name="connsiteY99" fmla="*/ 4506686 h 5640614"/>
              <a:gd name="connsiteX100" fmla="*/ 1915886 w 3084286"/>
              <a:gd name="connsiteY100" fmla="*/ 4669971 h 5640614"/>
              <a:gd name="connsiteX101" fmla="*/ 2002971 w 3084286"/>
              <a:gd name="connsiteY101" fmla="*/ 4746171 h 5640614"/>
              <a:gd name="connsiteX102" fmla="*/ 1926771 w 3084286"/>
              <a:gd name="connsiteY102" fmla="*/ 4800600 h 5640614"/>
              <a:gd name="connsiteX103" fmla="*/ 1872343 w 3084286"/>
              <a:gd name="connsiteY103" fmla="*/ 4876800 h 5640614"/>
              <a:gd name="connsiteX104" fmla="*/ 1817914 w 3084286"/>
              <a:gd name="connsiteY104" fmla="*/ 4909457 h 5640614"/>
              <a:gd name="connsiteX105" fmla="*/ 1850571 w 3084286"/>
              <a:gd name="connsiteY105" fmla="*/ 5105400 h 5640614"/>
              <a:gd name="connsiteX106" fmla="*/ 1839686 w 3084286"/>
              <a:gd name="connsiteY106" fmla="*/ 5214257 h 5640614"/>
              <a:gd name="connsiteX107" fmla="*/ 1905000 w 3084286"/>
              <a:gd name="connsiteY107" fmla="*/ 5366657 h 5640614"/>
              <a:gd name="connsiteX108" fmla="*/ 2013857 w 3084286"/>
              <a:gd name="connsiteY108" fmla="*/ 5475514 h 5640614"/>
              <a:gd name="connsiteX109" fmla="*/ 1992086 w 3084286"/>
              <a:gd name="connsiteY109" fmla="*/ 5562600 h 5640614"/>
              <a:gd name="connsiteX110" fmla="*/ 1807028 w 3084286"/>
              <a:gd name="connsiteY110" fmla="*/ 5617028 h 5640614"/>
              <a:gd name="connsiteX111" fmla="*/ 1545771 w 3084286"/>
              <a:gd name="connsiteY111" fmla="*/ 5606143 h 5640614"/>
              <a:gd name="connsiteX112" fmla="*/ 1349828 w 3084286"/>
              <a:gd name="connsiteY112" fmla="*/ 5508171 h 5640614"/>
              <a:gd name="connsiteX113" fmla="*/ 1328057 w 3084286"/>
              <a:gd name="connsiteY113" fmla="*/ 5355771 h 5640614"/>
              <a:gd name="connsiteX114" fmla="*/ 1360714 w 3084286"/>
              <a:gd name="connsiteY114" fmla="*/ 5301343 h 5640614"/>
              <a:gd name="connsiteX115" fmla="*/ 1360714 w 3084286"/>
              <a:gd name="connsiteY115" fmla="*/ 5279571 h 5640614"/>
              <a:gd name="connsiteX116" fmla="*/ 1404257 w 3084286"/>
              <a:gd name="connsiteY116" fmla="*/ 5214257 h 5640614"/>
              <a:gd name="connsiteX117" fmla="*/ 1360714 w 3084286"/>
              <a:gd name="connsiteY117" fmla="*/ 5127171 h 5640614"/>
              <a:gd name="connsiteX118" fmla="*/ 1317171 w 3084286"/>
              <a:gd name="connsiteY118" fmla="*/ 5203371 h 5640614"/>
              <a:gd name="connsiteX119" fmla="*/ 1273628 w 3084286"/>
              <a:gd name="connsiteY119" fmla="*/ 5312228 h 5640614"/>
              <a:gd name="connsiteX120" fmla="*/ 1328057 w 3084286"/>
              <a:gd name="connsiteY120" fmla="*/ 5562600 h 5640614"/>
              <a:gd name="connsiteX121" fmla="*/ 1143000 w 3084286"/>
              <a:gd name="connsiteY121" fmla="*/ 5627914 h 5640614"/>
              <a:gd name="connsiteX122" fmla="*/ 849086 w 3084286"/>
              <a:gd name="connsiteY122" fmla="*/ 5627914 h 5640614"/>
              <a:gd name="connsiteX123" fmla="*/ 664028 w 3084286"/>
              <a:gd name="connsiteY123" fmla="*/ 5551714 h 5640614"/>
              <a:gd name="connsiteX124" fmla="*/ 674914 w 3084286"/>
              <a:gd name="connsiteY124" fmla="*/ 5464628 h 5640614"/>
              <a:gd name="connsiteX125" fmla="*/ 762000 w 3084286"/>
              <a:gd name="connsiteY125" fmla="*/ 5421086 h 5640614"/>
              <a:gd name="connsiteX126" fmla="*/ 849086 w 3084286"/>
              <a:gd name="connsiteY126" fmla="*/ 5312228 h 5640614"/>
              <a:gd name="connsiteX127" fmla="*/ 892628 w 3084286"/>
              <a:gd name="connsiteY127" fmla="*/ 5094514 h 5640614"/>
              <a:gd name="connsiteX128" fmla="*/ 903514 w 3084286"/>
              <a:gd name="connsiteY128" fmla="*/ 4974771 h 5640614"/>
              <a:gd name="connsiteX129" fmla="*/ 914400 w 3084286"/>
              <a:gd name="connsiteY129" fmla="*/ 4920343 h 5640614"/>
              <a:gd name="connsiteX130" fmla="*/ 816428 w 3084286"/>
              <a:gd name="connsiteY130" fmla="*/ 4822371 h 5640614"/>
              <a:gd name="connsiteX131" fmla="*/ 936171 w 3084286"/>
              <a:gd name="connsiteY131" fmla="*/ 4702628 h 5640614"/>
              <a:gd name="connsiteX132" fmla="*/ 979714 w 3084286"/>
              <a:gd name="connsiteY132" fmla="*/ 4441371 h 5640614"/>
              <a:gd name="connsiteX133" fmla="*/ 1012371 w 3084286"/>
              <a:gd name="connsiteY133" fmla="*/ 4321628 h 5640614"/>
              <a:gd name="connsiteX134" fmla="*/ 990600 w 3084286"/>
              <a:gd name="connsiteY134" fmla="*/ 4234543 h 5640614"/>
              <a:gd name="connsiteX135" fmla="*/ 1012371 w 3084286"/>
              <a:gd name="connsiteY135" fmla="*/ 4212771 h 5640614"/>
              <a:gd name="connsiteX136" fmla="*/ 979714 w 3084286"/>
              <a:gd name="connsiteY136" fmla="*/ 4169228 h 5640614"/>
              <a:gd name="connsiteX137" fmla="*/ 1034143 w 3084286"/>
              <a:gd name="connsiteY137" fmla="*/ 4125686 h 5640614"/>
              <a:gd name="connsiteX138" fmla="*/ 957943 w 3084286"/>
              <a:gd name="connsiteY138" fmla="*/ 3995057 h 5640614"/>
              <a:gd name="connsiteX139" fmla="*/ 1001486 w 3084286"/>
              <a:gd name="connsiteY139" fmla="*/ 3918857 h 5640614"/>
              <a:gd name="connsiteX140" fmla="*/ 1023257 w 3084286"/>
              <a:gd name="connsiteY140" fmla="*/ 3831771 h 5640614"/>
              <a:gd name="connsiteX141" fmla="*/ 1012371 w 3084286"/>
              <a:gd name="connsiteY141" fmla="*/ 3733800 h 5640614"/>
              <a:gd name="connsiteX142" fmla="*/ 1034143 w 3084286"/>
              <a:gd name="connsiteY142" fmla="*/ 3668486 h 5640614"/>
              <a:gd name="connsiteX143" fmla="*/ 968828 w 3084286"/>
              <a:gd name="connsiteY143" fmla="*/ 3570514 h 5640614"/>
              <a:gd name="connsiteX144" fmla="*/ 936171 w 3084286"/>
              <a:gd name="connsiteY144" fmla="*/ 3407228 h 5640614"/>
              <a:gd name="connsiteX145" fmla="*/ 914400 w 3084286"/>
              <a:gd name="connsiteY145" fmla="*/ 3331028 h 5640614"/>
              <a:gd name="connsiteX146" fmla="*/ 914400 w 3084286"/>
              <a:gd name="connsiteY146" fmla="*/ 3254828 h 5640614"/>
              <a:gd name="connsiteX147" fmla="*/ 870857 w 3084286"/>
              <a:gd name="connsiteY147" fmla="*/ 3145971 h 5640614"/>
              <a:gd name="connsiteX148" fmla="*/ 838200 w 3084286"/>
              <a:gd name="connsiteY148" fmla="*/ 3069771 h 5640614"/>
              <a:gd name="connsiteX149" fmla="*/ 838200 w 3084286"/>
              <a:gd name="connsiteY149" fmla="*/ 2993571 h 5640614"/>
              <a:gd name="connsiteX150" fmla="*/ 849086 w 3084286"/>
              <a:gd name="connsiteY150" fmla="*/ 2960914 h 5640614"/>
              <a:gd name="connsiteX151" fmla="*/ 870857 w 3084286"/>
              <a:gd name="connsiteY151" fmla="*/ 2895600 h 5640614"/>
              <a:gd name="connsiteX152" fmla="*/ 805543 w 3084286"/>
              <a:gd name="connsiteY152" fmla="*/ 2797628 h 5640614"/>
              <a:gd name="connsiteX153" fmla="*/ 794657 w 3084286"/>
              <a:gd name="connsiteY153" fmla="*/ 2699657 h 5640614"/>
              <a:gd name="connsiteX154" fmla="*/ 740228 w 3084286"/>
              <a:gd name="connsiteY154" fmla="*/ 2721428 h 5640614"/>
              <a:gd name="connsiteX155" fmla="*/ 762000 w 3084286"/>
              <a:gd name="connsiteY155" fmla="*/ 2764971 h 5640614"/>
              <a:gd name="connsiteX156" fmla="*/ 707571 w 3084286"/>
              <a:gd name="connsiteY156" fmla="*/ 2819400 h 5640614"/>
              <a:gd name="connsiteX157" fmla="*/ 653143 w 3084286"/>
              <a:gd name="connsiteY157" fmla="*/ 2819400 h 5640614"/>
              <a:gd name="connsiteX158" fmla="*/ 576943 w 3084286"/>
              <a:gd name="connsiteY158" fmla="*/ 2754086 h 5640614"/>
              <a:gd name="connsiteX159" fmla="*/ 478971 w 3084286"/>
              <a:gd name="connsiteY159" fmla="*/ 2645228 h 5640614"/>
              <a:gd name="connsiteX160" fmla="*/ 402771 w 3084286"/>
              <a:gd name="connsiteY160" fmla="*/ 2623457 h 5640614"/>
              <a:gd name="connsiteX161" fmla="*/ 359228 w 3084286"/>
              <a:gd name="connsiteY161" fmla="*/ 2612571 h 5640614"/>
              <a:gd name="connsiteX162" fmla="*/ 315686 w 3084286"/>
              <a:gd name="connsiteY162" fmla="*/ 2579914 h 5640614"/>
              <a:gd name="connsiteX163" fmla="*/ 337457 w 3084286"/>
              <a:gd name="connsiteY163" fmla="*/ 2514600 h 5640614"/>
              <a:gd name="connsiteX164" fmla="*/ 239486 w 3084286"/>
              <a:gd name="connsiteY164" fmla="*/ 2471057 h 5640614"/>
              <a:gd name="connsiteX165" fmla="*/ 217714 w 3084286"/>
              <a:gd name="connsiteY165" fmla="*/ 2405743 h 5640614"/>
              <a:gd name="connsiteX166" fmla="*/ 119743 w 3084286"/>
              <a:gd name="connsiteY166" fmla="*/ 2405743 h 5640614"/>
              <a:gd name="connsiteX167" fmla="*/ 87086 w 3084286"/>
              <a:gd name="connsiteY167" fmla="*/ 2307771 h 5640614"/>
              <a:gd name="connsiteX168" fmla="*/ 87086 w 3084286"/>
              <a:gd name="connsiteY168" fmla="*/ 2318657 h 5640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</a:cxnLst>
            <a:rect l="l" t="t" r="r" b="b"/>
            <a:pathLst>
              <a:path w="3084286" h="5640614">
                <a:moveTo>
                  <a:pt x="620486" y="2275114"/>
                </a:moveTo>
                <a:cubicBezTo>
                  <a:pt x="630464" y="2256064"/>
                  <a:pt x="640442" y="2237014"/>
                  <a:pt x="631371" y="2220686"/>
                </a:cubicBezTo>
                <a:cubicBezTo>
                  <a:pt x="622300" y="2204358"/>
                  <a:pt x="569685" y="2209800"/>
                  <a:pt x="566057" y="2177143"/>
                </a:cubicBezTo>
                <a:cubicBezTo>
                  <a:pt x="562429" y="2144486"/>
                  <a:pt x="595086" y="2030186"/>
                  <a:pt x="609600" y="2024743"/>
                </a:cubicBezTo>
                <a:cubicBezTo>
                  <a:pt x="624114" y="2019300"/>
                  <a:pt x="625929" y="2091872"/>
                  <a:pt x="653143" y="2144486"/>
                </a:cubicBezTo>
                <a:cubicBezTo>
                  <a:pt x="680357" y="2197100"/>
                  <a:pt x="807357" y="2324100"/>
                  <a:pt x="772886" y="2340428"/>
                </a:cubicBezTo>
                <a:cubicBezTo>
                  <a:pt x="738415" y="2356756"/>
                  <a:pt x="562428" y="2247900"/>
                  <a:pt x="446314" y="2242457"/>
                </a:cubicBezTo>
                <a:cubicBezTo>
                  <a:pt x="330200" y="2237014"/>
                  <a:pt x="150586" y="2304143"/>
                  <a:pt x="76200" y="2307771"/>
                </a:cubicBezTo>
                <a:cubicBezTo>
                  <a:pt x="1814" y="2311400"/>
                  <a:pt x="0" y="2280556"/>
                  <a:pt x="0" y="2264228"/>
                </a:cubicBezTo>
                <a:cubicBezTo>
                  <a:pt x="0" y="2247900"/>
                  <a:pt x="67129" y="2233386"/>
                  <a:pt x="76200" y="2209800"/>
                </a:cubicBezTo>
                <a:cubicBezTo>
                  <a:pt x="85271" y="2186214"/>
                  <a:pt x="50800" y="2151743"/>
                  <a:pt x="54428" y="2122714"/>
                </a:cubicBezTo>
                <a:cubicBezTo>
                  <a:pt x="58057" y="2093685"/>
                  <a:pt x="94342" y="2062842"/>
                  <a:pt x="97971" y="2035628"/>
                </a:cubicBezTo>
                <a:cubicBezTo>
                  <a:pt x="101600" y="2008414"/>
                  <a:pt x="67129" y="1983014"/>
                  <a:pt x="76200" y="1959428"/>
                </a:cubicBezTo>
                <a:cubicBezTo>
                  <a:pt x="85271" y="1935842"/>
                  <a:pt x="141514" y="1926771"/>
                  <a:pt x="152400" y="1894114"/>
                </a:cubicBezTo>
                <a:cubicBezTo>
                  <a:pt x="163286" y="1861457"/>
                  <a:pt x="136071" y="1801586"/>
                  <a:pt x="141514" y="1763486"/>
                </a:cubicBezTo>
                <a:cubicBezTo>
                  <a:pt x="146957" y="1725386"/>
                  <a:pt x="181428" y="1694543"/>
                  <a:pt x="185057" y="1665514"/>
                </a:cubicBezTo>
                <a:cubicBezTo>
                  <a:pt x="188686" y="1636485"/>
                  <a:pt x="165100" y="1620157"/>
                  <a:pt x="163286" y="1589314"/>
                </a:cubicBezTo>
                <a:cubicBezTo>
                  <a:pt x="161472" y="1558471"/>
                  <a:pt x="172357" y="1522185"/>
                  <a:pt x="174171" y="1480457"/>
                </a:cubicBezTo>
                <a:cubicBezTo>
                  <a:pt x="175985" y="1438729"/>
                  <a:pt x="125185" y="1377043"/>
                  <a:pt x="174171" y="1338943"/>
                </a:cubicBezTo>
                <a:cubicBezTo>
                  <a:pt x="223157" y="1300843"/>
                  <a:pt x="468086" y="1251857"/>
                  <a:pt x="468086" y="1251857"/>
                </a:cubicBezTo>
                <a:cubicBezTo>
                  <a:pt x="566057" y="1222828"/>
                  <a:pt x="705757" y="1191985"/>
                  <a:pt x="762000" y="1164771"/>
                </a:cubicBezTo>
                <a:cubicBezTo>
                  <a:pt x="818243" y="1137557"/>
                  <a:pt x="792843" y="1097642"/>
                  <a:pt x="805543" y="1088571"/>
                </a:cubicBezTo>
                <a:cubicBezTo>
                  <a:pt x="818243" y="1079500"/>
                  <a:pt x="825500" y="1124857"/>
                  <a:pt x="838200" y="1110343"/>
                </a:cubicBezTo>
                <a:cubicBezTo>
                  <a:pt x="850900" y="1095829"/>
                  <a:pt x="859972" y="1025072"/>
                  <a:pt x="881743" y="1001486"/>
                </a:cubicBezTo>
                <a:cubicBezTo>
                  <a:pt x="903514" y="977900"/>
                  <a:pt x="963385" y="986971"/>
                  <a:pt x="968828" y="968828"/>
                </a:cubicBezTo>
                <a:cubicBezTo>
                  <a:pt x="974271" y="950685"/>
                  <a:pt x="934357" y="912585"/>
                  <a:pt x="914400" y="892628"/>
                </a:cubicBezTo>
                <a:cubicBezTo>
                  <a:pt x="894443" y="872671"/>
                  <a:pt x="865415" y="867229"/>
                  <a:pt x="849086" y="849086"/>
                </a:cubicBezTo>
                <a:cubicBezTo>
                  <a:pt x="832757" y="830943"/>
                  <a:pt x="840014" y="801914"/>
                  <a:pt x="816428" y="783771"/>
                </a:cubicBezTo>
                <a:cubicBezTo>
                  <a:pt x="792842" y="765628"/>
                  <a:pt x="742042" y="760185"/>
                  <a:pt x="707571" y="740228"/>
                </a:cubicBezTo>
                <a:cubicBezTo>
                  <a:pt x="673100" y="720271"/>
                  <a:pt x="631371" y="693056"/>
                  <a:pt x="609600" y="664028"/>
                </a:cubicBezTo>
                <a:cubicBezTo>
                  <a:pt x="587829" y="635000"/>
                  <a:pt x="571500" y="582385"/>
                  <a:pt x="576943" y="566057"/>
                </a:cubicBezTo>
                <a:cubicBezTo>
                  <a:pt x="582386" y="549729"/>
                  <a:pt x="615043" y="562429"/>
                  <a:pt x="642257" y="566057"/>
                </a:cubicBezTo>
                <a:cubicBezTo>
                  <a:pt x="669471" y="569685"/>
                  <a:pt x="727528" y="593271"/>
                  <a:pt x="740228" y="587828"/>
                </a:cubicBezTo>
                <a:cubicBezTo>
                  <a:pt x="752928" y="582385"/>
                  <a:pt x="731157" y="562428"/>
                  <a:pt x="718457" y="533400"/>
                </a:cubicBezTo>
                <a:cubicBezTo>
                  <a:pt x="705757" y="504372"/>
                  <a:pt x="667656" y="471714"/>
                  <a:pt x="664028" y="413657"/>
                </a:cubicBezTo>
                <a:cubicBezTo>
                  <a:pt x="660400" y="355600"/>
                  <a:pt x="653143" y="244928"/>
                  <a:pt x="696686" y="185057"/>
                </a:cubicBezTo>
                <a:cubicBezTo>
                  <a:pt x="740229" y="125186"/>
                  <a:pt x="838200" y="85271"/>
                  <a:pt x="925286" y="54428"/>
                </a:cubicBezTo>
                <a:cubicBezTo>
                  <a:pt x="1012372" y="23585"/>
                  <a:pt x="1121229" y="0"/>
                  <a:pt x="1219200" y="0"/>
                </a:cubicBezTo>
                <a:cubicBezTo>
                  <a:pt x="1317171" y="0"/>
                  <a:pt x="1451428" y="36285"/>
                  <a:pt x="1513114" y="54428"/>
                </a:cubicBezTo>
                <a:cubicBezTo>
                  <a:pt x="1574800" y="72571"/>
                  <a:pt x="1556657" y="96157"/>
                  <a:pt x="1589314" y="108857"/>
                </a:cubicBezTo>
                <a:cubicBezTo>
                  <a:pt x="1621971" y="121557"/>
                  <a:pt x="1674586" y="103414"/>
                  <a:pt x="1709057" y="130628"/>
                </a:cubicBezTo>
                <a:cubicBezTo>
                  <a:pt x="1743528" y="157842"/>
                  <a:pt x="1779815" y="223157"/>
                  <a:pt x="1796143" y="272143"/>
                </a:cubicBezTo>
                <a:cubicBezTo>
                  <a:pt x="1812471" y="321129"/>
                  <a:pt x="1812471" y="379186"/>
                  <a:pt x="1807028" y="424543"/>
                </a:cubicBezTo>
                <a:cubicBezTo>
                  <a:pt x="1801585" y="469900"/>
                  <a:pt x="1759857" y="524329"/>
                  <a:pt x="1763486" y="544286"/>
                </a:cubicBezTo>
                <a:cubicBezTo>
                  <a:pt x="1767115" y="564243"/>
                  <a:pt x="1812472" y="535215"/>
                  <a:pt x="1828800" y="544286"/>
                </a:cubicBezTo>
                <a:cubicBezTo>
                  <a:pt x="1845128" y="553357"/>
                  <a:pt x="1866900" y="571500"/>
                  <a:pt x="1861457" y="598714"/>
                </a:cubicBezTo>
                <a:cubicBezTo>
                  <a:pt x="1856014" y="625928"/>
                  <a:pt x="1816100" y="682171"/>
                  <a:pt x="1796143" y="707571"/>
                </a:cubicBezTo>
                <a:cubicBezTo>
                  <a:pt x="1776186" y="732971"/>
                  <a:pt x="1758043" y="743857"/>
                  <a:pt x="1741714" y="751114"/>
                </a:cubicBezTo>
                <a:cubicBezTo>
                  <a:pt x="1725385" y="758371"/>
                  <a:pt x="1714499" y="736600"/>
                  <a:pt x="1698171" y="751114"/>
                </a:cubicBezTo>
                <a:cubicBezTo>
                  <a:pt x="1681843" y="765628"/>
                  <a:pt x="1667329" y="809171"/>
                  <a:pt x="1643743" y="838200"/>
                </a:cubicBezTo>
                <a:cubicBezTo>
                  <a:pt x="1620157" y="867229"/>
                  <a:pt x="1553029" y="908958"/>
                  <a:pt x="1556657" y="925286"/>
                </a:cubicBezTo>
                <a:cubicBezTo>
                  <a:pt x="1560285" y="941614"/>
                  <a:pt x="1638300" y="918028"/>
                  <a:pt x="1665514" y="936171"/>
                </a:cubicBezTo>
                <a:cubicBezTo>
                  <a:pt x="1692728" y="954314"/>
                  <a:pt x="1676400" y="1012372"/>
                  <a:pt x="1719943" y="1034143"/>
                </a:cubicBezTo>
                <a:cubicBezTo>
                  <a:pt x="1763486" y="1055914"/>
                  <a:pt x="1841500" y="1055914"/>
                  <a:pt x="1926771" y="1066800"/>
                </a:cubicBezTo>
                <a:cubicBezTo>
                  <a:pt x="2012042" y="1077686"/>
                  <a:pt x="2151742" y="1088571"/>
                  <a:pt x="2231571" y="1099457"/>
                </a:cubicBezTo>
                <a:cubicBezTo>
                  <a:pt x="2311400" y="1110343"/>
                  <a:pt x="2354943" y="1123043"/>
                  <a:pt x="2405743" y="1132114"/>
                </a:cubicBezTo>
                <a:cubicBezTo>
                  <a:pt x="2456543" y="1141185"/>
                  <a:pt x="2509157" y="1130300"/>
                  <a:pt x="2536371" y="1153886"/>
                </a:cubicBezTo>
                <a:cubicBezTo>
                  <a:pt x="2563585" y="1177472"/>
                  <a:pt x="2545442" y="1239157"/>
                  <a:pt x="2569028" y="1273628"/>
                </a:cubicBezTo>
                <a:cubicBezTo>
                  <a:pt x="2592614" y="1308099"/>
                  <a:pt x="2659743" y="1326243"/>
                  <a:pt x="2677886" y="1360714"/>
                </a:cubicBezTo>
                <a:cubicBezTo>
                  <a:pt x="2696029" y="1395185"/>
                  <a:pt x="2657929" y="1444171"/>
                  <a:pt x="2677886" y="1480457"/>
                </a:cubicBezTo>
                <a:cubicBezTo>
                  <a:pt x="2697843" y="1516743"/>
                  <a:pt x="2772228" y="1551214"/>
                  <a:pt x="2797628" y="1578428"/>
                </a:cubicBezTo>
                <a:cubicBezTo>
                  <a:pt x="2823028" y="1605642"/>
                  <a:pt x="2819400" y="1620157"/>
                  <a:pt x="2830286" y="1643743"/>
                </a:cubicBezTo>
                <a:cubicBezTo>
                  <a:pt x="2841172" y="1667329"/>
                  <a:pt x="2839357" y="1690915"/>
                  <a:pt x="2862943" y="1719943"/>
                </a:cubicBezTo>
                <a:cubicBezTo>
                  <a:pt x="2886529" y="1748971"/>
                  <a:pt x="2953657" y="1788886"/>
                  <a:pt x="2971800" y="1817914"/>
                </a:cubicBezTo>
                <a:cubicBezTo>
                  <a:pt x="2989943" y="1846942"/>
                  <a:pt x="2960914" y="1875971"/>
                  <a:pt x="2971800" y="1894114"/>
                </a:cubicBezTo>
                <a:cubicBezTo>
                  <a:pt x="2982686" y="1912257"/>
                  <a:pt x="3018971" y="1905000"/>
                  <a:pt x="3037114" y="1926771"/>
                </a:cubicBezTo>
                <a:cubicBezTo>
                  <a:pt x="3055257" y="1948542"/>
                  <a:pt x="3077028" y="2001157"/>
                  <a:pt x="3080657" y="2024743"/>
                </a:cubicBezTo>
                <a:cubicBezTo>
                  <a:pt x="3084286" y="2048329"/>
                  <a:pt x="3067958" y="2042886"/>
                  <a:pt x="3058886" y="2068286"/>
                </a:cubicBezTo>
                <a:cubicBezTo>
                  <a:pt x="3049814" y="2093686"/>
                  <a:pt x="3044371" y="2148114"/>
                  <a:pt x="3026228" y="2177143"/>
                </a:cubicBezTo>
                <a:cubicBezTo>
                  <a:pt x="3008085" y="2206172"/>
                  <a:pt x="2971799" y="2207986"/>
                  <a:pt x="2950028" y="2242457"/>
                </a:cubicBezTo>
                <a:cubicBezTo>
                  <a:pt x="2928257" y="2276928"/>
                  <a:pt x="2915557" y="2354943"/>
                  <a:pt x="2895600" y="2383971"/>
                </a:cubicBezTo>
                <a:cubicBezTo>
                  <a:pt x="2875643" y="2412999"/>
                  <a:pt x="2848429" y="2411185"/>
                  <a:pt x="2830286" y="2416628"/>
                </a:cubicBezTo>
                <a:cubicBezTo>
                  <a:pt x="2812143" y="2422071"/>
                  <a:pt x="2794000" y="2411185"/>
                  <a:pt x="2786743" y="2416628"/>
                </a:cubicBezTo>
                <a:cubicBezTo>
                  <a:pt x="2779486" y="2422071"/>
                  <a:pt x="2784929" y="2432957"/>
                  <a:pt x="2786743" y="2449286"/>
                </a:cubicBezTo>
                <a:cubicBezTo>
                  <a:pt x="2788557" y="2465615"/>
                  <a:pt x="2804885" y="2492829"/>
                  <a:pt x="2797628" y="2514600"/>
                </a:cubicBezTo>
                <a:cubicBezTo>
                  <a:pt x="2790371" y="2536371"/>
                  <a:pt x="2755900" y="2561771"/>
                  <a:pt x="2743200" y="2579914"/>
                </a:cubicBezTo>
                <a:cubicBezTo>
                  <a:pt x="2730500" y="2598057"/>
                  <a:pt x="2739571" y="2608943"/>
                  <a:pt x="2721428" y="2623457"/>
                </a:cubicBezTo>
                <a:cubicBezTo>
                  <a:pt x="2703285" y="2637971"/>
                  <a:pt x="2661557" y="2670628"/>
                  <a:pt x="2634343" y="2667000"/>
                </a:cubicBezTo>
                <a:cubicBezTo>
                  <a:pt x="2607129" y="2663372"/>
                  <a:pt x="2588986" y="2685143"/>
                  <a:pt x="2558143" y="2601686"/>
                </a:cubicBezTo>
                <a:cubicBezTo>
                  <a:pt x="2527300" y="2518229"/>
                  <a:pt x="2449286" y="2246086"/>
                  <a:pt x="2449286" y="2166257"/>
                </a:cubicBezTo>
                <a:cubicBezTo>
                  <a:pt x="2449286" y="2086428"/>
                  <a:pt x="2550886" y="2139043"/>
                  <a:pt x="2558143" y="2122714"/>
                </a:cubicBezTo>
                <a:cubicBezTo>
                  <a:pt x="2565400" y="2106385"/>
                  <a:pt x="2501899" y="2091872"/>
                  <a:pt x="2492828" y="2068286"/>
                </a:cubicBezTo>
                <a:cubicBezTo>
                  <a:pt x="2483757" y="2044700"/>
                  <a:pt x="2512785" y="2004786"/>
                  <a:pt x="2503714" y="1981200"/>
                </a:cubicBezTo>
                <a:cubicBezTo>
                  <a:pt x="2494643" y="1957614"/>
                  <a:pt x="2451100" y="1917700"/>
                  <a:pt x="2438400" y="1926771"/>
                </a:cubicBezTo>
                <a:cubicBezTo>
                  <a:pt x="2425700" y="1935842"/>
                  <a:pt x="2411186" y="1917699"/>
                  <a:pt x="2427514" y="2035628"/>
                </a:cubicBezTo>
                <a:cubicBezTo>
                  <a:pt x="2443843" y="2153557"/>
                  <a:pt x="2518228" y="2523672"/>
                  <a:pt x="2536371" y="2634343"/>
                </a:cubicBezTo>
                <a:cubicBezTo>
                  <a:pt x="2554514" y="2745014"/>
                  <a:pt x="2534557" y="2674257"/>
                  <a:pt x="2536371" y="2699657"/>
                </a:cubicBezTo>
                <a:cubicBezTo>
                  <a:pt x="2538185" y="2725057"/>
                  <a:pt x="2538185" y="2761343"/>
                  <a:pt x="2547257" y="2786743"/>
                </a:cubicBezTo>
                <a:cubicBezTo>
                  <a:pt x="2556329" y="2812143"/>
                  <a:pt x="2581729" y="2821214"/>
                  <a:pt x="2590800" y="2852057"/>
                </a:cubicBezTo>
                <a:cubicBezTo>
                  <a:pt x="2599871" y="2882900"/>
                  <a:pt x="2601686" y="2931886"/>
                  <a:pt x="2601686" y="2971800"/>
                </a:cubicBezTo>
                <a:cubicBezTo>
                  <a:pt x="2601686" y="3011714"/>
                  <a:pt x="2607129" y="3071586"/>
                  <a:pt x="2590800" y="3091543"/>
                </a:cubicBezTo>
                <a:cubicBezTo>
                  <a:pt x="2574471" y="3111500"/>
                  <a:pt x="2520043" y="3075215"/>
                  <a:pt x="2503714" y="3091543"/>
                </a:cubicBezTo>
                <a:cubicBezTo>
                  <a:pt x="2487385" y="3107871"/>
                  <a:pt x="2510971" y="3111500"/>
                  <a:pt x="2492828" y="3189514"/>
                </a:cubicBezTo>
                <a:cubicBezTo>
                  <a:pt x="2474685" y="3267528"/>
                  <a:pt x="2427514" y="3470728"/>
                  <a:pt x="2394857" y="3559628"/>
                </a:cubicBezTo>
                <a:cubicBezTo>
                  <a:pt x="2362200" y="3648528"/>
                  <a:pt x="2318657" y="3672114"/>
                  <a:pt x="2296886" y="3722914"/>
                </a:cubicBezTo>
                <a:cubicBezTo>
                  <a:pt x="2275115" y="3773714"/>
                  <a:pt x="2282371" y="3824514"/>
                  <a:pt x="2264228" y="3864428"/>
                </a:cubicBezTo>
                <a:cubicBezTo>
                  <a:pt x="2246085" y="3904342"/>
                  <a:pt x="2202542" y="3922486"/>
                  <a:pt x="2188028" y="3962400"/>
                </a:cubicBezTo>
                <a:cubicBezTo>
                  <a:pt x="2173514" y="4002314"/>
                  <a:pt x="2193471" y="4047671"/>
                  <a:pt x="2177143" y="4103914"/>
                </a:cubicBezTo>
                <a:cubicBezTo>
                  <a:pt x="2160815" y="4160157"/>
                  <a:pt x="2122714" y="4232728"/>
                  <a:pt x="2090057" y="4299857"/>
                </a:cubicBezTo>
                <a:cubicBezTo>
                  <a:pt x="2057400" y="4366986"/>
                  <a:pt x="2010228" y="4445000"/>
                  <a:pt x="1981200" y="4506686"/>
                </a:cubicBezTo>
                <a:cubicBezTo>
                  <a:pt x="1952172" y="4568372"/>
                  <a:pt x="1912258" y="4630057"/>
                  <a:pt x="1915886" y="4669971"/>
                </a:cubicBezTo>
                <a:cubicBezTo>
                  <a:pt x="1919514" y="4709885"/>
                  <a:pt x="2001157" y="4724400"/>
                  <a:pt x="2002971" y="4746171"/>
                </a:cubicBezTo>
                <a:cubicBezTo>
                  <a:pt x="2004785" y="4767942"/>
                  <a:pt x="1948542" y="4778829"/>
                  <a:pt x="1926771" y="4800600"/>
                </a:cubicBezTo>
                <a:cubicBezTo>
                  <a:pt x="1905000" y="4822371"/>
                  <a:pt x="1890486" y="4858657"/>
                  <a:pt x="1872343" y="4876800"/>
                </a:cubicBezTo>
                <a:cubicBezTo>
                  <a:pt x="1854200" y="4894943"/>
                  <a:pt x="1821543" y="4871357"/>
                  <a:pt x="1817914" y="4909457"/>
                </a:cubicBezTo>
                <a:cubicBezTo>
                  <a:pt x="1814285" y="4947557"/>
                  <a:pt x="1846942" y="5054600"/>
                  <a:pt x="1850571" y="5105400"/>
                </a:cubicBezTo>
                <a:cubicBezTo>
                  <a:pt x="1854200" y="5156200"/>
                  <a:pt x="1830615" y="5170714"/>
                  <a:pt x="1839686" y="5214257"/>
                </a:cubicBezTo>
                <a:cubicBezTo>
                  <a:pt x="1848757" y="5257800"/>
                  <a:pt x="1875972" y="5323114"/>
                  <a:pt x="1905000" y="5366657"/>
                </a:cubicBezTo>
                <a:cubicBezTo>
                  <a:pt x="1934028" y="5410200"/>
                  <a:pt x="1999343" y="5442857"/>
                  <a:pt x="2013857" y="5475514"/>
                </a:cubicBezTo>
                <a:cubicBezTo>
                  <a:pt x="2028371" y="5508171"/>
                  <a:pt x="2026558" y="5539014"/>
                  <a:pt x="1992086" y="5562600"/>
                </a:cubicBezTo>
                <a:cubicBezTo>
                  <a:pt x="1957615" y="5586186"/>
                  <a:pt x="1881414" y="5609771"/>
                  <a:pt x="1807028" y="5617028"/>
                </a:cubicBezTo>
                <a:cubicBezTo>
                  <a:pt x="1732642" y="5624285"/>
                  <a:pt x="1621971" y="5624286"/>
                  <a:pt x="1545771" y="5606143"/>
                </a:cubicBezTo>
                <a:cubicBezTo>
                  <a:pt x="1469571" y="5588000"/>
                  <a:pt x="1386114" y="5549900"/>
                  <a:pt x="1349828" y="5508171"/>
                </a:cubicBezTo>
                <a:cubicBezTo>
                  <a:pt x="1313542" y="5466442"/>
                  <a:pt x="1326243" y="5390242"/>
                  <a:pt x="1328057" y="5355771"/>
                </a:cubicBezTo>
                <a:cubicBezTo>
                  <a:pt x="1329871" y="5321300"/>
                  <a:pt x="1355271" y="5314043"/>
                  <a:pt x="1360714" y="5301343"/>
                </a:cubicBezTo>
                <a:cubicBezTo>
                  <a:pt x="1366157" y="5288643"/>
                  <a:pt x="1353457" y="5294085"/>
                  <a:pt x="1360714" y="5279571"/>
                </a:cubicBezTo>
                <a:cubicBezTo>
                  <a:pt x="1367971" y="5265057"/>
                  <a:pt x="1404257" y="5239657"/>
                  <a:pt x="1404257" y="5214257"/>
                </a:cubicBezTo>
                <a:cubicBezTo>
                  <a:pt x="1404257" y="5188857"/>
                  <a:pt x="1375228" y="5128985"/>
                  <a:pt x="1360714" y="5127171"/>
                </a:cubicBezTo>
                <a:cubicBezTo>
                  <a:pt x="1346200" y="5125357"/>
                  <a:pt x="1331685" y="5172528"/>
                  <a:pt x="1317171" y="5203371"/>
                </a:cubicBezTo>
                <a:cubicBezTo>
                  <a:pt x="1302657" y="5234214"/>
                  <a:pt x="1271814" y="5252357"/>
                  <a:pt x="1273628" y="5312228"/>
                </a:cubicBezTo>
                <a:cubicBezTo>
                  <a:pt x="1275442" y="5372099"/>
                  <a:pt x="1349828" y="5509986"/>
                  <a:pt x="1328057" y="5562600"/>
                </a:cubicBezTo>
                <a:cubicBezTo>
                  <a:pt x="1306286" y="5615214"/>
                  <a:pt x="1222828" y="5617028"/>
                  <a:pt x="1143000" y="5627914"/>
                </a:cubicBezTo>
                <a:cubicBezTo>
                  <a:pt x="1063172" y="5638800"/>
                  <a:pt x="928915" y="5640614"/>
                  <a:pt x="849086" y="5627914"/>
                </a:cubicBezTo>
                <a:cubicBezTo>
                  <a:pt x="769257" y="5615214"/>
                  <a:pt x="693057" y="5578928"/>
                  <a:pt x="664028" y="5551714"/>
                </a:cubicBezTo>
                <a:cubicBezTo>
                  <a:pt x="634999" y="5524500"/>
                  <a:pt x="658585" y="5486399"/>
                  <a:pt x="674914" y="5464628"/>
                </a:cubicBezTo>
                <a:cubicBezTo>
                  <a:pt x="691243" y="5442857"/>
                  <a:pt x="732971" y="5446486"/>
                  <a:pt x="762000" y="5421086"/>
                </a:cubicBezTo>
                <a:cubicBezTo>
                  <a:pt x="791029" y="5395686"/>
                  <a:pt x="827315" y="5366657"/>
                  <a:pt x="849086" y="5312228"/>
                </a:cubicBezTo>
                <a:cubicBezTo>
                  <a:pt x="870857" y="5257799"/>
                  <a:pt x="883557" y="5150757"/>
                  <a:pt x="892628" y="5094514"/>
                </a:cubicBezTo>
                <a:cubicBezTo>
                  <a:pt x="901699" y="5038271"/>
                  <a:pt x="899885" y="5003800"/>
                  <a:pt x="903514" y="4974771"/>
                </a:cubicBezTo>
                <a:cubicBezTo>
                  <a:pt x="907143" y="4945743"/>
                  <a:pt x="928914" y="4945743"/>
                  <a:pt x="914400" y="4920343"/>
                </a:cubicBezTo>
                <a:cubicBezTo>
                  <a:pt x="899886" y="4894943"/>
                  <a:pt x="812800" y="4858657"/>
                  <a:pt x="816428" y="4822371"/>
                </a:cubicBezTo>
                <a:cubicBezTo>
                  <a:pt x="820056" y="4786085"/>
                  <a:pt x="908957" y="4766128"/>
                  <a:pt x="936171" y="4702628"/>
                </a:cubicBezTo>
                <a:cubicBezTo>
                  <a:pt x="963385" y="4639128"/>
                  <a:pt x="967014" y="4504871"/>
                  <a:pt x="979714" y="4441371"/>
                </a:cubicBezTo>
                <a:cubicBezTo>
                  <a:pt x="992414" y="4377871"/>
                  <a:pt x="1010557" y="4356099"/>
                  <a:pt x="1012371" y="4321628"/>
                </a:cubicBezTo>
                <a:cubicBezTo>
                  <a:pt x="1014185" y="4287157"/>
                  <a:pt x="990600" y="4252686"/>
                  <a:pt x="990600" y="4234543"/>
                </a:cubicBezTo>
                <a:cubicBezTo>
                  <a:pt x="990600" y="4216400"/>
                  <a:pt x="1014185" y="4223657"/>
                  <a:pt x="1012371" y="4212771"/>
                </a:cubicBezTo>
                <a:cubicBezTo>
                  <a:pt x="1010557" y="4201885"/>
                  <a:pt x="976085" y="4183742"/>
                  <a:pt x="979714" y="4169228"/>
                </a:cubicBezTo>
                <a:cubicBezTo>
                  <a:pt x="983343" y="4154714"/>
                  <a:pt x="1037772" y="4154715"/>
                  <a:pt x="1034143" y="4125686"/>
                </a:cubicBezTo>
                <a:cubicBezTo>
                  <a:pt x="1030515" y="4096658"/>
                  <a:pt x="963386" y="4029529"/>
                  <a:pt x="957943" y="3995057"/>
                </a:cubicBezTo>
                <a:cubicBezTo>
                  <a:pt x="952500" y="3960586"/>
                  <a:pt x="990600" y="3946071"/>
                  <a:pt x="1001486" y="3918857"/>
                </a:cubicBezTo>
                <a:cubicBezTo>
                  <a:pt x="1012372" y="3891643"/>
                  <a:pt x="1021443" y="3862614"/>
                  <a:pt x="1023257" y="3831771"/>
                </a:cubicBezTo>
                <a:cubicBezTo>
                  <a:pt x="1025071" y="3800928"/>
                  <a:pt x="1010557" y="3761014"/>
                  <a:pt x="1012371" y="3733800"/>
                </a:cubicBezTo>
                <a:cubicBezTo>
                  <a:pt x="1014185" y="3706586"/>
                  <a:pt x="1041400" y="3695700"/>
                  <a:pt x="1034143" y="3668486"/>
                </a:cubicBezTo>
                <a:cubicBezTo>
                  <a:pt x="1026886" y="3641272"/>
                  <a:pt x="985157" y="3614057"/>
                  <a:pt x="968828" y="3570514"/>
                </a:cubicBezTo>
                <a:cubicBezTo>
                  <a:pt x="952499" y="3526971"/>
                  <a:pt x="945242" y="3447142"/>
                  <a:pt x="936171" y="3407228"/>
                </a:cubicBezTo>
                <a:cubicBezTo>
                  <a:pt x="927100" y="3367314"/>
                  <a:pt x="918028" y="3356428"/>
                  <a:pt x="914400" y="3331028"/>
                </a:cubicBezTo>
                <a:cubicBezTo>
                  <a:pt x="910772" y="3305628"/>
                  <a:pt x="921657" y="3285671"/>
                  <a:pt x="914400" y="3254828"/>
                </a:cubicBezTo>
                <a:cubicBezTo>
                  <a:pt x="907143" y="3223985"/>
                  <a:pt x="883557" y="3176814"/>
                  <a:pt x="870857" y="3145971"/>
                </a:cubicBezTo>
                <a:cubicBezTo>
                  <a:pt x="858157" y="3115128"/>
                  <a:pt x="843643" y="3095171"/>
                  <a:pt x="838200" y="3069771"/>
                </a:cubicBezTo>
                <a:cubicBezTo>
                  <a:pt x="832757" y="3044371"/>
                  <a:pt x="836386" y="3011714"/>
                  <a:pt x="838200" y="2993571"/>
                </a:cubicBezTo>
                <a:cubicBezTo>
                  <a:pt x="840014" y="2975428"/>
                  <a:pt x="849086" y="2960914"/>
                  <a:pt x="849086" y="2960914"/>
                </a:cubicBezTo>
                <a:cubicBezTo>
                  <a:pt x="854529" y="2944586"/>
                  <a:pt x="878114" y="2922814"/>
                  <a:pt x="870857" y="2895600"/>
                </a:cubicBezTo>
                <a:cubicBezTo>
                  <a:pt x="863600" y="2868386"/>
                  <a:pt x="818243" y="2830285"/>
                  <a:pt x="805543" y="2797628"/>
                </a:cubicBezTo>
                <a:cubicBezTo>
                  <a:pt x="792843" y="2764971"/>
                  <a:pt x="805543" y="2712357"/>
                  <a:pt x="794657" y="2699657"/>
                </a:cubicBezTo>
                <a:cubicBezTo>
                  <a:pt x="783771" y="2686957"/>
                  <a:pt x="745671" y="2710542"/>
                  <a:pt x="740228" y="2721428"/>
                </a:cubicBezTo>
                <a:cubicBezTo>
                  <a:pt x="734785" y="2732314"/>
                  <a:pt x="767443" y="2748642"/>
                  <a:pt x="762000" y="2764971"/>
                </a:cubicBezTo>
                <a:cubicBezTo>
                  <a:pt x="756557" y="2781300"/>
                  <a:pt x="725714" y="2810329"/>
                  <a:pt x="707571" y="2819400"/>
                </a:cubicBezTo>
                <a:cubicBezTo>
                  <a:pt x="689428" y="2828471"/>
                  <a:pt x="674914" y="2830286"/>
                  <a:pt x="653143" y="2819400"/>
                </a:cubicBezTo>
                <a:cubicBezTo>
                  <a:pt x="631372" y="2808514"/>
                  <a:pt x="605972" y="2783115"/>
                  <a:pt x="576943" y="2754086"/>
                </a:cubicBezTo>
                <a:cubicBezTo>
                  <a:pt x="547914" y="2725057"/>
                  <a:pt x="508000" y="2667000"/>
                  <a:pt x="478971" y="2645228"/>
                </a:cubicBezTo>
                <a:cubicBezTo>
                  <a:pt x="449942" y="2623457"/>
                  <a:pt x="422728" y="2628900"/>
                  <a:pt x="402771" y="2623457"/>
                </a:cubicBezTo>
                <a:cubicBezTo>
                  <a:pt x="382814" y="2618014"/>
                  <a:pt x="373742" y="2619828"/>
                  <a:pt x="359228" y="2612571"/>
                </a:cubicBezTo>
                <a:cubicBezTo>
                  <a:pt x="344714" y="2605314"/>
                  <a:pt x="319314" y="2596242"/>
                  <a:pt x="315686" y="2579914"/>
                </a:cubicBezTo>
                <a:cubicBezTo>
                  <a:pt x="312058" y="2563586"/>
                  <a:pt x="350157" y="2532743"/>
                  <a:pt x="337457" y="2514600"/>
                </a:cubicBezTo>
                <a:cubicBezTo>
                  <a:pt x="324757" y="2496457"/>
                  <a:pt x="259443" y="2489200"/>
                  <a:pt x="239486" y="2471057"/>
                </a:cubicBezTo>
                <a:cubicBezTo>
                  <a:pt x="219529" y="2452914"/>
                  <a:pt x="237671" y="2416629"/>
                  <a:pt x="217714" y="2405743"/>
                </a:cubicBezTo>
                <a:cubicBezTo>
                  <a:pt x="197757" y="2394857"/>
                  <a:pt x="141514" y="2422072"/>
                  <a:pt x="119743" y="2405743"/>
                </a:cubicBezTo>
                <a:cubicBezTo>
                  <a:pt x="97972" y="2389414"/>
                  <a:pt x="92529" y="2322285"/>
                  <a:pt x="87086" y="2307771"/>
                </a:cubicBezTo>
                <a:cubicBezTo>
                  <a:pt x="81643" y="2293257"/>
                  <a:pt x="84364" y="2305957"/>
                  <a:pt x="87086" y="2318657"/>
                </a:cubicBezTo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3" name="Image 42" descr="44785498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63832" y="3857628"/>
            <a:ext cx="1264822" cy="1368306"/>
          </a:xfrm>
          <a:prstGeom prst="rect">
            <a:avLst/>
          </a:prstGeom>
        </p:spPr>
      </p:pic>
      <p:pic>
        <p:nvPicPr>
          <p:cNvPr id="44" name="Image 43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Forme libre 44"/>
          <p:cNvSpPr/>
          <p:nvPr/>
        </p:nvSpPr>
        <p:spPr>
          <a:xfrm>
            <a:off x="3714744" y="2357430"/>
            <a:ext cx="1000132" cy="2428868"/>
          </a:xfrm>
          <a:custGeom>
            <a:avLst/>
            <a:gdLst>
              <a:gd name="connsiteX0" fmla="*/ 3577772 w 5909129"/>
              <a:gd name="connsiteY0" fmla="*/ 85271 h 6736443"/>
              <a:gd name="connsiteX1" fmla="*/ 3262086 w 5909129"/>
              <a:gd name="connsiteY1" fmla="*/ 9071 h 6736443"/>
              <a:gd name="connsiteX2" fmla="*/ 2968172 w 5909129"/>
              <a:gd name="connsiteY2" fmla="*/ 30843 h 6736443"/>
              <a:gd name="connsiteX3" fmla="*/ 2696029 w 5909129"/>
              <a:gd name="connsiteY3" fmla="*/ 150586 h 6736443"/>
              <a:gd name="connsiteX4" fmla="*/ 2510972 w 5909129"/>
              <a:gd name="connsiteY4" fmla="*/ 194128 h 6736443"/>
              <a:gd name="connsiteX5" fmla="*/ 2336800 w 5909129"/>
              <a:gd name="connsiteY5" fmla="*/ 368300 h 6736443"/>
              <a:gd name="connsiteX6" fmla="*/ 2336800 w 5909129"/>
              <a:gd name="connsiteY6" fmla="*/ 607786 h 6736443"/>
              <a:gd name="connsiteX7" fmla="*/ 2478315 w 5909129"/>
              <a:gd name="connsiteY7" fmla="*/ 803728 h 6736443"/>
              <a:gd name="connsiteX8" fmla="*/ 2413000 w 5909129"/>
              <a:gd name="connsiteY8" fmla="*/ 825500 h 6736443"/>
              <a:gd name="connsiteX9" fmla="*/ 2489200 w 5909129"/>
              <a:gd name="connsiteY9" fmla="*/ 956128 h 6736443"/>
              <a:gd name="connsiteX10" fmla="*/ 2576286 w 5909129"/>
              <a:gd name="connsiteY10" fmla="*/ 1032328 h 6736443"/>
              <a:gd name="connsiteX11" fmla="*/ 2728686 w 5909129"/>
              <a:gd name="connsiteY11" fmla="*/ 1064986 h 6736443"/>
              <a:gd name="connsiteX12" fmla="*/ 2891972 w 5909129"/>
              <a:gd name="connsiteY12" fmla="*/ 1195614 h 6736443"/>
              <a:gd name="connsiteX13" fmla="*/ 3044372 w 5909129"/>
              <a:gd name="connsiteY13" fmla="*/ 1260928 h 6736443"/>
              <a:gd name="connsiteX14" fmla="*/ 3044372 w 5909129"/>
              <a:gd name="connsiteY14" fmla="*/ 1348014 h 6736443"/>
              <a:gd name="connsiteX15" fmla="*/ 2935515 w 5909129"/>
              <a:gd name="connsiteY15" fmla="*/ 1369786 h 6736443"/>
              <a:gd name="connsiteX16" fmla="*/ 2696029 w 5909129"/>
              <a:gd name="connsiteY16" fmla="*/ 1478643 h 6736443"/>
              <a:gd name="connsiteX17" fmla="*/ 2445657 w 5909129"/>
              <a:gd name="connsiteY17" fmla="*/ 1522186 h 6736443"/>
              <a:gd name="connsiteX18" fmla="*/ 2227943 w 5909129"/>
              <a:gd name="connsiteY18" fmla="*/ 1620157 h 6736443"/>
              <a:gd name="connsiteX19" fmla="*/ 2151743 w 5909129"/>
              <a:gd name="connsiteY19" fmla="*/ 1685471 h 6736443"/>
              <a:gd name="connsiteX20" fmla="*/ 2162629 w 5909129"/>
              <a:gd name="connsiteY20" fmla="*/ 1794328 h 6736443"/>
              <a:gd name="connsiteX21" fmla="*/ 2140857 w 5909129"/>
              <a:gd name="connsiteY21" fmla="*/ 1979386 h 6736443"/>
              <a:gd name="connsiteX22" fmla="*/ 2173515 w 5909129"/>
              <a:gd name="connsiteY22" fmla="*/ 2044700 h 6736443"/>
              <a:gd name="connsiteX23" fmla="*/ 2086429 w 5909129"/>
              <a:gd name="connsiteY23" fmla="*/ 2153557 h 6736443"/>
              <a:gd name="connsiteX24" fmla="*/ 2075543 w 5909129"/>
              <a:gd name="connsiteY24" fmla="*/ 2262414 h 6736443"/>
              <a:gd name="connsiteX25" fmla="*/ 1988457 w 5909129"/>
              <a:gd name="connsiteY25" fmla="*/ 2273300 h 6736443"/>
              <a:gd name="connsiteX26" fmla="*/ 1977572 w 5909129"/>
              <a:gd name="connsiteY26" fmla="*/ 2414814 h 6736443"/>
              <a:gd name="connsiteX27" fmla="*/ 1901372 w 5909129"/>
              <a:gd name="connsiteY27" fmla="*/ 2458357 h 6736443"/>
              <a:gd name="connsiteX28" fmla="*/ 1868715 w 5909129"/>
              <a:gd name="connsiteY28" fmla="*/ 2621643 h 6736443"/>
              <a:gd name="connsiteX29" fmla="*/ 1934029 w 5909129"/>
              <a:gd name="connsiteY29" fmla="*/ 2752271 h 6736443"/>
              <a:gd name="connsiteX30" fmla="*/ 1999343 w 5909129"/>
              <a:gd name="connsiteY30" fmla="*/ 2850243 h 6736443"/>
              <a:gd name="connsiteX31" fmla="*/ 2119086 w 5909129"/>
              <a:gd name="connsiteY31" fmla="*/ 2839357 h 6736443"/>
              <a:gd name="connsiteX32" fmla="*/ 2238829 w 5909129"/>
              <a:gd name="connsiteY32" fmla="*/ 2763157 h 6736443"/>
              <a:gd name="connsiteX33" fmla="*/ 2206172 w 5909129"/>
              <a:gd name="connsiteY33" fmla="*/ 2861128 h 6736443"/>
              <a:gd name="connsiteX34" fmla="*/ 2184400 w 5909129"/>
              <a:gd name="connsiteY34" fmla="*/ 3067957 h 6736443"/>
              <a:gd name="connsiteX35" fmla="*/ 2140857 w 5909129"/>
              <a:gd name="connsiteY35" fmla="*/ 3350986 h 6736443"/>
              <a:gd name="connsiteX36" fmla="*/ 2108200 w 5909129"/>
              <a:gd name="connsiteY36" fmla="*/ 3481614 h 6736443"/>
              <a:gd name="connsiteX37" fmla="*/ 2086429 w 5909129"/>
              <a:gd name="connsiteY37" fmla="*/ 3699328 h 6736443"/>
              <a:gd name="connsiteX38" fmla="*/ 2195286 w 5909129"/>
              <a:gd name="connsiteY38" fmla="*/ 3819071 h 6736443"/>
              <a:gd name="connsiteX39" fmla="*/ 2336800 w 5909129"/>
              <a:gd name="connsiteY39" fmla="*/ 3808186 h 6736443"/>
              <a:gd name="connsiteX40" fmla="*/ 2304143 w 5909129"/>
              <a:gd name="connsiteY40" fmla="*/ 3917043 h 6736443"/>
              <a:gd name="connsiteX41" fmla="*/ 2271486 w 5909129"/>
              <a:gd name="connsiteY41" fmla="*/ 4004128 h 6736443"/>
              <a:gd name="connsiteX42" fmla="*/ 2238829 w 5909129"/>
              <a:gd name="connsiteY42" fmla="*/ 4145643 h 6736443"/>
              <a:gd name="connsiteX43" fmla="*/ 2173515 w 5909129"/>
              <a:gd name="connsiteY43" fmla="*/ 4243614 h 6736443"/>
              <a:gd name="connsiteX44" fmla="*/ 2119086 w 5909129"/>
              <a:gd name="connsiteY44" fmla="*/ 4450443 h 6736443"/>
              <a:gd name="connsiteX45" fmla="*/ 2151743 w 5909129"/>
              <a:gd name="connsiteY45" fmla="*/ 4515757 h 6736443"/>
              <a:gd name="connsiteX46" fmla="*/ 2097315 w 5909129"/>
              <a:gd name="connsiteY46" fmla="*/ 4613728 h 6736443"/>
              <a:gd name="connsiteX47" fmla="*/ 2042886 w 5909129"/>
              <a:gd name="connsiteY47" fmla="*/ 4668157 h 6736443"/>
              <a:gd name="connsiteX48" fmla="*/ 1988457 w 5909129"/>
              <a:gd name="connsiteY48" fmla="*/ 4896757 h 6736443"/>
              <a:gd name="connsiteX49" fmla="*/ 1934029 w 5909129"/>
              <a:gd name="connsiteY49" fmla="*/ 4940300 h 6736443"/>
              <a:gd name="connsiteX50" fmla="*/ 1944915 w 5909129"/>
              <a:gd name="connsiteY50" fmla="*/ 5158014 h 6736443"/>
              <a:gd name="connsiteX51" fmla="*/ 1836057 w 5909129"/>
              <a:gd name="connsiteY51" fmla="*/ 5223328 h 6736443"/>
              <a:gd name="connsiteX52" fmla="*/ 1738086 w 5909129"/>
              <a:gd name="connsiteY52" fmla="*/ 5408386 h 6736443"/>
              <a:gd name="connsiteX53" fmla="*/ 1607457 w 5909129"/>
              <a:gd name="connsiteY53" fmla="*/ 5691414 h 6736443"/>
              <a:gd name="connsiteX54" fmla="*/ 1411515 w 5909129"/>
              <a:gd name="connsiteY54" fmla="*/ 5941786 h 6736443"/>
              <a:gd name="connsiteX55" fmla="*/ 1280886 w 5909129"/>
              <a:gd name="connsiteY55" fmla="*/ 6028871 h 6736443"/>
              <a:gd name="connsiteX56" fmla="*/ 1248229 w 5909129"/>
              <a:gd name="connsiteY56" fmla="*/ 6137728 h 6736443"/>
              <a:gd name="connsiteX57" fmla="*/ 1117600 w 5909129"/>
              <a:gd name="connsiteY57" fmla="*/ 6203043 h 6736443"/>
              <a:gd name="connsiteX58" fmla="*/ 932543 w 5909129"/>
              <a:gd name="connsiteY58" fmla="*/ 6268357 h 6736443"/>
              <a:gd name="connsiteX59" fmla="*/ 834572 w 5909129"/>
              <a:gd name="connsiteY59" fmla="*/ 6311900 h 6736443"/>
              <a:gd name="connsiteX60" fmla="*/ 791029 w 5909129"/>
              <a:gd name="connsiteY60" fmla="*/ 6311900 h 6736443"/>
              <a:gd name="connsiteX61" fmla="*/ 791029 w 5909129"/>
              <a:gd name="connsiteY61" fmla="*/ 6366328 h 6736443"/>
              <a:gd name="connsiteX62" fmla="*/ 518886 w 5909129"/>
              <a:gd name="connsiteY62" fmla="*/ 6431643 h 6736443"/>
              <a:gd name="connsiteX63" fmla="*/ 246743 w 5909129"/>
              <a:gd name="connsiteY63" fmla="*/ 6453414 h 6736443"/>
              <a:gd name="connsiteX64" fmla="*/ 137886 w 5909129"/>
              <a:gd name="connsiteY64" fmla="*/ 6475186 h 6736443"/>
              <a:gd name="connsiteX65" fmla="*/ 61686 w 5909129"/>
              <a:gd name="connsiteY65" fmla="*/ 6529614 h 6736443"/>
              <a:gd name="connsiteX66" fmla="*/ 61686 w 5909129"/>
              <a:gd name="connsiteY66" fmla="*/ 6540500 h 6736443"/>
              <a:gd name="connsiteX67" fmla="*/ 7257 w 5909129"/>
              <a:gd name="connsiteY67" fmla="*/ 6573157 h 6736443"/>
              <a:gd name="connsiteX68" fmla="*/ 18143 w 5909129"/>
              <a:gd name="connsiteY68" fmla="*/ 6660243 h 6736443"/>
              <a:gd name="connsiteX69" fmla="*/ 50800 w 5909129"/>
              <a:gd name="connsiteY69" fmla="*/ 6671128 h 6736443"/>
              <a:gd name="connsiteX70" fmla="*/ 83457 w 5909129"/>
              <a:gd name="connsiteY70" fmla="*/ 6714671 h 6736443"/>
              <a:gd name="connsiteX71" fmla="*/ 431800 w 5909129"/>
              <a:gd name="connsiteY71" fmla="*/ 6725557 h 6736443"/>
              <a:gd name="connsiteX72" fmla="*/ 856343 w 5909129"/>
              <a:gd name="connsiteY72" fmla="*/ 6725557 h 6736443"/>
              <a:gd name="connsiteX73" fmla="*/ 1139372 w 5909129"/>
              <a:gd name="connsiteY73" fmla="*/ 6660243 h 6736443"/>
              <a:gd name="connsiteX74" fmla="*/ 1487715 w 5909129"/>
              <a:gd name="connsiteY74" fmla="*/ 6638471 h 6736443"/>
              <a:gd name="connsiteX75" fmla="*/ 1934029 w 5909129"/>
              <a:gd name="connsiteY75" fmla="*/ 6638471 h 6736443"/>
              <a:gd name="connsiteX76" fmla="*/ 2021115 w 5909129"/>
              <a:gd name="connsiteY76" fmla="*/ 6627586 h 6736443"/>
              <a:gd name="connsiteX77" fmla="*/ 2097315 w 5909129"/>
              <a:gd name="connsiteY77" fmla="*/ 6573157 h 6736443"/>
              <a:gd name="connsiteX78" fmla="*/ 2042886 w 5909129"/>
              <a:gd name="connsiteY78" fmla="*/ 6398986 h 6736443"/>
              <a:gd name="connsiteX79" fmla="*/ 2129972 w 5909129"/>
              <a:gd name="connsiteY79" fmla="*/ 6398986 h 6736443"/>
              <a:gd name="connsiteX80" fmla="*/ 2206172 w 5909129"/>
              <a:gd name="connsiteY80" fmla="*/ 6442528 h 6736443"/>
              <a:gd name="connsiteX81" fmla="*/ 2325915 w 5909129"/>
              <a:gd name="connsiteY81" fmla="*/ 6322786 h 6736443"/>
              <a:gd name="connsiteX82" fmla="*/ 2652486 w 5909129"/>
              <a:gd name="connsiteY82" fmla="*/ 5832928 h 6736443"/>
              <a:gd name="connsiteX83" fmla="*/ 2772229 w 5909129"/>
              <a:gd name="connsiteY83" fmla="*/ 5441043 h 6736443"/>
              <a:gd name="connsiteX84" fmla="*/ 2881086 w 5909129"/>
              <a:gd name="connsiteY84" fmla="*/ 5332186 h 6736443"/>
              <a:gd name="connsiteX85" fmla="*/ 3055257 w 5909129"/>
              <a:gd name="connsiteY85" fmla="*/ 4951186 h 6736443"/>
              <a:gd name="connsiteX86" fmla="*/ 3142343 w 5909129"/>
              <a:gd name="connsiteY86" fmla="*/ 4777014 h 6736443"/>
              <a:gd name="connsiteX87" fmla="*/ 3360057 w 5909129"/>
              <a:gd name="connsiteY87" fmla="*/ 4548414 h 6736443"/>
              <a:gd name="connsiteX88" fmla="*/ 3501572 w 5909129"/>
              <a:gd name="connsiteY88" fmla="*/ 4330700 h 6736443"/>
              <a:gd name="connsiteX89" fmla="*/ 3512457 w 5909129"/>
              <a:gd name="connsiteY89" fmla="*/ 4265386 h 6736443"/>
              <a:gd name="connsiteX90" fmla="*/ 3577772 w 5909129"/>
              <a:gd name="connsiteY90" fmla="*/ 4308928 h 6736443"/>
              <a:gd name="connsiteX91" fmla="*/ 3664857 w 5909129"/>
              <a:gd name="connsiteY91" fmla="*/ 4374243 h 6736443"/>
              <a:gd name="connsiteX92" fmla="*/ 3643086 w 5909129"/>
              <a:gd name="connsiteY92" fmla="*/ 4450443 h 6736443"/>
              <a:gd name="connsiteX93" fmla="*/ 3686629 w 5909129"/>
              <a:gd name="connsiteY93" fmla="*/ 4635500 h 6736443"/>
              <a:gd name="connsiteX94" fmla="*/ 3773715 w 5909129"/>
              <a:gd name="connsiteY94" fmla="*/ 4711700 h 6736443"/>
              <a:gd name="connsiteX95" fmla="*/ 3741057 w 5909129"/>
              <a:gd name="connsiteY95" fmla="*/ 4907643 h 6736443"/>
              <a:gd name="connsiteX96" fmla="*/ 3773715 w 5909129"/>
              <a:gd name="connsiteY96" fmla="*/ 5147128 h 6736443"/>
              <a:gd name="connsiteX97" fmla="*/ 3871686 w 5909129"/>
              <a:gd name="connsiteY97" fmla="*/ 5332186 h 6736443"/>
              <a:gd name="connsiteX98" fmla="*/ 3904343 w 5909129"/>
              <a:gd name="connsiteY98" fmla="*/ 5386614 h 6736443"/>
              <a:gd name="connsiteX99" fmla="*/ 3839029 w 5909129"/>
              <a:gd name="connsiteY99" fmla="*/ 5451928 h 6736443"/>
              <a:gd name="connsiteX100" fmla="*/ 3762829 w 5909129"/>
              <a:gd name="connsiteY100" fmla="*/ 5528128 h 6736443"/>
              <a:gd name="connsiteX101" fmla="*/ 3719286 w 5909129"/>
              <a:gd name="connsiteY101" fmla="*/ 5647871 h 6736443"/>
              <a:gd name="connsiteX102" fmla="*/ 3762829 w 5909129"/>
              <a:gd name="connsiteY102" fmla="*/ 5767614 h 6736443"/>
              <a:gd name="connsiteX103" fmla="*/ 3719286 w 5909129"/>
              <a:gd name="connsiteY103" fmla="*/ 5887357 h 6736443"/>
              <a:gd name="connsiteX104" fmla="*/ 3643086 w 5909129"/>
              <a:gd name="connsiteY104" fmla="*/ 5930900 h 6736443"/>
              <a:gd name="connsiteX105" fmla="*/ 3653972 w 5909129"/>
              <a:gd name="connsiteY105" fmla="*/ 6017986 h 6736443"/>
              <a:gd name="connsiteX106" fmla="*/ 3621315 w 5909129"/>
              <a:gd name="connsiteY106" fmla="*/ 6094186 h 6736443"/>
              <a:gd name="connsiteX107" fmla="*/ 3577772 w 5909129"/>
              <a:gd name="connsiteY107" fmla="*/ 6257471 h 6736443"/>
              <a:gd name="connsiteX108" fmla="*/ 3653972 w 5909129"/>
              <a:gd name="connsiteY108" fmla="*/ 6311900 h 6736443"/>
              <a:gd name="connsiteX109" fmla="*/ 3523343 w 5909129"/>
              <a:gd name="connsiteY109" fmla="*/ 6398986 h 6736443"/>
              <a:gd name="connsiteX110" fmla="*/ 3436257 w 5909129"/>
              <a:gd name="connsiteY110" fmla="*/ 6518728 h 6736443"/>
              <a:gd name="connsiteX111" fmla="*/ 3436257 w 5909129"/>
              <a:gd name="connsiteY111" fmla="*/ 6594928 h 6736443"/>
              <a:gd name="connsiteX112" fmla="*/ 3392715 w 5909129"/>
              <a:gd name="connsiteY112" fmla="*/ 6638471 h 6736443"/>
              <a:gd name="connsiteX113" fmla="*/ 3425372 w 5909129"/>
              <a:gd name="connsiteY113" fmla="*/ 6703786 h 6736443"/>
              <a:gd name="connsiteX114" fmla="*/ 3664857 w 5909129"/>
              <a:gd name="connsiteY114" fmla="*/ 6714671 h 6736443"/>
              <a:gd name="connsiteX115" fmla="*/ 4013200 w 5909129"/>
              <a:gd name="connsiteY115" fmla="*/ 6703786 h 6736443"/>
              <a:gd name="connsiteX116" fmla="*/ 4230915 w 5909129"/>
              <a:gd name="connsiteY116" fmla="*/ 6649357 h 6736443"/>
              <a:gd name="connsiteX117" fmla="*/ 4285343 w 5909129"/>
              <a:gd name="connsiteY117" fmla="*/ 6594928 h 6736443"/>
              <a:gd name="connsiteX118" fmla="*/ 4350657 w 5909129"/>
              <a:gd name="connsiteY118" fmla="*/ 6464300 h 6736443"/>
              <a:gd name="connsiteX119" fmla="*/ 4394200 w 5909129"/>
              <a:gd name="connsiteY119" fmla="*/ 6431643 h 6736443"/>
              <a:gd name="connsiteX120" fmla="*/ 4426857 w 5909129"/>
              <a:gd name="connsiteY120" fmla="*/ 6409871 h 6736443"/>
              <a:gd name="connsiteX121" fmla="*/ 4405086 w 5909129"/>
              <a:gd name="connsiteY121" fmla="*/ 6311900 h 6736443"/>
              <a:gd name="connsiteX122" fmla="*/ 4372429 w 5909129"/>
              <a:gd name="connsiteY122" fmla="*/ 6279243 h 6736443"/>
              <a:gd name="connsiteX123" fmla="*/ 4426857 w 5909129"/>
              <a:gd name="connsiteY123" fmla="*/ 6213928 h 6736443"/>
              <a:gd name="connsiteX124" fmla="*/ 4546600 w 5909129"/>
              <a:gd name="connsiteY124" fmla="*/ 6115957 h 6736443"/>
              <a:gd name="connsiteX125" fmla="*/ 4590143 w 5909129"/>
              <a:gd name="connsiteY125" fmla="*/ 5985328 h 6736443"/>
              <a:gd name="connsiteX126" fmla="*/ 4688115 w 5909129"/>
              <a:gd name="connsiteY126" fmla="*/ 5560786 h 6736443"/>
              <a:gd name="connsiteX127" fmla="*/ 4699000 w 5909129"/>
              <a:gd name="connsiteY127" fmla="*/ 4722586 h 6736443"/>
              <a:gd name="connsiteX128" fmla="*/ 4720772 w 5909129"/>
              <a:gd name="connsiteY128" fmla="*/ 4385128 h 6736443"/>
              <a:gd name="connsiteX129" fmla="*/ 4720772 w 5909129"/>
              <a:gd name="connsiteY129" fmla="*/ 4112986 h 6736443"/>
              <a:gd name="connsiteX130" fmla="*/ 4709886 w 5909129"/>
              <a:gd name="connsiteY130" fmla="*/ 4069443 h 6736443"/>
              <a:gd name="connsiteX131" fmla="*/ 4742543 w 5909129"/>
              <a:gd name="connsiteY131" fmla="*/ 3938814 h 6736443"/>
              <a:gd name="connsiteX132" fmla="*/ 4807857 w 5909129"/>
              <a:gd name="connsiteY132" fmla="*/ 3710214 h 6736443"/>
              <a:gd name="connsiteX133" fmla="*/ 4829629 w 5909129"/>
              <a:gd name="connsiteY133" fmla="*/ 3644900 h 6736443"/>
              <a:gd name="connsiteX134" fmla="*/ 4873172 w 5909129"/>
              <a:gd name="connsiteY134" fmla="*/ 3612243 h 6736443"/>
              <a:gd name="connsiteX135" fmla="*/ 4927600 w 5909129"/>
              <a:gd name="connsiteY135" fmla="*/ 3677557 h 6736443"/>
              <a:gd name="connsiteX136" fmla="*/ 5090886 w 5909129"/>
              <a:gd name="connsiteY136" fmla="*/ 3753757 h 6736443"/>
              <a:gd name="connsiteX137" fmla="*/ 5417457 w 5909129"/>
              <a:gd name="connsiteY137" fmla="*/ 3731986 h 6736443"/>
              <a:gd name="connsiteX138" fmla="*/ 5733143 w 5909129"/>
              <a:gd name="connsiteY138" fmla="*/ 3568700 h 6736443"/>
              <a:gd name="connsiteX139" fmla="*/ 5863772 w 5909129"/>
              <a:gd name="connsiteY139" fmla="*/ 3514271 h 6736443"/>
              <a:gd name="connsiteX140" fmla="*/ 5907315 w 5909129"/>
              <a:gd name="connsiteY140" fmla="*/ 3459843 h 6736443"/>
              <a:gd name="connsiteX141" fmla="*/ 5852886 w 5909129"/>
              <a:gd name="connsiteY141" fmla="*/ 3416300 h 6736443"/>
              <a:gd name="connsiteX142" fmla="*/ 5689600 w 5909129"/>
              <a:gd name="connsiteY142" fmla="*/ 3231243 h 6736443"/>
              <a:gd name="connsiteX143" fmla="*/ 5548086 w 5909129"/>
              <a:gd name="connsiteY143" fmla="*/ 3078843 h 6736443"/>
              <a:gd name="connsiteX144" fmla="*/ 5493657 w 5909129"/>
              <a:gd name="connsiteY144" fmla="*/ 3024414 h 6736443"/>
              <a:gd name="connsiteX145" fmla="*/ 5526315 w 5909129"/>
              <a:gd name="connsiteY145" fmla="*/ 2948214 h 6736443"/>
              <a:gd name="connsiteX146" fmla="*/ 5624286 w 5909129"/>
              <a:gd name="connsiteY146" fmla="*/ 2730500 h 6736443"/>
              <a:gd name="connsiteX147" fmla="*/ 5646057 w 5909129"/>
              <a:gd name="connsiteY147" fmla="*/ 2545443 h 6736443"/>
              <a:gd name="connsiteX148" fmla="*/ 5602515 w 5909129"/>
              <a:gd name="connsiteY148" fmla="*/ 2338614 h 6736443"/>
              <a:gd name="connsiteX149" fmla="*/ 5471886 w 5909129"/>
              <a:gd name="connsiteY149" fmla="*/ 2088243 h 6736443"/>
              <a:gd name="connsiteX150" fmla="*/ 5352143 w 5909129"/>
              <a:gd name="connsiteY150" fmla="*/ 1837871 h 6736443"/>
              <a:gd name="connsiteX151" fmla="*/ 5319486 w 5909129"/>
              <a:gd name="connsiteY151" fmla="*/ 1718128 h 6736443"/>
              <a:gd name="connsiteX152" fmla="*/ 5221515 w 5909129"/>
              <a:gd name="connsiteY152" fmla="*/ 1576614 h 6736443"/>
              <a:gd name="connsiteX153" fmla="*/ 5145315 w 5909129"/>
              <a:gd name="connsiteY153" fmla="*/ 1445986 h 6736443"/>
              <a:gd name="connsiteX154" fmla="*/ 5014686 w 5909129"/>
              <a:gd name="connsiteY154" fmla="*/ 1445986 h 6736443"/>
              <a:gd name="connsiteX155" fmla="*/ 4775200 w 5909129"/>
              <a:gd name="connsiteY155" fmla="*/ 1402443 h 6736443"/>
              <a:gd name="connsiteX156" fmla="*/ 4557486 w 5909129"/>
              <a:gd name="connsiteY156" fmla="*/ 1380671 h 6736443"/>
              <a:gd name="connsiteX157" fmla="*/ 4350657 w 5909129"/>
              <a:gd name="connsiteY157" fmla="*/ 1315357 h 6736443"/>
              <a:gd name="connsiteX158" fmla="*/ 4143829 w 5909129"/>
              <a:gd name="connsiteY158" fmla="*/ 1250043 h 6736443"/>
              <a:gd name="connsiteX159" fmla="*/ 4024086 w 5909129"/>
              <a:gd name="connsiteY159" fmla="*/ 1195614 h 6736443"/>
              <a:gd name="connsiteX160" fmla="*/ 3915229 w 5909129"/>
              <a:gd name="connsiteY160" fmla="*/ 1173843 h 6736443"/>
              <a:gd name="connsiteX161" fmla="*/ 3893457 w 5909129"/>
              <a:gd name="connsiteY161" fmla="*/ 1162957 h 6736443"/>
              <a:gd name="connsiteX162" fmla="*/ 3882572 w 5909129"/>
              <a:gd name="connsiteY162" fmla="*/ 1130300 h 6736443"/>
              <a:gd name="connsiteX163" fmla="*/ 3958772 w 5909129"/>
              <a:gd name="connsiteY163" fmla="*/ 1075871 h 6736443"/>
              <a:gd name="connsiteX164" fmla="*/ 4002315 w 5909129"/>
              <a:gd name="connsiteY164" fmla="*/ 945243 h 6736443"/>
              <a:gd name="connsiteX165" fmla="*/ 4056743 w 5909129"/>
              <a:gd name="connsiteY165" fmla="*/ 945243 h 6736443"/>
              <a:gd name="connsiteX166" fmla="*/ 4154715 w 5909129"/>
              <a:gd name="connsiteY166" fmla="*/ 934357 h 6736443"/>
              <a:gd name="connsiteX167" fmla="*/ 4209143 w 5909129"/>
              <a:gd name="connsiteY167" fmla="*/ 869043 h 6736443"/>
              <a:gd name="connsiteX168" fmla="*/ 4230915 w 5909129"/>
              <a:gd name="connsiteY168" fmla="*/ 825500 h 6736443"/>
              <a:gd name="connsiteX169" fmla="*/ 4263572 w 5909129"/>
              <a:gd name="connsiteY169" fmla="*/ 792843 h 6736443"/>
              <a:gd name="connsiteX170" fmla="*/ 4274457 w 5909129"/>
              <a:gd name="connsiteY170" fmla="*/ 716643 h 6736443"/>
              <a:gd name="connsiteX171" fmla="*/ 4241800 w 5909129"/>
              <a:gd name="connsiteY171" fmla="*/ 662214 h 6736443"/>
              <a:gd name="connsiteX172" fmla="*/ 4285343 w 5909129"/>
              <a:gd name="connsiteY172" fmla="*/ 596900 h 6736443"/>
              <a:gd name="connsiteX173" fmla="*/ 4296229 w 5909129"/>
              <a:gd name="connsiteY173" fmla="*/ 488043 h 6736443"/>
              <a:gd name="connsiteX174" fmla="*/ 4176486 w 5909129"/>
              <a:gd name="connsiteY174" fmla="*/ 292100 h 6736443"/>
              <a:gd name="connsiteX175" fmla="*/ 4013200 w 5909129"/>
              <a:gd name="connsiteY175" fmla="*/ 183243 h 6736443"/>
              <a:gd name="connsiteX176" fmla="*/ 3915229 w 5909129"/>
              <a:gd name="connsiteY176" fmla="*/ 150586 h 6736443"/>
              <a:gd name="connsiteX177" fmla="*/ 3762829 w 5909129"/>
              <a:gd name="connsiteY177" fmla="*/ 150586 h 6736443"/>
              <a:gd name="connsiteX178" fmla="*/ 3675743 w 5909129"/>
              <a:gd name="connsiteY178" fmla="*/ 117928 h 6736443"/>
              <a:gd name="connsiteX179" fmla="*/ 3577772 w 5909129"/>
              <a:gd name="connsiteY179" fmla="*/ 85271 h 6736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5909129" h="6736443">
                <a:moveTo>
                  <a:pt x="3577772" y="85271"/>
                </a:moveTo>
                <a:cubicBezTo>
                  <a:pt x="3508829" y="67128"/>
                  <a:pt x="3363686" y="18142"/>
                  <a:pt x="3262086" y="9071"/>
                </a:cubicBezTo>
                <a:cubicBezTo>
                  <a:pt x="3160486" y="0"/>
                  <a:pt x="3062515" y="7257"/>
                  <a:pt x="2968172" y="30843"/>
                </a:cubicBezTo>
                <a:cubicBezTo>
                  <a:pt x="2873829" y="54429"/>
                  <a:pt x="2772229" y="123372"/>
                  <a:pt x="2696029" y="150586"/>
                </a:cubicBezTo>
                <a:cubicBezTo>
                  <a:pt x="2619829" y="177800"/>
                  <a:pt x="2570843" y="157842"/>
                  <a:pt x="2510972" y="194128"/>
                </a:cubicBezTo>
                <a:cubicBezTo>
                  <a:pt x="2451101" y="230414"/>
                  <a:pt x="2365829" y="299357"/>
                  <a:pt x="2336800" y="368300"/>
                </a:cubicBezTo>
                <a:cubicBezTo>
                  <a:pt x="2307771" y="437243"/>
                  <a:pt x="2313214" y="535215"/>
                  <a:pt x="2336800" y="607786"/>
                </a:cubicBezTo>
                <a:cubicBezTo>
                  <a:pt x="2360386" y="680357"/>
                  <a:pt x="2465615" y="767442"/>
                  <a:pt x="2478315" y="803728"/>
                </a:cubicBezTo>
                <a:cubicBezTo>
                  <a:pt x="2491015" y="840014"/>
                  <a:pt x="2411186" y="800100"/>
                  <a:pt x="2413000" y="825500"/>
                </a:cubicBezTo>
                <a:cubicBezTo>
                  <a:pt x="2414814" y="850900"/>
                  <a:pt x="2461986" y="921657"/>
                  <a:pt x="2489200" y="956128"/>
                </a:cubicBezTo>
                <a:cubicBezTo>
                  <a:pt x="2516414" y="990599"/>
                  <a:pt x="2536372" y="1014185"/>
                  <a:pt x="2576286" y="1032328"/>
                </a:cubicBezTo>
                <a:cubicBezTo>
                  <a:pt x="2616200" y="1050471"/>
                  <a:pt x="2676072" y="1037772"/>
                  <a:pt x="2728686" y="1064986"/>
                </a:cubicBezTo>
                <a:cubicBezTo>
                  <a:pt x="2781300" y="1092200"/>
                  <a:pt x="2839358" y="1162957"/>
                  <a:pt x="2891972" y="1195614"/>
                </a:cubicBezTo>
                <a:cubicBezTo>
                  <a:pt x="2944586" y="1228271"/>
                  <a:pt x="3018972" y="1235528"/>
                  <a:pt x="3044372" y="1260928"/>
                </a:cubicBezTo>
                <a:cubicBezTo>
                  <a:pt x="3069772" y="1286328"/>
                  <a:pt x="3062515" y="1329871"/>
                  <a:pt x="3044372" y="1348014"/>
                </a:cubicBezTo>
                <a:cubicBezTo>
                  <a:pt x="3026229" y="1366157"/>
                  <a:pt x="2993572" y="1348015"/>
                  <a:pt x="2935515" y="1369786"/>
                </a:cubicBezTo>
                <a:cubicBezTo>
                  <a:pt x="2877458" y="1391557"/>
                  <a:pt x="2777672" y="1453243"/>
                  <a:pt x="2696029" y="1478643"/>
                </a:cubicBezTo>
                <a:cubicBezTo>
                  <a:pt x="2614386" y="1504043"/>
                  <a:pt x="2523671" y="1498600"/>
                  <a:pt x="2445657" y="1522186"/>
                </a:cubicBezTo>
                <a:cubicBezTo>
                  <a:pt x="2367643" y="1545772"/>
                  <a:pt x="2276929" y="1592943"/>
                  <a:pt x="2227943" y="1620157"/>
                </a:cubicBezTo>
                <a:cubicBezTo>
                  <a:pt x="2178957" y="1647371"/>
                  <a:pt x="2162629" y="1656442"/>
                  <a:pt x="2151743" y="1685471"/>
                </a:cubicBezTo>
                <a:cubicBezTo>
                  <a:pt x="2140857" y="1714500"/>
                  <a:pt x="2164443" y="1745342"/>
                  <a:pt x="2162629" y="1794328"/>
                </a:cubicBezTo>
                <a:cubicBezTo>
                  <a:pt x="2160815" y="1843314"/>
                  <a:pt x="2139043" y="1937657"/>
                  <a:pt x="2140857" y="1979386"/>
                </a:cubicBezTo>
                <a:cubicBezTo>
                  <a:pt x="2142671" y="2021115"/>
                  <a:pt x="2182586" y="2015672"/>
                  <a:pt x="2173515" y="2044700"/>
                </a:cubicBezTo>
                <a:cubicBezTo>
                  <a:pt x="2164444" y="2073728"/>
                  <a:pt x="2102758" y="2117271"/>
                  <a:pt x="2086429" y="2153557"/>
                </a:cubicBezTo>
                <a:cubicBezTo>
                  <a:pt x="2070100" y="2189843"/>
                  <a:pt x="2091872" y="2242457"/>
                  <a:pt x="2075543" y="2262414"/>
                </a:cubicBezTo>
                <a:cubicBezTo>
                  <a:pt x="2059214" y="2282371"/>
                  <a:pt x="2004786" y="2247900"/>
                  <a:pt x="1988457" y="2273300"/>
                </a:cubicBezTo>
                <a:cubicBezTo>
                  <a:pt x="1972129" y="2298700"/>
                  <a:pt x="1992086" y="2383971"/>
                  <a:pt x="1977572" y="2414814"/>
                </a:cubicBezTo>
                <a:cubicBezTo>
                  <a:pt x="1963058" y="2445657"/>
                  <a:pt x="1919515" y="2423886"/>
                  <a:pt x="1901372" y="2458357"/>
                </a:cubicBezTo>
                <a:cubicBezTo>
                  <a:pt x="1883229" y="2492828"/>
                  <a:pt x="1863272" y="2572657"/>
                  <a:pt x="1868715" y="2621643"/>
                </a:cubicBezTo>
                <a:cubicBezTo>
                  <a:pt x="1874158" y="2670629"/>
                  <a:pt x="1912258" y="2714171"/>
                  <a:pt x="1934029" y="2752271"/>
                </a:cubicBezTo>
                <a:cubicBezTo>
                  <a:pt x="1955800" y="2790371"/>
                  <a:pt x="1968500" y="2835729"/>
                  <a:pt x="1999343" y="2850243"/>
                </a:cubicBezTo>
                <a:cubicBezTo>
                  <a:pt x="2030186" y="2864757"/>
                  <a:pt x="2079172" y="2853871"/>
                  <a:pt x="2119086" y="2839357"/>
                </a:cubicBezTo>
                <a:cubicBezTo>
                  <a:pt x="2159000" y="2824843"/>
                  <a:pt x="2224315" y="2759529"/>
                  <a:pt x="2238829" y="2763157"/>
                </a:cubicBezTo>
                <a:cubicBezTo>
                  <a:pt x="2253343" y="2766785"/>
                  <a:pt x="2215243" y="2810328"/>
                  <a:pt x="2206172" y="2861128"/>
                </a:cubicBezTo>
                <a:cubicBezTo>
                  <a:pt x="2197101" y="2911928"/>
                  <a:pt x="2195286" y="2986314"/>
                  <a:pt x="2184400" y="3067957"/>
                </a:cubicBezTo>
                <a:cubicBezTo>
                  <a:pt x="2173514" y="3149600"/>
                  <a:pt x="2153557" y="3282043"/>
                  <a:pt x="2140857" y="3350986"/>
                </a:cubicBezTo>
                <a:cubicBezTo>
                  <a:pt x="2128157" y="3419929"/>
                  <a:pt x="2117271" y="3423557"/>
                  <a:pt x="2108200" y="3481614"/>
                </a:cubicBezTo>
                <a:cubicBezTo>
                  <a:pt x="2099129" y="3539671"/>
                  <a:pt x="2071915" y="3643085"/>
                  <a:pt x="2086429" y="3699328"/>
                </a:cubicBezTo>
                <a:cubicBezTo>
                  <a:pt x="2100943" y="3755571"/>
                  <a:pt x="2153558" y="3800928"/>
                  <a:pt x="2195286" y="3819071"/>
                </a:cubicBezTo>
                <a:cubicBezTo>
                  <a:pt x="2237014" y="3837214"/>
                  <a:pt x="2318657" y="3791857"/>
                  <a:pt x="2336800" y="3808186"/>
                </a:cubicBezTo>
                <a:cubicBezTo>
                  <a:pt x="2354943" y="3824515"/>
                  <a:pt x="2315029" y="3884386"/>
                  <a:pt x="2304143" y="3917043"/>
                </a:cubicBezTo>
                <a:cubicBezTo>
                  <a:pt x="2293257" y="3949700"/>
                  <a:pt x="2282372" y="3966028"/>
                  <a:pt x="2271486" y="4004128"/>
                </a:cubicBezTo>
                <a:cubicBezTo>
                  <a:pt x="2260600" y="4042228"/>
                  <a:pt x="2255157" y="4105729"/>
                  <a:pt x="2238829" y="4145643"/>
                </a:cubicBezTo>
                <a:cubicBezTo>
                  <a:pt x="2222501" y="4185557"/>
                  <a:pt x="2193472" y="4192814"/>
                  <a:pt x="2173515" y="4243614"/>
                </a:cubicBezTo>
                <a:cubicBezTo>
                  <a:pt x="2153558" y="4294414"/>
                  <a:pt x="2122715" y="4405086"/>
                  <a:pt x="2119086" y="4450443"/>
                </a:cubicBezTo>
                <a:cubicBezTo>
                  <a:pt x="2115457" y="4495800"/>
                  <a:pt x="2155371" y="4488543"/>
                  <a:pt x="2151743" y="4515757"/>
                </a:cubicBezTo>
                <a:cubicBezTo>
                  <a:pt x="2148115" y="4542971"/>
                  <a:pt x="2115458" y="4588328"/>
                  <a:pt x="2097315" y="4613728"/>
                </a:cubicBezTo>
                <a:cubicBezTo>
                  <a:pt x="2079172" y="4639128"/>
                  <a:pt x="2061029" y="4620986"/>
                  <a:pt x="2042886" y="4668157"/>
                </a:cubicBezTo>
                <a:cubicBezTo>
                  <a:pt x="2024743" y="4715329"/>
                  <a:pt x="2006600" y="4851400"/>
                  <a:pt x="1988457" y="4896757"/>
                </a:cubicBezTo>
                <a:cubicBezTo>
                  <a:pt x="1970314" y="4942114"/>
                  <a:pt x="1941286" y="4896757"/>
                  <a:pt x="1934029" y="4940300"/>
                </a:cubicBezTo>
                <a:cubicBezTo>
                  <a:pt x="1926772" y="4983843"/>
                  <a:pt x="1961244" y="5110843"/>
                  <a:pt x="1944915" y="5158014"/>
                </a:cubicBezTo>
                <a:cubicBezTo>
                  <a:pt x="1928586" y="5205185"/>
                  <a:pt x="1870529" y="5181599"/>
                  <a:pt x="1836057" y="5223328"/>
                </a:cubicBezTo>
                <a:cubicBezTo>
                  <a:pt x="1801586" y="5265057"/>
                  <a:pt x="1776186" y="5330372"/>
                  <a:pt x="1738086" y="5408386"/>
                </a:cubicBezTo>
                <a:cubicBezTo>
                  <a:pt x="1699986" y="5486400"/>
                  <a:pt x="1661886" y="5602514"/>
                  <a:pt x="1607457" y="5691414"/>
                </a:cubicBezTo>
                <a:cubicBezTo>
                  <a:pt x="1553029" y="5780314"/>
                  <a:pt x="1465944" y="5885543"/>
                  <a:pt x="1411515" y="5941786"/>
                </a:cubicBezTo>
                <a:cubicBezTo>
                  <a:pt x="1357087" y="5998029"/>
                  <a:pt x="1308100" y="5996214"/>
                  <a:pt x="1280886" y="6028871"/>
                </a:cubicBezTo>
                <a:cubicBezTo>
                  <a:pt x="1253672" y="6061528"/>
                  <a:pt x="1275443" y="6108699"/>
                  <a:pt x="1248229" y="6137728"/>
                </a:cubicBezTo>
                <a:cubicBezTo>
                  <a:pt x="1221015" y="6166757"/>
                  <a:pt x="1170214" y="6181272"/>
                  <a:pt x="1117600" y="6203043"/>
                </a:cubicBezTo>
                <a:cubicBezTo>
                  <a:pt x="1064986" y="6224814"/>
                  <a:pt x="979714" y="6250214"/>
                  <a:pt x="932543" y="6268357"/>
                </a:cubicBezTo>
                <a:cubicBezTo>
                  <a:pt x="885372" y="6286500"/>
                  <a:pt x="858158" y="6304643"/>
                  <a:pt x="834572" y="6311900"/>
                </a:cubicBezTo>
                <a:cubicBezTo>
                  <a:pt x="810986" y="6319157"/>
                  <a:pt x="798286" y="6302829"/>
                  <a:pt x="791029" y="6311900"/>
                </a:cubicBezTo>
                <a:cubicBezTo>
                  <a:pt x="783772" y="6320971"/>
                  <a:pt x="836386" y="6346371"/>
                  <a:pt x="791029" y="6366328"/>
                </a:cubicBezTo>
                <a:cubicBezTo>
                  <a:pt x="745672" y="6386285"/>
                  <a:pt x="609600" y="6417129"/>
                  <a:pt x="518886" y="6431643"/>
                </a:cubicBezTo>
                <a:cubicBezTo>
                  <a:pt x="428172" y="6446157"/>
                  <a:pt x="310243" y="6446157"/>
                  <a:pt x="246743" y="6453414"/>
                </a:cubicBezTo>
                <a:cubicBezTo>
                  <a:pt x="183243" y="6460671"/>
                  <a:pt x="168729" y="6462486"/>
                  <a:pt x="137886" y="6475186"/>
                </a:cubicBezTo>
                <a:cubicBezTo>
                  <a:pt x="107043" y="6487886"/>
                  <a:pt x="74386" y="6518728"/>
                  <a:pt x="61686" y="6529614"/>
                </a:cubicBezTo>
                <a:cubicBezTo>
                  <a:pt x="48986" y="6540500"/>
                  <a:pt x="70757" y="6533243"/>
                  <a:pt x="61686" y="6540500"/>
                </a:cubicBezTo>
                <a:cubicBezTo>
                  <a:pt x="52615" y="6547757"/>
                  <a:pt x="14514" y="6553200"/>
                  <a:pt x="7257" y="6573157"/>
                </a:cubicBezTo>
                <a:cubicBezTo>
                  <a:pt x="0" y="6593114"/>
                  <a:pt x="10886" y="6643915"/>
                  <a:pt x="18143" y="6660243"/>
                </a:cubicBezTo>
                <a:cubicBezTo>
                  <a:pt x="25400" y="6676572"/>
                  <a:pt x="39914" y="6662057"/>
                  <a:pt x="50800" y="6671128"/>
                </a:cubicBezTo>
                <a:cubicBezTo>
                  <a:pt x="61686" y="6680199"/>
                  <a:pt x="19957" y="6705600"/>
                  <a:pt x="83457" y="6714671"/>
                </a:cubicBezTo>
                <a:cubicBezTo>
                  <a:pt x="146957" y="6723742"/>
                  <a:pt x="302986" y="6723743"/>
                  <a:pt x="431800" y="6725557"/>
                </a:cubicBezTo>
                <a:cubicBezTo>
                  <a:pt x="560614" y="6727371"/>
                  <a:pt x="738414" y="6736443"/>
                  <a:pt x="856343" y="6725557"/>
                </a:cubicBezTo>
                <a:cubicBezTo>
                  <a:pt x="974272" y="6714671"/>
                  <a:pt x="1034143" y="6674757"/>
                  <a:pt x="1139372" y="6660243"/>
                </a:cubicBezTo>
                <a:cubicBezTo>
                  <a:pt x="1244601" y="6645729"/>
                  <a:pt x="1355272" y="6642100"/>
                  <a:pt x="1487715" y="6638471"/>
                </a:cubicBezTo>
                <a:cubicBezTo>
                  <a:pt x="1620158" y="6634842"/>
                  <a:pt x="1845129" y="6640285"/>
                  <a:pt x="1934029" y="6638471"/>
                </a:cubicBezTo>
                <a:cubicBezTo>
                  <a:pt x="2022929" y="6636657"/>
                  <a:pt x="1993901" y="6638472"/>
                  <a:pt x="2021115" y="6627586"/>
                </a:cubicBezTo>
                <a:cubicBezTo>
                  <a:pt x="2048329" y="6616700"/>
                  <a:pt x="2093687" y="6611257"/>
                  <a:pt x="2097315" y="6573157"/>
                </a:cubicBezTo>
                <a:cubicBezTo>
                  <a:pt x="2100944" y="6535057"/>
                  <a:pt x="2037443" y="6428014"/>
                  <a:pt x="2042886" y="6398986"/>
                </a:cubicBezTo>
                <a:cubicBezTo>
                  <a:pt x="2048329" y="6369958"/>
                  <a:pt x="2102758" y="6391729"/>
                  <a:pt x="2129972" y="6398986"/>
                </a:cubicBezTo>
                <a:cubicBezTo>
                  <a:pt x="2157186" y="6406243"/>
                  <a:pt x="2173515" y="6455228"/>
                  <a:pt x="2206172" y="6442528"/>
                </a:cubicBezTo>
                <a:cubicBezTo>
                  <a:pt x="2238829" y="6429828"/>
                  <a:pt x="2251529" y="6424386"/>
                  <a:pt x="2325915" y="6322786"/>
                </a:cubicBezTo>
                <a:cubicBezTo>
                  <a:pt x="2400301" y="6221186"/>
                  <a:pt x="2578100" y="5979885"/>
                  <a:pt x="2652486" y="5832928"/>
                </a:cubicBezTo>
                <a:cubicBezTo>
                  <a:pt x="2726872" y="5685971"/>
                  <a:pt x="2734129" y="5524500"/>
                  <a:pt x="2772229" y="5441043"/>
                </a:cubicBezTo>
                <a:cubicBezTo>
                  <a:pt x="2810329" y="5357586"/>
                  <a:pt x="2833915" y="5413829"/>
                  <a:pt x="2881086" y="5332186"/>
                </a:cubicBezTo>
                <a:cubicBezTo>
                  <a:pt x="2928257" y="5250543"/>
                  <a:pt x="3011714" y="5043715"/>
                  <a:pt x="3055257" y="4951186"/>
                </a:cubicBezTo>
                <a:cubicBezTo>
                  <a:pt x="3098800" y="4858657"/>
                  <a:pt x="3091543" y="4844143"/>
                  <a:pt x="3142343" y="4777014"/>
                </a:cubicBezTo>
                <a:cubicBezTo>
                  <a:pt x="3193143" y="4709885"/>
                  <a:pt x="3300186" y="4622800"/>
                  <a:pt x="3360057" y="4548414"/>
                </a:cubicBezTo>
                <a:cubicBezTo>
                  <a:pt x="3419929" y="4474028"/>
                  <a:pt x="3476172" y="4377871"/>
                  <a:pt x="3501572" y="4330700"/>
                </a:cubicBezTo>
                <a:cubicBezTo>
                  <a:pt x="3526972" y="4283529"/>
                  <a:pt x="3499757" y="4269015"/>
                  <a:pt x="3512457" y="4265386"/>
                </a:cubicBezTo>
                <a:cubicBezTo>
                  <a:pt x="3525157" y="4261757"/>
                  <a:pt x="3552372" y="4290785"/>
                  <a:pt x="3577772" y="4308928"/>
                </a:cubicBezTo>
                <a:cubicBezTo>
                  <a:pt x="3603172" y="4327071"/>
                  <a:pt x="3653971" y="4350657"/>
                  <a:pt x="3664857" y="4374243"/>
                </a:cubicBezTo>
                <a:cubicBezTo>
                  <a:pt x="3675743" y="4397829"/>
                  <a:pt x="3639457" y="4406900"/>
                  <a:pt x="3643086" y="4450443"/>
                </a:cubicBezTo>
                <a:cubicBezTo>
                  <a:pt x="3646715" y="4493986"/>
                  <a:pt x="3664858" y="4591957"/>
                  <a:pt x="3686629" y="4635500"/>
                </a:cubicBezTo>
                <a:cubicBezTo>
                  <a:pt x="3708400" y="4679043"/>
                  <a:pt x="3764644" y="4666343"/>
                  <a:pt x="3773715" y="4711700"/>
                </a:cubicBezTo>
                <a:cubicBezTo>
                  <a:pt x="3782786" y="4757057"/>
                  <a:pt x="3741057" y="4835072"/>
                  <a:pt x="3741057" y="4907643"/>
                </a:cubicBezTo>
                <a:cubicBezTo>
                  <a:pt x="3741057" y="4980214"/>
                  <a:pt x="3751944" y="5076371"/>
                  <a:pt x="3773715" y="5147128"/>
                </a:cubicBezTo>
                <a:cubicBezTo>
                  <a:pt x="3795486" y="5217885"/>
                  <a:pt x="3849915" y="5292272"/>
                  <a:pt x="3871686" y="5332186"/>
                </a:cubicBezTo>
                <a:cubicBezTo>
                  <a:pt x="3893457" y="5372100"/>
                  <a:pt x="3909786" y="5366657"/>
                  <a:pt x="3904343" y="5386614"/>
                </a:cubicBezTo>
                <a:cubicBezTo>
                  <a:pt x="3898900" y="5406571"/>
                  <a:pt x="3839029" y="5451928"/>
                  <a:pt x="3839029" y="5451928"/>
                </a:cubicBezTo>
                <a:cubicBezTo>
                  <a:pt x="3815443" y="5475514"/>
                  <a:pt x="3782786" y="5495471"/>
                  <a:pt x="3762829" y="5528128"/>
                </a:cubicBezTo>
                <a:cubicBezTo>
                  <a:pt x="3742872" y="5560785"/>
                  <a:pt x="3719286" y="5607957"/>
                  <a:pt x="3719286" y="5647871"/>
                </a:cubicBezTo>
                <a:cubicBezTo>
                  <a:pt x="3719286" y="5687785"/>
                  <a:pt x="3762829" y="5727700"/>
                  <a:pt x="3762829" y="5767614"/>
                </a:cubicBezTo>
                <a:cubicBezTo>
                  <a:pt x="3762829" y="5807528"/>
                  <a:pt x="3739243" y="5860143"/>
                  <a:pt x="3719286" y="5887357"/>
                </a:cubicBezTo>
                <a:cubicBezTo>
                  <a:pt x="3699329" y="5914571"/>
                  <a:pt x="3653972" y="5909129"/>
                  <a:pt x="3643086" y="5930900"/>
                </a:cubicBezTo>
                <a:cubicBezTo>
                  <a:pt x="3632200" y="5952672"/>
                  <a:pt x="3657600" y="5990772"/>
                  <a:pt x="3653972" y="6017986"/>
                </a:cubicBezTo>
                <a:cubicBezTo>
                  <a:pt x="3650344" y="6045200"/>
                  <a:pt x="3634015" y="6054272"/>
                  <a:pt x="3621315" y="6094186"/>
                </a:cubicBezTo>
                <a:cubicBezTo>
                  <a:pt x="3608615" y="6134100"/>
                  <a:pt x="3572329" y="6221185"/>
                  <a:pt x="3577772" y="6257471"/>
                </a:cubicBezTo>
                <a:cubicBezTo>
                  <a:pt x="3583215" y="6293757"/>
                  <a:pt x="3663043" y="6288314"/>
                  <a:pt x="3653972" y="6311900"/>
                </a:cubicBezTo>
                <a:cubicBezTo>
                  <a:pt x="3644901" y="6335486"/>
                  <a:pt x="3559629" y="6364515"/>
                  <a:pt x="3523343" y="6398986"/>
                </a:cubicBezTo>
                <a:cubicBezTo>
                  <a:pt x="3487057" y="6433457"/>
                  <a:pt x="3450771" y="6486071"/>
                  <a:pt x="3436257" y="6518728"/>
                </a:cubicBezTo>
                <a:cubicBezTo>
                  <a:pt x="3421743" y="6551385"/>
                  <a:pt x="3443514" y="6574971"/>
                  <a:pt x="3436257" y="6594928"/>
                </a:cubicBezTo>
                <a:cubicBezTo>
                  <a:pt x="3429000" y="6614885"/>
                  <a:pt x="3394529" y="6620328"/>
                  <a:pt x="3392715" y="6638471"/>
                </a:cubicBezTo>
                <a:cubicBezTo>
                  <a:pt x="3390901" y="6656614"/>
                  <a:pt x="3380015" y="6691086"/>
                  <a:pt x="3425372" y="6703786"/>
                </a:cubicBezTo>
                <a:cubicBezTo>
                  <a:pt x="3470729" y="6716486"/>
                  <a:pt x="3566886" y="6714671"/>
                  <a:pt x="3664857" y="6714671"/>
                </a:cubicBezTo>
                <a:cubicBezTo>
                  <a:pt x="3762828" y="6714671"/>
                  <a:pt x="3918857" y="6714672"/>
                  <a:pt x="4013200" y="6703786"/>
                </a:cubicBezTo>
                <a:cubicBezTo>
                  <a:pt x="4107543" y="6692900"/>
                  <a:pt x="4185558" y="6667500"/>
                  <a:pt x="4230915" y="6649357"/>
                </a:cubicBezTo>
                <a:cubicBezTo>
                  <a:pt x="4276272" y="6631214"/>
                  <a:pt x="4265386" y="6625771"/>
                  <a:pt x="4285343" y="6594928"/>
                </a:cubicBezTo>
                <a:cubicBezTo>
                  <a:pt x="4305300" y="6564085"/>
                  <a:pt x="4332514" y="6491514"/>
                  <a:pt x="4350657" y="6464300"/>
                </a:cubicBezTo>
                <a:cubicBezTo>
                  <a:pt x="4368800" y="6437086"/>
                  <a:pt x="4381500" y="6440714"/>
                  <a:pt x="4394200" y="6431643"/>
                </a:cubicBezTo>
                <a:cubicBezTo>
                  <a:pt x="4406900" y="6422572"/>
                  <a:pt x="4425043" y="6429828"/>
                  <a:pt x="4426857" y="6409871"/>
                </a:cubicBezTo>
                <a:cubicBezTo>
                  <a:pt x="4428671" y="6389914"/>
                  <a:pt x="4414157" y="6333671"/>
                  <a:pt x="4405086" y="6311900"/>
                </a:cubicBezTo>
                <a:cubicBezTo>
                  <a:pt x="4396015" y="6290129"/>
                  <a:pt x="4368801" y="6295571"/>
                  <a:pt x="4372429" y="6279243"/>
                </a:cubicBezTo>
                <a:cubicBezTo>
                  <a:pt x="4376057" y="6262915"/>
                  <a:pt x="4397829" y="6241142"/>
                  <a:pt x="4426857" y="6213928"/>
                </a:cubicBezTo>
                <a:cubicBezTo>
                  <a:pt x="4455885" y="6186714"/>
                  <a:pt x="4519386" y="6154057"/>
                  <a:pt x="4546600" y="6115957"/>
                </a:cubicBezTo>
                <a:cubicBezTo>
                  <a:pt x="4573814" y="6077857"/>
                  <a:pt x="4566557" y="6077857"/>
                  <a:pt x="4590143" y="5985328"/>
                </a:cubicBezTo>
                <a:cubicBezTo>
                  <a:pt x="4613729" y="5892800"/>
                  <a:pt x="4669972" y="5771243"/>
                  <a:pt x="4688115" y="5560786"/>
                </a:cubicBezTo>
                <a:cubicBezTo>
                  <a:pt x="4706258" y="5350329"/>
                  <a:pt x="4693557" y="4918529"/>
                  <a:pt x="4699000" y="4722586"/>
                </a:cubicBezTo>
                <a:cubicBezTo>
                  <a:pt x="4704443" y="4526643"/>
                  <a:pt x="4717143" y="4486728"/>
                  <a:pt x="4720772" y="4385128"/>
                </a:cubicBezTo>
                <a:cubicBezTo>
                  <a:pt x="4724401" y="4283528"/>
                  <a:pt x="4722586" y="4165600"/>
                  <a:pt x="4720772" y="4112986"/>
                </a:cubicBezTo>
                <a:cubicBezTo>
                  <a:pt x="4718958" y="4060372"/>
                  <a:pt x="4706258" y="4098472"/>
                  <a:pt x="4709886" y="4069443"/>
                </a:cubicBezTo>
                <a:cubicBezTo>
                  <a:pt x="4713515" y="4040414"/>
                  <a:pt x="4726215" y="3998685"/>
                  <a:pt x="4742543" y="3938814"/>
                </a:cubicBezTo>
                <a:cubicBezTo>
                  <a:pt x="4758871" y="3878943"/>
                  <a:pt x="4793343" y="3759200"/>
                  <a:pt x="4807857" y="3710214"/>
                </a:cubicBezTo>
                <a:cubicBezTo>
                  <a:pt x="4822371" y="3661228"/>
                  <a:pt x="4818743" y="3661229"/>
                  <a:pt x="4829629" y="3644900"/>
                </a:cubicBezTo>
                <a:cubicBezTo>
                  <a:pt x="4840515" y="3628572"/>
                  <a:pt x="4856844" y="3606800"/>
                  <a:pt x="4873172" y="3612243"/>
                </a:cubicBezTo>
                <a:cubicBezTo>
                  <a:pt x="4889500" y="3617686"/>
                  <a:pt x="4891314" y="3653971"/>
                  <a:pt x="4927600" y="3677557"/>
                </a:cubicBezTo>
                <a:cubicBezTo>
                  <a:pt x="4963886" y="3701143"/>
                  <a:pt x="5009243" y="3744686"/>
                  <a:pt x="5090886" y="3753757"/>
                </a:cubicBezTo>
                <a:cubicBezTo>
                  <a:pt x="5172529" y="3762829"/>
                  <a:pt x="5310414" y="3762829"/>
                  <a:pt x="5417457" y="3731986"/>
                </a:cubicBezTo>
                <a:cubicBezTo>
                  <a:pt x="5524500" y="3701143"/>
                  <a:pt x="5658757" y="3604986"/>
                  <a:pt x="5733143" y="3568700"/>
                </a:cubicBezTo>
                <a:cubicBezTo>
                  <a:pt x="5807529" y="3532414"/>
                  <a:pt x="5834743" y="3532414"/>
                  <a:pt x="5863772" y="3514271"/>
                </a:cubicBezTo>
                <a:cubicBezTo>
                  <a:pt x="5892801" y="3496128"/>
                  <a:pt x="5909129" y="3476171"/>
                  <a:pt x="5907315" y="3459843"/>
                </a:cubicBezTo>
                <a:cubicBezTo>
                  <a:pt x="5905501" y="3443515"/>
                  <a:pt x="5889172" y="3454400"/>
                  <a:pt x="5852886" y="3416300"/>
                </a:cubicBezTo>
                <a:cubicBezTo>
                  <a:pt x="5816600" y="3378200"/>
                  <a:pt x="5740400" y="3287486"/>
                  <a:pt x="5689600" y="3231243"/>
                </a:cubicBezTo>
                <a:cubicBezTo>
                  <a:pt x="5638800" y="3175000"/>
                  <a:pt x="5580743" y="3113314"/>
                  <a:pt x="5548086" y="3078843"/>
                </a:cubicBezTo>
                <a:cubicBezTo>
                  <a:pt x="5515429" y="3044372"/>
                  <a:pt x="5497285" y="3046185"/>
                  <a:pt x="5493657" y="3024414"/>
                </a:cubicBezTo>
                <a:cubicBezTo>
                  <a:pt x="5490029" y="3002643"/>
                  <a:pt x="5504544" y="2997200"/>
                  <a:pt x="5526315" y="2948214"/>
                </a:cubicBezTo>
                <a:cubicBezTo>
                  <a:pt x="5548086" y="2899228"/>
                  <a:pt x="5604329" y="2797628"/>
                  <a:pt x="5624286" y="2730500"/>
                </a:cubicBezTo>
                <a:cubicBezTo>
                  <a:pt x="5644243" y="2663372"/>
                  <a:pt x="5649686" y="2610757"/>
                  <a:pt x="5646057" y="2545443"/>
                </a:cubicBezTo>
                <a:cubicBezTo>
                  <a:pt x="5642428" y="2480129"/>
                  <a:pt x="5631543" y="2414814"/>
                  <a:pt x="5602515" y="2338614"/>
                </a:cubicBezTo>
                <a:cubicBezTo>
                  <a:pt x="5573487" y="2262414"/>
                  <a:pt x="5513615" y="2171700"/>
                  <a:pt x="5471886" y="2088243"/>
                </a:cubicBezTo>
                <a:cubicBezTo>
                  <a:pt x="5430157" y="2004786"/>
                  <a:pt x="5377543" y="1899557"/>
                  <a:pt x="5352143" y="1837871"/>
                </a:cubicBezTo>
                <a:cubicBezTo>
                  <a:pt x="5326743" y="1776185"/>
                  <a:pt x="5341257" y="1761671"/>
                  <a:pt x="5319486" y="1718128"/>
                </a:cubicBezTo>
                <a:cubicBezTo>
                  <a:pt x="5297715" y="1674585"/>
                  <a:pt x="5250543" y="1621971"/>
                  <a:pt x="5221515" y="1576614"/>
                </a:cubicBezTo>
                <a:cubicBezTo>
                  <a:pt x="5192487" y="1531257"/>
                  <a:pt x="5179787" y="1467757"/>
                  <a:pt x="5145315" y="1445986"/>
                </a:cubicBezTo>
                <a:cubicBezTo>
                  <a:pt x="5110843" y="1424215"/>
                  <a:pt x="5076372" y="1453243"/>
                  <a:pt x="5014686" y="1445986"/>
                </a:cubicBezTo>
                <a:cubicBezTo>
                  <a:pt x="4953000" y="1438729"/>
                  <a:pt x="4851400" y="1413329"/>
                  <a:pt x="4775200" y="1402443"/>
                </a:cubicBezTo>
                <a:cubicBezTo>
                  <a:pt x="4699000" y="1391557"/>
                  <a:pt x="4628243" y="1395185"/>
                  <a:pt x="4557486" y="1380671"/>
                </a:cubicBezTo>
                <a:cubicBezTo>
                  <a:pt x="4486729" y="1366157"/>
                  <a:pt x="4350657" y="1315357"/>
                  <a:pt x="4350657" y="1315357"/>
                </a:cubicBezTo>
                <a:cubicBezTo>
                  <a:pt x="4281714" y="1293586"/>
                  <a:pt x="4198257" y="1270000"/>
                  <a:pt x="4143829" y="1250043"/>
                </a:cubicBezTo>
                <a:cubicBezTo>
                  <a:pt x="4089401" y="1230086"/>
                  <a:pt x="4062186" y="1208314"/>
                  <a:pt x="4024086" y="1195614"/>
                </a:cubicBezTo>
                <a:cubicBezTo>
                  <a:pt x="3985986" y="1182914"/>
                  <a:pt x="3937001" y="1179286"/>
                  <a:pt x="3915229" y="1173843"/>
                </a:cubicBezTo>
                <a:cubicBezTo>
                  <a:pt x="3893458" y="1168400"/>
                  <a:pt x="3898900" y="1170214"/>
                  <a:pt x="3893457" y="1162957"/>
                </a:cubicBezTo>
                <a:cubicBezTo>
                  <a:pt x="3888014" y="1155700"/>
                  <a:pt x="3871686" y="1144814"/>
                  <a:pt x="3882572" y="1130300"/>
                </a:cubicBezTo>
                <a:cubicBezTo>
                  <a:pt x="3893458" y="1115786"/>
                  <a:pt x="3938815" y="1106714"/>
                  <a:pt x="3958772" y="1075871"/>
                </a:cubicBezTo>
                <a:cubicBezTo>
                  <a:pt x="3978729" y="1045028"/>
                  <a:pt x="3985987" y="967014"/>
                  <a:pt x="4002315" y="945243"/>
                </a:cubicBezTo>
                <a:cubicBezTo>
                  <a:pt x="4018643" y="923472"/>
                  <a:pt x="4031343" y="947057"/>
                  <a:pt x="4056743" y="945243"/>
                </a:cubicBezTo>
                <a:cubicBezTo>
                  <a:pt x="4082143" y="943429"/>
                  <a:pt x="4129315" y="947057"/>
                  <a:pt x="4154715" y="934357"/>
                </a:cubicBezTo>
                <a:cubicBezTo>
                  <a:pt x="4180115" y="921657"/>
                  <a:pt x="4196443" y="887186"/>
                  <a:pt x="4209143" y="869043"/>
                </a:cubicBezTo>
                <a:cubicBezTo>
                  <a:pt x="4221843" y="850900"/>
                  <a:pt x="4221844" y="838200"/>
                  <a:pt x="4230915" y="825500"/>
                </a:cubicBezTo>
                <a:cubicBezTo>
                  <a:pt x="4239986" y="812800"/>
                  <a:pt x="4256315" y="810986"/>
                  <a:pt x="4263572" y="792843"/>
                </a:cubicBezTo>
                <a:cubicBezTo>
                  <a:pt x="4270829" y="774700"/>
                  <a:pt x="4278086" y="738414"/>
                  <a:pt x="4274457" y="716643"/>
                </a:cubicBezTo>
                <a:cubicBezTo>
                  <a:pt x="4270828" y="694872"/>
                  <a:pt x="4239986" y="682171"/>
                  <a:pt x="4241800" y="662214"/>
                </a:cubicBezTo>
                <a:cubicBezTo>
                  <a:pt x="4243614" y="642257"/>
                  <a:pt x="4276271" y="625929"/>
                  <a:pt x="4285343" y="596900"/>
                </a:cubicBezTo>
                <a:cubicBezTo>
                  <a:pt x="4294415" y="567871"/>
                  <a:pt x="4314372" y="538843"/>
                  <a:pt x="4296229" y="488043"/>
                </a:cubicBezTo>
                <a:cubicBezTo>
                  <a:pt x="4278086" y="437243"/>
                  <a:pt x="4223658" y="342900"/>
                  <a:pt x="4176486" y="292100"/>
                </a:cubicBezTo>
                <a:cubicBezTo>
                  <a:pt x="4129315" y="241300"/>
                  <a:pt x="4056743" y="206829"/>
                  <a:pt x="4013200" y="183243"/>
                </a:cubicBezTo>
                <a:cubicBezTo>
                  <a:pt x="3969657" y="159657"/>
                  <a:pt x="3956958" y="156029"/>
                  <a:pt x="3915229" y="150586"/>
                </a:cubicBezTo>
                <a:cubicBezTo>
                  <a:pt x="3873500" y="145143"/>
                  <a:pt x="3802743" y="156029"/>
                  <a:pt x="3762829" y="150586"/>
                </a:cubicBezTo>
                <a:cubicBezTo>
                  <a:pt x="3722915" y="145143"/>
                  <a:pt x="3710215" y="127000"/>
                  <a:pt x="3675743" y="117928"/>
                </a:cubicBezTo>
                <a:cubicBezTo>
                  <a:pt x="3641271" y="108856"/>
                  <a:pt x="3646715" y="103414"/>
                  <a:pt x="3577772" y="85271"/>
                </a:cubicBezTo>
                <a:close/>
              </a:path>
            </a:pathLst>
          </a:cu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6" name="Image 45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Image 46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" name="Groupe 47"/>
          <p:cNvGrpSpPr/>
          <p:nvPr/>
        </p:nvGrpSpPr>
        <p:grpSpPr>
          <a:xfrm>
            <a:off x="6072198" y="2786058"/>
            <a:ext cx="1071570" cy="1857388"/>
            <a:chOff x="2500298" y="161472"/>
            <a:chExt cx="3697302" cy="6696528"/>
          </a:xfrm>
        </p:grpSpPr>
        <p:sp>
          <p:nvSpPr>
            <p:cNvPr id="49" name="Forme libre 48"/>
            <p:cNvSpPr/>
            <p:nvPr/>
          </p:nvSpPr>
          <p:spPr>
            <a:xfrm>
              <a:off x="5344886" y="2013857"/>
              <a:ext cx="272143" cy="76200"/>
            </a:xfrm>
            <a:custGeom>
              <a:avLst/>
              <a:gdLst>
                <a:gd name="connsiteX0" fmla="*/ 195943 w 272143"/>
                <a:gd name="connsiteY0" fmla="*/ 76200 h 76200"/>
                <a:gd name="connsiteX1" fmla="*/ 0 w 272143"/>
                <a:gd name="connsiteY1" fmla="*/ 32657 h 76200"/>
                <a:gd name="connsiteX2" fmla="*/ 97971 w 272143"/>
                <a:gd name="connsiteY2" fmla="*/ 0 h 76200"/>
                <a:gd name="connsiteX3" fmla="*/ 272143 w 272143"/>
                <a:gd name="connsiteY3" fmla="*/ 21772 h 76200"/>
                <a:gd name="connsiteX4" fmla="*/ 195943 w 272143"/>
                <a:gd name="connsiteY4" fmla="*/ 7620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2143" h="76200">
                  <a:moveTo>
                    <a:pt x="195943" y="76200"/>
                  </a:moveTo>
                  <a:lnTo>
                    <a:pt x="0" y="32657"/>
                  </a:lnTo>
                  <a:lnTo>
                    <a:pt x="97971" y="0"/>
                  </a:lnTo>
                  <a:lnTo>
                    <a:pt x="272143" y="21772"/>
                  </a:lnTo>
                  <a:lnTo>
                    <a:pt x="195943" y="7620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0" name="Forme libre 49"/>
            <p:cNvSpPr/>
            <p:nvPr/>
          </p:nvSpPr>
          <p:spPr>
            <a:xfrm>
              <a:off x="2500298" y="161472"/>
              <a:ext cx="3697302" cy="6696528"/>
            </a:xfrm>
            <a:custGeom>
              <a:avLst/>
              <a:gdLst>
                <a:gd name="connsiteX0" fmla="*/ 3971472 w 5575301"/>
                <a:gd name="connsiteY0" fmla="*/ 1482271 h 6473371"/>
                <a:gd name="connsiteX1" fmla="*/ 4341587 w 5575301"/>
                <a:gd name="connsiteY1" fmla="*/ 1427842 h 6473371"/>
                <a:gd name="connsiteX2" fmla="*/ 4646387 w 5575301"/>
                <a:gd name="connsiteY2" fmla="*/ 1221014 h 6473371"/>
                <a:gd name="connsiteX3" fmla="*/ 4711701 w 5575301"/>
                <a:gd name="connsiteY3" fmla="*/ 1035957 h 6473371"/>
                <a:gd name="connsiteX4" fmla="*/ 4635501 w 5575301"/>
                <a:gd name="connsiteY4" fmla="*/ 937985 h 6473371"/>
                <a:gd name="connsiteX5" fmla="*/ 4722587 w 5575301"/>
                <a:gd name="connsiteY5" fmla="*/ 894442 h 6473371"/>
                <a:gd name="connsiteX6" fmla="*/ 4885872 w 5575301"/>
                <a:gd name="connsiteY6" fmla="*/ 785585 h 6473371"/>
                <a:gd name="connsiteX7" fmla="*/ 4951187 w 5575301"/>
                <a:gd name="connsiteY7" fmla="*/ 589642 h 6473371"/>
                <a:gd name="connsiteX8" fmla="*/ 4755244 w 5575301"/>
                <a:gd name="connsiteY8" fmla="*/ 263071 h 6473371"/>
                <a:gd name="connsiteX9" fmla="*/ 4308930 w 5575301"/>
                <a:gd name="connsiteY9" fmla="*/ 56242 h 6473371"/>
                <a:gd name="connsiteX10" fmla="*/ 3917044 w 5575301"/>
                <a:gd name="connsiteY10" fmla="*/ 1814 h 6473371"/>
                <a:gd name="connsiteX11" fmla="*/ 3721101 w 5575301"/>
                <a:gd name="connsiteY11" fmla="*/ 45357 h 6473371"/>
                <a:gd name="connsiteX12" fmla="*/ 3623130 w 5575301"/>
                <a:gd name="connsiteY12" fmla="*/ 121557 h 6473371"/>
                <a:gd name="connsiteX13" fmla="*/ 3470730 w 5575301"/>
                <a:gd name="connsiteY13" fmla="*/ 67128 h 6473371"/>
                <a:gd name="connsiteX14" fmla="*/ 3165930 w 5575301"/>
                <a:gd name="connsiteY14" fmla="*/ 23585 h 6473371"/>
                <a:gd name="connsiteX15" fmla="*/ 2926444 w 5575301"/>
                <a:gd name="connsiteY15" fmla="*/ 110671 h 6473371"/>
                <a:gd name="connsiteX16" fmla="*/ 2686958 w 5575301"/>
                <a:gd name="connsiteY16" fmla="*/ 393699 h 6473371"/>
                <a:gd name="connsiteX17" fmla="*/ 2654301 w 5575301"/>
                <a:gd name="connsiteY17" fmla="*/ 763814 h 6473371"/>
                <a:gd name="connsiteX18" fmla="*/ 2795815 w 5575301"/>
                <a:gd name="connsiteY18" fmla="*/ 1003299 h 6473371"/>
                <a:gd name="connsiteX19" fmla="*/ 2795815 w 5575301"/>
                <a:gd name="connsiteY19" fmla="*/ 1003299 h 6473371"/>
                <a:gd name="connsiteX20" fmla="*/ 2719615 w 5575301"/>
                <a:gd name="connsiteY20" fmla="*/ 1112157 h 6473371"/>
                <a:gd name="connsiteX21" fmla="*/ 2523672 w 5575301"/>
                <a:gd name="connsiteY21" fmla="*/ 1221014 h 6473371"/>
                <a:gd name="connsiteX22" fmla="*/ 2207987 w 5575301"/>
                <a:gd name="connsiteY22" fmla="*/ 1286328 h 6473371"/>
                <a:gd name="connsiteX23" fmla="*/ 1881415 w 5575301"/>
                <a:gd name="connsiteY23" fmla="*/ 1308099 h 6473371"/>
                <a:gd name="connsiteX24" fmla="*/ 1729015 w 5575301"/>
                <a:gd name="connsiteY24" fmla="*/ 1329871 h 6473371"/>
                <a:gd name="connsiteX25" fmla="*/ 1641930 w 5575301"/>
                <a:gd name="connsiteY25" fmla="*/ 1427842 h 6473371"/>
                <a:gd name="connsiteX26" fmla="*/ 1620158 w 5575301"/>
                <a:gd name="connsiteY26" fmla="*/ 1340757 h 6473371"/>
                <a:gd name="connsiteX27" fmla="*/ 1543958 w 5575301"/>
                <a:gd name="connsiteY27" fmla="*/ 1286328 h 6473371"/>
                <a:gd name="connsiteX28" fmla="*/ 1489530 w 5575301"/>
                <a:gd name="connsiteY28" fmla="*/ 1525814 h 6473371"/>
                <a:gd name="connsiteX29" fmla="*/ 1413330 w 5575301"/>
                <a:gd name="connsiteY29" fmla="*/ 1460499 h 6473371"/>
                <a:gd name="connsiteX30" fmla="*/ 1413330 w 5575301"/>
                <a:gd name="connsiteY30" fmla="*/ 1221014 h 6473371"/>
                <a:gd name="connsiteX31" fmla="*/ 1348015 w 5575301"/>
                <a:gd name="connsiteY31" fmla="*/ 1090385 h 6473371"/>
                <a:gd name="connsiteX32" fmla="*/ 1293587 w 5575301"/>
                <a:gd name="connsiteY32" fmla="*/ 1188357 h 6473371"/>
                <a:gd name="connsiteX33" fmla="*/ 1250044 w 5575301"/>
                <a:gd name="connsiteY33" fmla="*/ 1101271 h 6473371"/>
                <a:gd name="connsiteX34" fmla="*/ 1173844 w 5575301"/>
                <a:gd name="connsiteY34" fmla="*/ 1068614 h 6473371"/>
                <a:gd name="connsiteX35" fmla="*/ 1162958 w 5575301"/>
                <a:gd name="connsiteY35" fmla="*/ 1264557 h 6473371"/>
                <a:gd name="connsiteX36" fmla="*/ 1162958 w 5575301"/>
                <a:gd name="connsiteY36" fmla="*/ 1460499 h 6473371"/>
                <a:gd name="connsiteX37" fmla="*/ 1064987 w 5575301"/>
                <a:gd name="connsiteY37" fmla="*/ 1362528 h 6473371"/>
                <a:gd name="connsiteX38" fmla="*/ 999672 w 5575301"/>
                <a:gd name="connsiteY38" fmla="*/ 1188357 h 6473371"/>
                <a:gd name="connsiteX39" fmla="*/ 945244 w 5575301"/>
                <a:gd name="connsiteY39" fmla="*/ 1155699 h 6473371"/>
                <a:gd name="connsiteX40" fmla="*/ 934358 w 5575301"/>
                <a:gd name="connsiteY40" fmla="*/ 1297214 h 6473371"/>
                <a:gd name="connsiteX41" fmla="*/ 967015 w 5575301"/>
                <a:gd name="connsiteY41" fmla="*/ 1482271 h 6473371"/>
                <a:gd name="connsiteX42" fmla="*/ 901701 w 5575301"/>
                <a:gd name="connsiteY42" fmla="*/ 1460499 h 6473371"/>
                <a:gd name="connsiteX43" fmla="*/ 803730 w 5575301"/>
                <a:gd name="connsiteY43" fmla="*/ 1373414 h 6473371"/>
                <a:gd name="connsiteX44" fmla="*/ 705758 w 5575301"/>
                <a:gd name="connsiteY44" fmla="*/ 1275442 h 6473371"/>
                <a:gd name="connsiteX45" fmla="*/ 683987 w 5575301"/>
                <a:gd name="connsiteY45" fmla="*/ 1373414 h 6473371"/>
                <a:gd name="connsiteX46" fmla="*/ 771072 w 5575301"/>
                <a:gd name="connsiteY46" fmla="*/ 1525814 h 6473371"/>
                <a:gd name="connsiteX47" fmla="*/ 945244 w 5575301"/>
                <a:gd name="connsiteY47" fmla="*/ 1591128 h 6473371"/>
                <a:gd name="connsiteX48" fmla="*/ 977901 w 5575301"/>
                <a:gd name="connsiteY48" fmla="*/ 1710871 h 6473371"/>
                <a:gd name="connsiteX49" fmla="*/ 1043215 w 5575301"/>
                <a:gd name="connsiteY49" fmla="*/ 1841499 h 6473371"/>
                <a:gd name="connsiteX50" fmla="*/ 956130 w 5575301"/>
                <a:gd name="connsiteY50" fmla="*/ 1895928 h 6473371"/>
                <a:gd name="connsiteX51" fmla="*/ 847272 w 5575301"/>
                <a:gd name="connsiteY51" fmla="*/ 1939471 h 6473371"/>
                <a:gd name="connsiteX52" fmla="*/ 988787 w 5575301"/>
                <a:gd name="connsiteY52" fmla="*/ 2048328 h 6473371"/>
                <a:gd name="connsiteX53" fmla="*/ 1141187 w 5575301"/>
                <a:gd name="connsiteY53" fmla="*/ 2037442 h 6473371"/>
                <a:gd name="connsiteX54" fmla="*/ 1141187 w 5575301"/>
                <a:gd name="connsiteY54" fmla="*/ 2113642 h 6473371"/>
                <a:gd name="connsiteX55" fmla="*/ 1141187 w 5575301"/>
                <a:gd name="connsiteY55" fmla="*/ 2200728 h 6473371"/>
                <a:gd name="connsiteX56" fmla="*/ 1217387 w 5575301"/>
                <a:gd name="connsiteY56" fmla="*/ 2309585 h 6473371"/>
                <a:gd name="connsiteX57" fmla="*/ 1228272 w 5575301"/>
                <a:gd name="connsiteY57" fmla="*/ 2418442 h 6473371"/>
                <a:gd name="connsiteX58" fmla="*/ 1456872 w 5575301"/>
                <a:gd name="connsiteY58" fmla="*/ 2559957 h 6473371"/>
                <a:gd name="connsiteX59" fmla="*/ 1565730 w 5575301"/>
                <a:gd name="connsiteY59" fmla="*/ 2614385 h 6473371"/>
                <a:gd name="connsiteX60" fmla="*/ 1794330 w 5575301"/>
                <a:gd name="connsiteY60" fmla="*/ 2527299 h 6473371"/>
                <a:gd name="connsiteX61" fmla="*/ 1816101 w 5575301"/>
                <a:gd name="connsiteY61" fmla="*/ 2647042 h 6473371"/>
                <a:gd name="connsiteX62" fmla="*/ 1881415 w 5575301"/>
                <a:gd name="connsiteY62" fmla="*/ 2897414 h 6473371"/>
                <a:gd name="connsiteX63" fmla="*/ 1946730 w 5575301"/>
                <a:gd name="connsiteY63" fmla="*/ 3049814 h 6473371"/>
                <a:gd name="connsiteX64" fmla="*/ 1892301 w 5575301"/>
                <a:gd name="connsiteY64" fmla="*/ 3147785 h 6473371"/>
                <a:gd name="connsiteX65" fmla="*/ 1924958 w 5575301"/>
                <a:gd name="connsiteY65" fmla="*/ 3365499 h 6473371"/>
                <a:gd name="connsiteX66" fmla="*/ 1903187 w 5575301"/>
                <a:gd name="connsiteY66" fmla="*/ 3474357 h 6473371"/>
                <a:gd name="connsiteX67" fmla="*/ 1870530 w 5575301"/>
                <a:gd name="connsiteY67" fmla="*/ 3572328 h 6473371"/>
                <a:gd name="connsiteX68" fmla="*/ 1826987 w 5575301"/>
                <a:gd name="connsiteY68" fmla="*/ 3681185 h 6473371"/>
                <a:gd name="connsiteX69" fmla="*/ 1783444 w 5575301"/>
                <a:gd name="connsiteY69" fmla="*/ 3898899 h 6473371"/>
                <a:gd name="connsiteX70" fmla="*/ 1772558 w 5575301"/>
                <a:gd name="connsiteY70" fmla="*/ 4171042 h 6473371"/>
                <a:gd name="connsiteX71" fmla="*/ 1696358 w 5575301"/>
                <a:gd name="connsiteY71" fmla="*/ 4290785 h 6473371"/>
                <a:gd name="connsiteX72" fmla="*/ 1641930 w 5575301"/>
                <a:gd name="connsiteY72" fmla="*/ 4508499 h 6473371"/>
                <a:gd name="connsiteX73" fmla="*/ 1478644 w 5575301"/>
                <a:gd name="connsiteY73" fmla="*/ 4617357 h 6473371"/>
                <a:gd name="connsiteX74" fmla="*/ 1369787 w 5575301"/>
                <a:gd name="connsiteY74" fmla="*/ 4715328 h 6473371"/>
                <a:gd name="connsiteX75" fmla="*/ 1304472 w 5575301"/>
                <a:gd name="connsiteY75" fmla="*/ 4933042 h 6473371"/>
                <a:gd name="connsiteX76" fmla="*/ 1152072 w 5575301"/>
                <a:gd name="connsiteY76" fmla="*/ 5172528 h 6473371"/>
                <a:gd name="connsiteX77" fmla="*/ 1075872 w 5575301"/>
                <a:gd name="connsiteY77" fmla="*/ 5292271 h 6473371"/>
                <a:gd name="connsiteX78" fmla="*/ 1130301 w 5575301"/>
                <a:gd name="connsiteY78" fmla="*/ 5433785 h 6473371"/>
                <a:gd name="connsiteX79" fmla="*/ 1032330 w 5575301"/>
                <a:gd name="connsiteY79" fmla="*/ 5488214 h 6473371"/>
                <a:gd name="connsiteX80" fmla="*/ 923472 w 5575301"/>
                <a:gd name="connsiteY80" fmla="*/ 5553528 h 6473371"/>
                <a:gd name="connsiteX81" fmla="*/ 1054101 w 5575301"/>
                <a:gd name="connsiteY81" fmla="*/ 5618842 h 6473371"/>
                <a:gd name="connsiteX82" fmla="*/ 1119415 w 5575301"/>
                <a:gd name="connsiteY82" fmla="*/ 5695042 h 6473371"/>
                <a:gd name="connsiteX83" fmla="*/ 1021444 w 5575301"/>
                <a:gd name="connsiteY83" fmla="*/ 5727699 h 6473371"/>
                <a:gd name="connsiteX84" fmla="*/ 956130 w 5575301"/>
                <a:gd name="connsiteY84" fmla="*/ 5793014 h 6473371"/>
                <a:gd name="connsiteX85" fmla="*/ 890815 w 5575301"/>
                <a:gd name="connsiteY85" fmla="*/ 5890985 h 6473371"/>
                <a:gd name="connsiteX86" fmla="*/ 694872 w 5575301"/>
                <a:gd name="connsiteY86" fmla="*/ 5945414 h 6473371"/>
                <a:gd name="connsiteX87" fmla="*/ 379187 w 5575301"/>
                <a:gd name="connsiteY87" fmla="*/ 5967185 h 6473371"/>
                <a:gd name="connsiteX88" fmla="*/ 183244 w 5575301"/>
                <a:gd name="connsiteY88" fmla="*/ 5999842 h 6473371"/>
                <a:gd name="connsiteX89" fmla="*/ 63501 w 5575301"/>
                <a:gd name="connsiteY89" fmla="*/ 6097814 h 6473371"/>
                <a:gd name="connsiteX90" fmla="*/ 9072 w 5575301"/>
                <a:gd name="connsiteY90" fmla="*/ 6261099 h 6473371"/>
                <a:gd name="connsiteX91" fmla="*/ 117930 w 5575301"/>
                <a:gd name="connsiteY91" fmla="*/ 6293757 h 6473371"/>
                <a:gd name="connsiteX92" fmla="*/ 607787 w 5575301"/>
                <a:gd name="connsiteY92" fmla="*/ 6348185 h 6473371"/>
                <a:gd name="connsiteX93" fmla="*/ 956130 w 5575301"/>
                <a:gd name="connsiteY93" fmla="*/ 6304642 h 6473371"/>
                <a:gd name="connsiteX94" fmla="*/ 1195615 w 5575301"/>
                <a:gd name="connsiteY94" fmla="*/ 6239328 h 6473371"/>
                <a:gd name="connsiteX95" fmla="*/ 1380672 w 5575301"/>
                <a:gd name="connsiteY95" fmla="*/ 6206671 h 6473371"/>
                <a:gd name="connsiteX96" fmla="*/ 1456872 w 5575301"/>
                <a:gd name="connsiteY96" fmla="*/ 6141357 h 6473371"/>
                <a:gd name="connsiteX97" fmla="*/ 1456872 w 5575301"/>
                <a:gd name="connsiteY97" fmla="*/ 6108699 h 6473371"/>
                <a:gd name="connsiteX98" fmla="*/ 1500415 w 5575301"/>
                <a:gd name="connsiteY98" fmla="*/ 6065157 h 6473371"/>
                <a:gd name="connsiteX99" fmla="*/ 1456872 w 5575301"/>
                <a:gd name="connsiteY99" fmla="*/ 5934528 h 6473371"/>
                <a:gd name="connsiteX100" fmla="*/ 1511301 w 5575301"/>
                <a:gd name="connsiteY100" fmla="*/ 5749471 h 6473371"/>
                <a:gd name="connsiteX101" fmla="*/ 1620158 w 5575301"/>
                <a:gd name="connsiteY101" fmla="*/ 5749471 h 6473371"/>
                <a:gd name="connsiteX102" fmla="*/ 1696358 w 5575301"/>
                <a:gd name="connsiteY102" fmla="*/ 5607957 h 6473371"/>
                <a:gd name="connsiteX103" fmla="*/ 1674587 w 5575301"/>
                <a:gd name="connsiteY103" fmla="*/ 5531757 h 6473371"/>
                <a:gd name="connsiteX104" fmla="*/ 1772558 w 5575301"/>
                <a:gd name="connsiteY104" fmla="*/ 5520871 h 6473371"/>
                <a:gd name="connsiteX105" fmla="*/ 1935844 w 5575301"/>
                <a:gd name="connsiteY105" fmla="*/ 5303157 h 6473371"/>
                <a:gd name="connsiteX106" fmla="*/ 2120901 w 5575301"/>
                <a:gd name="connsiteY106" fmla="*/ 5096328 h 6473371"/>
                <a:gd name="connsiteX107" fmla="*/ 2382158 w 5575301"/>
                <a:gd name="connsiteY107" fmla="*/ 4856842 h 6473371"/>
                <a:gd name="connsiteX108" fmla="*/ 2665187 w 5575301"/>
                <a:gd name="connsiteY108" fmla="*/ 4334328 h 6473371"/>
                <a:gd name="connsiteX109" fmla="*/ 2850244 w 5575301"/>
                <a:gd name="connsiteY109" fmla="*/ 3975099 h 6473371"/>
                <a:gd name="connsiteX110" fmla="*/ 2937330 w 5575301"/>
                <a:gd name="connsiteY110" fmla="*/ 3844471 h 6473371"/>
                <a:gd name="connsiteX111" fmla="*/ 3024415 w 5575301"/>
                <a:gd name="connsiteY111" fmla="*/ 4138385 h 6473371"/>
                <a:gd name="connsiteX112" fmla="*/ 3122387 w 5575301"/>
                <a:gd name="connsiteY112" fmla="*/ 4345214 h 6473371"/>
                <a:gd name="connsiteX113" fmla="*/ 3209472 w 5575301"/>
                <a:gd name="connsiteY113" fmla="*/ 4726214 h 6473371"/>
                <a:gd name="connsiteX114" fmla="*/ 3372758 w 5575301"/>
                <a:gd name="connsiteY114" fmla="*/ 5118099 h 6473371"/>
                <a:gd name="connsiteX115" fmla="*/ 3503387 w 5575301"/>
                <a:gd name="connsiteY115" fmla="*/ 5292271 h 6473371"/>
                <a:gd name="connsiteX116" fmla="*/ 3536044 w 5575301"/>
                <a:gd name="connsiteY116" fmla="*/ 5444671 h 6473371"/>
                <a:gd name="connsiteX117" fmla="*/ 3655787 w 5575301"/>
                <a:gd name="connsiteY117" fmla="*/ 5553528 h 6473371"/>
                <a:gd name="connsiteX118" fmla="*/ 3775530 w 5575301"/>
                <a:gd name="connsiteY118" fmla="*/ 5564414 h 6473371"/>
                <a:gd name="connsiteX119" fmla="*/ 3840844 w 5575301"/>
                <a:gd name="connsiteY119" fmla="*/ 5618842 h 6473371"/>
                <a:gd name="connsiteX120" fmla="*/ 3829958 w 5575301"/>
                <a:gd name="connsiteY120" fmla="*/ 5695042 h 6473371"/>
                <a:gd name="connsiteX121" fmla="*/ 3906158 w 5575301"/>
                <a:gd name="connsiteY121" fmla="*/ 5814785 h 6473371"/>
                <a:gd name="connsiteX122" fmla="*/ 3917044 w 5575301"/>
                <a:gd name="connsiteY122" fmla="*/ 5934528 h 6473371"/>
                <a:gd name="connsiteX123" fmla="*/ 3851730 w 5575301"/>
                <a:gd name="connsiteY123" fmla="*/ 6043385 h 6473371"/>
                <a:gd name="connsiteX124" fmla="*/ 3840844 w 5575301"/>
                <a:gd name="connsiteY124" fmla="*/ 6184899 h 6473371"/>
                <a:gd name="connsiteX125" fmla="*/ 3938815 w 5575301"/>
                <a:gd name="connsiteY125" fmla="*/ 6261099 h 6473371"/>
                <a:gd name="connsiteX126" fmla="*/ 4189187 w 5575301"/>
                <a:gd name="connsiteY126" fmla="*/ 6293757 h 6473371"/>
                <a:gd name="connsiteX127" fmla="*/ 4820558 w 5575301"/>
                <a:gd name="connsiteY127" fmla="*/ 6435271 h 6473371"/>
                <a:gd name="connsiteX128" fmla="*/ 5364844 w 5575301"/>
                <a:gd name="connsiteY128" fmla="*/ 6457042 h 6473371"/>
                <a:gd name="connsiteX129" fmla="*/ 5560787 w 5575301"/>
                <a:gd name="connsiteY129" fmla="*/ 6337299 h 6473371"/>
                <a:gd name="connsiteX130" fmla="*/ 5451930 w 5575301"/>
                <a:gd name="connsiteY130" fmla="*/ 6152242 h 6473371"/>
                <a:gd name="connsiteX131" fmla="*/ 5070930 w 5575301"/>
                <a:gd name="connsiteY131" fmla="*/ 6097814 h 6473371"/>
                <a:gd name="connsiteX132" fmla="*/ 4864101 w 5575301"/>
                <a:gd name="connsiteY132" fmla="*/ 6076042 h 6473371"/>
                <a:gd name="connsiteX133" fmla="*/ 4798787 w 5575301"/>
                <a:gd name="connsiteY133" fmla="*/ 6032499 h 6473371"/>
                <a:gd name="connsiteX134" fmla="*/ 4602844 w 5575301"/>
                <a:gd name="connsiteY134" fmla="*/ 6065157 h 6473371"/>
                <a:gd name="connsiteX135" fmla="*/ 4570187 w 5575301"/>
                <a:gd name="connsiteY135" fmla="*/ 5988957 h 6473371"/>
                <a:gd name="connsiteX136" fmla="*/ 4515758 w 5575301"/>
                <a:gd name="connsiteY136" fmla="*/ 5999842 h 6473371"/>
                <a:gd name="connsiteX137" fmla="*/ 4472215 w 5575301"/>
                <a:gd name="connsiteY137" fmla="*/ 5956299 h 6473371"/>
                <a:gd name="connsiteX138" fmla="*/ 4417787 w 5575301"/>
                <a:gd name="connsiteY138" fmla="*/ 5956299 h 6473371"/>
                <a:gd name="connsiteX139" fmla="*/ 4385130 w 5575301"/>
                <a:gd name="connsiteY139" fmla="*/ 5880099 h 6473371"/>
                <a:gd name="connsiteX140" fmla="*/ 4330701 w 5575301"/>
                <a:gd name="connsiteY140" fmla="*/ 5803899 h 6473371"/>
                <a:gd name="connsiteX141" fmla="*/ 4450444 w 5575301"/>
                <a:gd name="connsiteY141" fmla="*/ 5760357 h 6473371"/>
                <a:gd name="connsiteX142" fmla="*/ 4515758 w 5575301"/>
                <a:gd name="connsiteY142" fmla="*/ 5705928 h 6473371"/>
                <a:gd name="connsiteX143" fmla="*/ 4374244 w 5575301"/>
                <a:gd name="connsiteY143" fmla="*/ 5553528 h 6473371"/>
                <a:gd name="connsiteX144" fmla="*/ 4472215 w 5575301"/>
                <a:gd name="connsiteY144" fmla="*/ 5499099 h 6473371"/>
                <a:gd name="connsiteX145" fmla="*/ 4515758 w 5575301"/>
                <a:gd name="connsiteY145" fmla="*/ 5412014 h 6473371"/>
                <a:gd name="connsiteX146" fmla="*/ 4439558 w 5575301"/>
                <a:gd name="connsiteY146" fmla="*/ 5303157 h 6473371"/>
                <a:gd name="connsiteX147" fmla="*/ 4319815 w 5575301"/>
                <a:gd name="connsiteY147" fmla="*/ 5226957 h 6473371"/>
                <a:gd name="connsiteX148" fmla="*/ 4287158 w 5575301"/>
                <a:gd name="connsiteY148" fmla="*/ 5107214 h 6473371"/>
                <a:gd name="connsiteX149" fmla="*/ 4221844 w 5575301"/>
                <a:gd name="connsiteY149" fmla="*/ 4998357 h 6473371"/>
                <a:gd name="connsiteX150" fmla="*/ 4232730 w 5575301"/>
                <a:gd name="connsiteY150" fmla="*/ 4856842 h 6473371"/>
                <a:gd name="connsiteX151" fmla="*/ 4178301 w 5575301"/>
                <a:gd name="connsiteY151" fmla="*/ 4747985 h 6473371"/>
                <a:gd name="connsiteX152" fmla="*/ 4112987 w 5575301"/>
                <a:gd name="connsiteY152" fmla="*/ 4650014 h 6473371"/>
                <a:gd name="connsiteX153" fmla="*/ 4167415 w 5575301"/>
                <a:gd name="connsiteY153" fmla="*/ 4552042 h 6473371"/>
                <a:gd name="connsiteX154" fmla="*/ 4134758 w 5575301"/>
                <a:gd name="connsiteY154" fmla="*/ 4443185 h 6473371"/>
                <a:gd name="connsiteX155" fmla="*/ 4145644 w 5575301"/>
                <a:gd name="connsiteY155" fmla="*/ 4290785 h 6473371"/>
                <a:gd name="connsiteX156" fmla="*/ 4112987 w 5575301"/>
                <a:gd name="connsiteY156" fmla="*/ 4171042 h 6473371"/>
                <a:gd name="connsiteX157" fmla="*/ 4112987 w 5575301"/>
                <a:gd name="connsiteY157" fmla="*/ 4040414 h 6473371"/>
                <a:gd name="connsiteX158" fmla="*/ 4091215 w 5575301"/>
                <a:gd name="connsiteY158" fmla="*/ 3920671 h 6473371"/>
                <a:gd name="connsiteX159" fmla="*/ 4069444 w 5575301"/>
                <a:gd name="connsiteY159" fmla="*/ 3670299 h 6473371"/>
                <a:gd name="connsiteX160" fmla="*/ 3982358 w 5575301"/>
                <a:gd name="connsiteY160" fmla="*/ 3419928 h 6473371"/>
                <a:gd name="connsiteX161" fmla="*/ 4058558 w 5575301"/>
                <a:gd name="connsiteY161" fmla="*/ 3289299 h 6473371"/>
                <a:gd name="connsiteX162" fmla="*/ 4025901 w 5575301"/>
                <a:gd name="connsiteY162" fmla="*/ 3169557 h 6473371"/>
                <a:gd name="connsiteX163" fmla="*/ 3949701 w 5575301"/>
                <a:gd name="connsiteY163" fmla="*/ 3126014 h 6473371"/>
                <a:gd name="connsiteX164" fmla="*/ 3993244 w 5575301"/>
                <a:gd name="connsiteY164" fmla="*/ 3028042 h 6473371"/>
                <a:gd name="connsiteX165" fmla="*/ 3971472 w 5575301"/>
                <a:gd name="connsiteY165" fmla="*/ 2821214 h 6473371"/>
                <a:gd name="connsiteX166" fmla="*/ 3982358 w 5575301"/>
                <a:gd name="connsiteY166" fmla="*/ 2647042 h 6473371"/>
                <a:gd name="connsiteX167" fmla="*/ 4091215 w 5575301"/>
                <a:gd name="connsiteY167" fmla="*/ 2690585 h 6473371"/>
                <a:gd name="connsiteX168" fmla="*/ 4287158 w 5575301"/>
                <a:gd name="connsiteY168" fmla="*/ 2723242 h 6473371"/>
                <a:gd name="connsiteX169" fmla="*/ 4581072 w 5575301"/>
                <a:gd name="connsiteY169" fmla="*/ 2636157 h 6473371"/>
                <a:gd name="connsiteX170" fmla="*/ 4842330 w 5575301"/>
                <a:gd name="connsiteY170" fmla="*/ 2494642 h 6473371"/>
                <a:gd name="connsiteX171" fmla="*/ 4940301 w 5575301"/>
                <a:gd name="connsiteY171" fmla="*/ 2440214 h 6473371"/>
                <a:gd name="connsiteX172" fmla="*/ 5038272 w 5575301"/>
                <a:gd name="connsiteY172" fmla="*/ 2418442 h 6473371"/>
                <a:gd name="connsiteX173" fmla="*/ 5092701 w 5575301"/>
                <a:gd name="connsiteY173" fmla="*/ 2353128 h 6473371"/>
                <a:gd name="connsiteX174" fmla="*/ 5234215 w 5575301"/>
                <a:gd name="connsiteY174" fmla="*/ 2309585 h 6473371"/>
                <a:gd name="connsiteX175" fmla="*/ 5255987 w 5575301"/>
                <a:gd name="connsiteY175" fmla="*/ 2244271 h 6473371"/>
                <a:gd name="connsiteX176" fmla="*/ 5255987 w 5575301"/>
                <a:gd name="connsiteY176" fmla="*/ 2157185 h 6473371"/>
                <a:gd name="connsiteX177" fmla="*/ 5408387 w 5575301"/>
                <a:gd name="connsiteY177" fmla="*/ 2124528 h 6473371"/>
                <a:gd name="connsiteX178" fmla="*/ 5528130 w 5575301"/>
                <a:gd name="connsiteY178" fmla="*/ 1993899 h 6473371"/>
                <a:gd name="connsiteX179" fmla="*/ 5408387 w 5575301"/>
                <a:gd name="connsiteY179" fmla="*/ 1895928 h 6473371"/>
                <a:gd name="connsiteX180" fmla="*/ 5310415 w 5575301"/>
                <a:gd name="connsiteY180" fmla="*/ 1841499 h 6473371"/>
                <a:gd name="connsiteX181" fmla="*/ 5245101 w 5575301"/>
                <a:gd name="connsiteY181" fmla="*/ 1830614 h 6473371"/>
                <a:gd name="connsiteX182" fmla="*/ 5353958 w 5575301"/>
                <a:gd name="connsiteY182" fmla="*/ 1721757 h 6473371"/>
                <a:gd name="connsiteX183" fmla="*/ 5451930 w 5575301"/>
                <a:gd name="connsiteY183" fmla="*/ 1602014 h 6473371"/>
                <a:gd name="connsiteX184" fmla="*/ 5375730 w 5575301"/>
                <a:gd name="connsiteY184" fmla="*/ 1602014 h 6473371"/>
                <a:gd name="connsiteX185" fmla="*/ 5223330 w 5575301"/>
                <a:gd name="connsiteY185" fmla="*/ 1732642 h 6473371"/>
                <a:gd name="connsiteX186" fmla="*/ 4994730 w 5575301"/>
                <a:gd name="connsiteY186" fmla="*/ 1710871 h 6473371"/>
                <a:gd name="connsiteX187" fmla="*/ 4787901 w 5575301"/>
                <a:gd name="connsiteY187" fmla="*/ 1732642 h 6473371"/>
                <a:gd name="connsiteX188" fmla="*/ 4722587 w 5575301"/>
                <a:gd name="connsiteY188" fmla="*/ 1797957 h 6473371"/>
                <a:gd name="connsiteX189" fmla="*/ 4417787 w 5575301"/>
                <a:gd name="connsiteY189" fmla="*/ 1776185 h 6473371"/>
                <a:gd name="connsiteX190" fmla="*/ 4385130 w 5575301"/>
                <a:gd name="connsiteY190" fmla="*/ 1776185 h 6473371"/>
                <a:gd name="connsiteX191" fmla="*/ 4439558 w 5575301"/>
                <a:gd name="connsiteY191" fmla="*/ 1874157 h 6473371"/>
                <a:gd name="connsiteX192" fmla="*/ 4624615 w 5575301"/>
                <a:gd name="connsiteY192" fmla="*/ 1885042 h 6473371"/>
                <a:gd name="connsiteX193" fmla="*/ 4559301 w 5575301"/>
                <a:gd name="connsiteY193" fmla="*/ 1983014 h 6473371"/>
                <a:gd name="connsiteX194" fmla="*/ 4472215 w 5575301"/>
                <a:gd name="connsiteY194" fmla="*/ 1906814 h 6473371"/>
                <a:gd name="connsiteX195" fmla="*/ 4341587 w 5575301"/>
                <a:gd name="connsiteY195" fmla="*/ 1721757 h 6473371"/>
                <a:gd name="connsiteX196" fmla="*/ 4265387 w 5575301"/>
                <a:gd name="connsiteY196" fmla="*/ 1623785 h 6473371"/>
                <a:gd name="connsiteX197" fmla="*/ 4156530 w 5575301"/>
                <a:gd name="connsiteY197" fmla="*/ 1547585 h 6473371"/>
                <a:gd name="connsiteX198" fmla="*/ 4069444 w 5575301"/>
                <a:gd name="connsiteY198" fmla="*/ 1547585 h 6473371"/>
                <a:gd name="connsiteX199" fmla="*/ 3971472 w 5575301"/>
                <a:gd name="connsiteY199" fmla="*/ 1482271 h 6473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575301" h="6473371">
                  <a:moveTo>
                    <a:pt x="3971472" y="1482271"/>
                  </a:moveTo>
                  <a:cubicBezTo>
                    <a:pt x="4016829" y="1462314"/>
                    <a:pt x="4229101" y="1471385"/>
                    <a:pt x="4341587" y="1427842"/>
                  </a:cubicBezTo>
                  <a:cubicBezTo>
                    <a:pt x="4454073" y="1384299"/>
                    <a:pt x="4584701" y="1286328"/>
                    <a:pt x="4646387" y="1221014"/>
                  </a:cubicBezTo>
                  <a:cubicBezTo>
                    <a:pt x="4708073" y="1155700"/>
                    <a:pt x="4713515" y="1083128"/>
                    <a:pt x="4711701" y="1035957"/>
                  </a:cubicBezTo>
                  <a:cubicBezTo>
                    <a:pt x="4709887" y="988786"/>
                    <a:pt x="4633687" y="961571"/>
                    <a:pt x="4635501" y="937985"/>
                  </a:cubicBezTo>
                  <a:cubicBezTo>
                    <a:pt x="4637315" y="914399"/>
                    <a:pt x="4680859" y="919842"/>
                    <a:pt x="4722587" y="894442"/>
                  </a:cubicBezTo>
                  <a:cubicBezTo>
                    <a:pt x="4764315" y="869042"/>
                    <a:pt x="4847772" y="836385"/>
                    <a:pt x="4885872" y="785585"/>
                  </a:cubicBezTo>
                  <a:cubicBezTo>
                    <a:pt x="4923972" y="734785"/>
                    <a:pt x="4972958" y="676728"/>
                    <a:pt x="4951187" y="589642"/>
                  </a:cubicBezTo>
                  <a:cubicBezTo>
                    <a:pt x="4929416" y="502556"/>
                    <a:pt x="4862287" y="351971"/>
                    <a:pt x="4755244" y="263071"/>
                  </a:cubicBezTo>
                  <a:cubicBezTo>
                    <a:pt x="4648201" y="174171"/>
                    <a:pt x="4448630" y="99785"/>
                    <a:pt x="4308930" y="56242"/>
                  </a:cubicBezTo>
                  <a:cubicBezTo>
                    <a:pt x="4169230" y="12699"/>
                    <a:pt x="4015016" y="3628"/>
                    <a:pt x="3917044" y="1814"/>
                  </a:cubicBezTo>
                  <a:cubicBezTo>
                    <a:pt x="3819073" y="0"/>
                    <a:pt x="3770087" y="25400"/>
                    <a:pt x="3721101" y="45357"/>
                  </a:cubicBezTo>
                  <a:cubicBezTo>
                    <a:pt x="3672115" y="65314"/>
                    <a:pt x="3664859" y="117928"/>
                    <a:pt x="3623130" y="121557"/>
                  </a:cubicBezTo>
                  <a:cubicBezTo>
                    <a:pt x="3581401" y="125186"/>
                    <a:pt x="3546930" y="83457"/>
                    <a:pt x="3470730" y="67128"/>
                  </a:cubicBezTo>
                  <a:cubicBezTo>
                    <a:pt x="3394530" y="50799"/>
                    <a:pt x="3256644" y="16328"/>
                    <a:pt x="3165930" y="23585"/>
                  </a:cubicBezTo>
                  <a:cubicBezTo>
                    <a:pt x="3075216" y="30842"/>
                    <a:pt x="3006273" y="48985"/>
                    <a:pt x="2926444" y="110671"/>
                  </a:cubicBezTo>
                  <a:cubicBezTo>
                    <a:pt x="2846615" y="172357"/>
                    <a:pt x="2732315" y="284842"/>
                    <a:pt x="2686958" y="393699"/>
                  </a:cubicBezTo>
                  <a:cubicBezTo>
                    <a:pt x="2641601" y="502556"/>
                    <a:pt x="2636158" y="662214"/>
                    <a:pt x="2654301" y="763814"/>
                  </a:cubicBezTo>
                  <a:cubicBezTo>
                    <a:pt x="2672444" y="865414"/>
                    <a:pt x="2795815" y="1003299"/>
                    <a:pt x="2795815" y="1003299"/>
                  </a:cubicBezTo>
                  <a:lnTo>
                    <a:pt x="2795815" y="1003299"/>
                  </a:lnTo>
                  <a:cubicBezTo>
                    <a:pt x="2783115" y="1021442"/>
                    <a:pt x="2764972" y="1075871"/>
                    <a:pt x="2719615" y="1112157"/>
                  </a:cubicBezTo>
                  <a:cubicBezTo>
                    <a:pt x="2674258" y="1148443"/>
                    <a:pt x="2608943" y="1191985"/>
                    <a:pt x="2523672" y="1221014"/>
                  </a:cubicBezTo>
                  <a:cubicBezTo>
                    <a:pt x="2438401" y="1250043"/>
                    <a:pt x="2315030" y="1271814"/>
                    <a:pt x="2207987" y="1286328"/>
                  </a:cubicBezTo>
                  <a:cubicBezTo>
                    <a:pt x="2100944" y="1300842"/>
                    <a:pt x="1961244" y="1300842"/>
                    <a:pt x="1881415" y="1308099"/>
                  </a:cubicBezTo>
                  <a:cubicBezTo>
                    <a:pt x="1801586" y="1315356"/>
                    <a:pt x="1768929" y="1309914"/>
                    <a:pt x="1729015" y="1329871"/>
                  </a:cubicBezTo>
                  <a:cubicBezTo>
                    <a:pt x="1689101" y="1349828"/>
                    <a:pt x="1660073" y="1426028"/>
                    <a:pt x="1641930" y="1427842"/>
                  </a:cubicBezTo>
                  <a:cubicBezTo>
                    <a:pt x="1623787" y="1429656"/>
                    <a:pt x="1636487" y="1364343"/>
                    <a:pt x="1620158" y="1340757"/>
                  </a:cubicBezTo>
                  <a:cubicBezTo>
                    <a:pt x="1603829" y="1317171"/>
                    <a:pt x="1565729" y="1255485"/>
                    <a:pt x="1543958" y="1286328"/>
                  </a:cubicBezTo>
                  <a:cubicBezTo>
                    <a:pt x="1522187" y="1317171"/>
                    <a:pt x="1511301" y="1496786"/>
                    <a:pt x="1489530" y="1525814"/>
                  </a:cubicBezTo>
                  <a:cubicBezTo>
                    <a:pt x="1467759" y="1554842"/>
                    <a:pt x="1426030" y="1511299"/>
                    <a:pt x="1413330" y="1460499"/>
                  </a:cubicBezTo>
                  <a:cubicBezTo>
                    <a:pt x="1400630" y="1409699"/>
                    <a:pt x="1424216" y="1282700"/>
                    <a:pt x="1413330" y="1221014"/>
                  </a:cubicBezTo>
                  <a:cubicBezTo>
                    <a:pt x="1402444" y="1159328"/>
                    <a:pt x="1367972" y="1095828"/>
                    <a:pt x="1348015" y="1090385"/>
                  </a:cubicBezTo>
                  <a:cubicBezTo>
                    <a:pt x="1328058" y="1084942"/>
                    <a:pt x="1309915" y="1186543"/>
                    <a:pt x="1293587" y="1188357"/>
                  </a:cubicBezTo>
                  <a:cubicBezTo>
                    <a:pt x="1277259" y="1190171"/>
                    <a:pt x="1270001" y="1121228"/>
                    <a:pt x="1250044" y="1101271"/>
                  </a:cubicBezTo>
                  <a:cubicBezTo>
                    <a:pt x="1230087" y="1081314"/>
                    <a:pt x="1188358" y="1041400"/>
                    <a:pt x="1173844" y="1068614"/>
                  </a:cubicBezTo>
                  <a:cubicBezTo>
                    <a:pt x="1159330" y="1095828"/>
                    <a:pt x="1164772" y="1199243"/>
                    <a:pt x="1162958" y="1264557"/>
                  </a:cubicBezTo>
                  <a:cubicBezTo>
                    <a:pt x="1161144" y="1329871"/>
                    <a:pt x="1179286" y="1444171"/>
                    <a:pt x="1162958" y="1460499"/>
                  </a:cubicBezTo>
                  <a:cubicBezTo>
                    <a:pt x="1146630" y="1476827"/>
                    <a:pt x="1092201" y="1407885"/>
                    <a:pt x="1064987" y="1362528"/>
                  </a:cubicBezTo>
                  <a:cubicBezTo>
                    <a:pt x="1037773" y="1317171"/>
                    <a:pt x="1019629" y="1222828"/>
                    <a:pt x="999672" y="1188357"/>
                  </a:cubicBezTo>
                  <a:cubicBezTo>
                    <a:pt x="979715" y="1153886"/>
                    <a:pt x="956130" y="1137556"/>
                    <a:pt x="945244" y="1155699"/>
                  </a:cubicBezTo>
                  <a:cubicBezTo>
                    <a:pt x="934358" y="1173842"/>
                    <a:pt x="930730" y="1242785"/>
                    <a:pt x="934358" y="1297214"/>
                  </a:cubicBezTo>
                  <a:cubicBezTo>
                    <a:pt x="937986" y="1351643"/>
                    <a:pt x="972458" y="1455057"/>
                    <a:pt x="967015" y="1482271"/>
                  </a:cubicBezTo>
                  <a:cubicBezTo>
                    <a:pt x="961572" y="1509485"/>
                    <a:pt x="928915" y="1478642"/>
                    <a:pt x="901701" y="1460499"/>
                  </a:cubicBezTo>
                  <a:cubicBezTo>
                    <a:pt x="874487" y="1442356"/>
                    <a:pt x="836387" y="1404257"/>
                    <a:pt x="803730" y="1373414"/>
                  </a:cubicBezTo>
                  <a:cubicBezTo>
                    <a:pt x="771073" y="1342571"/>
                    <a:pt x="725715" y="1275442"/>
                    <a:pt x="705758" y="1275442"/>
                  </a:cubicBezTo>
                  <a:cubicBezTo>
                    <a:pt x="685801" y="1275442"/>
                    <a:pt x="673101" y="1331685"/>
                    <a:pt x="683987" y="1373414"/>
                  </a:cubicBezTo>
                  <a:cubicBezTo>
                    <a:pt x="694873" y="1415143"/>
                    <a:pt x="727529" y="1489528"/>
                    <a:pt x="771072" y="1525814"/>
                  </a:cubicBezTo>
                  <a:cubicBezTo>
                    <a:pt x="814615" y="1562100"/>
                    <a:pt x="910773" y="1560285"/>
                    <a:pt x="945244" y="1591128"/>
                  </a:cubicBezTo>
                  <a:cubicBezTo>
                    <a:pt x="979715" y="1621971"/>
                    <a:pt x="961573" y="1669143"/>
                    <a:pt x="977901" y="1710871"/>
                  </a:cubicBezTo>
                  <a:cubicBezTo>
                    <a:pt x="994229" y="1752599"/>
                    <a:pt x="1046844" y="1810656"/>
                    <a:pt x="1043215" y="1841499"/>
                  </a:cubicBezTo>
                  <a:cubicBezTo>
                    <a:pt x="1039586" y="1872342"/>
                    <a:pt x="988787" y="1879599"/>
                    <a:pt x="956130" y="1895928"/>
                  </a:cubicBezTo>
                  <a:cubicBezTo>
                    <a:pt x="923473" y="1912257"/>
                    <a:pt x="841829" y="1914071"/>
                    <a:pt x="847272" y="1939471"/>
                  </a:cubicBezTo>
                  <a:cubicBezTo>
                    <a:pt x="852715" y="1964871"/>
                    <a:pt x="939801" y="2032000"/>
                    <a:pt x="988787" y="2048328"/>
                  </a:cubicBezTo>
                  <a:cubicBezTo>
                    <a:pt x="1037773" y="2064656"/>
                    <a:pt x="1115787" y="2026556"/>
                    <a:pt x="1141187" y="2037442"/>
                  </a:cubicBezTo>
                  <a:cubicBezTo>
                    <a:pt x="1166587" y="2048328"/>
                    <a:pt x="1141187" y="2113642"/>
                    <a:pt x="1141187" y="2113642"/>
                  </a:cubicBezTo>
                  <a:cubicBezTo>
                    <a:pt x="1141187" y="2140856"/>
                    <a:pt x="1128487" y="2168071"/>
                    <a:pt x="1141187" y="2200728"/>
                  </a:cubicBezTo>
                  <a:cubicBezTo>
                    <a:pt x="1153887" y="2233385"/>
                    <a:pt x="1202873" y="2273300"/>
                    <a:pt x="1217387" y="2309585"/>
                  </a:cubicBezTo>
                  <a:cubicBezTo>
                    <a:pt x="1231901" y="2345870"/>
                    <a:pt x="1188358" y="2376713"/>
                    <a:pt x="1228272" y="2418442"/>
                  </a:cubicBezTo>
                  <a:cubicBezTo>
                    <a:pt x="1268186" y="2460171"/>
                    <a:pt x="1400629" y="2527300"/>
                    <a:pt x="1456872" y="2559957"/>
                  </a:cubicBezTo>
                  <a:cubicBezTo>
                    <a:pt x="1513115" y="2592614"/>
                    <a:pt x="1509487" y="2619828"/>
                    <a:pt x="1565730" y="2614385"/>
                  </a:cubicBezTo>
                  <a:cubicBezTo>
                    <a:pt x="1621973" y="2608942"/>
                    <a:pt x="1752601" y="2521856"/>
                    <a:pt x="1794330" y="2527299"/>
                  </a:cubicBezTo>
                  <a:cubicBezTo>
                    <a:pt x="1836059" y="2532742"/>
                    <a:pt x="1801587" y="2585356"/>
                    <a:pt x="1816101" y="2647042"/>
                  </a:cubicBezTo>
                  <a:cubicBezTo>
                    <a:pt x="1830615" y="2708728"/>
                    <a:pt x="1859644" y="2830286"/>
                    <a:pt x="1881415" y="2897414"/>
                  </a:cubicBezTo>
                  <a:cubicBezTo>
                    <a:pt x="1903186" y="2964542"/>
                    <a:pt x="1944916" y="3008086"/>
                    <a:pt x="1946730" y="3049814"/>
                  </a:cubicBezTo>
                  <a:cubicBezTo>
                    <a:pt x="1948544" y="3091542"/>
                    <a:pt x="1895930" y="3095171"/>
                    <a:pt x="1892301" y="3147785"/>
                  </a:cubicBezTo>
                  <a:cubicBezTo>
                    <a:pt x="1888672" y="3200399"/>
                    <a:pt x="1923144" y="3311070"/>
                    <a:pt x="1924958" y="3365499"/>
                  </a:cubicBezTo>
                  <a:cubicBezTo>
                    <a:pt x="1926772" y="3419928"/>
                    <a:pt x="1912258" y="3439886"/>
                    <a:pt x="1903187" y="3474357"/>
                  </a:cubicBezTo>
                  <a:cubicBezTo>
                    <a:pt x="1894116" y="3508829"/>
                    <a:pt x="1883230" y="3537857"/>
                    <a:pt x="1870530" y="3572328"/>
                  </a:cubicBezTo>
                  <a:cubicBezTo>
                    <a:pt x="1857830" y="3606799"/>
                    <a:pt x="1841501" y="3626756"/>
                    <a:pt x="1826987" y="3681185"/>
                  </a:cubicBezTo>
                  <a:cubicBezTo>
                    <a:pt x="1812473" y="3735614"/>
                    <a:pt x="1792516" y="3817256"/>
                    <a:pt x="1783444" y="3898899"/>
                  </a:cubicBezTo>
                  <a:cubicBezTo>
                    <a:pt x="1774373" y="3980542"/>
                    <a:pt x="1787072" y="4105728"/>
                    <a:pt x="1772558" y="4171042"/>
                  </a:cubicBezTo>
                  <a:cubicBezTo>
                    <a:pt x="1758044" y="4236356"/>
                    <a:pt x="1718129" y="4234542"/>
                    <a:pt x="1696358" y="4290785"/>
                  </a:cubicBezTo>
                  <a:cubicBezTo>
                    <a:pt x="1674587" y="4347028"/>
                    <a:pt x="1678216" y="4454070"/>
                    <a:pt x="1641930" y="4508499"/>
                  </a:cubicBezTo>
                  <a:cubicBezTo>
                    <a:pt x="1605644" y="4562928"/>
                    <a:pt x="1524001" y="4582886"/>
                    <a:pt x="1478644" y="4617357"/>
                  </a:cubicBezTo>
                  <a:cubicBezTo>
                    <a:pt x="1433287" y="4651828"/>
                    <a:pt x="1398816" y="4662714"/>
                    <a:pt x="1369787" y="4715328"/>
                  </a:cubicBezTo>
                  <a:cubicBezTo>
                    <a:pt x="1340758" y="4767942"/>
                    <a:pt x="1340758" y="4856842"/>
                    <a:pt x="1304472" y="4933042"/>
                  </a:cubicBezTo>
                  <a:cubicBezTo>
                    <a:pt x="1268186" y="5009242"/>
                    <a:pt x="1152072" y="5172528"/>
                    <a:pt x="1152072" y="5172528"/>
                  </a:cubicBezTo>
                  <a:cubicBezTo>
                    <a:pt x="1113972" y="5232400"/>
                    <a:pt x="1079500" y="5248728"/>
                    <a:pt x="1075872" y="5292271"/>
                  </a:cubicBezTo>
                  <a:cubicBezTo>
                    <a:pt x="1072244" y="5335814"/>
                    <a:pt x="1137558" y="5401128"/>
                    <a:pt x="1130301" y="5433785"/>
                  </a:cubicBezTo>
                  <a:cubicBezTo>
                    <a:pt x="1123044" y="5466442"/>
                    <a:pt x="1066801" y="5468257"/>
                    <a:pt x="1032330" y="5488214"/>
                  </a:cubicBezTo>
                  <a:cubicBezTo>
                    <a:pt x="997859" y="5508171"/>
                    <a:pt x="919844" y="5531757"/>
                    <a:pt x="923472" y="5553528"/>
                  </a:cubicBezTo>
                  <a:cubicBezTo>
                    <a:pt x="927100" y="5575299"/>
                    <a:pt x="1021444" y="5595256"/>
                    <a:pt x="1054101" y="5618842"/>
                  </a:cubicBezTo>
                  <a:cubicBezTo>
                    <a:pt x="1086758" y="5642428"/>
                    <a:pt x="1124858" y="5676899"/>
                    <a:pt x="1119415" y="5695042"/>
                  </a:cubicBezTo>
                  <a:cubicBezTo>
                    <a:pt x="1113972" y="5713185"/>
                    <a:pt x="1048658" y="5711370"/>
                    <a:pt x="1021444" y="5727699"/>
                  </a:cubicBezTo>
                  <a:cubicBezTo>
                    <a:pt x="994230" y="5744028"/>
                    <a:pt x="977901" y="5765800"/>
                    <a:pt x="956130" y="5793014"/>
                  </a:cubicBezTo>
                  <a:cubicBezTo>
                    <a:pt x="934359" y="5820228"/>
                    <a:pt x="934358" y="5865585"/>
                    <a:pt x="890815" y="5890985"/>
                  </a:cubicBezTo>
                  <a:cubicBezTo>
                    <a:pt x="847272" y="5916385"/>
                    <a:pt x="780143" y="5932714"/>
                    <a:pt x="694872" y="5945414"/>
                  </a:cubicBezTo>
                  <a:cubicBezTo>
                    <a:pt x="609601" y="5958114"/>
                    <a:pt x="464458" y="5958114"/>
                    <a:pt x="379187" y="5967185"/>
                  </a:cubicBezTo>
                  <a:cubicBezTo>
                    <a:pt x="293916" y="5976256"/>
                    <a:pt x="235858" y="5978071"/>
                    <a:pt x="183244" y="5999842"/>
                  </a:cubicBezTo>
                  <a:cubicBezTo>
                    <a:pt x="130630" y="6021613"/>
                    <a:pt x="92530" y="6054271"/>
                    <a:pt x="63501" y="6097814"/>
                  </a:cubicBezTo>
                  <a:cubicBezTo>
                    <a:pt x="34472" y="6141357"/>
                    <a:pt x="0" y="6228442"/>
                    <a:pt x="9072" y="6261099"/>
                  </a:cubicBezTo>
                  <a:cubicBezTo>
                    <a:pt x="18144" y="6293756"/>
                    <a:pt x="18144" y="6279243"/>
                    <a:pt x="117930" y="6293757"/>
                  </a:cubicBezTo>
                  <a:cubicBezTo>
                    <a:pt x="217716" y="6308271"/>
                    <a:pt x="468087" y="6346371"/>
                    <a:pt x="607787" y="6348185"/>
                  </a:cubicBezTo>
                  <a:cubicBezTo>
                    <a:pt x="747487" y="6349999"/>
                    <a:pt x="858159" y="6322785"/>
                    <a:pt x="956130" y="6304642"/>
                  </a:cubicBezTo>
                  <a:cubicBezTo>
                    <a:pt x="1054101" y="6286499"/>
                    <a:pt x="1124858" y="6255656"/>
                    <a:pt x="1195615" y="6239328"/>
                  </a:cubicBezTo>
                  <a:cubicBezTo>
                    <a:pt x="1266372" y="6223000"/>
                    <a:pt x="1337129" y="6223000"/>
                    <a:pt x="1380672" y="6206671"/>
                  </a:cubicBezTo>
                  <a:cubicBezTo>
                    <a:pt x="1424215" y="6190342"/>
                    <a:pt x="1444172" y="6157686"/>
                    <a:pt x="1456872" y="6141357"/>
                  </a:cubicBezTo>
                  <a:cubicBezTo>
                    <a:pt x="1469572" y="6125028"/>
                    <a:pt x="1449615" y="6121399"/>
                    <a:pt x="1456872" y="6108699"/>
                  </a:cubicBezTo>
                  <a:cubicBezTo>
                    <a:pt x="1464129" y="6095999"/>
                    <a:pt x="1500415" y="6094185"/>
                    <a:pt x="1500415" y="6065157"/>
                  </a:cubicBezTo>
                  <a:cubicBezTo>
                    <a:pt x="1500415" y="6036129"/>
                    <a:pt x="1455058" y="5987142"/>
                    <a:pt x="1456872" y="5934528"/>
                  </a:cubicBezTo>
                  <a:cubicBezTo>
                    <a:pt x="1458686" y="5881914"/>
                    <a:pt x="1484087" y="5780314"/>
                    <a:pt x="1511301" y="5749471"/>
                  </a:cubicBezTo>
                  <a:cubicBezTo>
                    <a:pt x="1538515" y="5718628"/>
                    <a:pt x="1589315" y="5773057"/>
                    <a:pt x="1620158" y="5749471"/>
                  </a:cubicBezTo>
                  <a:cubicBezTo>
                    <a:pt x="1651001" y="5725885"/>
                    <a:pt x="1687287" y="5644243"/>
                    <a:pt x="1696358" y="5607957"/>
                  </a:cubicBezTo>
                  <a:cubicBezTo>
                    <a:pt x="1705429" y="5571671"/>
                    <a:pt x="1661887" y="5546271"/>
                    <a:pt x="1674587" y="5531757"/>
                  </a:cubicBezTo>
                  <a:cubicBezTo>
                    <a:pt x="1687287" y="5517243"/>
                    <a:pt x="1729015" y="5558971"/>
                    <a:pt x="1772558" y="5520871"/>
                  </a:cubicBezTo>
                  <a:cubicBezTo>
                    <a:pt x="1816101" y="5482771"/>
                    <a:pt x="1877787" y="5373914"/>
                    <a:pt x="1935844" y="5303157"/>
                  </a:cubicBezTo>
                  <a:cubicBezTo>
                    <a:pt x="1993901" y="5232400"/>
                    <a:pt x="2046515" y="5170714"/>
                    <a:pt x="2120901" y="5096328"/>
                  </a:cubicBezTo>
                  <a:cubicBezTo>
                    <a:pt x="2195287" y="5021942"/>
                    <a:pt x="2291444" y="4983842"/>
                    <a:pt x="2382158" y="4856842"/>
                  </a:cubicBezTo>
                  <a:cubicBezTo>
                    <a:pt x="2472872" y="4729842"/>
                    <a:pt x="2587173" y="4481285"/>
                    <a:pt x="2665187" y="4334328"/>
                  </a:cubicBezTo>
                  <a:cubicBezTo>
                    <a:pt x="2743201" y="4187371"/>
                    <a:pt x="2804887" y="4056742"/>
                    <a:pt x="2850244" y="3975099"/>
                  </a:cubicBezTo>
                  <a:cubicBezTo>
                    <a:pt x="2895601" y="3893456"/>
                    <a:pt x="2908302" y="3817257"/>
                    <a:pt x="2937330" y="3844471"/>
                  </a:cubicBezTo>
                  <a:cubicBezTo>
                    <a:pt x="2966358" y="3871685"/>
                    <a:pt x="2993572" y="4054928"/>
                    <a:pt x="3024415" y="4138385"/>
                  </a:cubicBezTo>
                  <a:cubicBezTo>
                    <a:pt x="3055258" y="4221842"/>
                    <a:pt x="3091544" y="4247243"/>
                    <a:pt x="3122387" y="4345214"/>
                  </a:cubicBezTo>
                  <a:cubicBezTo>
                    <a:pt x="3153230" y="4443185"/>
                    <a:pt x="3167744" y="4597400"/>
                    <a:pt x="3209472" y="4726214"/>
                  </a:cubicBezTo>
                  <a:cubicBezTo>
                    <a:pt x="3251200" y="4855028"/>
                    <a:pt x="3323772" y="5023756"/>
                    <a:pt x="3372758" y="5118099"/>
                  </a:cubicBezTo>
                  <a:cubicBezTo>
                    <a:pt x="3421744" y="5212442"/>
                    <a:pt x="3476173" y="5237842"/>
                    <a:pt x="3503387" y="5292271"/>
                  </a:cubicBezTo>
                  <a:cubicBezTo>
                    <a:pt x="3530601" y="5346700"/>
                    <a:pt x="3510644" y="5401128"/>
                    <a:pt x="3536044" y="5444671"/>
                  </a:cubicBezTo>
                  <a:cubicBezTo>
                    <a:pt x="3561444" y="5488214"/>
                    <a:pt x="3615873" y="5533571"/>
                    <a:pt x="3655787" y="5553528"/>
                  </a:cubicBezTo>
                  <a:cubicBezTo>
                    <a:pt x="3695701" y="5573485"/>
                    <a:pt x="3744687" y="5553528"/>
                    <a:pt x="3775530" y="5564414"/>
                  </a:cubicBezTo>
                  <a:cubicBezTo>
                    <a:pt x="3806373" y="5575300"/>
                    <a:pt x="3831773" y="5597071"/>
                    <a:pt x="3840844" y="5618842"/>
                  </a:cubicBezTo>
                  <a:cubicBezTo>
                    <a:pt x="3849915" y="5640613"/>
                    <a:pt x="3819072" y="5662385"/>
                    <a:pt x="3829958" y="5695042"/>
                  </a:cubicBezTo>
                  <a:cubicBezTo>
                    <a:pt x="3840844" y="5727699"/>
                    <a:pt x="3891644" y="5774871"/>
                    <a:pt x="3906158" y="5814785"/>
                  </a:cubicBezTo>
                  <a:cubicBezTo>
                    <a:pt x="3920672" y="5854699"/>
                    <a:pt x="3926115" y="5896428"/>
                    <a:pt x="3917044" y="5934528"/>
                  </a:cubicBezTo>
                  <a:cubicBezTo>
                    <a:pt x="3907973" y="5972628"/>
                    <a:pt x="3864430" y="6001657"/>
                    <a:pt x="3851730" y="6043385"/>
                  </a:cubicBezTo>
                  <a:cubicBezTo>
                    <a:pt x="3839030" y="6085113"/>
                    <a:pt x="3826330" y="6148614"/>
                    <a:pt x="3840844" y="6184899"/>
                  </a:cubicBezTo>
                  <a:cubicBezTo>
                    <a:pt x="3855358" y="6221184"/>
                    <a:pt x="3880758" y="6242956"/>
                    <a:pt x="3938815" y="6261099"/>
                  </a:cubicBezTo>
                  <a:cubicBezTo>
                    <a:pt x="3996872" y="6279242"/>
                    <a:pt x="4042230" y="6264728"/>
                    <a:pt x="4189187" y="6293757"/>
                  </a:cubicBezTo>
                  <a:cubicBezTo>
                    <a:pt x="4336144" y="6322786"/>
                    <a:pt x="4624615" y="6408057"/>
                    <a:pt x="4820558" y="6435271"/>
                  </a:cubicBezTo>
                  <a:cubicBezTo>
                    <a:pt x="5016501" y="6462485"/>
                    <a:pt x="5241473" y="6473371"/>
                    <a:pt x="5364844" y="6457042"/>
                  </a:cubicBezTo>
                  <a:cubicBezTo>
                    <a:pt x="5488215" y="6440713"/>
                    <a:pt x="5546273" y="6388099"/>
                    <a:pt x="5560787" y="6337299"/>
                  </a:cubicBezTo>
                  <a:cubicBezTo>
                    <a:pt x="5575301" y="6286499"/>
                    <a:pt x="5533573" y="6192156"/>
                    <a:pt x="5451930" y="6152242"/>
                  </a:cubicBezTo>
                  <a:cubicBezTo>
                    <a:pt x="5370287" y="6112328"/>
                    <a:pt x="5168901" y="6110514"/>
                    <a:pt x="5070930" y="6097814"/>
                  </a:cubicBezTo>
                  <a:cubicBezTo>
                    <a:pt x="4972959" y="6085114"/>
                    <a:pt x="4909458" y="6086928"/>
                    <a:pt x="4864101" y="6076042"/>
                  </a:cubicBezTo>
                  <a:cubicBezTo>
                    <a:pt x="4818744" y="6065156"/>
                    <a:pt x="4842330" y="6034313"/>
                    <a:pt x="4798787" y="6032499"/>
                  </a:cubicBezTo>
                  <a:cubicBezTo>
                    <a:pt x="4755244" y="6030685"/>
                    <a:pt x="4640944" y="6072414"/>
                    <a:pt x="4602844" y="6065157"/>
                  </a:cubicBezTo>
                  <a:cubicBezTo>
                    <a:pt x="4564744" y="6057900"/>
                    <a:pt x="4584701" y="5999843"/>
                    <a:pt x="4570187" y="5988957"/>
                  </a:cubicBezTo>
                  <a:cubicBezTo>
                    <a:pt x="4555673" y="5978071"/>
                    <a:pt x="4532086" y="6005285"/>
                    <a:pt x="4515758" y="5999842"/>
                  </a:cubicBezTo>
                  <a:cubicBezTo>
                    <a:pt x="4499430" y="5994399"/>
                    <a:pt x="4488544" y="5963556"/>
                    <a:pt x="4472215" y="5956299"/>
                  </a:cubicBezTo>
                  <a:cubicBezTo>
                    <a:pt x="4455887" y="5949042"/>
                    <a:pt x="4432301" y="5968999"/>
                    <a:pt x="4417787" y="5956299"/>
                  </a:cubicBezTo>
                  <a:cubicBezTo>
                    <a:pt x="4403273" y="5943599"/>
                    <a:pt x="4399644" y="5905499"/>
                    <a:pt x="4385130" y="5880099"/>
                  </a:cubicBezTo>
                  <a:cubicBezTo>
                    <a:pt x="4370616" y="5854699"/>
                    <a:pt x="4319815" y="5823856"/>
                    <a:pt x="4330701" y="5803899"/>
                  </a:cubicBezTo>
                  <a:cubicBezTo>
                    <a:pt x="4341587" y="5783942"/>
                    <a:pt x="4419601" y="5776686"/>
                    <a:pt x="4450444" y="5760357"/>
                  </a:cubicBezTo>
                  <a:cubicBezTo>
                    <a:pt x="4481287" y="5744029"/>
                    <a:pt x="4528458" y="5740400"/>
                    <a:pt x="4515758" y="5705928"/>
                  </a:cubicBezTo>
                  <a:cubicBezTo>
                    <a:pt x="4503058" y="5671457"/>
                    <a:pt x="4381501" y="5587999"/>
                    <a:pt x="4374244" y="5553528"/>
                  </a:cubicBezTo>
                  <a:cubicBezTo>
                    <a:pt x="4366987" y="5519057"/>
                    <a:pt x="4448629" y="5522685"/>
                    <a:pt x="4472215" y="5499099"/>
                  </a:cubicBezTo>
                  <a:cubicBezTo>
                    <a:pt x="4495801" y="5475513"/>
                    <a:pt x="4521201" y="5444671"/>
                    <a:pt x="4515758" y="5412014"/>
                  </a:cubicBezTo>
                  <a:cubicBezTo>
                    <a:pt x="4510315" y="5379357"/>
                    <a:pt x="4472215" y="5334000"/>
                    <a:pt x="4439558" y="5303157"/>
                  </a:cubicBezTo>
                  <a:cubicBezTo>
                    <a:pt x="4406901" y="5272314"/>
                    <a:pt x="4345215" y="5259614"/>
                    <a:pt x="4319815" y="5226957"/>
                  </a:cubicBezTo>
                  <a:cubicBezTo>
                    <a:pt x="4294415" y="5194300"/>
                    <a:pt x="4303486" y="5145314"/>
                    <a:pt x="4287158" y="5107214"/>
                  </a:cubicBezTo>
                  <a:cubicBezTo>
                    <a:pt x="4270830" y="5069114"/>
                    <a:pt x="4230915" y="5040086"/>
                    <a:pt x="4221844" y="4998357"/>
                  </a:cubicBezTo>
                  <a:cubicBezTo>
                    <a:pt x="4212773" y="4956628"/>
                    <a:pt x="4239987" y="4898571"/>
                    <a:pt x="4232730" y="4856842"/>
                  </a:cubicBezTo>
                  <a:cubicBezTo>
                    <a:pt x="4225473" y="4815113"/>
                    <a:pt x="4198258" y="4782456"/>
                    <a:pt x="4178301" y="4747985"/>
                  </a:cubicBezTo>
                  <a:cubicBezTo>
                    <a:pt x="4158344" y="4713514"/>
                    <a:pt x="4114801" y="4682671"/>
                    <a:pt x="4112987" y="4650014"/>
                  </a:cubicBezTo>
                  <a:cubicBezTo>
                    <a:pt x="4111173" y="4617357"/>
                    <a:pt x="4163787" y="4586513"/>
                    <a:pt x="4167415" y="4552042"/>
                  </a:cubicBezTo>
                  <a:cubicBezTo>
                    <a:pt x="4171043" y="4517571"/>
                    <a:pt x="4138386" y="4486728"/>
                    <a:pt x="4134758" y="4443185"/>
                  </a:cubicBezTo>
                  <a:cubicBezTo>
                    <a:pt x="4131130" y="4399642"/>
                    <a:pt x="4149273" y="4336142"/>
                    <a:pt x="4145644" y="4290785"/>
                  </a:cubicBezTo>
                  <a:cubicBezTo>
                    <a:pt x="4142016" y="4245428"/>
                    <a:pt x="4118430" y="4212771"/>
                    <a:pt x="4112987" y="4171042"/>
                  </a:cubicBezTo>
                  <a:cubicBezTo>
                    <a:pt x="4107544" y="4129313"/>
                    <a:pt x="4116616" y="4082143"/>
                    <a:pt x="4112987" y="4040414"/>
                  </a:cubicBezTo>
                  <a:cubicBezTo>
                    <a:pt x="4109358" y="3998685"/>
                    <a:pt x="4098472" y="3982357"/>
                    <a:pt x="4091215" y="3920671"/>
                  </a:cubicBezTo>
                  <a:cubicBezTo>
                    <a:pt x="4083958" y="3858985"/>
                    <a:pt x="4087587" y="3753756"/>
                    <a:pt x="4069444" y="3670299"/>
                  </a:cubicBezTo>
                  <a:cubicBezTo>
                    <a:pt x="4051301" y="3586842"/>
                    <a:pt x="3984172" y="3483428"/>
                    <a:pt x="3982358" y="3419928"/>
                  </a:cubicBezTo>
                  <a:cubicBezTo>
                    <a:pt x="3980544" y="3356428"/>
                    <a:pt x="4051301" y="3331028"/>
                    <a:pt x="4058558" y="3289299"/>
                  </a:cubicBezTo>
                  <a:cubicBezTo>
                    <a:pt x="4065815" y="3247571"/>
                    <a:pt x="4044044" y="3196771"/>
                    <a:pt x="4025901" y="3169557"/>
                  </a:cubicBezTo>
                  <a:cubicBezTo>
                    <a:pt x="4007758" y="3142343"/>
                    <a:pt x="3955144" y="3149600"/>
                    <a:pt x="3949701" y="3126014"/>
                  </a:cubicBezTo>
                  <a:cubicBezTo>
                    <a:pt x="3944258" y="3102428"/>
                    <a:pt x="3989616" y="3078842"/>
                    <a:pt x="3993244" y="3028042"/>
                  </a:cubicBezTo>
                  <a:cubicBezTo>
                    <a:pt x="3996872" y="2977242"/>
                    <a:pt x="3973286" y="2884714"/>
                    <a:pt x="3971472" y="2821214"/>
                  </a:cubicBezTo>
                  <a:cubicBezTo>
                    <a:pt x="3969658" y="2757714"/>
                    <a:pt x="3962401" y="2668814"/>
                    <a:pt x="3982358" y="2647042"/>
                  </a:cubicBezTo>
                  <a:cubicBezTo>
                    <a:pt x="4002315" y="2625270"/>
                    <a:pt x="4040415" y="2677885"/>
                    <a:pt x="4091215" y="2690585"/>
                  </a:cubicBezTo>
                  <a:cubicBezTo>
                    <a:pt x="4142015" y="2703285"/>
                    <a:pt x="4205515" y="2732313"/>
                    <a:pt x="4287158" y="2723242"/>
                  </a:cubicBezTo>
                  <a:cubicBezTo>
                    <a:pt x="4368801" y="2714171"/>
                    <a:pt x="4488543" y="2674257"/>
                    <a:pt x="4581072" y="2636157"/>
                  </a:cubicBezTo>
                  <a:cubicBezTo>
                    <a:pt x="4673601" y="2598057"/>
                    <a:pt x="4782459" y="2527299"/>
                    <a:pt x="4842330" y="2494642"/>
                  </a:cubicBezTo>
                  <a:cubicBezTo>
                    <a:pt x="4902201" y="2461985"/>
                    <a:pt x="4907644" y="2452914"/>
                    <a:pt x="4940301" y="2440214"/>
                  </a:cubicBezTo>
                  <a:cubicBezTo>
                    <a:pt x="4972958" y="2427514"/>
                    <a:pt x="5012872" y="2432956"/>
                    <a:pt x="5038272" y="2418442"/>
                  </a:cubicBezTo>
                  <a:cubicBezTo>
                    <a:pt x="5063672" y="2403928"/>
                    <a:pt x="5060044" y="2371271"/>
                    <a:pt x="5092701" y="2353128"/>
                  </a:cubicBezTo>
                  <a:cubicBezTo>
                    <a:pt x="5125358" y="2334985"/>
                    <a:pt x="5207001" y="2327728"/>
                    <a:pt x="5234215" y="2309585"/>
                  </a:cubicBezTo>
                  <a:cubicBezTo>
                    <a:pt x="5261429" y="2291442"/>
                    <a:pt x="5252358" y="2269671"/>
                    <a:pt x="5255987" y="2244271"/>
                  </a:cubicBezTo>
                  <a:cubicBezTo>
                    <a:pt x="5259616" y="2218871"/>
                    <a:pt x="5230587" y="2177142"/>
                    <a:pt x="5255987" y="2157185"/>
                  </a:cubicBezTo>
                  <a:cubicBezTo>
                    <a:pt x="5281387" y="2137228"/>
                    <a:pt x="5363030" y="2151742"/>
                    <a:pt x="5408387" y="2124528"/>
                  </a:cubicBezTo>
                  <a:cubicBezTo>
                    <a:pt x="5453744" y="2097314"/>
                    <a:pt x="5528130" y="2031999"/>
                    <a:pt x="5528130" y="1993899"/>
                  </a:cubicBezTo>
                  <a:cubicBezTo>
                    <a:pt x="5528130" y="1955799"/>
                    <a:pt x="5444673" y="1921328"/>
                    <a:pt x="5408387" y="1895928"/>
                  </a:cubicBezTo>
                  <a:cubicBezTo>
                    <a:pt x="5372101" y="1870528"/>
                    <a:pt x="5337629" y="1852385"/>
                    <a:pt x="5310415" y="1841499"/>
                  </a:cubicBezTo>
                  <a:cubicBezTo>
                    <a:pt x="5283201" y="1830613"/>
                    <a:pt x="5237844" y="1850571"/>
                    <a:pt x="5245101" y="1830614"/>
                  </a:cubicBezTo>
                  <a:cubicBezTo>
                    <a:pt x="5252358" y="1810657"/>
                    <a:pt x="5319487" y="1759857"/>
                    <a:pt x="5353958" y="1721757"/>
                  </a:cubicBezTo>
                  <a:cubicBezTo>
                    <a:pt x="5388430" y="1683657"/>
                    <a:pt x="5448301" y="1621971"/>
                    <a:pt x="5451930" y="1602014"/>
                  </a:cubicBezTo>
                  <a:cubicBezTo>
                    <a:pt x="5455559" y="1582057"/>
                    <a:pt x="5413830" y="1580243"/>
                    <a:pt x="5375730" y="1602014"/>
                  </a:cubicBezTo>
                  <a:cubicBezTo>
                    <a:pt x="5337630" y="1623785"/>
                    <a:pt x="5286830" y="1714499"/>
                    <a:pt x="5223330" y="1732642"/>
                  </a:cubicBezTo>
                  <a:cubicBezTo>
                    <a:pt x="5159830" y="1750785"/>
                    <a:pt x="5067301" y="1710871"/>
                    <a:pt x="4994730" y="1710871"/>
                  </a:cubicBezTo>
                  <a:cubicBezTo>
                    <a:pt x="4922159" y="1710871"/>
                    <a:pt x="4833258" y="1718128"/>
                    <a:pt x="4787901" y="1732642"/>
                  </a:cubicBezTo>
                  <a:cubicBezTo>
                    <a:pt x="4742544" y="1747156"/>
                    <a:pt x="4784273" y="1790700"/>
                    <a:pt x="4722587" y="1797957"/>
                  </a:cubicBezTo>
                  <a:cubicBezTo>
                    <a:pt x="4660901" y="1805214"/>
                    <a:pt x="4474030" y="1779814"/>
                    <a:pt x="4417787" y="1776185"/>
                  </a:cubicBezTo>
                  <a:cubicBezTo>
                    <a:pt x="4361544" y="1772556"/>
                    <a:pt x="4381502" y="1759857"/>
                    <a:pt x="4385130" y="1776185"/>
                  </a:cubicBezTo>
                  <a:cubicBezTo>
                    <a:pt x="4388758" y="1792513"/>
                    <a:pt x="4399644" y="1856014"/>
                    <a:pt x="4439558" y="1874157"/>
                  </a:cubicBezTo>
                  <a:cubicBezTo>
                    <a:pt x="4479472" y="1892300"/>
                    <a:pt x="4604658" y="1866899"/>
                    <a:pt x="4624615" y="1885042"/>
                  </a:cubicBezTo>
                  <a:cubicBezTo>
                    <a:pt x="4644572" y="1903185"/>
                    <a:pt x="4584701" y="1979385"/>
                    <a:pt x="4559301" y="1983014"/>
                  </a:cubicBezTo>
                  <a:cubicBezTo>
                    <a:pt x="4533901" y="1986643"/>
                    <a:pt x="4508501" y="1950357"/>
                    <a:pt x="4472215" y="1906814"/>
                  </a:cubicBezTo>
                  <a:cubicBezTo>
                    <a:pt x="4435929" y="1863271"/>
                    <a:pt x="4376058" y="1768929"/>
                    <a:pt x="4341587" y="1721757"/>
                  </a:cubicBezTo>
                  <a:cubicBezTo>
                    <a:pt x="4307116" y="1674586"/>
                    <a:pt x="4296230" y="1652813"/>
                    <a:pt x="4265387" y="1623785"/>
                  </a:cubicBezTo>
                  <a:cubicBezTo>
                    <a:pt x="4234544" y="1594757"/>
                    <a:pt x="4189187" y="1560285"/>
                    <a:pt x="4156530" y="1547585"/>
                  </a:cubicBezTo>
                  <a:cubicBezTo>
                    <a:pt x="4123873" y="1534885"/>
                    <a:pt x="4102101" y="1558471"/>
                    <a:pt x="4069444" y="1547585"/>
                  </a:cubicBezTo>
                  <a:cubicBezTo>
                    <a:pt x="4036787" y="1536699"/>
                    <a:pt x="3926115" y="1502228"/>
                    <a:pt x="3971472" y="1482271"/>
                  </a:cubicBez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51" name="Forme libre 50"/>
          <p:cNvSpPr/>
          <p:nvPr/>
        </p:nvSpPr>
        <p:spPr>
          <a:xfrm>
            <a:off x="5143504" y="2714620"/>
            <a:ext cx="1000132" cy="1896439"/>
          </a:xfrm>
          <a:custGeom>
            <a:avLst/>
            <a:gdLst>
              <a:gd name="connsiteX0" fmla="*/ 961571 w 3084286"/>
              <a:gd name="connsiteY0" fmla="*/ 1944914 h 6796314"/>
              <a:gd name="connsiteX1" fmla="*/ 950685 w 3084286"/>
              <a:gd name="connsiteY1" fmla="*/ 1846943 h 6796314"/>
              <a:gd name="connsiteX2" fmla="*/ 841828 w 3084286"/>
              <a:gd name="connsiteY2" fmla="*/ 1781629 h 6796314"/>
              <a:gd name="connsiteX3" fmla="*/ 852714 w 3084286"/>
              <a:gd name="connsiteY3" fmla="*/ 1683657 h 6796314"/>
              <a:gd name="connsiteX4" fmla="*/ 732971 w 3084286"/>
              <a:gd name="connsiteY4" fmla="*/ 1574800 h 6796314"/>
              <a:gd name="connsiteX5" fmla="*/ 776514 w 3084286"/>
              <a:gd name="connsiteY5" fmla="*/ 1520371 h 6796314"/>
              <a:gd name="connsiteX6" fmla="*/ 732971 w 3084286"/>
              <a:gd name="connsiteY6" fmla="*/ 1476829 h 6796314"/>
              <a:gd name="connsiteX7" fmla="*/ 722085 w 3084286"/>
              <a:gd name="connsiteY7" fmla="*/ 1302657 h 6796314"/>
              <a:gd name="connsiteX8" fmla="*/ 765628 w 3084286"/>
              <a:gd name="connsiteY8" fmla="*/ 1302657 h 6796314"/>
              <a:gd name="connsiteX9" fmla="*/ 743857 w 3084286"/>
              <a:gd name="connsiteY9" fmla="*/ 1095829 h 6796314"/>
              <a:gd name="connsiteX10" fmla="*/ 667657 w 3084286"/>
              <a:gd name="connsiteY10" fmla="*/ 1052286 h 6796314"/>
              <a:gd name="connsiteX11" fmla="*/ 624114 w 3084286"/>
              <a:gd name="connsiteY11" fmla="*/ 1008743 h 6796314"/>
              <a:gd name="connsiteX12" fmla="*/ 678542 w 3084286"/>
              <a:gd name="connsiteY12" fmla="*/ 932543 h 6796314"/>
              <a:gd name="connsiteX13" fmla="*/ 841828 w 3084286"/>
              <a:gd name="connsiteY13" fmla="*/ 986971 h 6796314"/>
              <a:gd name="connsiteX14" fmla="*/ 896257 w 3084286"/>
              <a:gd name="connsiteY14" fmla="*/ 834571 h 6796314"/>
              <a:gd name="connsiteX15" fmla="*/ 852714 w 3084286"/>
              <a:gd name="connsiteY15" fmla="*/ 780143 h 6796314"/>
              <a:gd name="connsiteX16" fmla="*/ 830942 w 3084286"/>
              <a:gd name="connsiteY16" fmla="*/ 703943 h 6796314"/>
              <a:gd name="connsiteX17" fmla="*/ 961571 w 3084286"/>
              <a:gd name="connsiteY17" fmla="*/ 682171 h 6796314"/>
              <a:gd name="connsiteX18" fmla="*/ 961571 w 3084286"/>
              <a:gd name="connsiteY18" fmla="*/ 518886 h 6796314"/>
              <a:gd name="connsiteX19" fmla="*/ 994228 w 3084286"/>
              <a:gd name="connsiteY19" fmla="*/ 475343 h 6796314"/>
              <a:gd name="connsiteX20" fmla="*/ 950685 w 3084286"/>
              <a:gd name="connsiteY20" fmla="*/ 464457 h 6796314"/>
              <a:gd name="connsiteX21" fmla="*/ 896257 w 3084286"/>
              <a:gd name="connsiteY21" fmla="*/ 464457 h 6796314"/>
              <a:gd name="connsiteX22" fmla="*/ 874485 w 3084286"/>
              <a:gd name="connsiteY22" fmla="*/ 410029 h 6796314"/>
              <a:gd name="connsiteX23" fmla="*/ 994228 w 3084286"/>
              <a:gd name="connsiteY23" fmla="*/ 322943 h 6796314"/>
              <a:gd name="connsiteX24" fmla="*/ 918028 w 3084286"/>
              <a:gd name="connsiteY24" fmla="*/ 301171 h 6796314"/>
              <a:gd name="connsiteX25" fmla="*/ 896257 w 3084286"/>
              <a:gd name="connsiteY25" fmla="*/ 246743 h 6796314"/>
              <a:gd name="connsiteX26" fmla="*/ 939800 w 3084286"/>
              <a:gd name="connsiteY26" fmla="*/ 214086 h 6796314"/>
              <a:gd name="connsiteX27" fmla="*/ 1059542 w 3084286"/>
              <a:gd name="connsiteY27" fmla="*/ 224971 h 6796314"/>
              <a:gd name="connsiteX28" fmla="*/ 1005114 w 3084286"/>
              <a:gd name="connsiteY28" fmla="*/ 137886 h 6796314"/>
              <a:gd name="connsiteX29" fmla="*/ 1005114 w 3084286"/>
              <a:gd name="connsiteY29" fmla="*/ 50800 h 6796314"/>
              <a:gd name="connsiteX30" fmla="*/ 1070428 w 3084286"/>
              <a:gd name="connsiteY30" fmla="*/ 72571 h 6796314"/>
              <a:gd name="connsiteX31" fmla="*/ 1081314 w 3084286"/>
              <a:gd name="connsiteY31" fmla="*/ 83457 h 6796314"/>
              <a:gd name="connsiteX32" fmla="*/ 1135742 w 3084286"/>
              <a:gd name="connsiteY32" fmla="*/ 148771 h 6796314"/>
              <a:gd name="connsiteX33" fmla="*/ 1168400 w 3084286"/>
              <a:gd name="connsiteY33" fmla="*/ 83457 h 6796314"/>
              <a:gd name="connsiteX34" fmla="*/ 1201057 w 3084286"/>
              <a:gd name="connsiteY34" fmla="*/ 7257 h 6796314"/>
              <a:gd name="connsiteX35" fmla="*/ 1266371 w 3084286"/>
              <a:gd name="connsiteY35" fmla="*/ 39914 h 6796314"/>
              <a:gd name="connsiteX36" fmla="*/ 1244600 w 3084286"/>
              <a:gd name="connsiteY36" fmla="*/ 170543 h 6796314"/>
              <a:gd name="connsiteX37" fmla="*/ 1309914 w 3084286"/>
              <a:gd name="connsiteY37" fmla="*/ 127000 h 6796314"/>
              <a:gd name="connsiteX38" fmla="*/ 1375228 w 3084286"/>
              <a:gd name="connsiteY38" fmla="*/ 116114 h 6796314"/>
              <a:gd name="connsiteX39" fmla="*/ 1407885 w 3084286"/>
              <a:gd name="connsiteY39" fmla="*/ 159657 h 6796314"/>
              <a:gd name="connsiteX40" fmla="*/ 1299028 w 3084286"/>
              <a:gd name="connsiteY40" fmla="*/ 235857 h 6796314"/>
              <a:gd name="connsiteX41" fmla="*/ 1309914 w 3084286"/>
              <a:gd name="connsiteY41" fmla="*/ 279400 h 6796314"/>
              <a:gd name="connsiteX42" fmla="*/ 1397000 w 3084286"/>
              <a:gd name="connsiteY42" fmla="*/ 279400 h 6796314"/>
              <a:gd name="connsiteX43" fmla="*/ 1407885 w 3084286"/>
              <a:gd name="connsiteY43" fmla="*/ 366486 h 6796314"/>
              <a:gd name="connsiteX44" fmla="*/ 1582057 w 3084286"/>
              <a:gd name="connsiteY44" fmla="*/ 366486 h 6796314"/>
              <a:gd name="connsiteX45" fmla="*/ 1832428 w 3084286"/>
              <a:gd name="connsiteY45" fmla="*/ 442686 h 6796314"/>
              <a:gd name="connsiteX46" fmla="*/ 1908628 w 3084286"/>
              <a:gd name="connsiteY46" fmla="*/ 551543 h 6796314"/>
              <a:gd name="connsiteX47" fmla="*/ 1886857 w 3084286"/>
              <a:gd name="connsiteY47" fmla="*/ 780143 h 6796314"/>
              <a:gd name="connsiteX48" fmla="*/ 1973942 w 3084286"/>
              <a:gd name="connsiteY48" fmla="*/ 780143 h 6796314"/>
              <a:gd name="connsiteX49" fmla="*/ 1973942 w 3084286"/>
              <a:gd name="connsiteY49" fmla="*/ 954314 h 6796314"/>
              <a:gd name="connsiteX50" fmla="*/ 2115457 w 3084286"/>
              <a:gd name="connsiteY50" fmla="*/ 932543 h 6796314"/>
              <a:gd name="connsiteX51" fmla="*/ 2224314 w 3084286"/>
              <a:gd name="connsiteY51" fmla="*/ 954314 h 6796314"/>
              <a:gd name="connsiteX52" fmla="*/ 2267857 w 3084286"/>
              <a:gd name="connsiteY52" fmla="*/ 1041400 h 6796314"/>
              <a:gd name="connsiteX53" fmla="*/ 2148114 w 3084286"/>
              <a:gd name="connsiteY53" fmla="*/ 1106714 h 6796314"/>
              <a:gd name="connsiteX54" fmla="*/ 2050142 w 3084286"/>
              <a:gd name="connsiteY54" fmla="*/ 1128486 h 6796314"/>
              <a:gd name="connsiteX55" fmla="*/ 2017485 w 3084286"/>
              <a:gd name="connsiteY55" fmla="*/ 1226457 h 6796314"/>
              <a:gd name="connsiteX56" fmla="*/ 2082800 w 3084286"/>
              <a:gd name="connsiteY56" fmla="*/ 1226457 h 6796314"/>
              <a:gd name="connsiteX57" fmla="*/ 2115457 w 3084286"/>
              <a:gd name="connsiteY57" fmla="*/ 1302657 h 6796314"/>
              <a:gd name="connsiteX58" fmla="*/ 2137228 w 3084286"/>
              <a:gd name="connsiteY58" fmla="*/ 1357086 h 6796314"/>
              <a:gd name="connsiteX59" fmla="*/ 2104571 w 3084286"/>
              <a:gd name="connsiteY59" fmla="*/ 1400629 h 6796314"/>
              <a:gd name="connsiteX60" fmla="*/ 2115457 w 3084286"/>
              <a:gd name="connsiteY60" fmla="*/ 1498600 h 6796314"/>
              <a:gd name="connsiteX61" fmla="*/ 2169885 w 3084286"/>
              <a:gd name="connsiteY61" fmla="*/ 1455057 h 6796314"/>
              <a:gd name="connsiteX62" fmla="*/ 2169885 w 3084286"/>
              <a:gd name="connsiteY62" fmla="*/ 1520371 h 6796314"/>
              <a:gd name="connsiteX63" fmla="*/ 2191657 w 3084286"/>
              <a:gd name="connsiteY63" fmla="*/ 1563914 h 6796314"/>
              <a:gd name="connsiteX64" fmla="*/ 2115457 w 3084286"/>
              <a:gd name="connsiteY64" fmla="*/ 1661886 h 6796314"/>
              <a:gd name="connsiteX65" fmla="*/ 2191657 w 3084286"/>
              <a:gd name="connsiteY65" fmla="*/ 1770743 h 6796314"/>
              <a:gd name="connsiteX66" fmla="*/ 2278742 w 3084286"/>
              <a:gd name="connsiteY66" fmla="*/ 1977571 h 6796314"/>
              <a:gd name="connsiteX67" fmla="*/ 2431142 w 3084286"/>
              <a:gd name="connsiteY67" fmla="*/ 1988457 h 6796314"/>
              <a:gd name="connsiteX68" fmla="*/ 2583542 w 3084286"/>
              <a:gd name="connsiteY68" fmla="*/ 1988457 h 6796314"/>
              <a:gd name="connsiteX69" fmla="*/ 2594428 w 3084286"/>
              <a:gd name="connsiteY69" fmla="*/ 2032000 h 6796314"/>
              <a:gd name="connsiteX70" fmla="*/ 2670628 w 3084286"/>
              <a:gd name="connsiteY70" fmla="*/ 1890486 h 6796314"/>
              <a:gd name="connsiteX71" fmla="*/ 2714171 w 3084286"/>
              <a:gd name="connsiteY71" fmla="*/ 1694543 h 6796314"/>
              <a:gd name="connsiteX72" fmla="*/ 2790371 w 3084286"/>
              <a:gd name="connsiteY72" fmla="*/ 1629229 h 6796314"/>
              <a:gd name="connsiteX73" fmla="*/ 2735942 w 3084286"/>
              <a:gd name="connsiteY73" fmla="*/ 1531257 h 6796314"/>
              <a:gd name="connsiteX74" fmla="*/ 2757714 w 3084286"/>
              <a:gd name="connsiteY74" fmla="*/ 1378857 h 6796314"/>
              <a:gd name="connsiteX75" fmla="*/ 2757714 w 3084286"/>
              <a:gd name="connsiteY75" fmla="*/ 1291771 h 6796314"/>
              <a:gd name="connsiteX76" fmla="*/ 2768600 w 3084286"/>
              <a:gd name="connsiteY76" fmla="*/ 1226457 h 6796314"/>
              <a:gd name="connsiteX77" fmla="*/ 2812142 w 3084286"/>
              <a:gd name="connsiteY77" fmla="*/ 1248229 h 6796314"/>
              <a:gd name="connsiteX78" fmla="*/ 2866571 w 3084286"/>
              <a:gd name="connsiteY78" fmla="*/ 1237343 h 6796314"/>
              <a:gd name="connsiteX79" fmla="*/ 2910114 w 3084286"/>
              <a:gd name="connsiteY79" fmla="*/ 1280886 h 6796314"/>
              <a:gd name="connsiteX80" fmla="*/ 2975428 w 3084286"/>
              <a:gd name="connsiteY80" fmla="*/ 1270000 h 6796314"/>
              <a:gd name="connsiteX81" fmla="*/ 2986314 w 3084286"/>
              <a:gd name="connsiteY81" fmla="*/ 1324429 h 6796314"/>
              <a:gd name="connsiteX82" fmla="*/ 3051628 w 3084286"/>
              <a:gd name="connsiteY82" fmla="*/ 1357086 h 6796314"/>
              <a:gd name="connsiteX83" fmla="*/ 3040742 w 3084286"/>
              <a:gd name="connsiteY83" fmla="*/ 1476829 h 6796314"/>
              <a:gd name="connsiteX84" fmla="*/ 3008085 w 3084286"/>
              <a:gd name="connsiteY84" fmla="*/ 1596571 h 6796314"/>
              <a:gd name="connsiteX85" fmla="*/ 2997200 w 3084286"/>
              <a:gd name="connsiteY85" fmla="*/ 1661886 h 6796314"/>
              <a:gd name="connsiteX86" fmla="*/ 3040742 w 3084286"/>
              <a:gd name="connsiteY86" fmla="*/ 1694543 h 6796314"/>
              <a:gd name="connsiteX87" fmla="*/ 3073400 w 3084286"/>
              <a:gd name="connsiteY87" fmla="*/ 1770743 h 6796314"/>
              <a:gd name="connsiteX88" fmla="*/ 3073400 w 3084286"/>
              <a:gd name="connsiteY88" fmla="*/ 2129971 h 6796314"/>
              <a:gd name="connsiteX89" fmla="*/ 3008085 w 3084286"/>
              <a:gd name="connsiteY89" fmla="*/ 2325914 h 6796314"/>
              <a:gd name="connsiteX90" fmla="*/ 2812142 w 3084286"/>
              <a:gd name="connsiteY90" fmla="*/ 2576286 h 6796314"/>
              <a:gd name="connsiteX91" fmla="*/ 2735942 w 3084286"/>
              <a:gd name="connsiteY91" fmla="*/ 2641600 h 6796314"/>
              <a:gd name="connsiteX92" fmla="*/ 2616200 w 3084286"/>
              <a:gd name="connsiteY92" fmla="*/ 2652486 h 6796314"/>
              <a:gd name="connsiteX93" fmla="*/ 2529114 w 3084286"/>
              <a:gd name="connsiteY93" fmla="*/ 2706914 h 6796314"/>
              <a:gd name="connsiteX94" fmla="*/ 2354942 w 3084286"/>
              <a:gd name="connsiteY94" fmla="*/ 2739571 h 6796314"/>
              <a:gd name="connsiteX95" fmla="*/ 2376714 w 3084286"/>
              <a:gd name="connsiteY95" fmla="*/ 2706914 h 6796314"/>
              <a:gd name="connsiteX96" fmla="*/ 2354942 w 3084286"/>
              <a:gd name="connsiteY96" fmla="*/ 2750457 h 6796314"/>
              <a:gd name="connsiteX97" fmla="*/ 2398485 w 3084286"/>
              <a:gd name="connsiteY97" fmla="*/ 3087914 h 6796314"/>
              <a:gd name="connsiteX98" fmla="*/ 2561771 w 3084286"/>
              <a:gd name="connsiteY98" fmla="*/ 3926114 h 6796314"/>
              <a:gd name="connsiteX99" fmla="*/ 2746828 w 3084286"/>
              <a:gd name="connsiteY99" fmla="*/ 4786086 h 6796314"/>
              <a:gd name="connsiteX100" fmla="*/ 2855685 w 3084286"/>
              <a:gd name="connsiteY100" fmla="*/ 5341257 h 6796314"/>
              <a:gd name="connsiteX101" fmla="*/ 2910114 w 3084286"/>
              <a:gd name="connsiteY101" fmla="*/ 5558971 h 6796314"/>
              <a:gd name="connsiteX102" fmla="*/ 2910114 w 3084286"/>
              <a:gd name="connsiteY102" fmla="*/ 5635171 h 6796314"/>
              <a:gd name="connsiteX103" fmla="*/ 2746828 w 3084286"/>
              <a:gd name="connsiteY103" fmla="*/ 5678714 h 6796314"/>
              <a:gd name="connsiteX104" fmla="*/ 2529114 w 3084286"/>
              <a:gd name="connsiteY104" fmla="*/ 5656943 h 6796314"/>
              <a:gd name="connsiteX105" fmla="*/ 2485571 w 3084286"/>
              <a:gd name="connsiteY105" fmla="*/ 5700486 h 6796314"/>
              <a:gd name="connsiteX106" fmla="*/ 2507342 w 3084286"/>
              <a:gd name="connsiteY106" fmla="*/ 5983514 h 6796314"/>
              <a:gd name="connsiteX107" fmla="*/ 2452914 w 3084286"/>
              <a:gd name="connsiteY107" fmla="*/ 6179457 h 6796314"/>
              <a:gd name="connsiteX108" fmla="*/ 2344057 w 3084286"/>
              <a:gd name="connsiteY108" fmla="*/ 6299200 h 6796314"/>
              <a:gd name="connsiteX109" fmla="*/ 2159000 w 3084286"/>
              <a:gd name="connsiteY109" fmla="*/ 6255657 h 6796314"/>
              <a:gd name="connsiteX110" fmla="*/ 2148114 w 3084286"/>
              <a:gd name="connsiteY110" fmla="*/ 6299200 h 6796314"/>
              <a:gd name="connsiteX111" fmla="*/ 2050142 w 3084286"/>
              <a:gd name="connsiteY111" fmla="*/ 6375400 h 6796314"/>
              <a:gd name="connsiteX112" fmla="*/ 2104571 w 3084286"/>
              <a:gd name="connsiteY112" fmla="*/ 6440714 h 6796314"/>
              <a:gd name="connsiteX113" fmla="*/ 2159000 w 3084286"/>
              <a:gd name="connsiteY113" fmla="*/ 6593114 h 6796314"/>
              <a:gd name="connsiteX114" fmla="*/ 2137228 w 3084286"/>
              <a:gd name="connsiteY114" fmla="*/ 6745514 h 6796314"/>
              <a:gd name="connsiteX115" fmla="*/ 1930400 w 3084286"/>
              <a:gd name="connsiteY115" fmla="*/ 6767286 h 6796314"/>
              <a:gd name="connsiteX116" fmla="*/ 1734457 w 3084286"/>
              <a:gd name="connsiteY116" fmla="*/ 6789057 h 6796314"/>
              <a:gd name="connsiteX117" fmla="*/ 1734457 w 3084286"/>
              <a:gd name="connsiteY117" fmla="*/ 6723743 h 6796314"/>
              <a:gd name="connsiteX118" fmla="*/ 1778000 w 3084286"/>
              <a:gd name="connsiteY118" fmla="*/ 6549571 h 6796314"/>
              <a:gd name="connsiteX119" fmla="*/ 1745342 w 3084286"/>
              <a:gd name="connsiteY119" fmla="*/ 6495143 h 6796314"/>
              <a:gd name="connsiteX120" fmla="*/ 1778000 w 3084286"/>
              <a:gd name="connsiteY120" fmla="*/ 6386286 h 6796314"/>
              <a:gd name="connsiteX121" fmla="*/ 1734457 w 3084286"/>
              <a:gd name="connsiteY121" fmla="*/ 6375400 h 6796314"/>
              <a:gd name="connsiteX122" fmla="*/ 1712685 w 3084286"/>
              <a:gd name="connsiteY122" fmla="*/ 6320971 h 6796314"/>
              <a:gd name="connsiteX123" fmla="*/ 1625600 w 3084286"/>
              <a:gd name="connsiteY123" fmla="*/ 6342743 h 6796314"/>
              <a:gd name="connsiteX124" fmla="*/ 1592942 w 3084286"/>
              <a:gd name="connsiteY124" fmla="*/ 6310086 h 6796314"/>
              <a:gd name="connsiteX125" fmla="*/ 1549400 w 3084286"/>
              <a:gd name="connsiteY125" fmla="*/ 6342743 h 6796314"/>
              <a:gd name="connsiteX126" fmla="*/ 1505857 w 3084286"/>
              <a:gd name="connsiteY126" fmla="*/ 6353629 h 6796314"/>
              <a:gd name="connsiteX127" fmla="*/ 1494971 w 3084286"/>
              <a:gd name="connsiteY127" fmla="*/ 6408057 h 6796314"/>
              <a:gd name="connsiteX128" fmla="*/ 1364342 w 3084286"/>
              <a:gd name="connsiteY128" fmla="*/ 6440714 h 6796314"/>
              <a:gd name="connsiteX129" fmla="*/ 1364342 w 3084286"/>
              <a:gd name="connsiteY129" fmla="*/ 6538686 h 6796314"/>
              <a:gd name="connsiteX130" fmla="*/ 1364342 w 3084286"/>
              <a:gd name="connsiteY130" fmla="*/ 6593114 h 6796314"/>
              <a:gd name="connsiteX131" fmla="*/ 1364342 w 3084286"/>
              <a:gd name="connsiteY131" fmla="*/ 6712857 h 6796314"/>
              <a:gd name="connsiteX132" fmla="*/ 1309914 w 3084286"/>
              <a:gd name="connsiteY132" fmla="*/ 6701971 h 6796314"/>
              <a:gd name="connsiteX133" fmla="*/ 1255485 w 3084286"/>
              <a:gd name="connsiteY133" fmla="*/ 6756400 h 6796314"/>
              <a:gd name="connsiteX134" fmla="*/ 1016000 w 3084286"/>
              <a:gd name="connsiteY134" fmla="*/ 6767286 h 6796314"/>
              <a:gd name="connsiteX135" fmla="*/ 874485 w 3084286"/>
              <a:gd name="connsiteY135" fmla="*/ 6778171 h 6796314"/>
              <a:gd name="connsiteX136" fmla="*/ 852714 w 3084286"/>
              <a:gd name="connsiteY136" fmla="*/ 6723743 h 6796314"/>
              <a:gd name="connsiteX137" fmla="*/ 928914 w 3084286"/>
              <a:gd name="connsiteY137" fmla="*/ 6560457 h 6796314"/>
              <a:gd name="connsiteX138" fmla="*/ 928914 w 3084286"/>
              <a:gd name="connsiteY138" fmla="*/ 6506029 h 6796314"/>
              <a:gd name="connsiteX139" fmla="*/ 1005114 w 3084286"/>
              <a:gd name="connsiteY139" fmla="*/ 6440714 h 6796314"/>
              <a:gd name="connsiteX140" fmla="*/ 983342 w 3084286"/>
              <a:gd name="connsiteY140" fmla="*/ 6375400 h 6796314"/>
              <a:gd name="connsiteX141" fmla="*/ 852714 w 3084286"/>
              <a:gd name="connsiteY141" fmla="*/ 6320971 h 6796314"/>
              <a:gd name="connsiteX142" fmla="*/ 743857 w 3084286"/>
              <a:gd name="connsiteY142" fmla="*/ 6244771 h 6796314"/>
              <a:gd name="connsiteX143" fmla="*/ 678542 w 3084286"/>
              <a:gd name="connsiteY143" fmla="*/ 6146800 h 6796314"/>
              <a:gd name="connsiteX144" fmla="*/ 722085 w 3084286"/>
              <a:gd name="connsiteY144" fmla="*/ 5983514 h 6796314"/>
              <a:gd name="connsiteX145" fmla="*/ 732971 w 3084286"/>
              <a:gd name="connsiteY145" fmla="*/ 5656943 h 6796314"/>
              <a:gd name="connsiteX146" fmla="*/ 711200 w 3084286"/>
              <a:gd name="connsiteY146" fmla="*/ 5450114 h 6796314"/>
              <a:gd name="connsiteX147" fmla="*/ 602342 w 3084286"/>
              <a:gd name="connsiteY147" fmla="*/ 5504543 h 6796314"/>
              <a:gd name="connsiteX148" fmla="*/ 232228 w 3084286"/>
              <a:gd name="connsiteY148" fmla="*/ 5548086 h 6796314"/>
              <a:gd name="connsiteX149" fmla="*/ 90714 w 3084286"/>
              <a:gd name="connsiteY149" fmla="*/ 5537200 h 6796314"/>
              <a:gd name="connsiteX150" fmla="*/ 101600 w 3084286"/>
              <a:gd name="connsiteY150" fmla="*/ 5461000 h 6796314"/>
              <a:gd name="connsiteX151" fmla="*/ 199571 w 3084286"/>
              <a:gd name="connsiteY151" fmla="*/ 5101771 h 6796314"/>
              <a:gd name="connsiteX152" fmla="*/ 308428 w 3084286"/>
              <a:gd name="connsiteY152" fmla="*/ 4503057 h 6796314"/>
              <a:gd name="connsiteX153" fmla="*/ 373742 w 3084286"/>
              <a:gd name="connsiteY153" fmla="*/ 4132943 h 6796314"/>
              <a:gd name="connsiteX154" fmla="*/ 537028 w 3084286"/>
              <a:gd name="connsiteY154" fmla="*/ 3512457 h 6796314"/>
              <a:gd name="connsiteX155" fmla="*/ 667657 w 3084286"/>
              <a:gd name="connsiteY155" fmla="*/ 2946400 h 6796314"/>
              <a:gd name="connsiteX156" fmla="*/ 711200 w 3084286"/>
              <a:gd name="connsiteY156" fmla="*/ 2739571 h 6796314"/>
              <a:gd name="connsiteX157" fmla="*/ 711200 w 3084286"/>
              <a:gd name="connsiteY157" fmla="*/ 2674257 h 6796314"/>
              <a:gd name="connsiteX158" fmla="*/ 635000 w 3084286"/>
              <a:gd name="connsiteY158" fmla="*/ 2696029 h 6796314"/>
              <a:gd name="connsiteX159" fmla="*/ 493485 w 3084286"/>
              <a:gd name="connsiteY159" fmla="*/ 2728686 h 6796314"/>
              <a:gd name="connsiteX160" fmla="*/ 362857 w 3084286"/>
              <a:gd name="connsiteY160" fmla="*/ 2706914 h 6796314"/>
              <a:gd name="connsiteX161" fmla="*/ 286657 w 3084286"/>
              <a:gd name="connsiteY161" fmla="*/ 2728686 h 6796314"/>
              <a:gd name="connsiteX162" fmla="*/ 243114 w 3084286"/>
              <a:gd name="connsiteY162" fmla="*/ 2685143 h 6796314"/>
              <a:gd name="connsiteX163" fmla="*/ 177800 w 3084286"/>
              <a:gd name="connsiteY163" fmla="*/ 2674257 h 6796314"/>
              <a:gd name="connsiteX164" fmla="*/ 145142 w 3084286"/>
              <a:gd name="connsiteY164" fmla="*/ 2630714 h 6796314"/>
              <a:gd name="connsiteX165" fmla="*/ 90714 w 3084286"/>
              <a:gd name="connsiteY165" fmla="*/ 2576286 h 6796314"/>
              <a:gd name="connsiteX166" fmla="*/ 58057 w 3084286"/>
              <a:gd name="connsiteY166" fmla="*/ 2521857 h 6796314"/>
              <a:gd name="connsiteX167" fmla="*/ 47171 w 3084286"/>
              <a:gd name="connsiteY167" fmla="*/ 2434771 h 6796314"/>
              <a:gd name="connsiteX168" fmla="*/ 14514 w 3084286"/>
              <a:gd name="connsiteY168" fmla="*/ 2369457 h 6796314"/>
              <a:gd name="connsiteX169" fmla="*/ 3628 w 3084286"/>
              <a:gd name="connsiteY169" fmla="*/ 2140857 h 6796314"/>
              <a:gd name="connsiteX170" fmla="*/ 36285 w 3084286"/>
              <a:gd name="connsiteY170" fmla="*/ 1901371 h 6796314"/>
              <a:gd name="connsiteX171" fmla="*/ 166914 w 3084286"/>
              <a:gd name="connsiteY171" fmla="*/ 1803400 h 6796314"/>
              <a:gd name="connsiteX172" fmla="*/ 156028 w 3084286"/>
              <a:gd name="connsiteY172" fmla="*/ 1748971 h 6796314"/>
              <a:gd name="connsiteX173" fmla="*/ 112485 w 3084286"/>
              <a:gd name="connsiteY173" fmla="*/ 1683657 h 6796314"/>
              <a:gd name="connsiteX174" fmla="*/ 112485 w 3084286"/>
              <a:gd name="connsiteY174" fmla="*/ 1596571 h 6796314"/>
              <a:gd name="connsiteX175" fmla="*/ 25400 w 3084286"/>
              <a:gd name="connsiteY175" fmla="*/ 1520371 h 6796314"/>
              <a:gd name="connsiteX176" fmla="*/ 68942 w 3084286"/>
              <a:gd name="connsiteY176" fmla="*/ 1465943 h 6796314"/>
              <a:gd name="connsiteX177" fmla="*/ 156028 w 3084286"/>
              <a:gd name="connsiteY177" fmla="*/ 1542143 h 6796314"/>
              <a:gd name="connsiteX178" fmla="*/ 123371 w 3084286"/>
              <a:gd name="connsiteY178" fmla="*/ 1411514 h 6796314"/>
              <a:gd name="connsiteX179" fmla="*/ 166914 w 3084286"/>
              <a:gd name="connsiteY179" fmla="*/ 1357086 h 6796314"/>
              <a:gd name="connsiteX180" fmla="*/ 210457 w 3084286"/>
              <a:gd name="connsiteY180" fmla="*/ 1509486 h 6796314"/>
              <a:gd name="connsiteX181" fmla="*/ 243114 w 3084286"/>
              <a:gd name="connsiteY181" fmla="*/ 1465943 h 6796314"/>
              <a:gd name="connsiteX182" fmla="*/ 221342 w 3084286"/>
              <a:gd name="connsiteY182" fmla="*/ 1324429 h 6796314"/>
              <a:gd name="connsiteX183" fmla="*/ 275771 w 3084286"/>
              <a:gd name="connsiteY183" fmla="*/ 1291771 h 6796314"/>
              <a:gd name="connsiteX184" fmla="*/ 308428 w 3084286"/>
              <a:gd name="connsiteY184" fmla="*/ 1476829 h 6796314"/>
              <a:gd name="connsiteX185" fmla="*/ 341085 w 3084286"/>
              <a:gd name="connsiteY185" fmla="*/ 1455057 h 6796314"/>
              <a:gd name="connsiteX186" fmla="*/ 351971 w 3084286"/>
              <a:gd name="connsiteY186" fmla="*/ 1357086 h 6796314"/>
              <a:gd name="connsiteX187" fmla="*/ 395514 w 3084286"/>
              <a:gd name="connsiteY187" fmla="*/ 1335314 h 6796314"/>
              <a:gd name="connsiteX188" fmla="*/ 439057 w 3084286"/>
              <a:gd name="connsiteY188" fmla="*/ 1367971 h 6796314"/>
              <a:gd name="connsiteX189" fmla="*/ 417285 w 3084286"/>
              <a:gd name="connsiteY189" fmla="*/ 1444171 h 6796314"/>
              <a:gd name="connsiteX190" fmla="*/ 406400 w 3084286"/>
              <a:gd name="connsiteY190" fmla="*/ 1553029 h 6796314"/>
              <a:gd name="connsiteX191" fmla="*/ 460828 w 3084286"/>
              <a:gd name="connsiteY191" fmla="*/ 1661886 h 6796314"/>
              <a:gd name="connsiteX192" fmla="*/ 384628 w 3084286"/>
              <a:gd name="connsiteY192" fmla="*/ 1781629 h 6796314"/>
              <a:gd name="connsiteX193" fmla="*/ 373742 w 3084286"/>
              <a:gd name="connsiteY193" fmla="*/ 1846943 h 6796314"/>
              <a:gd name="connsiteX194" fmla="*/ 417285 w 3084286"/>
              <a:gd name="connsiteY194" fmla="*/ 1912257 h 6796314"/>
              <a:gd name="connsiteX195" fmla="*/ 449942 w 3084286"/>
              <a:gd name="connsiteY195" fmla="*/ 2075543 h 6796314"/>
              <a:gd name="connsiteX196" fmla="*/ 602342 w 3084286"/>
              <a:gd name="connsiteY196" fmla="*/ 2108200 h 6796314"/>
              <a:gd name="connsiteX197" fmla="*/ 732971 w 3084286"/>
              <a:gd name="connsiteY197" fmla="*/ 2064657 h 6796314"/>
              <a:gd name="connsiteX198" fmla="*/ 732971 w 3084286"/>
              <a:gd name="connsiteY198" fmla="*/ 1890486 h 6796314"/>
              <a:gd name="connsiteX199" fmla="*/ 961571 w 3084286"/>
              <a:gd name="connsiteY199" fmla="*/ 1944914 h 6796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</a:cxnLst>
            <a:rect l="l" t="t" r="r" b="b"/>
            <a:pathLst>
              <a:path w="3084286" h="6796314">
                <a:moveTo>
                  <a:pt x="961571" y="1944914"/>
                </a:moveTo>
                <a:cubicBezTo>
                  <a:pt x="997857" y="1937657"/>
                  <a:pt x="970642" y="1874157"/>
                  <a:pt x="950685" y="1846943"/>
                </a:cubicBezTo>
                <a:cubicBezTo>
                  <a:pt x="930728" y="1819729"/>
                  <a:pt x="858157" y="1808843"/>
                  <a:pt x="841828" y="1781629"/>
                </a:cubicBezTo>
                <a:cubicBezTo>
                  <a:pt x="825500" y="1754415"/>
                  <a:pt x="870857" y="1718128"/>
                  <a:pt x="852714" y="1683657"/>
                </a:cubicBezTo>
                <a:cubicBezTo>
                  <a:pt x="834571" y="1649186"/>
                  <a:pt x="745671" y="1602014"/>
                  <a:pt x="732971" y="1574800"/>
                </a:cubicBezTo>
                <a:cubicBezTo>
                  <a:pt x="720271" y="1547586"/>
                  <a:pt x="776514" y="1536699"/>
                  <a:pt x="776514" y="1520371"/>
                </a:cubicBezTo>
                <a:cubicBezTo>
                  <a:pt x="776514" y="1504043"/>
                  <a:pt x="742042" y="1513115"/>
                  <a:pt x="732971" y="1476829"/>
                </a:cubicBezTo>
                <a:cubicBezTo>
                  <a:pt x="723900" y="1440543"/>
                  <a:pt x="716642" y="1331686"/>
                  <a:pt x="722085" y="1302657"/>
                </a:cubicBezTo>
                <a:cubicBezTo>
                  <a:pt x="727528" y="1273628"/>
                  <a:pt x="761999" y="1337128"/>
                  <a:pt x="765628" y="1302657"/>
                </a:cubicBezTo>
                <a:cubicBezTo>
                  <a:pt x="769257" y="1268186"/>
                  <a:pt x="760185" y="1137557"/>
                  <a:pt x="743857" y="1095829"/>
                </a:cubicBezTo>
                <a:cubicBezTo>
                  <a:pt x="727529" y="1054101"/>
                  <a:pt x="687614" y="1066800"/>
                  <a:pt x="667657" y="1052286"/>
                </a:cubicBezTo>
                <a:cubicBezTo>
                  <a:pt x="647700" y="1037772"/>
                  <a:pt x="622300" y="1028700"/>
                  <a:pt x="624114" y="1008743"/>
                </a:cubicBezTo>
                <a:cubicBezTo>
                  <a:pt x="625928" y="988786"/>
                  <a:pt x="642256" y="936172"/>
                  <a:pt x="678542" y="932543"/>
                </a:cubicBezTo>
                <a:cubicBezTo>
                  <a:pt x="714828" y="928914"/>
                  <a:pt x="805542" y="1003300"/>
                  <a:pt x="841828" y="986971"/>
                </a:cubicBezTo>
                <a:cubicBezTo>
                  <a:pt x="878114" y="970642"/>
                  <a:pt x="894443" y="869042"/>
                  <a:pt x="896257" y="834571"/>
                </a:cubicBezTo>
                <a:cubicBezTo>
                  <a:pt x="898071" y="800100"/>
                  <a:pt x="863600" y="801914"/>
                  <a:pt x="852714" y="780143"/>
                </a:cubicBezTo>
                <a:cubicBezTo>
                  <a:pt x="841828" y="758372"/>
                  <a:pt x="812799" y="720272"/>
                  <a:pt x="830942" y="703943"/>
                </a:cubicBezTo>
                <a:cubicBezTo>
                  <a:pt x="849085" y="687614"/>
                  <a:pt x="939800" y="713014"/>
                  <a:pt x="961571" y="682171"/>
                </a:cubicBezTo>
                <a:cubicBezTo>
                  <a:pt x="983342" y="651328"/>
                  <a:pt x="956128" y="553357"/>
                  <a:pt x="961571" y="518886"/>
                </a:cubicBezTo>
                <a:cubicBezTo>
                  <a:pt x="967014" y="484415"/>
                  <a:pt x="996042" y="484414"/>
                  <a:pt x="994228" y="475343"/>
                </a:cubicBezTo>
                <a:cubicBezTo>
                  <a:pt x="992414" y="466272"/>
                  <a:pt x="967013" y="466271"/>
                  <a:pt x="950685" y="464457"/>
                </a:cubicBezTo>
                <a:cubicBezTo>
                  <a:pt x="934357" y="462643"/>
                  <a:pt x="908957" y="473528"/>
                  <a:pt x="896257" y="464457"/>
                </a:cubicBezTo>
                <a:cubicBezTo>
                  <a:pt x="883557" y="455386"/>
                  <a:pt x="858157" y="433615"/>
                  <a:pt x="874485" y="410029"/>
                </a:cubicBezTo>
                <a:cubicBezTo>
                  <a:pt x="890813" y="386443"/>
                  <a:pt x="986971" y="341086"/>
                  <a:pt x="994228" y="322943"/>
                </a:cubicBezTo>
                <a:cubicBezTo>
                  <a:pt x="1001485" y="304800"/>
                  <a:pt x="934357" y="313871"/>
                  <a:pt x="918028" y="301171"/>
                </a:cubicBezTo>
                <a:cubicBezTo>
                  <a:pt x="901700" y="288471"/>
                  <a:pt x="892628" y="261257"/>
                  <a:pt x="896257" y="246743"/>
                </a:cubicBezTo>
                <a:cubicBezTo>
                  <a:pt x="899886" y="232229"/>
                  <a:pt x="912586" y="217715"/>
                  <a:pt x="939800" y="214086"/>
                </a:cubicBezTo>
                <a:cubicBezTo>
                  <a:pt x="967014" y="210457"/>
                  <a:pt x="1048656" y="237671"/>
                  <a:pt x="1059542" y="224971"/>
                </a:cubicBezTo>
                <a:cubicBezTo>
                  <a:pt x="1070428" y="212271"/>
                  <a:pt x="1014185" y="166914"/>
                  <a:pt x="1005114" y="137886"/>
                </a:cubicBezTo>
                <a:cubicBezTo>
                  <a:pt x="996043" y="108858"/>
                  <a:pt x="994228" y="61686"/>
                  <a:pt x="1005114" y="50800"/>
                </a:cubicBezTo>
                <a:cubicBezTo>
                  <a:pt x="1016000" y="39914"/>
                  <a:pt x="1057728" y="67128"/>
                  <a:pt x="1070428" y="72571"/>
                </a:cubicBezTo>
                <a:cubicBezTo>
                  <a:pt x="1083128" y="78014"/>
                  <a:pt x="1070428" y="70757"/>
                  <a:pt x="1081314" y="83457"/>
                </a:cubicBezTo>
                <a:cubicBezTo>
                  <a:pt x="1092200" y="96157"/>
                  <a:pt x="1121228" y="148771"/>
                  <a:pt x="1135742" y="148771"/>
                </a:cubicBezTo>
                <a:cubicBezTo>
                  <a:pt x="1150256" y="148771"/>
                  <a:pt x="1157514" y="107043"/>
                  <a:pt x="1168400" y="83457"/>
                </a:cubicBezTo>
                <a:cubicBezTo>
                  <a:pt x="1179286" y="59871"/>
                  <a:pt x="1184729" y="14514"/>
                  <a:pt x="1201057" y="7257"/>
                </a:cubicBezTo>
                <a:cubicBezTo>
                  <a:pt x="1217386" y="0"/>
                  <a:pt x="1259114" y="12700"/>
                  <a:pt x="1266371" y="39914"/>
                </a:cubicBezTo>
                <a:cubicBezTo>
                  <a:pt x="1273628" y="67128"/>
                  <a:pt x="1237343" y="156029"/>
                  <a:pt x="1244600" y="170543"/>
                </a:cubicBezTo>
                <a:cubicBezTo>
                  <a:pt x="1251857" y="185057"/>
                  <a:pt x="1288143" y="136072"/>
                  <a:pt x="1309914" y="127000"/>
                </a:cubicBezTo>
                <a:cubicBezTo>
                  <a:pt x="1331685" y="117929"/>
                  <a:pt x="1358900" y="110671"/>
                  <a:pt x="1375228" y="116114"/>
                </a:cubicBezTo>
                <a:cubicBezTo>
                  <a:pt x="1391556" y="121557"/>
                  <a:pt x="1420585" y="139700"/>
                  <a:pt x="1407885" y="159657"/>
                </a:cubicBezTo>
                <a:cubicBezTo>
                  <a:pt x="1395185" y="179614"/>
                  <a:pt x="1315356" y="215900"/>
                  <a:pt x="1299028" y="235857"/>
                </a:cubicBezTo>
                <a:cubicBezTo>
                  <a:pt x="1282700" y="255814"/>
                  <a:pt x="1293585" y="272143"/>
                  <a:pt x="1309914" y="279400"/>
                </a:cubicBezTo>
                <a:cubicBezTo>
                  <a:pt x="1326243" y="286657"/>
                  <a:pt x="1380672" y="264886"/>
                  <a:pt x="1397000" y="279400"/>
                </a:cubicBezTo>
                <a:cubicBezTo>
                  <a:pt x="1413328" y="293914"/>
                  <a:pt x="1377042" y="351972"/>
                  <a:pt x="1407885" y="366486"/>
                </a:cubicBezTo>
                <a:cubicBezTo>
                  <a:pt x="1438728" y="381000"/>
                  <a:pt x="1511300" y="353786"/>
                  <a:pt x="1582057" y="366486"/>
                </a:cubicBezTo>
                <a:cubicBezTo>
                  <a:pt x="1652814" y="379186"/>
                  <a:pt x="1778000" y="411843"/>
                  <a:pt x="1832428" y="442686"/>
                </a:cubicBezTo>
                <a:cubicBezTo>
                  <a:pt x="1886856" y="473529"/>
                  <a:pt x="1899557" y="495300"/>
                  <a:pt x="1908628" y="551543"/>
                </a:cubicBezTo>
                <a:cubicBezTo>
                  <a:pt x="1917699" y="607786"/>
                  <a:pt x="1875971" y="742043"/>
                  <a:pt x="1886857" y="780143"/>
                </a:cubicBezTo>
                <a:cubicBezTo>
                  <a:pt x="1897743" y="818243"/>
                  <a:pt x="1959428" y="751115"/>
                  <a:pt x="1973942" y="780143"/>
                </a:cubicBezTo>
                <a:cubicBezTo>
                  <a:pt x="1988456" y="809171"/>
                  <a:pt x="1950356" y="928914"/>
                  <a:pt x="1973942" y="954314"/>
                </a:cubicBezTo>
                <a:cubicBezTo>
                  <a:pt x="1997528" y="979714"/>
                  <a:pt x="2073728" y="932543"/>
                  <a:pt x="2115457" y="932543"/>
                </a:cubicBezTo>
                <a:cubicBezTo>
                  <a:pt x="2157186" y="932543"/>
                  <a:pt x="2198914" y="936171"/>
                  <a:pt x="2224314" y="954314"/>
                </a:cubicBezTo>
                <a:cubicBezTo>
                  <a:pt x="2249714" y="972457"/>
                  <a:pt x="2280557" y="1016000"/>
                  <a:pt x="2267857" y="1041400"/>
                </a:cubicBezTo>
                <a:cubicBezTo>
                  <a:pt x="2255157" y="1066800"/>
                  <a:pt x="2184400" y="1092200"/>
                  <a:pt x="2148114" y="1106714"/>
                </a:cubicBezTo>
                <a:cubicBezTo>
                  <a:pt x="2111828" y="1121228"/>
                  <a:pt x="2071914" y="1108529"/>
                  <a:pt x="2050142" y="1128486"/>
                </a:cubicBezTo>
                <a:cubicBezTo>
                  <a:pt x="2028370" y="1148443"/>
                  <a:pt x="2012042" y="1210129"/>
                  <a:pt x="2017485" y="1226457"/>
                </a:cubicBezTo>
                <a:cubicBezTo>
                  <a:pt x="2022928" y="1242785"/>
                  <a:pt x="2066471" y="1213757"/>
                  <a:pt x="2082800" y="1226457"/>
                </a:cubicBezTo>
                <a:cubicBezTo>
                  <a:pt x="2099129" y="1239157"/>
                  <a:pt x="2106386" y="1280886"/>
                  <a:pt x="2115457" y="1302657"/>
                </a:cubicBezTo>
                <a:cubicBezTo>
                  <a:pt x="2124528" y="1324428"/>
                  <a:pt x="2139042" y="1340757"/>
                  <a:pt x="2137228" y="1357086"/>
                </a:cubicBezTo>
                <a:cubicBezTo>
                  <a:pt x="2135414" y="1373415"/>
                  <a:pt x="2108200" y="1377043"/>
                  <a:pt x="2104571" y="1400629"/>
                </a:cubicBezTo>
                <a:cubicBezTo>
                  <a:pt x="2100942" y="1424215"/>
                  <a:pt x="2104571" y="1489529"/>
                  <a:pt x="2115457" y="1498600"/>
                </a:cubicBezTo>
                <a:cubicBezTo>
                  <a:pt x="2126343" y="1507671"/>
                  <a:pt x="2160814" y="1451429"/>
                  <a:pt x="2169885" y="1455057"/>
                </a:cubicBezTo>
                <a:cubicBezTo>
                  <a:pt x="2178956" y="1458685"/>
                  <a:pt x="2166256" y="1502228"/>
                  <a:pt x="2169885" y="1520371"/>
                </a:cubicBezTo>
                <a:cubicBezTo>
                  <a:pt x="2173514" y="1538514"/>
                  <a:pt x="2200728" y="1540328"/>
                  <a:pt x="2191657" y="1563914"/>
                </a:cubicBezTo>
                <a:cubicBezTo>
                  <a:pt x="2182586" y="1587500"/>
                  <a:pt x="2115457" y="1627415"/>
                  <a:pt x="2115457" y="1661886"/>
                </a:cubicBezTo>
                <a:cubicBezTo>
                  <a:pt x="2115457" y="1696357"/>
                  <a:pt x="2164443" y="1718129"/>
                  <a:pt x="2191657" y="1770743"/>
                </a:cubicBezTo>
                <a:cubicBezTo>
                  <a:pt x="2218871" y="1823357"/>
                  <a:pt x="2238828" y="1941285"/>
                  <a:pt x="2278742" y="1977571"/>
                </a:cubicBezTo>
                <a:cubicBezTo>
                  <a:pt x="2318656" y="2013857"/>
                  <a:pt x="2380342" y="1986643"/>
                  <a:pt x="2431142" y="1988457"/>
                </a:cubicBezTo>
                <a:cubicBezTo>
                  <a:pt x="2481942" y="1990271"/>
                  <a:pt x="2556328" y="1981200"/>
                  <a:pt x="2583542" y="1988457"/>
                </a:cubicBezTo>
                <a:cubicBezTo>
                  <a:pt x="2610756" y="1995714"/>
                  <a:pt x="2579914" y="2048328"/>
                  <a:pt x="2594428" y="2032000"/>
                </a:cubicBezTo>
                <a:cubicBezTo>
                  <a:pt x="2608942" y="2015672"/>
                  <a:pt x="2650671" y="1946729"/>
                  <a:pt x="2670628" y="1890486"/>
                </a:cubicBezTo>
                <a:cubicBezTo>
                  <a:pt x="2690585" y="1834243"/>
                  <a:pt x="2694214" y="1738086"/>
                  <a:pt x="2714171" y="1694543"/>
                </a:cubicBezTo>
                <a:cubicBezTo>
                  <a:pt x="2734128" y="1651000"/>
                  <a:pt x="2786743" y="1656443"/>
                  <a:pt x="2790371" y="1629229"/>
                </a:cubicBezTo>
                <a:cubicBezTo>
                  <a:pt x="2793999" y="1602015"/>
                  <a:pt x="2741385" y="1572986"/>
                  <a:pt x="2735942" y="1531257"/>
                </a:cubicBezTo>
                <a:cubicBezTo>
                  <a:pt x="2730499" y="1489528"/>
                  <a:pt x="2754085" y="1418771"/>
                  <a:pt x="2757714" y="1378857"/>
                </a:cubicBezTo>
                <a:cubicBezTo>
                  <a:pt x="2761343" y="1338943"/>
                  <a:pt x="2755900" y="1317171"/>
                  <a:pt x="2757714" y="1291771"/>
                </a:cubicBezTo>
                <a:cubicBezTo>
                  <a:pt x="2759528" y="1266371"/>
                  <a:pt x="2759529" y="1233714"/>
                  <a:pt x="2768600" y="1226457"/>
                </a:cubicBezTo>
                <a:cubicBezTo>
                  <a:pt x="2777671" y="1219200"/>
                  <a:pt x="2795814" y="1246415"/>
                  <a:pt x="2812142" y="1248229"/>
                </a:cubicBezTo>
                <a:cubicBezTo>
                  <a:pt x="2828470" y="1250043"/>
                  <a:pt x="2850242" y="1231900"/>
                  <a:pt x="2866571" y="1237343"/>
                </a:cubicBezTo>
                <a:cubicBezTo>
                  <a:pt x="2882900" y="1242786"/>
                  <a:pt x="2891971" y="1275443"/>
                  <a:pt x="2910114" y="1280886"/>
                </a:cubicBezTo>
                <a:cubicBezTo>
                  <a:pt x="2928257" y="1286329"/>
                  <a:pt x="2962728" y="1262743"/>
                  <a:pt x="2975428" y="1270000"/>
                </a:cubicBezTo>
                <a:cubicBezTo>
                  <a:pt x="2988128" y="1277257"/>
                  <a:pt x="2973614" y="1309915"/>
                  <a:pt x="2986314" y="1324429"/>
                </a:cubicBezTo>
                <a:cubicBezTo>
                  <a:pt x="2999014" y="1338943"/>
                  <a:pt x="3042557" y="1331686"/>
                  <a:pt x="3051628" y="1357086"/>
                </a:cubicBezTo>
                <a:cubicBezTo>
                  <a:pt x="3060699" y="1382486"/>
                  <a:pt x="3047999" y="1436915"/>
                  <a:pt x="3040742" y="1476829"/>
                </a:cubicBezTo>
                <a:cubicBezTo>
                  <a:pt x="3033485" y="1516743"/>
                  <a:pt x="3015342" y="1565728"/>
                  <a:pt x="3008085" y="1596571"/>
                </a:cubicBezTo>
                <a:cubicBezTo>
                  <a:pt x="3000828" y="1627414"/>
                  <a:pt x="2991757" y="1645557"/>
                  <a:pt x="2997200" y="1661886"/>
                </a:cubicBezTo>
                <a:cubicBezTo>
                  <a:pt x="3002643" y="1678215"/>
                  <a:pt x="3028042" y="1676400"/>
                  <a:pt x="3040742" y="1694543"/>
                </a:cubicBezTo>
                <a:cubicBezTo>
                  <a:pt x="3053442" y="1712686"/>
                  <a:pt x="3067957" y="1698172"/>
                  <a:pt x="3073400" y="1770743"/>
                </a:cubicBezTo>
                <a:cubicBezTo>
                  <a:pt x="3078843" y="1843314"/>
                  <a:pt x="3084286" y="2037443"/>
                  <a:pt x="3073400" y="2129971"/>
                </a:cubicBezTo>
                <a:cubicBezTo>
                  <a:pt x="3062514" y="2222499"/>
                  <a:pt x="3051628" y="2251528"/>
                  <a:pt x="3008085" y="2325914"/>
                </a:cubicBezTo>
                <a:cubicBezTo>
                  <a:pt x="2964542" y="2400300"/>
                  <a:pt x="2857499" y="2523672"/>
                  <a:pt x="2812142" y="2576286"/>
                </a:cubicBezTo>
                <a:cubicBezTo>
                  <a:pt x="2766785" y="2628900"/>
                  <a:pt x="2768599" y="2628900"/>
                  <a:pt x="2735942" y="2641600"/>
                </a:cubicBezTo>
                <a:cubicBezTo>
                  <a:pt x="2703285" y="2654300"/>
                  <a:pt x="2650671" y="2641600"/>
                  <a:pt x="2616200" y="2652486"/>
                </a:cubicBezTo>
                <a:cubicBezTo>
                  <a:pt x="2581729" y="2663372"/>
                  <a:pt x="2572657" y="2692400"/>
                  <a:pt x="2529114" y="2706914"/>
                </a:cubicBezTo>
                <a:cubicBezTo>
                  <a:pt x="2485571" y="2721428"/>
                  <a:pt x="2380342" y="2739571"/>
                  <a:pt x="2354942" y="2739571"/>
                </a:cubicBezTo>
                <a:cubicBezTo>
                  <a:pt x="2329542" y="2739571"/>
                  <a:pt x="2376714" y="2705100"/>
                  <a:pt x="2376714" y="2706914"/>
                </a:cubicBezTo>
                <a:cubicBezTo>
                  <a:pt x="2376714" y="2708728"/>
                  <a:pt x="2351314" y="2686957"/>
                  <a:pt x="2354942" y="2750457"/>
                </a:cubicBezTo>
                <a:cubicBezTo>
                  <a:pt x="2358570" y="2813957"/>
                  <a:pt x="2364014" y="2891971"/>
                  <a:pt x="2398485" y="3087914"/>
                </a:cubicBezTo>
                <a:cubicBezTo>
                  <a:pt x="2432956" y="3283857"/>
                  <a:pt x="2503714" y="3643085"/>
                  <a:pt x="2561771" y="3926114"/>
                </a:cubicBezTo>
                <a:cubicBezTo>
                  <a:pt x="2619828" y="4209143"/>
                  <a:pt x="2697842" y="4550229"/>
                  <a:pt x="2746828" y="4786086"/>
                </a:cubicBezTo>
                <a:cubicBezTo>
                  <a:pt x="2795814" y="5021943"/>
                  <a:pt x="2828471" y="5212443"/>
                  <a:pt x="2855685" y="5341257"/>
                </a:cubicBezTo>
                <a:cubicBezTo>
                  <a:pt x="2882899" y="5470071"/>
                  <a:pt x="2901042" y="5509985"/>
                  <a:pt x="2910114" y="5558971"/>
                </a:cubicBezTo>
                <a:cubicBezTo>
                  <a:pt x="2919186" y="5607957"/>
                  <a:pt x="2937328" y="5615214"/>
                  <a:pt x="2910114" y="5635171"/>
                </a:cubicBezTo>
                <a:cubicBezTo>
                  <a:pt x="2882900" y="5655128"/>
                  <a:pt x="2810328" y="5675085"/>
                  <a:pt x="2746828" y="5678714"/>
                </a:cubicBezTo>
                <a:cubicBezTo>
                  <a:pt x="2683328" y="5682343"/>
                  <a:pt x="2572657" y="5653314"/>
                  <a:pt x="2529114" y="5656943"/>
                </a:cubicBezTo>
                <a:cubicBezTo>
                  <a:pt x="2485571" y="5660572"/>
                  <a:pt x="2489200" y="5646057"/>
                  <a:pt x="2485571" y="5700486"/>
                </a:cubicBezTo>
                <a:cubicBezTo>
                  <a:pt x="2481942" y="5754915"/>
                  <a:pt x="2512785" y="5903686"/>
                  <a:pt x="2507342" y="5983514"/>
                </a:cubicBezTo>
                <a:cubicBezTo>
                  <a:pt x="2501899" y="6063342"/>
                  <a:pt x="2480128" y="6126843"/>
                  <a:pt x="2452914" y="6179457"/>
                </a:cubicBezTo>
                <a:cubicBezTo>
                  <a:pt x="2425700" y="6232071"/>
                  <a:pt x="2393043" y="6286500"/>
                  <a:pt x="2344057" y="6299200"/>
                </a:cubicBezTo>
                <a:cubicBezTo>
                  <a:pt x="2295071" y="6311900"/>
                  <a:pt x="2191657" y="6255657"/>
                  <a:pt x="2159000" y="6255657"/>
                </a:cubicBezTo>
                <a:cubicBezTo>
                  <a:pt x="2126343" y="6255657"/>
                  <a:pt x="2166257" y="6279243"/>
                  <a:pt x="2148114" y="6299200"/>
                </a:cubicBezTo>
                <a:cubicBezTo>
                  <a:pt x="2129971" y="6319157"/>
                  <a:pt x="2057399" y="6351814"/>
                  <a:pt x="2050142" y="6375400"/>
                </a:cubicBezTo>
                <a:cubicBezTo>
                  <a:pt x="2042885" y="6398986"/>
                  <a:pt x="2086428" y="6404428"/>
                  <a:pt x="2104571" y="6440714"/>
                </a:cubicBezTo>
                <a:cubicBezTo>
                  <a:pt x="2122714" y="6477000"/>
                  <a:pt x="2153557" y="6542314"/>
                  <a:pt x="2159000" y="6593114"/>
                </a:cubicBezTo>
                <a:cubicBezTo>
                  <a:pt x="2164443" y="6643914"/>
                  <a:pt x="2175328" y="6716485"/>
                  <a:pt x="2137228" y="6745514"/>
                </a:cubicBezTo>
                <a:cubicBezTo>
                  <a:pt x="2099128" y="6774543"/>
                  <a:pt x="1930400" y="6767286"/>
                  <a:pt x="1930400" y="6767286"/>
                </a:cubicBezTo>
                <a:cubicBezTo>
                  <a:pt x="1863272" y="6774543"/>
                  <a:pt x="1767114" y="6796314"/>
                  <a:pt x="1734457" y="6789057"/>
                </a:cubicBezTo>
                <a:cubicBezTo>
                  <a:pt x="1701800" y="6781800"/>
                  <a:pt x="1727200" y="6763657"/>
                  <a:pt x="1734457" y="6723743"/>
                </a:cubicBezTo>
                <a:cubicBezTo>
                  <a:pt x="1741714" y="6683829"/>
                  <a:pt x="1776186" y="6587671"/>
                  <a:pt x="1778000" y="6549571"/>
                </a:cubicBezTo>
                <a:cubicBezTo>
                  <a:pt x="1779814" y="6511471"/>
                  <a:pt x="1745342" y="6522357"/>
                  <a:pt x="1745342" y="6495143"/>
                </a:cubicBezTo>
                <a:cubicBezTo>
                  <a:pt x="1745342" y="6467929"/>
                  <a:pt x="1779814" y="6406243"/>
                  <a:pt x="1778000" y="6386286"/>
                </a:cubicBezTo>
                <a:cubicBezTo>
                  <a:pt x="1776186" y="6366329"/>
                  <a:pt x="1745343" y="6386286"/>
                  <a:pt x="1734457" y="6375400"/>
                </a:cubicBezTo>
                <a:cubicBezTo>
                  <a:pt x="1723571" y="6364514"/>
                  <a:pt x="1730828" y="6326414"/>
                  <a:pt x="1712685" y="6320971"/>
                </a:cubicBezTo>
                <a:cubicBezTo>
                  <a:pt x="1694542" y="6315528"/>
                  <a:pt x="1645557" y="6344557"/>
                  <a:pt x="1625600" y="6342743"/>
                </a:cubicBezTo>
                <a:cubicBezTo>
                  <a:pt x="1605643" y="6340929"/>
                  <a:pt x="1605642" y="6310086"/>
                  <a:pt x="1592942" y="6310086"/>
                </a:cubicBezTo>
                <a:cubicBezTo>
                  <a:pt x="1580242" y="6310086"/>
                  <a:pt x="1563914" y="6335486"/>
                  <a:pt x="1549400" y="6342743"/>
                </a:cubicBezTo>
                <a:cubicBezTo>
                  <a:pt x="1534886" y="6350000"/>
                  <a:pt x="1514929" y="6342743"/>
                  <a:pt x="1505857" y="6353629"/>
                </a:cubicBezTo>
                <a:cubicBezTo>
                  <a:pt x="1496786" y="6364515"/>
                  <a:pt x="1518557" y="6393543"/>
                  <a:pt x="1494971" y="6408057"/>
                </a:cubicBezTo>
                <a:cubicBezTo>
                  <a:pt x="1471385" y="6422571"/>
                  <a:pt x="1386113" y="6418943"/>
                  <a:pt x="1364342" y="6440714"/>
                </a:cubicBezTo>
                <a:lnTo>
                  <a:pt x="1364342" y="6538686"/>
                </a:lnTo>
                <a:lnTo>
                  <a:pt x="1364342" y="6593114"/>
                </a:lnTo>
                <a:cubicBezTo>
                  <a:pt x="1364342" y="6622142"/>
                  <a:pt x="1373413" y="6694714"/>
                  <a:pt x="1364342" y="6712857"/>
                </a:cubicBezTo>
                <a:cubicBezTo>
                  <a:pt x="1355271" y="6731000"/>
                  <a:pt x="1328057" y="6694714"/>
                  <a:pt x="1309914" y="6701971"/>
                </a:cubicBezTo>
                <a:cubicBezTo>
                  <a:pt x="1291771" y="6709228"/>
                  <a:pt x="1304471" y="6745514"/>
                  <a:pt x="1255485" y="6756400"/>
                </a:cubicBezTo>
                <a:cubicBezTo>
                  <a:pt x="1206499" y="6767286"/>
                  <a:pt x="1079500" y="6763658"/>
                  <a:pt x="1016000" y="6767286"/>
                </a:cubicBezTo>
                <a:cubicBezTo>
                  <a:pt x="952500" y="6770914"/>
                  <a:pt x="901699" y="6785428"/>
                  <a:pt x="874485" y="6778171"/>
                </a:cubicBezTo>
                <a:cubicBezTo>
                  <a:pt x="847271" y="6770914"/>
                  <a:pt x="843643" y="6760029"/>
                  <a:pt x="852714" y="6723743"/>
                </a:cubicBezTo>
                <a:cubicBezTo>
                  <a:pt x="861785" y="6687457"/>
                  <a:pt x="916214" y="6596743"/>
                  <a:pt x="928914" y="6560457"/>
                </a:cubicBezTo>
                <a:cubicBezTo>
                  <a:pt x="941614" y="6524171"/>
                  <a:pt x="916214" y="6525986"/>
                  <a:pt x="928914" y="6506029"/>
                </a:cubicBezTo>
                <a:cubicBezTo>
                  <a:pt x="941614" y="6486072"/>
                  <a:pt x="996043" y="6462485"/>
                  <a:pt x="1005114" y="6440714"/>
                </a:cubicBezTo>
                <a:cubicBezTo>
                  <a:pt x="1014185" y="6418943"/>
                  <a:pt x="1008742" y="6395357"/>
                  <a:pt x="983342" y="6375400"/>
                </a:cubicBezTo>
                <a:cubicBezTo>
                  <a:pt x="957942" y="6355443"/>
                  <a:pt x="892628" y="6342743"/>
                  <a:pt x="852714" y="6320971"/>
                </a:cubicBezTo>
                <a:cubicBezTo>
                  <a:pt x="812800" y="6299200"/>
                  <a:pt x="772886" y="6273799"/>
                  <a:pt x="743857" y="6244771"/>
                </a:cubicBezTo>
                <a:cubicBezTo>
                  <a:pt x="714828" y="6215743"/>
                  <a:pt x="682171" y="6190343"/>
                  <a:pt x="678542" y="6146800"/>
                </a:cubicBezTo>
                <a:cubicBezTo>
                  <a:pt x="674913" y="6103257"/>
                  <a:pt x="713014" y="6065157"/>
                  <a:pt x="722085" y="5983514"/>
                </a:cubicBezTo>
                <a:cubicBezTo>
                  <a:pt x="731157" y="5901871"/>
                  <a:pt x="734785" y="5745843"/>
                  <a:pt x="732971" y="5656943"/>
                </a:cubicBezTo>
                <a:cubicBezTo>
                  <a:pt x="731157" y="5568043"/>
                  <a:pt x="732971" y="5475514"/>
                  <a:pt x="711200" y="5450114"/>
                </a:cubicBezTo>
                <a:cubicBezTo>
                  <a:pt x="689429" y="5424714"/>
                  <a:pt x="682171" y="5488214"/>
                  <a:pt x="602342" y="5504543"/>
                </a:cubicBezTo>
                <a:cubicBezTo>
                  <a:pt x="522513" y="5520872"/>
                  <a:pt x="317499" y="5542643"/>
                  <a:pt x="232228" y="5548086"/>
                </a:cubicBezTo>
                <a:cubicBezTo>
                  <a:pt x="146957" y="5553529"/>
                  <a:pt x="112485" y="5551714"/>
                  <a:pt x="90714" y="5537200"/>
                </a:cubicBezTo>
                <a:cubicBezTo>
                  <a:pt x="68943" y="5522686"/>
                  <a:pt x="83457" y="5533571"/>
                  <a:pt x="101600" y="5461000"/>
                </a:cubicBezTo>
                <a:cubicBezTo>
                  <a:pt x="119743" y="5388429"/>
                  <a:pt x="165100" y="5261428"/>
                  <a:pt x="199571" y="5101771"/>
                </a:cubicBezTo>
                <a:cubicBezTo>
                  <a:pt x="234042" y="4942114"/>
                  <a:pt x="279399" y="4664528"/>
                  <a:pt x="308428" y="4503057"/>
                </a:cubicBezTo>
                <a:cubicBezTo>
                  <a:pt x="337457" y="4341586"/>
                  <a:pt x="335642" y="4298043"/>
                  <a:pt x="373742" y="4132943"/>
                </a:cubicBezTo>
                <a:cubicBezTo>
                  <a:pt x="411842" y="3967843"/>
                  <a:pt x="488042" y="3710214"/>
                  <a:pt x="537028" y="3512457"/>
                </a:cubicBezTo>
                <a:cubicBezTo>
                  <a:pt x="586014" y="3314700"/>
                  <a:pt x="638628" y="3075214"/>
                  <a:pt x="667657" y="2946400"/>
                </a:cubicBezTo>
                <a:cubicBezTo>
                  <a:pt x="696686" y="2817586"/>
                  <a:pt x="703943" y="2784928"/>
                  <a:pt x="711200" y="2739571"/>
                </a:cubicBezTo>
                <a:cubicBezTo>
                  <a:pt x="718457" y="2694214"/>
                  <a:pt x="723900" y="2681514"/>
                  <a:pt x="711200" y="2674257"/>
                </a:cubicBezTo>
                <a:cubicBezTo>
                  <a:pt x="698500" y="2667000"/>
                  <a:pt x="671286" y="2686958"/>
                  <a:pt x="635000" y="2696029"/>
                </a:cubicBezTo>
                <a:cubicBezTo>
                  <a:pt x="598714" y="2705100"/>
                  <a:pt x="538842" y="2726872"/>
                  <a:pt x="493485" y="2728686"/>
                </a:cubicBezTo>
                <a:cubicBezTo>
                  <a:pt x="448128" y="2730500"/>
                  <a:pt x="397328" y="2706914"/>
                  <a:pt x="362857" y="2706914"/>
                </a:cubicBezTo>
                <a:cubicBezTo>
                  <a:pt x="328386" y="2706914"/>
                  <a:pt x="306614" y="2732314"/>
                  <a:pt x="286657" y="2728686"/>
                </a:cubicBezTo>
                <a:cubicBezTo>
                  <a:pt x="266700" y="2725058"/>
                  <a:pt x="261257" y="2694214"/>
                  <a:pt x="243114" y="2685143"/>
                </a:cubicBezTo>
                <a:cubicBezTo>
                  <a:pt x="224971" y="2676072"/>
                  <a:pt x="194129" y="2683328"/>
                  <a:pt x="177800" y="2674257"/>
                </a:cubicBezTo>
                <a:cubicBezTo>
                  <a:pt x="161471" y="2665186"/>
                  <a:pt x="159656" y="2647042"/>
                  <a:pt x="145142" y="2630714"/>
                </a:cubicBezTo>
                <a:cubicBezTo>
                  <a:pt x="130628" y="2614386"/>
                  <a:pt x="105228" y="2594429"/>
                  <a:pt x="90714" y="2576286"/>
                </a:cubicBezTo>
                <a:cubicBezTo>
                  <a:pt x="76200" y="2558143"/>
                  <a:pt x="65314" y="2545443"/>
                  <a:pt x="58057" y="2521857"/>
                </a:cubicBezTo>
                <a:cubicBezTo>
                  <a:pt x="50800" y="2498271"/>
                  <a:pt x="54428" y="2460171"/>
                  <a:pt x="47171" y="2434771"/>
                </a:cubicBezTo>
                <a:cubicBezTo>
                  <a:pt x="39914" y="2409371"/>
                  <a:pt x="21771" y="2418443"/>
                  <a:pt x="14514" y="2369457"/>
                </a:cubicBezTo>
                <a:cubicBezTo>
                  <a:pt x="7257" y="2320471"/>
                  <a:pt x="0" y="2218871"/>
                  <a:pt x="3628" y="2140857"/>
                </a:cubicBezTo>
                <a:cubicBezTo>
                  <a:pt x="7256" y="2062843"/>
                  <a:pt x="9071" y="1957614"/>
                  <a:pt x="36285" y="1901371"/>
                </a:cubicBezTo>
                <a:cubicBezTo>
                  <a:pt x="63499" y="1845128"/>
                  <a:pt x="146957" y="1828800"/>
                  <a:pt x="166914" y="1803400"/>
                </a:cubicBezTo>
                <a:cubicBezTo>
                  <a:pt x="186871" y="1778000"/>
                  <a:pt x="165100" y="1768928"/>
                  <a:pt x="156028" y="1748971"/>
                </a:cubicBezTo>
                <a:cubicBezTo>
                  <a:pt x="146957" y="1729014"/>
                  <a:pt x="119742" y="1709057"/>
                  <a:pt x="112485" y="1683657"/>
                </a:cubicBezTo>
                <a:cubicBezTo>
                  <a:pt x="105228" y="1658257"/>
                  <a:pt x="126999" y="1623785"/>
                  <a:pt x="112485" y="1596571"/>
                </a:cubicBezTo>
                <a:cubicBezTo>
                  <a:pt x="97971" y="1569357"/>
                  <a:pt x="32657" y="1542142"/>
                  <a:pt x="25400" y="1520371"/>
                </a:cubicBezTo>
                <a:cubicBezTo>
                  <a:pt x="18143" y="1498600"/>
                  <a:pt x="47171" y="1462314"/>
                  <a:pt x="68942" y="1465943"/>
                </a:cubicBezTo>
                <a:cubicBezTo>
                  <a:pt x="90713" y="1469572"/>
                  <a:pt x="146957" y="1551214"/>
                  <a:pt x="156028" y="1542143"/>
                </a:cubicBezTo>
                <a:cubicBezTo>
                  <a:pt x="165099" y="1533072"/>
                  <a:pt x="121557" y="1442357"/>
                  <a:pt x="123371" y="1411514"/>
                </a:cubicBezTo>
                <a:cubicBezTo>
                  <a:pt x="125185" y="1380671"/>
                  <a:pt x="152400" y="1340757"/>
                  <a:pt x="166914" y="1357086"/>
                </a:cubicBezTo>
                <a:cubicBezTo>
                  <a:pt x="181428" y="1373415"/>
                  <a:pt x="197757" y="1491343"/>
                  <a:pt x="210457" y="1509486"/>
                </a:cubicBezTo>
                <a:cubicBezTo>
                  <a:pt x="223157" y="1527629"/>
                  <a:pt x="241300" y="1496786"/>
                  <a:pt x="243114" y="1465943"/>
                </a:cubicBezTo>
                <a:cubicBezTo>
                  <a:pt x="244928" y="1435100"/>
                  <a:pt x="215899" y="1353458"/>
                  <a:pt x="221342" y="1324429"/>
                </a:cubicBezTo>
                <a:cubicBezTo>
                  <a:pt x="226785" y="1295400"/>
                  <a:pt x="261257" y="1266371"/>
                  <a:pt x="275771" y="1291771"/>
                </a:cubicBezTo>
                <a:cubicBezTo>
                  <a:pt x="290285" y="1317171"/>
                  <a:pt x="297542" y="1449615"/>
                  <a:pt x="308428" y="1476829"/>
                </a:cubicBezTo>
                <a:cubicBezTo>
                  <a:pt x="319314" y="1504043"/>
                  <a:pt x="333828" y="1475014"/>
                  <a:pt x="341085" y="1455057"/>
                </a:cubicBezTo>
                <a:cubicBezTo>
                  <a:pt x="348342" y="1435100"/>
                  <a:pt x="342900" y="1377043"/>
                  <a:pt x="351971" y="1357086"/>
                </a:cubicBezTo>
                <a:cubicBezTo>
                  <a:pt x="361043" y="1337129"/>
                  <a:pt x="381000" y="1333500"/>
                  <a:pt x="395514" y="1335314"/>
                </a:cubicBezTo>
                <a:cubicBezTo>
                  <a:pt x="410028" y="1337128"/>
                  <a:pt x="435429" y="1349828"/>
                  <a:pt x="439057" y="1367971"/>
                </a:cubicBezTo>
                <a:cubicBezTo>
                  <a:pt x="442685" y="1386114"/>
                  <a:pt x="422728" y="1413328"/>
                  <a:pt x="417285" y="1444171"/>
                </a:cubicBezTo>
                <a:cubicBezTo>
                  <a:pt x="411842" y="1475014"/>
                  <a:pt x="399143" y="1516743"/>
                  <a:pt x="406400" y="1553029"/>
                </a:cubicBezTo>
                <a:cubicBezTo>
                  <a:pt x="413657" y="1589315"/>
                  <a:pt x="464457" y="1623786"/>
                  <a:pt x="460828" y="1661886"/>
                </a:cubicBezTo>
                <a:cubicBezTo>
                  <a:pt x="457199" y="1699986"/>
                  <a:pt x="399142" y="1750786"/>
                  <a:pt x="384628" y="1781629"/>
                </a:cubicBezTo>
                <a:cubicBezTo>
                  <a:pt x="370114" y="1812472"/>
                  <a:pt x="368299" y="1825172"/>
                  <a:pt x="373742" y="1846943"/>
                </a:cubicBezTo>
                <a:cubicBezTo>
                  <a:pt x="379185" y="1868714"/>
                  <a:pt x="404585" y="1874157"/>
                  <a:pt x="417285" y="1912257"/>
                </a:cubicBezTo>
                <a:cubicBezTo>
                  <a:pt x="429985" y="1950357"/>
                  <a:pt x="419099" y="2042886"/>
                  <a:pt x="449942" y="2075543"/>
                </a:cubicBezTo>
                <a:cubicBezTo>
                  <a:pt x="480785" y="2108200"/>
                  <a:pt x="555171" y="2110014"/>
                  <a:pt x="602342" y="2108200"/>
                </a:cubicBezTo>
                <a:cubicBezTo>
                  <a:pt x="649513" y="2106386"/>
                  <a:pt x="711200" y="2100943"/>
                  <a:pt x="732971" y="2064657"/>
                </a:cubicBezTo>
                <a:cubicBezTo>
                  <a:pt x="754742" y="2028371"/>
                  <a:pt x="694871" y="1912257"/>
                  <a:pt x="732971" y="1890486"/>
                </a:cubicBezTo>
                <a:cubicBezTo>
                  <a:pt x="771071" y="1868715"/>
                  <a:pt x="925285" y="1952171"/>
                  <a:pt x="961571" y="1944914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/>
          <p:cNvSpPr/>
          <p:nvPr/>
        </p:nvSpPr>
        <p:spPr>
          <a:xfrm>
            <a:off x="3786182" y="3714752"/>
            <a:ext cx="910685" cy="1209646"/>
          </a:xfrm>
          <a:custGeom>
            <a:avLst/>
            <a:gdLst>
              <a:gd name="connsiteX0" fmla="*/ 6098117 w 6121400"/>
              <a:gd name="connsiteY0" fmla="*/ 4315883 h 5353050"/>
              <a:gd name="connsiteX1" fmla="*/ 5742517 w 6121400"/>
              <a:gd name="connsiteY1" fmla="*/ 4646083 h 5353050"/>
              <a:gd name="connsiteX2" fmla="*/ 5640917 w 6121400"/>
              <a:gd name="connsiteY2" fmla="*/ 4849283 h 5353050"/>
              <a:gd name="connsiteX3" fmla="*/ 5234517 w 6121400"/>
              <a:gd name="connsiteY3" fmla="*/ 5077883 h 5353050"/>
              <a:gd name="connsiteX4" fmla="*/ 5107517 w 6121400"/>
              <a:gd name="connsiteY4" fmla="*/ 5141383 h 5353050"/>
              <a:gd name="connsiteX5" fmla="*/ 4942417 w 6121400"/>
              <a:gd name="connsiteY5" fmla="*/ 5090583 h 5353050"/>
              <a:gd name="connsiteX6" fmla="*/ 4790017 w 6121400"/>
              <a:gd name="connsiteY6" fmla="*/ 5141383 h 5353050"/>
              <a:gd name="connsiteX7" fmla="*/ 4574117 w 6121400"/>
              <a:gd name="connsiteY7" fmla="*/ 5179483 h 5353050"/>
              <a:gd name="connsiteX8" fmla="*/ 4358217 w 6121400"/>
              <a:gd name="connsiteY8" fmla="*/ 5141383 h 5353050"/>
              <a:gd name="connsiteX9" fmla="*/ 4243917 w 6121400"/>
              <a:gd name="connsiteY9" fmla="*/ 5192183 h 5353050"/>
              <a:gd name="connsiteX10" fmla="*/ 4104217 w 6121400"/>
              <a:gd name="connsiteY10" fmla="*/ 5141383 h 5353050"/>
              <a:gd name="connsiteX11" fmla="*/ 4015317 w 6121400"/>
              <a:gd name="connsiteY11" fmla="*/ 5179483 h 5353050"/>
              <a:gd name="connsiteX12" fmla="*/ 3926417 w 6121400"/>
              <a:gd name="connsiteY12" fmla="*/ 5166783 h 5353050"/>
              <a:gd name="connsiteX13" fmla="*/ 3951817 w 6121400"/>
              <a:gd name="connsiteY13" fmla="*/ 5103283 h 5353050"/>
              <a:gd name="connsiteX14" fmla="*/ 3786717 w 6121400"/>
              <a:gd name="connsiteY14" fmla="*/ 5115983 h 5353050"/>
              <a:gd name="connsiteX15" fmla="*/ 3659717 w 6121400"/>
              <a:gd name="connsiteY15" fmla="*/ 5179483 h 5353050"/>
              <a:gd name="connsiteX16" fmla="*/ 3558117 w 6121400"/>
              <a:gd name="connsiteY16" fmla="*/ 5166783 h 5353050"/>
              <a:gd name="connsiteX17" fmla="*/ 3532717 w 6121400"/>
              <a:gd name="connsiteY17" fmla="*/ 5128683 h 5353050"/>
              <a:gd name="connsiteX18" fmla="*/ 3469217 w 6121400"/>
              <a:gd name="connsiteY18" fmla="*/ 5154083 h 5353050"/>
              <a:gd name="connsiteX19" fmla="*/ 3342217 w 6121400"/>
              <a:gd name="connsiteY19" fmla="*/ 5179483 h 5353050"/>
              <a:gd name="connsiteX20" fmla="*/ 3278717 w 6121400"/>
              <a:gd name="connsiteY20" fmla="*/ 5154083 h 5353050"/>
              <a:gd name="connsiteX21" fmla="*/ 3304117 w 6121400"/>
              <a:gd name="connsiteY21" fmla="*/ 5090583 h 5353050"/>
              <a:gd name="connsiteX22" fmla="*/ 3253317 w 6121400"/>
              <a:gd name="connsiteY22" fmla="*/ 5077883 h 5353050"/>
              <a:gd name="connsiteX23" fmla="*/ 3113617 w 6121400"/>
              <a:gd name="connsiteY23" fmla="*/ 5141383 h 5353050"/>
              <a:gd name="connsiteX24" fmla="*/ 2948517 w 6121400"/>
              <a:gd name="connsiteY24" fmla="*/ 5166783 h 5353050"/>
              <a:gd name="connsiteX25" fmla="*/ 2872317 w 6121400"/>
              <a:gd name="connsiteY25" fmla="*/ 5166783 h 5353050"/>
              <a:gd name="connsiteX26" fmla="*/ 2859617 w 6121400"/>
              <a:gd name="connsiteY26" fmla="*/ 5268383 h 5353050"/>
              <a:gd name="connsiteX27" fmla="*/ 2719917 w 6121400"/>
              <a:gd name="connsiteY27" fmla="*/ 5319183 h 5353050"/>
              <a:gd name="connsiteX28" fmla="*/ 2618317 w 6121400"/>
              <a:gd name="connsiteY28" fmla="*/ 5344583 h 5353050"/>
              <a:gd name="connsiteX29" fmla="*/ 2656417 w 6121400"/>
              <a:gd name="connsiteY29" fmla="*/ 5268383 h 5353050"/>
              <a:gd name="connsiteX30" fmla="*/ 2554817 w 6121400"/>
              <a:gd name="connsiteY30" fmla="*/ 5306483 h 5353050"/>
              <a:gd name="connsiteX31" fmla="*/ 2389717 w 6121400"/>
              <a:gd name="connsiteY31" fmla="*/ 5319183 h 5353050"/>
              <a:gd name="connsiteX32" fmla="*/ 2237317 w 6121400"/>
              <a:gd name="connsiteY32" fmla="*/ 5319183 h 5353050"/>
              <a:gd name="connsiteX33" fmla="*/ 2186517 w 6121400"/>
              <a:gd name="connsiteY33" fmla="*/ 5306483 h 5353050"/>
              <a:gd name="connsiteX34" fmla="*/ 2211917 w 6121400"/>
              <a:gd name="connsiteY34" fmla="*/ 5192183 h 5353050"/>
              <a:gd name="connsiteX35" fmla="*/ 2313517 w 6121400"/>
              <a:gd name="connsiteY35" fmla="*/ 5115983 h 5353050"/>
              <a:gd name="connsiteX36" fmla="*/ 2389717 w 6121400"/>
              <a:gd name="connsiteY36" fmla="*/ 5052483 h 5353050"/>
              <a:gd name="connsiteX37" fmla="*/ 2275417 w 6121400"/>
              <a:gd name="connsiteY37" fmla="*/ 5014383 h 5353050"/>
              <a:gd name="connsiteX38" fmla="*/ 2148417 w 6121400"/>
              <a:gd name="connsiteY38" fmla="*/ 4963583 h 5353050"/>
              <a:gd name="connsiteX39" fmla="*/ 2059517 w 6121400"/>
              <a:gd name="connsiteY39" fmla="*/ 4874683 h 5353050"/>
              <a:gd name="connsiteX40" fmla="*/ 1957917 w 6121400"/>
              <a:gd name="connsiteY40" fmla="*/ 4950883 h 5353050"/>
              <a:gd name="connsiteX41" fmla="*/ 1805517 w 6121400"/>
              <a:gd name="connsiteY41" fmla="*/ 5052483 h 5353050"/>
              <a:gd name="connsiteX42" fmla="*/ 1653117 w 6121400"/>
              <a:gd name="connsiteY42" fmla="*/ 5128683 h 5353050"/>
              <a:gd name="connsiteX43" fmla="*/ 1551517 w 6121400"/>
              <a:gd name="connsiteY43" fmla="*/ 5128683 h 5353050"/>
              <a:gd name="connsiteX44" fmla="*/ 1462617 w 6121400"/>
              <a:gd name="connsiteY44" fmla="*/ 5217583 h 5353050"/>
              <a:gd name="connsiteX45" fmla="*/ 1297517 w 6121400"/>
              <a:gd name="connsiteY45" fmla="*/ 5217583 h 5353050"/>
              <a:gd name="connsiteX46" fmla="*/ 1234017 w 6121400"/>
              <a:gd name="connsiteY46" fmla="*/ 5192183 h 5353050"/>
              <a:gd name="connsiteX47" fmla="*/ 1107017 w 6121400"/>
              <a:gd name="connsiteY47" fmla="*/ 5230283 h 5353050"/>
              <a:gd name="connsiteX48" fmla="*/ 1018117 w 6121400"/>
              <a:gd name="connsiteY48" fmla="*/ 5217583 h 5353050"/>
              <a:gd name="connsiteX49" fmla="*/ 916517 w 6121400"/>
              <a:gd name="connsiteY49" fmla="*/ 5192183 h 5353050"/>
              <a:gd name="connsiteX50" fmla="*/ 840317 w 6121400"/>
              <a:gd name="connsiteY50" fmla="*/ 5179483 h 5353050"/>
              <a:gd name="connsiteX51" fmla="*/ 941917 w 6121400"/>
              <a:gd name="connsiteY51" fmla="*/ 5103283 h 5353050"/>
              <a:gd name="connsiteX52" fmla="*/ 1081617 w 6121400"/>
              <a:gd name="connsiteY52" fmla="*/ 5001683 h 5353050"/>
              <a:gd name="connsiteX53" fmla="*/ 967317 w 6121400"/>
              <a:gd name="connsiteY53" fmla="*/ 4874683 h 5353050"/>
              <a:gd name="connsiteX54" fmla="*/ 840317 w 6121400"/>
              <a:gd name="connsiteY54" fmla="*/ 4760383 h 5353050"/>
              <a:gd name="connsiteX55" fmla="*/ 751417 w 6121400"/>
              <a:gd name="connsiteY55" fmla="*/ 4011083 h 5353050"/>
              <a:gd name="connsiteX56" fmla="*/ 903817 w 6121400"/>
              <a:gd name="connsiteY56" fmla="*/ 3223683 h 5353050"/>
              <a:gd name="connsiteX57" fmla="*/ 1094317 w 6121400"/>
              <a:gd name="connsiteY57" fmla="*/ 2855383 h 5353050"/>
              <a:gd name="connsiteX58" fmla="*/ 1145117 w 6121400"/>
              <a:gd name="connsiteY58" fmla="*/ 2677583 h 5353050"/>
              <a:gd name="connsiteX59" fmla="*/ 992717 w 6121400"/>
              <a:gd name="connsiteY59" fmla="*/ 2664883 h 5353050"/>
              <a:gd name="connsiteX60" fmla="*/ 941917 w 6121400"/>
              <a:gd name="connsiteY60" fmla="*/ 2728383 h 5353050"/>
              <a:gd name="connsiteX61" fmla="*/ 802217 w 6121400"/>
              <a:gd name="connsiteY61" fmla="*/ 2626783 h 5353050"/>
              <a:gd name="connsiteX62" fmla="*/ 751417 w 6121400"/>
              <a:gd name="connsiteY62" fmla="*/ 2677583 h 5353050"/>
              <a:gd name="connsiteX63" fmla="*/ 357717 w 6121400"/>
              <a:gd name="connsiteY63" fmla="*/ 2614083 h 5353050"/>
              <a:gd name="connsiteX64" fmla="*/ 52917 w 6121400"/>
              <a:gd name="connsiteY64" fmla="*/ 2423583 h 5353050"/>
              <a:gd name="connsiteX65" fmla="*/ 40217 w 6121400"/>
              <a:gd name="connsiteY65" fmla="*/ 1890183 h 5353050"/>
              <a:gd name="connsiteX66" fmla="*/ 179917 w 6121400"/>
              <a:gd name="connsiteY66" fmla="*/ 1623483 h 5353050"/>
              <a:gd name="connsiteX67" fmla="*/ 129117 w 6121400"/>
              <a:gd name="connsiteY67" fmla="*/ 1547283 h 5353050"/>
              <a:gd name="connsiteX68" fmla="*/ 218017 w 6121400"/>
              <a:gd name="connsiteY68" fmla="*/ 1458383 h 5353050"/>
              <a:gd name="connsiteX69" fmla="*/ 141817 w 6121400"/>
              <a:gd name="connsiteY69" fmla="*/ 1445683 h 5353050"/>
              <a:gd name="connsiteX70" fmla="*/ 370417 w 6121400"/>
              <a:gd name="connsiteY70" fmla="*/ 1178983 h 5353050"/>
              <a:gd name="connsiteX71" fmla="*/ 599017 w 6121400"/>
              <a:gd name="connsiteY71" fmla="*/ 1039283 h 5353050"/>
              <a:gd name="connsiteX72" fmla="*/ 726017 w 6121400"/>
              <a:gd name="connsiteY72" fmla="*/ 963083 h 5353050"/>
              <a:gd name="connsiteX73" fmla="*/ 827617 w 6121400"/>
              <a:gd name="connsiteY73" fmla="*/ 823383 h 5353050"/>
              <a:gd name="connsiteX74" fmla="*/ 903817 w 6121400"/>
              <a:gd name="connsiteY74" fmla="*/ 531283 h 5353050"/>
              <a:gd name="connsiteX75" fmla="*/ 1132417 w 6121400"/>
              <a:gd name="connsiteY75" fmla="*/ 226483 h 5353050"/>
              <a:gd name="connsiteX76" fmla="*/ 1653117 w 6121400"/>
              <a:gd name="connsiteY76" fmla="*/ 35983 h 5353050"/>
              <a:gd name="connsiteX77" fmla="*/ 2135717 w 6121400"/>
              <a:gd name="connsiteY77" fmla="*/ 10583 h 5353050"/>
              <a:gd name="connsiteX78" fmla="*/ 2427817 w 6121400"/>
              <a:gd name="connsiteY78" fmla="*/ 35983 h 5353050"/>
              <a:gd name="connsiteX79" fmla="*/ 2529417 w 6121400"/>
              <a:gd name="connsiteY79" fmla="*/ 124883 h 5353050"/>
              <a:gd name="connsiteX80" fmla="*/ 2669117 w 6121400"/>
              <a:gd name="connsiteY80" fmla="*/ 112183 h 5353050"/>
              <a:gd name="connsiteX81" fmla="*/ 2783417 w 6121400"/>
              <a:gd name="connsiteY81" fmla="*/ 124883 h 5353050"/>
              <a:gd name="connsiteX82" fmla="*/ 2859617 w 6121400"/>
              <a:gd name="connsiteY82" fmla="*/ 226483 h 5353050"/>
              <a:gd name="connsiteX83" fmla="*/ 2999317 w 6121400"/>
              <a:gd name="connsiteY83" fmla="*/ 302683 h 5353050"/>
              <a:gd name="connsiteX84" fmla="*/ 3100917 w 6121400"/>
              <a:gd name="connsiteY84" fmla="*/ 543983 h 5353050"/>
              <a:gd name="connsiteX85" fmla="*/ 3100917 w 6121400"/>
              <a:gd name="connsiteY85" fmla="*/ 759883 h 5353050"/>
              <a:gd name="connsiteX86" fmla="*/ 3062817 w 6121400"/>
              <a:gd name="connsiteY86" fmla="*/ 963083 h 5353050"/>
              <a:gd name="connsiteX87" fmla="*/ 3189817 w 6121400"/>
              <a:gd name="connsiteY87" fmla="*/ 988483 h 5353050"/>
              <a:gd name="connsiteX88" fmla="*/ 3278717 w 6121400"/>
              <a:gd name="connsiteY88" fmla="*/ 988483 h 5353050"/>
              <a:gd name="connsiteX89" fmla="*/ 3418417 w 6121400"/>
              <a:gd name="connsiteY89" fmla="*/ 1102783 h 5353050"/>
              <a:gd name="connsiteX90" fmla="*/ 3481917 w 6121400"/>
              <a:gd name="connsiteY90" fmla="*/ 1356783 h 5353050"/>
              <a:gd name="connsiteX91" fmla="*/ 3634317 w 6121400"/>
              <a:gd name="connsiteY91" fmla="*/ 1534583 h 5353050"/>
              <a:gd name="connsiteX92" fmla="*/ 3710517 w 6121400"/>
              <a:gd name="connsiteY92" fmla="*/ 2042583 h 5353050"/>
              <a:gd name="connsiteX93" fmla="*/ 3761317 w 6121400"/>
              <a:gd name="connsiteY93" fmla="*/ 2448983 h 5353050"/>
              <a:gd name="connsiteX94" fmla="*/ 3901017 w 6121400"/>
              <a:gd name="connsiteY94" fmla="*/ 2804583 h 5353050"/>
              <a:gd name="connsiteX95" fmla="*/ 4091517 w 6121400"/>
              <a:gd name="connsiteY95" fmla="*/ 3185583 h 5353050"/>
              <a:gd name="connsiteX96" fmla="*/ 4256617 w 6121400"/>
              <a:gd name="connsiteY96" fmla="*/ 3477683 h 5353050"/>
              <a:gd name="connsiteX97" fmla="*/ 4294717 w 6121400"/>
              <a:gd name="connsiteY97" fmla="*/ 3718983 h 5353050"/>
              <a:gd name="connsiteX98" fmla="*/ 4256617 w 6121400"/>
              <a:gd name="connsiteY98" fmla="*/ 3795183 h 5353050"/>
              <a:gd name="connsiteX99" fmla="*/ 4320117 w 6121400"/>
              <a:gd name="connsiteY99" fmla="*/ 3845983 h 5353050"/>
              <a:gd name="connsiteX100" fmla="*/ 4294717 w 6121400"/>
              <a:gd name="connsiteY100" fmla="*/ 4011083 h 5353050"/>
              <a:gd name="connsiteX101" fmla="*/ 4459817 w 6121400"/>
              <a:gd name="connsiteY101" fmla="*/ 4112683 h 5353050"/>
              <a:gd name="connsiteX102" fmla="*/ 4586817 w 6121400"/>
              <a:gd name="connsiteY102" fmla="*/ 4239683 h 5353050"/>
              <a:gd name="connsiteX103" fmla="*/ 4624917 w 6121400"/>
              <a:gd name="connsiteY103" fmla="*/ 4468283 h 5353050"/>
              <a:gd name="connsiteX104" fmla="*/ 4713817 w 6121400"/>
              <a:gd name="connsiteY104" fmla="*/ 4557183 h 5353050"/>
              <a:gd name="connsiteX105" fmla="*/ 4904317 w 6121400"/>
              <a:gd name="connsiteY105" fmla="*/ 4595283 h 5353050"/>
              <a:gd name="connsiteX106" fmla="*/ 5031317 w 6121400"/>
              <a:gd name="connsiteY106" fmla="*/ 4430183 h 5353050"/>
              <a:gd name="connsiteX107" fmla="*/ 5132917 w 6121400"/>
              <a:gd name="connsiteY107" fmla="*/ 4379383 h 5353050"/>
              <a:gd name="connsiteX108" fmla="*/ 5221817 w 6121400"/>
              <a:gd name="connsiteY108" fmla="*/ 4239683 h 5353050"/>
              <a:gd name="connsiteX109" fmla="*/ 5653617 w 6121400"/>
              <a:gd name="connsiteY109" fmla="*/ 4214283 h 5353050"/>
              <a:gd name="connsiteX110" fmla="*/ 5882217 w 6121400"/>
              <a:gd name="connsiteY110" fmla="*/ 4252383 h 5353050"/>
              <a:gd name="connsiteX111" fmla="*/ 6098117 w 6121400"/>
              <a:gd name="connsiteY111" fmla="*/ 4315883 h 535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6121400" h="5353050">
                <a:moveTo>
                  <a:pt x="6098117" y="4315883"/>
                </a:moveTo>
                <a:cubicBezTo>
                  <a:pt x="6074834" y="4381500"/>
                  <a:pt x="5818717" y="4557183"/>
                  <a:pt x="5742517" y="4646083"/>
                </a:cubicBezTo>
                <a:cubicBezTo>
                  <a:pt x="5666317" y="4734983"/>
                  <a:pt x="5725584" y="4777316"/>
                  <a:pt x="5640917" y="4849283"/>
                </a:cubicBezTo>
                <a:cubicBezTo>
                  <a:pt x="5556250" y="4921250"/>
                  <a:pt x="5323417" y="5029200"/>
                  <a:pt x="5234517" y="5077883"/>
                </a:cubicBezTo>
                <a:cubicBezTo>
                  <a:pt x="5145617" y="5126566"/>
                  <a:pt x="5156200" y="5139266"/>
                  <a:pt x="5107517" y="5141383"/>
                </a:cubicBezTo>
                <a:cubicBezTo>
                  <a:pt x="5058834" y="5143500"/>
                  <a:pt x="4995334" y="5090583"/>
                  <a:pt x="4942417" y="5090583"/>
                </a:cubicBezTo>
                <a:cubicBezTo>
                  <a:pt x="4889500" y="5090583"/>
                  <a:pt x="4851400" y="5126566"/>
                  <a:pt x="4790017" y="5141383"/>
                </a:cubicBezTo>
                <a:cubicBezTo>
                  <a:pt x="4728634" y="5156200"/>
                  <a:pt x="4646084" y="5179483"/>
                  <a:pt x="4574117" y="5179483"/>
                </a:cubicBezTo>
                <a:cubicBezTo>
                  <a:pt x="4502150" y="5179483"/>
                  <a:pt x="4413250" y="5139266"/>
                  <a:pt x="4358217" y="5141383"/>
                </a:cubicBezTo>
                <a:cubicBezTo>
                  <a:pt x="4303184" y="5143500"/>
                  <a:pt x="4286250" y="5192183"/>
                  <a:pt x="4243917" y="5192183"/>
                </a:cubicBezTo>
                <a:cubicBezTo>
                  <a:pt x="4201584" y="5192183"/>
                  <a:pt x="4142317" y="5143500"/>
                  <a:pt x="4104217" y="5141383"/>
                </a:cubicBezTo>
                <a:cubicBezTo>
                  <a:pt x="4066117" y="5139266"/>
                  <a:pt x="4044950" y="5175250"/>
                  <a:pt x="4015317" y="5179483"/>
                </a:cubicBezTo>
                <a:cubicBezTo>
                  <a:pt x="3985684" y="5183716"/>
                  <a:pt x="3937000" y="5179483"/>
                  <a:pt x="3926417" y="5166783"/>
                </a:cubicBezTo>
                <a:cubicBezTo>
                  <a:pt x="3915834" y="5154083"/>
                  <a:pt x="3975100" y="5111750"/>
                  <a:pt x="3951817" y="5103283"/>
                </a:cubicBezTo>
                <a:cubicBezTo>
                  <a:pt x="3928534" y="5094816"/>
                  <a:pt x="3835400" y="5103283"/>
                  <a:pt x="3786717" y="5115983"/>
                </a:cubicBezTo>
                <a:cubicBezTo>
                  <a:pt x="3738034" y="5128683"/>
                  <a:pt x="3697817" y="5171016"/>
                  <a:pt x="3659717" y="5179483"/>
                </a:cubicBezTo>
                <a:cubicBezTo>
                  <a:pt x="3621617" y="5187950"/>
                  <a:pt x="3579284" y="5175250"/>
                  <a:pt x="3558117" y="5166783"/>
                </a:cubicBezTo>
                <a:cubicBezTo>
                  <a:pt x="3536950" y="5158316"/>
                  <a:pt x="3547534" y="5130800"/>
                  <a:pt x="3532717" y="5128683"/>
                </a:cubicBezTo>
                <a:cubicBezTo>
                  <a:pt x="3517900" y="5126566"/>
                  <a:pt x="3500967" y="5145616"/>
                  <a:pt x="3469217" y="5154083"/>
                </a:cubicBezTo>
                <a:cubicBezTo>
                  <a:pt x="3437467" y="5162550"/>
                  <a:pt x="3373967" y="5179483"/>
                  <a:pt x="3342217" y="5179483"/>
                </a:cubicBezTo>
                <a:cubicBezTo>
                  <a:pt x="3310467" y="5179483"/>
                  <a:pt x="3285067" y="5168900"/>
                  <a:pt x="3278717" y="5154083"/>
                </a:cubicBezTo>
                <a:cubicBezTo>
                  <a:pt x="3272367" y="5139266"/>
                  <a:pt x="3308350" y="5103283"/>
                  <a:pt x="3304117" y="5090583"/>
                </a:cubicBezTo>
                <a:cubicBezTo>
                  <a:pt x="3299884" y="5077883"/>
                  <a:pt x="3285067" y="5069416"/>
                  <a:pt x="3253317" y="5077883"/>
                </a:cubicBezTo>
                <a:cubicBezTo>
                  <a:pt x="3221567" y="5086350"/>
                  <a:pt x="3164417" y="5126566"/>
                  <a:pt x="3113617" y="5141383"/>
                </a:cubicBezTo>
                <a:cubicBezTo>
                  <a:pt x="3062817" y="5156200"/>
                  <a:pt x="2988734" y="5162550"/>
                  <a:pt x="2948517" y="5166783"/>
                </a:cubicBezTo>
                <a:cubicBezTo>
                  <a:pt x="2908300" y="5171016"/>
                  <a:pt x="2887134" y="5149850"/>
                  <a:pt x="2872317" y="5166783"/>
                </a:cubicBezTo>
                <a:cubicBezTo>
                  <a:pt x="2857500" y="5183716"/>
                  <a:pt x="2885017" y="5242983"/>
                  <a:pt x="2859617" y="5268383"/>
                </a:cubicBezTo>
                <a:cubicBezTo>
                  <a:pt x="2834217" y="5293783"/>
                  <a:pt x="2760134" y="5306483"/>
                  <a:pt x="2719917" y="5319183"/>
                </a:cubicBezTo>
                <a:cubicBezTo>
                  <a:pt x="2679700" y="5331883"/>
                  <a:pt x="2628900" y="5353050"/>
                  <a:pt x="2618317" y="5344583"/>
                </a:cubicBezTo>
                <a:cubicBezTo>
                  <a:pt x="2607734" y="5336116"/>
                  <a:pt x="2667000" y="5274733"/>
                  <a:pt x="2656417" y="5268383"/>
                </a:cubicBezTo>
                <a:cubicBezTo>
                  <a:pt x="2645834" y="5262033"/>
                  <a:pt x="2599267" y="5298016"/>
                  <a:pt x="2554817" y="5306483"/>
                </a:cubicBezTo>
                <a:cubicBezTo>
                  <a:pt x="2510367" y="5314950"/>
                  <a:pt x="2442634" y="5317066"/>
                  <a:pt x="2389717" y="5319183"/>
                </a:cubicBezTo>
                <a:cubicBezTo>
                  <a:pt x="2336800" y="5321300"/>
                  <a:pt x="2271184" y="5321300"/>
                  <a:pt x="2237317" y="5319183"/>
                </a:cubicBezTo>
                <a:cubicBezTo>
                  <a:pt x="2203450" y="5317066"/>
                  <a:pt x="2190750" y="5327650"/>
                  <a:pt x="2186517" y="5306483"/>
                </a:cubicBezTo>
                <a:cubicBezTo>
                  <a:pt x="2182284" y="5285316"/>
                  <a:pt x="2190750" y="5223933"/>
                  <a:pt x="2211917" y="5192183"/>
                </a:cubicBezTo>
                <a:cubicBezTo>
                  <a:pt x="2233084" y="5160433"/>
                  <a:pt x="2283884" y="5139266"/>
                  <a:pt x="2313517" y="5115983"/>
                </a:cubicBezTo>
                <a:cubicBezTo>
                  <a:pt x="2343150" y="5092700"/>
                  <a:pt x="2396067" y="5069416"/>
                  <a:pt x="2389717" y="5052483"/>
                </a:cubicBezTo>
                <a:cubicBezTo>
                  <a:pt x="2383367" y="5035550"/>
                  <a:pt x="2315634" y="5029200"/>
                  <a:pt x="2275417" y="5014383"/>
                </a:cubicBezTo>
                <a:cubicBezTo>
                  <a:pt x="2235200" y="4999566"/>
                  <a:pt x="2184400" y="4986866"/>
                  <a:pt x="2148417" y="4963583"/>
                </a:cubicBezTo>
                <a:cubicBezTo>
                  <a:pt x="2112434" y="4940300"/>
                  <a:pt x="2091267" y="4876800"/>
                  <a:pt x="2059517" y="4874683"/>
                </a:cubicBezTo>
                <a:cubicBezTo>
                  <a:pt x="2027767" y="4872566"/>
                  <a:pt x="2000250" y="4921250"/>
                  <a:pt x="1957917" y="4950883"/>
                </a:cubicBezTo>
                <a:cubicBezTo>
                  <a:pt x="1915584" y="4980516"/>
                  <a:pt x="1856317" y="5022850"/>
                  <a:pt x="1805517" y="5052483"/>
                </a:cubicBezTo>
                <a:cubicBezTo>
                  <a:pt x="1754717" y="5082116"/>
                  <a:pt x="1695450" y="5115983"/>
                  <a:pt x="1653117" y="5128683"/>
                </a:cubicBezTo>
                <a:cubicBezTo>
                  <a:pt x="1610784" y="5141383"/>
                  <a:pt x="1583267" y="5113866"/>
                  <a:pt x="1551517" y="5128683"/>
                </a:cubicBezTo>
                <a:cubicBezTo>
                  <a:pt x="1519767" y="5143500"/>
                  <a:pt x="1504950" y="5202766"/>
                  <a:pt x="1462617" y="5217583"/>
                </a:cubicBezTo>
                <a:cubicBezTo>
                  <a:pt x="1420284" y="5232400"/>
                  <a:pt x="1335617" y="5221816"/>
                  <a:pt x="1297517" y="5217583"/>
                </a:cubicBezTo>
                <a:cubicBezTo>
                  <a:pt x="1259417" y="5213350"/>
                  <a:pt x="1265767" y="5190066"/>
                  <a:pt x="1234017" y="5192183"/>
                </a:cubicBezTo>
                <a:cubicBezTo>
                  <a:pt x="1202267" y="5194300"/>
                  <a:pt x="1143000" y="5226050"/>
                  <a:pt x="1107017" y="5230283"/>
                </a:cubicBezTo>
                <a:cubicBezTo>
                  <a:pt x="1071034" y="5234516"/>
                  <a:pt x="1049867" y="5223933"/>
                  <a:pt x="1018117" y="5217583"/>
                </a:cubicBezTo>
                <a:cubicBezTo>
                  <a:pt x="986367" y="5211233"/>
                  <a:pt x="946150" y="5198533"/>
                  <a:pt x="916517" y="5192183"/>
                </a:cubicBezTo>
                <a:cubicBezTo>
                  <a:pt x="886884" y="5185833"/>
                  <a:pt x="836084" y="5194300"/>
                  <a:pt x="840317" y="5179483"/>
                </a:cubicBezTo>
                <a:cubicBezTo>
                  <a:pt x="844550" y="5164666"/>
                  <a:pt x="941917" y="5103283"/>
                  <a:pt x="941917" y="5103283"/>
                </a:cubicBezTo>
                <a:cubicBezTo>
                  <a:pt x="982133" y="5073650"/>
                  <a:pt x="1077384" y="5039783"/>
                  <a:pt x="1081617" y="5001683"/>
                </a:cubicBezTo>
                <a:cubicBezTo>
                  <a:pt x="1085850" y="4963583"/>
                  <a:pt x="1007534" y="4914900"/>
                  <a:pt x="967317" y="4874683"/>
                </a:cubicBezTo>
                <a:cubicBezTo>
                  <a:pt x="927100" y="4834466"/>
                  <a:pt x="876300" y="4904316"/>
                  <a:pt x="840317" y="4760383"/>
                </a:cubicBezTo>
                <a:cubicBezTo>
                  <a:pt x="804334" y="4616450"/>
                  <a:pt x="740834" y="4267200"/>
                  <a:pt x="751417" y="4011083"/>
                </a:cubicBezTo>
                <a:cubicBezTo>
                  <a:pt x="762000" y="3754966"/>
                  <a:pt x="846667" y="3416300"/>
                  <a:pt x="903817" y="3223683"/>
                </a:cubicBezTo>
                <a:cubicBezTo>
                  <a:pt x="960967" y="3031066"/>
                  <a:pt x="1054100" y="2946400"/>
                  <a:pt x="1094317" y="2855383"/>
                </a:cubicBezTo>
                <a:cubicBezTo>
                  <a:pt x="1134534" y="2764366"/>
                  <a:pt x="1162050" y="2709333"/>
                  <a:pt x="1145117" y="2677583"/>
                </a:cubicBezTo>
                <a:cubicBezTo>
                  <a:pt x="1128184" y="2645833"/>
                  <a:pt x="1026584" y="2656416"/>
                  <a:pt x="992717" y="2664883"/>
                </a:cubicBezTo>
                <a:cubicBezTo>
                  <a:pt x="958850" y="2673350"/>
                  <a:pt x="973667" y="2734733"/>
                  <a:pt x="941917" y="2728383"/>
                </a:cubicBezTo>
                <a:cubicBezTo>
                  <a:pt x="910167" y="2722033"/>
                  <a:pt x="833967" y="2635250"/>
                  <a:pt x="802217" y="2626783"/>
                </a:cubicBezTo>
                <a:cubicBezTo>
                  <a:pt x="770467" y="2618316"/>
                  <a:pt x="825500" y="2679700"/>
                  <a:pt x="751417" y="2677583"/>
                </a:cubicBezTo>
                <a:cubicBezTo>
                  <a:pt x="677334" y="2675466"/>
                  <a:pt x="474134" y="2656416"/>
                  <a:pt x="357717" y="2614083"/>
                </a:cubicBezTo>
                <a:cubicBezTo>
                  <a:pt x="241300" y="2571750"/>
                  <a:pt x="105834" y="2544233"/>
                  <a:pt x="52917" y="2423583"/>
                </a:cubicBezTo>
                <a:cubicBezTo>
                  <a:pt x="0" y="2302933"/>
                  <a:pt x="19050" y="2023533"/>
                  <a:pt x="40217" y="1890183"/>
                </a:cubicBezTo>
                <a:cubicBezTo>
                  <a:pt x="61384" y="1756833"/>
                  <a:pt x="165100" y="1680633"/>
                  <a:pt x="179917" y="1623483"/>
                </a:cubicBezTo>
                <a:cubicBezTo>
                  <a:pt x="194734" y="1566333"/>
                  <a:pt x="122767" y="1574800"/>
                  <a:pt x="129117" y="1547283"/>
                </a:cubicBezTo>
                <a:cubicBezTo>
                  <a:pt x="135467" y="1519766"/>
                  <a:pt x="215900" y="1475316"/>
                  <a:pt x="218017" y="1458383"/>
                </a:cubicBezTo>
                <a:cubicBezTo>
                  <a:pt x="220134" y="1441450"/>
                  <a:pt x="116417" y="1492250"/>
                  <a:pt x="141817" y="1445683"/>
                </a:cubicBezTo>
                <a:cubicBezTo>
                  <a:pt x="167217" y="1399116"/>
                  <a:pt x="294217" y="1246716"/>
                  <a:pt x="370417" y="1178983"/>
                </a:cubicBezTo>
                <a:cubicBezTo>
                  <a:pt x="446617" y="1111250"/>
                  <a:pt x="599017" y="1039283"/>
                  <a:pt x="599017" y="1039283"/>
                </a:cubicBezTo>
                <a:cubicBezTo>
                  <a:pt x="658284" y="1003300"/>
                  <a:pt x="687917" y="999066"/>
                  <a:pt x="726017" y="963083"/>
                </a:cubicBezTo>
                <a:cubicBezTo>
                  <a:pt x="764117" y="927100"/>
                  <a:pt x="797984" y="895350"/>
                  <a:pt x="827617" y="823383"/>
                </a:cubicBezTo>
                <a:cubicBezTo>
                  <a:pt x="857250" y="751416"/>
                  <a:pt x="853017" y="630766"/>
                  <a:pt x="903817" y="531283"/>
                </a:cubicBezTo>
                <a:cubicBezTo>
                  <a:pt x="954617" y="431800"/>
                  <a:pt x="1007534" y="309033"/>
                  <a:pt x="1132417" y="226483"/>
                </a:cubicBezTo>
                <a:cubicBezTo>
                  <a:pt x="1257300" y="143933"/>
                  <a:pt x="1485900" y="71966"/>
                  <a:pt x="1653117" y="35983"/>
                </a:cubicBezTo>
                <a:cubicBezTo>
                  <a:pt x="1820334" y="0"/>
                  <a:pt x="2006600" y="10583"/>
                  <a:pt x="2135717" y="10583"/>
                </a:cubicBezTo>
                <a:cubicBezTo>
                  <a:pt x="2264834" y="10583"/>
                  <a:pt x="2362200" y="16933"/>
                  <a:pt x="2427817" y="35983"/>
                </a:cubicBezTo>
                <a:cubicBezTo>
                  <a:pt x="2493434" y="55033"/>
                  <a:pt x="2489200" y="112183"/>
                  <a:pt x="2529417" y="124883"/>
                </a:cubicBezTo>
                <a:cubicBezTo>
                  <a:pt x="2569634" y="137583"/>
                  <a:pt x="2626784" y="112183"/>
                  <a:pt x="2669117" y="112183"/>
                </a:cubicBezTo>
                <a:cubicBezTo>
                  <a:pt x="2711450" y="112183"/>
                  <a:pt x="2751667" y="105833"/>
                  <a:pt x="2783417" y="124883"/>
                </a:cubicBezTo>
                <a:cubicBezTo>
                  <a:pt x="2815167" y="143933"/>
                  <a:pt x="2823634" y="196850"/>
                  <a:pt x="2859617" y="226483"/>
                </a:cubicBezTo>
                <a:cubicBezTo>
                  <a:pt x="2895600" y="256116"/>
                  <a:pt x="2959100" y="249766"/>
                  <a:pt x="2999317" y="302683"/>
                </a:cubicBezTo>
                <a:cubicBezTo>
                  <a:pt x="3039534" y="355600"/>
                  <a:pt x="3083984" y="467783"/>
                  <a:pt x="3100917" y="543983"/>
                </a:cubicBezTo>
                <a:cubicBezTo>
                  <a:pt x="3117850" y="620183"/>
                  <a:pt x="3107267" y="690033"/>
                  <a:pt x="3100917" y="759883"/>
                </a:cubicBezTo>
                <a:cubicBezTo>
                  <a:pt x="3094567" y="829733"/>
                  <a:pt x="3048000" y="924983"/>
                  <a:pt x="3062817" y="963083"/>
                </a:cubicBezTo>
                <a:cubicBezTo>
                  <a:pt x="3077634" y="1001183"/>
                  <a:pt x="3153834" y="984250"/>
                  <a:pt x="3189817" y="988483"/>
                </a:cubicBezTo>
                <a:cubicBezTo>
                  <a:pt x="3225800" y="992716"/>
                  <a:pt x="3240617" y="969433"/>
                  <a:pt x="3278717" y="988483"/>
                </a:cubicBezTo>
                <a:cubicBezTo>
                  <a:pt x="3316817" y="1007533"/>
                  <a:pt x="3384550" y="1041400"/>
                  <a:pt x="3418417" y="1102783"/>
                </a:cubicBezTo>
                <a:cubicBezTo>
                  <a:pt x="3452284" y="1164166"/>
                  <a:pt x="3445934" y="1284816"/>
                  <a:pt x="3481917" y="1356783"/>
                </a:cubicBezTo>
                <a:cubicBezTo>
                  <a:pt x="3517900" y="1428750"/>
                  <a:pt x="3596217" y="1420283"/>
                  <a:pt x="3634317" y="1534583"/>
                </a:cubicBezTo>
                <a:cubicBezTo>
                  <a:pt x="3672417" y="1648883"/>
                  <a:pt x="3689350" y="1890183"/>
                  <a:pt x="3710517" y="2042583"/>
                </a:cubicBezTo>
                <a:cubicBezTo>
                  <a:pt x="3731684" y="2194983"/>
                  <a:pt x="3729567" y="2321983"/>
                  <a:pt x="3761317" y="2448983"/>
                </a:cubicBezTo>
                <a:cubicBezTo>
                  <a:pt x="3793067" y="2575983"/>
                  <a:pt x="3845984" y="2681816"/>
                  <a:pt x="3901017" y="2804583"/>
                </a:cubicBezTo>
                <a:cubicBezTo>
                  <a:pt x="3956050" y="2927350"/>
                  <a:pt x="4032250" y="3073400"/>
                  <a:pt x="4091517" y="3185583"/>
                </a:cubicBezTo>
                <a:cubicBezTo>
                  <a:pt x="4150784" y="3297766"/>
                  <a:pt x="4222750" y="3388783"/>
                  <a:pt x="4256617" y="3477683"/>
                </a:cubicBezTo>
                <a:cubicBezTo>
                  <a:pt x="4290484" y="3566583"/>
                  <a:pt x="4294717" y="3666066"/>
                  <a:pt x="4294717" y="3718983"/>
                </a:cubicBezTo>
                <a:cubicBezTo>
                  <a:pt x="4294717" y="3771900"/>
                  <a:pt x="4252384" y="3774016"/>
                  <a:pt x="4256617" y="3795183"/>
                </a:cubicBezTo>
                <a:cubicBezTo>
                  <a:pt x="4260850" y="3816350"/>
                  <a:pt x="4313767" y="3810000"/>
                  <a:pt x="4320117" y="3845983"/>
                </a:cubicBezTo>
                <a:cubicBezTo>
                  <a:pt x="4326467" y="3881966"/>
                  <a:pt x="4271434" y="3966633"/>
                  <a:pt x="4294717" y="4011083"/>
                </a:cubicBezTo>
                <a:cubicBezTo>
                  <a:pt x="4318000" y="4055533"/>
                  <a:pt x="4411134" y="4074583"/>
                  <a:pt x="4459817" y="4112683"/>
                </a:cubicBezTo>
                <a:cubicBezTo>
                  <a:pt x="4508500" y="4150783"/>
                  <a:pt x="4559300" y="4180416"/>
                  <a:pt x="4586817" y="4239683"/>
                </a:cubicBezTo>
                <a:cubicBezTo>
                  <a:pt x="4614334" y="4298950"/>
                  <a:pt x="4603750" y="4415366"/>
                  <a:pt x="4624917" y="4468283"/>
                </a:cubicBezTo>
                <a:cubicBezTo>
                  <a:pt x="4646084" y="4521200"/>
                  <a:pt x="4667250" y="4536016"/>
                  <a:pt x="4713817" y="4557183"/>
                </a:cubicBezTo>
                <a:cubicBezTo>
                  <a:pt x="4760384" y="4578350"/>
                  <a:pt x="4851400" y="4616450"/>
                  <a:pt x="4904317" y="4595283"/>
                </a:cubicBezTo>
                <a:cubicBezTo>
                  <a:pt x="4957234" y="4574116"/>
                  <a:pt x="4993217" y="4466166"/>
                  <a:pt x="5031317" y="4430183"/>
                </a:cubicBezTo>
                <a:cubicBezTo>
                  <a:pt x="5069417" y="4394200"/>
                  <a:pt x="5101167" y="4411133"/>
                  <a:pt x="5132917" y="4379383"/>
                </a:cubicBezTo>
                <a:cubicBezTo>
                  <a:pt x="5164667" y="4347633"/>
                  <a:pt x="5135034" y="4267200"/>
                  <a:pt x="5221817" y="4239683"/>
                </a:cubicBezTo>
                <a:cubicBezTo>
                  <a:pt x="5308600" y="4212166"/>
                  <a:pt x="5543550" y="4212166"/>
                  <a:pt x="5653617" y="4214283"/>
                </a:cubicBezTo>
                <a:cubicBezTo>
                  <a:pt x="5763684" y="4216400"/>
                  <a:pt x="5808134" y="4235450"/>
                  <a:pt x="5882217" y="4252383"/>
                </a:cubicBezTo>
                <a:cubicBezTo>
                  <a:pt x="5956300" y="4269316"/>
                  <a:pt x="6121400" y="4250266"/>
                  <a:pt x="6098117" y="4315883"/>
                </a:cubicBezTo>
                <a:close/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Forme libre 52"/>
          <p:cNvSpPr/>
          <p:nvPr/>
        </p:nvSpPr>
        <p:spPr>
          <a:xfrm>
            <a:off x="1071538" y="2576302"/>
            <a:ext cx="2071702" cy="3067276"/>
          </a:xfrm>
          <a:custGeom>
            <a:avLst/>
            <a:gdLst>
              <a:gd name="connsiteX0" fmla="*/ 3697514 w 4622800"/>
              <a:gd name="connsiteY0" fmla="*/ 4085771 h 6567714"/>
              <a:gd name="connsiteX1" fmla="*/ 3958772 w 4622800"/>
              <a:gd name="connsiteY1" fmla="*/ 4608285 h 6567714"/>
              <a:gd name="connsiteX2" fmla="*/ 4274457 w 4622800"/>
              <a:gd name="connsiteY2" fmla="*/ 5228771 h 6567714"/>
              <a:gd name="connsiteX3" fmla="*/ 4394200 w 4622800"/>
              <a:gd name="connsiteY3" fmla="*/ 5664200 h 6567714"/>
              <a:gd name="connsiteX4" fmla="*/ 4513943 w 4622800"/>
              <a:gd name="connsiteY4" fmla="*/ 6034314 h 6567714"/>
              <a:gd name="connsiteX5" fmla="*/ 4557486 w 4622800"/>
              <a:gd name="connsiteY5" fmla="*/ 6132285 h 6567714"/>
              <a:gd name="connsiteX6" fmla="*/ 4557486 w 4622800"/>
              <a:gd name="connsiteY6" fmla="*/ 6208485 h 6567714"/>
              <a:gd name="connsiteX7" fmla="*/ 4611914 w 4622800"/>
              <a:gd name="connsiteY7" fmla="*/ 6262914 h 6567714"/>
              <a:gd name="connsiteX8" fmla="*/ 4492172 w 4622800"/>
              <a:gd name="connsiteY8" fmla="*/ 6339114 h 6567714"/>
              <a:gd name="connsiteX9" fmla="*/ 3991429 w 4622800"/>
              <a:gd name="connsiteY9" fmla="*/ 6360885 h 6567714"/>
              <a:gd name="connsiteX10" fmla="*/ 3915229 w 4622800"/>
              <a:gd name="connsiteY10" fmla="*/ 6437085 h 6567714"/>
              <a:gd name="connsiteX11" fmla="*/ 3719286 w 4622800"/>
              <a:gd name="connsiteY11" fmla="*/ 6491514 h 6567714"/>
              <a:gd name="connsiteX12" fmla="*/ 3272972 w 4622800"/>
              <a:gd name="connsiteY12" fmla="*/ 6524171 h 6567714"/>
              <a:gd name="connsiteX13" fmla="*/ 2989943 w 4622800"/>
              <a:gd name="connsiteY13" fmla="*/ 6513285 h 6567714"/>
              <a:gd name="connsiteX14" fmla="*/ 2815772 w 4622800"/>
              <a:gd name="connsiteY14" fmla="*/ 6535057 h 6567714"/>
              <a:gd name="connsiteX15" fmla="*/ 2641600 w 4622800"/>
              <a:gd name="connsiteY15" fmla="*/ 6556828 h 6567714"/>
              <a:gd name="connsiteX16" fmla="*/ 2510972 w 4622800"/>
              <a:gd name="connsiteY16" fmla="*/ 6556828 h 6567714"/>
              <a:gd name="connsiteX17" fmla="*/ 2271486 w 4622800"/>
              <a:gd name="connsiteY17" fmla="*/ 6567714 h 6567714"/>
              <a:gd name="connsiteX18" fmla="*/ 1792514 w 4622800"/>
              <a:gd name="connsiteY18" fmla="*/ 6556828 h 6567714"/>
              <a:gd name="connsiteX19" fmla="*/ 1455057 w 4622800"/>
              <a:gd name="connsiteY19" fmla="*/ 6513285 h 6567714"/>
              <a:gd name="connsiteX20" fmla="*/ 1280886 w 4622800"/>
              <a:gd name="connsiteY20" fmla="*/ 6513285 h 6567714"/>
              <a:gd name="connsiteX21" fmla="*/ 1226457 w 4622800"/>
              <a:gd name="connsiteY21" fmla="*/ 6502400 h 6567714"/>
              <a:gd name="connsiteX22" fmla="*/ 1041400 w 4622800"/>
              <a:gd name="connsiteY22" fmla="*/ 6524171 h 6567714"/>
              <a:gd name="connsiteX23" fmla="*/ 889000 w 4622800"/>
              <a:gd name="connsiteY23" fmla="*/ 6480628 h 6567714"/>
              <a:gd name="connsiteX24" fmla="*/ 649514 w 4622800"/>
              <a:gd name="connsiteY24" fmla="*/ 6447971 h 6567714"/>
              <a:gd name="connsiteX25" fmla="*/ 595086 w 4622800"/>
              <a:gd name="connsiteY25" fmla="*/ 6404428 h 6567714"/>
              <a:gd name="connsiteX26" fmla="*/ 551543 w 4622800"/>
              <a:gd name="connsiteY26" fmla="*/ 6469742 h 6567714"/>
              <a:gd name="connsiteX27" fmla="*/ 420914 w 4622800"/>
              <a:gd name="connsiteY27" fmla="*/ 6447971 h 6567714"/>
              <a:gd name="connsiteX28" fmla="*/ 301172 w 4622800"/>
              <a:gd name="connsiteY28" fmla="*/ 6437085 h 6567714"/>
              <a:gd name="connsiteX29" fmla="*/ 312057 w 4622800"/>
              <a:gd name="connsiteY29" fmla="*/ 6382657 h 6567714"/>
              <a:gd name="connsiteX30" fmla="*/ 181429 w 4622800"/>
              <a:gd name="connsiteY30" fmla="*/ 6328228 h 6567714"/>
              <a:gd name="connsiteX31" fmla="*/ 72572 w 4622800"/>
              <a:gd name="connsiteY31" fmla="*/ 6350000 h 6567714"/>
              <a:gd name="connsiteX32" fmla="*/ 7257 w 4622800"/>
              <a:gd name="connsiteY32" fmla="*/ 6273800 h 6567714"/>
              <a:gd name="connsiteX33" fmla="*/ 116114 w 4622800"/>
              <a:gd name="connsiteY33" fmla="*/ 6164942 h 6567714"/>
              <a:gd name="connsiteX34" fmla="*/ 279400 w 4622800"/>
              <a:gd name="connsiteY34" fmla="*/ 6132285 h 6567714"/>
              <a:gd name="connsiteX35" fmla="*/ 508000 w 4622800"/>
              <a:gd name="connsiteY35" fmla="*/ 5958114 h 6567714"/>
              <a:gd name="connsiteX36" fmla="*/ 518886 w 4622800"/>
              <a:gd name="connsiteY36" fmla="*/ 5805714 h 6567714"/>
              <a:gd name="connsiteX37" fmla="*/ 497114 w 4622800"/>
              <a:gd name="connsiteY37" fmla="*/ 5729514 h 6567714"/>
              <a:gd name="connsiteX38" fmla="*/ 584200 w 4622800"/>
              <a:gd name="connsiteY38" fmla="*/ 5457371 h 6567714"/>
              <a:gd name="connsiteX39" fmla="*/ 693057 w 4622800"/>
              <a:gd name="connsiteY39" fmla="*/ 5261428 h 6567714"/>
              <a:gd name="connsiteX40" fmla="*/ 976086 w 4622800"/>
              <a:gd name="connsiteY40" fmla="*/ 4542971 h 6567714"/>
              <a:gd name="connsiteX41" fmla="*/ 1182914 w 4622800"/>
              <a:gd name="connsiteY41" fmla="*/ 4074885 h 6567714"/>
              <a:gd name="connsiteX42" fmla="*/ 1106714 w 4622800"/>
              <a:gd name="connsiteY42" fmla="*/ 4031342 h 6567714"/>
              <a:gd name="connsiteX43" fmla="*/ 1008743 w 4622800"/>
              <a:gd name="connsiteY43" fmla="*/ 3900714 h 6567714"/>
              <a:gd name="connsiteX44" fmla="*/ 1074057 w 4622800"/>
              <a:gd name="connsiteY44" fmla="*/ 3813628 h 6567714"/>
              <a:gd name="connsiteX45" fmla="*/ 1237343 w 4622800"/>
              <a:gd name="connsiteY45" fmla="*/ 3617685 h 6567714"/>
              <a:gd name="connsiteX46" fmla="*/ 1291772 w 4622800"/>
              <a:gd name="connsiteY46" fmla="*/ 3487057 h 6567714"/>
              <a:gd name="connsiteX47" fmla="*/ 1259114 w 4622800"/>
              <a:gd name="connsiteY47" fmla="*/ 3443514 h 6567714"/>
              <a:gd name="connsiteX48" fmla="*/ 1357086 w 4622800"/>
              <a:gd name="connsiteY48" fmla="*/ 3345542 h 6567714"/>
              <a:gd name="connsiteX49" fmla="*/ 1346200 w 4622800"/>
              <a:gd name="connsiteY49" fmla="*/ 3323771 h 6567714"/>
              <a:gd name="connsiteX50" fmla="*/ 1444172 w 4622800"/>
              <a:gd name="connsiteY50" fmla="*/ 3160485 h 6567714"/>
              <a:gd name="connsiteX51" fmla="*/ 1531257 w 4622800"/>
              <a:gd name="connsiteY51" fmla="*/ 3008085 h 6567714"/>
              <a:gd name="connsiteX52" fmla="*/ 1553029 w 4622800"/>
              <a:gd name="connsiteY52" fmla="*/ 2888342 h 6567714"/>
              <a:gd name="connsiteX53" fmla="*/ 1498600 w 4622800"/>
              <a:gd name="connsiteY53" fmla="*/ 2844800 h 6567714"/>
              <a:gd name="connsiteX54" fmla="*/ 1444172 w 4622800"/>
              <a:gd name="connsiteY54" fmla="*/ 2844800 h 6567714"/>
              <a:gd name="connsiteX55" fmla="*/ 1422400 w 4622800"/>
              <a:gd name="connsiteY55" fmla="*/ 2812142 h 6567714"/>
              <a:gd name="connsiteX56" fmla="*/ 1444172 w 4622800"/>
              <a:gd name="connsiteY56" fmla="*/ 2703285 h 6567714"/>
              <a:gd name="connsiteX57" fmla="*/ 1433286 w 4622800"/>
              <a:gd name="connsiteY57" fmla="*/ 2616200 h 6567714"/>
              <a:gd name="connsiteX58" fmla="*/ 1433286 w 4622800"/>
              <a:gd name="connsiteY58" fmla="*/ 2529114 h 6567714"/>
              <a:gd name="connsiteX59" fmla="*/ 1455057 w 4622800"/>
              <a:gd name="connsiteY59" fmla="*/ 2376714 h 6567714"/>
              <a:gd name="connsiteX60" fmla="*/ 1444172 w 4622800"/>
              <a:gd name="connsiteY60" fmla="*/ 2256971 h 6567714"/>
              <a:gd name="connsiteX61" fmla="*/ 1433286 w 4622800"/>
              <a:gd name="connsiteY61" fmla="*/ 2213428 h 6567714"/>
              <a:gd name="connsiteX62" fmla="*/ 1465943 w 4622800"/>
              <a:gd name="connsiteY62" fmla="*/ 2148114 h 6567714"/>
              <a:gd name="connsiteX63" fmla="*/ 1455057 w 4622800"/>
              <a:gd name="connsiteY63" fmla="*/ 2039257 h 6567714"/>
              <a:gd name="connsiteX64" fmla="*/ 1455057 w 4622800"/>
              <a:gd name="connsiteY64" fmla="*/ 1930400 h 6567714"/>
              <a:gd name="connsiteX65" fmla="*/ 1542143 w 4622800"/>
              <a:gd name="connsiteY65" fmla="*/ 1875971 h 6567714"/>
              <a:gd name="connsiteX66" fmla="*/ 1553029 w 4622800"/>
              <a:gd name="connsiteY66" fmla="*/ 1756228 h 6567714"/>
              <a:gd name="connsiteX67" fmla="*/ 1607457 w 4622800"/>
              <a:gd name="connsiteY67" fmla="*/ 1603828 h 6567714"/>
              <a:gd name="connsiteX68" fmla="*/ 1683657 w 4622800"/>
              <a:gd name="connsiteY68" fmla="*/ 1516742 h 6567714"/>
              <a:gd name="connsiteX69" fmla="*/ 1944914 w 4622800"/>
              <a:gd name="connsiteY69" fmla="*/ 1386114 h 6567714"/>
              <a:gd name="connsiteX70" fmla="*/ 2227943 w 4622800"/>
              <a:gd name="connsiteY70" fmla="*/ 1233714 h 6567714"/>
              <a:gd name="connsiteX71" fmla="*/ 2282372 w 4622800"/>
              <a:gd name="connsiteY71" fmla="*/ 1146628 h 6567714"/>
              <a:gd name="connsiteX72" fmla="*/ 2271486 w 4622800"/>
              <a:gd name="connsiteY72" fmla="*/ 1081314 h 6567714"/>
              <a:gd name="connsiteX73" fmla="*/ 2227943 w 4622800"/>
              <a:gd name="connsiteY73" fmla="*/ 972457 h 6567714"/>
              <a:gd name="connsiteX74" fmla="*/ 2195286 w 4622800"/>
              <a:gd name="connsiteY74" fmla="*/ 852714 h 6567714"/>
              <a:gd name="connsiteX75" fmla="*/ 2151743 w 4622800"/>
              <a:gd name="connsiteY75" fmla="*/ 863600 h 6567714"/>
              <a:gd name="connsiteX76" fmla="*/ 2119086 w 4622800"/>
              <a:gd name="connsiteY76" fmla="*/ 711200 h 6567714"/>
              <a:gd name="connsiteX77" fmla="*/ 2075543 w 4622800"/>
              <a:gd name="connsiteY77" fmla="*/ 656771 h 6567714"/>
              <a:gd name="connsiteX78" fmla="*/ 2097314 w 4622800"/>
              <a:gd name="connsiteY78" fmla="*/ 558800 h 6567714"/>
              <a:gd name="connsiteX79" fmla="*/ 2108200 w 4622800"/>
              <a:gd name="connsiteY79" fmla="*/ 439057 h 6567714"/>
              <a:gd name="connsiteX80" fmla="*/ 2119086 w 4622800"/>
              <a:gd name="connsiteY80" fmla="*/ 275771 h 6567714"/>
              <a:gd name="connsiteX81" fmla="*/ 2271486 w 4622800"/>
              <a:gd name="connsiteY81" fmla="*/ 112485 h 6567714"/>
              <a:gd name="connsiteX82" fmla="*/ 2543629 w 4622800"/>
              <a:gd name="connsiteY82" fmla="*/ 14514 h 6567714"/>
              <a:gd name="connsiteX83" fmla="*/ 2739572 w 4622800"/>
              <a:gd name="connsiteY83" fmla="*/ 25400 h 6567714"/>
              <a:gd name="connsiteX84" fmla="*/ 2946400 w 4622800"/>
              <a:gd name="connsiteY84" fmla="*/ 156028 h 6567714"/>
              <a:gd name="connsiteX85" fmla="*/ 2979057 w 4622800"/>
              <a:gd name="connsiteY85" fmla="*/ 308428 h 6567714"/>
              <a:gd name="connsiteX86" fmla="*/ 3022600 w 4622800"/>
              <a:gd name="connsiteY86" fmla="*/ 286657 h 6567714"/>
              <a:gd name="connsiteX87" fmla="*/ 3033486 w 4622800"/>
              <a:gd name="connsiteY87" fmla="*/ 417285 h 6567714"/>
              <a:gd name="connsiteX88" fmla="*/ 3055257 w 4622800"/>
              <a:gd name="connsiteY88" fmla="*/ 471714 h 6567714"/>
              <a:gd name="connsiteX89" fmla="*/ 3109686 w 4622800"/>
              <a:gd name="connsiteY89" fmla="*/ 526142 h 6567714"/>
              <a:gd name="connsiteX90" fmla="*/ 3033486 w 4622800"/>
              <a:gd name="connsiteY90" fmla="*/ 624114 h 6567714"/>
              <a:gd name="connsiteX91" fmla="*/ 2979057 w 4622800"/>
              <a:gd name="connsiteY91" fmla="*/ 700314 h 6567714"/>
              <a:gd name="connsiteX92" fmla="*/ 2902857 w 4622800"/>
              <a:gd name="connsiteY92" fmla="*/ 820057 h 6567714"/>
              <a:gd name="connsiteX93" fmla="*/ 2881086 w 4622800"/>
              <a:gd name="connsiteY93" fmla="*/ 961571 h 6567714"/>
              <a:gd name="connsiteX94" fmla="*/ 2837543 w 4622800"/>
              <a:gd name="connsiteY94" fmla="*/ 1059542 h 6567714"/>
              <a:gd name="connsiteX95" fmla="*/ 2761343 w 4622800"/>
              <a:gd name="connsiteY95" fmla="*/ 1113971 h 6567714"/>
              <a:gd name="connsiteX96" fmla="*/ 2750457 w 4622800"/>
              <a:gd name="connsiteY96" fmla="*/ 1244600 h 6567714"/>
              <a:gd name="connsiteX97" fmla="*/ 2891972 w 4622800"/>
              <a:gd name="connsiteY97" fmla="*/ 1375228 h 6567714"/>
              <a:gd name="connsiteX98" fmla="*/ 2968172 w 4622800"/>
              <a:gd name="connsiteY98" fmla="*/ 1418771 h 6567714"/>
              <a:gd name="connsiteX99" fmla="*/ 3033486 w 4622800"/>
              <a:gd name="connsiteY99" fmla="*/ 1440542 h 6567714"/>
              <a:gd name="connsiteX100" fmla="*/ 3109686 w 4622800"/>
              <a:gd name="connsiteY100" fmla="*/ 1484085 h 6567714"/>
              <a:gd name="connsiteX101" fmla="*/ 3207657 w 4622800"/>
              <a:gd name="connsiteY101" fmla="*/ 1494971 h 6567714"/>
              <a:gd name="connsiteX102" fmla="*/ 3316514 w 4622800"/>
              <a:gd name="connsiteY102" fmla="*/ 1494971 h 6567714"/>
              <a:gd name="connsiteX103" fmla="*/ 3338286 w 4622800"/>
              <a:gd name="connsiteY103" fmla="*/ 1549400 h 6567714"/>
              <a:gd name="connsiteX104" fmla="*/ 3381829 w 4622800"/>
              <a:gd name="connsiteY104" fmla="*/ 1571171 h 6567714"/>
              <a:gd name="connsiteX105" fmla="*/ 3403600 w 4622800"/>
              <a:gd name="connsiteY105" fmla="*/ 1592942 h 6567714"/>
              <a:gd name="connsiteX106" fmla="*/ 3425372 w 4622800"/>
              <a:gd name="connsiteY106" fmla="*/ 1712685 h 6567714"/>
              <a:gd name="connsiteX107" fmla="*/ 3414486 w 4622800"/>
              <a:gd name="connsiteY107" fmla="*/ 1843314 h 6567714"/>
              <a:gd name="connsiteX108" fmla="*/ 3479800 w 4622800"/>
              <a:gd name="connsiteY108" fmla="*/ 1875971 h 6567714"/>
              <a:gd name="connsiteX109" fmla="*/ 3523343 w 4622800"/>
              <a:gd name="connsiteY109" fmla="*/ 1930400 h 6567714"/>
              <a:gd name="connsiteX110" fmla="*/ 3490686 w 4622800"/>
              <a:gd name="connsiteY110" fmla="*/ 2050142 h 6567714"/>
              <a:gd name="connsiteX111" fmla="*/ 3545114 w 4622800"/>
              <a:gd name="connsiteY111" fmla="*/ 2137228 h 6567714"/>
              <a:gd name="connsiteX112" fmla="*/ 3512457 w 4622800"/>
              <a:gd name="connsiteY112" fmla="*/ 2235200 h 6567714"/>
              <a:gd name="connsiteX113" fmla="*/ 3588657 w 4622800"/>
              <a:gd name="connsiteY113" fmla="*/ 2420257 h 6567714"/>
              <a:gd name="connsiteX114" fmla="*/ 3577772 w 4622800"/>
              <a:gd name="connsiteY114" fmla="*/ 2627085 h 6567714"/>
              <a:gd name="connsiteX115" fmla="*/ 3632200 w 4622800"/>
              <a:gd name="connsiteY115" fmla="*/ 2659742 h 6567714"/>
              <a:gd name="connsiteX116" fmla="*/ 3610429 w 4622800"/>
              <a:gd name="connsiteY116" fmla="*/ 2779485 h 6567714"/>
              <a:gd name="connsiteX117" fmla="*/ 3523343 w 4622800"/>
              <a:gd name="connsiteY117" fmla="*/ 2844800 h 6567714"/>
              <a:gd name="connsiteX118" fmla="*/ 3349172 w 4622800"/>
              <a:gd name="connsiteY118" fmla="*/ 2855685 h 6567714"/>
              <a:gd name="connsiteX119" fmla="*/ 3316514 w 4622800"/>
              <a:gd name="connsiteY119" fmla="*/ 2921000 h 6567714"/>
              <a:gd name="connsiteX120" fmla="*/ 3490686 w 4622800"/>
              <a:gd name="connsiteY120" fmla="*/ 3106057 h 6567714"/>
              <a:gd name="connsiteX121" fmla="*/ 3588657 w 4622800"/>
              <a:gd name="connsiteY121" fmla="*/ 3171371 h 6567714"/>
              <a:gd name="connsiteX122" fmla="*/ 3741057 w 4622800"/>
              <a:gd name="connsiteY122" fmla="*/ 3432628 h 6567714"/>
              <a:gd name="connsiteX123" fmla="*/ 3621314 w 4622800"/>
              <a:gd name="connsiteY123" fmla="*/ 3476171 h 6567714"/>
              <a:gd name="connsiteX124" fmla="*/ 3632200 w 4622800"/>
              <a:gd name="connsiteY124" fmla="*/ 3628571 h 6567714"/>
              <a:gd name="connsiteX125" fmla="*/ 3632200 w 4622800"/>
              <a:gd name="connsiteY125" fmla="*/ 3683000 h 6567714"/>
              <a:gd name="connsiteX126" fmla="*/ 3751943 w 4622800"/>
              <a:gd name="connsiteY126" fmla="*/ 3759200 h 6567714"/>
              <a:gd name="connsiteX127" fmla="*/ 3675743 w 4622800"/>
              <a:gd name="connsiteY127" fmla="*/ 3802742 h 6567714"/>
              <a:gd name="connsiteX128" fmla="*/ 3762829 w 4622800"/>
              <a:gd name="connsiteY128" fmla="*/ 4064000 h 6567714"/>
              <a:gd name="connsiteX129" fmla="*/ 3697514 w 4622800"/>
              <a:gd name="connsiteY129" fmla="*/ 4085771 h 656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</a:cxnLst>
            <a:rect l="l" t="t" r="r" b="b"/>
            <a:pathLst>
              <a:path w="4622800" h="6567714">
                <a:moveTo>
                  <a:pt x="3697514" y="4085771"/>
                </a:moveTo>
                <a:cubicBezTo>
                  <a:pt x="3730171" y="4176485"/>
                  <a:pt x="3862615" y="4417785"/>
                  <a:pt x="3958772" y="4608285"/>
                </a:cubicBezTo>
                <a:cubicBezTo>
                  <a:pt x="4054929" y="4798785"/>
                  <a:pt x="4201886" y="5052785"/>
                  <a:pt x="4274457" y="5228771"/>
                </a:cubicBezTo>
                <a:cubicBezTo>
                  <a:pt x="4347028" y="5404757"/>
                  <a:pt x="4354286" y="5529943"/>
                  <a:pt x="4394200" y="5664200"/>
                </a:cubicBezTo>
                <a:cubicBezTo>
                  <a:pt x="4434114" y="5798457"/>
                  <a:pt x="4486729" y="5956300"/>
                  <a:pt x="4513943" y="6034314"/>
                </a:cubicBezTo>
                <a:cubicBezTo>
                  <a:pt x="4541157" y="6112328"/>
                  <a:pt x="4550229" y="6103257"/>
                  <a:pt x="4557486" y="6132285"/>
                </a:cubicBezTo>
                <a:cubicBezTo>
                  <a:pt x="4564743" y="6161313"/>
                  <a:pt x="4548415" y="6186714"/>
                  <a:pt x="4557486" y="6208485"/>
                </a:cubicBezTo>
                <a:cubicBezTo>
                  <a:pt x="4566557" y="6230256"/>
                  <a:pt x="4622800" y="6241143"/>
                  <a:pt x="4611914" y="6262914"/>
                </a:cubicBezTo>
                <a:cubicBezTo>
                  <a:pt x="4601028" y="6284686"/>
                  <a:pt x="4595586" y="6322786"/>
                  <a:pt x="4492172" y="6339114"/>
                </a:cubicBezTo>
                <a:cubicBezTo>
                  <a:pt x="4388758" y="6355443"/>
                  <a:pt x="4087586" y="6344557"/>
                  <a:pt x="3991429" y="6360885"/>
                </a:cubicBezTo>
                <a:cubicBezTo>
                  <a:pt x="3895272" y="6377214"/>
                  <a:pt x="3960586" y="6415314"/>
                  <a:pt x="3915229" y="6437085"/>
                </a:cubicBezTo>
                <a:cubicBezTo>
                  <a:pt x="3869872" y="6458856"/>
                  <a:pt x="3826329" y="6477000"/>
                  <a:pt x="3719286" y="6491514"/>
                </a:cubicBezTo>
                <a:cubicBezTo>
                  <a:pt x="3612243" y="6506028"/>
                  <a:pt x="3394529" y="6520543"/>
                  <a:pt x="3272972" y="6524171"/>
                </a:cubicBezTo>
                <a:cubicBezTo>
                  <a:pt x="3151415" y="6527799"/>
                  <a:pt x="3066143" y="6511471"/>
                  <a:pt x="2989943" y="6513285"/>
                </a:cubicBezTo>
                <a:cubicBezTo>
                  <a:pt x="2913743" y="6515099"/>
                  <a:pt x="2815772" y="6535057"/>
                  <a:pt x="2815772" y="6535057"/>
                </a:cubicBezTo>
                <a:cubicBezTo>
                  <a:pt x="2757715" y="6542314"/>
                  <a:pt x="2692400" y="6553200"/>
                  <a:pt x="2641600" y="6556828"/>
                </a:cubicBezTo>
                <a:cubicBezTo>
                  <a:pt x="2590800" y="6560456"/>
                  <a:pt x="2572658" y="6555014"/>
                  <a:pt x="2510972" y="6556828"/>
                </a:cubicBezTo>
                <a:cubicBezTo>
                  <a:pt x="2449286" y="6558642"/>
                  <a:pt x="2391229" y="6567714"/>
                  <a:pt x="2271486" y="6567714"/>
                </a:cubicBezTo>
                <a:cubicBezTo>
                  <a:pt x="2151743" y="6567714"/>
                  <a:pt x="1928586" y="6565900"/>
                  <a:pt x="1792514" y="6556828"/>
                </a:cubicBezTo>
                <a:cubicBezTo>
                  <a:pt x="1656443" y="6547757"/>
                  <a:pt x="1540328" y="6520542"/>
                  <a:pt x="1455057" y="6513285"/>
                </a:cubicBezTo>
                <a:cubicBezTo>
                  <a:pt x="1369786" y="6506028"/>
                  <a:pt x="1318986" y="6515099"/>
                  <a:pt x="1280886" y="6513285"/>
                </a:cubicBezTo>
                <a:cubicBezTo>
                  <a:pt x="1242786" y="6511471"/>
                  <a:pt x="1266371" y="6500586"/>
                  <a:pt x="1226457" y="6502400"/>
                </a:cubicBezTo>
                <a:cubicBezTo>
                  <a:pt x="1186543" y="6504214"/>
                  <a:pt x="1097643" y="6527800"/>
                  <a:pt x="1041400" y="6524171"/>
                </a:cubicBezTo>
                <a:cubicBezTo>
                  <a:pt x="985157" y="6520542"/>
                  <a:pt x="954314" y="6493328"/>
                  <a:pt x="889000" y="6480628"/>
                </a:cubicBezTo>
                <a:cubicBezTo>
                  <a:pt x="823686" y="6467928"/>
                  <a:pt x="698500" y="6460671"/>
                  <a:pt x="649514" y="6447971"/>
                </a:cubicBezTo>
                <a:cubicBezTo>
                  <a:pt x="600528" y="6435271"/>
                  <a:pt x="611414" y="6400800"/>
                  <a:pt x="595086" y="6404428"/>
                </a:cubicBezTo>
                <a:cubicBezTo>
                  <a:pt x="578758" y="6408056"/>
                  <a:pt x="580572" y="6462485"/>
                  <a:pt x="551543" y="6469742"/>
                </a:cubicBezTo>
                <a:cubicBezTo>
                  <a:pt x="522514" y="6476999"/>
                  <a:pt x="462643" y="6453414"/>
                  <a:pt x="420914" y="6447971"/>
                </a:cubicBezTo>
                <a:cubicBezTo>
                  <a:pt x="379185" y="6442528"/>
                  <a:pt x="319315" y="6447971"/>
                  <a:pt x="301172" y="6437085"/>
                </a:cubicBezTo>
                <a:cubicBezTo>
                  <a:pt x="283029" y="6426199"/>
                  <a:pt x="332014" y="6400800"/>
                  <a:pt x="312057" y="6382657"/>
                </a:cubicBezTo>
                <a:cubicBezTo>
                  <a:pt x="292100" y="6364514"/>
                  <a:pt x="221343" y="6333671"/>
                  <a:pt x="181429" y="6328228"/>
                </a:cubicBezTo>
                <a:cubicBezTo>
                  <a:pt x="141515" y="6322785"/>
                  <a:pt x="101601" y="6359071"/>
                  <a:pt x="72572" y="6350000"/>
                </a:cubicBezTo>
                <a:cubicBezTo>
                  <a:pt x="43543" y="6340929"/>
                  <a:pt x="0" y="6304643"/>
                  <a:pt x="7257" y="6273800"/>
                </a:cubicBezTo>
                <a:cubicBezTo>
                  <a:pt x="14514" y="6242957"/>
                  <a:pt x="70757" y="6188528"/>
                  <a:pt x="116114" y="6164942"/>
                </a:cubicBezTo>
                <a:cubicBezTo>
                  <a:pt x="161471" y="6141356"/>
                  <a:pt x="214086" y="6166756"/>
                  <a:pt x="279400" y="6132285"/>
                </a:cubicBezTo>
                <a:cubicBezTo>
                  <a:pt x="344714" y="6097814"/>
                  <a:pt x="468086" y="6012543"/>
                  <a:pt x="508000" y="5958114"/>
                </a:cubicBezTo>
                <a:cubicBezTo>
                  <a:pt x="547914" y="5903686"/>
                  <a:pt x="520700" y="5843814"/>
                  <a:pt x="518886" y="5805714"/>
                </a:cubicBezTo>
                <a:cubicBezTo>
                  <a:pt x="517072" y="5767614"/>
                  <a:pt x="486228" y="5787571"/>
                  <a:pt x="497114" y="5729514"/>
                </a:cubicBezTo>
                <a:cubicBezTo>
                  <a:pt x="508000" y="5671457"/>
                  <a:pt x="551543" y="5535385"/>
                  <a:pt x="584200" y="5457371"/>
                </a:cubicBezTo>
                <a:cubicBezTo>
                  <a:pt x="616857" y="5379357"/>
                  <a:pt x="627743" y="5413828"/>
                  <a:pt x="693057" y="5261428"/>
                </a:cubicBezTo>
                <a:cubicBezTo>
                  <a:pt x="758371" y="5109028"/>
                  <a:pt x="894443" y="4740728"/>
                  <a:pt x="976086" y="4542971"/>
                </a:cubicBezTo>
                <a:cubicBezTo>
                  <a:pt x="1057729" y="4345214"/>
                  <a:pt x="1161143" y="4160156"/>
                  <a:pt x="1182914" y="4074885"/>
                </a:cubicBezTo>
                <a:cubicBezTo>
                  <a:pt x="1204685" y="3989614"/>
                  <a:pt x="1135742" y="4060370"/>
                  <a:pt x="1106714" y="4031342"/>
                </a:cubicBezTo>
                <a:cubicBezTo>
                  <a:pt x="1077686" y="4002314"/>
                  <a:pt x="1014186" y="3937000"/>
                  <a:pt x="1008743" y="3900714"/>
                </a:cubicBezTo>
                <a:cubicBezTo>
                  <a:pt x="1003300" y="3864428"/>
                  <a:pt x="1035957" y="3860799"/>
                  <a:pt x="1074057" y="3813628"/>
                </a:cubicBezTo>
                <a:cubicBezTo>
                  <a:pt x="1112157" y="3766457"/>
                  <a:pt x="1201057" y="3672113"/>
                  <a:pt x="1237343" y="3617685"/>
                </a:cubicBezTo>
                <a:cubicBezTo>
                  <a:pt x="1273629" y="3563257"/>
                  <a:pt x="1288144" y="3516086"/>
                  <a:pt x="1291772" y="3487057"/>
                </a:cubicBezTo>
                <a:cubicBezTo>
                  <a:pt x="1295401" y="3458029"/>
                  <a:pt x="1248228" y="3467100"/>
                  <a:pt x="1259114" y="3443514"/>
                </a:cubicBezTo>
                <a:cubicBezTo>
                  <a:pt x="1270000" y="3419928"/>
                  <a:pt x="1342572" y="3365499"/>
                  <a:pt x="1357086" y="3345542"/>
                </a:cubicBezTo>
                <a:cubicBezTo>
                  <a:pt x="1371600" y="3325585"/>
                  <a:pt x="1331686" y="3354614"/>
                  <a:pt x="1346200" y="3323771"/>
                </a:cubicBezTo>
                <a:cubicBezTo>
                  <a:pt x="1360714" y="3292928"/>
                  <a:pt x="1413329" y="3213099"/>
                  <a:pt x="1444172" y="3160485"/>
                </a:cubicBezTo>
                <a:cubicBezTo>
                  <a:pt x="1475015" y="3107871"/>
                  <a:pt x="1513114" y="3053442"/>
                  <a:pt x="1531257" y="3008085"/>
                </a:cubicBezTo>
                <a:cubicBezTo>
                  <a:pt x="1549400" y="2962728"/>
                  <a:pt x="1558472" y="2915556"/>
                  <a:pt x="1553029" y="2888342"/>
                </a:cubicBezTo>
                <a:cubicBezTo>
                  <a:pt x="1547586" y="2861128"/>
                  <a:pt x="1516743" y="2852057"/>
                  <a:pt x="1498600" y="2844800"/>
                </a:cubicBezTo>
                <a:cubicBezTo>
                  <a:pt x="1480457" y="2837543"/>
                  <a:pt x="1456872" y="2850243"/>
                  <a:pt x="1444172" y="2844800"/>
                </a:cubicBezTo>
                <a:cubicBezTo>
                  <a:pt x="1431472" y="2839357"/>
                  <a:pt x="1422400" y="2835728"/>
                  <a:pt x="1422400" y="2812142"/>
                </a:cubicBezTo>
                <a:cubicBezTo>
                  <a:pt x="1422400" y="2788556"/>
                  <a:pt x="1442358" y="2735942"/>
                  <a:pt x="1444172" y="2703285"/>
                </a:cubicBezTo>
                <a:cubicBezTo>
                  <a:pt x="1445986" y="2670628"/>
                  <a:pt x="1435100" y="2645228"/>
                  <a:pt x="1433286" y="2616200"/>
                </a:cubicBezTo>
                <a:cubicBezTo>
                  <a:pt x="1431472" y="2587172"/>
                  <a:pt x="1429658" y="2569028"/>
                  <a:pt x="1433286" y="2529114"/>
                </a:cubicBezTo>
                <a:cubicBezTo>
                  <a:pt x="1436914" y="2489200"/>
                  <a:pt x="1453243" y="2422071"/>
                  <a:pt x="1455057" y="2376714"/>
                </a:cubicBezTo>
                <a:cubicBezTo>
                  <a:pt x="1456871" y="2331357"/>
                  <a:pt x="1447800" y="2284185"/>
                  <a:pt x="1444172" y="2256971"/>
                </a:cubicBezTo>
                <a:cubicBezTo>
                  <a:pt x="1440544" y="2229757"/>
                  <a:pt x="1429658" y="2231571"/>
                  <a:pt x="1433286" y="2213428"/>
                </a:cubicBezTo>
                <a:cubicBezTo>
                  <a:pt x="1436914" y="2195285"/>
                  <a:pt x="1462315" y="2177143"/>
                  <a:pt x="1465943" y="2148114"/>
                </a:cubicBezTo>
                <a:cubicBezTo>
                  <a:pt x="1469572" y="2119086"/>
                  <a:pt x="1456871" y="2075543"/>
                  <a:pt x="1455057" y="2039257"/>
                </a:cubicBezTo>
                <a:cubicBezTo>
                  <a:pt x="1453243" y="2002971"/>
                  <a:pt x="1440543" y="1957614"/>
                  <a:pt x="1455057" y="1930400"/>
                </a:cubicBezTo>
                <a:cubicBezTo>
                  <a:pt x="1469571" y="1903186"/>
                  <a:pt x="1525814" y="1905000"/>
                  <a:pt x="1542143" y="1875971"/>
                </a:cubicBezTo>
                <a:cubicBezTo>
                  <a:pt x="1558472" y="1846942"/>
                  <a:pt x="1542143" y="1801585"/>
                  <a:pt x="1553029" y="1756228"/>
                </a:cubicBezTo>
                <a:cubicBezTo>
                  <a:pt x="1563915" y="1710871"/>
                  <a:pt x="1585686" y="1643742"/>
                  <a:pt x="1607457" y="1603828"/>
                </a:cubicBezTo>
                <a:cubicBezTo>
                  <a:pt x="1629228" y="1563914"/>
                  <a:pt x="1627414" y="1553028"/>
                  <a:pt x="1683657" y="1516742"/>
                </a:cubicBezTo>
                <a:cubicBezTo>
                  <a:pt x="1739900" y="1480456"/>
                  <a:pt x="1854200" y="1433285"/>
                  <a:pt x="1944914" y="1386114"/>
                </a:cubicBezTo>
                <a:cubicBezTo>
                  <a:pt x="2035628" y="1338943"/>
                  <a:pt x="2171700" y="1273628"/>
                  <a:pt x="2227943" y="1233714"/>
                </a:cubicBezTo>
                <a:cubicBezTo>
                  <a:pt x="2284186" y="1193800"/>
                  <a:pt x="2275115" y="1172028"/>
                  <a:pt x="2282372" y="1146628"/>
                </a:cubicBezTo>
                <a:cubicBezTo>
                  <a:pt x="2289629" y="1121228"/>
                  <a:pt x="2280558" y="1110343"/>
                  <a:pt x="2271486" y="1081314"/>
                </a:cubicBezTo>
                <a:cubicBezTo>
                  <a:pt x="2262414" y="1052285"/>
                  <a:pt x="2240643" y="1010557"/>
                  <a:pt x="2227943" y="972457"/>
                </a:cubicBezTo>
                <a:cubicBezTo>
                  <a:pt x="2215243" y="934357"/>
                  <a:pt x="2207986" y="870857"/>
                  <a:pt x="2195286" y="852714"/>
                </a:cubicBezTo>
                <a:cubicBezTo>
                  <a:pt x="2182586" y="834571"/>
                  <a:pt x="2164443" y="887186"/>
                  <a:pt x="2151743" y="863600"/>
                </a:cubicBezTo>
                <a:cubicBezTo>
                  <a:pt x="2139043" y="840014"/>
                  <a:pt x="2131786" y="745672"/>
                  <a:pt x="2119086" y="711200"/>
                </a:cubicBezTo>
                <a:cubicBezTo>
                  <a:pt x="2106386" y="676729"/>
                  <a:pt x="2079172" y="682171"/>
                  <a:pt x="2075543" y="656771"/>
                </a:cubicBezTo>
                <a:cubicBezTo>
                  <a:pt x="2071914" y="631371"/>
                  <a:pt x="2091871" y="595086"/>
                  <a:pt x="2097314" y="558800"/>
                </a:cubicBezTo>
                <a:cubicBezTo>
                  <a:pt x="2102757" y="522514"/>
                  <a:pt x="2104571" y="486228"/>
                  <a:pt x="2108200" y="439057"/>
                </a:cubicBezTo>
                <a:cubicBezTo>
                  <a:pt x="2111829" y="391886"/>
                  <a:pt x="2091872" y="330200"/>
                  <a:pt x="2119086" y="275771"/>
                </a:cubicBezTo>
                <a:cubicBezTo>
                  <a:pt x="2146300" y="221342"/>
                  <a:pt x="2200729" y="156028"/>
                  <a:pt x="2271486" y="112485"/>
                </a:cubicBezTo>
                <a:cubicBezTo>
                  <a:pt x="2342243" y="68942"/>
                  <a:pt x="2465615" y="29028"/>
                  <a:pt x="2543629" y="14514"/>
                </a:cubicBezTo>
                <a:cubicBezTo>
                  <a:pt x="2621643" y="0"/>
                  <a:pt x="2672444" y="1814"/>
                  <a:pt x="2739572" y="25400"/>
                </a:cubicBezTo>
                <a:cubicBezTo>
                  <a:pt x="2806700" y="48986"/>
                  <a:pt x="2906486" y="108857"/>
                  <a:pt x="2946400" y="156028"/>
                </a:cubicBezTo>
                <a:cubicBezTo>
                  <a:pt x="2986314" y="203199"/>
                  <a:pt x="2966357" y="286657"/>
                  <a:pt x="2979057" y="308428"/>
                </a:cubicBezTo>
                <a:cubicBezTo>
                  <a:pt x="2991757" y="330199"/>
                  <a:pt x="3013529" y="268514"/>
                  <a:pt x="3022600" y="286657"/>
                </a:cubicBezTo>
                <a:cubicBezTo>
                  <a:pt x="3031671" y="304800"/>
                  <a:pt x="3028043" y="386442"/>
                  <a:pt x="3033486" y="417285"/>
                </a:cubicBezTo>
                <a:cubicBezTo>
                  <a:pt x="3038929" y="448128"/>
                  <a:pt x="3042557" y="453571"/>
                  <a:pt x="3055257" y="471714"/>
                </a:cubicBezTo>
                <a:cubicBezTo>
                  <a:pt x="3067957" y="489857"/>
                  <a:pt x="3113314" y="500742"/>
                  <a:pt x="3109686" y="526142"/>
                </a:cubicBezTo>
                <a:cubicBezTo>
                  <a:pt x="3106058" y="551542"/>
                  <a:pt x="3055258" y="595085"/>
                  <a:pt x="3033486" y="624114"/>
                </a:cubicBezTo>
                <a:cubicBezTo>
                  <a:pt x="3011715" y="653143"/>
                  <a:pt x="3000828" y="667657"/>
                  <a:pt x="2979057" y="700314"/>
                </a:cubicBezTo>
                <a:cubicBezTo>
                  <a:pt x="2957286" y="732971"/>
                  <a:pt x="2919186" y="776514"/>
                  <a:pt x="2902857" y="820057"/>
                </a:cubicBezTo>
                <a:cubicBezTo>
                  <a:pt x="2886528" y="863600"/>
                  <a:pt x="2891972" y="921657"/>
                  <a:pt x="2881086" y="961571"/>
                </a:cubicBezTo>
                <a:cubicBezTo>
                  <a:pt x="2870200" y="1001485"/>
                  <a:pt x="2857500" y="1034142"/>
                  <a:pt x="2837543" y="1059542"/>
                </a:cubicBezTo>
                <a:cubicBezTo>
                  <a:pt x="2817586" y="1084942"/>
                  <a:pt x="2775857" y="1083128"/>
                  <a:pt x="2761343" y="1113971"/>
                </a:cubicBezTo>
                <a:cubicBezTo>
                  <a:pt x="2746829" y="1144814"/>
                  <a:pt x="2728686" y="1201057"/>
                  <a:pt x="2750457" y="1244600"/>
                </a:cubicBezTo>
                <a:cubicBezTo>
                  <a:pt x="2772228" y="1288143"/>
                  <a:pt x="2855686" y="1346200"/>
                  <a:pt x="2891972" y="1375228"/>
                </a:cubicBezTo>
                <a:cubicBezTo>
                  <a:pt x="2928258" y="1404256"/>
                  <a:pt x="2944586" y="1407885"/>
                  <a:pt x="2968172" y="1418771"/>
                </a:cubicBezTo>
                <a:cubicBezTo>
                  <a:pt x="2991758" y="1429657"/>
                  <a:pt x="3009900" y="1429656"/>
                  <a:pt x="3033486" y="1440542"/>
                </a:cubicBezTo>
                <a:cubicBezTo>
                  <a:pt x="3057072" y="1451428"/>
                  <a:pt x="3080657" y="1475013"/>
                  <a:pt x="3109686" y="1484085"/>
                </a:cubicBezTo>
                <a:cubicBezTo>
                  <a:pt x="3138715" y="1493157"/>
                  <a:pt x="3173186" y="1493157"/>
                  <a:pt x="3207657" y="1494971"/>
                </a:cubicBezTo>
                <a:cubicBezTo>
                  <a:pt x="3242128" y="1496785"/>
                  <a:pt x="3294743" y="1485900"/>
                  <a:pt x="3316514" y="1494971"/>
                </a:cubicBezTo>
                <a:cubicBezTo>
                  <a:pt x="3338286" y="1504043"/>
                  <a:pt x="3327400" y="1536700"/>
                  <a:pt x="3338286" y="1549400"/>
                </a:cubicBezTo>
                <a:cubicBezTo>
                  <a:pt x="3349172" y="1562100"/>
                  <a:pt x="3370943" y="1563914"/>
                  <a:pt x="3381829" y="1571171"/>
                </a:cubicBezTo>
                <a:cubicBezTo>
                  <a:pt x="3392715" y="1578428"/>
                  <a:pt x="3396343" y="1569356"/>
                  <a:pt x="3403600" y="1592942"/>
                </a:cubicBezTo>
                <a:cubicBezTo>
                  <a:pt x="3410857" y="1616528"/>
                  <a:pt x="3423558" y="1670956"/>
                  <a:pt x="3425372" y="1712685"/>
                </a:cubicBezTo>
                <a:cubicBezTo>
                  <a:pt x="3427186" y="1754414"/>
                  <a:pt x="3405415" y="1816100"/>
                  <a:pt x="3414486" y="1843314"/>
                </a:cubicBezTo>
                <a:cubicBezTo>
                  <a:pt x="3423557" y="1870528"/>
                  <a:pt x="3461657" y="1861457"/>
                  <a:pt x="3479800" y="1875971"/>
                </a:cubicBezTo>
                <a:cubicBezTo>
                  <a:pt x="3497943" y="1890485"/>
                  <a:pt x="3521529" y="1901372"/>
                  <a:pt x="3523343" y="1930400"/>
                </a:cubicBezTo>
                <a:cubicBezTo>
                  <a:pt x="3525157" y="1959428"/>
                  <a:pt x="3487058" y="2015671"/>
                  <a:pt x="3490686" y="2050142"/>
                </a:cubicBezTo>
                <a:cubicBezTo>
                  <a:pt x="3494314" y="2084613"/>
                  <a:pt x="3541485" y="2106385"/>
                  <a:pt x="3545114" y="2137228"/>
                </a:cubicBezTo>
                <a:cubicBezTo>
                  <a:pt x="3548743" y="2168071"/>
                  <a:pt x="3505200" y="2188029"/>
                  <a:pt x="3512457" y="2235200"/>
                </a:cubicBezTo>
                <a:cubicBezTo>
                  <a:pt x="3519714" y="2282372"/>
                  <a:pt x="3577771" y="2354943"/>
                  <a:pt x="3588657" y="2420257"/>
                </a:cubicBezTo>
                <a:cubicBezTo>
                  <a:pt x="3599543" y="2485571"/>
                  <a:pt x="3570515" y="2587171"/>
                  <a:pt x="3577772" y="2627085"/>
                </a:cubicBezTo>
                <a:cubicBezTo>
                  <a:pt x="3585029" y="2666999"/>
                  <a:pt x="3626757" y="2634342"/>
                  <a:pt x="3632200" y="2659742"/>
                </a:cubicBezTo>
                <a:cubicBezTo>
                  <a:pt x="3637643" y="2685142"/>
                  <a:pt x="3628572" y="2748642"/>
                  <a:pt x="3610429" y="2779485"/>
                </a:cubicBezTo>
                <a:cubicBezTo>
                  <a:pt x="3592286" y="2810328"/>
                  <a:pt x="3566886" y="2832100"/>
                  <a:pt x="3523343" y="2844800"/>
                </a:cubicBezTo>
                <a:cubicBezTo>
                  <a:pt x="3479800" y="2857500"/>
                  <a:pt x="3383644" y="2842985"/>
                  <a:pt x="3349172" y="2855685"/>
                </a:cubicBezTo>
                <a:cubicBezTo>
                  <a:pt x="3314701" y="2868385"/>
                  <a:pt x="3292928" y="2879272"/>
                  <a:pt x="3316514" y="2921000"/>
                </a:cubicBezTo>
                <a:cubicBezTo>
                  <a:pt x="3340100" y="2962728"/>
                  <a:pt x="3445329" y="3064328"/>
                  <a:pt x="3490686" y="3106057"/>
                </a:cubicBezTo>
                <a:cubicBezTo>
                  <a:pt x="3536043" y="3147786"/>
                  <a:pt x="3546929" y="3116943"/>
                  <a:pt x="3588657" y="3171371"/>
                </a:cubicBezTo>
                <a:cubicBezTo>
                  <a:pt x="3630385" y="3225799"/>
                  <a:pt x="3735614" y="3381828"/>
                  <a:pt x="3741057" y="3432628"/>
                </a:cubicBezTo>
                <a:cubicBezTo>
                  <a:pt x="3746500" y="3483428"/>
                  <a:pt x="3639457" y="3443514"/>
                  <a:pt x="3621314" y="3476171"/>
                </a:cubicBezTo>
                <a:cubicBezTo>
                  <a:pt x="3603171" y="3508828"/>
                  <a:pt x="3630386" y="3594100"/>
                  <a:pt x="3632200" y="3628571"/>
                </a:cubicBezTo>
                <a:cubicBezTo>
                  <a:pt x="3634014" y="3663042"/>
                  <a:pt x="3612243" y="3661228"/>
                  <a:pt x="3632200" y="3683000"/>
                </a:cubicBezTo>
                <a:cubicBezTo>
                  <a:pt x="3652157" y="3704772"/>
                  <a:pt x="3744686" y="3739243"/>
                  <a:pt x="3751943" y="3759200"/>
                </a:cubicBezTo>
                <a:cubicBezTo>
                  <a:pt x="3759200" y="3779157"/>
                  <a:pt x="3673929" y="3751942"/>
                  <a:pt x="3675743" y="3802742"/>
                </a:cubicBezTo>
                <a:cubicBezTo>
                  <a:pt x="3677557" y="3853542"/>
                  <a:pt x="3762829" y="4024086"/>
                  <a:pt x="3762829" y="4064000"/>
                </a:cubicBezTo>
                <a:cubicBezTo>
                  <a:pt x="3762829" y="4103914"/>
                  <a:pt x="3664857" y="3995057"/>
                  <a:pt x="3697514" y="4085771"/>
                </a:cubicBezTo>
                <a:close/>
              </a:path>
            </a:pathLst>
          </a:cu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4" name="Image 53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Forme libre 54"/>
          <p:cNvSpPr/>
          <p:nvPr/>
        </p:nvSpPr>
        <p:spPr>
          <a:xfrm>
            <a:off x="6143636" y="2500306"/>
            <a:ext cx="2428860" cy="3286124"/>
          </a:xfrm>
          <a:custGeom>
            <a:avLst/>
            <a:gdLst>
              <a:gd name="connsiteX0" fmla="*/ 5020128 w 5622470"/>
              <a:gd name="connsiteY0" fmla="*/ 5577115 h 6825343"/>
              <a:gd name="connsiteX1" fmla="*/ 5128985 w 5622470"/>
              <a:gd name="connsiteY1" fmla="*/ 5544458 h 6825343"/>
              <a:gd name="connsiteX2" fmla="*/ 5248728 w 5622470"/>
              <a:gd name="connsiteY2" fmla="*/ 5479143 h 6825343"/>
              <a:gd name="connsiteX3" fmla="*/ 5390242 w 5622470"/>
              <a:gd name="connsiteY3" fmla="*/ 5435601 h 6825343"/>
              <a:gd name="connsiteX4" fmla="*/ 5379357 w 5622470"/>
              <a:gd name="connsiteY4" fmla="*/ 5239658 h 6825343"/>
              <a:gd name="connsiteX5" fmla="*/ 5128985 w 5622470"/>
              <a:gd name="connsiteY5" fmla="*/ 4575629 h 6825343"/>
              <a:gd name="connsiteX6" fmla="*/ 5020128 w 5622470"/>
              <a:gd name="connsiteY6" fmla="*/ 4368801 h 6825343"/>
              <a:gd name="connsiteX7" fmla="*/ 5009242 w 5622470"/>
              <a:gd name="connsiteY7" fmla="*/ 4270829 h 6825343"/>
              <a:gd name="connsiteX8" fmla="*/ 4954814 w 5622470"/>
              <a:gd name="connsiteY8" fmla="*/ 4205515 h 6825343"/>
              <a:gd name="connsiteX9" fmla="*/ 4911271 w 5622470"/>
              <a:gd name="connsiteY9" fmla="*/ 4064001 h 6825343"/>
              <a:gd name="connsiteX10" fmla="*/ 4845957 w 5622470"/>
              <a:gd name="connsiteY10" fmla="*/ 3944258 h 6825343"/>
              <a:gd name="connsiteX11" fmla="*/ 4780642 w 5622470"/>
              <a:gd name="connsiteY11" fmla="*/ 3791858 h 6825343"/>
              <a:gd name="connsiteX12" fmla="*/ 4595585 w 5622470"/>
              <a:gd name="connsiteY12" fmla="*/ 3356429 h 6825343"/>
              <a:gd name="connsiteX13" fmla="*/ 4377871 w 5622470"/>
              <a:gd name="connsiteY13" fmla="*/ 2779486 h 6825343"/>
              <a:gd name="connsiteX14" fmla="*/ 4225471 w 5622470"/>
              <a:gd name="connsiteY14" fmla="*/ 2463801 h 6825343"/>
              <a:gd name="connsiteX15" fmla="*/ 4094842 w 5622470"/>
              <a:gd name="connsiteY15" fmla="*/ 2137229 h 6825343"/>
              <a:gd name="connsiteX16" fmla="*/ 4040414 w 5622470"/>
              <a:gd name="connsiteY16" fmla="*/ 1973943 h 6825343"/>
              <a:gd name="connsiteX17" fmla="*/ 3953328 w 5622470"/>
              <a:gd name="connsiteY17" fmla="*/ 1832429 h 6825343"/>
              <a:gd name="connsiteX18" fmla="*/ 3844471 w 5622470"/>
              <a:gd name="connsiteY18" fmla="*/ 1603829 h 6825343"/>
              <a:gd name="connsiteX19" fmla="*/ 3779157 w 5622470"/>
              <a:gd name="connsiteY19" fmla="*/ 1494972 h 6825343"/>
              <a:gd name="connsiteX20" fmla="*/ 3757385 w 5622470"/>
              <a:gd name="connsiteY20" fmla="*/ 1582058 h 6825343"/>
              <a:gd name="connsiteX21" fmla="*/ 3746499 w 5622470"/>
              <a:gd name="connsiteY21" fmla="*/ 1462315 h 6825343"/>
              <a:gd name="connsiteX22" fmla="*/ 3822699 w 5622470"/>
              <a:gd name="connsiteY22" fmla="*/ 1299029 h 6825343"/>
              <a:gd name="connsiteX23" fmla="*/ 3779157 w 5622470"/>
              <a:gd name="connsiteY23" fmla="*/ 645886 h 6825343"/>
              <a:gd name="connsiteX24" fmla="*/ 3539671 w 5622470"/>
              <a:gd name="connsiteY24" fmla="*/ 232229 h 6825343"/>
              <a:gd name="connsiteX25" fmla="*/ 3223985 w 5622470"/>
              <a:gd name="connsiteY25" fmla="*/ 36286 h 6825343"/>
              <a:gd name="connsiteX26" fmla="*/ 2875642 w 5622470"/>
              <a:gd name="connsiteY26" fmla="*/ 14515 h 6825343"/>
              <a:gd name="connsiteX27" fmla="*/ 2723242 w 5622470"/>
              <a:gd name="connsiteY27" fmla="*/ 58058 h 6825343"/>
              <a:gd name="connsiteX28" fmla="*/ 2647042 w 5622470"/>
              <a:gd name="connsiteY28" fmla="*/ 145143 h 6825343"/>
              <a:gd name="connsiteX29" fmla="*/ 2538185 w 5622470"/>
              <a:gd name="connsiteY29" fmla="*/ 166915 h 6825343"/>
              <a:gd name="connsiteX30" fmla="*/ 2451099 w 5622470"/>
              <a:gd name="connsiteY30" fmla="*/ 275772 h 6825343"/>
              <a:gd name="connsiteX31" fmla="*/ 2364014 w 5622470"/>
              <a:gd name="connsiteY31" fmla="*/ 341086 h 6825343"/>
              <a:gd name="connsiteX32" fmla="*/ 2266042 w 5622470"/>
              <a:gd name="connsiteY32" fmla="*/ 569686 h 6825343"/>
              <a:gd name="connsiteX33" fmla="*/ 2200728 w 5622470"/>
              <a:gd name="connsiteY33" fmla="*/ 678543 h 6825343"/>
              <a:gd name="connsiteX34" fmla="*/ 2178957 w 5622470"/>
              <a:gd name="connsiteY34" fmla="*/ 830943 h 6825343"/>
              <a:gd name="connsiteX35" fmla="*/ 2146299 w 5622470"/>
              <a:gd name="connsiteY35" fmla="*/ 907143 h 6825343"/>
              <a:gd name="connsiteX36" fmla="*/ 2189842 w 5622470"/>
              <a:gd name="connsiteY36" fmla="*/ 950686 h 6825343"/>
              <a:gd name="connsiteX37" fmla="*/ 2135414 w 5622470"/>
              <a:gd name="connsiteY37" fmla="*/ 961572 h 6825343"/>
              <a:gd name="connsiteX38" fmla="*/ 2048328 w 5622470"/>
              <a:gd name="connsiteY38" fmla="*/ 1124858 h 6825343"/>
              <a:gd name="connsiteX39" fmla="*/ 1993899 w 5622470"/>
              <a:gd name="connsiteY39" fmla="*/ 1407886 h 6825343"/>
              <a:gd name="connsiteX40" fmla="*/ 2037442 w 5622470"/>
              <a:gd name="connsiteY40" fmla="*/ 1592943 h 6825343"/>
              <a:gd name="connsiteX41" fmla="*/ 2037442 w 5622470"/>
              <a:gd name="connsiteY41" fmla="*/ 1701801 h 6825343"/>
              <a:gd name="connsiteX42" fmla="*/ 1950357 w 5622470"/>
              <a:gd name="connsiteY42" fmla="*/ 1723572 h 6825343"/>
              <a:gd name="connsiteX43" fmla="*/ 1885042 w 5622470"/>
              <a:gd name="connsiteY43" fmla="*/ 1886858 h 6825343"/>
              <a:gd name="connsiteX44" fmla="*/ 1678214 w 5622470"/>
              <a:gd name="connsiteY44" fmla="*/ 2496458 h 6825343"/>
              <a:gd name="connsiteX45" fmla="*/ 1253671 w 5622470"/>
              <a:gd name="connsiteY45" fmla="*/ 3628572 h 6825343"/>
              <a:gd name="connsiteX46" fmla="*/ 992414 w 5622470"/>
              <a:gd name="connsiteY46" fmla="*/ 4379686 h 6825343"/>
              <a:gd name="connsiteX47" fmla="*/ 785585 w 5622470"/>
              <a:gd name="connsiteY47" fmla="*/ 5076372 h 6825343"/>
              <a:gd name="connsiteX48" fmla="*/ 665842 w 5622470"/>
              <a:gd name="connsiteY48" fmla="*/ 5381172 h 6825343"/>
              <a:gd name="connsiteX49" fmla="*/ 633185 w 5622470"/>
              <a:gd name="connsiteY49" fmla="*/ 5598886 h 6825343"/>
              <a:gd name="connsiteX50" fmla="*/ 709385 w 5622470"/>
              <a:gd name="connsiteY50" fmla="*/ 5664201 h 6825343"/>
              <a:gd name="connsiteX51" fmla="*/ 589642 w 5622470"/>
              <a:gd name="connsiteY51" fmla="*/ 5707743 h 6825343"/>
              <a:gd name="connsiteX52" fmla="*/ 382814 w 5622470"/>
              <a:gd name="connsiteY52" fmla="*/ 5925458 h 6825343"/>
              <a:gd name="connsiteX53" fmla="*/ 132442 w 5622470"/>
              <a:gd name="connsiteY53" fmla="*/ 6208486 h 6825343"/>
              <a:gd name="connsiteX54" fmla="*/ 1814 w 5622470"/>
              <a:gd name="connsiteY54" fmla="*/ 6328229 h 6825343"/>
              <a:gd name="connsiteX55" fmla="*/ 143328 w 5622470"/>
              <a:gd name="connsiteY55" fmla="*/ 6415315 h 6825343"/>
              <a:gd name="connsiteX56" fmla="*/ 230414 w 5622470"/>
              <a:gd name="connsiteY56" fmla="*/ 6502401 h 6825343"/>
              <a:gd name="connsiteX57" fmla="*/ 317499 w 5622470"/>
              <a:gd name="connsiteY57" fmla="*/ 6469743 h 6825343"/>
              <a:gd name="connsiteX58" fmla="*/ 361042 w 5622470"/>
              <a:gd name="connsiteY58" fmla="*/ 6415315 h 6825343"/>
              <a:gd name="connsiteX59" fmla="*/ 426357 w 5622470"/>
              <a:gd name="connsiteY59" fmla="*/ 6469743 h 6825343"/>
              <a:gd name="connsiteX60" fmla="*/ 513442 w 5622470"/>
              <a:gd name="connsiteY60" fmla="*/ 6545943 h 6825343"/>
              <a:gd name="connsiteX61" fmla="*/ 665842 w 5622470"/>
              <a:gd name="connsiteY61" fmla="*/ 6567715 h 6825343"/>
              <a:gd name="connsiteX62" fmla="*/ 807357 w 5622470"/>
              <a:gd name="connsiteY62" fmla="*/ 6643915 h 6825343"/>
              <a:gd name="connsiteX63" fmla="*/ 927099 w 5622470"/>
              <a:gd name="connsiteY63" fmla="*/ 6633029 h 6825343"/>
              <a:gd name="connsiteX64" fmla="*/ 1035957 w 5622470"/>
              <a:gd name="connsiteY64" fmla="*/ 6676572 h 6825343"/>
              <a:gd name="connsiteX65" fmla="*/ 1112157 w 5622470"/>
              <a:gd name="connsiteY65" fmla="*/ 6687458 h 6825343"/>
              <a:gd name="connsiteX66" fmla="*/ 1231899 w 5622470"/>
              <a:gd name="connsiteY66" fmla="*/ 6752772 h 6825343"/>
              <a:gd name="connsiteX67" fmla="*/ 1308099 w 5622470"/>
              <a:gd name="connsiteY67" fmla="*/ 6796315 h 6825343"/>
              <a:gd name="connsiteX68" fmla="*/ 1482271 w 5622470"/>
              <a:gd name="connsiteY68" fmla="*/ 6818086 h 6825343"/>
              <a:gd name="connsiteX69" fmla="*/ 1547585 w 5622470"/>
              <a:gd name="connsiteY69" fmla="*/ 6752772 h 6825343"/>
              <a:gd name="connsiteX70" fmla="*/ 1852385 w 5622470"/>
              <a:gd name="connsiteY70" fmla="*/ 6774543 h 6825343"/>
              <a:gd name="connsiteX71" fmla="*/ 2059214 w 5622470"/>
              <a:gd name="connsiteY71" fmla="*/ 6774543 h 6825343"/>
              <a:gd name="connsiteX72" fmla="*/ 2200728 w 5622470"/>
              <a:gd name="connsiteY72" fmla="*/ 6720115 h 6825343"/>
              <a:gd name="connsiteX73" fmla="*/ 2364014 w 5622470"/>
              <a:gd name="connsiteY73" fmla="*/ 6698343 h 6825343"/>
              <a:gd name="connsiteX74" fmla="*/ 2799442 w 5622470"/>
              <a:gd name="connsiteY74" fmla="*/ 6774543 h 6825343"/>
              <a:gd name="connsiteX75" fmla="*/ 2940957 w 5622470"/>
              <a:gd name="connsiteY75" fmla="*/ 6687458 h 6825343"/>
              <a:gd name="connsiteX76" fmla="*/ 2962728 w 5622470"/>
              <a:gd name="connsiteY76" fmla="*/ 6654801 h 6825343"/>
              <a:gd name="connsiteX77" fmla="*/ 3115128 w 5622470"/>
              <a:gd name="connsiteY77" fmla="*/ 6643915 h 6825343"/>
              <a:gd name="connsiteX78" fmla="*/ 3136899 w 5622470"/>
              <a:gd name="connsiteY78" fmla="*/ 6600372 h 6825343"/>
              <a:gd name="connsiteX79" fmla="*/ 3311071 w 5622470"/>
              <a:gd name="connsiteY79" fmla="*/ 6578601 h 6825343"/>
              <a:gd name="connsiteX80" fmla="*/ 3398157 w 5622470"/>
              <a:gd name="connsiteY80" fmla="*/ 6567715 h 6825343"/>
              <a:gd name="connsiteX81" fmla="*/ 3539671 w 5622470"/>
              <a:gd name="connsiteY81" fmla="*/ 6709229 h 6825343"/>
              <a:gd name="connsiteX82" fmla="*/ 3550557 w 5622470"/>
              <a:gd name="connsiteY82" fmla="*/ 6774543 h 6825343"/>
              <a:gd name="connsiteX83" fmla="*/ 3757385 w 5622470"/>
              <a:gd name="connsiteY83" fmla="*/ 6763658 h 6825343"/>
              <a:gd name="connsiteX84" fmla="*/ 3811814 w 5622470"/>
              <a:gd name="connsiteY84" fmla="*/ 6633029 h 6825343"/>
              <a:gd name="connsiteX85" fmla="*/ 3996871 w 5622470"/>
              <a:gd name="connsiteY85" fmla="*/ 6567715 h 6825343"/>
              <a:gd name="connsiteX86" fmla="*/ 4018642 w 5622470"/>
              <a:gd name="connsiteY86" fmla="*/ 6720115 h 6825343"/>
              <a:gd name="connsiteX87" fmla="*/ 4192814 w 5622470"/>
              <a:gd name="connsiteY87" fmla="*/ 6796315 h 6825343"/>
              <a:gd name="connsiteX88" fmla="*/ 4606471 w 5622470"/>
              <a:gd name="connsiteY88" fmla="*/ 6731001 h 6825343"/>
              <a:gd name="connsiteX89" fmla="*/ 4704442 w 5622470"/>
              <a:gd name="connsiteY89" fmla="*/ 6665686 h 6825343"/>
              <a:gd name="connsiteX90" fmla="*/ 4737099 w 5622470"/>
              <a:gd name="connsiteY90" fmla="*/ 6741886 h 6825343"/>
              <a:gd name="connsiteX91" fmla="*/ 4976585 w 5622470"/>
              <a:gd name="connsiteY91" fmla="*/ 6720115 h 6825343"/>
              <a:gd name="connsiteX92" fmla="*/ 5085442 w 5622470"/>
              <a:gd name="connsiteY92" fmla="*/ 6676572 h 6825343"/>
              <a:gd name="connsiteX93" fmla="*/ 5379357 w 5622470"/>
              <a:gd name="connsiteY93" fmla="*/ 6600372 h 6825343"/>
              <a:gd name="connsiteX94" fmla="*/ 5531757 w 5622470"/>
              <a:gd name="connsiteY94" fmla="*/ 6491515 h 6825343"/>
              <a:gd name="connsiteX95" fmla="*/ 5553528 w 5622470"/>
              <a:gd name="connsiteY95" fmla="*/ 6458858 h 6825343"/>
              <a:gd name="connsiteX96" fmla="*/ 5618842 w 5622470"/>
              <a:gd name="connsiteY96" fmla="*/ 6447972 h 6825343"/>
              <a:gd name="connsiteX97" fmla="*/ 5531757 w 5622470"/>
              <a:gd name="connsiteY97" fmla="*/ 6339115 h 6825343"/>
              <a:gd name="connsiteX98" fmla="*/ 5553528 w 5622470"/>
              <a:gd name="connsiteY98" fmla="*/ 6273801 h 6825343"/>
              <a:gd name="connsiteX99" fmla="*/ 5455557 w 5622470"/>
              <a:gd name="connsiteY99" fmla="*/ 6121401 h 6825343"/>
              <a:gd name="connsiteX100" fmla="*/ 5281385 w 5622470"/>
              <a:gd name="connsiteY100" fmla="*/ 5838372 h 6825343"/>
              <a:gd name="connsiteX101" fmla="*/ 5128985 w 5622470"/>
              <a:gd name="connsiteY101" fmla="*/ 5685972 h 6825343"/>
              <a:gd name="connsiteX102" fmla="*/ 5052785 w 5622470"/>
              <a:gd name="connsiteY102" fmla="*/ 5653315 h 6825343"/>
              <a:gd name="connsiteX103" fmla="*/ 5020128 w 5622470"/>
              <a:gd name="connsiteY103" fmla="*/ 5577115 h 6825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5622470" h="6825343">
                <a:moveTo>
                  <a:pt x="5020128" y="5577115"/>
                </a:moveTo>
                <a:cubicBezTo>
                  <a:pt x="5032828" y="5558972"/>
                  <a:pt x="5090885" y="5560787"/>
                  <a:pt x="5128985" y="5544458"/>
                </a:cubicBezTo>
                <a:cubicBezTo>
                  <a:pt x="5167085" y="5528129"/>
                  <a:pt x="5205185" y="5497286"/>
                  <a:pt x="5248728" y="5479143"/>
                </a:cubicBezTo>
                <a:cubicBezTo>
                  <a:pt x="5292271" y="5461000"/>
                  <a:pt x="5368471" y="5475515"/>
                  <a:pt x="5390242" y="5435601"/>
                </a:cubicBezTo>
                <a:cubicBezTo>
                  <a:pt x="5412014" y="5395687"/>
                  <a:pt x="5422900" y="5382987"/>
                  <a:pt x="5379357" y="5239658"/>
                </a:cubicBezTo>
                <a:cubicBezTo>
                  <a:pt x="5335814" y="5096329"/>
                  <a:pt x="5188857" y="4720772"/>
                  <a:pt x="5128985" y="4575629"/>
                </a:cubicBezTo>
                <a:cubicBezTo>
                  <a:pt x="5069114" y="4430486"/>
                  <a:pt x="5040085" y="4419601"/>
                  <a:pt x="5020128" y="4368801"/>
                </a:cubicBezTo>
                <a:cubicBezTo>
                  <a:pt x="5000171" y="4318001"/>
                  <a:pt x="5020128" y="4298043"/>
                  <a:pt x="5009242" y="4270829"/>
                </a:cubicBezTo>
                <a:cubicBezTo>
                  <a:pt x="4998356" y="4243615"/>
                  <a:pt x="4971142" y="4239986"/>
                  <a:pt x="4954814" y="4205515"/>
                </a:cubicBezTo>
                <a:cubicBezTo>
                  <a:pt x="4938486" y="4171044"/>
                  <a:pt x="4929414" y="4107544"/>
                  <a:pt x="4911271" y="4064001"/>
                </a:cubicBezTo>
                <a:cubicBezTo>
                  <a:pt x="4893128" y="4020458"/>
                  <a:pt x="4867728" y="3989615"/>
                  <a:pt x="4845957" y="3944258"/>
                </a:cubicBezTo>
                <a:cubicBezTo>
                  <a:pt x="4824186" y="3898901"/>
                  <a:pt x="4780642" y="3791858"/>
                  <a:pt x="4780642" y="3791858"/>
                </a:cubicBezTo>
                <a:cubicBezTo>
                  <a:pt x="4738913" y="3693886"/>
                  <a:pt x="4662713" y="3525158"/>
                  <a:pt x="4595585" y="3356429"/>
                </a:cubicBezTo>
                <a:cubicBezTo>
                  <a:pt x="4528457" y="3187700"/>
                  <a:pt x="4439557" y="2928257"/>
                  <a:pt x="4377871" y="2779486"/>
                </a:cubicBezTo>
                <a:cubicBezTo>
                  <a:pt x="4316185" y="2630715"/>
                  <a:pt x="4272642" y="2570844"/>
                  <a:pt x="4225471" y="2463801"/>
                </a:cubicBezTo>
                <a:cubicBezTo>
                  <a:pt x="4178300" y="2356758"/>
                  <a:pt x="4125685" y="2218872"/>
                  <a:pt x="4094842" y="2137229"/>
                </a:cubicBezTo>
                <a:cubicBezTo>
                  <a:pt x="4063999" y="2055586"/>
                  <a:pt x="4064000" y="2024743"/>
                  <a:pt x="4040414" y="1973943"/>
                </a:cubicBezTo>
                <a:cubicBezTo>
                  <a:pt x="4016828" y="1923143"/>
                  <a:pt x="3985985" y="1894115"/>
                  <a:pt x="3953328" y="1832429"/>
                </a:cubicBezTo>
                <a:cubicBezTo>
                  <a:pt x="3920671" y="1770743"/>
                  <a:pt x="3873499" y="1660072"/>
                  <a:pt x="3844471" y="1603829"/>
                </a:cubicBezTo>
                <a:cubicBezTo>
                  <a:pt x="3815443" y="1547586"/>
                  <a:pt x="3793671" y="1498600"/>
                  <a:pt x="3779157" y="1494972"/>
                </a:cubicBezTo>
                <a:cubicBezTo>
                  <a:pt x="3764643" y="1491344"/>
                  <a:pt x="3762828" y="1587501"/>
                  <a:pt x="3757385" y="1582058"/>
                </a:cubicBezTo>
                <a:cubicBezTo>
                  <a:pt x="3751942" y="1576615"/>
                  <a:pt x="3735613" y="1509487"/>
                  <a:pt x="3746499" y="1462315"/>
                </a:cubicBezTo>
                <a:cubicBezTo>
                  <a:pt x="3757385" y="1415144"/>
                  <a:pt x="3817256" y="1435100"/>
                  <a:pt x="3822699" y="1299029"/>
                </a:cubicBezTo>
                <a:cubicBezTo>
                  <a:pt x="3828142" y="1162958"/>
                  <a:pt x="3826328" y="823686"/>
                  <a:pt x="3779157" y="645886"/>
                </a:cubicBezTo>
                <a:cubicBezTo>
                  <a:pt x="3731986" y="468086"/>
                  <a:pt x="3632200" y="333829"/>
                  <a:pt x="3539671" y="232229"/>
                </a:cubicBezTo>
                <a:cubicBezTo>
                  <a:pt x="3447142" y="130629"/>
                  <a:pt x="3334657" y="72572"/>
                  <a:pt x="3223985" y="36286"/>
                </a:cubicBezTo>
                <a:cubicBezTo>
                  <a:pt x="3113314" y="0"/>
                  <a:pt x="2959099" y="10886"/>
                  <a:pt x="2875642" y="14515"/>
                </a:cubicBezTo>
                <a:cubicBezTo>
                  <a:pt x="2792185" y="18144"/>
                  <a:pt x="2761342" y="36287"/>
                  <a:pt x="2723242" y="58058"/>
                </a:cubicBezTo>
                <a:cubicBezTo>
                  <a:pt x="2685142" y="79829"/>
                  <a:pt x="2677885" y="127000"/>
                  <a:pt x="2647042" y="145143"/>
                </a:cubicBezTo>
                <a:cubicBezTo>
                  <a:pt x="2616199" y="163286"/>
                  <a:pt x="2570842" y="145144"/>
                  <a:pt x="2538185" y="166915"/>
                </a:cubicBezTo>
                <a:cubicBezTo>
                  <a:pt x="2505528" y="188686"/>
                  <a:pt x="2480127" y="246744"/>
                  <a:pt x="2451099" y="275772"/>
                </a:cubicBezTo>
                <a:cubicBezTo>
                  <a:pt x="2422071" y="304800"/>
                  <a:pt x="2394857" y="292100"/>
                  <a:pt x="2364014" y="341086"/>
                </a:cubicBezTo>
                <a:cubicBezTo>
                  <a:pt x="2333171" y="390072"/>
                  <a:pt x="2293256" y="513443"/>
                  <a:pt x="2266042" y="569686"/>
                </a:cubicBezTo>
                <a:cubicBezTo>
                  <a:pt x="2238828" y="625929"/>
                  <a:pt x="2215242" y="635000"/>
                  <a:pt x="2200728" y="678543"/>
                </a:cubicBezTo>
                <a:cubicBezTo>
                  <a:pt x="2186214" y="722086"/>
                  <a:pt x="2188029" y="792843"/>
                  <a:pt x="2178957" y="830943"/>
                </a:cubicBezTo>
                <a:cubicBezTo>
                  <a:pt x="2169886" y="869043"/>
                  <a:pt x="2144485" y="887186"/>
                  <a:pt x="2146299" y="907143"/>
                </a:cubicBezTo>
                <a:cubicBezTo>
                  <a:pt x="2148113" y="927100"/>
                  <a:pt x="2191656" y="941615"/>
                  <a:pt x="2189842" y="950686"/>
                </a:cubicBezTo>
                <a:cubicBezTo>
                  <a:pt x="2188028" y="959757"/>
                  <a:pt x="2159000" y="932543"/>
                  <a:pt x="2135414" y="961572"/>
                </a:cubicBezTo>
                <a:cubicBezTo>
                  <a:pt x="2111828" y="990601"/>
                  <a:pt x="2071914" y="1050472"/>
                  <a:pt x="2048328" y="1124858"/>
                </a:cubicBezTo>
                <a:cubicBezTo>
                  <a:pt x="2024742" y="1199244"/>
                  <a:pt x="1995713" y="1329872"/>
                  <a:pt x="1993899" y="1407886"/>
                </a:cubicBezTo>
                <a:cubicBezTo>
                  <a:pt x="1992085" y="1485900"/>
                  <a:pt x="2030185" y="1543957"/>
                  <a:pt x="2037442" y="1592943"/>
                </a:cubicBezTo>
                <a:cubicBezTo>
                  <a:pt x="2044699" y="1641929"/>
                  <a:pt x="2051956" y="1680030"/>
                  <a:pt x="2037442" y="1701801"/>
                </a:cubicBezTo>
                <a:cubicBezTo>
                  <a:pt x="2022928" y="1723572"/>
                  <a:pt x="1975757" y="1692729"/>
                  <a:pt x="1950357" y="1723572"/>
                </a:cubicBezTo>
                <a:cubicBezTo>
                  <a:pt x="1924957" y="1754415"/>
                  <a:pt x="1930399" y="1758044"/>
                  <a:pt x="1885042" y="1886858"/>
                </a:cubicBezTo>
                <a:cubicBezTo>
                  <a:pt x="1839685" y="2015672"/>
                  <a:pt x="1783442" y="2206172"/>
                  <a:pt x="1678214" y="2496458"/>
                </a:cubicBezTo>
                <a:cubicBezTo>
                  <a:pt x="1572986" y="2786744"/>
                  <a:pt x="1367971" y="3314701"/>
                  <a:pt x="1253671" y="3628572"/>
                </a:cubicBezTo>
                <a:cubicBezTo>
                  <a:pt x="1139371" y="3942443"/>
                  <a:pt x="1070428" y="4138386"/>
                  <a:pt x="992414" y="4379686"/>
                </a:cubicBezTo>
                <a:cubicBezTo>
                  <a:pt x="914400" y="4620986"/>
                  <a:pt x="840014" y="4909458"/>
                  <a:pt x="785585" y="5076372"/>
                </a:cubicBezTo>
                <a:cubicBezTo>
                  <a:pt x="731156" y="5243286"/>
                  <a:pt x="691242" y="5294086"/>
                  <a:pt x="665842" y="5381172"/>
                </a:cubicBezTo>
                <a:cubicBezTo>
                  <a:pt x="640442" y="5468258"/>
                  <a:pt x="625928" y="5551715"/>
                  <a:pt x="633185" y="5598886"/>
                </a:cubicBezTo>
                <a:cubicBezTo>
                  <a:pt x="640442" y="5646058"/>
                  <a:pt x="716642" y="5646058"/>
                  <a:pt x="709385" y="5664201"/>
                </a:cubicBezTo>
                <a:cubicBezTo>
                  <a:pt x="702128" y="5682344"/>
                  <a:pt x="644070" y="5664200"/>
                  <a:pt x="589642" y="5707743"/>
                </a:cubicBezTo>
                <a:cubicBezTo>
                  <a:pt x="535214" y="5751286"/>
                  <a:pt x="459014" y="5842001"/>
                  <a:pt x="382814" y="5925458"/>
                </a:cubicBezTo>
                <a:cubicBezTo>
                  <a:pt x="306614" y="6008915"/>
                  <a:pt x="195942" y="6141358"/>
                  <a:pt x="132442" y="6208486"/>
                </a:cubicBezTo>
                <a:cubicBezTo>
                  <a:pt x="68942" y="6275614"/>
                  <a:pt x="0" y="6293758"/>
                  <a:pt x="1814" y="6328229"/>
                </a:cubicBezTo>
                <a:cubicBezTo>
                  <a:pt x="3628" y="6362700"/>
                  <a:pt x="105228" y="6386286"/>
                  <a:pt x="143328" y="6415315"/>
                </a:cubicBezTo>
                <a:cubicBezTo>
                  <a:pt x="181428" y="6444344"/>
                  <a:pt x="201386" y="6493330"/>
                  <a:pt x="230414" y="6502401"/>
                </a:cubicBezTo>
                <a:cubicBezTo>
                  <a:pt x="259442" y="6511472"/>
                  <a:pt x="295728" y="6484257"/>
                  <a:pt x="317499" y="6469743"/>
                </a:cubicBezTo>
                <a:cubicBezTo>
                  <a:pt x="339270" y="6455229"/>
                  <a:pt x="342899" y="6415315"/>
                  <a:pt x="361042" y="6415315"/>
                </a:cubicBezTo>
                <a:cubicBezTo>
                  <a:pt x="379185" y="6415315"/>
                  <a:pt x="400957" y="6447972"/>
                  <a:pt x="426357" y="6469743"/>
                </a:cubicBezTo>
                <a:cubicBezTo>
                  <a:pt x="451757" y="6491514"/>
                  <a:pt x="473528" y="6529614"/>
                  <a:pt x="513442" y="6545943"/>
                </a:cubicBezTo>
                <a:cubicBezTo>
                  <a:pt x="553356" y="6562272"/>
                  <a:pt x="616856" y="6551386"/>
                  <a:pt x="665842" y="6567715"/>
                </a:cubicBezTo>
                <a:cubicBezTo>
                  <a:pt x="714828" y="6584044"/>
                  <a:pt x="763814" y="6633029"/>
                  <a:pt x="807357" y="6643915"/>
                </a:cubicBezTo>
                <a:cubicBezTo>
                  <a:pt x="850900" y="6654801"/>
                  <a:pt x="888999" y="6627586"/>
                  <a:pt x="927099" y="6633029"/>
                </a:cubicBezTo>
                <a:cubicBezTo>
                  <a:pt x="965199" y="6638472"/>
                  <a:pt x="1005114" y="6667501"/>
                  <a:pt x="1035957" y="6676572"/>
                </a:cubicBezTo>
                <a:cubicBezTo>
                  <a:pt x="1066800" y="6685643"/>
                  <a:pt x="1079500" y="6674758"/>
                  <a:pt x="1112157" y="6687458"/>
                </a:cubicBezTo>
                <a:cubicBezTo>
                  <a:pt x="1144814" y="6700158"/>
                  <a:pt x="1199242" y="6734629"/>
                  <a:pt x="1231899" y="6752772"/>
                </a:cubicBezTo>
                <a:cubicBezTo>
                  <a:pt x="1264556" y="6770915"/>
                  <a:pt x="1266370" y="6785429"/>
                  <a:pt x="1308099" y="6796315"/>
                </a:cubicBezTo>
                <a:cubicBezTo>
                  <a:pt x="1349828" y="6807201"/>
                  <a:pt x="1442357" y="6825343"/>
                  <a:pt x="1482271" y="6818086"/>
                </a:cubicBezTo>
                <a:cubicBezTo>
                  <a:pt x="1522185" y="6810829"/>
                  <a:pt x="1485899" y="6760029"/>
                  <a:pt x="1547585" y="6752772"/>
                </a:cubicBezTo>
                <a:cubicBezTo>
                  <a:pt x="1609271" y="6745515"/>
                  <a:pt x="1767114" y="6770915"/>
                  <a:pt x="1852385" y="6774543"/>
                </a:cubicBezTo>
                <a:cubicBezTo>
                  <a:pt x="1937656" y="6778171"/>
                  <a:pt x="2001157" y="6783614"/>
                  <a:pt x="2059214" y="6774543"/>
                </a:cubicBezTo>
                <a:cubicBezTo>
                  <a:pt x="2117271" y="6765472"/>
                  <a:pt x="2149928" y="6732815"/>
                  <a:pt x="2200728" y="6720115"/>
                </a:cubicBezTo>
                <a:cubicBezTo>
                  <a:pt x="2251528" y="6707415"/>
                  <a:pt x="2264228" y="6689272"/>
                  <a:pt x="2364014" y="6698343"/>
                </a:cubicBezTo>
                <a:cubicBezTo>
                  <a:pt x="2463800" y="6707414"/>
                  <a:pt x="2703285" y="6776357"/>
                  <a:pt x="2799442" y="6774543"/>
                </a:cubicBezTo>
                <a:cubicBezTo>
                  <a:pt x="2895599" y="6772729"/>
                  <a:pt x="2913743" y="6707415"/>
                  <a:pt x="2940957" y="6687458"/>
                </a:cubicBezTo>
                <a:cubicBezTo>
                  <a:pt x="2968171" y="6667501"/>
                  <a:pt x="2933700" y="6662058"/>
                  <a:pt x="2962728" y="6654801"/>
                </a:cubicBezTo>
                <a:cubicBezTo>
                  <a:pt x="2991756" y="6647544"/>
                  <a:pt x="3086099" y="6652987"/>
                  <a:pt x="3115128" y="6643915"/>
                </a:cubicBezTo>
                <a:cubicBezTo>
                  <a:pt x="3144157" y="6634843"/>
                  <a:pt x="3104242" y="6611258"/>
                  <a:pt x="3136899" y="6600372"/>
                </a:cubicBezTo>
                <a:cubicBezTo>
                  <a:pt x="3169556" y="6589486"/>
                  <a:pt x="3311071" y="6578601"/>
                  <a:pt x="3311071" y="6578601"/>
                </a:cubicBezTo>
                <a:cubicBezTo>
                  <a:pt x="3354614" y="6573158"/>
                  <a:pt x="3360057" y="6545944"/>
                  <a:pt x="3398157" y="6567715"/>
                </a:cubicBezTo>
                <a:cubicBezTo>
                  <a:pt x="3436257" y="6589486"/>
                  <a:pt x="3514271" y="6674758"/>
                  <a:pt x="3539671" y="6709229"/>
                </a:cubicBezTo>
                <a:cubicBezTo>
                  <a:pt x="3565071" y="6743700"/>
                  <a:pt x="3514271" y="6765472"/>
                  <a:pt x="3550557" y="6774543"/>
                </a:cubicBezTo>
                <a:cubicBezTo>
                  <a:pt x="3586843" y="6783614"/>
                  <a:pt x="3713842" y="6787244"/>
                  <a:pt x="3757385" y="6763658"/>
                </a:cubicBezTo>
                <a:cubicBezTo>
                  <a:pt x="3800928" y="6740072"/>
                  <a:pt x="3771900" y="6665686"/>
                  <a:pt x="3811814" y="6633029"/>
                </a:cubicBezTo>
                <a:cubicBezTo>
                  <a:pt x="3851728" y="6600372"/>
                  <a:pt x="3962400" y="6553201"/>
                  <a:pt x="3996871" y="6567715"/>
                </a:cubicBezTo>
                <a:cubicBezTo>
                  <a:pt x="4031342" y="6582229"/>
                  <a:pt x="3985985" y="6682015"/>
                  <a:pt x="4018642" y="6720115"/>
                </a:cubicBezTo>
                <a:cubicBezTo>
                  <a:pt x="4051299" y="6758215"/>
                  <a:pt x="4094843" y="6794501"/>
                  <a:pt x="4192814" y="6796315"/>
                </a:cubicBezTo>
                <a:cubicBezTo>
                  <a:pt x="4290786" y="6798129"/>
                  <a:pt x="4521200" y="6752772"/>
                  <a:pt x="4606471" y="6731001"/>
                </a:cubicBezTo>
                <a:cubicBezTo>
                  <a:pt x="4691742" y="6709230"/>
                  <a:pt x="4682671" y="6663872"/>
                  <a:pt x="4704442" y="6665686"/>
                </a:cubicBezTo>
                <a:cubicBezTo>
                  <a:pt x="4726213" y="6667500"/>
                  <a:pt x="4691742" y="6732815"/>
                  <a:pt x="4737099" y="6741886"/>
                </a:cubicBezTo>
                <a:cubicBezTo>
                  <a:pt x="4782456" y="6750958"/>
                  <a:pt x="4918528" y="6731001"/>
                  <a:pt x="4976585" y="6720115"/>
                </a:cubicBezTo>
                <a:cubicBezTo>
                  <a:pt x="5034642" y="6709229"/>
                  <a:pt x="5018313" y="6696529"/>
                  <a:pt x="5085442" y="6676572"/>
                </a:cubicBezTo>
                <a:cubicBezTo>
                  <a:pt x="5152571" y="6656615"/>
                  <a:pt x="5304971" y="6631215"/>
                  <a:pt x="5379357" y="6600372"/>
                </a:cubicBezTo>
                <a:cubicBezTo>
                  <a:pt x="5453743" y="6569529"/>
                  <a:pt x="5502729" y="6515101"/>
                  <a:pt x="5531757" y="6491515"/>
                </a:cubicBezTo>
                <a:cubicBezTo>
                  <a:pt x="5560785" y="6467929"/>
                  <a:pt x="5539014" y="6466115"/>
                  <a:pt x="5553528" y="6458858"/>
                </a:cubicBezTo>
                <a:cubicBezTo>
                  <a:pt x="5568042" y="6451601"/>
                  <a:pt x="5622470" y="6467929"/>
                  <a:pt x="5618842" y="6447972"/>
                </a:cubicBezTo>
                <a:cubicBezTo>
                  <a:pt x="5615214" y="6428015"/>
                  <a:pt x="5542643" y="6368144"/>
                  <a:pt x="5531757" y="6339115"/>
                </a:cubicBezTo>
                <a:cubicBezTo>
                  <a:pt x="5520871" y="6310086"/>
                  <a:pt x="5566228" y="6310087"/>
                  <a:pt x="5553528" y="6273801"/>
                </a:cubicBezTo>
                <a:cubicBezTo>
                  <a:pt x="5540828" y="6237515"/>
                  <a:pt x="5500914" y="6193973"/>
                  <a:pt x="5455557" y="6121401"/>
                </a:cubicBezTo>
                <a:cubicBezTo>
                  <a:pt x="5410200" y="6048830"/>
                  <a:pt x="5335814" y="5910944"/>
                  <a:pt x="5281385" y="5838372"/>
                </a:cubicBezTo>
                <a:cubicBezTo>
                  <a:pt x="5226956" y="5765801"/>
                  <a:pt x="5167085" y="5716815"/>
                  <a:pt x="5128985" y="5685972"/>
                </a:cubicBezTo>
                <a:cubicBezTo>
                  <a:pt x="5090885" y="5655129"/>
                  <a:pt x="5076371" y="5669643"/>
                  <a:pt x="5052785" y="5653315"/>
                </a:cubicBezTo>
                <a:cubicBezTo>
                  <a:pt x="5029199" y="5636987"/>
                  <a:pt x="5007428" y="5595258"/>
                  <a:pt x="5020128" y="5577115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6" name="Image 55" descr="151057aee244d91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860000">
            <a:off x="1500166" y="714356"/>
            <a:ext cx="2952000" cy="579125"/>
          </a:xfrm>
          <a:prstGeom prst="rect">
            <a:avLst/>
          </a:prstGeom>
        </p:spPr>
      </p:pic>
      <p:pic>
        <p:nvPicPr>
          <p:cNvPr id="57" name="Image 56" descr="151057aee244d91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-300000">
            <a:off x="5306000" y="1413400"/>
            <a:ext cx="2952000" cy="579125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4.44444E-6 C -0.07621 0.01041 -0.01441 0.07754 0.03056 0.10162 C 0.0757 0.12592 0.22969 0.15231 0.27882 0.14444 C 0.32795 0.13657 0.32726 0.07291 0.3257 0.05463 C 0.32379 0.03611 0.28455 0.02662 0.2684 0.03379 C 0.25191 0.0412 0.21476 0.08055 0.22761 0.09884 C 0.24063 0.11689 0.28959 0.1368 0.34653 0.14305 C 0.40365 0.14907 0.53906 0.15324 0.57084 0.13564 C 0.60243 0.11805 0.63195 0.06041 0.53768 0.03819 C 0.44375 0.0162 0.09254 -0.01042 0.00799 4.44444E-6 Z " pathEditMode="relative" rAng="0" ptsTypes="aaaaaaaaaa">
                                      <p:cBhvr>
                                        <p:cTn id="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" y="7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C 0.08507 0.00903 0.02274 0.06643 -0.02275 0.08704 C -0.06823 0.10787 -0.22344 0.13055 -0.27292 0.12361 C -0.3224 0.1169 -0.32153 0.0625 -0.3198 0.04676 C -0.31823 0.03102 -0.27865 0.02268 -0.26233 0.02917 C -0.24584 0.03542 -0.20816 0.06898 -0.22136 0.08472 C -0.23438 0.10023 -0.28351 0.11736 -0.34115 0.12245 C -0.39879 0.12778 -0.5349 0.13125 -0.56702 0.1162 C -0.59896 0.10116 -0.62813 0.05185 -0.53368 0.03287 C -0.43907 0.01389 -0.08507 -0.0088 4.16667E-6 1.48148E-6 Z " pathEditMode="relative" rAng="0" ptsTypes="aaaaaaaaaa">
                                      <p:cBhvr>
                                        <p:cTn id="1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/>
          <p:cNvSpPr/>
          <p:nvPr/>
        </p:nvSpPr>
        <p:spPr>
          <a:xfrm>
            <a:off x="7358082" y="2786058"/>
            <a:ext cx="928694" cy="2313864"/>
          </a:xfrm>
          <a:custGeom>
            <a:avLst/>
            <a:gdLst>
              <a:gd name="connsiteX0" fmla="*/ 2057401 w 4967514"/>
              <a:gd name="connsiteY0" fmla="*/ 1676400 h 6814458"/>
              <a:gd name="connsiteX1" fmla="*/ 2111829 w 4967514"/>
              <a:gd name="connsiteY1" fmla="*/ 1621972 h 6814458"/>
              <a:gd name="connsiteX2" fmla="*/ 2100943 w 4967514"/>
              <a:gd name="connsiteY2" fmla="*/ 1545772 h 6814458"/>
              <a:gd name="connsiteX3" fmla="*/ 2198915 w 4967514"/>
              <a:gd name="connsiteY3" fmla="*/ 1632857 h 6814458"/>
              <a:gd name="connsiteX4" fmla="*/ 2155372 w 4967514"/>
              <a:gd name="connsiteY4" fmla="*/ 1665515 h 6814458"/>
              <a:gd name="connsiteX5" fmla="*/ 2079172 w 4967514"/>
              <a:gd name="connsiteY5" fmla="*/ 1763486 h 6814458"/>
              <a:gd name="connsiteX6" fmla="*/ 1872343 w 4967514"/>
              <a:gd name="connsiteY6" fmla="*/ 1709057 h 6814458"/>
              <a:gd name="connsiteX7" fmla="*/ 1730829 w 4967514"/>
              <a:gd name="connsiteY7" fmla="*/ 1719943 h 6814458"/>
              <a:gd name="connsiteX8" fmla="*/ 1600201 w 4967514"/>
              <a:gd name="connsiteY8" fmla="*/ 1698172 h 6814458"/>
              <a:gd name="connsiteX9" fmla="*/ 1513115 w 4967514"/>
              <a:gd name="connsiteY9" fmla="*/ 1752600 h 6814458"/>
              <a:gd name="connsiteX10" fmla="*/ 1556658 w 4967514"/>
              <a:gd name="connsiteY10" fmla="*/ 1817915 h 6814458"/>
              <a:gd name="connsiteX11" fmla="*/ 1643743 w 4967514"/>
              <a:gd name="connsiteY11" fmla="*/ 1861457 h 6814458"/>
              <a:gd name="connsiteX12" fmla="*/ 1491343 w 4967514"/>
              <a:gd name="connsiteY12" fmla="*/ 1937657 h 6814458"/>
              <a:gd name="connsiteX13" fmla="*/ 1197429 w 4967514"/>
              <a:gd name="connsiteY13" fmla="*/ 1970315 h 6814458"/>
              <a:gd name="connsiteX14" fmla="*/ 947058 w 4967514"/>
              <a:gd name="connsiteY14" fmla="*/ 1992086 h 6814458"/>
              <a:gd name="connsiteX15" fmla="*/ 696686 w 4967514"/>
              <a:gd name="connsiteY15" fmla="*/ 2144486 h 6814458"/>
              <a:gd name="connsiteX16" fmla="*/ 489858 w 4967514"/>
              <a:gd name="connsiteY16" fmla="*/ 2351315 h 6814458"/>
              <a:gd name="connsiteX17" fmla="*/ 424543 w 4967514"/>
              <a:gd name="connsiteY17" fmla="*/ 2416629 h 6814458"/>
              <a:gd name="connsiteX18" fmla="*/ 446315 w 4967514"/>
              <a:gd name="connsiteY18" fmla="*/ 2471057 h 6814458"/>
              <a:gd name="connsiteX19" fmla="*/ 391886 w 4967514"/>
              <a:gd name="connsiteY19" fmla="*/ 2754086 h 6814458"/>
              <a:gd name="connsiteX20" fmla="*/ 228601 w 4967514"/>
              <a:gd name="connsiteY20" fmla="*/ 3135086 h 6814458"/>
              <a:gd name="connsiteX21" fmla="*/ 119743 w 4967514"/>
              <a:gd name="connsiteY21" fmla="*/ 3472543 h 6814458"/>
              <a:gd name="connsiteX22" fmla="*/ 97972 w 4967514"/>
              <a:gd name="connsiteY22" fmla="*/ 3679372 h 6814458"/>
              <a:gd name="connsiteX23" fmla="*/ 43543 w 4967514"/>
              <a:gd name="connsiteY23" fmla="*/ 3831772 h 6814458"/>
              <a:gd name="connsiteX24" fmla="*/ 65315 w 4967514"/>
              <a:gd name="connsiteY24" fmla="*/ 4114800 h 6814458"/>
              <a:gd name="connsiteX25" fmla="*/ 10886 w 4967514"/>
              <a:gd name="connsiteY25" fmla="*/ 4332515 h 6814458"/>
              <a:gd name="connsiteX26" fmla="*/ 130629 w 4967514"/>
              <a:gd name="connsiteY26" fmla="*/ 4365172 h 6814458"/>
              <a:gd name="connsiteX27" fmla="*/ 544286 w 4967514"/>
              <a:gd name="connsiteY27" fmla="*/ 4376057 h 6814458"/>
              <a:gd name="connsiteX28" fmla="*/ 1077686 w 4967514"/>
              <a:gd name="connsiteY28" fmla="*/ 4419600 h 6814458"/>
              <a:gd name="connsiteX29" fmla="*/ 1567543 w 4967514"/>
              <a:gd name="connsiteY29" fmla="*/ 4474029 h 6814458"/>
              <a:gd name="connsiteX30" fmla="*/ 1730829 w 4967514"/>
              <a:gd name="connsiteY30" fmla="*/ 4474029 h 6814458"/>
              <a:gd name="connsiteX31" fmla="*/ 1709058 w 4967514"/>
              <a:gd name="connsiteY31" fmla="*/ 4572000 h 6814458"/>
              <a:gd name="connsiteX32" fmla="*/ 1676401 w 4967514"/>
              <a:gd name="connsiteY32" fmla="*/ 4778829 h 6814458"/>
              <a:gd name="connsiteX33" fmla="*/ 1763486 w 4967514"/>
              <a:gd name="connsiteY33" fmla="*/ 5072743 h 6814458"/>
              <a:gd name="connsiteX34" fmla="*/ 1861458 w 4967514"/>
              <a:gd name="connsiteY34" fmla="*/ 5268686 h 6814458"/>
              <a:gd name="connsiteX35" fmla="*/ 1796143 w 4967514"/>
              <a:gd name="connsiteY35" fmla="*/ 5519057 h 6814458"/>
              <a:gd name="connsiteX36" fmla="*/ 1643743 w 4967514"/>
              <a:gd name="connsiteY36" fmla="*/ 5856515 h 6814458"/>
              <a:gd name="connsiteX37" fmla="*/ 1545772 w 4967514"/>
              <a:gd name="connsiteY37" fmla="*/ 6041572 h 6814458"/>
              <a:gd name="connsiteX38" fmla="*/ 1556658 w 4967514"/>
              <a:gd name="connsiteY38" fmla="*/ 6357257 h 6814458"/>
              <a:gd name="connsiteX39" fmla="*/ 1654629 w 4967514"/>
              <a:gd name="connsiteY39" fmla="*/ 6422572 h 6814458"/>
              <a:gd name="connsiteX40" fmla="*/ 1589315 w 4967514"/>
              <a:gd name="connsiteY40" fmla="*/ 6509657 h 6814458"/>
              <a:gd name="connsiteX41" fmla="*/ 1382486 w 4967514"/>
              <a:gd name="connsiteY41" fmla="*/ 6596743 h 6814458"/>
              <a:gd name="connsiteX42" fmla="*/ 1284515 w 4967514"/>
              <a:gd name="connsiteY42" fmla="*/ 6672943 h 6814458"/>
              <a:gd name="connsiteX43" fmla="*/ 1393372 w 4967514"/>
              <a:gd name="connsiteY43" fmla="*/ 6792686 h 6814458"/>
              <a:gd name="connsiteX44" fmla="*/ 1861458 w 4967514"/>
              <a:gd name="connsiteY44" fmla="*/ 6792686 h 6814458"/>
              <a:gd name="connsiteX45" fmla="*/ 2013858 w 4967514"/>
              <a:gd name="connsiteY45" fmla="*/ 6683829 h 6814458"/>
              <a:gd name="connsiteX46" fmla="*/ 2220686 w 4967514"/>
              <a:gd name="connsiteY46" fmla="*/ 6672943 h 6814458"/>
              <a:gd name="connsiteX47" fmla="*/ 2275115 w 4967514"/>
              <a:gd name="connsiteY47" fmla="*/ 6607629 h 6814458"/>
              <a:gd name="connsiteX48" fmla="*/ 2209801 w 4967514"/>
              <a:gd name="connsiteY48" fmla="*/ 6542315 h 6814458"/>
              <a:gd name="connsiteX49" fmla="*/ 2405743 w 4967514"/>
              <a:gd name="connsiteY49" fmla="*/ 6542315 h 6814458"/>
              <a:gd name="connsiteX50" fmla="*/ 2514601 w 4967514"/>
              <a:gd name="connsiteY50" fmla="*/ 6542315 h 6814458"/>
              <a:gd name="connsiteX51" fmla="*/ 2558143 w 4967514"/>
              <a:gd name="connsiteY51" fmla="*/ 6433457 h 6814458"/>
              <a:gd name="connsiteX52" fmla="*/ 2688772 w 4967514"/>
              <a:gd name="connsiteY52" fmla="*/ 6313715 h 6814458"/>
              <a:gd name="connsiteX53" fmla="*/ 2819401 w 4967514"/>
              <a:gd name="connsiteY53" fmla="*/ 6096000 h 6814458"/>
              <a:gd name="connsiteX54" fmla="*/ 2841172 w 4967514"/>
              <a:gd name="connsiteY54" fmla="*/ 5736772 h 6814458"/>
              <a:gd name="connsiteX55" fmla="*/ 2862943 w 4967514"/>
              <a:gd name="connsiteY55" fmla="*/ 5627915 h 6814458"/>
              <a:gd name="connsiteX56" fmla="*/ 2841172 w 4967514"/>
              <a:gd name="connsiteY56" fmla="*/ 5486400 h 6814458"/>
              <a:gd name="connsiteX57" fmla="*/ 2906486 w 4967514"/>
              <a:gd name="connsiteY57" fmla="*/ 5246915 h 6814458"/>
              <a:gd name="connsiteX58" fmla="*/ 2971801 w 4967514"/>
              <a:gd name="connsiteY58" fmla="*/ 4844143 h 6814458"/>
              <a:gd name="connsiteX59" fmla="*/ 2982686 w 4967514"/>
              <a:gd name="connsiteY59" fmla="*/ 4942115 h 6814458"/>
              <a:gd name="connsiteX60" fmla="*/ 3091543 w 4967514"/>
              <a:gd name="connsiteY60" fmla="*/ 5388429 h 6814458"/>
              <a:gd name="connsiteX61" fmla="*/ 3450772 w 4967514"/>
              <a:gd name="connsiteY61" fmla="*/ 6106886 h 6814458"/>
              <a:gd name="connsiteX62" fmla="*/ 3668486 w 4967514"/>
              <a:gd name="connsiteY62" fmla="*/ 6477000 h 6814458"/>
              <a:gd name="connsiteX63" fmla="*/ 3722915 w 4967514"/>
              <a:gd name="connsiteY63" fmla="*/ 6498772 h 6814458"/>
              <a:gd name="connsiteX64" fmla="*/ 3712029 w 4967514"/>
              <a:gd name="connsiteY64" fmla="*/ 6564086 h 6814458"/>
              <a:gd name="connsiteX65" fmla="*/ 3777343 w 4967514"/>
              <a:gd name="connsiteY65" fmla="*/ 6640286 h 6814458"/>
              <a:gd name="connsiteX66" fmla="*/ 4093029 w 4967514"/>
              <a:gd name="connsiteY66" fmla="*/ 6662057 h 6814458"/>
              <a:gd name="connsiteX67" fmla="*/ 4430486 w 4967514"/>
              <a:gd name="connsiteY67" fmla="*/ 6781800 h 6814458"/>
              <a:gd name="connsiteX68" fmla="*/ 4865915 w 4967514"/>
              <a:gd name="connsiteY68" fmla="*/ 6803572 h 6814458"/>
              <a:gd name="connsiteX69" fmla="*/ 4963886 w 4967514"/>
              <a:gd name="connsiteY69" fmla="*/ 6716486 h 6814458"/>
              <a:gd name="connsiteX70" fmla="*/ 4887686 w 4967514"/>
              <a:gd name="connsiteY70" fmla="*/ 6640286 h 6814458"/>
              <a:gd name="connsiteX71" fmla="*/ 4659086 w 4967514"/>
              <a:gd name="connsiteY71" fmla="*/ 6553200 h 6814458"/>
              <a:gd name="connsiteX72" fmla="*/ 4495801 w 4967514"/>
              <a:gd name="connsiteY72" fmla="*/ 6455229 h 6814458"/>
              <a:gd name="connsiteX73" fmla="*/ 4539343 w 4967514"/>
              <a:gd name="connsiteY73" fmla="*/ 6389915 h 6814458"/>
              <a:gd name="connsiteX74" fmla="*/ 4528458 w 4967514"/>
              <a:gd name="connsiteY74" fmla="*/ 6183086 h 6814458"/>
              <a:gd name="connsiteX75" fmla="*/ 4365172 w 4967514"/>
              <a:gd name="connsiteY75" fmla="*/ 5878286 h 6814458"/>
              <a:gd name="connsiteX76" fmla="*/ 4278086 w 4967514"/>
              <a:gd name="connsiteY76" fmla="*/ 5747657 h 6814458"/>
              <a:gd name="connsiteX77" fmla="*/ 4212772 w 4967514"/>
              <a:gd name="connsiteY77" fmla="*/ 5682343 h 6814458"/>
              <a:gd name="connsiteX78" fmla="*/ 4256315 w 4967514"/>
              <a:gd name="connsiteY78" fmla="*/ 5617029 h 6814458"/>
              <a:gd name="connsiteX79" fmla="*/ 4223658 w 4967514"/>
              <a:gd name="connsiteY79" fmla="*/ 5551715 h 6814458"/>
              <a:gd name="connsiteX80" fmla="*/ 4234543 w 4967514"/>
              <a:gd name="connsiteY80" fmla="*/ 5410200 h 6814458"/>
              <a:gd name="connsiteX81" fmla="*/ 4201886 w 4967514"/>
              <a:gd name="connsiteY81" fmla="*/ 5246915 h 6814458"/>
              <a:gd name="connsiteX82" fmla="*/ 4267201 w 4967514"/>
              <a:gd name="connsiteY82" fmla="*/ 5029200 h 6814458"/>
              <a:gd name="connsiteX83" fmla="*/ 4278086 w 4967514"/>
              <a:gd name="connsiteY83" fmla="*/ 4691743 h 6814458"/>
              <a:gd name="connsiteX84" fmla="*/ 4180115 w 4967514"/>
              <a:gd name="connsiteY84" fmla="*/ 4343400 h 6814458"/>
              <a:gd name="connsiteX85" fmla="*/ 4158343 w 4967514"/>
              <a:gd name="connsiteY85" fmla="*/ 4245429 h 6814458"/>
              <a:gd name="connsiteX86" fmla="*/ 4365172 w 4967514"/>
              <a:gd name="connsiteY86" fmla="*/ 4180115 h 6814458"/>
              <a:gd name="connsiteX87" fmla="*/ 4648201 w 4967514"/>
              <a:gd name="connsiteY87" fmla="*/ 4180115 h 6814458"/>
              <a:gd name="connsiteX88" fmla="*/ 4876801 w 4967514"/>
              <a:gd name="connsiteY88" fmla="*/ 4180115 h 6814458"/>
              <a:gd name="connsiteX89" fmla="*/ 4865915 w 4967514"/>
              <a:gd name="connsiteY89" fmla="*/ 4125686 h 6814458"/>
              <a:gd name="connsiteX90" fmla="*/ 4800601 w 4967514"/>
              <a:gd name="connsiteY90" fmla="*/ 4005943 h 6814458"/>
              <a:gd name="connsiteX91" fmla="*/ 4767943 w 4967514"/>
              <a:gd name="connsiteY91" fmla="*/ 3831772 h 6814458"/>
              <a:gd name="connsiteX92" fmla="*/ 4702629 w 4967514"/>
              <a:gd name="connsiteY92" fmla="*/ 3592286 h 6814458"/>
              <a:gd name="connsiteX93" fmla="*/ 4669972 w 4967514"/>
              <a:gd name="connsiteY93" fmla="*/ 3461657 h 6814458"/>
              <a:gd name="connsiteX94" fmla="*/ 4811486 w 4967514"/>
              <a:gd name="connsiteY94" fmla="*/ 3363686 h 6814458"/>
              <a:gd name="connsiteX95" fmla="*/ 4724401 w 4967514"/>
              <a:gd name="connsiteY95" fmla="*/ 3309257 h 6814458"/>
              <a:gd name="connsiteX96" fmla="*/ 4615543 w 4967514"/>
              <a:gd name="connsiteY96" fmla="*/ 3309257 h 6814458"/>
              <a:gd name="connsiteX97" fmla="*/ 4593772 w 4967514"/>
              <a:gd name="connsiteY97" fmla="*/ 3189515 h 6814458"/>
              <a:gd name="connsiteX98" fmla="*/ 4539343 w 4967514"/>
              <a:gd name="connsiteY98" fmla="*/ 3048000 h 6814458"/>
              <a:gd name="connsiteX99" fmla="*/ 4593772 w 4967514"/>
              <a:gd name="connsiteY99" fmla="*/ 3026229 h 6814458"/>
              <a:gd name="connsiteX100" fmla="*/ 4680858 w 4967514"/>
              <a:gd name="connsiteY100" fmla="*/ 2895600 h 6814458"/>
              <a:gd name="connsiteX101" fmla="*/ 4789715 w 4967514"/>
              <a:gd name="connsiteY101" fmla="*/ 2819400 h 6814458"/>
              <a:gd name="connsiteX102" fmla="*/ 4767943 w 4967514"/>
              <a:gd name="connsiteY102" fmla="*/ 2786743 h 6814458"/>
              <a:gd name="connsiteX103" fmla="*/ 4844143 w 4967514"/>
              <a:gd name="connsiteY103" fmla="*/ 2645229 h 6814458"/>
              <a:gd name="connsiteX104" fmla="*/ 4811486 w 4967514"/>
              <a:gd name="connsiteY104" fmla="*/ 2601686 h 6814458"/>
              <a:gd name="connsiteX105" fmla="*/ 4833258 w 4967514"/>
              <a:gd name="connsiteY105" fmla="*/ 2547257 h 6814458"/>
              <a:gd name="connsiteX106" fmla="*/ 4757058 w 4967514"/>
              <a:gd name="connsiteY106" fmla="*/ 2471057 h 6814458"/>
              <a:gd name="connsiteX107" fmla="*/ 4680858 w 4967514"/>
              <a:gd name="connsiteY107" fmla="*/ 2416629 h 6814458"/>
              <a:gd name="connsiteX108" fmla="*/ 4724401 w 4967514"/>
              <a:gd name="connsiteY108" fmla="*/ 2329543 h 6814458"/>
              <a:gd name="connsiteX109" fmla="*/ 4691743 w 4967514"/>
              <a:gd name="connsiteY109" fmla="*/ 2177143 h 6814458"/>
              <a:gd name="connsiteX110" fmla="*/ 4778829 w 4967514"/>
              <a:gd name="connsiteY110" fmla="*/ 2035629 h 6814458"/>
              <a:gd name="connsiteX111" fmla="*/ 4626429 w 4967514"/>
              <a:gd name="connsiteY111" fmla="*/ 1872343 h 6814458"/>
              <a:gd name="connsiteX112" fmla="*/ 4441372 w 4967514"/>
              <a:gd name="connsiteY112" fmla="*/ 1774372 h 6814458"/>
              <a:gd name="connsiteX113" fmla="*/ 4223658 w 4967514"/>
              <a:gd name="connsiteY113" fmla="*/ 1774372 h 6814458"/>
              <a:gd name="connsiteX114" fmla="*/ 4016829 w 4967514"/>
              <a:gd name="connsiteY114" fmla="*/ 1839686 h 6814458"/>
              <a:gd name="connsiteX115" fmla="*/ 3940629 w 4967514"/>
              <a:gd name="connsiteY115" fmla="*/ 1861457 h 6814458"/>
              <a:gd name="connsiteX116" fmla="*/ 3864429 w 4967514"/>
              <a:gd name="connsiteY116" fmla="*/ 1839686 h 6814458"/>
              <a:gd name="connsiteX117" fmla="*/ 3831772 w 4967514"/>
              <a:gd name="connsiteY117" fmla="*/ 1719943 h 6814458"/>
              <a:gd name="connsiteX118" fmla="*/ 3744686 w 4967514"/>
              <a:gd name="connsiteY118" fmla="*/ 1600200 h 6814458"/>
              <a:gd name="connsiteX119" fmla="*/ 3701143 w 4967514"/>
              <a:gd name="connsiteY119" fmla="*/ 1611086 h 6814458"/>
              <a:gd name="connsiteX120" fmla="*/ 3450772 w 4967514"/>
              <a:gd name="connsiteY120" fmla="*/ 1632857 h 6814458"/>
              <a:gd name="connsiteX121" fmla="*/ 3265715 w 4967514"/>
              <a:gd name="connsiteY121" fmla="*/ 1665515 h 6814458"/>
              <a:gd name="connsiteX122" fmla="*/ 3189515 w 4967514"/>
              <a:gd name="connsiteY122" fmla="*/ 1719943 h 6814458"/>
              <a:gd name="connsiteX123" fmla="*/ 3145972 w 4967514"/>
              <a:gd name="connsiteY123" fmla="*/ 1676400 h 6814458"/>
              <a:gd name="connsiteX124" fmla="*/ 3200401 w 4967514"/>
              <a:gd name="connsiteY124" fmla="*/ 1621972 h 6814458"/>
              <a:gd name="connsiteX125" fmla="*/ 3309258 w 4967514"/>
              <a:gd name="connsiteY125" fmla="*/ 1567543 h 6814458"/>
              <a:gd name="connsiteX126" fmla="*/ 3385458 w 4967514"/>
              <a:gd name="connsiteY126" fmla="*/ 1404257 h 6814458"/>
              <a:gd name="connsiteX127" fmla="*/ 3396343 w 4967514"/>
              <a:gd name="connsiteY127" fmla="*/ 1306286 h 6814458"/>
              <a:gd name="connsiteX128" fmla="*/ 3450772 w 4967514"/>
              <a:gd name="connsiteY128" fmla="*/ 1175657 h 6814458"/>
              <a:gd name="connsiteX129" fmla="*/ 3461658 w 4967514"/>
              <a:gd name="connsiteY129" fmla="*/ 914400 h 6814458"/>
              <a:gd name="connsiteX130" fmla="*/ 3635829 w 4967514"/>
              <a:gd name="connsiteY130" fmla="*/ 870857 h 6814458"/>
              <a:gd name="connsiteX131" fmla="*/ 3788229 w 4967514"/>
              <a:gd name="connsiteY131" fmla="*/ 816429 h 6814458"/>
              <a:gd name="connsiteX132" fmla="*/ 3755572 w 4967514"/>
              <a:gd name="connsiteY132" fmla="*/ 794657 h 6814458"/>
              <a:gd name="connsiteX133" fmla="*/ 3668486 w 4967514"/>
              <a:gd name="connsiteY133" fmla="*/ 707572 h 6814458"/>
              <a:gd name="connsiteX134" fmla="*/ 3407229 w 4967514"/>
              <a:gd name="connsiteY134" fmla="*/ 598715 h 6814458"/>
              <a:gd name="connsiteX135" fmla="*/ 3200401 w 4967514"/>
              <a:gd name="connsiteY135" fmla="*/ 533400 h 6814458"/>
              <a:gd name="connsiteX136" fmla="*/ 3015343 w 4967514"/>
              <a:gd name="connsiteY136" fmla="*/ 478972 h 6814458"/>
              <a:gd name="connsiteX137" fmla="*/ 2797629 w 4967514"/>
              <a:gd name="connsiteY137" fmla="*/ 457200 h 6814458"/>
              <a:gd name="connsiteX138" fmla="*/ 2699658 w 4967514"/>
              <a:gd name="connsiteY138" fmla="*/ 446315 h 6814458"/>
              <a:gd name="connsiteX139" fmla="*/ 2688772 w 4967514"/>
              <a:gd name="connsiteY139" fmla="*/ 370115 h 6814458"/>
              <a:gd name="connsiteX140" fmla="*/ 2808515 w 4967514"/>
              <a:gd name="connsiteY140" fmla="*/ 283029 h 6814458"/>
              <a:gd name="connsiteX141" fmla="*/ 2797629 w 4967514"/>
              <a:gd name="connsiteY141" fmla="*/ 97972 h 6814458"/>
              <a:gd name="connsiteX142" fmla="*/ 2688772 w 4967514"/>
              <a:gd name="connsiteY142" fmla="*/ 10886 h 6814458"/>
              <a:gd name="connsiteX143" fmla="*/ 2503715 w 4967514"/>
              <a:gd name="connsiteY143" fmla="*/ 32657 h 6814458"/>
              <a:gd name="connsiteX144" fmla="*/ 2373086 w 4967514"/>
              <a:gd name="connsiteY144" fmla="*/ 108857 h 6814458"/>
              <a:gd name="connsiteX145" fmla="*/ 2318658 w 4967514"/>
              <a:gd name="connsiteY145" fmla="*/ 261257 h 6814458"/>
              <a:gd name="connsiteX146" fmla="*/ 2275115 w 4967514"/>
              <a:gd name="connsiteY146" fmla="*/ 326572 h 6814458"/>
              <a:gd name="connsiteX147" fmla="*/ 2275115 w 4967514"/>
              <a:gd name="connsiteY147" fmla="*/ 381000 h 6814458"/>
              <a:gd name="connsiteX148" fmla="*/ 2177143 w 4967514"/>
              <a:gd name="connsiteY148" fmla="*/ 446315 h 6814458"/>
              <a:gd name="connsiteX149" fmla="*/ 2155372 w 4967514"/>
              <a:gd name="connsiteY149" fmla="*/ 609600 h 6814458"/>
              <a:gd name="connsiteX150" fmla="*/ 2013858 w 4967514"/>
              <a:gd name="connsiteY150" fmla="*/ 653143 h 6814458"/>
              <a:gd name="connsiteX151" fmla="*/ 1861458 w 4967514"/>
              <a:gd name="connsiteY151" fmla="*/ 664029 h 6814458"/>
              <a:gd name="connsiteX152" fmla="*/ 1709058 w 4967514"/>
              <a:gd name="connsiteY152" fmla="*/ 631372 h 6814458"/>
              <a:gd name="connsiteX153" fmla="*/ 1600201 w 4967514"/>
              <a:gd name="connsiteY153" fmla="*/ 631372 h 6814458"/>
              <a:gd name="connsiteX154" fmla="*/ 1632858 w 4967514"/>
              <a:gd name="connsiteY154" fmla="*/ 718457 h 6814458"/>
              <a:gd name="connsiteX155" fmla="*/ 1632858 w 4967514"/>
              <a:gd name="connsiteY155" fmla="*/ 783772 h 6814458"/>
              <a:gd name="connsiteX156" fmla="*/ 1709058 w 4967514"/>
              <a:gd name="connsiteY156" fmla="*/ 816429 h 6814458"/>
              <a:gd name="connsiteX157" fmla="*/ 1796143 w 4967514"/>
              <a:gd name="connsiteY157" fmla="*/ 903515 h 6814458"/>
              <a:gd name="connsiteX158" fmla="*/ 1883229 w 4967514"/>
              <a:gd name="connsiteY158" fmla="*/ 870857 h 6814458"/>
              <a:gd name="connsiteX159" fmla="*/ 1959429 w 4967514"/>
              <a:gd name="connsiteY159" fmla="*/ 892629 h 6814458"/>
              <a:gd name="connsiteX160" fmla="*/ 1926772 w 4967514"/>
              <a:gd name="connsiteY160" fmla="*/ 1023257 h 6814458"/>
              <a:gd name="connsiteX161" fmla="*/ 1959429 w 4967514"/>
              <a:gd name="connsiteY161" fmla="*/ 1077686 h 6814458"/>
              <a:gd name="connsiteX162" fmla="*/ 1883229 w 4967514"/>
              <a:gd name="connsiteY162" fmla="*/ 1143000 h 6814458"/>
              <a:gd name="connsiteX163" fmla="*/ 1817915 w 4967514"/>
              <a:gd name="connsiteY163" fmla="*/ 1284515 h 6814458"/>
              <a:gd name="connsiteX164" fmla="*/ 1861458 w 4967514"/>
              <a:gd name="connsiteY164" fmla="*/ 1469572 h 6814458"/>
              <a:gd name="connsiteX165" fmla="*/ 1959429 w 4967514"/>
              <a:gd name="connsiteY165" fmla="*/ 1545772 h 6814458"/>
              <a:gd name="connsiteX166" fmla="*/ 2013858 w 4967514"/>
              <a:gd name="connsiteY166" fmla="*/ 1589315 h 6814458"/>
              <a:gd name="connsiteX167" fmla="*/ 2057401 w 4967514"/>
              <a:gd name="connsiteY167" fmla="*/ 1676400 h 6814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4967514" h="6814458">
                <a:moveTo>
                  <a:pt x="2057401" y="1676400"/>
                </a:moveTo>
                <a:cubicBezTo>
                  <a:pt x="2073729" y="1681843"/>
                  <a:pt x="2104572" y="1643743"/>
                  <a:pt x="2111829" y="1621972"/>
                </a:cubicBezTo>
                <a:cubicBezTo>
                  <a:pt x="2119086" y="1600201"/>
                  <a:pt x="2086429" y="1543958"/>
                  <a:pt x="2100943" y="1545772"/>
                </a:cubicBezTo>
                <a:cubicBezTo>
                  <a:pt x="2115457" y="1547586"/>
                  <a:pt x="2189844" y="1612900"/>
                  <a:pt x="2198915" y="1632857"/>
                </a:cubicBezTo>
                <a:cubicBezTo>
                  <a:pt x="2207987" y="1652814"/>
                  <a:pt x="2175329" y="1643743"/>
                  <a:pt x="2155372" y="1665515"/>
                </a:cubicBezTo>
                <a:cubicBezTo>
                  <a:pt x="2135415" y="1687287"/>
                  <a:pt x="2126343" y="1756229"/>
                  <a:pt x="2079172" y="1763486"/>
                </a:cubicBezTo>
                <a:cubicBezTo>
                  <a:pt x="2032001" y="1770743"/>
                  <a:pt x="1930400" y="1716314"/>
                  <a:pt x="1872343" y="1709057"/>
                </a:cubicBezTo>
                <a:cubicBezTo>
                  <a:pt x="1814286" y="1701800"/>
                  <a:pt x="1776186" y="1721757"/>
                  <a:pt x="1730829" y="1719943"/>
                </a:cubicBezTo>
                <a:cubicBezTo>
                  <a:pt x="1685472" y="1718129"/>
                  <a:pt x="1636487" y="1692729"/>
                  <a:pt x="1600201" y="1698172"/>
                </a:cubicBezTo>
                <a:cubicBezTo>
                  <a:pt x="1563915" y="1703615"/>
                  <a:pt x="1520372" y="1732643"/>
                  <a:pt x="1513115" y="1752600"/>
                </a:cubicBezTo>
                <a:cubicBezTo>
                  <a:pt x="1505858" y="1772557"/>
                  <a:pt x="1534887" y="1799772"/>
                  <a:pt x="1556658" y="1817915"/>
                </a:cubicBezTo>
                <a:cubicBezTo>
                  <a:pt x="1578429" y="1836058"/>
                  <a:pt x="1654629" y="1841500"/>
                  <a:pt x="1643743" y="1861457"/>
                </a:cubicBezTo>
                <a:cubicBezTo>
                  <a:pt x="1632857" y="1881414"/>
                  <a:pt x="1565729" y="1919514"/>
                  <a:pt x="1491343" y="1937657"/>
                </a:cubicBezTo>
                <a:cubicBezTo>
                  <a:pt x="1416957" y="1955800"/>
                  <a:pt x="1288143" y="1961244"/>
                  <a:pt x="1197429" y="1970315"/>
                </a:cubicBezTo>
                <a:cubicBezTo>
                  <a:pt x="1106715" y="1979386"/>
                  <a:pt x="1030515" y="1963057"/>
                  <a:pt x="947058" y="1992086"/>
                </a:cubicBezTo>
                <a:cubicBezTo>
                  <a:pt x="863601" y="2021115"/>
                  <a:pt x="772886" y="2084614"/>
                  <a:pt x="696686" y="2144486"/>
                </a:cubicBezTo>
                <a:cubicBezTo>
                  <a:pt x="620486" y="2204358"/>
                  <a:pt x="489858" y="2351315"/>
                  <a:pt x="489858" y="2351315"/>
                </a:cubicBezTo>
                <a:cubicBezTo>
                  <a:pt x="444501" y="2396672"/>
                  <a:pt x="431800" y="2396672"/>
                  <a:pt x="424543" y="2416629"/>
                </a:cubicBezTo>
                <a:cubicBezTo>
                  <a:pt x="417286" y="2436586"/>
                  <a:pt x="451758" y="2414814"/>
                  <a:pt x="446315" y="2471057"/>
                </a:cubicBezTo>
                <a:cubicBezTo>
                  <a:pt x="440872" y="2527300"/>
                  <a:pt x="428172" y="2643415"/>
                  <a:pt x="391886" y="2754086"/>
                </a:cubicBezTo>
                <a:cubicBezTo>
                  <a:pt x="355600" y="2864758"/>
                  <a:pt x="273958" y="3015343"/>
                  <a:pt x="228601" y="3135086"/>
                </a:cubicBezTo>
                <a:cubicBezTo>
                  <a:pt x="183244" y="3254829"/>
                  <a:pt x="141514" y="3381829"/>
                  <a:pt x="119743" y="3472543"/>
                </a:cubicBezTo>
                <a:cubicBezTo>
                  <a:pt x="97972" y="3563257"/>
                  <a:pt x="110672" y="3619500"/>
                  <a:pt x="97972" y="3679372"/>
                </a:cubicBezTo>
                <a:cubicBezTo>
                  <a:pt x="85272" y="3739244"/>
                  <a:pt x="48986" y="3759201"/>
                  <a:pt x="43543" y="3831772"/>
                </a:cubicBezTo>
                <a:cubicBezTo>
                  <a:pt x="38100" y="3904343"/>
                  <a:pt x="70758" y="4031343"/>
                  <a:pt x="65315" y="4114800"/>
                </a:cubicBezTo>
                <a:cubicBezTo>
                  <a:pt x="59872" y="4198257"/>
                  <a:pt x="0" y="4290786"/>
                  <a:pt x="10886" y="4332515"/>
                </a:cubicBezTo>
                <a:cubicBezTo>
                  <a:pt x="21772" y="4374244"/>
                  <a:pt x="41729" y="4357915"/>
                  <a:pt x="130629" y="4365172"/>
                </a:cubicBezTo>
                <a:cubicBezTo>
                  <a:pt x="219529" y="4372429"/>
                  <a:pt x="386443" y="4366986"/>
                  <a:pt x="544286" y="4376057"/>
                </a:cubicBezTo>
                <a:cubicBezTo>
                  <a:pt x="702129" y="4385128"/>
                  <a:pt x="907143" y="4403271"/>
                  <a:pt x="1077686" y="4419600"/>
                </a:cubicBezTo>
                <a:cubicBezTo>
                  <a:pt x="1248229" y="4435929"/>
                  <a:pt x="1458686" y="4464958"/>
                  <a:pt x="1567543" y="4474029"/>
                </a:cubicBezTo>
                <a:cubicBezTo>
                  <a:pt x="1676400" y="4483101"/>
                  <a:pt x="1707243" y="4457701"/>
                  <a:pt x="1730829" y="4474029"/>
                </a:cubicBezTo>
                <a:cubicBezTo>
                  <a:pt x="1754415" y="4490357"/>
                  <a:pt x="1718129" y="4521200"/>
                  <a:pt x="1709058" y="4572000"/>
                </a:cubicBezTo>
                <a:cubicBezTo>
                  <a:pt x="1699987" y="4622800"/>
                  <a:pt x="1667330" y="4695372"/>
                  <a:pt x="1676401" y="4778829"/>
                </a:cubicBezTo>
                <a:cubicBezTo>
                  <a:pt x="1685472" y="4862286"/>
                  <a:pt x="1732643" y="4991100"/>
                  <a:pt x="1763486" y="5072743"/>
                </a:cubicBezTo>
                <a:cubicBezTo>
                  <a:pt x="1794329" y="5154386"/>
                  <a:pt x="1856015" y="5194300"/>
                  <a:pt x="1861458" y="5268686"/>
                </a:cubicBezTo>
                <a:cubicBezTo>
                  <a:pt x="1866901" y="5343072"/>
                  <a:pt x="1832429" y="5421086"/>
                  <a:pt x="1796143" y="5519057"/>
                </a:cubicBezTo>
                <a:cubicBezTo>
                  <a:pt x="1759857" y="5617028"/>
                  <a:pt x="1685471" y="5769429"/>
                  <a:pt x="1643743" y="5856515"/>
                </a:cubicBezTo>
                <a:cubicBezTo>
                  <a:pt x="1602015" y="5943601"/>
                  <a:pt x="1560286" y="5958115"/>
                  <a:pt x="1545772" y="6041572"/>
                </a:cubicBezTo>
                <a:cubicBezTo>
                  <a:pt x="1531258" y="6125029"/>
                  <a:pt x="1538515" y="6293757"/>
                  <a:pt x="1556658" y="6357257"/>
                </a:cubicBezTo>
                <a:cubicBezTo>
                  <a:pt x="1574801" y="6420757"/>
                  <a:pt x="1649186" y="6397172"/>
                  <a:pt x="1654629" y="6422572"/>
                </a:cubicBezTo>
                <a:cubicBezTo>
                  <a:pt x="1660072" y="6447972"/>
                  <a:pt x="1634672" y="6480629"/>
                  <a:pt x="1589315" y="6509657"/>
                </a:cubicBezTo>
                <a:cubicBezTo>
                  <a:pt x="1543958" y="6538686"/>
                  <a:pt x="1433286" y="6569529"/>
                  <a:pt x="1382486" y="6596743"/>
                </a:cubicBezTo>
                <a:cubicBezTo>
                  <a:pt x="1331686" y="6623957"/>
                  <a:pt x="1282701" y="6640286"/>
                  <a:pt x="1284515" y="6672943"/>
                </a:cubicBezTo>
                <a:cubicBezTo>
                  <a:pt x="1286329" y="6705600"/>
                  <a:pt x="1297215" y="6772729"/>
                  <a:pt x="1393372" y="6792686"/>
                </a:cubicBezTo>
                <a:cubicBezTo>
                  <a:pt x="1489529" y="6812643"/>
                  <a:pt x="1758044" y="6810829"/>
                  <a:pt x="1861458" y="6792686"/>
                </a:cubicBezTo>
                <a:cubicBezTo>
                  <a:pt x="1964872" y="6774543"/>
                  <a:pt x="1953987" y="6703786"/>
                  <a:pt x="2013858" y="6683829"/>
                </a:cubicBezTo>
                <a:cubicBezTo>
                  <a:pt x="2073729" y="6663872"/>
                  <a:pt x="2177143" y="6685643"/>
                  <a:pt x="2220686" y="6672943"/>
                </a:cubicBezTo>
                <a:cubicBezTo>
                  <a:pt x="2264229" y="6660243"/>
                  <a:pt x="2276929" y="6629400"/>
                  <a:pt x="2275115" y="6607629"/>
                </a:cubicBezTo>
                <a:cubicBezTo>
                  <a:pt x="2273301" y="6585858"/>
                  <a:pt x="2188030" y="6553201"/>
                  <a:pt x="2209801" y="6542315"/>
                </a:cubicBezTo>
                <a:cubicBezTo>
                  <a:pt x="2231572" y="6531429"/>
                  <a:pt x="2405743" y="6542315"/>
                  <a:pt x="2405743" y="6542315"/>
                </a:cubicBezTo>
                <a:cubicBezTo>
                  <a:pt x="2456543" y="6542315"/>
                  <a:pt x="2489201" y="6560458"/>
                  <a:pt x="2514601" y="6542315"/>
                </a:cubicBezTo>
                <a:cubicBezTo>
                  <a:pt x="2540001" y="6524172"/>
                  <a:pt x="2529114" y="6471557"/>
                  <a:pt x="2558143" y="6433457"/>
                </a:cubicBezTo>
                <a:cubicBezTo>
                  <a:pt x="2587172" y="6395357"/>
                  <a:pt x="2645229" y="6369958"/>
                  <a:pt x="2688772" y="6313715"/>
                </a:cubicBezTo>
                <a:cubicBezTo>
                  <a:pt x="2732315" y="6257472"/>
                  <a:pt x="2794001" y="6192157"/>
                  <a:pt x="2819401" y="6096000"/>
                </a:cubicBezTo>
                <a:cubicBezTo>
                  <a:pt x="2844801" y="5999843"/>
                  <a:pt x="2833915" y="5814786"/>
                  <a:pt x="2841172" y="5736772"/>
                </a:cubicBezTo>
                <a:cubicBezTo>
                  <a:pt x="2848429" y="5658758"/>
                  <a:pt x="2862943" y="5669644"/>
                  <a:pt x="2862943" y="5627915"/>
                </a:cubicBezTo>
                <a:cubicBezTo>
                  <a:pt x="2862943" y="5586186"/>
                  <a:pt x="2833915" y="5549900"/>
                  <a:pt x="2841172" y="5486400"/>
                </a:cubicBezTo>
                <a:cubicBezTo>
                  <a:pt x="2848429" y="5422900"/>
                  <a:pt x="2884715" y="5353958"/>
                  <a:pt x="2906486" y="5246915"/>
                </a:cubicBezTo>
                <a:cubicBezTo>
                  <a:pt x="2928257" y="5139872"/>
                  <a:pt x="2959101" y="4894943"/>
                  <a:pt x="2971801" y="4844143"/>
                </a:cubicBezTo>
                <a:cubicBezTo>
                  <a:pt x="2984501" y="4793343"/>
                  <a:pt x="2962729" y="4851401"/>
                  <a:pt x="2982686" y="4942115"/>
                </a:cubicBezTo>
                <a:cubicBezTo>
                  <a:pt x="3002643" y="5032829"/>
                  <a:pt x="3013529" y="5194301"/>
                  <a:pt x="3091543" y="5388429"/>
                </a:cubicBezTo>
                <a:cubicBezTo>
                  <a:pt x="3169557" y="5582557"/>
                  <a:pt x="3354615" y="5925458"/>
                  <a:pt x="3450772" y="6106886"/>
                </a:cubicBezTo>
                <a:cubicBezTo>
                  <a:pt x="3546929" y="6288314"/>
                  <a:pt x="3623129" y="6411686"/>
                  <a:pt x="3668486" y="6477000"/>
                </a:cubicBezTo>
                <a:cubicBezTo>
                  <a:pt x="3713843" y="6542314"/>
                  <a:pt x="3715658" y="6484258"/>
                  <a:pt x="3722915" y="6498772"/>
                </a:cubicBezTo>
                <a:cubicBezTo>
                  <a:pt x="3730172" y="6513286"/>
                  <a:pt x="3702958" y="6540500"/>
                  <a:pt x="3712029" y="6564086"/>
                </a:cubicBezTo>
                <a:cubicBezTo>
                  <a:pt x="3721100" y="6587672"/>
                  <a:pt x="3713843" y="6623958"/>
                  <a:pt x="3777343" y="6640286"/>
                </a:cubicBezTo>
                <a:cubicBezTo>
                  <a:pt x="3840843" y="6656614"/>
                  <a:pt x="3984172" y="6638471"/>
                  <a:pt x="4093029" y="6662057"/>
                </a:cubicBezTo>
                <a:cubicBezTo>
                  <a:pt x="4201886" y="6685643"/>
                  <a:pt x="4301672" y="6758214"/>
                  <a:pt x="4430486" y="6781800"/>
                </a:cubicBezTo>
                <a:cubicBezTo>
                  <a:pt x="4559300" y="6805386"/>
                  <a:pt x="4777015" y="6814458"/>
                  <a:pt x="4865915" y="6803572"/>
                </a:cubicBezTo>
                <a:cubicBezTo>
                  <a:pt x="4954815" y="6792686"/>
                  <a:pt x="4960258" y="6743700"/>
                  <a:pt x="4963886" y="6716486"/>
                </a:cubicBezTo>
                <a:cubicBezTo>
                  <a:pt x="4967514" y="6689272"/>
                  <a:pt x="4938486" y="6667500"/>
                  <a:pt x="4887686" y="6640286"/>
                </a:cubicBezTo>
                <a:cubicBezTo>
                  <a:pt x="4836886" y="6613072"/>
                  <a:pt x="4724400" y="6584043"/>
                  <a:pt x="4659086" y="6553200"/>
                </a:cubicBezTo>
                <a:cubicBezTo>
                  <a:pt x="4593772" y="6522357"/>
                  <a:pt x="4515758" y="6482443"/>
                  <a:pt x="4495801" y="6455229"/>
                </a:cubicBezTo>
                <a:cubicBezTo>
                  <a:pt x="4475844" y="6428015"/>
                  <a:pt x="4533900" y="6435272"/>
                  <a:pt x="4539343" y="6389915"/>
                </a:cubicBezTo>
                <a:cubicBezTo>
                  <a:pt x="4544786" y="6344558"/>
                  <a:pt x="4557487" y="6268358"/>
                  <a:pt x="4528458" y="6183086"/>
                </a:cubicBezTo>
                <a:cubicBezTo>
                  <a:pt x="4499429" y="6097814"/>
                  <a:pt x="4406901" y="5950857"/>
                  <a:pt x="4365172" y="5878286"/>
                </a:cubicBezTo>
                <a:cubicBezTo>
                  <a:pt x="4323443" y="5805715"/>
                  <a:pt x="4303486" y="5780314"/>
                  <a:pt x="4278086" y="5747657"/>
                </a:cubicBezTo>
                <a:cubicBezTo>
                  <a:pt x="4252686" y="5715000"/>
                  <a:pt x="4216400" y="5704114"/>
                  <a:pt x="4212772" y="5682343"/>
                </a:cubicBezTo>
                <a:cubicBezTo>
                  <a:pt x="4209144" y="5660572"/>
                  <a:pt x="4254501" y="5638800"/>
                  <a:pt x="4256315" y="5617029"/>
                </a:cubicBezTo>
                <a:cubicBezTo>
                  <a:pt x="4258129" y="5595258"/>
                  <a:pt x="4227287" y="5586186"/>
                  <a:pt x="4223658" y="5551715"/>
                </a:cubicBezTo>
                <a:cubicBezTo>
                  <a:pt x="4220029" y="5517244"/>
                  <a:pt x="4238172" y="5461000"/>
                  <a:pt x="4234543" y="5410200"/>
                </a:cubicBezTo>
                <a:cubicBezTo>
                  <a:pt x="4230914" y="5359400"/>
                  <a:pt x="4196443" y="5310415"/>
                  <a:pt x="4201886" y="5246915"/>
                </a:cubicBezTo>
                <a:cubicBezTo>
                  <a:pt x="4207329" y="5183415"/>
                  <a:pt x="4254501" y="5121729"/>
                  <a:pt x="4267201" y="5029200"/>
                </a:cubicBezTo>
                <a:cubicBezTo>
                  <a:pt x="4279901" y="4936671"/>
                  <a:pt x="4292600" y="4806043"/>
                  <a:pt x="4278086" y="4691743"/>
                </a:cubicBezTo>
                <a:cubicBezTo>
                  <a:pt x="4263572" y="4577443"/>
                  <a:pt x="4200072" y="4417786"/>
                  <a:pt x="4180115" y="4343400"/>
                </a:cubicBezTo>
                <a:cubicBezTo>
                  <a:pt x="4160158" y="4269014"/>
                  <a:pt x="4127500" y="4272643"/>
                  <a:pt x="4158343" y="4245429"/>
                </a:cubicBezTo>
                <a:cubicBezTo>
                  <a:pt x="4189186" y="4218215"/>
                  <a:pt x="4283529" y="4191001"/>
                  <a:pt x="4365172" y="4180115"/>
                </a:cubicBezTo>
                <a:cubicBezTo>
                  <a:pt x="4446815" y="4169229"/>
                  <a:pt x="4648201" y="4180115"/>
                  <a:pt x="4648201" y="4180115"/>
                </a:cubicBezTo>
                <a:cubicBezTo>
                  <a:pt x="4733472" y="4180115"/>
                  <a:pt x="4840515" y="4189186"/>
                  <a:pt x="4876801" y="4180115"/>
                </a:cubicBezTo>
                <a:cubicBezTo>
                  <a:pt x="4913087" y="4171044"/>
                  <a:pt x="4878615" y="4154715"/>
                  <a:pt x="4865915" y="4125686"/>
                </a:cubicBezTo>
                <a:cubicBezTo>
                  <a:pt x="4853215" y="4096657"/>
                  <a:pt x="4816930" y="4054929"/>
                  <a:pt x="4800601" y="4005943"/>
                </a:cubicBezTo>
                <a:cubicBezTo>
                  <a:pt x="4784272" y="3956957"/>
                  <a:pt x="4784272" y="3900715"/>
                  <a:pt x="4767943" y="3831772"/>
                </a:cubicBezTo>
                <a:cubicBezTo>
                  <a:pt x="4751614" y="3762829"/>
                  <a:pt x="4718958" y="3653972"/>
                  <a:pt x="4702629" y="3592286"/>
                </a:cubicBezTo>
                <a:cubicBezTo>
                  <a:pt x="4686300" y="3530600"/>
                  <a:pt x="4651829" y="3499757"/>
                  <a:pt x="4669972" y="3461657"/>
                </a:cubicBezTo>
                <a:cubicBezTo>
                  <a:pt x="4688115" y="3423557"/>
                  <a:pt x="4802414" y="3389086"/>
                  <a:pt x="4811486" y="3363686"/>
                </a:cubicBezTo>
                <a:cubicBezTo>
                  <a:pt x="4820558" y="3338286"/>
                  <a:pt x="4757058" y="3318329"/>
                  <a:pt x="4724401" y="3309257"/>
                </a:cubicBezTo>
                <a:cubicBezTo>
                  <a:pt x="4691744" y="3300185"/>
                  <a:pt x="4637314" y="3329214"/>
                  <a:pt x="4615543" y="3309257"/>
                </a:cubicBezTo>
                <a:cubicBezTo>
                  <a:pt x="4593772" y="3289300"/>
                  <a:pt x="4606472" y="3233058"/>
                  <a:pt x="4593772" y="3189515"/>
                </a:cubicBezTo>
                <a:cubicBezTo>
                  <a:pt x="4581072" y="3145972"/>
                  <a:pt x="4539343" y="3075214"/>
                  <a:pt x="4539343" y="3048000"/>
                </a:cubicBezTo>
                <a:cubicBezTo>
                  <a:pt x="4539343" y="3020786"/>
                  <a:pt x="4570186" y="3051629"/>
                  <a:pt x="4593772" y="3026229"/>
                </a:cubicBezTo>
                <a:cubicBezTo>
                  <a:pt x="4617358" y="3000829"/>
                  <a:pt x="4648201" y="2930071"/>
                  <a:pt x="4680858" y="2895600"/>
                </a:cubicBezTo>
                <a:cubicBezTo>
                  <a:pt x="4713515" y="2861129"/>
                  <a:pt x="4775201" y="2837543"/>
                  <a:pt x="4789715" y="2819400"/>
                </a:cubicBezTo>
                <a:cubicBezTo>
                  <a:pt x="4804229" y="2801257"/>
                  <a:pt x="4758872" y="2815771"/>
                  <a:pt x="4767943" y="2786743"/>
                </a:cubicBezTo>
                <a:cubicBezTo>
                  <a:pt x="4777014" y="2757715"/>
                  <a:pt x="4836886" y="2676072"/>
                  <a:pt x="4844143" y="2645229"/>
                </a:cubicBezTo>
                <a:cubicBezTo>
                  <a:pt x="4851400" y="2614386"/>
                  <a:pt x="4813300" y="2618015"/>
                  <a:pt x="4811486" y="2601686"/>
                </a:cubicBezTo>
                <a:cubicBezTo>
                  <a:pt x="4809672" y="2585357"/>
                  <a:pt x="4842329" y="2569028"/>
                  <a:pt x="4833258" y="2547257"/>
                </a:cubicBezTo>
                <a:cubicBezTo>
                  <a:pt x="4824187" y="2525486"/>
                  <a:pt x="4782458" y="2492828"/>
                  <a:pt x="4757058" y="2471057"/>
                </a:cubicBezTo>
                <a:cubicBezTo>
                  <a:pt x="4731658" y="2449286"/>
                  <a:pt x="4686301" y="2440215"/>
                  <a:pt x="4680858" y="2416629"/>
                </a:cubicBezTo>
                <a:cubicBezTo>
                  <a:pt x="4675415" y="2393043"/>
                  <a:pt x="4722587" y="2369457"/>
                  <a:pt x="4724401" y="2329543"/>
                </a:cubicBezTo>
                <a:cubicBezTo>
                  <a:pt x="4726215" y="2289629"/>
                  <a:pt x="4682672" y="2226129"/>
                  <a:pt x="4691743" y="2177143"/>
                </a:cubicBezTo>
                <a:cubicBezTo>
                  <a:pt x="4700814" y="2128157"/>
                  <a:pt x="4789715" y="2086429"/>
                  <a:pt x="4778829" y="2035629"/>
                </a:cubicBezTo>
                <a:cubicBezTo>
                  <a:pt x="4767943" y="1984829"/>
                  <a:pt x="4682672" y="1915886"/>
                  <a:pt x="4626429" y="1872343"/>
                </a:cubicBezTo>
                <a:cubicBezTo>
                  <a:pt x="4570186" y="1828800"/>
                  <a:pt x="4508500" y="1790700"/>
                  <a:pt x="4441372" y="1774372"/>
                </a:cubicBezTo>
                <a:cubicBezTo>
                  <a:pt x="4374244" y="1758044"/>
                  <a:pt x="4294415" y="1763486"/>
                  <a:pt x="4223658" y="1774372"/>
                </a:cubicBezTo>
                <a:cubicBezTo>
                  <a:pt x="4152901" y="1785258"/>
                  <a:pt x="4064000" y="1825172"/>
                  <a:pt x="4016829" y="1839686"/>
                </a:cubicBezTo>
                <a:cubicBezTo>
                  <a:pt x="3969658" y="1854200"/>
                  <a:pt x="3966029" y="1861457"/>
                  <a:pt x="3940629" y="1861457"/>
                </a:cubicBezTo>
                <a:cubicBezTo>
                  <a:pt x="3915229" y="1861457"/>
                  <a:pt x="3882572" y="1863272"/>
                  <a:pt x="3864429" y="1839686"/>
                </a:cubicBezTo>
                <a:cubicBezTo>
                  <a:pt x="3846286" y="1816100"/>
                  <a:pt x="3851729" y="1759857"/>
                  <a:pt x="3831772" y="1719943"/>
                </a:cubicBezTo>
                <a:cubicBezTo>
                  <a:pt x="3811815" y="1680029"/>
                  <a:pt x="3766457" y="1618343"/>
                  <a:pt x="3744686" y="1600200"/>
                </a:cubicBezTo>
                <a:cubicBezTo>
                  <a:pt x="3722915" y="1582057"/>
                  <a:pt x="3750129" y="1605643"/>
                  <a:pt x="3701143" y="1611086"/>
                </a:cubicBezTo>
                <a:cubicBezTo>
                  <a:pt x="3652157" y="1616529"/>
                  <a:pt x="3523343" y="1623786"/>
                  <a:pt x="3450772" y="1632857"/>
                </a:cubicBezTo>
                <a:cubicBezTo>
                  <a:pt x="3378201" y="1641928"/>
                  <a:pt x="3309258" y="1651001"/>
                  <a:pt x="3265715" y="1665515"/>
                </a:cubicBezTo>
                <a:cubicBezTo>
                  <a:pt x="3222172" y="1680029"/>
                  <a:pt x="3209472" y="1718129"/>
                  <a:pt x="3189515" y="1719943"/>
                </a:cubicBezTo>
                <a:cubicBezTo>
                  <a:pt x="3169558" y="1721757"/>
                  <a:pt x="3144158" y="1692728"/>
                  <a:pt x="3145972" y="1676400"/>
                </a:cubicBezTo>
                <a:cubicBezTo>
                  <a:pt x="3147786" y="1660072"/>
                  <a:pt x="3173187" y="1640115"/>
                  <a:pt x="3200401" y="1621972"/>
                </a:cubicBezTo>
                <a:cubicBezTo>
                  <a:pt x="3227615" y="1603829"/>
                  <a:pt x="3278415" y="1603829"/>
                  <a:pt x="3309258" y="1567543"/>
                </a:cubicBezTo>
                <a:cubicBezTo>
                  <a:pt x="3340101" y="1531257"/>
                  <a:pt x="3370944" y="1447800"/>
                  <a:pt x="3385458" y="1404257"/>
                </a:cubicBezTo>
                <a:cubicBezTo>
                  <a:pt x="3399972" y="1360714"/>
                  <a:pt x="3385457" y="1344386"/>
                  <a:pt x="3396343" y="1306286"/>
                </a:cubicBezTo>
                <a:cubicBezTo>
                  <a:pt x="3407229" y="1268186"/>
                  <a:pt x="3439886" y="1240971"/>
                  <a:pt x="3450772" y="1175657"/>
                </a:cubicBezTo>
                <a:cubicBezTo>
                  <a:pt x="3461658" y="1110343"/>
                  <a:pt x="3430815" y="965200"/>
                  <a:pt x="3461658" y="914400"/>
                </a:cubicBezTo>
                <a:cubicBezTo>
                  <a:pt x="3492501" y="863600"/>
                  <a:pt x="3581400" y="887186"/>
                  <a:pt x="3635829" y="870857"/>
                </a:cubicBezTo>
                <a:cubicBezTo>
                  <a:pt x="3690258" y="854528"/>
                  <a:pt x="3768272" y="829129"/>
                  <a:pt x="3788229" y="816429"/>
                </a:cubicBezTo>
                <a:cubicBezTo>
                  <a:pt x="3808186" y="803729"/>
                  <a:pt x="3775529" y="812800"/>
                  <a:pt x="3755572" y="794657"/>
                </a:cubicBezTo>
                <a:cubicBezTo>
                  <a:pt x="3735615" y="776514"/>
                  <a:pt x="3726543" y="740229"/>
                  <a:pt x="3668486" y="707572"/>
                </a:cubicBezTo>
                <a:cubicBezTo>
                  <a:pt x="3610429" y="674915"/>
                  <a:pt x="3485243" y="627744"/>
                  <a:pt x="3407229" y="598715"/>
                </a:cubicBezTo>
                <a:cubicBezTo>
                  <a:pt x="3329215" y="569686"/>
                  <a:pt x="3265715" y="553357"/>
                  <a:pt x="3200401" y="533400"/>
                </a:cubicBezTo>
                <a:cubicBezTo>
                  <a:pt x="3135087" y="513443"/>
                  <a:pt x="3082472" y="491672"/>
                  <a:pt x="3015343" y="478972"/>
                </a:cubicBezTo>
                <a:cubicBezTo>
                  <a:pt x="2948214" y="466272"/>
                  <a:pt x="2797629" y="457200"/>
                  <a:pt x="2797629" y="457200"/>
                </a:cubicBezTo>
                <a:cubicBezTo>
                  <a:pt x="2745015" y="451757"/>
                  <a:pt x="2717801" y="460829"/>
                  <a:pt x="2699658" y="446315"/>
                </a:cubicBezTo>
                <a:cubicBezTo>
                  <a:pt x="2681515" y="431801"/>
                  <a:pt x="2670629" y="397329"/>
                  <a:pt x="2688772" y="370115"/>
                </a:cubicBezTo>
                <a:cubicBezTo>
                  <a:pt x="2706915" y="342901"/>
                  <a:pt x="2790372" y="328386"/>
                  <a:pt x="2808515" y="283029"/>
                </a:cubicBezTo>
                <a:cubicBezTo>
                  <a:pt x="2826658" y="237672"/>
                  <a:pt x="2817586" y="143329"/>
                  <a:pt x="2797629" y="97972"/>
                </a:cubicBezTo>
                <a:cubicBezTo>
                  <a:pt x="2777672" y="52615"/>
                  <a:pt x="2737758" y="21772"/>
                  <a:pt x="2688772" y="10886"/>
                </a:cubicBezTo>
                <a:cubicBezTo>
                  <a:pt x="2639786" y="0"/>
                  <a:pt x="2556329" y="16329"/>
                  <a:pt x="2503715" y="32657"/>
                </a:cubicBezTo>
                <a:cubicBezTo>
                  <a:pt x="2451101" y="48986"/>
                  <a:pt x="2403929" y="70757"/>
                  <a:pt x="2373086" y="108857"/>
                </a:cubicBezTo>
                <a:cubicBezTo>
                  <a:pt x="2342243" y="146957"/>
                  <a:pt x="2334986" y="224971"/>
                  <a:pt x="2318658" y="261257"/>
                </a:cubicBezTo>
                <a:cubicBezTo>
                  <a:pt x="2302330" y="297543"/>
                  <a:pt x="2282372" y="306615"/>
                  <a:pt x="2275115" y="326572"/>
                </a:cubicBezTo>
                <a:cubicBezTo>
                  <a:pt x="2267858" y="346529"/>
                  <a:pt x="2291444" y="361043"/>
                  <a:pt x="2275115" y="381000"/>
                </a:cubicBezTo>
                <a:cubicBezTo>
                  <a:pt x="2258786" y="400957"/>
                  <a:pt x="2197100" y="408215"/>
                  <a:pt x="2177143" y="446315"/>
                </a:cubicBezTo>
                <a:cubicBezTo>
                  <a:pt x="2157186" y="484415"/>
                  <a:pt x="2182586" y="575129"/>
                  <a:pt x="2155372" y="609600"/>
                </a:cubicBezTo>
                <a:cubicBezTo>
                  <a:pt x="2128158" y="644071"/>
                  <a:pt x="2062844" y="644071"/>
                  <a:pt x="2013858" y="653143"/>
                </a:cubicBezTo>
                <a:cubicBezTo>
                  <a:pt x="1964872" y="662215"/>
                  <a:pt x="1912258" y="667657"/>
                  <a:pt x="1861458" y="664029"/>
                </a:cubicBezTo>
                <a:cubicBezTo>
                  <a:pt x="1810658" y="660401"/>
                  <a:pt x="1752601" y="636815"/>
                  <a:pt x="1709058" y="631372"/>
                </a:cubicBezTo>
                <a:cubicBezTo>
                  <a:pt x="1665515" y="625929"/>
                  <a:pt x="1612901" y="616858"/>
                  <a:pt x="1600201" y="631372"/>
                </a:cubicBezTo>
                <a:cubicBezTo>
                  <a:pt x="1587501" y="645886"/>
                  <a:pt x="1627415" y="693057"/>
                  <a:pt x="1632858" y="718457"/>
                </a:cubicBezTo>
                <a:cubicBezTo>
                  <a:pt x="1638301" y="743857"/>
                  <a:pt x="1620158" y="767443"/>
                  <a:pt x="1632858" y="783772"/>
                </a:cubicBezTo>
                <a:cubicBezTo>
                  <a:pt x="1645558" y="800101"/>
                  <a:pt x="1681844" y="796472"/>
                  <a:pt x="1709058" y="816429"/>
                </a:cubicBezTo>
                <a:cubicBezTo>
                  <a:pt x="1736272" y="836386"/>
                  <a:pt x="1767115" y="894444"/>
                  <a:pt x="1796143" y="903515"/>
                </a:cubicBezTo>
                <a:cubicBezTo>
                  <a:pt x="1825171" y="912586"/>
                  <a:pt x="1856015" y="872671"/>
                  <a:pt x="1883229" y="870857"/>
                </a:cubicBezTo>
                <a:cubicBezTo>
                  <a:pt x="1910443" y="869043"/>
                  <a:pt x="1952172" y="867229"/>
                  <a:pt x="1959429" y="892629"/>
                </a:cubicBezTo>
                <a:cubicBezTo>
                  <a:pt x="1966686" y="918029"/>
                  <a:pt x="1926772" y="992414"/>
                  <a:pt x="1926772" y="1023257"/>
                </a:cubicBezTo>
                <a:cubicBezTo>
                  <a:pt x="1926772" y="1054100"/>
                  <a:pt x="1966686" y="1057729"/>
                  <a:pt x="1959429" y="1077686"/>
                </a:cubicBezTo>
                <a:cubicBezTo>
                  <a:pt x="1952172" y="1097643"/>
                  <a:pt x="1906815" y="1108529"/>
                  <a:pt x="1883229" y="1143000"/>
                </a:cubicBezTo>
                <a:cubicBezTo>
                  <a:pt x="1859643" y="1177472"/>
                  <a:pt x="1821543" y="1230086"/>
                  <a:pt x="1817915" y="1284515"/>
                </a:cubicBezTo>
                <a:cubicBezTo>
                  <a:pt x="1814287" y="1338944"/>
                  <a:pt x="1837872" y="1426029"/>
                  <a:pt x="1861458" y="1469572"/>
                </a:cubicBezTo>
                <a:cubicBezTo>
                  <a:pt x="1885044" y="1513115"/>
                  <a:pt x="1934029" y="1525815"/>
                  <a:pt x="1959429" y="1545772"/>
                </a:cubicBezTo>
                <a:cubicBezTo>
                  <a:pt x="1984829" y="1565729"/>
                  <a:pt x="1997529" y="1567544"/>
                  <a:pt x="2013858" y="1589315"/>
                </a:cubicBezTo>
                <a:cubicBezTo>
                  <a:pt x="2030187" y="1611086"/>
                  <a:pt x="2041073" y="1670957"/>
                  <a:pt x="2057401" y="1676400"/>
                </a:cubicBez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Forme libre 41"/>
          <p:cNvSpPr/>
          <p:nvPr/>
        </p:nvSpPr>
        <p:spPr>
          <a:xfrm>
            <a:off x="3714744" y="3071810"/>
            <a:ext cx="1000132" cy="2000240"/>
          </a:xfrm>
          <a:custGeom>
            <a:avLst/>
            <a:gdLst>
              <a:gd name="connsiteX0" fmla="*/ 2590800 w 6841671"/>
              <a:gd name="connsiteY0" fmla="*/ 1360714 h 7587343"/>
              <a:gd name="connsiteX1" fmla="*/ 2558143 w 6841671"/>
              <a:gd name="connsiteY1" fmla="*/ 1273628 h 7587343"/>
              <a:gd name="connsiteX2" fmla="*/ 2416629 w 6841671"/>
              <a:gd name="connsiteY2" fmla="*/ 1219200 h 7587343"/>
              <a:gd name="connsiteX3" fmla="*/ 2318657 w 6841671"/>
              <a:gd name="connsiteY3" fmla="*/ 1077686 h 7587343"/>
              <a:gd name="connsiteX4" fmla="*/ 2362200 w 6841671"/>
              <a:gd name="connsiteY4" fmla="*/ 1034143 h 7587343"/>
              <a:gd name="connsiteX5" fmla="*/ 2329543 w 6841671"/>
              <a:gd name="connsiteY5" fmla="*/ 957943 h 7587343"/>
              <a:gd name="connsiteX6" fmla="*/ 2394857 w 6841671"/>
              <a:gd name="connsiteY6" fmla="*/ 729343 h 7587343"/>
              <a:gd name="connsiteX7" fmla="*/ 2471057 w 6841671"/>
              <a:gd name="connsiteY7" fmla="*/ 642257 h 7587343"/>
              <a:gd name="connsiteX8" fmla="*/ 2416629 w 6841671"/>
              <a:gd name="connsiteY8" fmla="*/ 587828 h 7587343"/>
              <a:gd name="connsiteX9" fmla="*/ 2394857 w 6841671"/>
              <a:gd name="connsiteY9" fmla="*/ 511628 h 7587343"/>
              <a:gd name="connsiteX10" fmla="*/ 2460172 w 6841671"/>
              <a:gd name="connsiteY10" fmla="*/ 435428 h 7587343"/>
              <a:gd name="connsiteX11" fmla="*/ 2340429 w 6841671"/>
              <a:gd name="connsiteY11" fmla="*/ 174171 h 7587343"/>
              <a:gd name="connsiteX12" fmla="*/ 2405743 w 6841671"/>
              <a:gd name="connsiteY12" fmla="*/ 185057 h 7587343"/>
              <a:gd name="connsiteX13" fmla="*/ 2471057 w 6841671"/>
              <a:gd name="connsiteY13" fmla="*/ 348343 h 7587343"/>
              <a:gd name="connsiteX14" fmla="*/ 2612572 w 6841671"/>
              <a:gd name="connsiteY14" fmla="*/ 381000 h 7587343"/>
              <a:gd name="connsiteX15" fmla="*/ 2699657 w 6841671"/>
              <a:gd name="connsiteY15" fmla="*/ 250371 h 7587343"/>
              <a:gd name="connsiteX16" fmla="*/ 2667000 w 6841671"/>
              <a:gd name="connsiteY16" fmla="*/ 163286 h 7587343"/>
              <a:gd name="connsiteX17" fmla="*/ 2623457 w 6841671"/>
              <a:gd name="connsiteY17" fmla="*/ 130628 h 7587343"/>
              <a:gd name="connsiteX18" fmla="*/ 2699657 w 6841671"/>
              <a:gd name="connsiteY18" fmla="*/ 97971 h 7587343"/>
              <a:gd name="connsiteX19" fmla="*/ 2775857 w 6841671"/>
              <a:gd name="connsiteY19" fmla="*/ 239486 h 7587343"/>
              <a:gd name="connsiteX20" fmla="*/ 2884715 w 6841671"/>
              <a:gd name="connsiteY20" fmla="*/ 326571 h 7587343"/>
              <a:gd name="connsiteX21" fmla="*/ 3113315 w 6841671"/>
              <a:gd name="connsiteY21" fmla="*/ 304800 h 7587343"/>
              <a:gd name="connsiteX22" fmla="*/ 3200400 w 6841671"/>
              <a:gd name="connsiteY22" fmla="*/ 206828 h 7587343"/>
              <a:gd name="connsiteX23" fmla="*/ 3211286 w 6841671"/>
              <a:gd name="connsiteY23" fmla="*/ 130628 h 7587343"/>
              <a:gd name="connsiteX24" fmla="*/ 3189515 w 6841671"/>
              <a:gd name="connsiteY24" fmla="*/ 54428 h 7587343"/>
              <a:gd name="connsiteX25" fmla="*/ 3276600 w 6841671"/>
              <a:gd name="connsiteY25" fmla="*/ 0 h 7587343"/>
              <a:gd name="connsiteX26" fmla="*/ 3363686 w 6841671"/>
              <a:gd name="connsiteY26" fmla="*/ 54428 h 7587343"/>
              <a:gd name="connsiteX27" fmla="*/ 3320143 w 6841671"/>
              <a:gd name="connsiteY27" fmla="*/ 163286 h 7587343"/>
              <a:gd name="connsiteX28" fmla="*/ 3363686 w 6841671"/>
              <a:gd name="connsiteY28" fmla="*/ 283028 h 7587343"/>
              <a:gd name="connsiteX29" fmla="*/ 3614057 w 6841671"/>
              <a:gd name="connsiteY29" fmla="*/ 337457 h 7587343"/>
              <a:gd name="connsiteX30" fmla="*/ 3799115 w 6841671"/>
              <a:gd name="connsiteY30" fmla="*/ 272143 h 7587343"/>
              <a:gd name="connsiteX31" fmla="*/ 3831772 w 6841671"/>
              <a:gd name="connsiteY31" fmla="*/ 174171 h 7587343"/>
              <a:gd name="connsiteX32" fmla="*/ 3951515 w 6841671"/>
              <a:gd name="connsiteY32" fmla="*/ 152400 h 7587343"/>
              <a:gd name="connsiteX33" fmla="*/ 3907972 w 6841671"/>
              <a:gd name="connsiteY33" fmla="*/ 239486 h 7587343"/>
              <a:gd name="connsiteX34" fmla="*/ 3864429 w 6841671"/>
              <a:gd name="connsiteY34" fmla="*/ 272143 h 7587343"/>
              <a:gd name="connsiteX35" fmla="*/ 3875315 w 6841671"/>
              <a:gd name="connsiteY35" fmla="*/ 402771 h 7587343"/>
              <a:gd name="connsiteX36" fmla="*/ 3940629 w 6841671"/>
              <a:gd name="connsiteY36" fmla="*/ 424543 h 7587343"/>
              <a:gd name="connsiteX37" fmla="*/ 3940629 w 6841671"/>
              <a:gd name="connsiteY37" fmla="*/ 500743 h 7587343"/>
              <a:gd name="connsiteX38" fmla="*/ 4016829 w 6841671"/>
              <a:gd name="connsiteY38" fmla="*/ 533400 h 7587343"/>
              <a:gd name="connsiteX39" fmla="*/ 3984172 w 6841671"/>
              <a:gd name="connsiteY39" fmla="*/ 642257 h 7587343"/>
              <a:gd name="connsiteX40" fmla="*/ 3929743 w 6841671"/>
              <a:gd name="connsiteY40" fmla="*/ 685800 h 7587343"/>
              <a:gd name="connsiteX41" fmla="*/ 3995057 w 6841671"/>
              <a:gd name="connsiteY41" fmla="*/ 881743 h 7587343"/>
              <a:gd name="connsiteX42" fmla="*/ 3973286 w 6841671"/>
              <a:gd name="connsiteY42" fmla="*/ 1001486 h 7587343"/>
              <a:gd name="connsiteX43" fmla="*/ 3929743 w 6841671"/>
              <a:gd name="connsiteY43" fmla="*/ 1012371 h 7587343"/>
              <a:gd name="connsiteX44" fmla="*/ 3984172 w 6841671"/>
              <a:gd name="connsiteY44" fmla="*/ 1099457 h 7587343"/>
              <a:gd name="connsiteX45" fmla="*/ 3864429 w 6841671"/>
              <a:gd name="connsiteY45" fmla="*/ 1251857 h 7587343"/>
              <a:gd name="connsiteX46" fmla="*/ 3690257 w 6841671"/>
              <a:gd name="connsiteY46" fmla="*/ 1251857 h 7587343"/>
              <a:gd name="connsiteX47" fmla="*/ 3668486 w 6841671"/>
              <a:gd name="connsiteY47" fmla="*/ 1317171 h 7587343"/>
              <a:gd name="connsiteX48" fmla="*/ 4071257 w 6841671"/>
              <a:gd name="connsiteY48" fmla="*/ 1284514 h 7587343"/>
              <a:gd name="connsiteX49" fmla="*/ 4463143 w 6841671"/>
              <a:gd name="connsiteY49" fmla="*/ 1284514 h 7587343"/>
              <a:gd name="connsiteX50" fmla="*/ 4593772 w 6841671"/>
              <a:gd name="connsiteY50" fmla="*/ 1251857 h 7587343"/>
              <a:gd name="connsiteX51" fmla="*/ 4637315 w 6841671"/>
              <a:gd name="connsiteY51" fmla="*/ 1306286 h 7587343"/>
              <a:gd name="connsiteX52" fmla="*/ 4506686 w 6841671"/>
              <a:gd name="connsiteY52" fmla="*/ 1469571 h 7587343"/>
              <a:gd name="connsiteX53" fmla="*/ 4441372 w 6841671"/>
              <a:gd name="connsiteY53" fmla="*/ 1567543 h 7587343"/>
              <a:gd name="connsiteX54" fmla="*/ 4430486 w 6841671"/>
              <a:gd name="connsiteY54" fmla="*/ 1676400 h 7587343"/>
              <a:gd name="connsiteX55" fmla="*/ 4735286 w 6841671"/>
              <a:gd name="connsiteY55" fmla="*/ 1698171 h 7587343"/>
              <a:gd name="connsiteX56" fmla="*/ 5236029 w 6841671"/>
              <a:gd name="connsiteY56" fmla="*/ 1915886 h 7587343"/>
              <a:gd name="connsiteX57" fmla="*/ 5246915 w 6841671"/>
              <a:gd name="connsiteY57" fmla="*/ 1937657 h 7587343"/>
              <a:gd name="connsiteX58" fmla="*/ 5617029 w 6841671"/>
              <a:gd name="connsiteY58" fmla="*/ 2079171 h 7587343"/>
              <a:gd name="connsiteX59" fmla="*/ 6139543 w 6841671"/>
              <a:gd name="connsiteY59" fmla="*/ 2362200 h 7587343"/>
              <a:gd name="connsiteX60" fmla="*/ 6509657 w 6841671"/>
              <a:gd name="connsiteY60" fmla="*/ 2950028 h 7587343"/>
              <a:gd name="connsiteX61" fmla="*/ 6716486 w 6841671"/>
              <a:gd name="connsiteY61" fmla="*/ 3940628 h 7587343"/>
              <a:gd name="connsiteX62" fmla="*/ 6825343 w 6841671"/>
              <a:gd name="connsiteY62" fmla="*/ 4648200 h 7587343"/>
              <a:gd name="connsiteX63" fmla="*/ 6814457 w 6841671"/>
              <a:gd name="connsiteY63" fmla="*/ 5257800 h 7587343"/>
              <a:gd name="connsiteX64" fmla="*/ 6814457 w 6841671"/>
              <a:gd name="connsiteY64" fmla="*/ 5301343 h 7587343"/>
              <a:gd name="connsiteX65" fmla="*/ 6672943 w 6841671"/>
              <a:gd name="connsiteY65" fmla="*/ 5355771 h 7587343"/>
              <a:gd name="connsiteX66" fmla="*/ 6553200 w 6841671"/>
              <a:gd name="connsiteY66" fmla="*/ 5366657 h 7587343"/>
              <a:gd name="connsiteX67" fmla="*/ 6520543 w 6841671"/>
              <a:gd name="connsiteY67" fmla="*/ 5410200 h 7587343"/>
              <a:gd name="connsiteX68" fmla="*/ 6237515 w 6841671"/>
              <a:gd name="connsiteY68" fmla="*/ 5421086 h 7587343"/>
              <a:gd name="connsiteX69" fmla="*/ 5943600 w 6841671"/>
              <a:gd name="connsiteY69" fmla="*/ 5508171 h 7587343"/>
              <a:gd name="connsiteX70" fmla="*/ 5410200 w 6841671"/>
              <a:gd name="connsiteY70" fmla="*/ 5617028 h 7587343"/>
              <a:gd name="connsiteX71" fmla="*/ 4691743 w 6841671"/>
              <a:gd name="connsiteY71" fmla="*/ 5693228 h 7587343"/>
              <a:gd name="connsiteX72" fmla="*/ 4212772 w 6841671"/>
              <a:gd name="connsiteY72" fmla="*/ 5715000 h 7587343"/>
              <a:gd name="connsiteX73" fmla="*/ 4114800 w 6841671"/>
              <a:gd name="connsiteY73" fmla="*/ 5704114 h 7587343"/>
              <a:gd name="connsiteX74" fmla="*/ 4071257 w 6841671"/>
              <a:gd name="connsiteY74" fmla="*/ 5845628 h 7587343"/>
              <a:gd name="connsiteX75" fmla="*/ 3940629 w 6841671"/>
              <a:gd name="connsiteY75" fmla="*/ 6368143 h 7587343"/>
              <a:gd name="connsiteX76" fmla="*/ 3864429 w 6841671"/>
              <a:gd name="connsiteY76" fmla="*/ 6651171 h 7587343"/>
              <a:gd name="connsiteX77" fmla="*/ 3907972 w 6841671"/>
              <a:gd name="connsiteY77" fmla="*/ 6694714 h 7587343"/>
              <a:gd name="connsiteX78" fmla="*/ 3842657 w 6841671"/>
              <a:gd name="connsiteY78" fmla="*/ 6760028 h 7587343"/>
              <a:gd name="connsiteX79" fmla="*/ 3940629 w 6841671"/>
              <a:gd name="connsiteY79" fmla="*/ 6825343 h 7587343"/>
              <a:gd name="connsiteX80" fmla="*/ 3962400 w 6841671"/>
              <a:gd name="connsiteY80" fmla="*/ 6923314 h 7587343"/>
              <a:gd name="connsiteX81" fmla="*/ 4136572 w 6841671"/>
              <a:gd name="connsiteY81" fmla="*/ 7097486 h 7587343"/>
              <a:gd name="connsiteX82" fmla="*/ 4234543 w 6841671"/>
              <a:gd name="connsiteY82" fmla="*/ 7271657 h 7587343"/>
              <a:gd name="connsiteX83" fmla="*/ 4256315 w 6841671"/>
              <a:gd name="connsiteY83" fmla="*/ 7402286 h 7587343"/>
              <a:gd name="connsiteX84" fmla="*/ 4027715 w 6841671"/>
              <a:gd name="connsiteY84" fmla="*/ 7456714 h 7587343"/>
              <a:gd name="connsiteX85" fmla="*/ 3766457 w 6841671"/>
              <a:gd name="connsiteY85" fmla="*/ 7456714 h 7587343"/>
              <a:gd name="connsiteX86" fmla="*/ 3516086 w 6841671"/>
              <a:gd name="connsiteY86" fmla="*/ 7434943 h 7587343"/>
              <a:gd name="connsiteX87" fmla="*/ 3429000 w 6841671"/>
              <a:gd name="connsiteY87" fmla="*/ 7413171 h 7587343"/>
              <a:gd name="connsiteX88" fmla="*/ 3331029 w 6841671"/>
              <a:gd name="connsiteY88" fmla="*/ 7217228 h 7587343"/>
              <a:gd name="connsiteX89" fmla="*/ 3233057 w 6841671"/>
              <a:gd name="connsiteY89" fmla="*/ 6542314 h 7587343"/>
              <a:gd name="connsiteX90" fmla="*/ 3211286 w 6841671"/>
              <a:gd name="connsiteY90" fmla="*/ 5834743 h 7587343"/>
              <a:gd name="connsiteX91" fmla="*/ 3254829 w 6841671"/>
              <a:gd name="connsiteY91" fmla="*/ 5758543 h 7587343"/>
              <a:gd name="connsiteX92" fmla="*/ 3124200 w 6841671"/>
              <a:gd name="connsiteY92" fmla="*/ 5758543 h 7587343"/>
              <a:gd name="connsiteX93" fmla="*/ 3069772 w 6841671"/>
              <a:gd name="connsiteY93" fmla="*/ 5823857 h 7587343"/>
              <a:gd name="connsiteX94" fmla="*/ 3113315 w 6841671"/>
              <a:gd name="connsiteY94" fmla="*/ 5867400 h 7587343"/>
              <a:gd name="connsiteX95" fmla="*/ 3233057 w 6841671"/>
              <a:gd name="connsiteY95" fmla="*/ 6716486 h 7587343"/>
              <a:gd name="connsiteX96" fmla="*/ 3200400 w 6841671"/>
              <a:gd name="connsiteY96" fmla="*/ 6825343 h 7587343"/>
              <a:gd name="connsiteX97" fmla="*/ 3156857 w 6841671"/>
              <a:gd name="connsiteY97" fmla="*/ 6923314 h 7587343"/>
              <a:gd name="connsiteX98" fmla="*/ 3178629 w 6841671"/>
              <a:gd name="connsiteY98" fmla="*/ 6955971 h 7587343"/>
              <a:gd name="connsiteX99" fmla="*/ 3178629 w 6841671"/>
              <a:gd name="connsiteY99" fmla="*/ 7173686 h 7587343"/>
              <a:gd name="connsiteX100" fmla="*/ 3211286 w 6841671"/>
              <a:gd name="connsiteY100" fmla="*/ 7369628 h 7587343"/>
              <a:gd name="connsiteX101" fmla="*/ 3254829 w 6841671"/>
              <a:gd name="connsiteY101" fmla="*/ 7456714 h 7587343"/>
              <a:gd name="connsiteX102" fmla="*/ 3200400 w 6841671"/>
              <a:gd name="connsiteY102" fmla="*/ 7565571 h 7587343"/>
              <a:gd name="connsiteX103" fmla="*/ 2950029 w 6841671"/>
              <a:gd name="connsiteY103" fmla="*/ 7587343 h 7587343"/>
              <a:gd name="connsiteX104" fmla="*/ 2656115 w 6841671"/>
              <a:gd name="connsiteY104" fmla="*/ 7565571 h 7587343"/>
              <a:gd name="connsiteX105" fmla="*/ 2471057 w 6841671"/>
              <a:gd name="connsiteY105" fmla="*/ 7489371 h 7587343"/>
              <a:gd name="connsiteX106" fmla="*/ 2405743 w 6841671"/>
              <a:gd name="connsiteY106" fmla="*/ 7467600 h 7587343"/>
              <a:gd name="connsiteX107" fmla="*/ 2362200 w 6841671"/>
              <a:gd name="connsiteY107" fmla="*/ 7315200 h 7587343"/>
              <a:gd name="connsiteX108" fmla="*/ 2449286 w 6841671"/>
              <a:gd name="connsiteY108" fmla="*/ 7032171 h 7587343"/>
              <a:gd name="connsiteX109" fmla="*/ 2525486 w 6841671"/>
              <a:gd name="connsiteY109" fmla="*/ 6879771 h 7587343"/>
              <a:gd name="connsiteX110" fmla="*/ 2471057 w 6841671"/>
              <a:gd name="connsiteY110" fmla="*/ 6814457 h 7587343"/>
              <a:gd name="connsiteX111" fmla="*/ 2329543 w 6841671"/>
              <a:gd name="connsiteY111" fmla="*/ 6455228 h 7587343"/>
              <a:gd name="connsiteX112" fmla="*/ 2253343 w 6841671"/>
              <a:gd name="connsiteY112" fmla="*/ 6063343 h 7587343"/>
              <a:gd name="connsiteX113" fmla="*/ 2242457 w 6841671"/>
              <a:gd name="connsiteY113" fmla="*/ 5910943 h 7587343"/>
              <a:gd name="connsiteX114" fmla="*/ 2198915 w 6841671"/>
              <a:gd name="connsiteY114" fmla="*/ 5780314 h 7587343"/>
              <a:gd name="connsiteX115" fmla="*/ 1915886 w 6841671"/>
              <a:gd name="connsiteY115" fmla="*/ 5758543 h 7587343"/>
              <a:gd name="connsiteX116" fmla="*/ 1273629 w 6841671"/>
              <a:gd name="connsiteY116" fmla="*/ 5747657 h 7587343"/>
              <a:gd name="connsiteX117" fmla="*/ 805543 w 6841671"/>
              <a:gd name="connsiteY117" fmla="*/ 5725886 h 7587343"/>
              <a:gd name="connsiteX118" fmla="*/ 413657 w 6841671"/>
              <a:gd name="connsiteY118" fmla="*/ 5693228 h 7587343"/>
              <a:gd name="connsiteX119" fmla="*/ 391886 w 6841671"/>
              <a:gd name="connsiteY119" fmla="*/ 5649686 h 7587343"/>
              <a:gd name="connsiteX120" fmla="*/ 185057 w 6841671"/>
              <a:gd name="connsiteY120" fmla="*/ 5606143 h 7587343"/>
              <a:gd name="connsiteX121" fmla="*/ 54429 w 6841671"/>
              <a:gd name="connsiteY121" fmla="*/ 5573486 h 7587343"/>
              <a:gd name="connsiteX122" fmla="*/ 10886 w 6841671"/>
              <a:gd name="connsiteY122" fmla="*/ 5540828 h 7587343"/>
              <a:gd name="connsiteX123" fmla="*/ 0 w 6841671"/>
              <a:gd name="connsiteY123" fmla="*/ 5148943 h 7587343"/>
              <a:gd name="connsiteX124" fmla="*/ 10886 w 6841671"/>
              <a:gd name="connsiteY124" fmla="*/ 4495800 h 7587343"/>
              <a:gd name="connsiteX125" fmla="*/ 21772 w 6841671"/>
              <a:gd name="connsiteY125" fmla="*/ 3810000 h 7587343"/>
              <a:gd name="connsiteX126" fmla="*/ 32657 w 6841671"/>
              <a:gd name="connsiteY126" fmla="*/ 3385457 h 7587343"/>
              <a:gd name="connsiteX127" fmla="*/ 152400 w 6841671"/>
              <a:gd name="connsiteY127" fmla="*/ 3102428 h 7587343"/>
              <a:gd name="connsiteX128" fmla="*/ 239486 w 6841671"/>
              <a:gd name="connsiteY128" fmla="*/ 2895600 h 7587343"/>
              <a:gd name="connsiteX129" fmla="*/ 391886 w 6841671"/>
              <a:gd name="connsiteY129" fmla="*/ 2677886 h 7587343"/>
              <a:gd name="connsiteX130" fmla="*/ 598715 w 6841671"/>
              <a:gd name="connsiteY130" fmla="*/ 2492828 h 7587343"/>
              <a:gd name="connsiteX131" fmla="*/ 870857 w 6841671"/>
              <a:gd name="connsiteY131" fmla="*/ 2351314 h 7587343"/>
              <a:gd name="connsiteX132" fmla="*/ 1055915 w 6841671"/>
              <a:gd name="connsiteY132" fmla="*/ 2231571 h 7587343"/>
              <a:gd name="connsiteX133" fmla="*/ 1240972 w 6841671"/>
              <a:gd name="connsiteY133" fmla="*/ 2024743 h 7587343"/>
              <a:gd name="connsiteX134" fmla="*/ 1415143 w 6841671"/>
              <a:gd name="connsiteY134" fmla="*/ 1937657 h 7587343"/>
              <a:gd name="connsiteX135" fmla="*/ 1545772 w 6841671"/>
              <a:gd name="connsiteY135" fmla="*/ 1905000 h 7587343"/>
              <a:gd name="connsiteX136" fmla="*/ 1643743 w 6841671"/>
              <a:gd name="connsiteY136" fmla="*/ 1850571 h 7587343"/>
              <a:gd name="connsiteX137" fmla="*/ 1785257 w 6841671"/>
              <a:gd name="connsiteY137" fmla="*/ 1828800 h 7587343"/>
              <a:gd name="connsiteX138" fmla="*/ 1915886 w 6841671"/>
              <a:gd name="connsiteY138" fmla="*/ 1828800 h 7587343"/>
              <a:gd name="connsiteX139" fmla="*/ 1948543 w 6841671"/>
              <a:gd name="connsiteY139" fmla="*/ 1796143 h 7587343"/>
              <a:gd name="connsiteX140" fmla="*/ 1730829 w 6841671"/>
              <a:gd name="connsiteY140" fmla="*/ 1654628 h 7587343"/>
              <a:gd name="connsiteX141" fmla="*/ 1589315 w 6841671"/>
              <a:gd name="connsiteY141" fmla="*/ 1491343 h 7587343"/>
              <a:gd name="connsiteX142" fmla="*/ 1839686 w 6841671"/>
              <a:gd name="connsiteY142" fmla="*/ 1436914 h 7587343"/>
              <a:gd name="connsiteX143" fmla="*/ 2373086 w 6841671"/>
              <a:gd name="connsiteY143" fmla="*/ 1371600 h 7587343"/>
              <a:gd name="connsiteX144" fmla="*/ 2590800 w 6841671"/>
              <a:gd name="connsiteY144" fmla="*/ 1360714 h 7587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6841671" h="7587343">
                <a:moveTo>
                  <a:pt x="2590800" y="1360714"/>
                </a:moveTo>
                <a:cubicBezTo>
                  <a:pt x="2621643" y="1344385"/>
                  <a:pt x="2587171" y="1297214"/>
                  <a:pt x="2558143" y="1273628"/>
                </a:cubicBezTo>
                <a:cubicBezTo>
                  <a:pt x="2529115" y="1250042"/>
                  <a:pt x="2456543" y="1251857"/>
                  <a:pt x="2416629" y="1219200"/>
                </a:cubicBezTo>
                <a:cubicBezTo>
                  <a:pt x="2376715" y="1186543"/>
                  <a:pt x="2327728" y="1108529"/>
                  <a:pt x="2318657" y="1077686"/>
                </a:cubicBezTo>
                <a:cubicBezTo>
                  <a:pt x="2309586" y="1046843"/>
                  <a:pt x="2360386" y="1054100"/>
                  <a:pt x="2362200" y="1034143"/>
                </a:cubicBezTo>
                <a:cubicBezTo>
                  <a:pt x="2364014" y="1014186"/>
                  <a:pt x="2324100" y="1008743"/>
                  <a:pt x="2329543" y="957943"/>
                </a:cubicBezTo>
                <a:cubicBezTo>
                  <a:pt x="2334986" y="907143"/>
                  <a:pt x="2371271" y="781957"/>
                  <a:pt x="2394857" y="729343"/>
                </a:cubicBezTo>
                <a:cubicBezTo>
                  <a:pt x="2418443" y="676729"/>
                  <a:pt x="2467428" y="665843"/>
                  <a:pt x="2471057" y="642257"/>
                </a:cubicBezTo>
                <a:cubicBezTo>
                  <a:pt x="2474686" y="618671"/>
                  <a:pt x="2429329" y="609599"/>
                  <a:pt x="2416629" y="587828"/>
                </a:cubicBezTo>
                <a:cubicBezTo>
                  <a:pt x="2403929" y="566057"/>
                  <a:pt x="2387600" y="537028"/>
                  <a:pt x="2394857" y="511628"/>
                </a:cubicBezTo>
                <a:cubicBezTo>
                  <a:pt x="2402114" y="486228"/>
                  <a:pt x="2469243" y="491671"/>
                  <a:pt x="2460172" y="435428"/>
                </a:cubicBezTo>
                <a:cubicBezTo>
                  <a:pt x="2451101" y="379185"/>
                  <a:pt x="2349500" y="215899"/>
                  <a:pt x="2340429" y="174171"/>
                </a:cubicBezTo>
                <a:cubicBezTo>
                  <a:pt x="2331358" y="132443"/>
                  <a:pt x="2383972" y="156028"/>
                  <a:pt x="2405743" y="185057"/>
                </a:cubicBezTo>
                <a:cubicBezTo>
                  <a:pt x="2427514" y="214086"/>
                  <a:pt x="2436586" y="315686"/>
                  <a:pt x="2471057" y="348343"/>
                </a:cubicBezTo>
                <a:cubicBezTo>
                  <a:pt x="2505528" y="381000"/>
                  <a:pt x="2574472" y="397329"/>
                  <a:pt x="2612572" y="381000"/>
                </a:cubicBezTo>
                <a:cubicBezTo>
                  <a:pt x="2650672" y="364671"/>
                  <a:pt x="2690586" y="286657"/>
                  <a:pt x="2699657" y="250371"/>
                </a:cubicBezTo>
                <a:cubicBezTo>
                  <a:pt x="2708728" y="214085"/>
                  <a:pt x="2679700" y="183243"/>
                  <a:pt x="2667000" y="163286"/>
                </a:cubicBezTo>
                <a:cubicBezTo>
                  <a:pt x="2654300" y="143329"/>
                  <a:pt x="2618014" y="141514"/>
                  <a:pt x="2623457" y="130628"/>
                </a:cubicBezTo>
                <a:cubicBezTo>
                  <a:pt x="2628900" y="119742"/>
                  <a:pt x="2674257" y="79828"/>
                  <a:pt x="2699657" y="97971"/>
                </a:cubicBezTo>
                <a:cubicBezTo>
                  <a:pt x="2725057" y="116114"/>
                  <a:pt x="2745014" y="201386"/>
                  <a:pt x="2775857" y="239486"/>
                </a:cubicBezTo>
                <a:cubicBezTo>
                  <a:pt x="2806700" y="277586"/>
                  <a:pt x="2828472" y="315685"/>
                  <a:pt x="2884715" y="326571"/>
                </a:cubicBezTo>
                <a:cubicBezTo>
                  <a:pt x="2940958" y="337457"/>
                  <a:pt x="3060701" y="324757"/>
                  <a:pt x="3113315" y="304800"/>
                </a:cubicBezTo>
                <a:cubicBezTo>
                  <a:pt x="3165929" y="284843"/>
                  <a:pt x="3184072" y="235857"/>
                  <a:pt x="3200400" y="206828"/>
                </a:cubicBezTo>
                <a:cubicBezTo>
                  <a:pt x="3216729" y="177799"/>
                  <a:pt x="3213100" y="156028"/>
                  <a:pt x="3211286" y="130628"/>
                </a:cubicBezTo>
                <a:cubicBezTo>
                  <a:pt x="3209472" y="105228"/>
                  <a:pt x="3178629" y="76199"/>
                  <a:pt x="3189515" y="54428"/>
                </a:cubicBezTo>
                <a:cubicBezTo>
                  <a:pt x="3200401" y="32657"/>
                  <a:pt x="3247572" y="0"/>
                  <a:pt x="3276600" y="0"/>
                </a:cubicBezTo>
                <a:cubicBezTo>
                  <a:pt x="3305628" y="0"/>
                  <a:pt x="3356429" y="27214"/>
                  <a:pt x="3363686" y="54428"/>
                </a:cubicBezTo>
                <a:cubicBezTo>
                  <a:pt x="3370943" y="81642"/>
                  <a:pt x="3320143" y="125186"/>
                  <a:pt x="3320143" y="163286"/>
                </a:cubicBezTo>
                <a:cubicBezTo>
                  <a:pt x="3320143" y="201386"/>
                  <a:pt x="3314700" y="254000"/>
                  <a:pt x="3363686" y="283028"/>
                </a:cubicBezTo>
                <a:cubicBezTo>
                  <a:pt x="3412672" y="312057"/>
                  <a:pt x="3541486" y="339271"/>
                  <a:pt x="3614057" y="337457"/>
                </a:cubicBezTo>
                <a:cubicBezTo>
                  <a:pt x="3686628" y="335643"/>
                  <a:pt x="3762829" y="299357"/>
                  <a:pt x="3799115" y="272143"/>
                </a:cubicBezTo>
                <a:cubicBezTo>
                  <a:pt x="3835401" y="244929"/>
                  <a:pt x="3806372" y="194128"/>
                  <a:pt x="3831772" y="174171"/>
                </a:cubicBezTo>
                <a:cubicBezTo>
                  <a:pt x="3857172" y="154214"/>
                  <a:pt x="3938815" y="141514"/>
                  <a:pt x="3951515" y="152400"/>
                </a:cubicBezTo>
                <a:cubicBezTo>
                  <a:pt x="3964215" y="163286"/>
                  <a:pt x="3922486" y="219529"/>
                  <a:pt x="3907972" y="239486"/>
                </a:cubicBezTo>
                <a:cubicBezTo>
                  <a:pt x="3893458" y="259443"/>
                  <a:pt x="3869872" y="244929"/>
                  <a:pt x="3864429" y="272143"/>
                </a:cubicBezTo>
                <a:cubicBezTo>
                  <a:pt x="3858986" y="299357"/>
                  <a:pt x="3862615" y="377371"/>
                  <a:pt x="3875315" y="402771"/>
                </a:cubicBezTo>
                <a:cubicBezTo>
                  <a:pt x="3888015" y="428171"/>
                  <a:pt x="3929743" y="408214"/>
                  <a:pt x="3940629" y="424543"/>
                </a:cubicBezTo>
                <a:cubicBezTo>
                  <a:pt x="3951515" y="440872"/>
                  <a:pt x="3927929" y="482600"/>
                  <a:pt x="3940629" y="500743"/>
                </a:cubicBezTo>
                <a:cubicBezTo>
                  <a:pt x="3953329" y="518886"/>
                  <a:pt x="4009572" y="509814"/>
                  <a:pt x="4016829" y="533400"/>
                </a:cubicBezTo>
                <a:cubicBezTo>
                  <a:pt x="4024086" y="556986"/>
                  <a:pt x="3998686" y="616857"/>
                  <a:pt x="3984172" y="642257"/>
                </a:cubicBezTo>
                <a:cubicBezTo>
                  <a:pt x="3969658" y="667657"/>
                  <a:pt x="3927929" y="645886"/>
                  <a:pt x="3929743" y="685800"/>
                </a:cubicBezTo>
                <a:cubicBezTo>
                  <a:pt x="3931557" y="725714"/>
                  <a:pt x="3987800" y="829129"/>
                  <a:pt x="3995057" y="881743"/>
                </a:cubicBezTo>
                <a:cubicBezTo>
                  <a:pt x="4002314" y="934357"/>
                  <a:pt x="3984172" y="979715"/>
                  <a:pt x="3973286" y="1001486"/>
                </a:cubicBezTo>
                <a:cubicBezTo>
                  <a:pt x="3962400" y="1023257"/>
                  <a:pt x="3927929" y="996043"/>
                  <a:pt x="3929743" y="1012371"/>
                </a:cubicBezTo>
                <a:cubicBezTo>
                  <a:pt x="3931557" y="1028699"/>
                  <a:pt x="3995058" y="1059543"/>
                  <a:pt x="3984172" y="1099457"/>
                </a:cubicBezTo>
                <a:cubicBezTo>
                  <a:pt x="3973286" y="1139371"/>
                  <a:pt x="3913415" y="1226457"/>
                  <a:pt x="3864429" y="1251857"/>
                </a:cubicBezTo>
                <a:cubicBezTo>
                  <a:pt x="3815443" y="1277257"/>
                  <a:pt x="3722914" y="1240971"/>
                  <a:pt x="3690257" y="1251857"/>
                </a:cubicBezTo>
                <a:cubicBezTo>
                  <a:pt x="3657600" y="1262743"/>
                  <a:pt x="3604986" y="1311728"/>
                  <a:pt x="3668486" y="1317171"/>
                </a:cubicBezTo>
                <a:cubicBezTo>
                  <a:pt x="3731986" y="1322614"/>
                  <a:pt x="3938814" y="1289957"/>
                  <a:pt x="4071257" y="1284514"/>
                </a:cubicBezTo>
                <a:cubicBezTo>
                  <a:pt x="4203700" y="1279071"/>
                  <a:pt x="4376057" y="1289957"/>
                  <a:pt x="4463143" y="1284514"/>
                </a:cubicBezTo>
                <a:cubicBezTo>
                  <a:pt x="4550229" y="1279071"/>
                  <a:pt x="4564743" y="1248228"/>
                  <a:pt x="4593772" y="1251857"/>
                </a:cubicBezTo>
                <a:cubicBezTo>
                  <a:pt x="4622801" y="1255486"/>
                  <a:pt x="4651829" y="1270000"/>
                  <a:pt x="4637315" y="1306286"/>
                </a:cubicBezTo>
                <a:cubicBezTo>
                  <a:pt x="4622801" y="1342572"/>
                  <a:pt x="4539343" y="1426028"/>
                  <a:pt x="4506686" y="1469571"/>
                </a:cubicBezTo>
                <a:cubicBezTo>
                  <a:pt x="4474029" y="1513114"/>
                  <a:pt x="4454072" y="1533072"/>
                  <a:pt x="4441372" y="1567543"/>
                </a:cubicBezTo>
                <a:cubicBezTo>
                  <a:pt x="4428672" y="1602015"/>
                  <a:pt x="4381500" y="1654629"/>
                  <a:pt x="4430486" y="1676400"/>
                </a:cubicBezTo>
                <a:cubicBezTo>
                  <a:pt x="4479472" y="1698171"/>
                  <a:pt x="4601029" y="1658257"/>
                  <a:pt x="4735286" y="1698171"/>
                </a:cubicBezTo>
                <a:cubicBezTo>
                  <a:pt x="4869543" y="1738085"/>
                  <a:pt x="5150757" y="1875972"/>
                  <a:pt x="5236029" y="1915886"/>
                </a:cubicBezTo>
                <a:cubicBezTo>
                  <a:pt x="5321301" y="1955800"/>
                  <a:pt x="5183415" y="1910443"/>
                  <a:pt x="5246915" y="1937657"/>
                </a:cubicBezTo>
                <a:cubicBezTo>
                  <a:pt x="5310415" y="1964871"/>
                  <a:pt x="5468258" y="2008414"/>
                  <a:pt x="5617029" y="2079171"/>
                </a:cubicBezTo>
                <a:cubicBezTo>
                  <a:pt x="5765800" y="2149928"/>
                  <a:pt x="5990772" y="2217057"/>
                  <a:pt x="6139543" y="2362200"/>
                </a:cubicBezTo>
                <a:cubicBezTo>
                  <a:pt x="6288314" y="2507343"/>
                  <a:pt x="6413500" y="2686957"/>
                  <a:pt x="6509657" y="2950028"/>
                </a:cubicBezTo>
                <a:cubicBezTo>
                  <a:pt x="6605814" y="3213099"/>
                  <a:pt x="6663872" y="3657599"/>
                  <a:pt x="6716486" y="3940628"/>
                </a:cubicBezTo>
                <a:cubicBezTo>
                  <a:pt x="6769100" y="4223657"/>
                  <a:pt x="6809015" y="4428671"/>
                  <a:pt x="6825343" y="4648200"/>
                </a:cubicBezTo>
                <a:cubicBezTo>
                  <a:pt x="6841671" y="4867729"/>
                  <a:pt x="6816271" y="5148943"/>
                  <a:pt x="6814457" y="5257800"/>
                </a:cubicBezTo>
                <a:cubicBezTo>
                  <a:pt x="6812643" y="5366657"/>
                  <a:pt x="6838043" y="5285015"/>
                  <a:pt x="6814457" y="5301343"/>
                </a:cubicBezTo>
                <a:cubicBezTo>
                  <a:pt x="6790871" y="5317671"/>
                  <a:pt x="6716486" y="5344885"/>
                  <a:pt x="6672943" y="5355771"/>
                </a:cubicBezTo>
                <a:cubicBezTo>
                  <a:pt x="6629400" y="5366657"/>
                  <a:pt x="6578600" y="5357585"/>
                  <a:pt x="6553200" y="5366657"/>
                </a:cubicBezTo>
                <a:cubicBezTo>
                  <a:pt x="6527800" y="5375729"/>
                  <a:pt x="6573157" y="5401129"/>
                  <a:pt x="6520543" y="5410200"/>
                </a:cubicBezTo>
                <a:cubicBezTo>
                  <a:pt x="6467929" y="5419271"/>
                  <a:pt x="6333672" y="5404758"/>
                  <a:pt x="6237515" y="5421086"/>
                </a:cubicBezTo>
                <a:cubicBezTo>
                  <a:pt x="6141358" y="5437415"/>
                  <a:pt x="6081486" y="5475514"/>
                  <a:pt x="5943600" y="5508171"/>
                </a:cubicBezTo>
                <a:cubicBezTo>
                  <a:pt x="5805714" y="5540828"/>
                  <a:pt x="5618843" y="5586185"/>
                  <a:pt x="5410200" y="5617028"/>
                </a:cubicBezTo>
                <a:cubicBezTo>
                  <a:pt x="5201557" y="5647871"/>
                  <a:pt x="4891314" y="5676899"/>
                  <a:pt x="4691743" y="5693228"/>
                </a:cubicBezTo>
                <a:cubicBezTo>
                  <a:pt x="4492172" y="5709557"/>
                  <a:pt x="4308929" y="5713186"/>
                  <a:pt x="4212772" y="5715000"/>
                </a:cubicBezTo>
                <a:cubicBezTo>
                  <a:pt x="4116615" y="5716814"/>
                  <a:pt x="4138386" y="5682343"/>
                  <a:pt x="4114800" y="5704114"/>
                </a:cubicBezTo>
                <a:cubicBezTo>
                  <a:pt x="4091214" y="5725885"/>
                  <a:pt x="4100286" y="5734957"/>
                  <a:pt x="4071257" y="5845628"/>
                </a:cubicBezTo>
                <a:cubicBezTo>
                  <a:pt x="4042229" y="5956300"/>
                  <a:pt x="3975100" y="6233886"/>
                  <a:pt x="3940629" y="6368143"/>
                </a:cubicBezTo>
                <a:cubicBezTo>
                  <a:pt x="3906158" y="6502400"/>
                  <a:pt x="3869872" y="6596743"/>
                  <a:pt x="3864429" y="6651171"/>
                </a:cubicBezTo>
                <a:cubicBezTo>
                  <a:pt x="3858986" y="6705599"/>
                  <a:pt x="3911601" y="6676571"/>
                  <a:pt x="3907972" y="6694714"/>
                </a:cubicBezTo>
                <a:cubicBezTo>
                  <a:pt x="3904343" y="6712857"/>
                  <a:pt x="3837214" y="6738257"/>
                  <a:pt x="3842657" y="6760028"/>
                </a:cubicBezTo>
                <a:cubicBezTo>
                  <a:pt x="3848100" y="6781800"/>
                  <a:pt x="3920672" y="6798129"/>
                  <a:pt x="3940629" y="6825343"/>
                </a:cubicBezTo>
                <a:cubicBezTo>
                  <a:pt x="3960586" y="6852557"/>
                  <a:pt x="3929743" y="6877957"/>
                  <a:pt x="3962400" y="6923314"/>
                </a:cubicBezTo>
                <a:cubicBezTo>
                  <a:pt x="3995057" y="6968671"/>
                  <a:pt x="4091215" y="7039429"/>
                  <a:pt x="4136572" y="7097486"/>
                </a:cubicBezTo>
                <a:cubicBezTo>
                  <a:pt x="4181929" y="7155543"/>
                  <a:pt x="4214586" y="7220857"/>
                  <a:pt x="4234543" y="7271657"/>
                </a:cubicBezTo>
                <a:cubicBezTo>
                  <a:pt x="4254500" y="7322457"/>
                  <a:pt x="4290786" y="7371443"/>
                  <a:pt x="4256315" y="7402286"/>
                </a:cubicBezTo>
                <a:cubicBezTo>
                  <a:pt x="4221844" y="7433129"/>
                  <a:pt x="4109358" y="7447643"/>
                  <a:pt x="4027715" y="7456714"/>
                </a:cubicBezTo>
                <a:cubicBezTo>
                  <a:pt x="3946072" y="7465785"/>
                  <a:pt x="3851728" y="7460342"/>
                  <a:pt x="3766457" y="7456714"/>
                </a:cubicBezTo>
                <a:cubicBezTo>
                  <a:pt x="3681186" y="7453086"/>
                  <a:pt x="3572329" y="7442200"/>
                  <a:pt x="3516086" y="7434943"/>
                </a:cubicBezTo>
                <a:cubicBezTo>
                  <a:pt x="3459843" y="7427686"/>
                  <a:pt x="3459843" y="7449457"/>
                  <a:pt x="3429000" y="7413171"/>
                </a:cubicBezTo>
                <a:cubicBezTo>
                  <a:pt x="3398157" y="7376885"/>
                  <a:pt x="3363686" y="7362371"/>
                  <a:pt x="3331029" y="7217228"/>
                </a:cubicBezTo>
                <a:cubicBezTo>
                  <a:pt x="3298372" y="7072085"/>
                  <a:pt x="3253014" y="6772728"/>
                  <a:pt x="3233057" y="6542314"/>
                </a:cubicBezTo>
                <a:cubicBezTo>
                  <a:pt x="3213100" y="6311900"/>
                  <a:pt x="3207657" y="5965371"/>
                  <a:pt x="3211286" y="5834743"/>
                </a:cubicBezTo>
                <a:cubicBezTo>
                  <a:pt x="3214915" y="5704115"/>
                  <a:pt x="3269343" y="5771243"/>
                  <a:pt x="3254829" y="5758543"/>
                </a:cubicBezTo>
                <a:cubicBezTo>
                  <a:pt x="3240315" y="5745843"/>
                  <a:pt x="3155043" y="5747657"/>
                  <a:pt x="3124200" y="5758543"/>
                </a:cubicBezTo>
                <a:cubicBezTo>
                  <a:pt x="3093357" y="5769429"/>
                  <a:pt x="3071586" y="5805714"/>
                  <a:pt x="3069772" y="5823857"/>
                </a:cubicBezTo>
                <a:cubicBezTo>
                  <a:pt x="3067958" y="5842000"/>
                  <a:pt x="3086101" y="5718628"/>
                  <a:pt x="3113315" y="5867400"/>
                </a:cubicBezTo>
                <a:cubicBezTo>
                  <a:pt x="3140529" y="6016172"/>
                  <a:pt x="3218543" y="6556829"/>
                  <a:pt x="3233057" y="6716486"/>
                </a:cubicBezTo>
                <a:cubicBezTo>
                  <a:pt x="3247571" y="6876143"/>
                  <a:pt x="3213100" y="6790872"/>
                  <a:pt x="3200400" y="6825343"/>
                </a:cubicBezTo>
                <a:cubicBezTo>
                  <a:pt x="3187700" y="6859814"/>
                  <a:pt x="3160485" y="6901543"/>
                  <a:pt x="3156857" y="6923314"/>
                </a:cubicBezTo>
                <a:cubicBezTo>
                  <a:pt x="3153229" y="6945085"/>
                  <a:pt x="3175000" y="6914242"/>
                  <a:pt x="3178629" y="6955971"/>
                </a:cubicBezTo>
                <a:cubicBezTo>
                  <a:pt x="3182258" y="6997700"/>
                  <a:pt x="3173186" y="7104743"/>
                  <a:pt x="3178629" y="7173686"/>
                </a:cubicBezTo>
                <a:cubicBezTo>
                  <a:pt x="3184072" y="7242629"/>
                  <a:pt x="3198586" y="7322457"/>
                  <a:pt x="3211286" y="7369628"/>
                </a:cubicBezTo>
                <a:cubicBezTo>
                  <a:pt x="3223986" y="7416799"/>
                  <a:pt x="3256643" y="7424057"/>
                  <a:pt x="3254829" y="7456714"/>
                </a:cubicBezTo>
                <a:cubicBezTo>
                  <a:pt x="3253015" y="7489371"/>
                  <a:pt x="3251200" y="7543800"/>
                  <a:pt x="3200400" y="7565571"/>
                </a:cubicBezTo>
                <a:cubicBezTo>
                  <a:pt x="3149600" y="7587342"/>
                  <a:pt x="3040743" y="7587343"/>
                  <a:pt x="2950029" y="7587343"/>
                </a:cubicBezTo>
                <a:cubicBezTo>
                  <a:pt x="2859315" y="7587343"/>
                  <a:pt x="2735944" y="7581900"/>
                  <a:pt x="2656115" y="7565571"/>
                </a:cubicBezTo>
                <a:cubicBezTo>
                  <a:pt x="2576286" y="7549242"/>
                  <a:pt x="2512786" y="7505699"/>
                  <a:pt x="2471057" y="7489371"/>
                </a:cubicBezTo>
                <a:cubicBezTo>
                  <a:pt x="2429328" y="7473043"/>
                  <a:pt x="2423886" y="7496628"/>
                  <a:pt x="2405743" y="7467600"/>
                </a:cubicBezTo>
                <a:cubicBezTo>
                  <a:pt x="2387600" y="7438572"/>
                  <a:pt x="2354943" y="7387771"/>
                  <a:pt x="2362200" y="7315200"/>
                </a:cubicBezTo>
                <a:cubicBezTo>
                  <a:pt x="2369457" y="7242629"/>
                  <a:pt x="2422072" y="7104743"/>
                  <a:pt x="2449286" y="7032171"/>
                </a:cubicBezTo>
                <a:cubicBezTo>
                  <a:pt x="2476500" y="6959600"/>
                  <a:pt x="2521858" y="6916057"/>
                  <a:pt x="2525486" y="6879771"/>
                </a:cubicBezTo>
                <a:cubicBezTo>
                  <a:pt x="2529114" y="6843485"/>
                  <a:pt x="2503714" y="6885214"/>
                  <a:pt x="2471057" y="6814457"/>
                </a:cubicBezTo>
                <a:cubicBezTo>
                  <a:pt x="2438400" y="6743700"/>
                  <a:pt x="2365829" y="6580414"/>
                  <a:pt x="2329543" y="6455228"/>
                </a:cubicBezTo>
                <a:cubicBezTo>
                  <a:pt x="2293257" y="6330042"/>
                  <a:pt x="2267857" y="6154057"/>
                  <a:pt x="2253343" y="6063343"/>
                </a:cubicBezTo>
                <a:cubicBezTo>
                  <a:pt x="2238829" y="5972629"/>
                  <a:pt x="2251528" y="5958114"/>
                  <a:pt x="2242457" y="5910943"/>
                </a:cubicBezTo>
                <a:cubicBezTo>
                  <a:pt x="2233386" y="5863772"/>
                  <a:pt x="2253344" y="5805714"/>
                  <a:pt x="2198915" y="5780314"/>
                </a:cubicBezTo>
                <a:cubicBezTo>
                  <a:pt x="2144487" y="5754914"/>
                  <a:pt x="2070100" y="5763986"/>
                  <a:pt x="1915886" y="5758543"/>
                </a:cubicBezTo>
                <a:cubicBezTo>
                  <a:pt x="1761672" y="5753100"/>
                  <a:pt x="1458686" y="5753100"/>
                  <a:pt x="1273629" y="5747657"/>
                </a:cubicBezTo>
                <a:cubicBezTo>
                  <a:pt x="1088572" y="5742214"/>
                  <a:pt x="948872" y="5734957"/>
                  <a:pt x="805543" y="5725886"/>
                </a:cubicBezTo>
                <a:cubicBezTo>
                  <a:pt x="662214" y="5716815"/>
                  <a:pt x="482600" y="5705928"/>
                  <a:pt x="413657" y="5693228"/>
                </a:cubicBezTo>
                <a:cubicBezTo>
                  <a:pt x="344714" y="5680528"/>
                  <a:pt x="429986" y="5664200"/>
                  <a:pt x="391886" y="5649686"/>
                </a:cubicBezTo>
                <a:cubicBezTo>
                  <a:pt x="353786" y="5635172"/>
                  <a:pt x="241300" y="5618843"/>
                  <a:pt x="185057" y="5606143"/>
                </a:cubicBezTo>
                <a:cubicBezTo>
                  <a:pt x="128814" y="5593443"/>
                  <a:pt x="83458" y="5584372"/>
                  <a:pt x="54429" y="5573486"/>
                </a:cubicBezTo>
                <a:cubicBezTo>
                  <a:pt x="25401" y="5562600"/>
                  <a:pt x="19957" y="5611585"/>
                  <a:pt x="10886" y="5540828"/>
                </a:cubicBezTo>
                <a:cubicBezTo>
                  <a:pt x="1815" y="5470071"/>
                  <a:pt x="0" y="5323114"/>
                  <a:pt x="0" y="5148943"/>
                </a:cubicBezTo>
                <a:cubicBezTo>
                  <a:pt x="0" y="4974772"/>
                  <a:pt x="7257" y="4718957"/>
                  <a:pt x="10886" y="4495800"/>
                </a:cubicBezTo>
                <a:cubicBezTo>
                  <a:pt x="14515" y="4272643"/>
                  <a:pt x="18144" y="3995057"/>
                  <a:pt x="21772" y="3810000"/>
                </a:cubicBezTo>
                <a:cubicBezTo>
                  <a:pt x="25400" y="3624943"/>
                  <a:pt x="10886" y="3503386"/>
                  <a:pt x="32657" y="3385457"/>
                </a:cubicBezTo>
                <a:cubicBezTo>
                  <a:pt x="54428" y="3267528"/>
                  <a:pt x="152400" y="3102428"/>
                  <a:pt x="152400" y="3102428"/>
                </a:cubicBezTo>
                <a:cubicBezTo>
                  <a:pt x="186871" y="3020785"/>
                  <a:pt x="199572" y="2966357"/>
                  <a:pt x="239486" y="2895600"/>
                </a:cubicBezTo>
                <a:cubicBezTo>
                  <a:pt x="279400" y="2824843"/>
                  <a:pt x="332015" y="2745015"/>
                  <a:pt x="391886" y="2677886"/>
                </a:cubicBezTo>
                <a:cubicBezTo>
                  <a:pt x="451757" y="2610757"/>
                  <a:pt x="518887" y="2547257"/>
                  <a:pt x="598715" y="2492828"/>
                </a:cubicBezTo>
                <a:cubicBezTo>
                  <a:pt x="678543" y="2438399"/>
                  <a:pt x="794657" y="2394857"/>
                  <a:pt x="870857" y="2351314"/>
                </a:cubicBezTo>
                <a:cubicBezTo>
                  <a:pt x="947057" y="2307771"/>
                  <a:pt x="994229" y="2285999"/>
                  <a:pt x="1055915" y="2231571"/>
                </a:cubicBezTo>
                <a:cubicBezTo>
                  <a:pt x="1117601" y="2177143"/>
                  <a:pt x="1181101" y="2073729"/>
                  <a:pt x="1240972" y="2024743"/>
                </a:cubicBezTo>
                <a:cubicBezTo>
                  <a:pt x="1300843" y="1975757"/>
                  <a:pt x="1364343" y="1957614"/>
                  <a:pt x="1415143" y="1937657"/>
                </a:cubicBezTo>
                <a:cubicBezTo>
                  <a:pt x="1465943" y="1917700"/>
                  <a:pt x="1507672" y="1919514"/>
                  <a:pt x="1545772" y="1905000"/>
                </a:cubicBezTo>
                <a:cubicBezTo>
                  <a:pt x="1583872" y="1890486"/>
                  <a:pt x="1603829" y="1863271"/>
                  <a:pt x="1643743" y="1850571"/>
                </a:cubicBezTo>
                <a:cubicBezTo>
                  <a:pt x="1683657" y="1837871"/>
                  <a:pt x="1739900" y="1832429"/>
                  <a:pt x="1785257" y="1828800"/>
                </a:cubicBezTo>
                <a:cubicBezTo>
                  <a:pt x="1830614" y="1825172"/>
                  <a:pt x="1888672" y="1834243"/>
                  <a:pt x="1915886" y="1828800"/>
                </a:cubicBezTo>
                <a:cubicBezTo>
                  <a:pt x="1943100" y="1823357"/>
                  <a:pt x="1979386" y="1825171"/>
                  <a:pt x="1948543" y="1796143"/>
                </a:cubicBezTo>
                <a:cubicBezTo>
                  <a:pt x="1917700" y="1767115"/>
                  <a:pt x="1790700" y="1705428"/>
                  <a:pt x="1730829" y="1654628"/>
                </a:cubicBezTo>
                <a:cubicBezTo>
                  <a:pt x="1670958" y="1603828"/>
                  <a:pt x="1571172" y="1527629"/>
                  <a:pt x="1589315" y="1491343"/>
                </a:cubicBezTo>
                <a:cubicBezTo>
                  <a:pt x="1607458" y="1455057"/>
                  <a:pt x="1709058" y="1456871"/>
                  <a:pt x="1839686" y="1436914"/>
                </a:cubicBezTo>
                <a:cubicBezTo>
                  <a:pt x="1970314" y="1416957"/>
                  <a:pt x="2249715" y="1384300"/>
                  <a:pt x="2373086" y="1371600"/>
                </a:cubicBezTo>
                <a:cubicBezTo>
                  <a:pt x="2496457" y="1358900"/>
                  <a:pt x="2559957" y="1377043"/>
                  <a:pt x="2590800" y="1360714"/>
                </a:cubicBez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3" name="Image 42" descr="1.png"/>
          <p:cNvPicPr>
            <a:picLocks noChangeAspect="1"/>
          </p:cNvPicPr>
          <p:nvPr/>
        </p:nvPicPr>
        <p:blipFill>
          <a:blip r:embed="rId10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Image 43" descr="1.png"/>
          <p:cNvPicPr>
            <a:picLocks noChangeAspect="1"/>
          </p:cNvPicPr>
          <p:nvPr/>
        </p:nvPicPr>
        <p:blipFill>
          <a:blip r:embed="rId10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Image 44" descr="1.png"/>
          <p:cNvPicPr>
            <a:picLocks noChangeAspect="1"/>
          </p:cNvPicPr>
          <p:nvPr/>
        </p:nvPicPr>
        <p:blipFill>
          <a:blip r:embed="rId10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Image 45" descr="1.png"/>
          <p:cNvPicPr>
            <a:picLocks noChangeAspect="1"/>
          </p:cNvPicPr>
          <p:nvPr/>
        </p:nvPicPr>
        <p:blipFill>
          <a:blip r:embed="rId10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Image 46" descr="1.png"/>
          <p:cNvPicPr>
            <a:picLocks noChangeAspect="1"/>
          </p:cNvPicPr>
          <p:nvPr/>
        </p:nvPicPr>
        <p:blipFill>
          <a:blip r:embed="rId10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Image 47" descr="137c79cc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929322" y="2886478"/>
            <a:ext cx="1712592" cy="1828390"/>
          </a:xfrm>
          <a:prstGeom prst="rect">
            <a:avLst/>
          </a:prstGeom>
        </p:spPr>
      </p:pic>
      <p:pic>
        <p:nvPicPr>
          <p:cNvPr id="49" name="Image 48" descr="00581dd0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786314" y="3071810"/>
            <a:ext cx="1643058" cy="1593766"/>
          </a:xfrm>
          <a:prstGeom prst="rect">
            <a:avLst/>
          </a:prstGeom>
        </p:spPr>
      </p:pic>
      <p:pic>
        <p:nvPicPr>
          <p:cNvPr id="50" name="Image 49" descr="Image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643834" y="4308844"/>
            <a:ext cx="785818" cy="953663"/>
          </a:xfrm>
          <a:prstGeom prst="rect">
            <a:avLst/>
          </a:prstGeom>
        </p:spPr>
      </p:pic>
      <p:grpSp>
        <p:nvGrpSpPr>
          <p:cNvPr id="51" name="Groupe 50"/>
          <p:cNvGrpSpPr/>
          <p:nvPr/>
        </p:nvGrpSpPr>
        <p:grpSpPr>
          <a:xfrm>
            <a:off x="4929190" y="3357562"/>
            <a:ext cx="1714512" cy="2946629"/>
            <a:chOff x="0" y="0"/>
            <a:chExt cx="3712018" cy="6161315"/>
          </a:xfrm>
        </p:grpSpPr>
        <p:pic>
          <p:nvPicPr>
            <p:cNvPr id="52" name="Image 51" descr="499-1434-thickbox.jpg"/>
            <p:cNvPicPr>
              <a:picLocks noChangeAspect="1"/>
            </p:cNvPicPr>
            <p:nvPr/>
          </p:nvPicPr>
          <p:blipFill>
            <a:blip r:embed="rId14" cstate="print"/>
            <a:srcRect l="40157" t="37132" r="33071" b="52756"/>
            <a:stretch>
              <a:fillRect/>
            </a:stretch>
          </p:blipFill>
          <p:spPr>
            <a:xfrm>
              <a:off x="995144" y="2285992"/>
              <a:ext cx="2049732" cy="689817"/>
            </a:xfrm>
            <a:prstGeom prst="rect">
              <a:avLst/>
            </a:prstGeom>
          </p:spPr>
        </p:pic>
        <p:sp>
          <p:nvSpPr>
            <p:cNvPr id="53" name="Forme libre 52"/>
            <p:cNvSpPr/>
            <p:nvPr/>
          </p:nvSpPr>
          <p:spPr>
            <a:xfrm>
              <a:off x="0" y="0"/>
              <a:ext cx="3712018" cy="6161315"/>
            </a:xfrm>
            <a:custGeom>
              <a:avLst/>
              <a:gdLst>
                <a:gd name="connsiteX0" fmla="*/ 4417786 w 5736771"/>
                <a:gd name="connsiteY0" fmla="*/ 2300515 h 6161315"/>
                <a:gd name="connsiteX1" fmla="*/ 4515757 w 5736771"/>
                <a:gd name="connsiteY1" fmla="*/ 2137229 h 6161315"/>
                <a:gd name="connsiteX2" fmla="*/ 4450443 w 5736771"/>
                <a:gd name="connsiteY2" fmla="*/ 1919515 h 6161315"/>
                <a:gd name="connsiteX3" fmla="*/ 4352471 w 5736771"/>
                <a:gd name="connsiteY3" fmla="*/ 1908629 h 6161315"/>
                <a:gd name="connsiteX4" fmla="*/ 4265386 w 5736771"/>
                <a:gd name="connsiteY4" fmla="*/ 2028372 h 6161315"/>
                <a:gd name="connsiteX5" fmla="*/ 4298043 w 5736771"/>
                <a:gd name="connsiteY5" fmla="*/ 2071915 h 6161315"/>
                <a:gd name="connsiteX6" fmla="*/ 4276271 w 5736771"/>
                <a:gd name="connsiteY6" fmla="*/ 2126343 h 6161315"/>
                <a:gd name="connsiteX7" fmla="*/ 4352471 w 5736771"/>
                <a:gd name="connsiteY7" fmla="*/ 2235200 h 6161315"/>
                <a:gd name="connsiteX8" fmla="*/ 4646386 w 5736771"/>
                <a:gd name="connsiteY8" fmla="*/ 2844800 h 6161315"/>
                <a:gd name="connsiteX9" fmla="*/ 4972957 w 5736771"/>
                <a:gd name="connsiteY9" fmla="*/ 3193143 h 6161315"/>
                <a:gd name="connsiteX10" fmla="*/ 5168900 w 5736771"/>
                <a:gd name="connsiteY10" fmla="*/ 3476172 h 6161315"/>
                <a:gd name="connsiteX11" fmla="*/ 5212443 w 5736771"/>
                <a:gd name="connsiteY11" fmla="*/ 3508829 h 6161315"/>
                <a:gd name="connsiteX12" fmla="*/ 5277757 w 5736771"/>
                <a:gd name="connsiteY12" fmla="*/ 3650343 h 6161315"/>
                <a:gd name="connsiteX13" fmla="*/ 5343071 w 5736771"/>
                <a:gd name="connsiteY13" fmla="*/ 3672115 h 6161315"/>
                <a:gd name="connsiteX14" fmla="*/ 5473700 w 5736771"/>
                <a:gd name="connsiteY14" fmla="*/ 3868058 h 6161315"/>
                <a:gd name="connsiteX15" fmla="*/ 5517243 w 5736771"/>
                <a:gd name="connsiteY15" fmla="*/ 3933372 h 6161315"/>
                <a:gd name="connsiteX16" fmla="*/ 5702300 w 5736771"/>
                <a:gd name="connsiteY16" fmla="*/ 4107543 h 6161315"/>
                <a:gd name="connsiteX17" fmla="*/ 5691414 w 5736771"/>
                <a:gd name="connsiteY17" fmla="*/ 4161972 h 6161315"/>
                <a:gd name="connsiteX18" fmla="*/ 5724071 w 5736771"/>
                <a:gd name="connsiteY18" fmla="*/ 4249058 h 6161315"/>
                <a:gd name="connsiteX19" fmla="*/ 5615214 w 5736771"/>
                <a:gd name="connsiteY19" fmla="*/ 4270829 h 6161315"/>
                <a:gd name="connsiteX20" fmla="*/ 5691414 w 5736771"/>
                <a:gd name="connsiteY20" fmla="*/ 4336143 h 6161315"/>
                <a:gd name="connsiteX21" fmla="*/ 5430157 w 5736771"/>
                <a:gd name="connsiteY21" fmla="*/ 4466772 h 6161315"/>
                <a:gd name="connsiteX22" fmla="*/ 5277757 w 5736771"/>
                <a:gd name="connsiteY22" fmla="*/ 4564743 h 6161315"/>
                <a:gd name="connsiteX23" fmla="*/ 4983843 w 5736771"/>
                <a:gd name="connsiteY23" fmla="*/ 4630058 h 6161315"/>
                <a:gd name="connsiteX24" fmla="*/ 4842328 w 5736771"/>
                <a:gd name="connsiteY24" fmla="*/ 4619172 h 6161315"/>
                <a:gd name="connsiteX25" fmla="*/ 4809671 w 5736771"/>
                <a:gd name="connsiteY25" fmla="*/ 4651829 h 6161315"/>
                <a:gd name="connsiteX26" fmla="*/ 4526643 w 5736771"/>
                <a:gd name="connsiteY26" fmla="*/ 4673600 h 6161315"/>
                <a:gd name="connsiteX27" fmla="*/ 4287157 w 5736771"/>
                <a:gd name="connsiteY27" fmla="*/ 4662715 h 6161315"/>
                <a:gd name="connsiteX28" fmla="*/ 4243614 w 5736771"/>
                <a:gd name="connsiteY28" fmla="*/ 4836886 h 6161315"/>
                <a:gd name="connsiteX29" fmla="*/ 4308928 w 5736771"/>
                <a:gd name="connsiteY29" fmla="*/ 4826000 h 6161315"/>
                <a:gd name="connsiteX30" fmla="*/ 4265386 w 5736771"/>
                <a:gd name="connsiteY30" fmla="*/ 4923972 h 6161315"/>
                <a:gd name="connsiteX31" fmla="*/ 4210957 w 5736771"/>
                <a:gd name="connsiteY31" fmla="*/ 5043715 h 6161315"/>
                <a:gd name="connsiteX32" fmla="*/ 4189186 w 5736771"/>
                <a:gd name="connsiteY32" fmla="*/ 5065486 h 6161315"/>
                <a:gd name="connsiteX33" fmla="*/ 4178300 w 5736771"/>
                <a:gd name="connsiteY33" fmla="*/ 5141686 h 6161315"/>
                <a:gd name="connsiteX34" fmla="*/ 4134757 w 5736771"/>
                <a:gd name="connsiteY34" fmla="*/ 5217886 h 6161315"/>
                <a:gd name="connsiteX35" fmla="*/ 4102100 w 5736771"/>
                <a:gd name="connsiteY35" fmla="*/ 5337629 h 6161315"/>
                <a:gd name="connsiteX36" fmla="*/ 4112986 w 5736771"/>
                <a:gd name="connsiteY36" fmla="*/ 5435600 h 6161315"/>
                <a:gd name="connsiteX37" fmla="*/ 4015014 w 5736771"/>
                <a:gd name="connsiteY37" fmla="*/ 5490029 h 6161315"/>
                <a:gd name="connsiteX38" fmla="*/ 4080328 w 5736771"/>
                <a:gd name="connsiteY38" fmla="*/ 5544458 h 6161315"/>
                <a:gd name="connsiteX39" fmla="*/ 4091214 w 5736771"/>
                <a:gd name="connsiteY39" fmla="*/ 5653315 h 6161315"/>
                <a:gd name="connsiteX40" fmla="*/ 4047671 w 5736771"/>
                <a:gd name="connsiteY40" fmla="*/ 5675086 h 6161315"/>
                <a:gd name="connsiteX41" fmla="*/ 4123871 w 5736771"/>
                <a:gd name="connsiteY41" fmla="*/ 5805715 h 6161315"/>
                <a:gd name="connsiteX42" fmla="*/ 4167414 w 5736771"/>
                <a:gd name="connsiteY42" fmla="*/ 5881915 h 6161315"/>
                <a:gd name="connsiteX43" fmla="*/ 4341586 w 5736771"/>
                <a:gd name="connsiteY43" fmla="*/ 6077858 h 6161315"/>
                <a:gd name="connsiteX44" fmla="*/ 4254500 w 5736771"/>
                <a:gd name="connsiteY44" fmla="*/ 6132286 h 6161315"/>
                <a:gd name="connsiteX45" fmla="*/ 3721100 w 5736771"/>
                <a:gd name="connsiteY45" fmla="*/ 6154058 h 6161315"/>
                <a:gd name="connsiteX46" fmla="*/ 3634014 w 5736771"/>
                <a:gd name="connsiteY46" fmla="*/ 6088743 h 6161315"/>
                <a:gd name="connsiteX47" fmla="*/ 3699328 w 5736771"/>
                <a:gd name="connsiteY47" fmla="*/ 6045200 h 6161315"/>
                <a:gd name="connsiteX48" fmla="*/ 3546928 w 5736771"/>
                <a:gd name="connsiteY48" fmla="*/ 5969000 h 6161315"/>
                <a:gd name="connsiteX49" fmla="*/ 3568700 w 5736771"/>
                <a:gd name="connsiteY49" fmla="*/ 5849258 h 6161315"/>
                <a:gd name="connsiteX50" fmla="*/ 3536043 w 5736771"/>
                <a:gd name="connsiteY50" fmla="*/ 5794829 h 6161315"/>
                <a:gd name="connsiteX51" fmla="*/ 3525157 w 5736771"/>
                <a:gd name="connsiteY51" fmla="*/ 5653315 h 6161315"/>
                <a:gd name="connsiteX52" fmla="*/ 3557814 w 5736771"/>
                <a:gd name="connsiteY52" fmla="*/ 5566229 h 6161315"/>
                <a:gd name="connsiteX53" fmla="*/ 3557814 w 5736771"/>
                <a:gd name="connsiteY53" fmla="*/ 5468258 h 6161315"/>
                <a:gd name="connsiteX54" fmla="*/ 3623128 w 5736771"/>
                <a:gd name="connsiteY54" fmla="*/ 5370286 h 6161315"/>
                <a:gd name="connsiteX55" fmla="*/ 3536043 w 5736771"/>
                <a:gd name="connsiteY55" fmla="*/ 5217886 h 6161315"/>
                <a:gd name="connsiteX56" fmla="*/ 3546928 w 5736771"/>
                <a:gd name="connsiteY56" fmla="*/ 4978400 h 6161315"/>
                <a:gd name="connsiteX57" fmla="*/ 3503386 w 5736771"/>
                <a:gd name="connsiteY57" fmla="*/ 4934858 h 6161315"/>
                <a:gd name="connsiteX58" fmla="*/ 3459843 w 5736771"/>
                <a:gd name="connsiteY58" fmla="*/ 4956629 h 6161315"/>
                <a:gd name="connsiteX59" fmla="*/ 3492500 w 5736771"/>
                <a:gd name="connsiteY59" fmla="*/ 4891315 h 6161315"/>
                <a:gd name="connsiteX60" fmla="*/ 3492500 w 5736771"/>
                <a:gd name="connsiteY60" fmla="*/ 4815115 h 6161315"/>
                <a:gd name="connsiteX61" fmla="*/ 3623128 w 5736771"/>
                <a:gd name="connsiteY61" fmla="*/ 4836886 h 6161315"/>
                <a:gd name="connsiteX62" fmla="*/ 3634014 w 5736771"/>
                <a:gd name="connsiteY62" fmla="*/ 4695372 h 6161315"/>
                <a:gd name="connsiteX63" fmla="*/ 3536043 w 5736771"/>
                <a:gd name="connsiteY63" fmla="*/ 4717143 h 6161315"/>
                <a:gd name="connsiteX64" fmla="*/ 3318328 w 5736771"/>
                <a:gd name="connsiteY64" fmla="*/ 4738915 h 6161315"/>
                <a:gd name="connsiteX65" fmla="*/ 3133271 w 5736771"/>
                <a:gd name="connsiteY65" fmla="*/ 4728029 h 6161315"/>
                <a:gd name="connsiteX66" fmla="*/ 3100614 w 5736771"/>
                <a:gd name="connsiteY66" fmla="*/ 4673600 h 6161315"/>
                <a:gd name="connsiteX67" fmla="*/ 3111500 w 5736771"/>
                <a:gd name="connsiteY67" fmla="*/ 4608286 h 6161315"/>
                <a:gd name="connsiteX68" fmla="*/ 2926443 w 5736771"/>
                <a:gd name="connsiteY68" fmla="*/ 4597400 h 6161315"/>
                <a:gd name="connsiteX69" fmla="*/ 2763157 w 5736771"/>
                <a:gd name="connsiteY69" fmla="*/ 4564743 h 6161315"/>
                <a:gd name="connsiteX70" fmla="*/ 2730500 w 5736771"/>
                <a:gd name="connsiteY70" fmla="*/ 4662715 h 6161315"/>
                <a:gd name="connsiteX71" fmla="*/ 2523671 w 5736771"/>
                <a:gd name="connsiteY71" fmla="*/ 4684486 h 6161315"/>
                <a:gd name="connsiteX72" fmla="*/ 2393043 w 5736771"/>
                <a:gd name="connsiteY72" fmla="*/ 4695372 h 6161315"/>
                <a:gd name="connsiteX73" fmla="*/ 2295071 w 5736771"/>
                <a:gd name="connsiteY73" fmla="*/ 4923972 h 6161315"/>
                <a:gd name="connsiteX74" fmla="*/ 2273300 w 5736771"/>
                <a:gd name="connsiteY74" fmla="*/ 4956629 h 6161315"/>
                <a:gd name="connsiteX75" fmla="*/ 2338614 w 5736771"/>
                <a:gd name="connsiteY75" fmla="*/ 5000172 h 6161315"/>
                <a:gd name="connsiteX76" fmla="*/ 2197100 w 5736771"/>
                <a:gd name="connsiteY76" fmla="*/ 5054600 h 6161315"/>
                <a:gd name="connsiteX77" fmla="*/ 2120900 w 5736771"/>
                <a:gd name="connsiteY77" fmla="*/ 5174343 h 6161315"/>
                <a:gd name="connsiteX78" fmla="*/ 1968500 w 5736771"/>
                <a:gd name="connsiteY78" fmla="*/ 5294086 h 6161315"/>
                <a:gd name="connsiteX79" fmla="*/ 1979386 w 5736771"/>
                <a:gd name="connsiteY79" fmla="*/ 5392058 h 6161315"/>
                <a:gd name="connsiteX80" fmla="*/ 1848757 w 5736771"/>
                <a:gd name="connsiteY80" fmla="*/ 5511800 h 6161315"/>
                <a:gd name="connsiteX81" fmla="*/ 1805214 w 5736771"/>
                <a:gd name="connsiteY81" fmla="*/ 5675086 h 6161315"/>
                <a:gd name="connsiteX82" fmla="*/ 1837871 w 5736771"/>
                <a:gd name="connsiteY82" fmla="*/ 5740400 h 6161315"/>
                <a:gd name="connsiteX83" fmla="*/ 1805214 w 5736771"/>
                <a:gd name="connsiteY83" fmla="*/ 5794829 h 6161315"/>
                <a:gd name="connsiteX84" fmla="*/ 1870528 w 5736771"/>
                <a:gd name="connsiteY84" fmla="*/ 5849258 h 6161315"/>
                <a:gd name="connsiteX85" fmla="*/ 1848757 w 5736771"/>
                <a:gd name="connsiteY85" fmla="*/ 5936343 h 6161315"/>
                <a:gd name="connsiteX86" fmla="*/ 1652814 w 5736771"/>
                <a:gd name="connsiteY86" fmla="*/ 6001658 h 6161315"/>
                <a:gd name="connsiteX87" fmla="*/ 1554843 w 5736771"/>
                <a:gd name="connsiteY87" fmla="*/ 5990772 h 6161315"/>
                <a:gd name="connsiteX88" fmla="*/ 1445986 w 5736771"/>
                <a:gd name="connsiteY88" fmla="*/ 6001658 h 6161315"/>
                <a:gd name="connsiteX89" fmla="*/ 1380671 w 5736771"/>
                <a:gd name="connsiteY89" fmla="*/ 6066972 h 6161315"/>
                <a:gd name="connsiteX90" fmla="*/ 1152071 w 5736771"/>
                <a:gd name="connsiteY90" fmla="*/ 6132286 h 6161315"/>
                <a:gd name="connsiteX91" fmla="*/ 825500 w 5736771"/>
                <a:gd name="connsiteY91" fmla="*/ 6099629 h 6161315"/>
                <a:gd name="connsiteX92" fmla="*/ 640443 w 5736771"/>
                <a:gd name="connsiteY92" fmla="*/ 6056086 h 6161315"/>
                <a:gd name="connsiteX93" fmla="*/ 760186 w 5736771"/>
                <a:gd name="connsiteY93" fmla="*/ 5969000 h 6161315"/>
                <a:gd name="connsiteX94" fmla="*/ 934357 w 5736771"/>
                <a:gd name="connsiteY94" fmla="*/ 5871029 h 6161315"/>
                <a:gd name="connsiteX95" fmla="*/ 1162957 w 5736771"/>
                <a:gd name="connsiteY95" fmla="*/ 5729515 h 6161315"/>
                <a:gd name="connsiteX96" fmla="*/ 1260928 w 5736771"/>
                <a:gd name="connsiteY96" fmla="*/ 5642429 h 6161315"/>
                <a:gd name="connsiteX97" fmla="*/ 1337128 w 5736771"/>
                <a:gd name="connsiteY97" fmla="*/ 5566229 h 6161315"/>
                <a:gd name="connsiteX98" fmla="*/ 1348014 w 5736771"/>
                <a:gd name="connsiteY98" fmla="*/ 5479143 h 6161315"/>
                <a:gd name="connsiteX99" fmla="*/ 1391557 w 5736771"/>
                <a:gd name="connsiteY99" fmla="*/ 5424715 h 6161315"/>
                <a:gd name="connsiteX100" fmla="*/ 1424214 w 5736771"/>
                <a:gd name="connsiteY100" fmla="*/ 5283200 h 6161315"/>
                <a:gd name="connsiteX101" fmla="*/ 1489528 w 5736771"/>
                <a:gd name="connsiteY101" fmla="*/ 5207000 h 6161315"/>
                <a:gd name="connsiteX102" fmla="*/ 1522186 w 5736771"/>
                <a:gd name="connsiteY102" fmla="*/ 5076372 h 6161315"/>
                <a:gd name="connsiteX103" fmla="*/ 1565728 w 5736771"/>
                <a:gd name="connsiteY103" fmla="*/ 4934858 h 6161315"/>
                <a:gd name="connsiteX104" fmla="*/ 1576614 w 5736771"/>
                <a:gd name="connsiteY104" fmla="*/ 4815115 h 6161315"/>
                <a:gd name="connsiteX105" fmla="*/ 1598386 w 5736771"/>
                <a:gd name="connsiteY105" fmla="*/ 4728029 h 6161315"/>
                <a:gd name="connsiteX106" fmla="*/ 1707243 w 5736771"/>
                <a:gd name="connsiteY106" fmla="*/ 4728029 h 6161315"/>
                <a:gd name="connsiteX107" fmla="*/ 1750786 w 5736771"/>
                <a:gd name="connsiteY107" fmla="*/ 4651829 h 6161315"/>
                <a:gd name="connsiteX108" fmla="*/ 1696357 w 5736771"/>
                <a:gd name="connsiteY108" fmla="*/ 4640943 h 6161315"/>
                <a:gd name="connsiteX109" fmla="*/ 1587500 w 5736771"/>
                <a:gd name="connsiteY109" fmla="*/ 4630058 h 6161315"/>
                <a:gd name="connsiteX110" fmla="*/ 1348014 w 5736771"/>
                <a:gd name="connsiteY110" fmla="*/ 4553858 h 6161315"/>
                <a:gd name="connsiteX111" fmla="*/ 1184728 w 5736771"/>
                <a:gd name="connsiteY111" fmla="*/ 4488543 h 6161315"/>
                <a:gd name="connsiteX112" fmla="*/ 1032328 w 5736771"/>
                <a:gd name="connsiteY112" fmla="*/ 4423229 h 6161315"/>
                <a:gd name="connsiteX113" fmla="*/ 988786 w 5736771"/>
                <a:gd name="connsiteY113" fmla="*/ 4401458 h 6161315"/>
                <a:gd name="connsiteX114" fmla="*/ 1064986 w 5736771"/>
                <a:gd name="connsiteY114" fmla="*/ 4347029 h 6161315"/>
                <a:gd name="connsiteX115" fmla="*/ 1021443 w 5736771"/>
                <a:gd name="connsiteY115" fmla="*/ 4314372 h 6161315"/>
                <a:gd name="connsiteX116" fmla="*/ 1173843 w 5736771"/>
                <a:gd name="connsiteY116" fmla="*/ 4205515 h 6161315"/>
                <a:gd name="connsiteX117" fmla="*/ 1315357 w 5736771"/>
                <a:gd name="connsiteY117" fmla="*/ 4074886 h 6161315"/>
                <a:gd name="connsiteX118" fmla="*/ 1543957 w 5736771"/>
                <a:gd name="connsiteY118" fmla="*/ 3824515 h 6161315"/>
                <a:gd name="connsiteX119" fmla="*/ 2001157 w 5736771"/>
                <a:gd name="connsiteY119" fmla="*/ 3312886 h 6161315"/>
                <a:gd name="connsiteX120" fmla="*/ 2262414 w 5736771"/>
                <a:gd name="connsiteY120" fmla="*/ 3084286 h 6161315"/>
                <a:gd name="connsiteX121" fmla="*/ 2360386 w 5736771"/>
                <a:gd name="connsiteY121" fmla="*/ 2997200 h 6161315"/>
                <a:gd name="connsiteX122" fmla="*/ 2305957 w 5736771"/>
                <a:gd name="connsiteY122" fmla="*/ 2953658 h 6161315"/>
                <a:gd name="connsiteX123" fmla="*/ 2436586 w 5736771"/>
                <a:gd name="connsiteY123" fmla="*/ 2648858 h 6161315"/>
                <a:gd name="connsiteX124" fmla="*/ 2480128 w 5736771"/>
                <a:gd name="connsiteY124" fmla="*/ 2583543 h 6161315"/>
                <a:gd name="connsiteX125" fmla="*/ 2403928 w 5736771"/>
                <a:gd name="connsiteY125" fmla="*/ 2409372 h 6161315"/>
                <a:gd name="connsiteX126" fmla="*/ 2327728 w 5736771"/>
                <a:gd name="connsiteY126" fmla="*/ 2235200 h 6161315"/>
                <a:gd name="connsiteX127" fmla="*/ 2273300 w 5736771"/>
                <a:gd name="connsiteY127" fmla="*/ 2278743 h 6161315"/>
                <a:gd name="connsiteX128" fmla="*/ 2175328 w 5736771"/>
                <a:gd name="connsiteY128" fmla="*/ 2529115 h 6161315"/>
                <a:gd name="connsiteX129" fmla="*/ 1946728 w 5736771"/>
                <a:gd name="connsiteY129" fmla="*/ 2844800 h 6161315"/>
                <a:gd name="connsiteX130" fmla="*/ 1729014 w 5736771"/>
                <a:gd name="connsiteY130" fmla="*/ 3040743 h 6161315"/>
                <a:gd name="connsiteX131" fmla="*/ 1543957 w 5736771"/>
                <a:gd name="connsiteY131" fmla="*/ 3127829 h 6161315"/>
                <a:gd name="connsiteX132" fmla="*/ 1478643 w 5736771"/>
                <a:gd name="connsiteY132" fmla="*/ 3214915 h 6161315"/>
                <a:gd name="connsiteX133" fmla="*/ 1467757 w 5736771"/>
                <a:gd name="connsiteY133" fmla="*/ 3280229 h 6161315"/>
                <a:gd name="connsiteX134" fmla="*/ 1445986 w 5736771"/>
                <a:gd name="connsiteY134" fmla="*/ 3312886 h 6161315"/>
                <a:gd name="connsiteX135" fmla="*/ 1456871 w 5736771"/>
                <a:gd name="connsiteY135" fmla="*/ 3367315 h 6161315"/>
                <a:gd name="connsiteX136" fmla="*/ 1391557 w 5736771"/>
                <a:gd name="connsiteY136" fmla="*/ 3454400 h 6161315"/>
                <a:gd name="connsiteX137" fmla="*/ 1315357 w 5736771"/>
                <a:gd name="connsiteY137" fmla="*/ 3563258 h 6161315"/>
                <a:gd name="connsiteX138" fmla="*/ 1097643 w 5736771"/>
                <a:gd name="connsiteY138" fmla="*/ 3595915 h 6161315"/>
                <a:gd name="connsiteX139" fmla="*/ 977900 w 5736771"/>
                <a:gd name="connsiteY139" fmla="*/ 3617686 h 6161315"/>
                <a:gd name="connsiteX140" fmla="*/ 869043 w 5736771"/>
                <a:gd name="connsiteY140" fmla="*/ 3628572 h 6161315"/>
                <a:gd name="connsiteX141" fmla="*/ 814614 w 5736771"/>
                <a:gd name="connsiteY141" fmla="*/ 3683000 h 6161315"/>
                <a:gd name="connsiteX142" fmla="*/ 771071 w 5736771"/>
                <a:gd name="connsiteY142" fmla="*/ 3770086 h 6161315"/>
                <a:gd name="connsiteX143" fmla="*/ 683986 w 5736771"/>
                <a:gd name="connsiteY143" fmla="*/ 4020458 h 6161315"/>
                <a:gd name="connsiteX144" fmla="*/ 466271 w 5736771"/>
                <a:gd name="connsiteY144" fmla="*/ 4662715 h 6161315"/>
                <a:gd name="connsiteX145" fmla="*/ 324757 w 5736771"/>
                <a:gd name="connsiteY145" fmla="*/ 5021943 h 6161315"/>
                <a:gd name="connsiteX146" fmla="*/ 215900 w 5736771"/>
                <a:gd name="connsiteY146" fmla="*/ 5468258 h 6161315"/>
                <a:gd name="connsiteX147" fmla="*/ 107043 w 5736771"/>
                <a:gd name="connsiteY147" fmla="*/ 6034315 h 6161315"/>
                <a:gd name="connsiteX148" fmla="*/ 63500 w 5736771"/>
                <a:gd name="connsiteY148" fmla="*/ 6077858 h 6161315"/>
                <a:gd name="connsiteX149" fmla="*/ 9071 w 5736771"/>
                <a:gd name="connsiteY149" fmla="*/ 6001658 h 6161315"/>
                <a:gd name="connsiteX150" fmla="*/ 30843 w 5736771"/>
                <a:gd name="connsiteY150" fmla="*/ 5816600 h 6161315"/>
                <a:gd name="connsiteX151" fmla="*/ 194128 w 5736771"/>
                <a:gd name="connsiteY151" fmla="*/ 5087258 h 6161315"/>
                <a:gd name="connsiteX152" fmla="*/ 400957 w 5736771"/>
                <a:gd name="connsiteY152" fmla="*/ 4412343 h 6161315"/>
                <a:gd name="connsiteX153" fmla="*/ 586014 w 5736771"/>
                <a:gd name="connsiteY153" fmla="*/ 3889829 h 6161315"/>
                <a:gd name="connsiteX154" fmla="*/ 673100 w 5736771"/>
                <a:gd name="connsiteY154" fmla="*/ 3650343 h 6161315"/>
                <a:gd name="connsiteX155" fmla="*/ 651328 w 5736771"/>
                <a:gd name="connsiteY155" fmla="*/ 3563258 h 6161315"/>
                <a:gd name="connsiteX156" fmla="*/ 542471 w 5736771"/>
                <a:gd name="connsiteY156" fmla="*/ 3487058 h 6161315"/>
                <a:gd name="connsiteX157" fmla="*/ 433614 w 5736771"/>
                <a:gd name="connsiteY157" fmla="*/ 3443515 h 6161315"/>
                <a:gd name="connsiteX158" fmla="*/ 390071 w 5736771"/>
                <a:gd name="connsiteY158" fmla="*/ 3378200 h 6161315"/>
                <a:gd name="connsiteX159" fmla="*/ 411843 w 5736771"/>
                <a:gd name="connsiteY159" fmla="*/ 3236686 h 6161315"/>
                <a:gd name="connsiteX160" fmla="*/ 466271 w 5736771"/>
                <a:gd name="connsiteY160" fmla="*/ 3204029 h 6161315"/>
                <a:gd name="connsiteX161" fmla="*/ 455386 w 5736771"/>
                <a:gd name="connsiteY161" fmla="*/ 3171372 h 6161315"/>
                <a:gd name="connsiteX162" fmla="*/ 607786 w 5736771"/>
                <a:gd name="connsiteY162" fmla="*/ 3084286 h 6161315"/>
                <a:gd name="connsiteX163" fmla="*/ 727528 w 5736771"/>
                <a:gd name="connsiteY163" fmla="*/ 3062515 h 6161315"/>
                <a:gd name="connsiteX164" fmla="*/ 760186 w 5736771"/>
                <a:gd name="connsiteY164" fmla="*/ 2910115 h 6161315"/>
                <a:gd name="connsiteX165" fmla="*/ 869043 w 5736771"/>
                <a:gd name="connsiteY165" fmla="*/ 2714172 h 6161315"/>
                <a:gd name="connsiteX166" fmla="*/ 1119414 w 5736771"/>
                <a:gd name="connsiteY166" fmla="*/ 2627086 h 6161315"/>
                <a:gd name="connsiteX167" fmla="*/ 1282700 w 5736771"/>
                <a:gd name="connsiteY167" fmla="*/ 2354943 h 6161315"/>
                <a:gd name="connsiteX168" fmla="*/ 1652814 w 5736771"/>
                <a:gd name="connsiteY168" fmla="*/ 1799772 h 6161315"/>
                <a:gd name="connsiteX169" fmla="*/ 1968500 w 5736771"/>
                <a:gd name="connsiteY169" fmla="*/ 1451429 h 6161315"/>
                <a:gd name="connsiteX170" fmla="*/ 2251528 w 5736771"/>
                <a:gd name="connsiteY170" fmla="*/ 1288143 h 6161315"/>
                <a:gd name="connsiteX171" fmla="*/ 2425700 w 5736771"/>
                <a:gd name="connsiteY171" fmla="*/ 1255486 h 6161315"/>
                <a:gd name="connsiteX172" fmla="*/ 2534557 w 5736771"/>
                <a:gd name="connsiteY172" fmla="*/ 1190172 h 6161315"/>
                <a:gd name="connsiteX173" fmla="*/ 2665186 w 5736771"/>
                <a:gd name="connsiteY173" fmla="*/ 1179286 h 6161315"/>
                <a:gd name="connsiteX174" fmla="*/ 2806700 w 5736771"/>
                <a:gd name="connsiteY174" fmla="*/ 1103086 h 6161315"/>
                <a:gd name="connsiteX175" fmla="*/ 2872014 w 5736771"/>
                <a:gd name="connsiteY175" fmla="*/ 1037772 h 6161315"/>
                <a:gd name="connsiteX176" fmla="*/ 2850243 w 5736771"/>
                <a:gd name="connsiteY176" fmla="*/ 983343 h 6161315"/>
                <a:gd name="connsiteX177" fmla="*/ 2882900 w 5736771"/>
                <a:gd name="connsiteY177" fmla="*/ 928915 h 6161315"/>
                <a:gd name="connsiteX178" fmla="*/ 2861128 w 5736771"/>
                <a:gd name="connsiteY178" fmla="*/ 874486 h 6161315"/>
                <a:gd name="connsiteX179" fmla="*/ 2904671 w 5736771"/>
                <a:gd name="connsiteY179" fmla="*/ 841829 h 6161315"/>
                <a:gd name="connsiteX180" fmla="*/ 2872014 w 5736771"/>
                <a:gd name="connsiteY180" fmla="*/ 765629 h 6161315"/>
                <a:gd name="connsiteX181" fmla="*/ 2882900 w 5736771"/>
                <a:gd name="connsiteY181" fmla="*/ 743858 h 6161315"/>
                <a:gd name="connsiteX182" fmla="*/ 2839357 w 5736771"/>
                <a:gd name="connsiteY182" fmla="*/ 689429 h 6161315"/>
                <a:gd name="connsiteX183" fmla="*/ 2828471 w 5736771"/>
                <a:gd name="connsiteY183" fmla="*/ 645886 h 6161315"/>
                <a:gd name="connsiteX184" fmla="*/ 2665186 w 5736771"/>
                <a:gd name="connsiteY184" fmla="*/ 602343 h 6161315"/>
                <a:gd name="connsiteX185" fmla="*/ 2414814 w 5736771"/>
                <a:gd name="connsiteY185" fmla="*/ 526143 h 6161315"/>
                <a:gd name="connsiteX186" fmla="*/ 2273300 w 5736771"/>
                <a:gd name="connsiteY186" fmla="*/ 428172 h 6161315"/>
                <a:gd name="connsiteX187" fmla="*/ 2458357 w 5736771"/>
                <a:gd name="connsiteY187" fmla="*/ 308429 h 6161315"/>
                <a:gd name="connsiteX188" fmla="*/ 3372757 w 5736771"/>
                <a:gd name="connsiteY188" fmla="*/ 68943 h 6161315"/>
                <a:gd name="connsiteX189" fmla="*/ 3971471 w 5736771"/>
                <a:gd name="connsiteY189" fmla="*/ 3629 h 6161315"/>
                <a:gd name="connsiteX190" fmla="*/ 4319814 w 5736771"/>
                <a:gd name="connsiteY190" fmla="*/ 90715 h 6161315"/>
                <a:gd name="connsiteX191" fmla="*/ 4733471 w 5736771"/>
                <a:gd name="connsiteY191" fmla="*/ 319315 h 6161315"/>
                <a:gd name="connsiteX192" fmla="*/ 4907643 w 5736771"/>
                <a:gd name="connsiteY192" fmla="*/ 439058 h 6161315"/>
                <a:gd name="connsiteX193" fmla="*/ 5005614 w 5736771"/>
                <a:gd name="connsiteY193" fmla="*/ 504372 h 6161315"/>
                <a:gd name="connsiteX194" fmla="*/ 4951186 w 5736771"/>
                <a:gd name="connsiteY194" fmla="*/ 613229 h 6161315"/>
                <a:gd name="connsiteX195" fmla="*/ 4646386 w 5736771"/>
                <a:gd name="connsiteY195" fmla="*/ 678543 h 6161315"/>
                <a:gd name="connsiteX196" fmla="*/ 4385128 w 5736771"/>
                <a:gd name="connsiteY196" fmla="*/ 722086 h 6161315"/>
                <a:gd name="connsiteX197" fmla="*/ 4287157 w 5736771"/>
                <a:gd name="connsiteY197" fmla="*/ 722086 h 6161315"/>
                <a:gd name="connsiteX198" fmla="*/ 4145643 w 5736771"/>
                <a:gd name="connsiteY198" fmla="*/ 820058 h 6161315"/>
                <a:gd name="connsiteX199" fmla="*/ 4102100 w 5736771"/>
                <a:gd name="connsiteY199" fmla="*/ 896258 h 6161315"/>
                <a:gd name="connsiteX200" fmla="*/ 4004128 w 5736771"/>
                <a:gd name="connsiteY200" fmla="*/ 939800 h 6161315"/>
                <a:gd name="connsiteX201" fmla="*/ 4004128 w 5736771"/>
                <a:gd name="connsiteY201" fmla="*/ 1016000 h 6161315"/>
                <a:gd name="connsiteX202" fmla="*/ 4015014 w 5736771"/>
                <a:gd name="connsiteY202" fmla="*/ 1048658 h 6161315"/>
                <a:gd name="connsiteX203" fmla="*/ 4004128 w 5736771"/>
                <a:gd name="connsiteY203" fmla="*/ 1103086 h 6161315"/>
                <a:gd name="connsiteX204" fmla="*/ 4069443 w 5736771"/>
                <a:gd name="connsiteY204" fmla="*/ 1179286 h 6161315"/>
                <a:gd name="connsiteX205" fmla="*/ 4091214 w 5736771"/>
                <a:gd name="connsiteY205" fmla="*/ 1222829 h 6161315"/>
                <a:gd name="connsiteX206" fmla="*/ 4352471 w 5736771"/>
                <a:gd name="connsiteY206" fmla="*/ 1255486 h 6161315"/>
                <a:gd name="connsiteX207" fmla="*/ 4646386 w 5736771"/>
                <a:gd name="connsiteY207" fmla="*/ 1451429 h 6161315"/>
                <a:gd name="connsiteX208" fmla="*/ 5027386 w 5736771"/>
                <a:gd name="connsiteY208" fmla="*/ 1952172 h 6161315"/>
                <a:gd name="connsiteX209" fmla="*/ 5332186 w 5736771"/>
                <a:gd name="connsiteY209" fmla="*/ 2344058 h 6161315"/>
                <a:gd name="connsiteX210" fmla="*/ 5212443 w 5736771"/>
                <a:gd name="connsiteY210" fmla="*/ 2409372 h 6161315"/>
                <a:gd name="connsiteX211" fmla="*/ 5027386 w 5736771"/>
                <a:gd name="connsiteY211" fmla="*/ 2507343 h 6161315"/>
                <a:gd name="connsiteX212" fmla="*/ 5114471 w 5736771"/>
                <a:gd name="connsiteY212" fmla="*/ 2725058 h 6161315"/>
                <a:gd name="connsiteX213" fmla="*/ 5027386 w 5736771"/>
                <a:gd name="connsiteY213" fmla="*/ 2790372 h 6161315"/>
                <a:gd name="connsiteX214" fmla="*/ 4896757 w 5736771"/>
                <a:gd name="connsiteY214" fmla="*/ 2757715 h 6161315"/>
                <a:gd name="connsiteX215" fmla="*/ 4798786 w 5736771"/>
                <a:gd name="connsiteY215" fmla="*/ 2768600 h 6161315"/>
                <a:gd name="connsiteX216" fmla="*/ 4700814 w 5736771"/>
                <a:gd name="connsiteY216" fmla="*/ 2779486 h 6161315"/>
                <a:gd name="connsiteX217" fmla="*/ 4777014 w 5736771"/>
                <a:gd name="connsiteY217" fmla="*/ 2997200 h 61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</a:cxnLst>
              <a:rect l="l" t="t" r="r" b="b"/>
              <a:pathLst>
                <a:path w="5736771" h="6161315">
                  <a:moveTo>
                    <a:pt x="4417786" y="2300515"/>
                  </a:moveTo>
                  <a:cubicBezTo>
                    <a:pt x="4464050" y="2250622"/>
                    <a:pt x="4510314" y="2200729"/>
                    <a:pt x="4515757" y="2137229"/>
                  </a:cubicBezTo>
                  <a:cubicBezTo>
                    <a:pt x="4521200" y="2073729"/>
                    <a:pt x="4477657" y="1957615"/>
                    <a:pt x="4450443" y="1919515"/>
                  </a:cubicBezTo>
                  <a:cubicBezTo>
                    <a:pt x="4423229" y="1881415"/>
                    <a:pt x="4383314" y="1890486"/>
                    <a:pt x="4352471" y="1908629"/>
                  </a:cubicBezTo>
                  <a:cubicBezTo>
                    <a:pt x="4321628" y="1926772"/>
                    <a:pt x="4274457" y="2001158"/>
                    <a:pt x="4265386" y="2028372"/>
                  </a:cubicBezTo>
                  <a:cubicBezTo>
                    <a:pt x="4256315" y="2055586"/>
                    <a:pt x="4296229" y="2055586"/>
                    <a:pt x="4298043" y="2071915"/>
                  </a:cubicBezTo>
                  <a:cubicBezTo>
                    <a:pt x="4299857" y="2088244"/>
                    <a:pt x="4267200" y="2099129"/>
                    <a:pt x="4276271" y="2126343"/>
                  </a:cubicBezTo>
                  <a:cubicBezTo>
                    <a:pt x="4285342" y="2153557"/>
                    <a:pt x="4290785" y="2115457"/>
                    <a:pt x="4352471" y="2235200"/>
                  </a:cubicBezTo>
                  <a:cubicBezTo>
                    <a:pt x="4414157" y="2354943"/>
                    <a:pt x="4542972" y="2685143"/>
                    <a:pt x="4646386" y="2844800"/>
                  </a:cubicBezTo>
                  <a:cubicBezTo>
                    <a:pt x="4749800" y="3004457"/>
                    <a:pt x="4885871" y="3087914"/>
                    <a:pt x="4972957" y="3193143"/>
                  </a:cubicBezTo>
                  <a:cubicBezTo>
                    <a:pt x="5060043" y="3298372"/>
                    <a:pt x="5128986" y="3423558"/>
                    <a:pt x="5168900" y="3476172"/>
                  </a:cubicBezTo>
                  <a:cubicBezTo>
                    <a:pt x="5208814" y="3528786"/>
                    <a:pt x="5194300" y="3479801"/>
                    <a:pt x="5212443" y="3508829"/>
                  </a:cubicBezTo>
                  <a:cubicBezTo>
                    <a:pt x="5230586" y="3537857"/>
                    <a:pt x="5255986" y="3623129"/>
                    <a:pt x="5277757" y="3650343"/>
                  </a:cubicBezTo>
                  <a:cubicBezTo>
                    <a:pt x="5299528" y="3677557"/>
                    <a:pt x="5310414" y="3635829"/>
                    <a:pt x="5343071" y="3672115"/>
                  </a:cubicBezTo>
                  <a:cubicBezTo>
                    <a:pt x="5375728" y="3708401"/>
                    <a:pt x="5473700" y="3868058"/>
                    <a:pt x="5473700" y="3868058"/>
                  </a:cubicBezTo>
                  <a:cubicBezTo>
                    <a:pt x="5502729" y="3911601"/>
                    <a:pt x="5479143" y="3893458"/>
                    <a:pt x="5517243" y="3933372"/>
                  </a:cubicBezTo>
                  <a:cubicBezTo>
                    <a:pt x="5555343" y="3973286"/>
                    <a:pt x="5673271" y="4069443"/>
                    <a:pt x="5702300" y="4107543"/>
                  </a:cubicBezTo>
                  <a:cubicBezTo>
                    <a:pt x="5731329" y="4145643"/>
                    <a:pt x="5687785" y="4138386"/>
                    <a:pt x="5691414" y="4161972"/>
                  </a:cubicBezTo>
                  <a:cubicBezTo>
                    <a:pt x="5695043" y="4185558"/>
                    <a:pt x="5736771" y="4230915"/>
                    <a:pt x="5724071" y="4249058"/>
                  </a:cubicBezTo>
                  <a:cubicBezTo>
                    <a:pt x="5711371" y="4267201"/>
                    <a:pt x="5620657" y="4256315"/>
                    <a:pt x="5615214" y="4270829"/>
                  </a:cubicBezTo>
                  <a:cubicBezTo>
                    <a:pt x="5609771" y="4285343"/>
                    <a:pt x="5722257" y="4303486"/>
                    <a:pt x="5691414" y="4336143"/>
                  </a:cubicBezTo>
                  <a:cubicBezTo>
                    <a:pt x="5660571" y="4368800"/>
                    <a:pt x="5499100" y="4428672"/>
                    <a:pt x="5430157" y="4466772"/>
                  </a:cubicBezTo>
                  <a:cubicBezTo>
                    <a:pt x="5361214" y="4504872"/>
                    <a:pt x="5352143" y="4537529"/>
                    <a:pt x="5277757" y="4564743"/>
                  </a:cubicBezTo>
                  <a:cubicBezTo>
                    <a:pt x="5203371" y="4591957"/>
                    <a:pt x="5056414" y="4620987"/>
                    <a:pt x="4983843" y="4630058"/>
                  </a:cubicBezTo>
                  <a:cubicBezTo>
                    <a:pt x="4911272" y="4639129"/>
                    <a:pt x="4871357" y="4615544"/>
                    <a:pt x="4842328" y="4619172"/>
                  </a:cubicBezTo>
                  <a:cubicBezTo>
                    <a:pt x="4813299" y="4622801"/>
                    <a:pt x="4862285" y="4642758"/>
                    <a:pt x="4809671" y="4651829"/>
                  </a:cubicBezTo>
                  <a:cubicBezTo>
                    <a:pt x="4757057" y="4660900"/>
                    <a:pt x="4613729" y="4671786"/>
                    <a:pt x="4526643" y="4673600"/>
                  </a:cubicBezTo>
                  <a:cubicBezTo>
                    <a:pt x="4439557" y="4675414"/>
                    <a:pt x="4334328" y="4635501"/>
                    <a:pt x="4287157" y="4662715"/>
                  </a:cubicBezTo>
                  <a:cubicBezTo>
                    <a:pt x="4239986" y="4689929"/>
                    <a:pt x="4239986" y="4809672"/>
                    <a:pt x="4243614" y="4836886"/>
                  </a:cubicBezTo>
                  <a:cubicBezTo>
                    <a:pt x="4247242" y="4864100"/>
                    <a:pt x="4305299" y="4811486"/>
                    <a:pt x="4308928" y="4826000"/>
                  </a:cubicBezTo>
                  <a:cubicBezTo>
                    <a:pt x="4312557" y="4840514"/>
                    <a:pt x="4281714" y="4887686"/>
                    <a:pt x="4265386" y="4923972"/>
                  </a:cubicBezTo>
                  <a:cubicBezTo>
                    <a:pt x="4249058" y="4960258"/>
                    <a:pt x="4223657" y="5020129"/>
                    <a:pt x="4210957" y="5043715"/>
                  </a:cubicBezTo>
                  <a:cubicBezTo>
                    <a:pt x="4198257" y="5067301"/>
                    <a:pt x="4194629" y="5049158"/>
                    <a:pt x="4189186" y="5065486"/>
                  </a:cubicBezTo>
                  <a:cubicBezTo>
                    <a:pt x="4183743" y="5081814"/>
                    <a:pt x="4187372" y="5116286"/>
                    <a:pt x="4178300" y="5141686"/>
                  </a:cubicBezTo>
                  <a:cubicBezTo>
                    <a:pt x="4169228" y="5167086"/>
                    <a:pt x="4147457" y="5185229"/>
                    <a:pt x="4134757" y="5217886"/>
                  </a:cubicBezTo>
                  <a:cubicBezTo>
                    <a:pt x="4122057" y="5250543"/>
                    <a:pt x="4105728" y="5301343"/>
                    <a:pt x="4102100" y="5337629"/>
                  </a:cubicBezTo>
                  <a:cubicBezTo>
                    <a:pt x="4098472" y="5373915"/>
                    <a:pt x="4127500" y="5410200"/>
                    <a:pt x="4112986" y="5435600"/>
                  </a:cubicBezTo>
                  <a:cubicBezTo>
                    <a:pt x="4098472" y="5461000"/>
                    <a:pt x="4020457" y="5471886"/>
                    <a:pt x="4015014" y="5490029"/>
                  </a:cubicBezTo>
                  <a:cubicBezTo>
                    <a:pt x="4009571" y="5508172"/>
                    <a:pt x="4067628" y="5517244"/>
                    <a:pt x="4080328" y="5544458"/>
                  </a:cubicBezTo>
                  <a:cubicBezTo>
                    <a:pt x="4093028" y="5571672"/>
                    <a:pt x="4096657" y="5631544"/>
                    <a:pt x="4091214" y="5653315"/>
                  </a:cubicBezTo>
                  <a:cubicBezTo>
                    <a:pt x="4085771" y="5675086"/>
                    <a:pt x="4042228" y="5649686"/>
                    <a:pt x="4047671" y="5675086"/>
                  </a:cubicBezTo>
                  <a:cubicBezTo>
                    <a:pt x="4053114" y="5700486"/>
                    <a:pt x="4103914" y="5771244"/>
                    <a:pt x="4123871" y="5805715"/>
                  </a:cubicBezTo>
                  <a:cubicBezTo>
                    <a:pt x="4143828" y="5840186"/>
                    <a:pt x="4131128" y="5836558"/>
                    <a:pt x="4167414" y="5881915"/>
                  </a:cubicBezTo>
                  <a:cubicBezTo>
                    <a:pt x="4203700" y="5927272"/>
                    <a:pt x="4327072" y="6036130"/>
                    <a:pt x="4341586" y="6077858"/>
                  </a:cubicBezTo>
                  <a:cubicBezTo>
                    <a:pt x="4356100" y="6119586"/>
                    <a:pt x="4357914" y="6119586"/>
                    <a:pt x="4254500" y="6132286"/>
                  </a:cubicBezTo>
                  <a:cubicBezTo>
                    <a:pt x="4151086" y="6144986"/>
                    <a:pt x="3824514" y="6161315"/>
                    <a:pt x="3721100" y="6154058"/>
                  </a:cubicBezTo>
                  <a:cubicBezTo>
                    <a:pt x="3617686" y="6146801"/>
                    <a:pt x="3637643" y="6106886"/>
                    <a:pt x="3634014" y="6088743"/>
                  </a:cubicBezTo>
                  <a:cubicBezTo>
                    <a:pt x="3630385" y="6070600"/>
                    <a:pt x="3713842" y="6065157"/>
                    <a:pt x="3699328" y="6045200"/>
                  </a:cubicBezTo>
                  <a:cubicBezTo>
                    <a:pt x="3684814" y="6025243"/>
                    <a:pt x="3568699" y="6001657"/>
                    <a:pt x="3546928" y="5969000"/>
                  </a:cubicBezTo>
                  <a:cubicBezTo>
                    <a:pt x="3525157" y="5936343"/>
                    <a:pt x="3570514" y="5878286"/>
                    <a:pt x="3568700" y="5849258"/>
                  </a:cubicBezTo>
                  <a:cubicBezTo>
                    <a:pt x="3566886" y="5820230"/>
                    <a:pt x="3543300" y="5827486"/>
                    <a:pt x="3536043" y="5794829"/>
                  </a:cubicBezTo>
                  <a:cubicBezTo>
                    <a:pt x="3528786" y="5762172"/>
                    <a:pt x="3521529" y="5691415"/>
                    <a:pt x="3525157" y="5653315"/>
                  </a:cubicBezTo>
                  <a:cubicBezTo>
                    <a:pt x="3528786" y="5615215"/>
                    <a:pt x="3552371" y="5597072"/>
                    <a:pt x="3557814" y="5566229"/>
                  </a:cubicBezTo>
                  <a:cubicBezTo>
                    <a:pt x="3563257" y="5535386"/>
                    <a:pt x="3546928" y="5500915"/>
                    <a:pt x="3557814" y="5468258"/>
                  </a:cubicBezTo>
                  <a:cubicBezTo>
                    <a:pt x="3568700" y="5435601"/>
                    <a:pt x="3626757" y="5412015"/>
                    <a:pt x="3623128" y="5370286"/>
                  </a:cubicBezTo>
                  <a:cubicBezTo>
                    <a:pt x="3619499" y="5328557"/>
                    <a:pt x="3548743" y="5283200"/>
                    <a:pt x="3536043" y="5217886"/>
                  </a:cubicBezTo>
                  <a:cubicBezTo>
                    <a:pt x="3523343" y="5152572"/>
                    <a:pt x="3552371" y="5025571"/>
                    <a:pt x="3546928" y="4978400"/>
                  </a:cubicBezTo>
                  <a:cubicBezTo>
                    <a:pt x="3541485" y="4931229"/>
                    <a:pt x="3517900" y="4938486"/>
                    <a:pt x="3503386" y="4934858"/>
                  </a:cubicBezTo>
                  <a:cubicBezTo>
                    <a:pt x="3488872" y="4931230"/>
                    <a:pt x="3461657" y="4963886"/>
                    <a:pt x="3459843" y="4956629"/>
                  </a:cubicBezTo>
                  <a:cubicBezTo>
                    <a:pt x="3458029" y="4949372"/>
                    <a:pt x="3487057" y="4914901"/>
                    <a:pt x="3492500" y="4891315"/>
                  </a:cubicBezTo>
                  <a:cubicBezTo>
                    <a:pt x="3497943" y="4867729"/>
                    <a:pt x="3470729" y="4824187"/>
                    <a:pt x="3492500" y="4815115"/>
                  </a:cubicBezTo>
                  <a:cubicBezTo>
                    <a:pt x="3514271" y="4806044"/>
                    <a:pt x="3599542" y="4856843"/>
                    <a:pt x="3623128" y="4836886"/>
                  </a:cubicBezTo>
                  <a:cubicBezTo>
                    <a:pt x="3646714" y="4816929"/>
                    <a:pt x="3648528" y="4715329"/>
                    <a:pt x="3634014" y="4695372"/>
                  </a:cubicBezTo>
                  <a:cubicBezTo>
                    <a:pt x="3619500" y="4675415"/>
                    <a:pt x="3588657" y="4709886"/>
                    <a:pt x="3536043" y="4717143"/>
                  </a:cubicBezTo>
                  <a:cubicBezTo>
                    <a:pt x="3483429" y="4724400"/>
                    <a:pt x="3385457" y="4737101"/>
                    <a:pt x="3318328" y="4738915"/>
                  </a:cubicBezTo>
                  <a:cubicBezTo>
                    <a:pt x="3251199" y="4740729"/>
                    <a:pt x="3169556" y="4738915"/>
                    <a:pt x="3133271" y="4728029"/>
                  </a:cubicBezTo>
                  <a:cubicBezTo>
                    <a:pt x="3096986" y="4717143"/>
                    <a:pt x="3104242" y="4693557"/>
                    <a:pt x="3100614" y="4673600"/>
                  </a:cubicBezTo>
                  <a:cubicBezTo>
                    <a:pt x="3096986" y="4653643"/>
                    <a:pt x="3140528" y="4620986"/>
                    <a:pt x="3111500" y="4608286"/>
                  </a:cubicBezTo>
                  <a:cubicBezTo>
                    <a:pt x="3082472" y="4595586"/>
                    <a:pt x="2984500" y="4604657"/>
                    <a:pt x="2926443" y="4597400"/>
                  </a:cubicBezTo>
                  <a:cubicBezTo>
                    <a:pt x="2868386" y="4590143"/>
                    <a:pt x="2795814" y="4553857"/>
                    <a:pt x="2763157" y="4564743"/>
                  </a:cubicBezTo>
                  <a:cubicBezTo>
                    <a:pt x="2730500" y="4575629"/>
                    <a:pt x="2770414" y="4642758"/>
                    <a:pt x="2730500" y="4662715"/>
                  </a:cubicBezTo>
                  <a:cubicBezTo>
                    <a:pt x="2690586" y="4682672"/>
                    <a:pt x="2579914" y="4679043"/>
                    <a:pt x="2523671" y="4684486"/>
                  </a:cubicBezTo>
                  <a:cubicBezTo>
                    <a:pt x="2467428" y="4689929"/>
                    <a:pt x="2431143" y="4655458"/>
                    <a:pt x="2393043" y="4695372"/>
                  </a:cubicBezTo>
                  <a:cubicBezTo>
                    <a:pt x="2354943" y="4735286"/>
                    <a:pt x="2315028" y="4880429"/>
                    <a:pt x="2295071" y="4923972"/>
                  </a:cubicBezTo>
                  <a:cubicBezTo>
                    <a:pt x="2275114" y="4967515"/>
                    <a:pt x="2266043" y="4943929"/>
                    <a:pt x="2273300" y="4956629"/>
                  </a:cubicBezTo>
                  <a:cubicBezTo>
                    <a:pt x="2280557" y="4969329"/>
                    <a:pt x="2351314" y="4983844"/>
                    <a:pt x="2338614" y="5000172"/>
                  </a:cubicBezTo>
                  <a:cubicBezTo>
                    <a:pt x="2325914" y="5016501"/>
                    <a:pt x="2233386" y="5025572"/>
                    <a:pt x="2197100" y="5054600"/>
                  </a:cubicBezTo>
                  <a:cubicBezTo>
                    <a:pt x="2160814" y="5083628"/>
                    <a:pt x="2159000" y="5134429"/>
                    <a:pt x="2120900" y="5174343"/>
                  </a:cubicBezTo>
                  <a:cubicBezTo>
                    <a:pt x="2082800" y="5214257"/>
                    <a:pt x="1992086" y="5257800"/>
                    <a:pt x="1968500" y="5294086"/>
                  </a:cubicBezTo>
                  <a:cubicBezTo>
                    <a:pt x="1944914" y="5330372"/>
                    <a:pt x="1999343" y="5355772"/>
                    <a:pt x="1979386" y="5392058"/>
                  </a:cubicBezTo>
                  <a:cubicBezTo>
                    <a:pt x="1959429" y="5428344"/>
                    <a:pt x="1877786" y="5464629"/>
                    <a:pt x="1848757" y="5511800"/>
                  </a:cubicBezTo>
                  <a:cubicBezTo>
                    <a:pt x="1819728" y="5558971"/>
                    <a:pt x="1807028" y="5636986"/>
                    <a:pt x="1805214" y="5675086"/>
                  </a:cubicBezTo>
                  <a:cubicBezTo>
                    <a:pt x="1803400" y="5713186"/>
                    <a:pt x="1837871" y="5720443"/>
                    <a:pt x="1837871" y="5740400"/>
                  </a:cubicBezTo>
                  <a:cubicBezTo>
                    <a:pt x="1837871" y="5760357"/>
                    <a:pt x="1799771" y="5776686"/>
                    <a:pt x="1805214" y="5794829"/>
                  </a:cubicBezTo>
                  <a:cubicBezTo>
                    <a:pt x="1810657" y="5812972"/>
                    <a:pt x="1863271" y="5825672"/>
                    <a:pt x="1870528" y="5849258"/>
                  </a:cubicBezTo>
                  <a:cubicBezTo>
                    <a:pt x="1877785" y="5872844"/>
                    <a:pt x="1885043" y="5910943"/>
                    <a:pt x="1848757" y="5936343"/>
                  </a:cubicBezTo>
                  <a:cubicBezTo>
                    <a:pt x="1812471" y="5961743"/>
                    <a:pt x="1701800" y="5992586"/>
                    <a:pt x="1652814" y="6001658"/>
                  </a:cubicBezTo>
                  <a:cubicBezTo>
                    <a:pt x="1603828" y="6010730"/>
                    <a:pt x="1589314" y="5990772"/>
                    <a:pt x="1554843" y="5990772"/>
                  </a:cubicBezTo>
                  <a:cubicBezTo>
                    <a:pt x="1520372" y="5990772"/>
                    <a:pt x="1475015" y="5988958"/>
                    <a:pt x="1445986" y="6001658"/>
                  </a:cubicBezTo>
                  <a:cubicBezTo>
                    <a:pt x="1416957" y="6014358"/>
                    <a:pt x="1429657" y="6045201"/>
                    <a:pt x="1380671" y="6066972"/>
                  </a:cubicBezTo>
                  <a:cubicBezTo>
                    <a:pt x="1331685" y="6088743"/>
                    <a:pt x="1244600" y="6126843"/>
                    <a:pt x="1152071" y="6132286"/>
                  </a:cubicBezTo>
                  <a:cubicBezTo>
                    <a:pt x="1059543" y="6137729"/>
                    <a:pt x="910771" y="6112329"/>
                    <a:pt x="825500" y="6099629"/>
                  </a:cubicBezTo>
                  <a:cubicBezTo>
                    <a:pt x="740229" y="6086929"/>
                    <a:pt x="651329" y="6077858"/>
                    <a:pt x="640443" y="6056086"/>
                  </a:cubicBezTo>
                  <a:cubicBezTo>
                    <a:pt x="629557" y="6034315"/>
                    <a:pt x="711200" y="5999843"/>
                    <a:pt x="760186" y="5969000"/>
                  </a:cubicBezTo>
                  <a:cubicBezTo>
                    <a:pt x="809172" y="5938157"/>
                    <a:pt x="867229" y="5910943"/>
                    <a:pt x="934357" y="5871029"/>
                  </a:cubicBezTo>
                  <a:cubicBezTo>
                    <a:pt x="1001485" y="5831115"/>
                    <a:pt x="1108529" y="5767615"/>
                    <a:pt x="1162957" y="5729515"/>
                  </a:cubicBezTo>
                  <a:cubicBezTo>
                    <a:pt x="1217385" y="5691415"/>
                    <a:pt x="1231900" y="5669643"/>
                    <a:pt x="1260928" y="5642429"/>
                  </a:cubicBezTo>
                  <a:cubicBezTo>
                    <a:pt x="1289956" y="5615215"/>
                    <a:pt x="1322614" y="5593443"/>
                    <a:pt x="1337128" y="5566229"/>
                  </a:cubicBezTo>
                  <a:cubicBezTo>
                    <a:pt x="1351642" y="5539015"/>
                    <a:pt x="1338943" y="5502729"/>
                    <a:pt x="1348014" y="5479143"/>
                  </a:cubicBezTo>
                  <a:cubicBezTo>
                    <a:pt x="1357085" y="5455557"/>
                    <a:pt x="1378857" y="5457372"/>
                    <a:pt x="1391557" y="5424715"/>
                  </a:cubicBezTo>
                  <a:cubicBezTo>
                    <a:pt x="1404257" y="5392058"/>
                    <a:pt x="1407886" y="5319486"/>
                    <a:pt x="1424214" y="5283200"/>
                  </a:cubicBezTo>
                  <a:cubicBezTo>
                    <a:pt x="1440542" y="5246914"/>
                    <a:pt x="1473199" y="5241471"/>
                    <a:pt x="1489528" y="5207000"/>
                  </a:cubicBezTo>
                  <a:cubicBezTo>
                    <a:pt x="1505857" y="5172529"/>
                    <a:pt x="1509486" y="5121729"/>
                    <a:pt x="1522186" y="5076372"/>
                  </a:cubicBezTo>
                  <a:cubicBezTo>
                    <a:pt x="1534886" y="5031015"/>
                    <a:pt x="1556657" y="4978401"/>
                    <a:pt x="1565728" y="4934858"/>
                  </a:cubicBezTo>
                  <a:cubicBezTo>
                    <a:pt x="1574799" y="4891315"/>
                    <a:pt x="1571171" y="4849587"/>
                    <a:pt x="1576614" y="4815115"/>
                  </a:cubicBezTo>
                  <a:cubicBezTo>
                    <a:pt x="1582057" y="4780644"/>
                    <a:pt x="1576615" y="4742543"/>
                    <a:pt x="1598386" y="4728029"/>
                  </a:cubicBezTo>
                  <a:cubicBezTo>
                    <a:pt x="1620158" y="4713515"/>
                    <a:pt x="1681843" y="4740729"/>
                    <a:pt x="1707243" y="4728029"/>
                  </a:cubicBezTo>
                  <a:cubicBezTo>
                    <a:pt x="1732643" y="4715329"/>
                    <a:pt x="1752600" y="4666343"/>
                    <a:pt x="1750786" y="4651829"/>
                  </a:cubicBezTo>
                  <a:cubicBezTo>
                    <a:pt x="1748972" y="4637315"/>
                    <a:pt x="1723571" y="4644571"/>
                    <a:pt x="1696357" y="4640943"/>
                  </a:cubicBezTo>
                  <a:cubicBezTo>
                    <a:pt x="1669143" y="4637315"/>
                    <a:pt x="1645557" y="4644572"/>
                    <a:pt x="1587500" y="4630058"/>
                  </a:cubicBezTo>
                  <a:cubicBezTo>
                    <a:pt x="1529443" y="4615544"/>
                    <a:pt x="1415143" y="4577444"/>
                    <a:pt x="1348014" y="4553858"/>
                  </a:cubicBezTo>
                  <a:cubicBezTo>
                    <a:pt x="1280885" y="4530272"/>
                    <a:pt x="1237342" y="4510314"/>
                    <a:pt x="1184728" y="4488543"/>
                  </a:cubicBezTo>
                  <a:cubicBezTo>
                    <a:pt x="1132114" y="4466772"/>
                    <a:pt x="1064985" y="4437743"/>
                    <a:pt x="1032328" y="4423229"/>
                  </a:cubicBezTo>
                  <a:cubicBezTo>
                    <a:pt x="999671" y="4408715"/>
                    <a:pt x="983343" y="4414158"/>
                    <a:pt x="988786" y="4401458"/>
                  </a:cubicBezTo>
                  <a:cubicBezTo>
                    <a:pt x="994229" y="4388758"/>
                    <a:pt x="1059543" y="4361543"/>
                    <a:pt x="1064986" y="4347029"/>
                  </a:cubicBezTo>
                  <a:cubicBezTo>
                    <a:pt x="1070429" y="4332515"/>
                    <a:pt x="1003300" y="4337958"/>
                    <a:pt x="1021443" y="4314372"/>
                  </a:cubicBezTo>
                  <a:cubicBezTo>
                    <a:pt x="1039586" y="4290786"/>
                    <a:pt x="1124857" y="4245429"/>
                    <a:pt x="1173843" y="4205515"/>
                  </a:cubicBezTo>
                  <a:cubicBezTo>
                    <a:pt x="1222829" y="4165601"/>
                    <a:pt x="1253671" y="4138386"/>
                    <a:pt x="1315357" y="4074886"/>
                  </a:cubicBezTo>
                  <a:cubicBezTo>
                    <a:pt x="1377043" y="4011386"/>
                    <a:pt x="1543957" y="3824515"/>
                    <a:pt x="1543957" y="3824515"/>
                  </a:cubicBezTo>
                  <a:cubicBezTo>
                    <a:pt x="1658257" y="3697515"/>
                    <a:pt x="1881414" y="3436257"/>
                    <a:pt x="2001157" y="3312886"/>
                  </a:cubicBezTo>
                  <a:cubicBezTo>
                    <a:pt x="2120900" y="3189515"/>
                    <a:pt x="2202543" y="3136900"/>
                    <a:pt x="2262414" y="3084286"/>
                  </a:cubicBezTo>
                  <a:cubicBezTo>
                    <a:pt x="2322286" y="3031672"/>
                    <a:pt x="2353129" y="3018971"/>
                    <a:pt x="2360386" y="2997200"/>
                  </a:cubicBezTo>
                  <a:cubicBezTo>
                    <a:pt x="2367643" y="2975429"/>
                    <a:pt x="2293257" y="3011715"/>
                    <a:pt x="2305957" y="2953658"/>
                  </a:cubicBezTo>
                  <a:cubicBezTo>
                    <a:pt x="2318657" y="2895601"/>
                    <a:pt x="2407558" y="2710544"/>
                    <a:pt x="2436586" y="2648858"/>
                  </a:cubicBezTo>
                  <a:cubicBezTo>
                    <a:pt x="2465614" y="2587172"/>
                    <a:pt x="2485571" y="2623457"/>
                    <a:pt x="2480128" y="2583543"/>
                  </a:cubicBezTo>
                  <a:cubicBezTo>
                    <a:pt x="2474685" y="2543629"/>
                    <a:pt x="2403928" y="2409372"/>
                    <a:pt x="2403928" y="2409372"/>
                  </a:cubicBezTo>
                  <a:cubicBezTo>
                    <a:pt x="2378528" y="2351315"/>
                    <a:pt x="2349499" y="2256971"/>
                    <a:pt x="2327728" y="2235200"/>
                  </a:cubicBezTo>
                  <a:cubicBezTo>
                    <a:pt x="2305957" y="2213429"/>
                    <a:pt x="2298700" y="2229757"/>
                    <a:pt x="2273300" y="2278743"/>
                  </a:cubicBezTo>
                  <a:cubicBezTo>
                    <a:pt x="2247900" y="2327729"/>
                    <a:pt x="2229757" y="2434772"/>
                    <a:pt x="2175328" y="2529115"/>
                  </a:cubicBezTo>
                  <a:cubicBezTo>
                    <a:pt x="2120899" y="2623458"/>
                    <a:pt x="2021114" y="2759529"/>
                    <a:pt x="1946728" y="2844800"/>
                  </a:cubicBezTo>
                  <a:cubicBezTo>
                    <a:pt x="1872342" y="2930071"/>
                    <a:pt x="1796142" y="2993572"/>
                    <a:pt x="1729014" y="3040743"/>
                  </a:cubicBezTo>
                  <a:cubicBezTo>
                    <a:pt x="1661886" y="3087914"/>
                    <a:pt x="1585686" y="3098800"/>
                    <a:pt x="1543957" y="3127829"/>
                  </a:cubicBezTo>
                  <a:cubicBezTo>
                    <a:pt x="1502229" y="3156858"/>
                    <a:pt x="1491343" y="3189515"/>
                    <a:pt x="1478643" y="3214915"/>
                  </a:cubicBezTo>
                  <a:cubicBezTo>
                    <a:pt x="1465943" y="3240315"/>
                    <a:pt x="1473200" y="3263901"/>
                    <a:pt x="1467757" y="3280229"/>
                  </a:cubicBezTo>
                  <a:cubicBezTo>
                    <a:pt x="1462314" y="3296557"/>
                    <a:pt x="1447800" y="3298372"/>
                    <a:pt x="1445986" y="3312886"/>
                  </a:cubicBezTo>
                  <a:cubicBezTo>
                    <a:pt x="1444172" y="3327400"/>
                    <a:pt x="1465942" y="3343729"/>
                    <a:pt x="1456871" y="3367315"/>
                  </a:cubicBezTo>
                  <a:cubicBezTo>
                    <a:pt x="1447800" y="3390901"/>
                    <a:pt x="1415143" y="3421743"/>
                    <a:pt x="1391557" y="3454400"/>
                  </a:cubicBezTo>
                  <a:cubicBezTo>
                    <a:pt x="1367971" y="3487057"/>
                    <a:pt x="1364343" y="3539672"/>
                    <a:pt x="1315357" y="3563258"/>
                  </a:cubicBezTo>
                  <a:cubicBezTo>
                    <a:pt x="1266371" y="3586844"/>
                    <a:pt x="1153886" y="3586844"/>
                    <a:pt x="1097643" y="3595915"/>
                  </a:cubicBezTo>
                  <a:cubicBezTo>
                    <a:pt x="1041400" y="3604986"/>
                    <a:pt x="1016000" y="3612243"/>
                    <a:pt x="977900" y="3617686"/>
                  </a:cubicBezTo>
                  <a:cubicBezTo>
                    <a:pt x="939800" y="3623129"/>
                    <a:pt x="896257" y="3617686"/>
                    <a:pt x="869043" y="3628572"/>
                  </a:cubicBezTo>
                  <a:cubicBezTo>
                    <a:pt x="841829" y="3639458"/>
                    <a:pt x="830943" y="3659414"/>
                    <a:pt x="814614" y="3683000"/>
                  </a:cubicBezTo>
                  <a:cubicBezTo>
                    <a:pt x="798285" y="3706586"/>
                    <a:pt x="792842" y="3713843"/>
                    <a:pt x="771071" y="3770086"/>
                  </a:cubicBezTo>
                  <a:cubicBezTo>
                    <a:pt x="749300" y="3826329"/>
                    <a:pt x="734786" y="3871687"/>
                    <a:pt x="683986" y="4020458"/>
                  </a:cubicBezTo>
                  <a:cubicBezTo>
                    <a:pt x="633186" y="4169230"/>
                    <a:pt x="526142" y="4495801"/>
                    <a:pt x="466271" y="4662715"/>
                  </a:cubicBezTo>
                  <a:cubicBezTo>
                    <a:pt x="406400" y="4829629"/>
                    <a:pt x="366485" y="4887686"/>
                    <a:pt x="324757" y="5021943"/>
                  </a:cubicBezTo>
                  <a:cubicBezTo>
                    <a:pt x="283029" y="5156200"/>
                    <a:pt x="252186" y="5299529"/>
                    <a:pt x="215900" y="5468258"/>
                  </a:cubicBezTo>
                  <a:cubicBezTo>
                    <a:pt x="179614" y="5636987"/>
                    <a:pt x="132443" y="5932715"/>
                    <a:pt x="107043" y="6034315"/>
                  </a:cubicBezTo>
                  <a:cubicBezTo>
                    <a:pt x="81643" y="6135915"/>
                    <a:pt x="79829" y="6083301"/>
                    <a:pt x="63500" y="6077858"/>
                  </a:cubicBezTo>
                  <a:cubicBezTo>
                    <a:pt x="47171" y="6072415"/>
                    <a:pt x="14514" y="6045201"/>
                    <a:pt x="9071" y="6001658"/>
                  </a:cubicBezTo>
                  <a:cubicBezTo>
                    <a:pt x="3628" y="5958115"/>
                    <a:pt x="0" y="5969000"/>
                    <a:pt x="30843" y="5816600"/>
                  </a:cubicBezTo>
                  <a:cubicBezTo>
                    <a:pt x="61686" y="5664200"/>
                    <a:pt x="132442" y="5321301"/>
                    <a:pt x="194128" y="5087258"/>
                  </a:cubicBezTo>
                  <a:cubicBezTo>
                    <a:pt x="255814" y="4853215"/>
                    <a:pt x="335643" y="4611914"/>
                    <a:pt x="400957" y="4412343"/>
                  </a:cubicBezTo>
                  <a:cubicBezTo>
                    <a:pt x="466271" y="4212772"/>
                    <a:pt x="540657" y="4016829"/>
                    <a:pt x="586014" y="3889829"/>
                  </a:cubicBezTo>
                  <a:cubicBezTo>
                    <a:pt x="631371" y="3762829"/>
                    <a:pt x="662214" y="3704771"/>
                    <a:pt x="673100" y="3650343"/>
                  </a:cubicBezTo>
                  <a:cubicBezTo>
                    <a:pt x="683986" y="3595915"/>
                    <a:pt x="673100" y="3590472"/>
                    <a:pt x="651328" y="3563258"/>
                  </a:cubicBezTo>
                  <a:cubicBezTo>
                    <a:pt x="629557" y="3536044"/>
                    <a:pt x="578757" y="3507015"/>
                    <a:pt x="542471" y="3487058"/>
                  </a:cubicBezTo>
                  <a:cubicBezTo>
                    <a:pt x="506185" y="3467101"/>
                    <a:pt x="459014" y="3461658"/>
                    <a:pt x="433614" y="3443515"/>
                  </a:cubicBezTo>
                  <a:cubicBezTo>
                    <a:pt x="408214" y="3425372"/>
                    <a:pt x="393699" y="3412671"/>
                    <a:pt x="390071" y="3378200"/>
                  </a:cubicBezTo>
                  <a:cubicBezTo>
                    <a:pt x="386443" y="3343729"/>
                    <a:pt x="399143" y="3265714"/>
                    <a:pt x="411843" y="3236686"/>
                  </a:cubicBezTo>
                  <a:cubicBezTo>
                    <a:pt x="424543" y="3207658"/>
                    <a:pt x="459014" y="3214915"/>
                    <a:pt x="466271" y="3204029"/>
                  </a:cubicBezTo>
                  <a:cubicBezTo>
                    <a:pt x="473528" y="3193143"/>
                    <a:pt x="431800" y="3191329"/>
                    <a:pt x="455386" y="3171372"/>
                  </a:cubicBezTo>
                  <a:cubicBezTo>
                    <a:pt x="478972" y="3151415"/>
                    <a:pt x="562429" y="3102429"/>
                    <a:pt x="607786" y="3084286"/>
                  </a:cubicBezTo>
                  <a:cubicBezTo>
                    <a:pt x="653143" y="3066143"/>
                    <a:pt x="702128" y="3091543"/>
                    <a:pt x="727528" y="3062515"/>
                  </a:cubicBezTo>
                  <a:cubicBezTo>
                    <a:pt x="752928" y="3033487"/>
                    <a:pt x="736600" y="2968172"/>
                    <a:pt x="760186" y="2910115"/>
                  </a:cubicBezTo>
                  <a:cubicBezTo>
                    <a:pt x="783772" y="2852058"/>
                    <a:pt x="809172" y="2761344"/>
                    <a:pt x="869043" y="2714172"/>
                  </a:cubicBezTo>
                  <a:cubicBezTo>
                    <a:pt x="928914" y="2667001"/>
                    <a:pt x="1050471" y="2686958"/>
                    <a:pt x="1119414" y="2627086"/>
                  </a:cubicBezTo>
                  <a:cubicBezTo>
                    <a:pt x="1188357" y="2567215"/>
                    <a:pt x="1193800" y="2492829"/>
                    <a:pt x="1282700" y="2354943"/>
                  </a:cubicBezTo>
                  <a:cubicBezTo>
                    <a:pt x="1371600" y="2217057"/>
                    <a:pt x="1538514" y="1950358"/>
                    <a:pt x="1652814" y="1799772"/>
                  </a:cubicBezTo>
                  <a:cubicBezTo>
                    <a:pt x="1767114" y="1649186"/>
                    <a:pt x="1868714" y="1536701"/>
                    <a:pt x="1968500" y="1451429"/>
                  </a:cubicBezTo>
                  <a:cubicBezTo>
                    <a:pt x="2068286" y="1366158"/>
                    <a:pt x="2175328" y="1320800"/>
                    <a:pt x="2251528" y="1288143"/>
                  </a:cubicBezTo>
                  <a:cubicBezTo>
                    <a:pt x="2327728" y="1255486"/>
                    <a:pt x="2378529" y="1271815"/>
                    <a:pt x="2425700" y="1255486"/>
                  </a:cubicBezTo>
                  <a:cubicBezTo>
                    <a:pt x="2472872" y="1239158"/>
                    <a:pt x="2494643" y="1202872"/>
                    <a:pt x="2534557" y="1190172"/>
                  </a:cubicBezTo>
                  <a:cubicBezTo>
                    <a:pt x="2574471" y="1177472"/>
                    <a:pt x="2619829" y="1193800"/>
                    <a:pt x="2665186" y="1179286"/>
                  </a:cubicBezTo>
                  <a:cubicBezTo>
                    <a:pt x="2710543" y="1164772"/>
                    <a:pt x="2772229" y="1126672"/>
                    <a:pt x="2806700" y="1103086"/>
                  </a:cubicBezTo>
                  <a:cubicBezTo>
                    <a:pt x="2841171" y="1079500"/>
                    <a:pt x="2864757" y="1057729"/>
                    <a:pt x="2872014" y="1037772"/>
                  </a:cubicBezTo>
                  <a:cubicBezTo>
                    <a:pt x="2879271" y="1017815"/>
                    <a:pt x="2848429" y="1001486"/>
                    <a:pt x="2850243" y="983343"/>
                  </a:cubicBezTo>
                  <a:cubicBezTo>
                    <a:pt x="2852057" y="965200"/>
                    <a:pt x="2881086" y="947058"/>
                    <a:pt x="2882900" y="928915"/>
                  </a:cubicBezTo>
                  <a:cubicBezTo>
                    <a:pt x="2884714" y="910772"/>
                    <a:pt x="2857500" y="889000"/>
                    <a:pt x="2861128" y="874486"/>
                  </a:cubicBezTo>
                  <a:cubicBezTo>
                    <a:pt x="2864756" y="859972"/>
                    <a:pt x="2902857" y="859972"/>
                    <a:pt x="2904671" y="841829"/>
                  </a:cubicBezTo>
                  <a:cubicBezTo>
                    <a:pt x="2906485" y="823686"/>
                    <a:pt x="2875642" y="781957"/>
                    <a:pt x="2872014" y="765629"/>
                  </a:cubicBezTo>
                  <a:cubicBezTo>
                    <a:pt x="2868386" y="749301"/>
                    <a:pt x="2888343" y="756558"/>
                    <a:pt x="2882900" y="743858"/>
                  </a:cubicBezTo>
                  <a:cubicBezTo>
                    <a:pt x="2877457" y="731158"/>
                    <a:pt x="2848428" y="705758"/>
                    <a:pt x="2839357" y="689429"/>
                  </a:cubicBezTo>
                  <a:cubicBezTo>
                    <a:pt x="2830286" y="673100"/>
                    <a:pt x="2857499" y="660400"/>
                    <a:pt x="2828471" y="645886"/>
                  </a:cubicBezTo>
                  <a:cubicBezTo>
                    <a:pt x="2799443" y="631372"/>
                    <a:pt x="2734129" y="622300"/>
                    <a:pt x="2665186" y="602343"/>
                  </a:cubicBezTo>
                  <a:cubicBezTo>
                    <a:pt x="2596243" y="582386"/>
                    <a:pt x="2480128" y="555171"/>
                    <a:pt x="2414814" y="526143"/>
                  </a:cubicBezTo>
                  <a:cubicBezTo>
                    <a:pt x="2349500" y="497115"/>
                    <a:pt x="2266043" y="464458"/>
                    <a:pt x="2273300" y="428172"/>
                  </a:cubicBezTo>
                  <a:cubicBezTo>
                    <a:pt x="2280557" y="391886"/>
                    <a:pt x="2275114" y="368301"/>
                    <a:pt x="2458357" y="308429"/>
                  </a:cubicBezTo>
                  <a:cubicBezTo>
                    <a:pt x="2641600" y="248558"/>
                    <a:pt x="3120571" y="119743"/>
                    <a:pt x="3372757" y="68943"/>
                  </a:cubicBezTo>
                  <a:cubicBezTo>
                    <a:pt x="3624943" y="18143"/>
                    <a:pt x="3813628" y="0"/>
                    <a:pt x="3971471" y="3629"/>
                  </a:cubicBezTo>
                  <a:cubicBezTo>
                    <a:pt x="4129314" y="7258"/>
                    <a:pt x="4192814" y="38101"/>
                    <a:pt x="4319814" y="90715"/>
                  </a:cubicBezTo>
                  <a:cubicBezTo>
                    <a:pt x="4446814" y="143329"/>
                    <a:pt x="4635500" y="261258"/>
                    <a:pt x="4733471" y="319315"/>
                  </a:cubicBezTo>
                  <a:cubicBezTo>
                    <a:pt x="4831442" y="377372"/>
                    <a:pt x="4862286" y="408215"/>
                    <a:pt x="4907643" y="439058"/>
                  </a:cubicBezTo>
                  <a:cubicBezTo>
                    <a:pt x="4953000" y="469901"/>
                    <a:pt x="4998357" y="475344"/>
                    <a:pt x="5005614" y="504372"/>
                  </a:cubicBezTo>
                  <a:cubicBezTo>
                    <a:pt x="5012871" y="533400"/>
                    <a:pt x="5011057" y="584201"/>
                    <a:pt x="4951186" y="613229"/>
                  </a:cubicBezTo>
                  <a:cubicBezTo>
                    <a:pt x="4891315" y="642257"/>
                    <a:pt x="4740729" y="660400"/>
                    <a:pt x="4646386" y="678543"/>
                  </a:cubicBezTo>
                  <a:cubicBezTo>
                    <a:pt x="4552043" y="696686"/>
                    <a:pt x="4444999" y="714829"/>
                    <a:pt x="4385128" y="722086"/>
                  </a:cubicBezTo>
                  <a:cubicBezTo>
                    <a:pt x="4325257" y="729343"/>
                    <a:pt x="4327071" y="705757"/>
                    <a:pt x="4287157" y="722086"/>
                  </a:cubicBezTo>
                  <a:cubicBezTo>
                    <a:pt x="4247243" y="738415"/>
                    <a:pt x="4176486" y="791030"/>
                    <a:pt x="4145643" y="820058"/>
                  </a:cubicBezTo>
                  <a:cubicBezTo>
                    <a:pt x="4114800" y="849086"/>
                    <a:pt x="4125686" y="876301"/>
                    <a:pt x="4102100" y="896258"/>
                  </a:cubicBezTo>
                  <a:cubicBezTo>
                    <a:pt x="4078514" y="916215"/>
                    <a:pt x="4020457" y="919843"/>
                    <a:pt x="4004128" y="939800"/>
                  </a:cubicBezTo>
                  <a:cubicBezTo>
                    <a:pt x="3987799" y="959757"/>
                    <a:pt x="4002314" y="997857"/>
                    <a:pt x="4004128" y="1016000"/>
                  </a:cubicBezTo>
                  <a:cubicBezTo>
                    <a:pt x="4005942" y="1034143"/>
                    <a:pt x="4015014" y="1034144"/>
                    <a:pt x="4015014" y="1048658"/>
                  </a:cubicBezTo>
                  <a:cubicBezTo>
                    <a:pt x="4015014" y="1063172"/>
                    <a:pt x="3995057" y="1081315"/>
                    <a:pt x="4004128" y="1103086"/>
                  </a:cubicBezTo>
                  <a:cubicBezTo>
                    <a:pt x="4013200" y="1124857"/>
                    <a:pt x="4054929" y="1159329"/>
                    <a:pt x="4069443" y="1179286"/>
                  </a:cubicBezTo>
                  <a:cubicBezTo>
                    <a:pt x="4083957" y="1199243"/>
                    <a:pt x="4044043" y="1210129"/>
                    <a:pt x="4091214" y="1222829"/>
                  </a:cubicBezTo>
                  <a:cubicBezTo>
                    <a:pt x="4138385" y="1235529"/>
                    <a:pt x="4259942" y="1217386"/>
                    <a:pt x="4352471" y="1255486"/>
                  </a:cubicBezTo>
                  <a:cubicBezTo>
                    <a:pt x="4445000" y="1293586"/>
                    <a:pt x="4533900" y="1335315"/>
                    <a:pt x="4646386" y="1451429"/>
                  </a:cubicBezTo>
                  <a:cubicBezTo>
                    <a:pt x="4758872" y="1567543"/>
                    <a:pt x="4913086" y="1803401"/>
                    <a:pt x="5027386" y="1952172"/>
                  </a:cubicBezTo>
                  <a:cubicBezTo>
                    <a:pt x="5141686" y="2100943"/>
                    <a:pt x="5301343" y="2267858"/>
                    <a:pt x="5332186" y="2344058"/>
                  </a:cubicBezTo>
                  <a:cubicBezTo>
                    <a:pt x="5363029" y="2420258"/>
                    <a:pt x="5212443" y="2409372"/>
                    <a:pt x="5212443" y="2409372"/>
                  </a:cubicBezTo>
                  <a:cubicBezTo>
                    <a:pt x="5161643" y="2436586"/>
                    <a:pt x="5043715" y="2454729"/>
                    <a:pt x="5027386" y="2507343"/>
                  </a:cubicBezTo>
                  <a:cubicBezTo>
                    <a:pt x="5011057" y="2559957"/>
                    <a:pt x="5114471" y="2677887"/>
                    <a:pt x="5114471" y="2725058"/>
                  </a:cubicBezTo>
                  <a:cubicBezTo>
                    <a:pt x="5114471" y="2772229"/>
                    <a:pt x="5063672" y="2784929"/>
                    <a:pt x="5027386" y="2790372"/>
                  </a:cubicBezTo>
                  <a:cubicBezTo>
                    <a:pt x="4991100" y="2795815"/>
                    <a:pt x="4934857" y="2761344"/>
                    <a:pt x="4896757" y="2757715"/>
                  </a:cubicBezTo>
                  <a:cubicBezTo>
                    <a:pt x="4858657" y="2754086"/>
                    <a:pt x="4798786" y="2768600"/>
                    <a:pt x="4798786" y="2768600"/>
                  </a:cubicBezTo>
                  <a:cubicBezTo>
                    <a:pt x="4766129" y="2772228"/>
                    <a:pt x="4704443" y="2741386"/>
                    <a:pt x="4700814" y="2779486"/>
                  </a:cubicBezTo>
                  <a:cubicBezTo>
                    <a:pt x="4697185" y="2817586"/>
                    <a:pt x="4737099" y="2907393"/>
                    <a:pt x="4777014" y="2997200"/>
                  </a:cubicBezTo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54" name="Image 53" descr="kutya (5)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786182" y="3857628"/>
            <a:ext cx="1121571" cy="1395869"/>
          </a:xfrm>
          <a:prstGeom prst="rect">
            <a:avLst/>
          </a:prstGeom>
        </p:spPr>
      </p:pic>
      <p:grpSp>
        <p:nvGrpSpPr>
          <p:cNvPr id="55" name="Groupe 54"/>
          <p:cNvGrpSpPr/>
          <p:nvPr/>
        </p:nvGrpSpPr>
        <p:grpSpPr>
          <a:xfrm>
            <a:off x="3143240" y="3143248"/>
            <a:ext cx="1285884" cy="3111247"/>
            <a:chOff x="1643042" y="-214338"/>
            <a:chExt cx="3218542" cy="6754585"/>
          </a:xfrm>
        </p:grpSpPr>
        <p:pic>
          <p:nvPicPr>
            <p:cNvPr id="56" name="Image 55" descr="2132-8034-thickbox.jpg"/>
            <p:cNvPicPr>
              <a:picLocks noChangeAspect="1"/>
            </p:cNvPicPr>
            <p:nvPr/>
          </p:nvPicPr>
          <p:blipFill>
            <a:blip r:embed="rId17" cstate="print"/>
            <a:srcRect l="47244" t="40157" r="32283" b="54048"/>
            <a:stretch>
              <a:fillRect/>
            </a:stretch>
          </p:blipFill>
          <p:spPr>
            <a:xfrm>
              <a:off x="3000364" y="2496197"/>
              <a:ext cx="1403787" cy="432737"/>
            </a:xfrm>
            <a:prstGeom prst="rect">
              <a:avLst/>
            </a:prstGeom>
          </p:spPr>
        </p:pic>
        <p:sp>
          <p:nvSpPr>
            <p:cNvPr id="57" name="Forme libre 56"/>
            <p:cNvSpPr/>
            <p:nvPr/>
          </p:nvSpPr>
          <p:spPr>
            <a:xfrm>
              <a:off x="1643042" y="-214338"/>
              <a:ext cx="3218542" cy="6754585"/>
            </a:xfrm>
            <a:custGeom>
              <a:avLst/>
              <a:gdLst>
                <a:gd name="connsiteX0" fmla="*/ 2160813 w 3218542"/>
                <a:gd name="connsiteY0" fmla="*/ 2746828 h 6754585"/>
                <a:gd name="connsiteX1" fmla="*/ 2389413 w 3218542"/>
                <a:gd name="connsiteY1" fmla="*/ 2692400 h 6754585"/>
                <a:gd name="connsiteX2" fmla="*/ 2378528 w 3218542"/>
                <a:gd name="connsiteY2" fmla="*/ 2594428 h 6754585"/>
                <a:gd name="connsiteX3" fmla="*/ 2443842 w 3218542"/>
                <a:gd name="connsiteY3" fmla="*/ 2507343 h 6754585"/>
                <a:gd name="connsiteX4" fmla="*/ 2400299 w 3218542"/>
                <a:gd name="connsiteY4" fmla="*/ 2311400 h 6754585"/>
                <a:gd name="connsiteX5" fmla="*/ 2345870 w 3218542"/>
                <a:gd name="connsiteY5" fmla="*/ 2235200 h 6754585"/>
                <a:gd name="connsiteX6" fmla="*/ 2280556 w 3218542"/>
                <a:gd name="connsiteY6" fmla="*/ 2365828 h 6754585"/>
                <a:gd name="connsiteX7" fmla="*/ 2226128 w 3218542"/>
                <a:gd name="connsiteY7" fmla="*/ 2496457 h 6754585"/>
                <a:gd name="connsiteX8" fmla="*/ 2117270 w 3218542"/>
                <a:gd name="connsiteY8" fmla="*/ 2910114 h 6754585"/>
                <a:gd name="connsiteX9" fmla="*/ 2302328 w 3218542"/>
                <a:gd name="connsiteY9" fmla="*/ 3193143 h 6754585"/>
                <a:gd name="connsiteX10" fmla="*/ 2520042 w 3218542"/>
                <a:gd name="connsiteY10" fmla="*/ 3508828 h 6754585"/>
                <a:gd name="connsiteX11" fmla="*/ 2563585 w 3218542"/>
                <a:gd name="connsiteY11" fmla="*/ 3454400 h 6754585"/>
                <a:gd name="connsiteX12" fmla="*/ 2661556 w 3218542"/>
                <a:gd name="connsiteY12" fmla="*/ 3585028 h 6754585"/>
                <a:gd name="connsiteX13" fmla="*/ 2770413 w 3218542"/>
                <a:gd name="connsiteY13" fmla="*/ 3585028 h 6754585"/>
                <a:gd name="connsiteX14" fmla="*/ 2737756 w 3218542"/>
                <a:gd name="connsiteY14" fmla="*/ 3661228 h 6754585"/>
                <a:gd name="connsiteX15" fmla="*/ 2911928 w 3218542"/>
                <a:gd name="connsiteY15" fmla="*/ 3726543 h 6754585"/>
                <a:gd name="connsiteX16" fmla="*/ 2966356 w 3218542"/>
                <a:gd name="connsiteY16" fmla="*/ 3878943 h 6754585"/>
                <a:gd name="connsiteX17" fmla="*/ 3096985 w 3218542"/>
                <a:gd name="connsiteY17" fmla="*/ 3966028 h 6754585"/>
                <a:gd name="connsiteX18" fmla="*/ 3205842 w 3218542"/>
                <a:gd name="connsiteY18" fmla="*/ 4064000 h 6754585"/>
                <a:gd name="connsiteX19" fmla="*/ 3173185 w 3218542"/>
                <a:gd name="connsiteY19" fmla="*/ 4172857 h 6754585"/>
                <a:gd name="connsiteX20" fmla="*/ 2988128 w 3218542"/>
                <a:gd name="connsiteY20" fmla="*/ 4336143 h 6754585"/>
                <a:gd name="connsiteX21" fmla="*/ 2901042 w 3218542"/>
                <a:gd name="connsiteY21" fmla="*/ 4434114 h 6754585"/>
                <a:gd name="connsiteX22" fmla="*/ 2792185 w 3218542"/>
                <a:gd name="connsiteY22" fmla="*/ 4445000 h 6754585"/>
                <a:gd name="connsiteX23" fmla="*/ 2846613 w 3218542"/>
                <a:gd name="connsiteY23" fmla="*/ 4564743 h 6754585"/>
                <a:gd name="connsiteX24" fmla="*/ 2835728 w 3218542"/>
                <a:gd name="connsiteY24" fmla="*/ 4673600 h 6754585"/>
                <a:gd name="connsiteX25" fmla="*/ 2759528 w 3218542"/>
                <a:gd name="connsiteY25" fmla="*/ 4738914 h 6754585"/>
                <a:gd name="connsiteX26" fmla="*/ 2737756 w 3218542"/>
                <a:gd name="connsiteY26" fmla="*/ 4771571 h 6754585"/>
                <a:gd name="connsiteX27" fmla="*/ 2661556 w 3218542"/>
                <a:gd name="connsiteY27" fmla="*/ 4782457 h 6754585"/>
                <a:gd name="connsiteX28" fmla="*/ 2661556 w 3218542"/>
                <a:gd name="connsiteY28" fmla="*/ 4880428 h 6754585"/>
                <a:gd name="connsiteX29" fmla="*/ 2563585 w 3218542"/>
                <a:gd name="connsiteY29" fmla="*/ 4923971 h 6754585"/>
                <a:gd name="connsiteX30" fmla="*/ 2454728 w 3218542"/>
                <a:gd name="connsiteY30" fmla="*/ 4956628 h 6754585"/>
                <a:gd name="connsiteX31" fmla="*/ 2465613 w 3218542"/>
                <a:gd name="connsiteY31" fmla="*/ 5043714 h 6754585"/>
                <a:gd name="connsiteX32" fmla="*/ 2324099 w 3218542"/>
                <a:gd name="connsiteY32" fmla="*/ 5098143 h 6754585"/>
                <a:gd name="connsiteX33" fmla="*/ 2345870 w 3218542"/>
                <a:gd name="connsiteY33" fmla="*/ 5250543 h 6754585"/>
                <a:gd name="connsiteX34" fmla="*/ 2280556 w 3218542"/>
                <a:gd name="connsiteY34" fmla="*/ 5696857 h 6754585"/>
                <a:gd name="connsiteX35" fmla="*/ 2171699 w 3218542"/>
                <a:gd name="connsiteY35" fmla="*/ 6001657 h 6754585"/>
                <a:gd name="connsiteX36" fmla="*/ 2128156 w 3218542"/>
                <a:gd name="connsiteY36" fmla="*/ 6186714 h 6754585"/>
                <a:gd name="connsiteX37" fmla="*/ 2128156 w 3218542"/>
                <a:gd name="connsiteY37" fmla="*/ 6382657 h 6754585"/>
                <a:gd name="connsiteX38" fmla="*/ 2171699 w 3218542"/>
                <a:gd name="connsiteY38" fmla="*/ 6480628 h 6754585"/>
                <a:gd name="connsiteX39" fmla="*/ 2204356 w 3218542"/>
                <a:gd name="connsiteY39" fmla="*/ 6643914 h 6754585"/>
                <a:gd name="connsiteX40" fmla="*/ 2128156 w 3218542"/>
                <a:gd name="connsiteY40" fmla="*/ 6676571 h 6754585"/>
                <a:gd name="connsiteX41" fmla="*/ 2095499 w 3218542"/>
                <a:gd name="connsiteY41" fmla="*/ 6654800 h 6754585"/>
                <a:gd name="connsiteX42" fmla="*/ 2051956 w 3218542"/>
                <a:gd name="connsiteY42" fmla="*/ 6720114 h 6754585"/>
                <a:gd name="connsiteX43" fmla="*/ 1943099 w 3218542"/>
                <a:gd name="connsiteY43" fmla="*/ 6752771 h 6754585"/>
                <a:gd name="connsiteX44" fmla="*/ 1703613 w 3218542"/>
                <a:gd name="connsiteY44" fmla="*/ 6731000 h 6754585"/>
                <a:gd name="connsiteX45" fmla="*/ 1660070 w 3218542"/>
                <a:gd name="connsiteY45" fmla="*/ 6698343 h 6754585"/>
                <a:gd name="connsiteX46" fmla="*/ 1692728 w 3218542"/>
                <a:gd name="connsiteY46" fmla="*/ 6600371 h 6754585"/>
                <a:gd name="connsiteX47" fmla="*/ 1681842 w 3218542"/>
                <a:gd name="connsiteY47" fmla="*/ 6524171 h 6754585"/>
                <a:gd name="connsiteX48" fmla="*/ 1758042 w 3218542"/>
                <a:gd name="connsiteY48" fmla="*/ 6524171 h 6754585"/>
                <a:gd name="connsiteX49" fmla="*/ 1812470 w 3218542"/>
                <a:gd name="connsiteY49" fmla="*/ 6458857 h 6754585"/>
                <a:gd name="connsiteX50" fmla="*/ 1845128 w 3218542"/>
                <a:gd name="connsiteY50" fmla="*/ 6306457 h 6754585"/>
                <a:gd name="connsiteX51" fmla="*/ 1910442 w 3218542"/>
                <a:gd name="connsiteY51" fmla="*/ 6056086 h 6754585"/>
                <a:gd name="connsiteX52" fmla="*/ 1943099 w 3218542"/>
                <a:gd name="connsiteY52" fmla="*/ 5642428 h 6754585"/>
                <a:gd name="connsiteX53" fmla="*/ 1975756 w 3218542"/>
                <a:gd name="connsiteY53" fmla="*/ 5326743 h 6754585"/>
                <a:gd name="connsiteX54" fmla="*/ 1953985 w 3218542"/>
                <a:gd name="connsiteY54" fmla="*/ 5207000 h 6754585"/>
                <a:gd name="connsiteX55" fmla="*/ 1910442 w 3218542"/>
                <a:gd name="connsiteY55" fmla="*/ 5065486 h 6754585"/>
                <a:gd name="connsiteX56" fmla="*/ 1877785 w 3218542"/>
                <a:gd name="connsiteY56" fmla="*/ 5065486 h 6754585"/>
                <a:gd name="connsiteX57" fmla="*/ 1834242 w 3218542"/>
                <a:gd name="connsiteY57" fmla="*/ 5043714 h 6754585"/>
                <a:gd name="connsiteX58" fmla="*/ 1768928 w 3218542"/>
                <a:gd name="connsiteY58" fmla="*/ 5130800 h 6754585"/>
                <a:gd name="connsiteX59" fmla="*/ 1681842 w 3218542"/>
                <a:gd name="connsiteY59" fmla="*/ 5207000 h 6754585"/>
                <a:gd name="connsiteX60" fmla="*/ 1583870 w 3218542"/>
                <a:gd name="connsiteY60" fmla="*/ 5185228 h 6754585"/>
                <a:gd name="connsiteX61" fmla="*/ 1475013 w 3218542"/>
                <a:gd name="connsiteY61" fmla="*/ 5109028 h 6754585"/>
                <a:gd name="connsiteX62" fmla="*/ 1366156 w 3218542"/>
                <a:gd name="connsiteY62" fmla="*/ 5054600 h 6754585"/>
                <a:gd name="connsiteX63" fmla="*/ 1409699 w 3218542"/>
                <a:gd name="connsiteY63" fmla="*/ 4902200 h 6754585"/>
                <a:gd name="connsiteX64" fmla="*/ 1453242 w 3218542"/>
                <a:gd name="connsiteY64" fmla="*/ 4804228 h 6754585"/>
                <a:gd name="connsiteX65" fmla="*/ 1409699 w 3218542"/>
                <a:gd name="connsiteY65" fmla="*/ 4728028 h 6754585"/>
                <a:gd name="connsiteX66" fmla="*/ 1300842 w 3218542"/>
                <a:gd name="connsiteY66" fmla="*/ 4760686 h 6754585"/>
                <a:gd name="connsiteX67" fmla="*/ 1300842 w 3218542"/>
                <a:gd name="connsiteY67" fmla="*/ 4902200 h 6754585"/>
                <a:gd name="connsiteX68" fmla="*/ 1224642 w 3218542"/>
                <a:gd name="connsiteY68" fmla="*/ 4945743 h 6754585"/>
                <a:gd name="connsiteX69" fmla="*/ 1083128 w 3218542"/>
                <a:gd name="connsiteY69" fmla="*/ 4956628 h 6754585"/>
                <a:gd name="connsiteX70" fmla="*/ 963385 w 3218542"/>
                <a:gd name="connsiteY70" fmla="*/ 4923971 h 6754585"/>
                <a:gd name="connsiteX71" fmla="*/ 919842 w 3218542"/>
                <a:gd name="connsiteY71" fmla="*/ 4945743 h 6754585"/>
                <a:gd name="connsiteX72" fmla="*/ 941613 w 3218542"/>
                <a:gd name="connsiteY72" fmla="*/ 4989286 h 6754585"/>
                <a:gd name="connsiteX73" fmla="*/ 1017813 w 3218542"/>
                <a:gd name="connsiteY73" fmla="*/ 5119914 h 6754585"/>
                <a:gd name="connsiteX74" fmla="*/ 1072242 w 3218542"/>
                <a:gd name="connsiteY74" fmla="*/ 5435600 h 6754585"/>
                <a:gd name="connsiteX75" fmla="*/ 1104899 w 3218542"/>
                <a:gd name="connsiteY75" fmla="*/ 5816600 h 6754585"/>
                <a:gd name="connsiteX76" fmla="*/ 1126670 w 3218542"/>
                <a:gd name="connsiteY76" fmla="*/ 5979886 h 6754585"/>
                <a:gd name="connsiteX77" fmla="*/ 1170213 w 3218542"/>
                <a:gd name="connsiteY77" fmla="*/ 6099628 h 6754585"/>
                <a:gd name="connsiteX78" fmla="*/ 1257299 w 3218542"/>
                <a:gd name="connsiteY78" fmla="*/ 6154057 h 6754585"/>
                <a:gd name="connsiteX79" fmla="*/ 1344385 w 3218542"/>
                <a:gd name="connsiteY79" fmla="*/ 6295571 h 6754585"/>
                <a:gd name="connsiteX80" fmla="*/ 1257299 w 3218542"/>
                <a:gd name="connsiteY80" fmla="*/ 6393543 h 6754585"/>
                <a:gd name="connsiteX81" fmla="*/ 1137556 w 3218542"/>
                <a:gd name="connsiteY81" fmla="*/ 6480628 h 6754585"/>
                <a:gd name="connsiteX82" fmla="*/ 1083128 w 3218542"/>
                <a:gd name="connsiteY82" fmla="*/ 6458857 h 6754585"/>
                <a:gd name="connsiteX83" fmla="*/ 930728 w 3218542"/>
                <a:gd name="connsiteY83" fmla="*/ 6589486 h 6754585"/>
                <a:gd name="connsiteX84" fmla="*/ 745670 w 3218542"/>
                <a:gd name="connsiteY84" fmla="*/ 6709228 h 6754585"/>
                <a:gd name="connsiteX85" fmla="*/ 538842 w 3218542"/>
                <a:gd name="connsiteY85" fmla="*/ 6720114 h 6754585"/>
                <a:gd name="connsiteX86" fmla="*/ 440870 w 3218542"/>
                <a:gd name="connsiteY86" fmla="*/ 6698343 h 6754585"/>
                <a:gd name="connsiteX87" fmla="*/ 440870 w 3218542"/>
                <a:gd name="connsiteY87" fmla="*/ 6665686 h 6754585"/>
                <a:gd name="connsiteX88" fmla="*/ 571499 w 3218542"/>
                <a:gd name="connsiteY88" fmla="*/ 6545943 h 6754585"/>
                <a:gd name="connsiteX89" fmla="*/ 680356 w 3218542"/>
                <a:gd name="connsiteY89" fmla="*/ 6469743 h 6754585"/>
                <a:gd name="connsiteX90" fmla="*/ 767442 w 3218542"/>
                <a:gd name="connsiteY90" fmla="*/ 6241143 h 6754585"/>
                <a:gd name="connsiteX91" fmla="*/ 789213 w 3218542"/>
                <a:gd name="connsiteY91" fmla="*/ 5925457 h 6754585"/>
                <a:gd name="connsiteX92" fmla="*/ 702128 w 3218542"/>
                <a:gd name="connsiteY92" fmla="*/ 5544457 h 6754585"/>
                <a:gd name="connsiteX93" fmla="*/ 560613 w 3218542"/>
                <a:gd name="connsiteY93" fmla="*/ 5087257 h 6754585"/>
                <a:gd name="connsiteX94" fmla="*/ 473528 w 3218542"/>
                <a:gd name="connsiteY94" fmla="*/ 4913086 h 6754585"/>
                <a:gd name="connsiteX95" fmla="*/ 451756 w 3218542"/>
                <a:gd name="connsiteY95" fmla="*/ 4869543 h 6754585"/>
                <a:gd name="connsiteX96" fmla="*/ 440870 w 3218542"/>
                <a:gd name="connsiteY96" fmla="*/ 4793343 h 6754585"/>
                <a:gd name="connsiteX97" fmla="*/ 353785 w 3218542"/>
                <a:gd name="connsiteY97" fmla="*/ 4760686 h 6754585"/>
                <a:gd name="connsiteX98" fmla="*/ 234042 w 3218542"/>
                <a:gd name="connsiteY98" fmla="*/ 4673600 h 6754585"/>
                <a:gd name="connsiteX99" fmla="*/ 146956 w 3218542"/>
                <a:gd name="connsiteY99" fmla="*/ 4673600 h 6754585"/>
                <a:gd name="connsiteX100" fmla="*/ 114299 w 3218542"/>
                <a:gd name="connsiteY100" fmla="*/ 4630057 h 6754585"/>
                <a:gd name="connsiteX101" fmla="*/ 136070 w 3218542"/>
                <a:gd name="connsiteY101" fmla="*/ 4521200 h 6754585"/>
                <a:gd name="connsiteX102" fmla="*/ 223156 w 3218542"/>
                <a:gd name="connsiteY102" fmla="*/ 4445000 h 6754585"/>
                <a:gd name="connsiteX103" fmla="*/ 310242 w 3218542"/>
                <a:gd name="connsiteY103" fmla="*/ 4379686 h 6754585"/>
                <a:gd name="connsiteX104" fmla="*/ 408213 w 3218542"/>
                <a:gd name="connsiteY104" fmla="*/ 4325257 h 6754585"/>
                <a:gd name="connsiteX105" fmla="*/ 397328 w 3218542"/>
                <a:gd name="connsiteY105" fmla="*/ 4249057 h 6754585"/>
                <a:gd name="connsiteX106" fmla="*/ 299356 w 3218542"/>
                <a:gd name="connsiteY106" fmla="*/ 4303486 h 6754585"/>
                <a:gd name="connsiteX107" fmla="*/ 277585 w 3218542"/>
                <a:gd name="connsiteY107" fmla="*/ 4183743 h 6754585"/>
                <a:gd name="connsiteX108" fmla="*/ 375556 w 3218542"/>
                <a:gd name="connsiteY108" fmla="*/ 4085771 h 6754585"/>
                <a:gd name="connsiteX109" fmla="*/ 538842 w 3218542"/>
                <a:gd name="connsiteY109" fmla="*/ 4042228 h 6754585"/>
                <a:gd name="connsiteX110" fmla="*/ 517070 w 3218542"/>
                <a:gd name="connsiteY110" fmla="*/ 3998686 h 6754585"/>
                <a:gd name="connsiteX111" fmla="*/ 440870 w 3218542"/>
                <a:gd name="connsiteY111" fmla="*/ 3944257 h 6754585"/>
                <a:gd name="connsiteX112" fmla="*/ 440870 w 3218542"/>
                <a:gd name="connsiteY112" fmla="*/ 3900714 h 6754585"/>
                <a:gd name="connsiteX113" fmla="*/ 538842 w 3218542"/>
                <a:gd name="connsiteY113" fmla="*/ 3813628 h 6754585"/>
                <a:gd name="connsiteX114" fmla="*/ 734785 w 3218542"/>
                <a:gd name="connsiteY114" fmla="*/ 3628571 h 6754585"/>
                <a:gd name="connsiteX115" fmla="*/ 800099 w 3218542"/>
                <a:gd name="connsiteY115" fmla="*/ 3552371 h 6754585"/>
                <a:gd name="connsiteX116" fmla="*/ 810985 w 3218542"/>
                <a:gd name="connsiteY116" fmla="*/ 3443514 h 6754585"/>
                <a:gd name="connsiteX117" fmla="*/ 908956 w 3218542"/>
                <a:gd name="connsiteY117" fmla="*/ 3323771 h 6754585"/>
                <a:gd name="connsiteX118" fmla="*/ 1017813 w 3218542"/>
                <a:gd name="connsiteY118" fmla="*/ 3171371 h 6754585"/>
                <a:gd name="connsiteX119" fmla="*/ 1115785 w 3218542"/>
                <a:gd name="connsiteY119" fmla="*/ 3051628 h 6754585"/>
                <a:gd name="connsiteX120" fmla="*/ 1159328 w 3218542"/>
                <a:gd name="connsiteY120" fmla="*/ 3018971 h 6754585"/>
                <a:gd name="connsiteX121" fmla="*/ 1137556 w 3218542"/>
                <a:gd name="connsiteY121" fmla="*/ 2964543 h 6754585"/>
                <a:gd name="connsiteX122" fmla="*/ 1170213 w 3218542"/>
                <a:gd name="connsiteY122" fmla="*/ 2942771 h 6754585"/>
                <a:gd name="connsiteX123" fmla="*/ 1115785 w 3218542"/>
                <a:gd name="connsiteY123" fmla="*/ 2888343 h 6754585"/>
                <a:gd name="connsiteX124" fmla="*/ 1170213 w 3218542"/>
                <a:gd name="connsiteY124" fmla="*/ 2877457 h 6754585"/>
                <a:gd name="connsiteX125" fmla="*/ 1115785 w 3218542"/>
                <a:gd name="connsiteY125" fmla="*/ 2801257 h 6754585"/>
                <a:gd name="connsiteX126" fmla="*/ 1148442 w 3218542"/>
                <a:gd name="connsiteY126" fmla="*/ 2790371 h 6754585"/>
                <a:gd name="connsiteX127" fmla="*/ 1126670 w 3218542"/>
                <a:gd name="connsiteY127" fmla="*/ 2725057 h 6754585"/>
                <a:gd name="connsiteX128" fmla="*/ 1181099 w 3218542"/>
                <a:gd name="connsiteY128" fmla="*/ 2692400 h 6754585"/>
                <a:gd name="connsiteX129" fmla="*/ 1126670 w 3218542"/>
                <a:gd name="connsiteY129" fmla="*/ 2627086 h 6754585"/>
                <a:gd name="connsiteX130" fmla="*/ 1159328 w 3218542"/>
                <a:gd name="connsiteY130" fmla="*/ 2594428 h 6754585"/>
                <a:gd name="connsiteX131" fmla="*/ 1137556 w 3218542"/>
                <a:gd name="connsiteY131" fmla="*/ 2550886 h 6754585"/>
                <a:gd name="connsiteX132" fmla="*/ 1137556 w 3218542"/>
                <a:gd name="connsiteY132" fmla="*/ 2354943 h 6754585"/>
                <a:gd name="connsiteX133" fmla="*/ 1094013 w 3218542"/>
                <a:gd name="connsiteY133" fmla="*/ 2148114 h 6754585"/>
                <a:gd name="connsiteX134" fmla="*/ 1006928 w 3218542"/>
                <a:gd name="connsiteY134" fmla="*/ 1963057 h 6754585"/>
                <a:gd name="connsiteX135" fmla="*/ 908956 w 3218542"/>
                <a:gd name="connsiteY135" fmla="*/ 1843314 h 6754585"/>
                <a:gd name="connsiteX136" fmla="*/ 756556 w 3218542"/>
                <a:gd name="connsiteY136" fmla="*/ 1908628 h 6754585"/>
                <a:gd name="connsiteX137" fmla="*/ 571499 w 3218542"/>
                <a:gd name="connsiteY137" fmla="*/ 1875971 h 6754585"/>
                <a:gd name="connsiteX138" fmla="*/ 473528 w 3218542"/>
                <a:gd name="connsiteY138" fmla="*/ 1799771 h 6754585"/>
                <a:gd name="connsiteX139" fmla="*/ 397328 w 3218542"/>
                <a:gd name="connsiteY139" fmla="*/ 1756228 h 6754585"/>
                <a:gd name="connsiteX140" fmla="*/ 277585 w 3218542"/>
                <a:gd name="connsiteY140" fmla="*/ 1658257 h 6754585"/>
                <a:gd name="connsiteX141" fmla="*/ 212270 w 3218542"/>
                <a:gd name="connsiteY141" fmla="*/ 1658257 h 6754585"/>
                <a:gd name="connsiteX142" fmla="*/ 168728 w 3218542"/>
                <a:gd name="connsiteY142" fmla="*/ 1582057 h 6754585"/>
                <a:gd name="connsiteX143" fmla="*/ 59870 w 3218542"/>
                <a:gd name="connsiteY143" fmla="*/ 1538514 h 6754585"/>
                <a:gd name="connsiteX144" fmla="*/ 38099 w 3218542"/>
                <a:gd name="connsiteY144" fmla="*/ 1266371 h 6754585"/>
                <a:gd name="connsiteX145" fmla="*/ 16328 w 3218542"/>
                <a:gd name="connsiteY145" fmla="*/ 1059543 h 6754585"/>
                <a:gd name="connsiteX146" fmla="*/ 136070 w 3218542"/>
                <a:gd name="connsiteY146" fmla="*/ 994228 h 6754585"/>
                <a:gd name="connsiteX147" fmla="*/ 364670 w 3218542"/>
                <a:gd name="connsiteY147" fmla="*/ 994228 h 6754585"/>
                <a:gd name="connsiteX148" fmla="*/ 462642 w 3218542"/>
                <a:gd name="connsiteY148" fmla="*/ 961571 h 6754585"/>
                <a:gd name="connsiteX149" fmla="*/ 408213 w 3218542"/>
                <a:gd name="connsiteY149" fmla="*/ 852714 h 6754585"/>
                <a:gd name="connsiteX150" fmla="*/ 517070 w 3218542"/>
                <a:gd name="connsiteY150" fmla="*/ 787400 h 6754585"/>
                <a:gd name="connsiteX151" fmla="*/ 527956 w 3218542"/>
                <a:gd name="connsiteY151" fmla="*/ 743857 h 6754585"/>
                <a:gd name="connsiteX152" fmla="*/ 527956 w 3218542"/>
                <a:gd name="connsiteY152" fmla="*/ 667657 h 6754585"/>
                <a:gd name="connsiteX153" fmla="*/ 593270 w 3218542"/>
                <a:gd name="connsiteY153" fmla="*/ 602343 h 6754585"/>
                <a:gd name="connsiteX154" fmla="*/ 615042 w 3218542"/>
                <a:gd name="connsiteY154" fmla="*/ 482600 h 6754585"/>
                <a:gd name="connsiteX155" fmla="*/ 723899 w 3218542"/>
                <a:gd name="connsiteY155" fmla="*/ 362857 h 6754585"/>
                <a:gd name="connsiteX156" fmla="*/ 734785 w 3218542"/>
                <a:gd name="connsiteY156" fmla="*/ 275771 h 6754585"/>
                <a:gd name="connsiteX157" fmla="*/ 800099 w 3218542"/>
                <a:gd name="connsiteY157" fmla="*/ 319314 h 6754585"/>
                <a:gd name="connsiteX158" fmla="*/ 887185 w 3218542"/>
                <a:gd name="connsiteY158" fmla="*/ 188686 h 6754585"/>
                <a:gd name="connsiteX159" fmla="*/ 908956 w 3218542"/>
                <a:gd name="connsiteY159" fmla="*/ 188686 h 6754585"/>
                <a:gd name="connsiteX160" fmla="*/ 963385 w 3218542"/>
                <a:gd name="connsiteY160" fmla="*/ 112486 h 6754585"/>
                <a:gd name="connsiteX161" fmla="*/ 1083128 w 3218542"/>
                <a:gd name="connsiteY161" fmla="*/ 156028 h 6754585"/>
                <a:gd name="connsiteX162" fmla="*/ 1126670 w 3218542"/>
                <a:gd name="connsiteY162" fmla="*/ 123371 h 6754585"/>
                <a:gd name="connsiteX163" fmla="*/ 1191985 w 3218542"/>
                <a:gd name="connsiteY163" fmla="*/ 134257 h 6754585"/>
                <a:gd name="connsiteX164" fmla="*/ 1235528 w 3218542"/>
                <a:gd name="connsiteY164" fmla="*/ 90714 h 6754585"/>
                <a:gd name="connsiteX165" fmla="*/ 1300842 w 3218542"/>
                <a:gd name="connsiteY165" fmla="*/ 47171 h 6754585"/>
                <a:gd name="connsiteX166" fmla="*/ 1398813 w 3218542"/>
                <a:gd name="connsiteY166" fmla="*/ 123371 h 6754585"/>
                <a:gd name="connsiteX167" fmla="*/ 1475013 w 3218542"/>
                <a:gd name="connsiteY167" fmla="*/ 14514 h 6754585"/>
                <a:gd name="connsiteX168" fmla="*/ 1572985 w 3218542"/>
                <a:gd name="connsiteY168" fmla="*/ 36286 h 6754585"/>
                <a:gd name="connsiteX169" fmla="*/ 1605642 w 3218542"/>
                <a:gd name="connsiteY169" fmla="*/ 90714 h 6754585"/>
                <a:gd name="connsiteX170" fmla="*/ 1660070 w 3218542"/>
                <a:gd name="connsiteY170" fmla="*/ 68943 h 6754585"/>
                <a:gd name="connsiteX171" fmla="*/ 1692728 w 3218542"/>
                <a:gd name="connsiteY171" fmla="*/ 90714 h 6754585"/>
                <a:gd name="connsiteX172" fmla="*/ 1768928 w 3218542"/>
                <a:gd name="connsiteY172" fmla="*/ 188686 h 6754585"/>
                <a:gd name="connsiteX173" fmla="*/ 1866899 w 3218542"/>
                <a:gd name="connsiteY173" fmla="*/ 166914 h 6754585"/>
                <a:gd name="connsiteX174" fmla="*/ 1943099 w 3218542"/>
                <a:gd name="connsiteY174" fmla="*/ 199571 h 6754585"/>
                <a:gd name="connsiteX175" fmla="*/ 1986642 w 3218542"/>
                <a:gd name="connsiteY175" fmla="*/ 319314 h 6754585"/>
                <a:gd name="connsiteX176" fmla="*/ 2030185 w 3218542"/>
                <a:gd name="connsiteY176" fmla="*/ 362857 h 6754585"/>
                <a:gd name="connsiteX177" fmla="*/ 2073728 w 3218542"/>
                <a:gd name="connsiteY177" fmla="*/ 406400 h 6754585"/>
                <a:gd name="connsiteX178" fmla="*/ 2204356 w 3218542"/>
                <a:gd name="connsiteY178" fmla="*/ 624114 h 6754585"/>
                <a:gd name="connsiteX179" fmla="*/ 2313213 w 3218542"/>
                <a:gd name="connsiteY179" fmla="*/ 613228 h 6754585"/>
                <a:gd name="connsiteX180" fmla="*/ 2389413 w 3218542"/>
                <a:gd name="connsiteY180" fmla="*/ 711200 h 6754585"/>
                <a:gd name="connsiteX181" fmla="*/ 2389413 w 3218542"/>
                <a:gd name="connsiteY181" fmla="*/ 765628 h 6754585"/>
                <a:gd name="connsiteX182" fmla="*/ 2509156 w 3218542"/>
                <a:gd name="connsiteY182" fmla="*/ 722086 h 6754585"/>
                <a:gd name="connsiteX183" fmla="*/ 2585356 w 3218542"/>
                <a:gd name="connsiteY183" fmla="*/ 787400 h 6754585"/>
                <a:gd name="connsiteX184" fmla="*/ 2585356 w 3218542"/>
                <a:gd name="connsiteY184" fmla="*/ 885371 h 6754585"/>
                <a:gd name="connsiteX185" fmla="*/ 2520042 w 3218542"/>
                <a:gd name="connsiteY185" fmla="*/ 885371 h 6754585"/>
                <a:gd name="connsiteX186" fmla="*/ 2596242 w 3218542"/>
                <a:gd name="connsiteY186" fmla="*/ 950686 h 6754585"/>
                <a:gd name="connsiteX187" fmla="*/ 2650670 w 3218542"/>
                <a:gd name="connsiteY187" fmla="*/ 994228 h 6754585"/>
                <a:gd name="connsiteX188" fmla="*/ 2726870 w 3218542"/>
                <a:gd name="connsiteY188" fmla="*/ 1092200 h 6754585"/>
                <a:gd name="connsiteX189" fmla="*/ 2683328 w 3218542"/>
                <a:gd name="connsiteY189" fmla="*/ 1179286 h 6754585"/>
                <a:gd name="connsiteX190" fmla="*/ 2737756 w 3218542"/>
                <a:gd name="connsiteY190" fmla="*/ 1266371 h 6754585"/>
                <a:gd name="connsiteX191" fmla="*/ 2737756 w 3218542"/>
                <a:gd name="connsiteY191" fmla="*/ 1364343 h 6754585"/>
                <a:gd name="connsiteX192" fmla="*/ 2792185 w 3218542"/>
                <a:gd name="connsiteY192" fmla="*/ 1494971 h 6754585"/>
                <a:gd name="connsiteX193" fmla="*/ 2781299 w 3218542"/>
                <a:gd name="connsiteY193" fmla="*/ 1592943 h 6754585"/>
                <a:gd name="connsiteX194" fmla="*/ 2705099 w 3218542"/>
                <a:gd name="connsiteY194" fmla="*/ 1560286 h 6754585"/>
                <a:gd name="connsiteX195" fmla="*/ 2661556 w 3218542"/>
                <a:gd name="connsiteY195" fmla="*/ 1592943 h 6754585"/>
                <a:gd name="connsiteX196" fmla="*/ 2607128 w 3218542"/>
                <a:gd name="connsiteY196" fmla="*/ 1582057 h 6754585"/>
                <a:gd name="connsiteX197" fmla="*/ 2563585 w 3218542"/>
                <a:gd name="connsiteY197" fmla="*/ 1451428 h 6754585"/>
                <a:gd name="connsiteX198" fmla="*/ 2520042 w 3218542"/>
                <a:gd name="connsiteY198" fmla="*/ 1440543 h 6754585"/>
                <a:gd name="connsiteX199" fmla="*/ 2432956 w 3218542"/>
                <a:gd name="connsiteY199" fmla="*/ 1342571 h 6754585"/>
                <a:gd name="connsiteX200" fmla="*/ 2378528 w 3218542"/>
                <a:gd name="connsiteY200" fmla="*/ 1331686 h 6754585"/>
                <a:gd name="connsiteX201" fmla="*/ 2324099 w 3218542"/>
                <a:gd name="connsiteY201" fmla="*/ 1222828 h 6754585"/>
                <a:gd name="connsiteX202" fmla="*/ 2171699 w 3218542"/>
                <a:gd name="connsiteY202" fmla="*/ 1146628 h 6754585"/>
                <a:gd name="connsiteX203" fmla="*/ 2215242 w 3218542"/>
                <a:gd name="connsiteY203" fmla="*/ 1244600 h 6754585"/>
                <a:gd name="connsiteX204" fmla="*/ 2313213 w 3218542"/>
                <a:gd name="connsiteY204" fmla="*/ 1309914 h 6754585"/>
                <a:gd name="connsiteX205" fmla="*/ 2324099 w 3218542"/>
                <a:gd name="connsiteY205" fmla="*/ 1462314 h 6754585"/>
                <a:gd name="connsiteX206" fmla="*/ 2367642 w 3218542"/>
                <a:gd name="connsiteY206" fmla="*/ 1484086 h 6754585"/>
                <a:gd name="connsiteX207" fmla="*/ 2356756 w 3218542"/>
                <a:gd name="connsiteY207" fmla="*/ 1516743 h 6754585"/>
                <a:gd name="connsiteX208" fmla="*/ 2411185 w 3218542"/>
                <a:gd name="connsiteY208" fmla="*/ 1603828 h 6754585"/>
                <a:gd name="connsiteX209" fmla="*/ 2411185 w 3218542"/>
                <a:gd name="connsiteY209" fmla="*/ 1767114 h 6754585"/>
                <a:gd name="connsiteX210" fmla="*/ 2509156 w 3218542"/>
                <a:gd name="connsiteY210" fmla="*/ 1843314 h 6754585"/>
                <a:gd name="connsiteX211" fmla="*/ 2596242 w 3218542"/>
                <a:gd name="connsiteY211" fmla="*/ 1930400 h 6754585"/>
                <a:gd name="connsiteX212" fmla="*/ 2694213 w 3218542"/>
                <a:gd name="connsiteY212" fmla="*/ 1963057 h 6754585"/>
                <a:gd name="connsiteX213" fmla="*/ 2748642 w 3218542"/>
                <a:gd name="connsiteY213" fmla="*/ 2017486 h 6754585"/>
                <a:gd name="connsiteX214" fmla="*/ 2803070 w 3218542"/>
                <a:gd name="connsiteY214" fmla="*/ 2039257 h 6754585"/>
                <a:gd name="connsiteX215" fmla="*/ 2868385 w 3218542"/>
                <a:gd name="connsiteY215" fmla="*/ 2115457 h 6754585"/>
                <a:gd name="connsiteX216" fmla="*/ 2890156 w 3218542"/>
                <a:gd name="connsiteY216" fmla="*/ 2159000 h 6754585"/>
                <a:gd name="connsiteX217" fmla="*/ 2911928 w 3218542"/>
                <a:gd name="connsiteY217" fmla="*/ 2333171 h 6754585"/>
                <a:gd name="connsiteX218" fmla="*/ 2966356 w 3218542"/>
                <a:gd name="connsiteY218" fmla="*/ 2344057 h 6754585"/>
                <a:gd name="connsiteX219" fmla="*/ 3009899 w 3218542"/>
                <a:gd name="connsiteY219" fmla="*/ 2431143 h 6754585"/>
                <a:gd name="connsiteX220" fmla="*/ 2977242 w 3218542"/>
                <a:gd name="connsiteY220" fmla="*/ 2496457 h 6754585"/>
                <a:gd name="connsiteX221" fmla="*/ 2922813 w 3218542"/>
                <a:gd name="connsiteY221" fmla="*/ 2518228 h 6754585"/>
                <a:gd name="connsiteX222" fmla="*/ 2922813 w 3218542"/>
                <a:gd name="connsiteY222" fmla="*/ 2627086 h 6754585"/>
                <a:gd name="connsiteX223" fmla="*/ 2977242 w 3218542"/>
                <a:gd name="connsiteY223" fmla="*/ 2659743 h 6754585"/>
                <a:gd name="connsiteX224" fmla="*/ 2988128 w 3218542"/>
                <a:gd name="connsiteY224" fmla="*/ 2725057 h 6754585"/>
                <a:gd name="connsiteX225" fmla="*/ 2955470 w 3218542"/>
                <a:gd name="connsiteY225" fmla="*/ 2790371 h 6754585"/>
                <a:gd name="connsiteX226" fmla="*/ 3020785 w 3218542"/>
                <a:gd name="connsiteY226" fmla="*/ 2866571 h 6754585"/>
                <a:gd name="connsiteX227" fmla="*/ 3075213 w 3218542"/>
                <a:gd name="connsiteY227" fmla="*/ 2997200 h 6754585"/>
                <a:gd name="connsiteX228" fmla="*/ 3162299 w 3218542"/>
                <a:gd name="connsiteY228" fmla="*/ 3225800 h 6754585"/>
                <a:gd name="connsiteX229" fmla="*/ 3107870 w 3218542"/>
                <a:gd name="connsiteY229" fmla="*/ 3247571 h 6754585"/>
                <a:gd name="connsiteX230" fmla="*/ 2933699 w 3218542"/>
                <a:gd name="connsiteY230" fmla="*/ 3291114 h 6754585"/>
                <a:gd name="connsiteX231" fmla="*/ 2824842 w 3218542"/>
                <a:gd name="connsiteY231" fmla="*/ 3280228 h 6754585"/>
                <a:gd name="connsiteX232" fmla="*/ 2737756 w 3218542"/>
                <a:gd name="connsiteY232" fmla="*/ 3302000 h 6754585"/>
                <a:gd name="connsiteX233" fmla="*/ 2607128 w 3218542"/>
                <a:gd name="connsiteY233" fmla="*/ 3269343 h 6754585"/>
                <a:gd name="connsiteX234" fmla="*/ 2552699 w 3218542"/>
                <a:gd name="connsiteY234" fmla="*/ 3258457 h 6754585"/>
                <a:gd name="connsiteX235" fmla="*/ 2498270 w 3218542"/>
                <a:gd name="connsiteY235" fmla="*/ 3214914 h 6754585"/>
                <a:gd name="connsiteX236" fmla="*/ 2411185 w 3218542"/>
                <a:gd name="connsiteY236" fmla="*/ 3193143 h 6754585"/>
                <a:gd name="connsiteX237" fmla="*/ 2356756 w 3218542"/>
                <a:gd name="connsiteY237" fmla="*/ 3127828 h 6754585"/>
                <a:gd name="connsiteX238" fmla="*/ 2258785 w 3218542"/>
                <a:gd name="connsiteY238" fmla="*/ 3171371 h 6754585"/>
                <a:gd name="connsiteX239" fmla="*/ 2280556 w 3218542"/>
                <a:gd name="connsiteY239" fmla="*/ 3171371 h 6754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</a:cxnLst>
              <a:rect l="l" t="t" r="r" b="b"/>
              <a:pathLst>
                <a:path w="3218542" h="6754585">
                  <a:moveTo>
                    <a:pt x="2160813" y="2746828"/>
                  </a:moveTo>
                  <a:cubicBezTo>
                    <a:pt x="2256970" y="2732314"/>
                    <a:pt x="2353127" y="2717800"/>
                    <a:pt x="2389413" y="2692400"/>
                  </a:cubicBezTo>
                  <a:cubicBezTo>
                    <a:pt x="2425699" y="2667000"/>
                    <a:pt x="2369457" y="2625271"/>
                    <a:pt x="2378528" y="2594428"/>
                  </a:cubicBezTo>
                  <a:cubicBezTo>
                    <a:pt x="2387599" y="2563585"/>
                    <a:pt x="2440214" y="2554514"/>
                    <a:pt x="2443842" y="2507343"/>
                  </a:cubicBezTo>
                  <a:cubicBezTo>
                    <a:pt x="2447470" y="2460172"/>
                    <a:pt x="2416628" y="2356757"/>
                    <a:pt x="2400299" y="2311400"/>
                  </a:cubicBezTo>
                  <a:cubicBezTo>
                    <a:pt x="2383970" y="2266043"/>
                    <a:pt x="2365827" y="2226129"/>
                    <a:pt x="2345870" y="2235200"/>
                  </a:cubicBezTo>
                  <a:cubicBezTo>
                    <a:pt x="2325913" y="2244271"/>
                    <a:pt x="2300513" y="2322285"/>
                    <a:pt x="2280556" y="2365828"/>
                  </a:cubicBezTo>
                  <a:cubicBezTo>
                    <a:pt x="2260599" y="2409371"/>
                    <a:pt x="2253342" y="2405743"/>
                    <a:pt x="2226128" y="2496457"/>
                  </a:cubicBezTo>
                  <a:cubicBezTo>
                    <a:pt x="2198914" y="2587171"/>
                    <a:pt x="2104570" y="2794000"/>
                    <a:pt x="2117270" y="2910114"/>
                  </a:cubicBezTo>
                  <a:cubicBezTo>
                    <a:pt x="2129970" y="3026228"/>
                    <a:pt x="2235199" y="3093357"/>
                    <a:pt x="2302328" y="3193143"/>
                  </a:cubicBezTo>
                  <a:cubicBezTo>
                    <a:pt x="2369457" y="3292929"/>
                    <a:pt x="2476499" y="3465285"/>
                    <a:pt x="2520042" y="3508828"/>
                  </a:cubicBezTo>
                  <a:cubicBezTo>
                    <a:pt x="2563585" y="3552371"/>
                    <a:pt x="2539999" y="3441700"/>
                    <a:pt x="2563585" y="3454400"/>
                  </a:cubicBezTo>
                  <a:cubicBezTo>
                    <a:pt x="2587171" y="3467100"/>
                    <a:pt x="2627085" y="3563257"/>
                    <a:pt x="2661556" y="3585028"/>
                  </a:cubicBezTo>
                  <a:cubicBezTo>
                    <a:pt x="2696027" y="3606799"/>
                    <a:pt x="2757713" y="3572328"/>
                    <a:pt x="2770413" y="3585028"/>
                  </a:cubicBezTo>
                  <a:cubicBezTo>
                    <a:pt x="2783113" y="3597728"/>
                    <a:pt x="2714170" y="3637642"/>
                    <a:pt x="2737756" y="3661228"/>
                  </a:cubicBezTo>
                  <a:cubicBezTo>
                    <a:pt x="2761342" y="3684814"/>
                    <a:pt x="2873828" y="3690257"/>
                    <a:pt x="2911928" y="3726543"/>
                  </a:cubicBezTo>
                  <a:cubicBezTo>
                    <a:pt x="2950028" y="3762829"/>
                    <a:pt x="2935513" y="3839029"/>
                    <a:pt x="2966356" y="3878943"/>
                  </a:cubicBezTo>
                  <a:cubicBezTo>
                    <a:pt x="2997199" y="3918857"/>
                    <a:pt x="3057071" y="3935185"/>
                    <a:pt x="3096985" y="3966028"/>
                  </a:cubicBezTo>
                  <a:cubicBezTo>
                    <a:pt x="3136899" y="3996871"/>
                    <a:pt x="3193142" y="4029529"/>
                    <a:pt x="3205842" y="4064000"/>
                  </a:cubicBezTo>
                  <a:cubicBezTo>
                    <a:pt x="3218542" y="4098472"/>
                    <a:pt x="3209471" y="4127500"/>
                    <a:pt x="3173185" y="4172857"/>
                  </a:cubicBezTo>
                  <a:cubicBezTo>
                    <a:pt x="3136899" y="4218214"/>
                    <a:pt x="3033485" y="4292600"/>
                    <a:pt x="2988128" y="4336143"/>
                  </a:cubicBezTo>
                  <a:cubicBezTo>
                    <a:pt x="2942771" y="4379686"/>
                    <a:pt x="2933699" y="4415971"/>
                    <a:pt x="2901042" y="4434114"/>
                  </a:cubicBezTo>
                  <a:cubicBezTo>
                    <a:pt x="2868385" y="4452257"/>
                    <a:pt x="2801257" y="4423229"/>
                    <a:pt x="2792185" y="4445000"/>
                  </a:cubicBezTo>
                  <a:cubicBezTo>
                    <a:pt x="2783114" y="4466772"/>
                    <a:pt x="2839356" y="4526643"/>
                    <a:pt x="2846613" y="4564743"/>
                  </a:cubicBezTo>
                  <a:cubicBezTo>
                    <a:pt x="2853870" y="4602843"/>
                    <a:pt x="2850242" y="4644572"/>
                    <a:pt x="2835728" y="4673600"/>
                  </a:cubicBezTo>
                  <a:cubicBezTo>
                    <a:pt x="2821214" y="4702628"/>
                    <a:pt x="2775857" y="4722586"/>
                    <a:pt x="2759528" y="4738914"/>
                  </a:cubicBezTo>
                  <a:cubicBezTo>
                    <a:pt x="2743199" y="4755242"/>
                    <a:pt x="2754085" y="4764314"/>
                    <a:pt x="2737756" y="4771571"/>
                  </a:cubicBezTo>
                  <a:cubicBezTo>
                    <a:pt x="2721427" y="4778828"/>
                    <a:pt x="2674256" y="4764314"/>
                    <a:pt x="2661556" y="4782457"/>
                  </a:cubicBezTo>
                  <a:cubicBezTo>
                    <a:pt x="2648856" y="4800600"/>
                    <a:pt x="2677884" y="4856842"/>
                    <a:pt x="2661556" y="4880428"/>
                  </a:cubicBezTo>
                  <a:cubicBezTo>
                    <a:pt x="2645228" y="4904014"/>
                    <a:pt x="2598056" y="4911271"/>
                    <a:pt x="2563585" y="4923971"/>
                  </a:cubicBezTo>
                  <a:cubicBezTo>
                    <a:pt x="2529114" y="4936671"/>
                    <a:pt x="2471057" y="4936671"/>
                    <a:pt x="2454728" y="4956628"/>
                  </a:cubicBezTo>
                  <a:cubicBezTo>
                    <a:pt x="2438399" y="4976585"/>
                    <a:pt x="2487384" y="5020128"/>
                    <a:pt x="2465613" y="5043714"/>
                  </a:cubicBezTo>
                  <a:cubicBezTo>
                    <a:pt x="2443842" y="5067300"/>
                    <a:pt x="2344056" y="5063672"/>
                    <a:pt x="2324099" y="5098143"/>
                  </a:cubicBezTo>
                  <a:cubicBezTo>
                    <a:pt x="2304142" y="5132614"/>
                    <a:pt x="2353127" y="5150757"/>
                    <a:pt x="2345870" y="5250543"/>
                  </a:cubicBezTo>
                  <a:cubicBezTo>
                    <a:pt x="2338613" y="5350329"/>
                    <a:pt x="2309585" y="5571671"/>
                    <a:pt x="2280556" y="5696857"/>
                  </a:cubicBezTo>
                  <a:cubicBezTo>
                    <a:pt x="2251528" y="5822043"/>
                    <a:pt x="2197099" y="5920014"/>
                    <a:pt x="2171699" y="6001657"/>
                  </a:cubicBezTo>
                  <a:cubicBezTo>
                    <a:pt x="2146299" y="6083300"/>
                    <a:pt x="2135413" y="6123214"/>
                    <a:pt x="2128156" y="6186714"/>
                  </a:cubicBezTo>
                  <a:cubicBezTo>
                    <a:pt x="2120899" y="6250214"/>
                    <a:pt x="2120899" y="6333671"/>
                    <a:pt x="2128156" y="6382657"/>
                  </a:cubicBezTo>
                  <a:cubicBezTo>
                    <a:pt x="2135413" y="6431643"/>
                    <a:pt x="2158999" y="6437085"/>
                    <a:pt x="2171699" y="6480628"/>
                  </a:cubicBezTo>
                  <a:cubicBezTo>
                    <a:pt x="2184399" y="6524171"/>
                    <a:pt x="2211613" y="6611257"/>
                    <a:pt x="2204356" y="6643914"/>
                  </a:cubicBezTo>
                  <a:cubicBezTo>
                    <a:pt x="2197099" y="6676571"/>
                    <a:pt x="2146299" y="6674757"/>
                    <a:pt x="2128156" y="6676571"/>
                  </a:cubicBezTo>
                  <a:cubicBezTo>
                    <a:pt x="2110013" y="6678385"/>
                    <a:pt x="2108199" y="6647543"/>
                    <a:pt x="2095499" y="6654800"/>
                  </a:cubicBezTo>
                  <a:cubicBezTo>
                    <a:pt x="2082799" y="6662057"/>
                    <a:pt x="2077356" y="6703786"/>
                    <a:pt x="2051956" y="6720114"/>
                  </a:cubicBezTo>
                  <a:cubicBezTo>
                    <a:pt x="2026556" y="6736443"/>
                    <a:pt x="2001156" y="6750957"/>
                    <a:pt x="1943099" y="6752771"/>
                  </a:cubicBezTo>
                  <a:cubicBezTo>
                    <a:pt x="1885042" y="6754585"/>
                    <a:pt x="1750784" y="6740071"/>
                    <a:pt x="1703613" y="6731000"/>
                  </a:cubicBezTo>
                  <a:cubicBezTo>
                    <a:pt x="1656442" y="6721929"/>
                    <a:pt x="1661884" y="6720114"/>
                    <a:pt x="1660070" y="6698343"/>
                  </a:cubicBezTo>
                  <a:cubicBezTo>
                    <a:pt x="1658256" y="6676572"/>
                    <a:pt x="1689099" y="6629400"/>
                    <a:pt x="1692728" y="6600371"/>
                  </a:cubicBezTo>
                  <a:cubicBezTo>
                    <a:pt x="1696357" y="6571342"/>
                    <a:pt x="1670956" y="6536871"/>
                    <a:pt x="1681842" y="6524171"/>
                  </a:cubicBezTo>
                  <a:cubicBezTo>
                    <a:pt x="1692728" y="6511471"/>
                    <a:pt x="1736271" y="6535057"/>
                    <a:pt x="1758042" y="6524171"/>
                  </a:cubicBezTo>
                  <a:cubicBezTo>
                    <a:pt x="1779813" y="6513285"/>
                    <a:pt x="1797956" y="6495143"/>
                    <a:pt x="1812470" y="6458857"/>
                  </a:cubicBezTo>
                  <a:cubicBezTo>
                    <a:pt x="1826984" y="6422571"/>
                    <a:pt x="1828799" y="6373585"/>
                    <a:pt x="1845128" y="6306457"/>
                  </a:cubicBezTo>
                  <a:cubicBezTo>
                    <a:pt x="1861457" y="6239329"/>
                    <a:pt x="1894114" y="6166757"/>
                    <a:pt x="1910442" y="6056086"/>
                  </a:cubicBezTo>
                  <a:cubicBezTo>
                    <a:pt x="1926770" y="5945415"/>
                    <a:pt x="1932213" y="5763985"/>
                    <a:pt x="1943099" y="5642428"/>
                  </a:cubicBezTo>
                  <a:cubicBezTo>
                    <a:pt x="1953985" y="5520871"/>
                    <a:pt x="1973942" y="5399314"/>
                    <a:pt x="1975756" y="5326743"/>
                  </a:cubicBezTo>
                  <a:cubicBezTo>
                    <a:pt x="1977570" y="5254172"/>
                    <a:pt x="1964871" y="5250543"/>
                    <a:pt x="1953985" y="5207000"/>
                  </a:cubicBezTo>
                  <a:cubicBezTo>
                    <a:pt x="1943099" y="5163457"/>
                    <a:pt x="1923142" y="5089072"/>
                    <a:pt x="1910442" y="5065486"/>
                  </a:cubicBezTo>
                  <a:cubicBezTo>
                    <a:pt x="1897742" y="5041900"/>
                    <a:pt x="1890485" y="5069115"/>
                    <a:pt x="1877785" y="5065486"/>
                  </a:cubicBezTo>
                  <a:cubicBezTo>
                    <a:pt x="1865085" y="5061857"/>
                    <a:pt x="1852385" y="5032828"/>
                    <a:pt x="1834242" y="5043714"/>
                  </a:cubicBezTo>
                  <a:cubicBezTo>
                    <a:pt x="1816099" y="5054600"/>
                    <a:pt x="1794328" y="5103586"/>
                    <a:pt x="1768928" y="5130800"/>
                  </a:cubicBezTo>
                  <a:cubicBezTo>
                    <a:pt x="1743528" y="5158014"/>
                    <a:pt x="1712685" y="5197929"/>
                    <a:pt x="1681842" y="5207000"/>
                  </a:cubicBezTo>
                  <a:cubicBezTo>
                    <a:pt x="1650999" y="5216071"/>
                    <a:pt x="1618342" y="5201557"/>
                    <a:pt x="1583870" y="5185228"/>
                  </a:cubicBezTo>
                  <a:cubicBezTo>
                    <a:pt x="1549399" y="5168899"/>
                    <a:pt x="1511299" y="5130799"/>
                    <a:pt x="1475013" y="5109028"/>
                  </a:cubicBezTo>
                  <a:cubicBezTo>
                    <a:pt x="1438727" y="5087257"/>
                    <a:pt x="1377042" y="5089071"/>
                    <a:pt x="1366156" y="5054600"/>
                  </a:cubicBezTo>
                  <a:cubicBezTo>
                    <a:pt x="1355270" y="5020129"/>
                    <a:pt x="1395185" y="4943929"/>
                    <a:pt x="1409699" y="4902200"/>
                  </a:cubicBezTo>
                  <a:cubicBezTo>
                    <a:pt x="1424213" y="4860471"/>
                    <a:pt x="1453242" y="4833257"/>
                    <a:pt x="1453242" y="4804228"/>
                  </a:cubicBezTo>
                  <a:cubicBezTo>
                    <a:pt x="1453242" y="4775199"/>
                    <a:pt x="1435099" y="4735285"/>
                    <a:pt x="1409699" y="4728028"/>
                  </a:cubicBezTo>
                  <a:cubicBezTo>
                    <a:pt x="1384299" y="4720771"/>
                    <a:pt x="1318985" y="4731657"/>
                    <a:pt x="1300842" y="4760686"/>
                  </a:cubicBezTo>
                  <a:cubicBezTo>
                    <a:pt x="1282699" y="4789715"/>
                    <a:pt x="1313542" y="4871357"/>
                    <a:pt x="1300842" y="4902200"/>
                  </a:cubicBezTo>
                  <a:cubicBezTo>
                    <a:pt x="1288142" y="4933043"/>
                    <a:pt x="1260928" y="4936672"/>
                    <a:pt x="1224642" y="4945743"/>
                  </a:cubicBezTo>
                  <a:cubicBezTo>
                    <a:pt x="1188356" y="4954814"/>
                    <a:pt x="1126671" y="4960257"/>
                    <a:pt x="1083128" y="4956628"/>
                  </a:cubicBezTo>
                  <a:cubicBezTo>
                    <a:pt x="1039585" y="4952999"/>
                    <a:pt x="990599" y="4925785"/>
                    <a:pt x="963385" y="4923971"/>
                  </a:cubicBezTo>
                  <a:cubicBezTo>
                    <a:pt x="936171" y="4922157"/>
                    <a:pt x="923471" y="4934857"/>
                    <a:pt x="919842" y="4945743"/>
                  </a:cubicBezTo>
                  <a:cubicBezTo>
                    <a:pt x="916213" y="4956629"/>
                    <a:pt x="925285" y="4960258"/>
                    <a:pt x="941613" y="4989286"/>
                  </a:cubicBezTo>
                  <a:cubicBezTo>
                    <a:pt x="957941" y="5018314"/>
                    <a:pt x="996042" y="5045528"/>
                    <a:pt x="1017813" y="5119914"/>
                  </a:cubicBezTo>
                  <a:cubicBezTo>
                    <a:pt x="1039585" y="5194300"/>
                    <a:pt x="1057728" y="5319486"/>
                    <a:pt x="1072242" y="5435600"/>
                  </a:cubicBezTo>
                  <a:cubicBezTo>
                    <a:pt x="1086756" y="5551714"/>
                    <a:pt x="1095828" y="5725886"/>
                    <a:pt x="1104899" y="5816600"/>
                  </a:cubicBezTo>
                  <a:cubicBezTo>
                    <a:pt x="1113970" y="5907314"/>
                    <a:pt x="1115784" y="5932715"/>
                    <a:pt x="1126670" y="5979886"/>
                  </a:cubicBezTo>
                  <a:cubicBezTo>
                    <a:pt x="1137556" y="6027057"/>
                    <a:pt x="1148442" y="6070600"/>
                    <a:pt x="1170213" y="6099628"/>
                  </a:cubicBezTo>
                  <a:cubicBezTo>
                    <a:pt x="1191984" y="6128656"/>
                    <a:pt x="1228270" y="6121400"/>
                    <a:pt x="1257299" y="6154057"/>
                  </a:cubicBezTo>
                  <a:cubicBezTo>
                    <a:pt x="1286328" y="6186714"/>
                    <a:pt x="1344385" y="6255657"/>
                    <a:pt x="1344385" y="6295571"/>
                  </a:cubicBezTo>
                  <a:cubicBezTo>
                    <a:pt x="1344385" y="6335485"/>
                    <a:pt x="1291770" y="6362700"/>
                    <a:pt x="1257299" y="6393543"/>
                  </a:cubicBezTo>
                  <a:cubicBezTo>
                    <a:pt x="1222828" y="6424386"/>
                    <a:pt x="1166585" y="6469742"/>
                    <a:pt x="1137556" y="6480628"/>
                  </a:cubicBezTo>
                  <a:cubicBezTo>
                    <a:pt x="1108527" y="6491514"/>
                    <a:pt x="1117599" y="6440714"/>
                    <a:pt x="1083128" y="6458857"/>
                  </a:cubicBezTo>
                  <a:cubicBezTo>
                    <a:pt x="1048657" y="6477000"/>
                    <a:pt x="986971" y="6547758"/>
                    <a:pt x="930728" y="6589486"/>
                  </a:cubicBezTo>
                  <a:cubicBezTo>
                    <a:pt x="874485" y="6631214"/>
                    <a:pt x="810984" y="6687457"/>
                    <a:pt x="745670" y="6709228"/>
                  </a:cubicBezTo>
                  <a:cubicBezTo>
                    <a:pt x="680356" y="6730999"/>
                    <a:pt x="589642" y="6721928"/>
                    <a:pt x="538842" y="6720114"/>
                  </a:cubicBezTo>
                  <a:cubicBezTo>
                    <a:pt x="488042" y="6718300"/>
                    <a:pt x="457199" y="6707414"/>
                    <a:pt x="440870" y="6698343"/>
                  </a:cubicBezTo>
                  <a:cubicBezTo>
                    <a:pt x="424541" y="6689272"/>
                    <a:pt x="419099" y="6691086"/>
                    <a:pt x="440870" y="6665686"/>
                  </a:cubicBezTo>
                  <a:cubicBezTo>
                    <a:pt x="462641" y="6640286"/>
                    <a:pt x="531585" y="6578600"/>
                    <a:pt x="571499" y="6545943"/>
                  </a:cubicBezTo>
                  <a:cubicBezTo>
                    <a:pt x="611413" y="6513286"/>
                    <a:pt x="647699" y="6520543"/>
                    <a:pt x="680356" y="6469743"/>
                  </a:cubicBezTo>
                  <a:cubicBezTo>
                    <a:pt x="713013" y="6418943"/>
                    <a:pt x="749299" y="6331857"/>
                    <a:pt x="767442" y="6241143"/>
                  </a:cubicBezTo>
                  <a:cubicBezTo>
                    <a:pt x="785585" y="6150429"/>
                    <a:pt x="800099" y="6041571"/>
                    <a:pt x="789213" y="5925457"/>
                  </a:cubicBezTo>
                  <a:cubicBezTo>
                    <a:pt x="778327" y="5809343"/>
                    <a:pt x="740228" y="5684157"/>
                    <a:pt x="702128" y="5544457"/>
                  </a:cubicBezTo>
                  <a:cubicBezTo>
                    <a:pt x="664028" y="5404757"/>
                    <a:pt x="598713" y="5192486"/>
                    <a:pt x="560613" y="5087257"/>
                  </a:cubicBezTo>
                  <a:cubicBezTo>
                    <a:pt x="522513" y="4982028"/>
                    <a:pt x="473528" y="4913086"/>
                    <a:pt x="473528" y="4913086"/>
                  </a:cubicBezTo>
                  <a:cubicBezTo>
                    <a:pt x="455385" y="4876800"/>
                    <a:pt x="457199" y="4889500"/>
                    <a:pt x="451756" y="4869543"/>
                  </a:cubicBezTo>
                  <a:cubicBezTo>
                    <a:pt x="446313" y="4849586"/>
                    <a:pt x="457198" y="4811486"/>
                    <a:pt x="440870" y="4793343"/>
                  </a:cubicBezTo>
                  <a:cubicBezTo>
                    <a:pt x="424542" y="4775200"/>
                    <a:pt x="388256" y="4780643"/>
                    <a:pt x="353785" y="4760686"/>
                  </a:cubicBezTo>
                  <a:cubicBezTo>
                    <a:pt x="319314" y="4740729"/>
                    <a:pt x="268513" y="4688114"/>
                    <a:pt x="234042" y="4673600"/>
                  </a:cubicBezTo>
                  <a:cubicBezTo>
                    <a:pt x="199571" y="4659086"/>
                    <a:pt x="166913" y="4680857"/>
                    <a:pt x="146956" y="4673600"/>
                  </a:cubicBezTo>
                  <a:cubicBezTo>
                    <a:pt x="126999" y="4666343"/>
                    <a:pt x="116113" y="4655457"/>
                    <a:pt x="114299" y="4630057"/>
                  </a:cubicBezTo>
                  <a:cubicBezTo>
                    <a:pt x="112485" y="4604657"/>
                    <a:pt x="117927" y="4552043"/>
                    <a:pt x="136070" y="4521200"/>
                  </a:cubicBezTo>
                  <a:cubicBezTo>
                    <a:pt x="154213" y="4490357"/>
                    <a:pt x="194127" y="4468586"/>
                    <a:pt x="223156" y="4445000"/>
                  </a:cubicBezTo>
                  <a:cubicBezTo>
                    <a:pt x="252185" y="4421414"/>
                    <a:pt x="279399" y="4399643"/>
                    <a:pt x="310242" y="4379686"/>
                  </a:cubicBezTo>
                  <a:cubicBezTo>
                    <a:pt x="341085" y="4359729"/>
                    <a:pt x="393699" y="4347029"/>
                    <a:pt x="408213" y="4325257"/>
                  </a:cubicBezTo>
                  <a:cubicBezTo>
                    <a:pt x="422727" y="4303486"/>
                    <a:pt x="415471" y="4252685"/>
                    <a:pt x="397328" y="4249057"/>
                  </a:cubicBezTo>
                  <a:cubicBezTo>
                    <a:pt x="379185" y="4245429"/>
                    <a:pt x="319313" y="4314372"/>
                    <a:pt x="299356" y="4303486"/>
                  </a:cubicBezTo>
                  <a:cubicBezTo>
                    <a:pt x="279399" y="4292600"/>
                    <a:pt x="264885" y="4220029"/>
                    <a:pt x="277585" y="4183743"/>
                  </a:cubicBezTo>
                  <a:cubicBezTo>
                    <a:pt x="290285" y="4147457"/>
                    <a:pt x="332013" y="4109357"/>
                    <a:pt x="375556" y="4085771"/>
                  </a:cubicBezTo>
                  <a:cubicBezTo>
                    <a:pt x="419099" y="4062185"/>
                    <a:pt x="515257" y="4056742"/>
                    <a:pt x="538842" y="4042228"/>
                  </a:cubicBezTo>
                  <a:cubicBezTo>
                    <a:pt x="562427" y="4027714"/>
                    <a:pt x="533399" y="4015014"/>
                    <a:pt x="517070" y="3998686"/>
                  </a:cubicBezTo>
                  <a:cubicBezTo>
                    <a:pt x="500741" y="3982358"/>
                    <a:pt x="453570" y="3960586"/>
                    <a:pt x="440870" y="3944257"/>
                  </a:cubicBezTo>
                  <a:cubicBezTo>
                    <a:pt x="428170" y="3927928"/>
                    <a:pt x="424541" y="3922485"/>
                    <a:pt x="440870" y="3900714"/>
                  </a:cubicBezTo>
                  <a:cubicBezTo>
                    <a:pt x="457199" y="3878943"/>
                    <a:pt x="489856" y="3858985"/>
                    <a:pt x="538842" y="3813628"/>
                  </a:cubicBezTo>
                  <a:cubicBezTo>
                    <a:pt x="587828" y="3768271"/>
                    <a:pt x="691242" y="3672114"/>
                    <a:pt x="734785" y="3628571"/>
                  </a:cubicBezTo>
                  <a:cubicBezTo>
                    <a:pt x="778328" y="3585028"/>
                    <a:pt x="787399" y="3583214"/>
                    <a:pt x="800099" y="3552371"/>
                  </a:cubicBezTo>
                  <a:cubicBezTo>
                    <a:pt x="812799" y="3521528"/>
                    <a:pt x="792842" y="3481614"/>
                    <a:pt x="810985" y="3443514"/>
                  </a:cubicBezTo>
                  <a:cubicBezTo>
                    <a:pt x="829128" y="3405414"/>
                    <a:pt x="874485" y="3369128"/>
                    <a:pt x="908956" y="3323771"/>
                  </a:cubicBezTo>
                  <a:cubicBezTo>
                    <a:pt x="943427" y="3278414"/>
                    <a:pt x="983342" y="3216728"/>
                    <a:pt x="1017813" y="3171371"/>
                  </a:cubicBezTo>
                  <a:cubicBezTo>
                    <a:pt x="1052284" y="3126014"/>
                    <a:pt x="1092199" y="3077028"/>
                    <a:pt x="1115785" y="3051628"/>
                  </a:cubicBezTo>
                  <a:cubicBezTo>
                    <a:pt x="1139371" y="3026228"/>
                    <a:pt x="1155700" y="3033485"/>
                    <a:pt x="1159328" y="3018971"/>
                  </a:cubicBezTo>
                  <a:cubicBezTo>
                    <a:pt x="1162956" y="3004457"/>
                    <a:pt x="1135742" y="2977243"/>
                    <a:pt x="1137556" y="2964543"/>
                  </a:cubicBezTo>
                  <a:cubicBezTo>
                    <a:pt x="1139370" y="2951843"/>
                    <a:pt x="1173842" y="2955471"/>
                    <a:pt x="1170213" y="2942771"/>
                  </a:cubicBezTo>
                  <a:cubicBezTo>
                    <a:pt x="1166585" y="2930071"/>
                    <a:pt x="1115785" y="2899229"/>
                    <a:pt x="1115785" y="2888343"/>
                  </a:cubicBezTo>
                  <a:cubicBezTo>
                    <a:pt x="1115785" y="2877457"/>
                    <a:pt x="1170213" y="2891971"/>
                    <a:pt x="1170213" y="2877457"/>
                  </a:cubicBezTo>
                  <a:cubicBezTo>
                    <a:pt x="1170213" y="2862943"/>
                    <a:pt x="1119413" y="2815771"/>
                    <a:pt x="1115785" y="2801257"/>
                  </a:cubicBezTo>
                  <a:cubicBezTo>
                    <a:pt x="1112157" y="2786743"/>
                    <a:pt x="1146628" y="2803071"/>
                    <a:pt x="1148442" y="2790371"/>
                  </a:cubicBezTo>
                  <a:cubicBezTo>
                    <a:pt x="1150256" y="2777671"/>
                    <a:pt x="1121227" y="2741385"/>
                    <a:pt x="1126670" y="2725057"/>
                  </a:cubicBezTo>
                  <a:cubicBezTo>
                    <a:pt x="1132113" y="2708729"/>
                    <a:pt x="1181099" y="2708728"/>
                    <a:pt x="1181099" y="2692400"/>
                  </a:cubicBezTo>
                  <a:cubicBezTo>
                    <a:pt x="1181099" y="2676072"/>
                    <a:pt x="1130298" y="2643414"/>
                    <a:pt x="1126670" y="2627086"/>
                  </a:cubicBezTo>
                  <a:cubicBezTo>
                    <a:pt x="1123042" y="2610758"/>
                    <a:pt x="1157514" y="2607128"/>
                    <a:pt x="1159328" y="2594428"/>
                  </a:cubicBezTo>
                  <a:cubicBezTo>
                    <a:pt x="1161142" y="2581728"/>
                    <a:pt x="1141185" y="2590800"/>
                    <a:pt x="1137556" y="2550886"/>
                  </a:cubicBezTo>
                  <a:cubicBezTo>
                    <a:pt x="1133927" y="2510972"/>
                    <a:pt x="1144813" y="2422072"/>
                    <a:pt x="1137556" y="2354943"/>
                  </a:cubicBezTo>
                  <a:cubicBezTo>
                    <a:pt x="1130299" y="2287814"/>
                    <a:pt x="1115784" y="2213428"/>
                    <a:pt x="1094013" y="2148114"/>
                  </a:cubicBezTo>
                  <a:cubicBezTo>
                    <a:pt x="1072242" y="2082800"/>
                    <a:pt x="1037771" y="2013857"/>
                    <a:pt x="1006928" y="1963057"/>
                  </a:cubicBezTo>
                  <a:cubicBezTo>
                    <a:pt x="976085" y="1912257"/>
                    <a:pt x="950685" y="1852385"/>
                    <a:pt x="908956" y="1843314"/>
                  </a:cubicBezTo>
                  <a:cubicBezTo>
                    <a:pt x="867227" y="1834243"/>
                    <a:pt x="812799" y="1903185"/>
                    <a:pt x="756556" y="1908628"/>
                  </a:cubicBezTo>
                  <a:cubicBezTo>
                    <a:pt x="700313" y="1914071"/>
                    <a:pt x="618670" y="1894114"/>
                    <a:pt x="571499" y="1875971"/>
                  </a:cubicBezTo>
                  <a:cubicBezTo>
                    <a:pt x="524328" y="1857828"/>
                    <a:pt x="502557" y="1819728"/>
                    <a:pt x="473528" y="1799771"/>
                  </a:cubicBezTo>
                  <a:cubicBezTo>
                    <a:pt x="444500" y="1779814"/>
                    <a:pt x="429985" y="1779814"/>
                    <a:pt x="397328" y="1756228"/>
                  </a:cubicBezTo>
                  <a:cubicBezTo>
                    <a:pt x="364671" y="1732642"/>
                    <a:pt x="308428" y="1674586"/>
                    <a:pt x="277585" y="1658257"/>
                  </a:cubicBezTo>
                  <a:cubicBezTo>
                    <a:pt x="246742" y="1641929"/>
                    <a:pt x="230413" y="1670957"/>
                    <a:pt x="212270" y="1658257"/>
                  </a:cubicBezTo>
                  <a:cubicBezTo>
                    <a:pt x="194127" y="1645557"/>
                    <a:pt x="194128" y="1602014"/>
                    <a:pt x="168728" y="1582057"/>
                  </a:cubicBezTo>
                  <a:cubicBezTo>
                    <a:pt x="143328" y="1562100"/>
                    <a:pt x="81641" y="1591128"/>
                    <a:pt x="59870" y="1538514"/>
                  </a:cubicBezTo>
                  <a:cubicBezTo>
                    <a:pt x="38099" y="1485900"/>
                    <a:pt x="45356" y="1346199"/>
                    <a:pt x="38099" y="1266371"/>
                  </a:cubicBezTo>
                  <a:cubicBezTo>
                    <a:pt x="30842" y="1186543"/>
                    <a:pt x="0" y="1104900"/>
                    <a:pt x="16328" y="1059543"/>
                  </a:cubicBezTo>
                  <a:cubicBezTo>
                    <a:pt x="32656" y="1014186"/>
                    <a:pt x="78013" y="1005114"/>
                    <a:pt x="136070" y="994228"/>
                  </a:cubicBezTo>
                  <a:cubicBezTo>
                    <a:pt x="194127" y="983342"/>
                    <a:pt x="310241" y="999671"/>
                    <a:pt x="364670" y="994228"/>
                  </a:cubicBezTo>
                  <a:cubicBezTo>
                    <a:pt x="419099" y="988785"/>
                    <a:pt x="455385" y="985157"/>
                    <a:pt x="462642" y="961571"/>
                  </a:cubicBezTo>
                  <a:cubicBezTo>
                    <a:pt x="469899" y="937985"/>
                    <a:pt x="399142" y="881742"/>
                    <a:pt x="408213" y="852714"/>
                  </a:cubicBezTo>
                  <a:cubicBezTo>
                    <a:pt x="417284" y="823686"/>
                    <a:pt x="497113" y="805543"/>
                    <a:pt x="517070" y="787400"/>
                  </a:cubicBezTo>
                  <a:cubicBezTo>
                    <a:pt x="537027" y="769257"/>
                    <a:pt x="526142" y="763814"/>
                    <a:pt x="527956" y="743857"/>
                  </a:cubicBezTo>
                  <a:cubicBezTo>
                    <a:pt x="529770" y="723900"/>
                    <a:pt x="517070" y="691243"/>
                    <a:pt x="527956" y="667657"/>
                  </a:cubicBezTo>
                  <a:cubicBezTo>
                    <a:pt x="538842" y="644071"/>
                    <a:pt x="578756" y="633186"/>
                    <a:pt x="593270" y="602343"/>
                  </a:cubicBezTo>
                  <a:cubicBezTo>
                    <a:pt x="607784" y="571500"/>
                    <a:pt x="593271" y="522514"/>
                    <a:pt x="615042" y="482600"/>
                  </a:cubicBezTo>
                  <a:cubicBezTo>
                    <a:pt x="636813" y="442686"/>
                    <a:pt x="703942" y="397328"/>
                    <a:pt x="723899" y="362857"/>
                  </a:cubicBezTo>
                  <a:cubicBezTo>
                    <a:pt x="743856" y="328386"/>
                    <a:pt x="722085" y="283028"/>
                    <a:pt x="734785" y="275771"/>
                  </a:cubicBezTo>
                  <a:cubicBezTo>
                    <a:pt x="747485" y="268514"/>
                    <a:pt x="774699" y="333828"/>
                    <a:pt x="800099" y="319314"/>
                  </a:cubicBezTo>
                  <a:cubicBezTo>
                    <a:pt x="825499" y="304800"/>
                    <a:pt x="869042" y="210457"/>
                    <a:pt x="887185" y="188686"/>
                  </a:cubicBezTo>
                  <a:cubicBezTo>
                    <a:pt x="905328" y="166915"/>
                    <a:pt x="896256" y="201386"/>
                    <a:pt x="908956" y="188686"/>
                  </a:cubicBezTo>
                  <a:cubicBezTo>
                    <a:pt x="921656" y="175986"/>
                    <a:pt x="934356" y="117929"/>
                    <a:pt x="963385" y="112486"/>
                  </a:cubicBezTo>
                  <a:cubicBezTo>
                    <a:pt x="992414" y="107043"/>
                    <a:pt x="1055914" y="154214"/>
                    <a:pt x="1083128" y="156028"/>
                  </a:cubicBezTo>
                  <a:cubicBezTo>
                    <a:pt x="1110342" y="157842"/>
                    <a:pt x="1108527" y="126999"/>
                    <a:pt x="1126670" y="123371"/>
                  </a:cubicBezTo>
                  <a:cubicBezTo>
                    <a:pt x="1144813" y="119743"/>
                    <a:pt x="1173842" y="139700"/>
                    <a:pt x="1191985" y="134257"/>
                  </a:cubicBezTo>
                  <a:cubicBezTo>
                    <a:pt x="1210128" y="128814"/>
                    <a:pt x="1217385" y="105228"/>
                    <a:pt x="1235528" y="90714"/>
                  </a:cubicBezTo>
                  <a:cubicBezTo>
                    <a:pt x="1253671" y="76200"/>
                    <a:pt x="1273628" y="41728"/>
                    <a:pt x="1300842" y="47171"/>
                  </a:cubicBezTo>
                  <a:cubicBezTo>
                    <a:pt x="1328056" y="52614"/>
                    <a:pt x="1369785" y="128814"/>
                    <a:pt x="1398813" y="123371"/>
                  </a:cubicBezTo>
                  <a:cubicBezTo>
                    <a:pt x="1427841" y="117928"/>
                    <a:pt x="1445984" y="29028"/>
                    <a:pt x="1475013" y="14514"/>
                  </a:cubicBezTo>
                  <a:cubicBezTo>
                    <a:pt x="1504042" y="0"/>
                    <a:pt x="1551214" y="23586"/>
                    <a:pt x="1572985" y="36286"/>
                  </a:cubicBezTo>
                  <a:cubicBezTo>
                    <a:pt x="1594756" y="48986"/>
                    <a:pt x="1591128" y="85271"/>
                    <a:pt x="1605642" y="90714"/>
                  </a:cubicBezTo>
                  <a:cubicBezTo>
                    <a:pt x="1620156" y="96157"/>
                    <a:pt x="1645556" y="68943"/>
                    <a:pt x="1660070" y="68943"/>
                  </a:cubicBezTo>
                  <a:cubicBezTo>
                    <a:pt x="1674584" y="68943"/>
                    <a:pt x="1674585" y="70757"/>
                    <a:pt x="1692728" y="90714"/>
                  </a:cubicBezTo>
                  <a:cubicBezTo>
                    <a:pt x="1710871" y="110671"/>
                    <a:pt x="1739900" y="175986"/>
                    <a:pt x="1768928" y="188686"/>
                  </a:cubicBezTo>
                  <a:cubicBezTo>
                    <a:pt x="1797956" y="201386"/>
                    <a:pt x="1837871" y="165100"/>
                    <a:pt x="1866899" y="166914"/>
                  </a:cubicBezTo>
                  <a:cubicBezTo>
                    <a:pt x="1895927" y="168728"/>
                    <a:pt x="1923142" y="174171"/>
                    <a:pt x="1943099" y="199571"/>
                  </a:cubicBezTo>
                  <a:cubicBezTo>
                    <a:pt x="1963056" y="224971"/>
                    <a:pt x="1972128" y="292100"/>
                    <a:pt x="1986642" y="319314"/>
                  </a:cubicBezTo>
                  <a:cubicBezTo>
                    <a:pt x="2001156" y="346528"/>
                    <a:pt x="2030185" y="362857"/>
                    <a:pt x="2030185" y="362857"/>
                  </a:cubicBezTo>
                  <a:cubicBezTo>
                    <a:pt x="2044699" y="377371"/>
                    <a:pt x="2044700" y="362857"/>
                    <a:pt x="2073728" y="406400"/>
                  </a:cubicBezTo>
                  <a:cubicBezTo>
                    <a:pt x="2102756" y="449943"/>
                    <a:pt x="2164442" y="589643"/>
                    <a:pt x="2204356" y="624114"/>
                  </a:cubicBezTo>
                  <a:cubicBezTo>
                    <a:pt x="2244270" y="658585"/>
                    <a:pt x="2282370" y="598714"/>
                    <a:pt x="2313213" y="613228"/>
                  </a:cubicBezTo>
                  <a:cubicBezTo>
                    <a:pt x="2344056" y="627742"/>
                    <a:pt x="2376713" y="685800"/>
                    <a:pt x="2389413" y="711200"/>
                  </a:cubicBezTo>
                  <a:cubicBezTo>
                    <a:pt x="2402113" y="736600"/>
                    <a:pt x="2369456" y="763814"/>
                    <a:pt x="2389413" y="765628"/>
                  </a:cubicBezTo>
                  <a:cubicBezTo>
                    <a:pt x="2409370" y="767442"/>
                    <a:pt x="2476499" y="718457"/>
                    <a:pt x="2509156" y="722086"/>
                  </a:cubicBezTo>
                  <a:cubicBezTo>
                    <a:pt x="2541813" y="725715"/>
                    <a:pt x="2572656" y="760186"/>
                    <a:pt x="2585356" y="787400"/>
                  </a:cubicBezTo>
                  <a:cubicBezTo>
                    <a:pt x="2598056" y="814614"/>
                    <a:pt x="2596242" y="869043"/>
                    <a:pt x="2585356" y="885371"/>
                  </a:cubicBezTo>
                  <a:cubicBezTo>
                    <a:pt x="2574470" y="901699"/>
                    <a:pt x="2518228" y="874485"/>
                    <a:pt x="2520042" y="885371"/>
                  </a:cubicBezTo>
                  <a:cubicBezTo>
                    <a:pt x="2521856" y="896257"/>
                    <a:pt x="2574471" y="932543"/>
                    <a:pt x="2596242" y="950686"/>
                  </a:cubicBezTo>
                  <a:cubicBezTo>
                    <a:pt x="2618013" y="968829"/>
                    <a:pt x="2628899" y="970642"/>
                    <a:pt x="2650670" y="994228"/>
                  </a:cubicBezTo>
                  <a:cubicBezTo>
                    <a:pt x="2672441" y="1017814"/>
                    <a:pt x="2721427" y="1061357"/>
                    <a:pt x="2726870" y="1092200"/>
                  </a:cubicBezTo>
                  <a:cubicBezTo>
                    <a:pt x="2732313" y="1123043"/>
                    <a:pt x="2681514" y="1150258"/>
                    <a:pt x="2683328" y="1179286"/>
                  </a:cubicBezTo>
                  <a:cubicBezTo>
                    <a:pt x="2685142" y="1208314"/>
                    <a:pt x="2728685" y="1235528"/>
                    <a:pt x="2737756" y="1266371"/>
                  </a:cubicBezTo>
                  <a:cubicBezTo>
                    <a:pt x="2746827" y="1297214"/>
                    <a:pt x="2728685" y="1326243"/>
                    <a:pt x="2737756" y="1364343"/>
                  </a:cubicBezTo>
                  <a:cubicBezTo>
                    <a:pt x="2746828" y="1402443"/>
                    <a:pt x="2784928" y="1456871"/>
                    <a:pt x="2792185" y="1494971"/>
                  </a:cubicBezTo>
                  <a:cubicBezTo>
                    <a:pt x="2799442" y="1533071"/>
                    <a:pt x="2795813" y="1582057"/>
                    <a:pt x="2781299" y="1592943"/>
                  </a:cubicBezTo>
                  <a:cubicBezTo>
                    <a:pt x="2766785" y="1603829"/>
                    <a:pt x="2725056" y="1560286"/>
                    <a:pt x="2705099" y="1560286"/>
                  </a:cubicBezTo>
                  <a:cubicBezTo>
                    <a:pt x="2685142" y="1560286"/>
                    <a:pt x="2677884" y="1589315"/>
                    <a:pt x="2661556" y="1592943"/>
                  </a:cubicBezTo>
                  <a:cubicBezTo>
                    <a:pt x="2645228" y="1596571"/>
                    <a:pt x="2623456" y="1605643"/>
                    <a:pt x="2607128" y="1582057"/>
                  </a:cubicBezTo>
                  <a:cubicBezTo>
                    <a:pt x="2590800" y="1558471"/>
                    <a:pt x="2578099" y="1475014"/>
                    <a:pt x="2563585" y="1451428"/>
                  </a:cubicBezTo>
                  <a:cubicBezTo>
                    <a:pt x="2549071" y="1427842"/>
                    <a:pt x="2541813" y="1458686"/>
                    <a:pt x="2520042" y="1440543"/>
                  </a:cubicBezTo>
                  <a:cubicBezTo>
                    <a:pt x="2498271" y="1422400"/>
                    <a:pt x="2456542" y="1360714"/>
                    <a:pt x="2432956" y="1342571"/>
                  </a:cubicBezTo>
                  <a:cubicBezTo>
                    <a:pt x="2409370" y="1324428"/>
                    <a:pt x="2396671" y="1351643"/>
                    <a:pt x="2378528" y="1331686"/>
                  </a:cubicBezTo>
                  <a:cubicBezTo>
                    <a:pt x="2360385" y="1311729"/>
                    <a:pt x="2358570" y="1253671"/>
                    <a:pt x="2324099" y="1222828"/>
                  </a:cubicBezTo>
                  <a:cubicBezTo>
                    <a:pt x="2289628" y="1191985"/>
                    <a:pt x="2189842" y="1142999"/>
                    <a:pt x="2171699" y="1146628"/>
                  </a:cubicBezTo>
                  <a:cubicBezTo>
                    <a:pt x="2153556" y="1150257"/>
                    <a:pt x="2191656" y="1217386"/>
                    <a:pt x="2215242" y="1244600"/>
                  </a:cubicBezTo>
                  <a:cubicBezTo>
                    <a:pt x="2238828" y="1271814"/>
                    <a:pt x="2295070" y="1273628"/>
                    <a:pt x="2313213" y="1309914"/>
                  </a:cubicBezTo>
                  <a:cubicBezTo>
                    <a:pt x="2331356" y="1346200"/>
                    <a:pt x="2315028" y="1433285"/>
                    <a:pt x="2324099" y="1462314"/>
                  </a:cubicBezTo>
                  <a:cubicBezTo>
                    <a:pt x="2333171" y="1491343"/>
                    <a:pt x="2362199" y="1475015"/>
                    <a:pt x="2367642" y="1484086"/>
                  </a:cubicBezTo>
                  <a:cubicBezTo>
                    <a:pt x="2373085" y="1493157"/>
                    <a:pt x="2349499" y="1496786"/>
                    <a:pt x="2356756" y="1516743"/>
                  </a:cubicBezTo>
                  <a:cubicBezTo>
                    <a:pt x="2364013" y="1536700"/>
                    <a:pt x="2402114" y="1562100"/>
                    <a:pt x="2411185" y="1603828"/>
                  </a:cubicBezTo>
                  <a:cubicBezTo>
                    <a:pt x="2420256" y="1645556"/>
                    <a:pt x="2394857" y="1727200"/>
                    <a:pt x="2411185" y="1767114"/>
                  </a:cubicBezTo>
                  <a:cubicBezTo>
                    <a:pt x="2427513" y="1807028"/>
                    <a:pt x="2478313" y="1816100"/>
                    <a:pt x="2509156" y="1843314"/>
                  </a:cubicBezTo>
                  <a:cubicBezTo>
                    <a:pt x="2539999" y="1870528"/>
                    <a:pt x="2565399" y="1910443"/>
                    <a:pt x="2596242" y="1930400"/>
                  </a:cubicBezTo>
                  <a:cubicBezTo>
                    <a:pt x="2627085" y="1950357"/>
                    <a:pt x="2668813" y="1948543"/>
                    <a:pt x="2694213" y="1963057"/>
                  </a:cubicBezTo>
                  <a:cubicBezTo>
                    <a:pt x="2719613" y="1977571"/>
                    <a:pt x="2730499" y="2004786"/>
                    <a:pt x="2748642" y="2017486"/>
                  </a:cubicBezTo>
                  <a:cubicBezTo>
                    <a:pt x="2766785" y="2030186"/>
                    <a:pt x="2783113" y="2022929"/>
                    <a:pt x="2803070" y="2039257"/>
                  </a:cubicBezTo>
                  <a:cubicBezTo>
                    <a:pt x="2823027" y="2055585"/>
                    <a:pt x="2853871" y="2095500"/>
                    <a:pt x="2868385" y="2115457"/>
                  </a:cubicBezTo>
                  <a:cubicBezTo>
                    <a:pt x="2882899" y="2135414"/>
                    <a:pt x="2882899" y="2122714"/>
                    <a:pt x="2890156" y="2159000"/>
                  </a:cubicBezTo>
                  <a:cubicBezTo>
                    <a:pt x="2897413" y="2195286"/>
                    <a:pt x="2899228" y="2302328"/>
                    <a:pt x="2911928" y="2333171"/>
                  </a:cubicBezTo>
                  <a:cubicBezTo>
                    <a:pt x="2924628" y="2364014"/>
                    <a:pt x="2950028" y="2327728"/>
                    <a:pt x="2966356" y="2344057"/>
                  </a:cubicBezTo>
                  <a:cubicBezTo>
                    <a:pt x="2982684" y="2360386"/>
                    <a:pt x="3008085" y="2405743"/>
                    <a:pt x="3009899" y="2431143"/>
                  </a:cubicBezTo>
                  <a:cubicBezTo>
                    <a:pt x="3011713" y="2456543"/>
                    <a:pt x="2991756" y="2481943"/>
                    <a:pt x="2977242" y="2496457"/>
                  </a:cubicBezTo>
                  <a:cubicBezTo>
                    <a:pt x="2962728" y="2510971"/>
                    <a:pt x="2931885" y="2496457"/>
                    <a:pt x="2922813" y="2518228"/>
                  </a:cubicBezTo>
                  <a:cubicBezTo>
                    <a:pt x="2913742" y="2540000"/>
                    <a:pt x="2913742" y="2603500"/>
                    <a:pt x="2922813" y="2627086"/>
                  </a:cubicBezTo>
                  <a:cubicBezTo>
                    <a:pt x="2931884" y="2650672"/>
                    <a:pt x="2966356" y="2643415"/>
                    <a:pt x="2977242" y="2659743"/>
                  </a:cubicBezTo>
                  <a:cubicBezTo>
                    <a:pt x="2988128" y="2676072"/>
                    <a:pt x="2991757" y="2703286"/>
                    <a:pt x="2988128" y="2725057"/>
                  </a:cubicBezTo>
                  <a:cubicBezTo>
                    <a:pt x="2984499" y="2746828"/>
                    <a:pt x="2950027" y="2766785"/>
                    <a:pt x="2955470" y="2790371"/>
                  </a:cubicBezTo>
                  <a:cubicBezTo>
                    <a:pt x="2960913" y="2813957"/>
                    <a:pt x="3000828" y="2832100"/>
                    <a:pt x="3020785" y="2866571"/>
                  </a:cubicBezTo>
                  <a:cubicBezTo>
                    <a:pt x="3040742" y="2901042"/>
                    <a:pt x="3051627" y="2937329"/>
                    <a:pt x="3075213" y="2997200"/>
                  </a:cubicBezTo>
                  <a:cubicBezTo>
                    <a:pt x="3098799" y="3057072"/>
                    <a:pt x="3156856" y="3184071"/>
                    <a:pt x="3162299" y="3225800"/>
                  </a:cubicBezTo>
                  <a:cubicBezTo>
                    <a:pt x="3167742" y="3267529"/>
                    <a:pt x="3145970" y="3236685"/>
                    <a:pt x="3107870" y="3247571"/>
                  </a:cubicBezTo>
                  <a:cubicBezTo>
                    <a:pt x="3069770" y="3258457"/>
                    <a:pt x="2980870" y="3285671"/>
                    <a:pt x="2933699" y="3291114"/>
                  </a:cubicBezTo>
                  <a:cubicBezTo>
                    <a:pt x="2886528" y="3296557"/>
                    <a:pt x="2857499" y="3278414"/>
                    <a:pt x="2824842" y="3280228"/>
                  </a:cubicBezTo>
                  <a:cubicBezTo>
                    <a:pt x="2792185" y="3282042"/>
                    <a:pt x="2774042" y="3303814"/>
                    <a:pt x="2737756" y="3302000"/>
                  </a:cubicBezTo>
                  <a:cubicBezTo>
                    <a:pt x="2701470" y="3300186"/>
                    <a:pt x="2637971" y="3276600"/>
                    <a:pt x="2607128" y="3269343"/>
                  </a:cubicBezTo>
                  <a:cubicBezTo>
                    <a:pt x="2576285" y="3262086"/>
                    <a:pt x="2570842" y="3267528"/>
                    <a:pt x="2552699" y="3258457"/>
                  </a:cubicBezTo>
                  <a:cubicBezTo>
                    <a:pt x="2534556" y="3249386"/>
                    <a:pt x="2521856" y="3225800"/>
                    <a:pt x="2498270" y="3214914"/>
                  </a:cubicBezTo>
                  <a:cubicBezTo>
                    <a:pt x="2474684" y="3204028"/>
                    <a:pt x="2434771" y="3207657"/>
                    <a:pt x="2411185" y="3193143"/>
                  </a:cubicBezTo>
                  <a:cubicBezTo>
                    <a:pt x="2387599" y="3178629"/>
                    <a:pt x="2382156" y="3131457"/>
                    <a:pt x="2356756" y="3127828"/>
                  </a:cubicBezTo>
                  <a:cubicBezTo>
                    <a:pt x="2331356" y="3124199"/>
                    <a:pt x="2271485" y="3164114"/>
                    <a:pt x="2258785" y="3171371"/>
                  </a:cubicBezTo>
                  <a:cubicBezTo>
                    <a:pt x="2246085" y="3178628"/>
                    <a:pt x="2263320" y="3174999"/>
                    <a:pt x="2280556" y="3171371"/>
                  </a:cubicBezTo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58" name="Image 57" descr="0av9ud6e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14282" y="1214422"/>
            <a:ext cx="2959682" cy="1615444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532 C -3.05556E-6 0.00555 0.04167 -0.04931 0.04167 -0.04908 C 0.08351 -0.09375 0.14966 -0.11158 0.24549 -0.11158 C 0.29462 -0.11158 0.33889 -0.10486 0.37344 -0.09375 C 0.39775 -0.08635 0.42726 -0.08195 0.4592 -0.08195 C 0.52066 -0.08195 0.57223 -0.09722 0.59184 -0.11898 C 0.59184 -0.11875 0.61407 -0.14491 0.61407 -0.14468 C 0.61407 -0.14491 0.56962 -0.08959 0.56962 -0.08935 C 0.52778 -0.04584 0.46181 -0.02824 0.36823 -0.02824 C 0.31927 -0.02824 0.2724 -0.03496 0.23577 -0.04676 C 0.21354 -0.05347 0.1842 -0.05764 0.15469 -0.05764 C 0.09323 -0.05764 0.04167 -0.0426 0.02205 -0.02084 C 0.02205 -0.0206 -3.05556E-6 0.00532 -3.05556E-6 0.00555 Z " pathEditMode="relative" rAng="0" ptsTypes="fffffffffffff">
                                      <p:cBhvr>
                                        <p:cTn id="1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7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3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91 -0.03426 C 0.07101 -0.03287 0.10452 -0.02222 0.12222 -0.00625 L 0.16233 0.03102 C 0.17118 0.03912 0.18507 0.04305 0.20243 0.04305 C 0.22709 0.04305 0.24809 0.03241 0.25 0.01643 C 0.24809 0.00301 0.22709 -0.00903 0.20243 -0.00903 C 0.18507 -0.00903 0.17118 -0.00371 0.16233 0.00301 L 0.12222 0.04051 C 0.10452 0.05648 0.07101 0.06713 0.03091 0.06852 C -0.0092 0.06713 -0.04271 0.05648 -0.06041 0.04051 L -0.10052 0.00301 C -0.10937 -0.00371 -0.12326 -0.00903 -0.14062 -0.00903 C -0.16528 -0.00903 -0.18628 0.00301 -0.18802 0.01643 C -0.18628 0.03241 -0.16528 0.04305 -0.14062 0.04305 C -0.12326 0.04305 -0.10937 0.03912 -0.10052 0.03102 L -0.06041 -0.00625 C -0.04271 -0.02222 -0.0092 -0.03287 0.03091 -0.03426 Z " pathEditMode="relative" rAng="0" ptsTypes="fFffffFffFffffFff">
                                      <p:cBhvr>
                                        <p:cTn id="3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C -0.04878 0.00138 -0.08941 0.01203 -0.10972 0.028 L -0.15451 0.06527 C -0.16666 0.07337 -0.18281 0.07731 -0.20312 0.07731 C -0.23159 0.07731 -0.2559 0.06666 -0.2559 0.05069 C -0.2559 0.03726 -0.23159 0.02523 -0.20312 0.02523 C -0.18281 0.02523 -0.16666 0.03055 -0.15451 0.03726 L -0.10972 0.07476 C -0.08941 0.09074 -0.04878 0.10138 -2.5E-6 0.10277 C 0.04462 0.10138 0.08525 0.09074 0.10556 0.07476 L 0.15018 0.03726 C 0.16233 0.03055 0.17865 0.02523 0.19896 0.02523 C 0.22743 0.02523 0.25174 0.03726 0.25591 0.05069 C 0.25174 0.06666 0.22743 0.07731 0.19896 0.07731 C 0.17865 0.07731 0.16233 0.07337 0.15018 0.06527 L 0.10556 0.028 C 0.08525 0.01203 0.04462 0.00138 -2.5E-6 4.81481E-6 Z " pathEditMode="relative" rAng="0" ptsTypes="fFffffFffFffffFff">
                                      <p:cBhvr>
                                        <p:cTn id="3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15495_VUE1_FORUM.jpg"/>
          <p:cNvPicPr>
            <a:picLocks noChangeAspect="1"/>
          </p:cNvPicPr>
          <p:nvPr/>
        </p:nvPicPr>
        <p:blipFill>
          <a:blip r:embed="rId2" cstate="print"/>
          <a:srcRect l="91360" r="51"/>
          <a:stretch>
            <a:fillRect/>
          </a:stretch>
        </p:blipFill>
        <p:spPr>
          <a:xfrm>
            <a:off x="8358214" y="0"/>
            <a:ext cx="785786" cy="6858000"/>
          </a:xfrm>
          <a:prstGeom prst="rect">
            <a:avLst/>
          </a:prstGeom>
        </p:spPr>
      </p:pic>
      <p:pic>
        <p:nvPicPr>
          <p:cNvPr id="27" name="Image 26" descr="15495_VUE1_FORUM.jpg"/>
          <p:cNvPicPr>
            <a:picLocks noChangeAspect="1"/>
          </p:cNvPicPr>
          <p:nvPr/>
        </p:nvPicPr>
        <p:blipFill>
          <a:blip r:embed="rId2" cstate="print"/>
          <a:srcRect r="57053"/>
          <a:stretch>
            <a:fillRect/>
          </a:stretch>
        </p:blipFill>
        <p:spPr>
          <a:xfrm>
            <a:off x="-1" y="0"/>
            <a:ext cx="3929059" cy="6858000"/>
          </a:xfrm>
          <a:prstGeom prst="rect">
            <a:avLst/>
          </a:prstGeom>
        </p:spPr>
      </p:pic>
      <p:sp>
        <p:nvSpPr>
          <p:cNvPr id="28" name="Ellipse 27"/>
          <p:cNvSpPr/>
          <p:nvPr/>
        </p:nvSpPr>
        <p:spPr>
          <a:xfrm rot="21101191">
            <a:off x="4817453" y="-144537"/>
            <a:ext cx="2192917" cy="1578241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Bonne     .     </a:t>
            </a:r>
          </a:p>
          <a:p>
            <a:pPr algn="ctr"/>
            <a:r>
              <a:rPr lang="fr-FR" sz="2400" dirty="0" smtClean="0">
                <a:blipFill>
                  <a:blip r:embed="rId4"/>
                  <a:stretch>
                    <a:fillRect/>
                  </a:stretch>
                </a:blipFill>
                <a:latin typeface="DenverOutline" pitchFamily="2" charset="0"/>
              </a:rPr>
              <a:t>      Année</a:t>
            </a:r>
            <a:endParaRPr lang="fr-FR" sz="2400" dirty="0">
              <a:blipFill>
                <a:blip r:embed="rId4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30" name="Bouée 29"/>
          <p:cNvSpPr/>
          <p:nvPr/>
        </p:nvSpPr>
        <p:spPr>
          <a:xfrm rot="21196189">
            <a:off x="4608073" y="-343900"/>
            <a:ext cx="2571768" cy="1985970"/>
          </a:xfrm>
          <a:prstGeom prst="donut">
            <a:avLst>
              <a:gd name="adj" fmla="val 1731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Plaque 11"/>
          <p:cNvSpPr/>
          <p:nvPr/>
        </p:nvSpPr>
        <p:spPr>
          <a:xfrm>
            <a:off x="4571016" y="2148529"/>
            <a:ext cx="3142287" cy="2504089"/>
          </a:xfrm>
          <a:prstGeom prst="bevel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Cylindre 12"/>
          <p:cNvSpPr/>
          <p:nvPr/>
        </p:nvSpPr>
        <p:spPr>
          <a:xfrm>
            <a:off x="4574474" y="4236335"/>
            <a:ext cx="3156118" cy="938880"/>
          </a:xfrm>
          <a:prstGeom prst="can">
            <a:avLst>
              <a:gd name="adj" fmla="val 5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4572000" y="4214818"/>
            <a:ext cx="3142287" cy="475956"/>
          </a:xfrm>
          <a:prstGeom prst="ellipse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14"/>
          <p:cNvGrpSpPr/>
          <p:nvPr/>
        </p:nvGrpSpPr>
        <p:grpSpPr>
          <a:xfrm>
            <a:off x="4573257" y="4214818"/>
            <a:ext cx="3154072" cy="928694"/>
            <a:chOff x="215153" y="1215614"/>
            <a:chExt cx="8638391" cy="3603812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grpSpPr>
        <p:sp>
          <p:nvSpPr>
            <p:cNvPr id="16" name="Forme libre 15"/>
            <p:cNvSpPr/>
            <p:nvPr/>
          </p:nvSpPr>
          <p:spPr>
            <a:xfrm>
              <a:off x="215153" y="1979407"/>
              <a:ext cx="8638391" cy="2076226"/>
            </a:xfrm>
            <a:custGeom>
              <a:avLst/>
              <a:gdLst>
                <a:gd name="connsiteX0" fmla="*/ 0 w 8638391"/>
                <a:gd name="connsiteY0" fmla="*/ 1979407 h 2076226"/>
                <a:gd name="connsiteX1" fmla="*/ 32273 w 8638391"/>
                <a:gd name="connsiteY1" fmla="*/ 2022438 h 2076226"/>
                <a:gd name="connsiteX2" fmla="*/ 32273 w 8638391"/>
                <a:gd name="connsiteY2" fmla="*/ 161365 h 2076226"/>
                <a:gd name="connsiteX3" fmla="*/ 8638391 w 8638391"/>
                <a:gd name="connsiteY3" fmla="*/ 161365 h 2076226"/>
                <a:gd name="connsiteX4" fmla="*/ 8638391 w 8638391"/>
                <a:gd name="connsiteY4" fmla="*/ 2011680 h 2076226"/>
                <a:gd name="connsiteX5" fmla="*/ 8573845 w 8638391"/>
                <a:gd name="connsiteY5" fmla="*/ 2076226 h 2076226"/>
                <a:gd name="connsiteX6" fmla="*/ 8563087 w 8638391"/>
                <a:gd name="connsiteY6" fmla="*/ 322729 h 2076226"/>
                <a:gd name="connsiteX7" fmla="*/ 0 w 8638391"/>
                <a:gd name="connsiteY7" fmla="*/ 0 h 2076226"/>
                <a:gd name="connsiteX8" fmla="*/ 0 w 8638391"/>
                <a:gd name="connsiteY8" fmla="*/ 1979407 h 207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38391" h="2076226">
                  <a:moveTo>
                    <a:pt x="0" y="1979407"/>
                  </a:moveTo>
                  <a:lnTo>
                    <a:pt x="32273" y="2022438"/>
                  </a:lnTo>
                  <a:lnTo>
                    <a:pt x="32273" y="161365"/>
                  </a:lnTo>
                  <a:lnTo>
                    <a:pt x="8638391" y="161365"/>
                  </a:lnTo>
                  <a:lnTo>
                    <a:pt x="8638391" y="2011680"/>
                  </a:lnTo>
                  <a:lnTo>
                    <a:pt x="8573845" y="2076226"/>
                  </a:lnTo>
                  <a:lnTo>
                    <a:pt x="8563087" y="322729"/>
                  </a:lnTo>
                  <a:lnTo>
                    <a:pt x="0" y="0"/>
                  </a:lnTo>
                  <a:lnTo>
                    <a:pt x="0" y="19794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01214" y="1828800"/>
              <a:ext cx="8477026" cy="2388198"/>
            </a:xfrm>
            <a:custGeom>
              <a:avLst/>
              <a:gdLst>
                <a:gd name="connsiteX0" fmla="*/ 204395 w 8477026"/>
                <a:gd name="connsiteY0" fmla="*/ 2388198 h 2388198"/>
                <a:gd name="connsiteX1" fmla="*/ 215153 w 8477026"/>
                <a:gd name="connsiteY1" fmla="*/ 634701 h 2388198"/>
                <a:gd name="connsiteX2" fmla="*/ 8283388 w 8477026"/>
                <a:gd name="connsiteY2" fmla="*/ 0 h 2388198"/>
                <a:gd name="connsiteX3" fmla="*/ 8477026 w 8477026"/>
                <a:gd name="connsiteY3" fmla="*/ 161365 h 2388198"/>
                <a:gd name="connsiteX4" fmla="*/ 0 w 8477026"/>
                <a:gd name="connsiteY4" fmla="*/ 462579 h 2388198"/>
                <a:gd name="connsiteX5" fmla="*/ 21515 w 8477026"/>
                <a:gd name="connsiteY5" fmla="*/ 2237591 h 2388198"/>
                <a:gd name="connsiteX6" fmla="*/ 204395 w 8477026"/>
                <a:gd name="connsiteY6" fmla="*/ 2388198 h 238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77026" h="2388198">
                  <a:moveTo>
                    <a:pt x="204395" y="2388198"/>
                  </a:moveTo>
                  <a:lnTo>
                    <a:pt x="215153" y="634701"/>
                  </a:lnTo>
                  <a:lnTo>
                    <a:pt x="8283388" y="0"/>
                  </a:lnTo>
                  <a:lnTo>
                    <a:pt x="8477026" y="161365"/>
                  </a:lnTo>
                  <a:lnTo>
                    <a:pt x="0" y="462579"/>
                  </a:lnTo>
                  <a:lnTo>
                    <a:pt x="21515" y="2237591"/>
                  </a:lnTo>
                  <a:lnTo>
                    <a:pt x="204395" y="238819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817581" y="1549101"/>
              <a:ext cx="7412019" cy="2936838"/>
            </a:xfrm>
            <a:custGeom>
              <a:avLst/>
              <a:gdLst>
                <a:gd name="connsiteX0" fmla="*/ 0 w 7412019"/>
                <a:gd name="connsiteY0" fmla="*/ 2796988 h 2936838"/>
                <a:gd name="connsiteX1" fmla="*/ 10758 w 7412019"/>
                <a:gd name="connsiteY1" fmla="*/ 1032734 h 2936838"/>
                <a:gd name="connsiteX2" fmla="*/ 7412019 w 7412019"/>
                <a:gd name="connsiteY2" fmla="*/ 129092 h 2936838"/>
                <a:gd name="connsiteX3" fmla="*/ 7003228 w 7412019"/>
                <a:gd name="connsiteY3" fmla="*/ 0 h 2936838"/>
                <a:gd name="connsiteX4" fmla="*/ 441064 w 7412019"/>
                <a:gd name="connsiteY4" fmla="*/ 1183341 h 2936838"/>
                <a:gd name="connsiteX5" fmla="*/ 430306 w 7412019"/>
                <a:gd name="connsiteY5" fmla="*/ 2936838 h 2936838"/>
                <a:gd name="connsiteX6" fmla="*/ 0 w 7412019"/>
                <a:gd name="connsiteY6" fmla="*/ 2796988 h 293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12019" h="2936838">
                  <a:moveTo>
                    <a:pt x="0" y="2796988"/>
                  </a:moveTo>
                  <a:lnTo>
                    <a:pt x="10758" y="1032734"/>
                  </a:lnTo>
                  <a:lnTo>
                    <a:pt x="7412019" y="129092"/>
                  </a:lnTo>
                  <a:lnTo>
                    <a:pt x="7003228" y="0"/>
                  </a:lnTo>
                  <a:lnTo>
                    <a:pt x="441064" y="1183341"/>
                  </a:lnTo>
                  <a:lnTo>
                    <a:pt x="430306" y="2936838"/>
                  </a:lnTo>
                  <a:lnTo>
                    <a:pt x="0" y="279698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1775012" y="1344706"/>
              <a:ext cx="5540188" cy="3345628"/>
            </a:xfrm>
            <a:custGeom>
              <a:avLst/>
              <a:gdLst>
                <a:gd name="connsiteX0" fmla="*/ 0 w 5540188"/>
                <a:gd name="connsiteY0" fmla="*/ 3259567 h 3345628"/>
                <a:gd name="connsiteX1" fmla="*/ 10757 w 5540188"/>
                <a:gd name="connsiteY1" fmla="*/ 1495313 h 3345628"/>
                <a:gd name="connsiteX2" fmla="*/ 5540188 w 5540188"/>
                <a:gd name="connsiteY2" fmla="*/ 86061 h 3345628"/>
                <a:gd name="connsiteX3" fmla="*/ 4883972 w 5540188"/>
                <a:gd name="connsiteY3" fmla="*/ 0 h 3345628"/>
                <a:gd name="connsiteX4" fmla="*/ 602428 w 5540188"/>
                <a:gd name="connsiteY4" fmla="*/ 1635162 h 3345628"/>
                <a:gd name="connsiteX5" fmla="*/ 613186 w 5540188"/>
                <a:gd name="connsiteY5" fmla="*/ 3345628 h 3345628"/>
                <a:gd name="connsiteX6" fmla="*/ 0 w 5540188"/>
                <a:gd name="connsiteY6" fmla="*/ 3259567 h 3345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0188" h="3345628">
                  <a:moveTo>
                    <a:pt x="0" y="3259567"/>
                  </a:moveTo>
                  <a:cubicBezTo>
                    <a:pt x="3586" y="2671482"/>
                    <a:pt x="7171" y="2083398"/>
                    <a:pt x="10757" y="1495313"/>
                  </a:cubicBezTo>
                  <a:lnTo>
                    <a:pt x="5540188" y="86061"/>
                  </a:lnTo>
                  <a:lnTo>
                    <a:pt x="4883972" y="0"/>
                  </a:lnTo>
                  <a:lnTo>
                    <a:pt x="602428" y="1635162"/>
                  </a:lnTo>
                  <a:lnTo>
                    <a:pt x="613186" y="3345628"/>
                  </a:lnTo>
                  <a:lnTo>
                    <a:pt x="0" y="325956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3065929" y="1226372"/>
              <a:ext cx="2958353" cy="3582296"/>
            </a:xfrm>
            <a:custGeom>
              <a:avLst/>
              <a:gdLst>
                <a:gd name="connsiteX0" fmla="*/ 10758 w 2958353"/>
                <a:gd name="connsiteY0" fmla="*/ 3550023 h 3582296"/>
                <a:gd name="connsiteX1" fmla="*/ 0 w 2958353"/>
                <a:gd name="connsiteY1" fmla="*/ 1764254 h 3582296"/>
                <a:gd name="connsiteX2" fmla="*/ 2958353 w 2958353"/>
                <a:gd name="connsiteY2" fmla="*/ 53788 h 3582296"/>
                <a:gd name="connsiteX3" fmla="*/ 2226833 w 2958353"/>
                <a:gd name="connsiteY3" fmla="*/ 0 h 3582296"/>
                <a:gd name="connsiteX4" fmla="*/ 710005 w 2958353"/>
                <a:gd name="connsiteY4" fmla="*/ 1818042 h 3582296"/>
                <a:gd name="connsiteX5" fmla="*/ 731520 w 2958353"/>
                <a:gd name="connsiteY5" fmla="*/ 3582296 h 3582296"/>
                <a:gd name="connsiteX6" fmla="*/ 10758 w 2958353"/>
                <a:gd name="connsiteY6" fmla="*/ 3550023 h 358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8353" h="3582296">
                  <a:moveTo>
                    <a:pt x="10758" y="3550023"/>
                  </a:moveTo>
                  <a:lnTo>
                    <a:pt x="0" y="1764254"/>
                  </a:lnTo>
                  <a:lnTo>
                    <a:pt x="2958353" y="53788"/>
                  </a:lnTo>
                  <a:lnTo>
                    <a:pt x="2226833" y="0"/>
                  </a:lnTo>
                  <a:lnTo>
                    <a:pt x="710005" y="1818042"/>
                  </a:lnTo>
                  <a:lnTo>
                    <a:pt x="731520" y="3582296"/>
                  </a:lnTo>
                  <a:lnTo>
                    <a:pt x="10758" y="35500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3797449" y="1215614"/>
              <a:ext cx="1495313" cy="3603812"/>
            </a:xfrm>
            <a:custGeom>
              <a:avLst/>
              <a:gdLst>
                <a:gd name="connsiteX0" fmla="*/ 742278 w 1495313"/>
                <a:gd name="connsiteY0" fmla="*/ 3603812 h 3603812"/>
                <a:gd name="connsiteX1" fmla="*/ 753036 w 1495313"/>
                <a:gd name="connsiteY1" fmla="*/ 1796527 h 3603812"/>
                <a:gd name="connsiteX2" fmla="*/ 742278 w 1495313"/>
                <a:gd name="connsiteY2" fmla="*/ 0 h 3603812"/>
                <a:gd name="connsiteX3" fmla="*/ 0 w 1495313"/>
                <a:gd name="connsiteY3" fmla="*/ 21515 h 3603812"/>
                <a:gd name="connsiteX4" fmla="*/ 1495313 w 1495313"/>
                <a:gd name="connsiteY4" fmla="*/ 1850315 h 3603812"/>
                <a:gd name="connsiteX5" fmla="*/ 1495313 w 1495313"/>
                <a:gd name="connsiteY5" fmla="*/ 3582297 h 3603812"/>
                <a:gd name="connsiteX6" fmla="*/ 742278 w 1495313"/>
                <a:gd name="connsiteY6" fmla="*/ 3603812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313" h="3603812">
                  <a:moveTo>
                    <a:pt x="742278" y="3603812"/>
                  </a:moveTo>
                  <a:lnTo>
                    <a:pt x="753036" y="1796527"/>
                  </a:lnTo>
                  <a:lnTo>
                    <a:pt x="742278" y="0"/>
                  </a:lnTo>
                  <a:lnTo>
                    <a:pt x="0" y="21515"/>
                  </a:lnTo>
                  <a:lnTo>
                    <a:pt x="1495313" y="1850315"/>
                  </a:lnTo>
                  <a:lnTo>
                    <a:pt x="1495313" y="3582297"/>
                  </a:lnTo>
                  <a:lnTo>
                    <a:pt x="742278" y="360381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2366682" y="1269402"/>
              <a:ext cx="4335332" cy="3485478"/>
            </a:xfrm>
            <a:custGeom>
              <a:avLst/>
              <a:gdLst>
                <a:gd name="connsiteX0" fmla="*/ 3646843 w 4335332"/>
                <a:gd name="connsiteY0" fmla="*/ 3485478 h 3485478"/>
                <a:gd name="connsiteX1" fmla="*/ 3657600 w 4335332"/>
                <a:gd name="connsiteY1" fmla="*/ 1742739 h 3485478"/>
                <a:gd name="connsiteX2" fmla="*/ 666974 w 4335332"/>
                <a:gd name="connsiteY2" fmla="*/ 0 h 3485478"/>
                <a:gd name="connsiteX3" fmla="*/ 0 w 4335332"/>
                <a:gd name="connsiteY3" fmla="*/ 75304 h 3485478"/>
                <a:gd name="connsiteX4" fmla="*/ 4335332 w 4335332"/>
                <a:gd name="connsiteY4" fmla="*/ 1678193 h 3485478"/>
                <a:gd name="connsiteX5" fmla="*/ 4324574 w 4335332"/>
                <a:gd name="connsiteY5" fmla="*/ 3420932 h 3485478"/>
                <a:gd name="connsiteX6" fmla="*/ 3646843 w 4335332"/>
                <a:gd name="connsiteY6" fmla="*/ 3485478 h 3485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485478">
                  <a:moveTo>
                    <a:pt x="3646843" y="3485478"/>
                  </a:moveTo>
                  <a:cubicBezTo>
                    <a:pt x="3650429" y="2904565"/>
                    <a:pt x="3654014" y="2323652"/>
                    <a:pt x="3657600" y="1742739"/>
                  </a:cubicBezTo>
                  <a:lnTo>
                    <a:pt x="666974" y="0"/>
                  </a:lnTo>
                  <a:lnTo>
                    <a:pt x="0" y="75304"/>
                  </a:lnTo>
                  <a:lnTo>
                    <a:pt x="4335332" y="1678193"/>
                  </a:lnTo>
                  <a:lnTo>
                    <a:pt x="4324574" y="3420932"/>
                  </a:lnTo>
                  <a:lnTo>
                    <a:pt x="3646843" y="34854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1258645" y="1420009"/>
              <a:ext cx="6594437" cy="3173506"/>
            </a:xfrm>
            <a:custGeom>
              <a:avLst/>
              <a:gdLst>
                <a:gd name="connsiteX0" fmla="*/ 6045797 w 6594437"/>
                <a:gd name="connsiteY0" fmla="*/ 3173506 h 3173506"/>
                <a:gd name="connsiteX1" fmla="*/ 6045797 w 6594437"/>
                <a:gd name="connsiteY1" fmla="*/ 1430767 h 3173506"/>
                <a:gd name="connsiteX2" fmla="*/ 505609 w 6594437"/>
                <a:gd name="connsiteY2" fmla="*/ 0 h 3173506"/>
                <a:gd name="connsiteX3" fmla="*/ 0 w 6594437"/>
                <a:gd name="connsiteY3" fmla="*/ 118335 h 3173506"/>
                <a:gd name="connsiteX4" fmla="*/ 6594437 w 6594437"/>
                <a:gd name="connsiteY4" fmla="*/ 1312433 h 3173506"/>
                <a:gd name="connsiteX5" fmla="*/ 6572922 w 6594437"/>
                <a:gd name="connsiteY5" fmla="*/ 3076687 h 3173506"/>
                <a:gd name="connsiteX6" fmla="*/ 6045797 w 6594437"/>
                <a:gd name="connsiteY6" fmla="*/ 3173506 h 3173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94437" h="3173506">
                  <a:moveTo>
                    <a:pt x="6045797" y="3173506"/>
                  </a:moveTo>
                  <a:lnTo>
                    <a:pt x="6045797" y="1430767"/>
                  </a:lnTo>
                  <a:lnTo>
                    <a:pt x="505609" y="0"/>
                  </a:lnTo>
                  <a:lnTo>
                    <a:pt x="0" y="118335"/>
                  </a:lnTo>
                  <a:lnTo>
                    <a:pt x="6594437" y="1312433"/>
                  </a:lnTo>
                  <a:lnTo>
                    <a:pt x="6572922" y="3076687"/>
                  </a:lnTo>
                  <a:lnTo>
                    <a:pt x="6045797" y="31735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462579" y="1678193"/>
              <a:ext cx="8143539" cy="2678654"/>
            </a:xfrm>
            <a:custGeom>
              <a:avLst/>
              <a:gdLst>
                <a:gd name="connsiteX0" fmla="*/ 7799294 w 8143539"/>
                <a:gd name="connsiteY0" fmla="*/ 2678654 h 2678654"/>
                <a:gd name="connsiteX1" fmla="*/ 7799294 w 8143539"/>
                <a:gd name="connsiteY1" fmla="*/ 935915 h 2678654"/>
                <a:gd name="connsiteX2" fmla="*/ 333487 w 8143539"/>
                <a:gd name="connsiteY2" fmla="*/ 0 h 2678654"/>
                <a:gd name="connsiteX3" fmla="*/ 0 w 8143539"/>
                <a:gd name="connsiteY3" fmla="*/ 172122 h 2678654"/>
                <a:gd name="connsiteX4" fmla="*/ 8143539 w 8143539"/>
                <a:gd name="connsiteY4" fmla="*/ 785308 h 2678654"/>
                <a:gd name="connsiteX5" fmla="*/ 8122023 w 8143539"/>
                <a:gd name="connsiteY5" fmla="*/ 2538805 h 2678654"/>
                <a:gd name="connsiteX6" fmla="*/ 7799294 w 8143539"/>
                <a:gd name="connsiteY6" fmla="*/ 2678654 h 2678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43539" h="2678654">
                  <a:moveTo>
                    <a:pt x="7799294" y="2678654"/>
                  </a:moveTo>
                  <a:lnTo>
                    <a:pt x="7799294" y="935915"/>
                  </a:lnTo>
                  <a:lnTo>
                    <a:pt x="333487" y="0"/>
                  </a:lnTo>
                  <a:lnTo>
                    <a:pt x="0" y="172122"/>
                  </a:lnTo>
                  <a:lnTo>
                    <a:pt x="8143539" y="785308"/>
                  </a:lnTo>
                  <a:lnTo>
                    <a:pt x="8122023" y="2538805"/>
                  </a:lnTo>
                  <a:lnTo>
                    <a:pt x="7799294" y="26786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5"/>
          <p:cNvGrpSpPr/>
          <p:nvPr/>
        </p:nvGrpSpPr>
        <p:grpSpPr>
          <a:xfrm>
            <a:off x="4572000" y="4214818"/>
            <a:ext cx="3142287" cy="928694"/>
            <a:chOff x="225911" y="1215614"/>
            <a:chExt cx="8606117" cy="3603812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</p:grpSpPr>
        <p:sp>
          <p:nvSpPr>
            <p:cNvPr id="31" name="Forme libre 30"/>
            <p:cNvSpPr/>
            <p:nvPr/>
          </p:nvSpPr>
          <p:spPr>
            <a:xfrm>
              <a:off x="225911" y="1957892"/>
              <a:ext cx="8606117" cy="2097741"/>
            </a:xfrm>
            <a:custGeom>
              <a:avLst/>
              <a:gdLst>
                <a:gd name="connsiteX0" fmla="*/ 86061 w 8606117"/>
                <a:gd name="connsiteY0" fmla="*/ 2097741 h 2097741"/>
                <a:gd name="connsiteX1" fmla="*/ 96818 w 8606117"/>
                <a:gd name="connsiteY1" fmla="*/ 344244 h 2097741"/>
                <a:gd name="connsiteX2" fmla="*/ 8509298 w 8606117"/>
                <a:gd name="connsiteY2" fmla="*/ 0 h 2097741"/>
                <a:gd name="connsiteX3" fmla="*/ 8606117 w 8606117"/>
                <a:gd name="connsiteY3" fmla="*/ 172122 h 2097741"/>
                <a:gd name="connsiteX4" fmla="*/ 0 w 8606117"/>
                <a:gd name="connsiteY4" fmla="*/ 182880 h 2097741"/>
                <a:gd name="connsiteX5" fmla="*/ 0 w 8606117"/>
                <a:gd name="connsiteY5" fmla="*/ 1990164 h 2097741"/>
                <a:gd name="connsiteX6" fmla="*/ 86061 w 8606117"/>
                <a:gd name="connsiteY6" fmla="*/ 2097741 h 2097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06117" h="2097741">
                  <a:moveTo>
                    <a:pt x="86061" y="2097741"/>
                  </a:moveTo>
                  <a:cubicBezTo>
                    <a:pt x="89647" y="1513242"/>
                    <a:pt x="93232" y="928743"/>
                    <a:pt x="96818" y="344244"/>
                  </a:cubicBezTo>
                  <a:lnTo>
                    <a:pt x="8509298" y="0"/>
                  </a:lnTo>
                  <a:lnTo>
                    <a:pt x="8606117" y="172122"/>
                  </a:lnTo>
                  <a:lnTo>
                    <a:pt x="0" y="182880"/>
                  </a:lnTo>
                  <a:lnTo>
                    <a:pt x="0" y="1990164"/>
                  </a:lnTo>
                  <a:lnTo>
                    <a:pt x="86061" y="209774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484094" y="1667435"/>
              <a:ext cx="8089751" cy="2710927"/>
            </a:xfrm>
            <a:custGeom>
              <a:avLst/>
              <a:gdLst>
                <a:gd name="connsiteX0" fmla="*/ 0 w 8089751"/>
                <a:gd name="connsiteY0" fmla="*/ 2538805 h 2710927"/>
                <a:gd name="connsiteX1" fmla="*/ 21515 w 8089751"/>
                <a:gd name="connsiteY1" fmla="*/ 763793 h 2710927"/>
                <a:gd name="connsiteX2" fmla="*/ 8089751 w 8089751"/>
                <a:gd name="connsiteY2" fmla="*/ 172123 h 2710927"/>
                <a:gd name="connsiteX3" fmla="*/ 7745506 w 8089751"/>
                <a:gd name="connsiteY3" fmla="*/ 0 h 2710927"/>
                <a:gd name="connsiteX4" fmla="*/ 344245 w 8089751"/>
                <a:gd name="connsiteY4" fmla="*/ 935916 h 2710927"/>
                <a:gd name="connsiteX5" fmla="*/ 355002 w 8089751"/>
                <a:gd name="connsiteY5" fmla="*/ 2710927 h 2710927"/>
                <a:gd name="connsiteX6" fmla="*/ 0 w 8089751"/>
                <a:gd name="connsiteY6" fmla="*/ 2538805 h 2710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89751" h="2710927">
                  <a:moveTo>
                    <a:pt x="0" y="2538805"/>
                  </a:moveTo>
                  <a:lnTo>
                    <a:pt x="21515" y="763793"/>
                  </a:lnTo>
                  <a:lnTo>
                    <a:pt x="8089751" y="172123"/>
                  </a:lnTo>
                  <a:lnTo>
                    <a:pt x="7745506" y="0"/>
                  </a:lnTo>
                  <a:lnTo>
                    <a:pt x="344245" y="935916"/>
                  </a:lnTo>
                  <a:cubicBezTo>
                    <a:pt x="347831" y="1527586"/>
                    <a:pt x="351416" y="2119257"/>
                    <a:pt x="355002" y="2710927"/>
                  </a:cubicBezTo>
                  <a:lnTo>
                    <a:pt x="0" y="253880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Forme libre 32"/>
            <p:cNvSpPr/>
            <p:nvPr/>
          </p:nvSpPr>
          <p:spPr>
            <a:xfrm>
              <a:off x="1237129" y="1420009"/>
              <a:ext cx="6605196" cy="3195022"/>
            </a:xfrm>
            <a:custGeom>
              <a:avLst/>
              <a:gdLst>
                <a:gd name="connsiteX0" fmla="*/ 0 w 6605196"/>
                <a:gd name="connsiteY0" fmla="*/ 3087445 h 3195022"/>
                <a:gd name="connsiteX1" fmla="*/ 10758 w 6605196"/>
                <a:gd name="connsiteY1" fmla="*/ 1290918 h 3195022"/>
                <a:gd name="connsiteX2" fmla="*/ 6605196 w 6605196"/>
                <a:gd name="connsiteY2" fmla="*/ 139850 h 3195022"/>
                <a:gd name="connsiteX3" fmla="*/ 6067313 w 6605196"/>
                <a:gd name="connsiteY3" fmla="*/ 0 h 3195022"/>
                <a:gd name="connsiteX4" fmla="*/ 559398 w 6605196"/>
                <a:gd name="connsiteY4" fmla="*/ 1420010 h 3195022"/>
                <a:gd name="connsiteX5" fmla="*/ 559398 w 6605196"/>
                <a:gd name="connsiteY5" fmla="*/ 3195022 h 3195022"/>
                <a:gd name="connsiteX6" fmla="*/ 0 w 6605196"/>
                <a:gd name="connsiteY6" fmla="*/ 3087445 h 3195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5196" h="3195022">
                  <a:moveTo>
                    <a:pt x="0" y="3087445"/>
                  </a:moveTo>
                  <a:lnTo>
                    <a:pt x="10758" y="1290918"/>
                  </a:lnTo>
                  <a:lnTo>
                    <a:pt x="6605196" y="139850"/>
                  </a:lnTo>
                  <a:lnTo>
                    <a:pt x="6067313" y="0"/>
                  </a:lnTo>
                  <a:lnTo>
                    <a:pt x="559398" y="1420010"/>
                  </a:lnTo>
                  <a:lnTo>
                    <a:pt x="559398" y="3195022"/>
                  </a:lnTo>
                  <a:lnTo>
                    <a:pt x="0" y="308744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Forme libre 33"/>
            <p:cNvSpPr/>
            <p:nvPr/>
          </p:nvSpPr>
          <p:spPr>
            <a:xfrm>
              <a:off x="2366682" y="1258645"/>
              <a:ext cx="4335332" cy="3506993"/>
            </a:xfrm>
            <a:custGeom>
              <a:avLst/>
              <a:gdLst>
                <a:gd name="connsiteX0" fmla="*/ 0 w 4335332"/>
                <a:gd name="connsiteY0" fmla="*/ 3453204 h 3506993"/>
                <a:gd name="connsiteX1" fmla="*/ 10758 w 4335332"/>
                <a:gd name="connsiteY1" fmla="*/ 1678193 h 3506993"/>
                <a:gd name="connsiteX2" fmla="*/ 4335332 w 4335332"/>
                <a:gd name="connsiteY2" fmla="*/ 107576 h 3506993"/>
                <a:gd name="connsiteX3" fmla="*/ 3603812 w 4335332"/>
                <a:gd name="connsiteY3" fmla="*/ 0 h 3506993"/>
                <a:gd name="connsiteX4" fmla="*/ 720763 w 4335332"/>
                <a:gd name="connsiteY4" fmla="*/ 1764254 h 3506993"/>
                <a:gd name="connsiteX5" fmla="*/ 731520 w 4335332"/>
                <a:gd name="connsiteY5" fmla="*/ 3506993 h 3506993"/>
                <a:gd name="connsiteX6" fmla="*/ 0 w 4335332"/>
                <a:gd name="connsiteY6" fmla="*/ 3453204 h 35069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35332" h="3506993">
                  <a:moveTo>
                    <a:pt x="0" y="3453204"/>
                  </a:moveTo>
                  <a:lnTo>
                    <a:pt x="10758" y="1678193"/>
                  </a:lnTo>
                  <a:lnTo>
                    <a:pt x="4335332" y="107576"/>
                  </a:lnTo>
                  <a:lnTo>
                    <a:pt x="3603812" y="0"/>
                  </a:lnTo>
                  <a:lnTo>
                    <a:pt x="720763" y="1764254"/>
                  </a:lnTo>
                  <a:cubicBezTo>
                    <a:pt x="724349" y="2345167"/>
                    <a:pt x="727934" y="2926080"/>
                    <a:pt x="731520" y="3506993"/>
                  </a:cubicBezTo>
                  <a:lnTo>
                    <a:pt x="0" y="345320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3765176" y="1215614"/>
              <a:ext cx="1538344" cy="3603812"/>
            </a:xfrm>
            <a:custGeom>
              <a:avLst/>
              <a:gdLst>
                <a:gd name="connsiteX0" fmla="*/ 0 w 1538344"/>
                <a:gd name="connsiteY0" fmla="*/ 3593054 h 3603812"/>
                <a:gd name="connsiteX1" fmla="*/ 21516 w 1538344"/>
                <a:gd name="connsiteY1" fmla="*/ 1807285 h 3603812"/>
                <a:gd name="connsiteX2" fmla="*/ 1538344 w 1538344"/>
                <a:gd name="connsiteY2" fmla="*/ 21515 h 3603812"/>
                <a:gd name="connsiteX3" fmla="*/ 763793 w 1538344"/>
                <a:gd name="connsiteY3" fmla="*/ 0 h 3603812"/>
                <a:gd name="connsiteX4" fmla="*/ 796066 w 1538344"/>
                <a:gd name="connsiteY4" fmla="*/ 1839558 h 3603812"/>
                <a:gd name="connsiteX5" fmla="*/ 785309 w 1538344"/>
                <a:gd name="connsiteY5" fmla="*/ 3603812 h 3603812"/>
                <a:gd name="connsiteX6" fmla="*/ 0 w 1538344"/>
                <a:gd name="connsiteY6" fmla="*/ 3593054 h 3603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8344" h="3603812">
                  <a:moveTo>
                    <a:pt x="0" y="3593054"/>
                  </a:moveTo>
                  <a:lnTo>
                    <a:pt x="21516" y="1807285"/>
                  </a:lnTo>
                  <a:lnTo>
                    <a:pt x="1538344" y="21515"/>
                  </a:lnTo>
                  <a:lnTo>
                    <a:pt x="763793" y="0"/>
                  </a:lnTo>
                  <a:lnTo>
                    <a:pt x="796066" y="1839558"/>
                  </a:lnTo>
                  <a:cubicBezTo>
                    <a:pt x="792480" y="2427643"/>
                    <a:pt x="788895" y="3015727"/>
                    <a:pt x="785309" y="3603812"/>
                  </a:cubicBezTo>
                  <a:lnTo>
                    <a:pt x="0" y="359305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Forme libre 35"/>
            <p:cNvSpPr/>
            <p:nvPr/>
          </p:nvSpPr>
          <p:spPr>
            <a:xfrm>
              <a:off x="3033656" y="1215614"/>
              <a:ext cx="3001384" cy="3593054"/>
            </a:xfrm>
            <a:custGeom>
              <a:avLst/>
              <a:gdLst>
                <a:gd name="connsiteX0" fmla="*/ 3001384 w 3001384"/>
                <a:gd name="connsiteY0" fmla="*/ 3528508 h 3593054"/>
                <a:gd name="connsiteX1" fmla="*/ 3001384 w 3001384"/>
                <a:gd name="connsiteY1" fmla="*/ 1785770 h 3593054"/>
                <a:gd name="connsiteX2" fmla="*/ 0 w 3001384"/>
                <a:gd name="connsiteY2" fmla="*/ 75304 h 3593054"/>
                <a:gd name="connsiteX3" fmla="*/ 774551 w 3001384"/>
                <a:gd name="connsiteY3" fmla="*/ 0 h 3593054"/>
                <a:gd name="connsiteX4" fmla="*/ 2237591 w 3001384"/>
                <a:gd name="connsiteY4" fmla="*/ 1839558 h 3593054"/>
                <a:gd name="connsiteX5" fmla="*/ 2226833 w 3001384"/>
                <a:gd name="connsiteY5" fmla="*/ 3593054 h 3593054"/>
                <a:gd name="connsiteX6" fmla="*/ 3001384 w 3001384"/>
                <a:gd name="connsiteY6" fmla="*/ 3528508 h 359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1384" h="3593054">
                  <a:moveTo>
                    <a:pt x="3001384" y="3528508"/>
                  </a:moveTo>
                  <a:lnTo>
                    <a:pt x="3001384" y="1785770"/>
                  </a:lnTo>
                  <a:lnTo>
                    <a:pt x="0" y="75304"/>
                  </a:lnTo>
                  <a:lnTo>
                    <a:pt x="774551" y="0"/>
                  </a:lnTo>
                  <a:lnTo>
                    <a:pt x="2237591" y="1839558"/>
                  </a:lnTo>
                  <a:lnTo>
                    <a:pt x="2226833" y="3593054"/>
                  </a:lnTo>
                  <a:lnTo>
                    <a:pt x="3001384" y="35285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742739" y="1333948"/>
              <a:ext cx="5604734" cy="3367144"/>
            </a:xfrm>
            <a:custGeom>
              <a:avLst/>
              <a:gdLst>
                <a:gd name="connsiteX0" fmla="*/ 4927002 w 5604734"/>
                <a:gd name="connsiteY0" fmla="*/ 3367144 h 3367144"/>
                <a:gd name="connsiteX1" fmla="*/ 4916245 w 5604734"/>
                <a:gd name="connsiteY1" fmla="*/ 1602890 h 3367144"/>
                <a:gd name="connsiteX2" fmla="*/ 623943 w 5604734"/>
                <a:gd name="connsiteY2" fmla="*/ 0 h 3367144"/>
                <a:gd name="connsiteX3" fmla="*/ 0 w 5604734"/>
                <a:gd name="connsiteY3" fmla="*/ 107577 h 3367144"/>
                <a:gd name="connsiteX4" fmla="*/ 5604734 w 5604734"/>
                <a:gd name="connsiteY4" fmla="*/ 1516828 h 3367144"/>
                <a:gd name="connsiteX5" fmla="*/ 5572461 w 5604734"/>
                <a:gd name="connsiteY5" fmla="*/ 3281083 h 3367144"/>
                <a:gd name="connsiteX6" fmla="*/ 4927002 w 5604734"/>
                <a:gd name="connsiteY6" fmla="*/ 3367144 h 3367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604734" h="3367144">
                  <a:moveTo>
                    <a:pt x="4927002" y="3367144"/>
                  </a:moveTo>
                  <a:cubicBezTo>
                    <a:pt x="4923416" y="2779059"/>
                    <a:pt x="4919831" y="2190975"/>
                    <a:pt x="4916245" y="1602890"/>
                  </a:cubicBezTo>
                  <a:lnTo>
                    <a:pt x="623943" y="0"/>
                  </a:lnTo>
                  <a:lnTo>
                    <a:pt x="0" y="107577"/>
                  </a:lnTo>
                  <a:lnTo>
                    <a:pt x="5604734" y="1516828"/>
                  </a:lnTo>
                  <a:lnTo>
                    <a:pt x="5572461" y="3281083"/>
                  </a:lnTo>
                  <a:lnTo>
                    <a:pt x="4927002" y="33671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Forme libre 37"/>
            <p:cNvSpPr/>
            <p:nvPr/>
          </p:nvSpPr>
          <p:spPr>
            <a:xfrm>
              <a:off x="785308" y="1538344"/>
              <a:ext cx="7498080" cy="2947595"/>
            </a:xfrm>
            <a:custGeom>
              <a:avLst/>
              <a:gdLst>
                <a:gd name="connsiteX0" fmla="*/ 7024744 w 7498080"/>
                <a:gd name="connsiteY0" fmla="*/ 2947595 h 2947595"/>
                <a:gd name="connsiteX1" fmla="*/ 7035501 w 7498080"/>
                <a:gd name="connsiteY1" fmla="*/ 1204856 h 2947595"/>
                <a:gd name="connsiteX2" fmla="*/ 462579 w 7498080"/>
                <a:gd name="connsiteY2" fmla="*/ 0 h 2947595"/>
                <a:gd name="connsiteX3" fmla="*/ 32273 w 7498080"/>
                <a:gd name="connsiteY3" fmla="*/ 129091 h 2947595"/>
                <a:gd name="connsiteX4" fmla="*/ 0 w 7498080"/>
                <a:gd name="connsiteY4" fmla="*/ 150607 h 2947595"/>
                <a:gd name="connsiteX5" fmla="*/ 7487323 w 7498080"/>
                <a:gd name="connsiteY5" fmla="*/ 1065007 h 2947595"/>
                <a:gd name="connsiteX6" fmla="*/ 7498080 w 7498080"/>
                <a:gd name="connsiteY6" fmla="*/ 2829261 h 2947595"/>
                <a:gd name="connsiteX7" fmla="*/ 7024744 w 7498080"/>
                <a:gd name="connsiteY7" fmla="*/ 2947595 h 29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498080" h="2947595">
                  <a:moveTo>
                    <a:pt x="7024744" y="2947595"/>
                  </a:moveTo>
                  <a:cubicBezTo>
                    <a:pt x="7028330" y="2366682"/>
                    <a:pt x="7031915" y="1785769"/>
                    <a:pt x="7035501" y="1204856"/>
                  </a:cubicBezTo>
                  <a:lnTo>
                    <a:pt x="462579" y="0"/>
                  </a:lnTo>
                  <a:lnTo>
                    <a:pt x="32273" y="129091"/>
                  </a:lnTo>
                  <a:lnTo>
                    <a:pt x="0" y="150607"/>
                  </a:lnTo>
                  <a:lnTo>
                    <a:pt x="7487323" y="1065007"/>
                  </a:lnTo>
                  <a:cubicBezTo>
                    <a:pt x="7490909" y="1653092"/>
                    <a:pt x="7494494" y="2241176"/>
                    <a:pt x="7498080" y="2829261"/>
                  </a:cubicBezTo>
                  <a:lnTo>
                    <a:pt x="7024744" y="294759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Forme libre 38"/>
            <p:cNvSpPr/>
            <p:nvPr/>
          </p:nvSpPr>
          <p:spPr>
            <a:xfrm>
              <a:off x="301214" y="1818042"/>
              <a:ext cx="8487784" cy="2420471"/>
            </a:xfrm>
            <a:custGeom>
              <a:avLst/>
              <a:gdLst>
                <a:gd name="connsiteX0" fmla="*/ 8261873 w 8487784"/>
                <a:gd name="connsiteY0" fmla="*/ 2420471 h 2420471"/>
                <a:gd name="connsiteX1" fmla="*/ 8261873 w 8487784"/>
                <a:gd name="connsiteY1" fmla="*/ 656217 h 2420471"/>
                <a:gd name="connsiteX2" fmla="*/ 193638 w 8487784"/>
                <a:gd name="connsiteY2" fmla="*/ 0 h 2420471"/>
                <a:gd name="connsiteX3" fmla="*/ 0 w 8487784"/>
                <a:gd name="connsiteY3" fmla="*/ 161365 h 2420471"/>
                <a:gd name="connsiteX4" fmla="*/ 8487784 w 8487784"/>
                <a:gd name="connsiteY4" fmla="*/ 462579 h 2420471"/>
                <a:gd name="connsiteX5" fmla="*/ 8487784 w 8487784"/>
                <a:gd name="connsiteY5" fmla="*/ 2259106 h 2420471"/>
                <a:gd name="connsiteX6" fmla="*/ 8261873 w 8487784"/>
                <a:gd name="connsiteY6" fmla="*/ 2420471 h 2420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487784" h="2420471">
                  <a:moveTo>
                    <a:pt x="8261873" y="2420471"/>
                  </a:moveTo>
                  <a:lnTo>
                    <a:pt x="8261873" y="656217"/>
                  </a:lnTo>
                  <a:lnTo>
                    <a:pt x="193638" y="0"/>
                  </a:lnTo>
                  <a:lnTo>
                    <a:pt x="0" y="161365"/>
                  </a:lnTo>
                  <a:lnTo>
                    <a:pt x="8487784" y="462579"/>
                  </a:lnTo>
                  <a:lnTo>
                    <a:pt x="8487784" y="2259106"/>
                  </a:lnTo>
                  <a:lnTo>
                    <a:pt x="8261873" y="242047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0" name="Forme libre 39"/>
          <p:cNvSpPr/>
          <p:nvPr/>
        </p:nvSpPr>
        <p:spPr>
          <a:xfrm>
            <a:off x="4572000" y="1928802"/>
            <a:ext cx="3142287" cy="2571768"/>
          </a:xfrm>
          <a:custGeom>
            <a:avLst/>
            <a:gdLst>
              <a:gd name="connsiteX0" fmla="*/ 60960 w 5812715"/>
              <a:gd name="connsiteY0" fmla="*/ 3854823 h 3967778"/>
              <a:gd name="connsiteX1" fmla="*/ 437478 w 5812715"/>
              <a:gd name="connsiteY1" fmla="*/ 3876338 h 3967778"/>
              <a:gd name="connsiteX2" fmla="*/ 781722 w 5812715"/>
              <a:gd name="connsiteY2" fmla="*/ 3919369 h 3967778"/>
              <a:gd name="connsiteX3" fmla="*/ 910814 w 5812715"/>
              <a:gd name="connsiteY3" fmla="*/ 3854823 h 3967778"/>
              <a:gd name="connsiteX4" fmla="*/ 1082936 w 5812715"/>
              <a:gd name="connsiteY4" fmla="*/ 3844065 h 3967778"/>
              <a:gd name="connsiteX5" fmla="*/ 1276574 w 5812715"/>
              <a:gd name="connsiteY5" fmla="*/ 3822550 h 3967778"/>
              <a:gd name="connsiteX6" fmla="*/ 1233543 w 5812715"/>
              <a:gd name="connsiteY6" fmla="*/ 3758004 h 3967778"/>
              <a:gd name="connsiteX7" fmla="*/ 1082936 w 5812715"/>
              <a:gd name="connsiteY7" fmla="*/ 3338456 h 3967778"/>
              <a:gd name="connsiteX8" fmla="*/ 910814 w 5812715"/>
              <a:gd name="connsiteY8" fmla="*/ 2757543 h 3967778"/>
              <a:gd name="connsiteX9" fmla="*/ 824753 w 5812715"/>
              <a:gd name="connsiteY9" fmla="*/ 2456329 h 3967778"/>
              <a:gd name="connsiteX10" fmla="*/ 867783 w 5812715"/>
              <a:gd name="connsiteY10" fmla="*/ 2456329 h 3967778"/>
              <a:gd name="connsiteX11" fmla="*/ 964602 w 5812715"/>
              <a:gd name="connsiteY11" fmla="*/ 2359510 h 3967778"/>
              <a:gd name="connsiteX12" fmla="*/ 953845 w 5812715"/>
              <a:gd name="connsiteY12" fmla="*/ 2337995 h 3967778"/>
              <a:gd name="connsiteX13" fmla="*/ 1147482 w 5812715"/>
              <a:gd name="connsiteY13" fmla="*/ 2208903 h 3967778"/>
              <a:gd name="connsiteX14" fmla="*/ 1373393 w 5812715"/>
              <a:gd name="connsiteY14" fmla="*/ 1671021 h 3967778"/>
              <a:gd name="connsiteX15" fmla="*/ 1480969 w 5812715"/>
              <a:gd name="connsiteY15" fmla="*/ 1197684 h 3967778"/>
              <a:gd name="connsiteX16" fmla="*/ 1545515 w 5812715"/>
              <a:gd name="connsiteY16" fmla="*/ 896470 h 3967778"/>
              <a:gd name="connsiteX17" fmla="*/ 1642334 w 5812715"/>
              <a:gd name="connsiteY17" fmla="*/ 907228 h 3967778"/>
              <a:gd name="connsiteX18" fmla="*/ 1760668 w 5812715"/>
              <a:gd name="connsiteY18" fmla="*/ 864197 h 3967778"/>
              <a:gd name="connsiteX19" fmla="*/ 1868245 w 5812715"/>
              <a:gd name="connsiteY19" fmla="*/ 907228 h 3967778"/>
              <a:gd name="connsiteX20" fmla="*/ 1997336 w 5812715"/>
              <a:gd name="connsiteY20" fmla="*/ 853439 h 3967778"/>
              <a:gd name="connsiteX21" fmla="*/ 2104913 w 5812715"/>
              <a:gd name="connsiteY21" fmla="*/ 907228 h 3967778"/>
              <a:gd name="connsiteX22" fmla="*/ 2212489 w 5812715"/>
              <a:gd name="connsiteY22" fmla="*/ 831924 h 3967778"/>
              <a:gd name="connsiteX23" fmla="*/ 2341581 w 5812715"/>
              <a:gd name="connsiteY23" fmla="*/ 907228 h 3967778"/>
              <a:gd name="connsiteX24" fmla="*/ 2449158 w 5812715"/>
              <a:gd name="connsiteY24" fmla="*/ 842682 h 3967778"/>
              <a:gd name="connsiteX25" fmla="*/ 2556734 w 5812715"/>
              <a:gd name="connsiteY25" fmla="*/ 896470 h 3967778"/>
              <a:gd name="connsiteX26" fmla="*/ 2707341 w 5812715"/>
              <a:gd name="connsiteY26" fmla="*/ 853439 h 3967778"/>
              <a:gd name="connsiteX27" fmla="*/ 2804160 w 5812715"/>
              <a:gd name="connsiteY27" fmla="*/ 907228 h 3967778"/>
              <a:gd name="connsiteX28" fmla="*/ 2933252 w 5812715"/>
              <a:gd name="connsiteY28" fmla="*/ 874955 h 3967778"/>
              <a:gd name="connsiteX29" fmla="*/ 3116132 w 5812715"/>
              <a:gd name="connsiteY29" fmla="*/ 885712 h 3967778"/>
              <a:gd name="connsiteX30" fmla="*/ 3255981 w 5812715"/>
              <a:gd name="connsiteY30" fmla="*/ 885712 h 3967778"/>
              <a:gd name="connsiteX31" fmla="*/ 3395830 w 5812715"/>
              <a:gd name="connsiteY31" fmla="*/ 874955 h 3967778"/>
              <a:gd name="connsiteX32" fmla="*/ 3449619 w 5812715"/>
              <a:gd name="connsiteY32" fmla="*/ 896470 h 3967778"/>
              <a:gd name="connsiteX33" fmla="*/ 3632499 w 5812715"/>
              <a:gd name="connsiteY33" fmla="*/ 864197 h 3967778"/>
              <a:gd name="connsiteX34" fmla="*/ 3740075 w 5812715"/>
              <a:gd name="connsiteY34" fmla="*/ 896470 h 3967778"/>
              <a:gd name="connsiteX35" fmla="*/ 3922955 w 5812715"/>
              <a:gd name="connsiteY35" fmla="*/ 864197 h 3967778"/>
              <a:gd name="connsiteX36" fmla="*/ 4062805 w 5812715"/>
              <a:gd name="connsiteY36" fmla="*/ 896470 h 3967778"/>
              <a:gd name="connsiteX37" fmla="*/ 4202654 w 5812715"/>
              <a:gd name="connsiteY37" fmla="*/ 853439 h 3967778"/>
              <a:gd name="connsiteX38" fmla="*/ 4342503 w 5812715"/>
              <a:gd name="connsiteY38" fmla="*/ 896470 h 3967778"/>
              <a:gd name="connsiteX39" fmla="*/ 4342503 w 5812715"/>
              <a:gd name="connsiteY39" fmla="*/ 896470 h 3967778"/>
              <a:gd name="connsiteX40" fmla="*/ 4364019 w 5812715"/>
              <a:gd name="connsiteY40" fmla="*/ 1057835 h 3967778"/>
              <a:gd name="connsiteX41" fmla="*/ 4503868 w 5812715"/>
              <a:gd name="connsiteY41" fmla="*/ 1660263 h 3967778"/>
              <a:gd name="connsiteX42" fmla="*/ 4611445 w 5812715"/>
              <a:gd name="connsiteY42" fmla="*/ 2058296 h 3967778"/>
              <a:gd name="connsiteX43" fmla="*/ 4772809 w 5812715"/>
              <a:gd name="connsiteY43" fmla="*/ 2294964 h 3967778"/>
              <a:gd name="connsiteX44" fmla="*/ 4934174 w 5812715"/>
              <a:gd name="connsiteY44" fmla="*/ 2402541 h 3967778"/>
              <a:gd name="connsiteX45" fmla="*/ 4998720 w 5812715"/>
              <a:gd name="connsiteY45" fmla="*/ 2477844 h 3967778"/>
              <a:gd name="connsiteX46" fmla="*/ 5052508 w 5812715"/>
              <a:gd name="connsiteY46" fmla="*/ 2499359 h 3967778"/>
              <a:gd name="connsiteX47" fmla="*/ 5009478 w 5812715"/>
              <a:gd name="connsiteY47" fmla="*/ 2649966 h 3967778"/>
              <a:gd name="connsiteX48" fmla="*/ 4826598 w 5812715"/>
              <a:gd name="connsiteY48" fmla="*/ 3263152 h 3967778"/>
              <a:gd name="connsiteX49" fmla="*/ 4622202 w 5812715"/>
              <a:gd name="connsiteY49" fmla="*/ 3801035 h 3967778"/>
              <a:gd name="connsiteX50" fmla="*/ 4589929 w 5812715"/>
              <a:gd name="connsiteY50" fmla="*/ 3865581 h 3967778"/>
              <a:gd name="connsiteX51" fmla="*/ 4675990 w 5812715"/>
              <a:gd name="connsiteY51" fmla="*/ 3887096 h 3967778"/>
              <a:gd name="connsiteX52" fmla="*/ 4772809 w 5812715"/>
              <a:gd name="connsiteY52" fmla="*/ 3887096 h 3967778"/>
              <a:gd name="connsiteX53" fmla="*/ 4944932 w 5812715"/>
              <a:gd name="connsiteY53" fmla="*/ 3876338 h 3967778"/>
              <a:gd name="connsiteX54" fmla="*/ 5052508 w 5812715"/>
              <a:gd name="connsiteY54" fmla="*/ 3962399 h 3967778"/>
              <a:gd name="connsiteX55" fmla="*/ 5278419 w 5812715"/>
              <a:gd name="connsiteY55" fmla="*/ 3908611 h 3967778"/>
              <a:gd name="connsiteX56" fmla="*/ 5547360 w 5812715"/>
              <a:gd name="connsiteY56" fmla="*/ 3908611 h 3967778"/>
              <a:gd name="connsiteX57" fmla="*/ 5773270 w 5812715"/>
              <a:gd name="connsiteY57" fmla="*/ 3897853 h 3967778"/>
              <a:gd name="connsiteX58" fmla="*/ 5784028 w 5812715"/>
              <a:gd name="connsiteY58" fmla="*/ 3822550 h 3967778"/>
              <a:gd name="connsiteX59" fmla="*/ 5784028 w 5812715"/>
              <a:gd name="connsiteY59" fmla="*/ 3618155 h 3967778"/>
              <a:gd name="connsiteX60" fmla="*/ 5784028 w 5812715"/>
              <a:gd name="connsiteY60" fmla="*/ 1445110 h 3967778"/>
              <a:gd name="connsiteX61" fmla="*/ 5784028 w 5812715"/>
              <a:gd name="connsiteY61" fmla="*/ 390861 h 3967778"/>
              <a:gd name="connsiteX62" fmla="*/ 5784028 w 5812715"/>
              <a:gd name="connsiteY62" fmla="*/ 164950 h 3967778"/>
              <a:gd name="connsiteX63" fmla="*/ 5784028 w 5812715"/>
              <a:gd name="connsiteY63" fmla="*/ 25101 h 3967778"/>
              <a:gd name="connsiteX64" fmla="*/ 5751755 w 5812715"/>
              <a:gd name="connsiteY64" fmla="*/ 14343 h 3967778"/>
              <a:gd name="connsiteX65" fmla="*/ 5525845 w 5812715"/>
              <a:gd name="connsiteY65" fmla="*/ 14343 h 3967778"/>
              <a:gd name="connsiteX66" fmla="*/ 3212950 w 5812715"/>
              <a:gd name="connsiteY66" fmla="*/ 14343 h 3967778"/>
              <a:gd name="connsiteX67" fmla="*/ 1039906 w 5812715"/>
              <a:gd name="connsiteY67" fmla="*/ 3585 h 3967778"/>
              <a:gd name="connsiteX68" fmla="*/ 329901 w 5812715"/>
              <a:gd name="connsiteY68" fmla="*/ 14343 h 3967778"/>
              <a:gd name="connsiteX69" fmla="*/ 71718 w 5812715"/>
              <a:gd name="connsiteY69" fmla="*/ 14343 h 3967778"/>
              <a:gd name="connsiteX70" fmla="*/ 71718 w 5812715"/>
              <a:gd name="connsiteY70" fmla="*/ 14343 h 3967778"/>
              <a:gd name="connsiteX71" fmla="*/ 71718 w 5812715"/>
              <a:gd name="connsiteY71" fmla="*/ 606013 h 3967778"/>
              <a:gd name="connsiteX72" fmla="*/ 71718 w 5812715"/>
              <a:gd name="connsiteY72" fmla="*/ 2112084 h 3967778"/>
              <a:gd name="connsiteX73" fmla="*/ 71718 w 5812715"/>
              <a:gd name="connsiteY73" fmla="*/ 3230879 h 3967778"/>
              <a:gd name="connsiteX74" fmla="*/ 71718 w 5812715"/>
              <a:gd name="connsiteY74" fmla="*/ 3704216 h 3967778"/>
              <a:gd name="connsiteX75" fmla="*/ 60960 w 5812715"/>
              <a:gd name="connsiteY75" fmla="*/ 3854823 h 3967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5812715" h="3967778">
                <a:moveTo>
                  <a:pt x="60960" y="3854823"/>
                </a:moveTo>
                <a:cubicBezTo>
                  <a:pt x="121920" y="3883510"/>
                  <a:pt x="317351" y="3865580"/>
                  <a:pt x="437478" y="3876338"/>
                </a:cubicBezTo>
                <a:cubicBezTo>
                  <a:pt x="557605" y="3887096"/>
                  <a:pt x="702833" y="3922955"/>
                  <a:pt x="781722" y="3919369"/>
                </a:cubicBezTo>
                <a:cubicBezTo>
                  <a:pt x="860611" y="3915783"/>
                  <a:pt x="860612" y="3867374"/>
                  <a:pt x="910814" y="3854823"/>
                </a:cubicBezTo>
                <a:cubicBezTo>
                  <a:pt x="961016" y="3842272"/>
                  <a:pt x="1021976" y="3849444"/>
                  <a:pt x="1082936" y="3844065"/>
                </a:cubicBezTo>
                <a:cubicBezTo>
                  <a:pt x="1143896" y="3838686"/>
                  <a:pt x="1251473" y="3836894"/>
                  <a:pt x="1276574" y="3822550"/>
                </a:cubicBezTo>
                <a:cubicBezTo>
                  <a:pt x="1301675" y="3808206"/>
                  <a:pt x="1265816" y="3838686"/>
                  <a:pt x="1233543" y="3758004"/>
                </a:cubicBezTo>
                <a:cubicBezTo>
                  <a:pt x="1201270" y="3677322"/>
                  <a:pt x="1136724" y="3505199"/>
                  <a:pt x="1082936" y="3338456"/>
                </a:cubicBezTo>
                <a:cubicBezTo>
                  <a:pt x="1029148" y="3171713"/>
                  <a:pt x="953844" y="2904564"/>
                  <a:pt x="910814" y="2757543"/>
                </a:cubicBezTo>
                <a:cubicBezTo>
                  <a:pt x="867784" y="2610522"/>
                  <a:pt x="831925" y="2506531"/>
                  <a:pt x="824753" y="2456329"/>
                </a:cubicBezTo>
                <a:cubicBezTo>
                  <a:pt x="817581" y="2406127"/>
                  <a:pt x="844475" y="2472465"/>
                  <a:pt x="867783" y="2456329"/>
                </a:cubicBezTo>
                <a:cubicBezTo>
                  <a:pt x="891091" y="2440193"/>
                  <a:pt x="950258" y="2379232"/>
                  <a:pt x="964602" y="2359510"/>
                </a:cubicBezTo>
                <a:cubicBezTo>
                  <a:pt x="978946" y="2339788"/>
                  <a:pt x="923365" y="2363096"/>
                  <a:pt x="953845" y="2337995"/>
                </a:cubicBezTo>
                <a:cubicBezTo>
                  <a:pt x="984325" y="2312894"/>
                  <a:pt x="1077557" y="2320065"/>
                  <a:pt x="1147482" y="2208903"/>
                </a:cubicBezTo>
                <a:cubicBezTo>
                  <a:pt x="1217407" y="2097741"/>
                  <a:pt x="1317812" y="1839558"/>
                  <a:pt x="1373393" y="1671021"/>
                </a:cubicBezTo>
                <a:cubicBezTo>
                  <a:pt x="1428974" y="1502484"/>
                  <a:pt x="1452282" y="1326776"/>
                  <a:pt x="1480969" y="1197684"/>
                </a:cubicBezTo>
                <a:cubicBezTo>
                  <a:pt x="1509656" y="1068592"/>
                  <a:pt x="1518621" y="944879"/>
                  <a:pt x="1545515" y="896470"/>
                </a:cubicBezTo>
                <a:cubicBezTo>
                  <a:pt x="1572409" y="848061"/>
                  <a:pt x="1606475" y="912607"/>
                  <a:pt x="1642334" y="907228"/>
                </a:cubicBezTo>
                <a:cubicBezTo>
                  <a:pt x="1678193" y="901849"/>
                  <a:pt x="1723016" y="864197"/>
                  <a:pt x="1760668" y="864197"/>
                </a:cubicBezTo>
                <a:cubicBezTo>
                  <a:pt x="1798320" y="864197"/>
                  <a:pt x="1828800" y="909021"/>
                  <a:pt x="1868245" y="907228"/>
                </a:cubicBezTo>
                <a:cubicBezTo>
                  <a:pt x="1907690" y="905435"/>
                  <a:pt x="1957891" y="853439"/>
                  <a:pt x="1997336" y="853439"/>
                </a:cubicBezTo>
                <a:cubicBezTo>
                  <a:pt x="2036781" y="853439"/>
                  <a:pt x="2069054" y="910814"/>
                  <a:pt x="2104913" y="907228"/>
                </a:cubicBezTo>
                <a:cubicBezTo>
                  <a:pt x="2140772" y="903642"/>
                  <a:pt x="2173044" y="831924"/>
                  <a:pt x="2212489" y="831924"/>
                </a:cubicBezTo>
                <a:cubicBezTo>
                  <a:pt x="2251934" y="831924"/>
                  <a:pt x="2302136" y="905435"/>
                  <a:pt x="2341581" y="907228"/>
                </a:cubicBezTo>
                <a:cubicBezTo>
                  <a:pt x="2381026" y="909021"/>
                  <a:pt x="2413299" y="844475"/>
                  <a:pt x="2449158" y="842682"/>
                </a:cubicBezTo>
                <a:cubicBezTo>
                  <a:pt x="2485017" y="840889"/>
                  <a:pt x="2513704" y="894677"/>
                  <a:pt x="2556734" y="896470"/>
                </a:cubicBezTo>
                <a:cubicBezTo>
                  <a:pt x="2599764" y="898263"/>
                  <a:pt x="2666103" y="851646"/>
                  <a:pt x="2707341" y="853439"/>
                </a:cubicBezTo>
                <a:cubicBezTo>
                  <a:pt x="2748579" y="855232"/>
                  <a:pt x="2766508" y="903642"/>
                  <a:pt x="2804160" y="907228"/>
                </a:cubicBezTo>
                <a:cubicBezTo>
                  <a:pt x="2841812" y="910814"/>
                  <a:pt x="2881257" y="878541"/>
                  <a:pt x="2933252" y="874955"/>
                </a:cubicBezTo>
                <a:cubicBezTo>
                  <a:pt x="2985247" y="871369"/>
                  <a:pt x="3062344" y="883919"/>
                  <a:pt x="3116132" y="885712"/>
                </a:cubicBezTo>
                <a:cubicBezTo>
                  <a:pt x="3169920" y="887505"/>
                  <a:pt x="3209365" y="887505"/>
                  <a:pt x="3255981" y="885712"/>
                </a:cubicBezTo>
                <a:cubicBezTo>
                  <a:pt x="3302597" y="883919"/>
                  <a:pt x="3363557" y="873162"/>
                  <a:pt x="3395830" y="874955"/>
                </a:cubicBezTo>
                <a:cubicBezTo>
                  <a:pt x="3428103" y="876748"/>
                  <a:pt x="3410174" y="898263"/>
                  <a:pt x="3449619" y="896470"/>
                </a:cubicBezTo>
                <a:cubicBezTo>
                  <a:pt x="3489064" y="894677"/>
                  <a:pt x="3584090" y="864197"/>
                  <a:pt x="3632499" y="864197"/>
                </a:cubicBezTo>
                <a:cubicBezTo>
                  <a:pt x="3680908" y="864197"/>
                  <a:pt x="3691666" y="896470"/>
                  <a:pt x="3740075" y="896470"/>
                </a:cubicBezTo>
                <a:cubicBezTo>
                  <a:pt x="3788484" y="896470"/>
                  <a:pt x="3869167" y="864197"/>
                  <a:pt x="3922955" y="864197"/>
                </a:cubicBezTo>
                <a:cubicBezTo>
                  <a:pt x="3976743" y="864197"/>
                  <a:pt x="4016189" y="898263"/>
                  <a:pt x="4062805" y="896470"/>
                </a:cubicBezTo>
                <a:cubicBezTo>
                  <a:pt x="4109421" y="894677"/>
                  <a:pt x="4156038" y="853439"/>
                  <a:pt x="4202654" y="853439"/>
                </a:cubicBezTo>
                <a:cubicBezTo>
                  <a:pt x="4249270" y="853439"/>
                  <a:pt x="4342503" y="896470"/>
                  <a:pt x="4342503" y="896470"/>
                </a:cubicBezTo>
                <a:lnTo>
                  <a:pt x="4342503" y="896470"/>
                </a:lnTo>
                <a:cubicBezTo>
                  <a:pt x="4346089" y="923364"/>
                  <a:pt x="4337125" y="930536"/>
                  <a:pt x="4364019" y="1057835"/>
                </a:cubicBezTo>
                <a:cubicBezTo>
                  <a:pt x="4390913" y="1185134"/>
                  <a:pt x="4462630" y="1493520"/>
                  <a:pt x="4503868" y="1660263"/>
                </a:cubicBezTo>
                <a:cubicBezTo>
                  <a:pt x="4545106" y="1827007"/>
                  <a:pt x="4566622" y="1952513"/>
                  <a:pt x="4611445" y="2058296"/>
                </a:cubicBezTo>
                <a:cubicBezTo>
                  <a:pt x="4656268" y="2164079"/>
                  <a:pt x="4719021" y="2237590"/>
                  <a:pt x="4772809" y="2294964"/>
                </a:cubicBezTo>
                <a:cubicBezTo>
                  <a:pt x="4826597" y="2352338"/>
                  <a:pt x="4896522" y="2372061"/>
                  <a:pt x="4934174" y="2402541"/>
                </a:cubicBezTo>
                <a:cubicBezTo>
                  <a:pt x="4971826" y="2433021"/>
                  <a:pt x="4978998" y="2461708"/>
                  <a:pt x="4998720" y="2477844"/>
                </a:cubicBezTo>
                <a:cubicBezTo>
                  <a:pt x="5018442" y="2493980"/>
                  <a:pt x="5050715" y="2470672"/>
                  <a:pt x="5052508" y="2499359"/>
                </a:cubicBezTo>
                <a:cubicBezTo>
                  <a:pt x="5054301" y="2528046"/>
                  <a:pt x="5047130" y="2522667"/>
                  <a:pt x="5009478" y="2649966"/>
                </a:cubicBezTo>
                <a:cubicBezTo>
                  <a:pt x="4971826" y="2777265"/>
                  <a:pt x="4891144" y="3071307"/>
                  <a:pt x="4826598" y="3263152"/>
                </a:cubicBezTo>
                <a:cubicBezTo>
                  <a:pt x="4762052" y="3454997"/>
                  <a:pt x="4661647" y="3700630"/>
                  <a:pt x="4622202" y="3801035"/>
                </a:cubicBezTo>
                <a:cubicBezTo>
                  <a:pt x="4582757" y="3901440"/>
                  <a:pt x="4580964" y="3851238"/>
                  <a:pt x="4589929" y="3865581"/>
                </a:cubicBezTo>
                <a:cubicBezTo>
                  <a:pt x="4598894" y="3879925"/>
                  <a:pt x="4645510" y="3883510"/>
                  <a:pt x="4675990" y="3887096"/>
                </a:cubicBezTo>
                <a:cubicBezTo>
                  <a:pt x="4706470" y="3890682"/>
                  <a:pt x="4727985" y="3888889"/>
                  <a:pt x="4772809" y="3887096"/>
                </a:cubicBezTo>
                <a:cubicBezTo>
                  <a:pt x="4817633" y="3885303"/>
                  <a:pt x="4898316" y="3863788"/>
                  <a:pt x="4944932" y="3876338"/>
                </a:cubicBezTo>
                <a:cubicBezTo>
                  <a:pt x="4991548" y="3888888"/>
                  <a:pt x="4996927" y="3957020"/>
                  <a:pt x="5052508" y="3962399"/>
                </a:cubicBezTo>
                <a:cubicBezTo>
                  <a:pt x="5108089" y="3967778"/>
                  <a:pt x="5195944" y="3917576"/>
                  <a:pt x="5278419" y="3908611"/>
                </a:cubicBezTo>
                <a:cubicBezTo>
                  <a:pt x="5360894" y="3899646"/>
                  <a:pt x="5464885" y="3910404"/>
                  <a:pt x="5547360" y="3908611"/>
                </a:cubicBezTo>
                <a:cubicBezTo>
                  <a:pt x="5629835" y="3906818"/>
                  <a:pt x="5733825" y="3912196"/>
                  <a:pt x="5773270" y="3897853"/>
                </a:cubicBezTo>
                <a:cubicBezTo>
                  <a:pt x="5812715" y="3883510"/>
                  <a:pt x="5782235" y="3869166"/>
                  <a:pt x="5784028" y="3822550"/>
                </a:cubicBezTo>
                <a:cubicBezTo>
                  <a:pt x="5785821" y="3775934"/>
                  <a:pt x="5784028" y="3618155"/>
                  <a:pt x="5784028" y="3618155"/>
                </a:cubicBezTo>
                <a:lnTo>
                  <a:pt x="5784028" y="1445110"/>
                </a:lnTo>
                <a:lnTo>
                  <a:pt x="5784028" y="390861"/>
                </a:lnTo>
                <a:lnTo>
                  <a:pt x="5784028" y="164950"/>
                </a:lnTo>
                <a:cubicBezTo>
                  <a:pt x="5784028" y="103990"/>
                  <a:pt x="5789407" y="50202"/>
                  <a:pt x="5784028" y="25101"/>
                </a:cubicBezTo>
                <a:cubicBezTo>
                  <a:pt x="5778649" y="0"/>
                  <a:pt x="5794785" y="16136"/>
                  <a:pt x="5751755" y="14343"/>
                </a:cubicBezTo>
                <a:cubicBezTo>
                  <a:pt x="5708725" y="12550"/>
                  <a:pt x="5525845" y="14343"/>
                  <a:pt x="5525845" y="14343"/>
                </a:cubicBezTo>
                <a:lnTo>
                  <a:pt x="3212950" y="14343"/>
                </a:lnTo>
                <a:lnTo>
                  <a:pt x="1039906" y="3585"/>
                </a:lnTo>
                <a:cubicBezTo>
                  <a:pt x="559398" y="3585"/>
                  <a:pt x="491266" y="12550"/>
                  <a:pt x="329901" y="14343"/>
                </a:cubicBezTo>
                <a:cubicBezTo>
                  <a:pt x="168536" y="16136"/>
                  <a:pt x="71718" y="14343"/>
                  <a:pt x="71718" y="14343"/>
                </a:cubicBezTo>
                <a:lnTo>
                  <a:pt x="71718" y="14343"/>
                </a:lnTo>
                <a:lnTo>
                  <a:pt x="71718" y="606013"/>
                </a:lnTo>
                <a:lnTo>
                  <a:pt x="71718" y="2112084"/>
                </a:lnTo>
                <a:lnTo>
                  <a:pt x="71718" y="3230879"/>
                </a:lnTo>
                <a:cubicBezTo>
                  <a:pt x="71718" y="3496234"/>
                  <a:pt x="73511" y="3598432"/>
                  <a:pt x="71718" y="3704216"/>
                </a:cubicBezTo>
                <a:cubicBezTo>
                  <a:pt x="69925" y="3810000"/>
                  <a:pt x="0" y="3826136"/>
                  <a:pt x="60960" y="3854823"/>
                </a:cubicBez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1" name="Image 40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900086" y="3857628"/>
            <a:ext cx="467124" cy="785817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Forme libre 41"/>
          <p:cNvSpPr/>
          <p:nvPr/>
        </p:nvSpPr>
        <p:spPr>
          <a:xfrm>
            <a:off x="3929058" y="2285992"/>
            <a:ext cx="785818" cy="2500330"/>
          </a:xfrm>
          <a:custGeom>
            <a:avLst/>
            <a:gdLst>
              <a:gd name="connsiteX0" fmla="*/ 1054100 w 2884714"/>
              <a:gd name="connsiteY0" fmla="*/ 1270000 h 6467928"/>
              <a:gd name="connsiteX1" fmla="*/ 988786 w 2884714"/>
              <a:gd name="connsiteY1" fmla="*/ 1259115 h 6467928"/>
              <a:gd name="connsiteX2" fmla="*/ 901700 w 2884714"/>
              <a:gd name="connsiteY2" fmla="*/ 1335315 h 6467928"/>
              <a:gd name="connsiteX3" fmla="*/ 814614 w 2884714"/>
              <a:gd name="connsiteY3" fmla="*/ 1357086 h 6467928"/>
              <a:gd name="connsiteX4" fmla="*/ 792843 w 2884714"/>
              <a:gd name="connsiteY4" fmla="*/ 1389743 h 6467928"/>
              <a:gd name="connsiteX5" fmla="*/ 673100 w 2884714"/>
              <a:gd name="connsiteY5" fmla="*/ 1455057 h 6467928"/>
              <a:gd name="connsiteX6" fmla="*/ 357414 w 2884714"/>
              <a:gd name="connsiteY6" fmla="*/ 1542143 h 6467928"/>
              <a:gd name="connsiteX7" fmla="*/ 139700 w 2884714"/>
              <a:gd name="connsiteY7" fmla="*/ 1607457 h 6467928"/>
              <a:gd name="connsiteX8" fmla="*/ 30843 w 2884714"/>
              <a:gd name="connsiteY8" fmla="*/ 1694543 h 6467928"/>
              <a:gd name="connsiteX9" fmla="*/ 52614 w 2884714"/>
              <a:gd name="connsiteY9" fmla="*/ 1836057 h 6467928"/>
              <a:gd name="connsiteX10" fmla="*/ 30843 w 2884714"/>
              <a:gd name="connsiteY10" fmla="*/ 1912257 h 6467928"/>
              <a:gd name="connsiteX11" fmla="*/ 9071 w 2884714"/>
              <a:gd name="connsiteY11" fmla="*/ 2151743 h 6467928"/>
              <a:gd name="connsiteX12" fmla="*/ 19957 w 2884714"/>
              <a:gd name="connsiteY12" fmla="*/ 2750457 h 6467928"/>
              <a:gd name="connsiteX13" fmla="*/ 128814 w 2884714"/>
              <a:gd name="connsiteY13" fmla="*/ 3436257 h 6467928"/>
              <a:gd name="connsiteX14" fmla="*/ 237671 w 2884714"/>
              <a:gd name="connsiteY14" fmla="*/ 3566886 h 6467928"/>
              <a:gd name="connsiteX15" fmla="*/ 422728 w 2884714"/>
              <a:gd name="connsiteY15" fmla="*/ 3512457 h 6467928"/>
              <a:gd name="connsiteX16" fmla="*/ 444500 w 2884714"/>
              <a:gd name="connsiteY16" fmla="*/ 3588657 h 6467928"/>
              <a:gd name="connsiteX17" fmla="*/ 400957 w 2884714"/>
              <a:gd name="connsiteY17" fmla="*/ 3632200 h 6467928"/>
              <a:gd name="connsiteX18" fmla="*/ 444500 w 2884714"/>
              <a:gd name="connsiteY18" fmla="*/ 3904343 h 6467928"/>
              <a:gd name="connsiteX19" fmla="*/ 433614 w 2884714"/>
              <a:gd name="connsiteY19" fmla="*/ 4078515 h 6467928"/>
              <a:gd name="connsiteX20" fmla="*/ 498928 w 2884714"/>
              <a:gd name="connsiteY20" fmla="*/ 4154715 h 6467928"/>
              <a:gd name="connsiteX21" fmla="*/ 455386 w 2884714"/>
              <a:gd name="connsiteY21" fmla="*/ 4241800 h 6467928"/>
              <a:gd name="connsiteX22" fmla="*/ 498928 w 2884714"/>
              <a:gd name="connsiteY22" fmla="*/ 4492172 h 6467928"/>
              <a:gd name="connsiteX23" fmla="*/ 477157 w 2884714"/>
              <a:gd name="connsiteY23" fmla="*/ 4775200 h 6467928"/>
              <a:gd name="connsiteX24" fmla="*/ 477157 w 2884714"/>
              <a:gd name="connsiteY24" fmla="*/ 4938486 h 6467928"/>
              <a:gd name="connsiteX25" fmla="*/ 466271 w 2884714"/>
              <a:gd name="connsiteY25" fmla="*/ 5058229 h 6467928"/>
              <a:gd name="connsiteX26" fmla="*/ 498928 w 2884714"/>
              <a:gd name="connsiteY26" fmla="*/ 5243286 h 6467928"/>
              <a:gd name="connsiteX27" fmla="*/ 498928 w 2884714"/>
              <a:gd name="connsiteY27" fmla="*/ 5384800 h 6467928"/>
              <a:gd name="connsiteX28" fmla="*/ 498928 w 2884714"/>
              <a:gd name="connsiteY28" fmla="*/ 5493657 h 6467928"/>
              <a:gd name="connsiteX29" fmla="*/ 477157 w 2884714"/>
              <a:gd name="connsiteY29" fmla="*/ 5733143 h 6467928"/>
              <a:gd name="connsiteX30" fmla="*/ 498928 w 2884714"/>
              <a:gd name="connsiteY30" fmla="*/ 5929086 h 6467928"/>
              <a:gd name="connsiteX31" fmla="*/ 542471 w 2884714"/>
              <a:gd name="connsiteY31" fmla="*/ 6016172 h 6467928"/>
              <a:gd name="connsiteX32" fmla="*/ 520700 w 2884714"/>
              <a:gd name="connsiteY32" fmla="*/ 6157686 h 6467928"/>
              <a:gd name="connsiteX33" fmla="*/ 488043 w 2884714"/>
              <a:gd name="connsiteY33" fmla="*/ 6299200 h 6467928"/>
              <a:gd name="connsiteX34" fmla="*/ 553357 w 2884714"/>
              <a:gd name="connsiteY34" fmla="*/ 6429829 h 6467928"/>
              <a:gd name="connsiteX35" fmla="*/ 879928 w 2884714"/>
              <a:gd name="connsiteY35" fmla="*/ 6462486 h 6467928"/>
              <a:gd name="connsiteX36" fmla="*/ 1141186 w 2884714"/>
              <a:gd name="connsiteY36" fmla="*/ 6451600 h 6467928"/>
              <a:gd name="connsiteX37" fmla="*/ 1217386 w 2884714"/>
              <a:gd name="connsiteY37" fmla="*/ 6364515 h 6467928"/>
              <a:gd name="connsiteX38" fmla="*/ 1217386 w 2884714"/>
              <a:gd name="connsiteY38" fmla="*/ 6190343 h 6467928"/>
              <a:gd name="connsiteX39" fmla="*/ 1086757 w 2884714"/>
              <a:gd name="connsiteY39" fmla="*/ 6016172 h 6467928"/>
              <a:gd name="connsiteX40" fmla="*/ 1054100 w 2884714"/>
              <a:gd name="connsiteY40" fmla="*/ 5918200 h 6467928"/>
              <a:gd name="connsiteX41" fmla="*/ 1119414 w 2884714"/>
              <a:gd name="connsiteY41" fmla="*/ 5842000 h 6467928"/>
              <a:gd name="connsiteX42" fmla="*/ 1184728 w 2884714"/>
              <a:gd name="connsiteY42" fmla="*/ 5787572 h 6467928"/>
              <a:gd name="connsiteX43" fmla="*/ 1184728 w 2884714"/>
              <a:gd name="connsiteY43" fmla="*/ 5602515 h 6467928"/>
              <a:gd name="connsiteX44" fmla="*/ 1217386 w 2884714"/>
              <a:gd name="connsiteY44" fmla="*/ 5439229 h 6467928"/>
              <a:gd name="connsiteX45" fmla="*/ 1217386 w 2884714"/>
              <a:gd name="connsiteY45" fmla="*/ 5352143 h 6467928"/>
              <a:gd name="connsiteX46" fmla="*/ 1260928 w 2884714"/>
              <a:gd name="connsiteY46" fmla="*/ 5232400 h 6467928"/>
              <a:gd name="connsiteX47" fmla="*/ 1260928 w 2884714"/>
              <a:gd name="connsiteY47" fmla="*/ 5101772 h 6467928"/>
              <a:gd name="connsiteX48" fmla="*/ 1348014 w 2884714"/>
              <a:gd name="connsiteY48" fmla="*/ 4894943 h 6467928"/>
              <a:gd name="connsiteX49" fmla="*/ 1337128 w 2884714"/>
              <a:gd name="connsiteY49" fmla="*/ 4535715 h 6467928"/>
              <a:gd name="connsiteX50" fmla="*/ 1456871 w 2884714"/>
              <a:gd name="connsiteY50" fmla="*/ 4394200 h 6467928"/>
              <a:gd name="connsiteX51" fmla="*/ 1413328 w 2884714"/>
              <a:gd name="connsiteY51" fmla="*/ 4568372 h 6467928"/>
              <a:gd name="connsiteX52" fmla="*/ 1467757 w 2884714"/>
              <a:gd name="connsiteY52" fmla="*/ 4840515 h 6467928"/>
              <a:gd name="connsiteX53" fmla="*/ 1489528 w 2884714"/>
              <a:gd name="connsiteY53" fmla="*/ 4982029 h 6467928"/>
              <a:gd name="connsiteX54" fmla="*/ 1543957 w 2884714"/>
              <a:gd name="connsiteY54" fmla="*/ 5058229 h 6467928"/>
              <a:gd name="connsiteX55" fmla="*/ 1543957 w 2884714"/>
              <a:gd name="connsiteY55" fmla="*/ 5177972 h 6467928"/>
              <a:gd name="connsiteX56" fmla="*/ 1631043 w 2884714"/>
              <a:gd name="connsiteY56" fmla="*/ 5319486 h 6467928"/>
              <a:gd name="connsiteX57" fmla="*/ 1554843 w 2884714"/>
              <a:gd name="connsiteY57" fmla="*/ 5363029 h 6467928"/>
              <a:gd name="connsiteX58" fmla="*/ 1543957 w 2884714"/>
              <a:gd name="connsiteY58" fmla="*/ 5722257 h 6467928"/>
              <a:gd name="connsiteX59" fmla="*/ 1576614 w 2884714"/>
              <a:gd name="connsiteY59" fmla="*/ 5787572 h 6467928"/>
              <a:gd name="connsiteX60" fmla="*/ 1522186 w 2884714"/>
              <a:gd name="connsiteY60" fmla="*/ 5907315 h 6467928"/>
              <a:gd name="connsiteX61" fmla="*/ 1500414 w 2884714"/>
              <a:gd name="connsiteY61" fmla="*/ 6114143 h 6467928"/>
              <a:gd name="connsiteX62" fmla="*/ 1609271 w 2884714"/>
              <a:gd name="connsiteY62" fmla="*/ 6168572 h 6467928"/>
              <a:gd name="connsiteX63" fmla="*/ 1631043 w 2884714"/>
              <a:gd name="connsiteY63" fmla="*/ 6266543 h 6467928"/>
              <a:gd name="connsiteX64" fmla="*/ 1718128 w 2884714"/>
              <a:gd name="connsiteY64" fmla="*/ 6353629 h 6467928"/>
              <a:gd name="connsiteX65" fmla="*/ 2066471 w 2884714"/>
              <a:gd name="connsiteY65" fmla="*/ 6397172 h 6467928"/>
              <a:gd name="connsiteX66" fmla="*/ 2262414 w 2884714"/>
              <a:gd name="connsiteY66" fmla="*/ 6375400 h 6467928"/>
              <a:gd name="connsiteX67" fmla="*/ 2338614 w 2884714"/>
              <a:gd name="connsiteY67" fmla="*/ 6299200 h 6467928"/>
              <a:gd name="connsiteX68" fmla="*/ 2305957 w 2884714"/>
              <a:gd name="connsiteY68" fmla="*/ 6190343 h 6467928"/>
              <a:gd name="connsiteX69" fmla="*/ 2153557 w 2884714"/>
              <a:gd name="connsiteY69" fmla="*/ 6048829 h 6467928"/>
              <a:gd name="connsiteX70" fmla="*/ 2110014 w 2884714"/>
              <a:gd name="connsiteY70" fmla="*/ 5939972 h 6467928"/>
              <a:gd name="connsiteX71" fmla="*/ 2229757 w 2884714"/>
              <a:gd name="connsiteY71" fmla="*/ 5885543 h 6467928"/>
              <a:gd name="connsiteX72" fmla="*/ 2393043 w 2884714"/>
              <a:gd name="connsiteY72" fmla="*/ 5733143 h 6467928"/>
              <a:gd name="connsiteX73" fmla="*/ 2403928 w 2884714"/>
              <a:gd name="connsiteY73" fmla="*/ 5471886 h 6467928"/>
              <a:gd name="connsiteX74" fmla="*/ 2403928 w 2884714"/>
              <a:gd name="connsiteY74" fmla="*/ 5243286 h 6467928"/>
              <a:gd name="connsiteX75" fmla="*/ 2480128 w 2884714"/>
              <a:gd name="connsiteY75" fmla="*/ 4884057 h 6467928"/>
              <a:gd name="connsiteX76" fmla="*/ 2567214 w 2884714"/>
              <a:gd name="connsiteY76" fmla="*/ 4328886 h 6467928"/>
              <a:gd name="connsiteX77" fmla="*/ 2610757 w 2884714"/>
              <a:gd name="connsiteY77" fmla="*/ 3730172 h 6467928"/>
              <a:gd name="connsiteX78" fmla="*/ 2632528 w 2884714"/>
              <a:gd name="connsiteY78" fmla="*/ 3610429 h 6467928"/>
              <a:gd name="connsiteX79" fmla="*/ 2643414 w 2884714"/>
              <a:gd name="connsiteY79" fmla="*/ 3523343 h 6467928"/>
              <a:gd name="connsiteX80" fmla="*/ 2784928 w 2884714"/>
              <a:gd name="connsiteY80" fmla="*/ 3501572 h 6467928"/>
              <a:gd name="connsiteX81" fmla="*/ 2872014 w 2884714"/>
              <a:gd name="connsiteY81" fmla="*/ 3523343 h 6467928"/>
              <a:gd name="connsiteX82" fmla="*/ 2861128 w 2884714"/>
              <a:gd name="connsiteY82" fmla="*/ 3327400 h 6467928"/>
              <a:gd name="connsiteX83" fmla="*/ 2806700 w 2884714"/>
              <a:gd name="connsiteY83" fmla="*/ 2794000 h 6467928"/>
              <a:gd name="connsiteX84" fmla="*/ 2806700 w 2884714"/>
              <a:gd name="connsiteY84" fmla="*/ 2227943 h 6467928"/>
              <a:gd name="connsiteX85" fmla="*/ 2839357 w 2884714"/>
              <a:gd name="connsiteY85" fmla="*/ 1836057 h 6467928"/>
              <a:gd name="connsiteX86" fmla="*/ 2817586 w 2884714"/>
              <a:gd name="connsiteY86" fmla="*/ 1661886 h 6467928"/>
              <a:gd name="connsiteX87" fmla="*/ 2665186 w 2884714"/>
              <a:gd name="connsiteY87" fmla="*/ 1563915 h 6467928"/>
              <a:gd name="connsiteX88" fmla="*/ 2284186 w 2884714"/>
              <a:gd name="connsiteY88" fmla="*/ 1476829 h 6467928"/>
              <a:gd name="connsiteX89" fmla="*/ 2066471 w 2884714"/>
              <a:gd name="connsiteY89" fmla="*/ 1422400 h 6467928"/>
              <a:gd name="connsiteX90" fmla="*/ 1892300 w 2884714"/>
              <a:gd name="connsiteY90" fmla="*/ 1335315 h 6467928"/>
              <a:gd name="connsiteX91" fmla="*/ 1837871 w 2884714"/>
              <a:gd name="connsiteY91" fmla="*/ 1259115 h 6467928"/>
              <a:gd name="connsiteX92" fmla="*/ 1924957 w 2884714"/>
              <a:gd name="connsiteY92" fmla="*/ 1161143 h 6467928"/>
              <a:gd name="connsiteX93" fmla="*/ 1946728 w 2884714"/>
              <a:gd name="connsiteY93" fmla="*/ 1041400 h 6467928"/>
              <a:gd name="connsiteX94" fmla="*/ 1990271 w 2884714"/>
              <a:gd name="connsiteY94" fmla="*/ 1041400 h 6467928"/>
              <a:gd name="connsiteX95" fmla="*/ 2066471 w 2884714"/>
              <a:gd name="connsiteY95" fmla="*/ 954315 h 6467928"/>
              <a:gd name="connsiteX96" fmla="*/ 2153557 w 2884714"/>
              <a:gd name="connsiteY96" fmla="*/ 867229 h 6467928"/>
              <a:gd name="connsiteX97" fmla="*/ 2131786 w 2884714"/>
              <a:gd name="connsiteY97" fmla="*/ 780143 h 6467928"/>
              <a:gd name="connsiteX98" fmla="*/ 2077357 w 2884714"/>
              <a:gd name="connsiteY98" fmla="*/ 791029 h 6467928"/>
              <a:gd name="connsiteX99" fmla="*/ 2066471 w 2884714"/>
              <a:gd name="connsiteY99" fmla="*/ 649515 h 6467928"/>
              <a:gd name="connsiteX100" fmla="*/ 2066471 w 2884714"/>
              <a:gd name="connsiteY100" fmla="*/ 497115 h 6467928"/>
              <a:gd name="connsiteX101" fmla="*/ 1924957 w 2884714"/>
              <a:gd name="connsiteY101" fmla="*/ 344715 h 6467928"/>
              <a:gd name="connsiteX102" fmla="*/ 1729014 w 2884714"/>
              <a:gd name="connsiteY102" fmla="*/ 257629 h 6467928"/>
              <a:gd name="connsiteX103" fmla="*/ 1718128 w 2884714"/>
              <a:gd name="connsiteY103" fmla="*/ 214086 h 6467928"/>
              <a:gd name="connsiteX104" fmla="*/ 1609271 w 2884714"/>
              <a:gd name="connsiteY104" fmla="*/ 148772 h 6467928"/>
              <a:gd name="connsiteX105" fmla="*/ 1435100 w 2884714"/>
              <a:gd name="connsiteY105" fmla="*/ 61686 h 6467928"/>
              <a:gd name="connsiteX106" fmla="*/ 1369786 w 2884714"/>
              <a:gd name="connsiteY106" fmla="*/ 83457 h 6467928"/>
              <a:gd name="connsiteX107" fmla="*/ 1195614 w 2884714"/>
              <a:gd name="connsiteY107" fmla="*/ 18143 h 6467928"/>
              <a:gd name="connsiteX108" fmla="*/ 977900 w 2884714"/>
              <a:gd name="connsiteY108" fmla="*/ 192315 h 6467928"/>
              <a:gd name="connsiteX109" fmla="*/ 847271 w 2884714"/>
              <a:gd name="connsiteY109" fmla="*/ 301172 h 6467928"/>
              <a:gd name="connsiteX110" fmla="*/ 662214 w 2884714"/>
              <a:gd name="connsiteY110" fmla="*/ 464457 h 6467928"/>
              <a:gd name="connsiteX111" fmla="*/ 662214 w 2884714"/>
              <a:gd name="connsiteY111" fmla="*/ 605972 h 6467928"/>
              <a:gd name="connsiteX112" fmla="*/ 640443 w 2884714"/>
              <a:gd name="connsiteY112" fmla="*/ 649515 h 6467928"/>
              <a:gd name="connsiteX113" fmla="*/ 694871 w 2884714"/>
              <a:gd name="connsiteY113" fmla="*/ 703943 h 6467928"/>
              <a:gd name="connsiteX114" fmla="*/ 673100 w 2884714"/>
              <a:gd name="connsiteY114" fmla="*/ 780143 h 6467928"/>
              <a:gd name="connsiteX115" fmla="*/ 683986 w 2884714"/>
              <a:gd name="connsiteY115" fmla="*/ 834572 h 6467928"/>
              <a:gd name="connsiteX116" fmla="*/ 662214 w 2884714"/>
              <a:gd name="connsiteY116" fmla="*/ 856343 h 6467928"/>
              <a:gd name="connsiteX117" fmla="*/ 683986 w 2884714"/>
              <a:gd name="connsiteY117" fmla="*/ 965200 h 6467928"/>
              <a:gd name="connsiteX118" fmla="*/ 792843 w 2884714"/>
              <a:gd name="connsiteY118" fmla="*/ 1019629 h 6467928"/>
              <a:gd name="connsiteX119" fmla="*/ 858157 w 2884714"/>
              <a:gd name="connsiteY119" fmla="*/ 1095829 h 6467928"/>
              <a:gd name="connsiteX120" fmla="*/ 945243 w 2884714"/>
              <a:gd name="connsiteY120" fmla="*/ 1074057 h 6467928"/>
              <a:gd name="connsiteX121" fmla="*/ 1010557 w 2884714"/>
              <a:gd name="connsiteY121" fmla="*/ 1172029 h 6467928"/>
              <a:gd name="connsiteX122" fmla="*/ 1054100 w 2884714"/>
              <a:gd name="connsiteY122" fmla="*/ 1270000 h 6467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2884714" h="6467928">
                <a:moveTo>
                  <a:pt x="1054100" y="1270000"/>
                </a:moveTo>
                <a:cubicBezTo>
                  <a:pt x="1050472" y="1284514"/>
                  <a:pt x="1014186" y="1248229"/>
                  <a:pt x="988786" y="1259115"/>
                </a:cubicBezTo>
                <a:cubicBezTo>
                  <a:pt x="963386" y="1270001"/>
                  <a:pt x="930729" y="1318987"/>
                  <a:pt x="901700" y="1335315"/>
                </a:cubicBezTo>
                <a:cubicBezTo>
                  <a:pt x="872671" y="1351644"/>
                  <a:pt x="832757" y="1348015"/>
                  <a:pt x="814614" y="1357086"/>
                </a:cubicBezTo>
                <a:cubicBezTo>
                  <a:pt x="796471" y="1366157"/>
                  <a:pt x="816429" y="1373415"/>
                  <a:pt x="792843" y="1389743"/>
                </a:cubicBezTo>
                <a:cubicBezTo>
                  <a:pt x="769257" y="1406071"/>
                  <a:pt x="745672" y="1429657"/>
                  <a:pt x="673100" y="1455057"/>
                </a:cubicBezTo>
                <a:cubicBezTo>
                  <a:pt x="600529" y="1480457"/>
                  <a:pt x="446314" y="1516743"/>
                  <a:pt x="357414" y="1542143"/>
                </a:cubicBezTo>
                <a:cubicBezTo>
                  <a:pt x="268514" y="1567543"/>
                  <a:pt x="194129" y="1582057"/>
                  <a:pt x="139700" y="1607457"/>
                </a:cubicBezTo>
                <a:cubicBezTo>
                  <a:pt x="85272" y="1632857"/>
                  <a:pt x="45357" y="1656443"/>
                  <a:pt x="30843" y="1694543"/>
                </a:cubicBezTo>
                <a:cubicBezTo>
                  <a:pt x="16329" y="1732643"/>
                  <a:pt x="52614" y="1799771"/>
                  <a:pt x="52614" y="1836057"/>
                </a:cubicBezTo>
                <a:cubicBezTo>
                  <a:pt x="52614" y="1872343"/>
                  <a:pt x="38100" y="1859643"/>
                  <a:pt x="30843" y="1912257"/>
                </a:cubicBezTo>
                <a:cubicBezTo>
                  <a:pt x="23586" y="1964871"/>
                  <a:pt x="10885" y="2012043"/>
                  <a:pt x="9071" y="2151743"/>
                </a:cubicBezTo>
                <a:cubicBezTo>
                  <a:pt x="7257" y="2291443"/>
                  <a:pt x="0" y="2536371"/>
                  <a:pt x="19957" y="2750457"/>
                </a:cubicBezTo>
                <a:cubicBezTo>
                  <a:pt x="39914" y="2964543"/>
                  <a:pt x="92528" y="3300185"/>
                  <a:pt x="128814" y="3436257"/>
                </a:cubicBezTo>
                <a:cubicBezTo>
                  <a:pt x="165100" y="3572329"/>
                  <a:pt x="188685" y="3554186"/>
                  <a:pt x="237671" y="3566886"/>
                </a:cubicBezTo>
                <a:cubicBezTo>
                  <a:pt x="286657" y="3579586"/>
                  <a:pt x="388257" y="3508829"/>
                  <a:pt x="422728" y="3512457"/>
                </a:cubicBezTo>
                <a:cubicBezTo>
                  <a:pt x="457199" y="3516085"/>
                  <a:pt x="448128" y="3568700"/>
                  <a:pt x="444500" y="3588657"/>
                </a:cubicBezTo>
                <a:cubicBezTo>
                  <a:pt x="440872" y="3608614"/>
                  <a:pt x="400957" y="3579586"/>
                  <a:pt x="400957" y="3632200"/>
                </a:cubicBezTo>
                <a:cubicBezTo>
                  <a:pt x="400957" y="3684814"/>
                  <a:pt x="439057" y="3829957"/>
                  <a:pt x="444500" y="3904343"/>
                </a:cubicBezTo>
                <a:cubicBezTo>
                  <a:pt x="449943" y="3978729"/>
                  <a:pt x="424543" y="4036786"/>
                  <a:pt x="433614" y="4078515"/>
                </a:cubicBezTo>
                <a:cubicBezTo>
                  <a:pt x="442685" y="4120244"/>
                  <a:pt x="495299" y="4127501"/>
                  <a:pt x="498928" y="4154715"/>
                </a:cubicBezTo>
                <a:cubicBezTo>
                  <a:pt x="502557" y="4181929"/>
                  <a:pt x="455386" y="4185557"/>
                  <a:pt x="455386" y="4241800"/>
                </a:cubicBezTo>
                <a:cubicBezTo>
                  <a:pt x="455386" y="4298043"/>
                  <a:pt x="495300" y="4403272"/>
                  <a:pt x="498928" y="4492172"/>
                </a:cubicBezTo>
                <a:cubicBezTo>
                  <a:pt x="502557" y="4581072"/>
                  <a:pt x="480786" y="4700814"/>
                  <a:pt x="477157" y="4775200"/>
                </a:cubicBezTo>
                <a:cubicBezTo>
                  <a:pt x="473529" y="4849586"/>
                  <a:pt x="478971" y="4891315"/>
                  <a:pt x="477157" y="4938486"/>
                </a:cubicBezTo>
                <a:cubicBezTo>
                  <a:pt x="475343" y="4985657"/>
                  <a:pt x="462643" y="5007429"/>
                  <a:pt x="466271" y="5058229"/>
                </a:cubicBezTo>
                <a:cubicBezTo>
                  <a:pt x="469899" y="5109029"/>
                  <a:pt x="493485" y="5188858"/>
                  <a:pt x="498928" y="5243286"/>
                </a:cubicBezTo>
                <a:cubicBezTo>
                  <a:pt x="504371" y="5297714"/>
                  <a:pt x="498928" y="5384800"/>
                  <a:pt x="498928" y="5384800"/>
                </a:cubicBezTo>
                <a:cubicBezTo>
                  <a:pt x="498928" y="5426528"/>
                  <a:pt x="502556" y="5435600"/>
                  <a:pt x="498928" y="5493657"/>
                </a:cubicBezTo>
                <a:cubicBezTo>
                  <a:pt x="495300" y="5551714"/>
                  <a:pt x="477157" y="5660572"/>
                  <a:pt x="477157" y="5733143"/>
                </a:cubicBezTo>
                <a:cubicBezTo>
                  <a:pt x="477157" y="5805714"/>
                  <a:pt x="488042" y="5881915"/>
                  <a:pt x="498928" y="5929086"/>
                </a:cubicBezTo>
                <a:cubicBezTo>
                  <a:pt x="509814" y="5976258"/>
                  <a:pt x="538842" y="5978072"/>
                  <a:pt x="542471" y="6016172"/>
                </a:cubicBezTo>
                <a:cubicBezTo>
                  <a:pt x="546100" y="6054272"/>
                  <a:pt x="529771" y="6110515"/>
                  <a:pt x="520700" y="6157686"/>
                </a:cubicBezTo>
                <a:cubicBezTo>
                  <a:pt x="511629" y="6204857"/>
                  <a:pt x="482600" y="6253843"/>
                  <a:pt x="488043" y="6299200"/>
                </a:cubicBezTo>
                <a:cubicBezTo>
                  <a:pt x="493486" y="6344557"/>
                  <a:pt x="488043" y="6402615"/>
                  <a:pt x="553357" y="6429829"/>
                </a:cubicBezTo>
                <a:cubicBezTo>
                  <a:pt x="618671" y="6457043"/>
                  <a:pt x="781957" y="6458858"/>
                  <a:pt x="879928" y="6462486"/>
                </a:cubicBezTo>
                <a:cubicBezTo>
                  <a:pt x="977899" y="6466114"/>
                  <a:pt x="1084943" y="6467928"/>
                  <a:pt x="1141186" y="6451600"/>
                </a:cubicBezTo>
                <a:cubicBezTo>
                  <a:pt x="1197429" y="6435272"/>
                  <a:pt x="1204686" y="6408058"/>
                  <a:pt x="1217386" y="6364515"/>
                </a:cubicBezTo>
                <a:cubicBezTo>
                  <a:pt x="1230086" y="6320972"/>
                  <a:pt x="1239157" y="6248400"/>
                  <a:pt x="1217386" y="6190343"/>
                </a:cubicBezTo>
                <a:cubicBezTo>
                  <a:pt x="1195615" y="6132286"/>
                  <a:pt x="1113971" y="6061529"/>
                  <a:pt x="1086757" y="6016172"/>
                </a:cubicBezTo>
                <a:cubicBezTo>
                  <a:pt x="1059543" y="5970815"/>
                  <a:pt x="1048657" y="5947229"/>
                  <a:pt x="1054100" y="5918200"/>
                </a:cubicBezTo>
                <a:cubicBezTo>
                  <a:pt x="1059543" y="5889171"/>
                  <a:pt x="1097643" y="5863771"/>
                  <a:pt x="1119414" y="5842000"/>
                </a:cubicBezTo>
                <a:cubicBezTo>
                  <a:pt x="1141185" y="5820229"/>
                  <a:pt x="1173842" y="5827486"/>
                  <a:pt x="1184728" y="5787572"/>
                </a:cubicBezTo>
                <a:cubicBezTo>
                  <a:pt x="1195614" y="5747658"/>
                  <a:pt x="1179285" y="5660572"/>
                  <a:pt x="1184728" y="5602515"/>
                </a:cubicBezTo>
                <a:cubicBezTo>
                  <a:pt x="1190171" y="5544458"/>
                  <a:pt x="1211943" y="5480958"/>
                  <a:pt x="1217386" y="5439229"/>
                </a:cubicBezTo>
                <a:cubicBezTo>
                  <a:pt x="1222829" y="5397500"/>
                  <a:pt x="1210129" y="5386614"/>
                  <a:pt x="1217386" y="5352143"/>
                </a:cubicBezTo>
                <a:cubicBezTo>
                  <a:pt x="1224643" y="5317672"/>
                  <a:pt x="1253671" y="5274129"/>
                  <a:pt x="1260928" y="5232400"/>
                </a:cubicBezTo>
                <a:cubicBezTo>
                  <a:pt x="1268185" y="5190671"/>
                  <a:pt x="1246414" y="5158015"/>
                  <a:pt x="1260928" y="5101772"/>
                </a:cubicBezTo>
                <a:cubicBezTo>
                  <a:pt x="1275442" y="5045529"/>
                  <a:pt x="1335314" y="4989286"/>
                  <a:pt x="1348014" y="4894943"/>
                </a:cubicBezTo>
                <a:cubicBezTo>
                  <a:pt x="1360714" y="4800600"/>
                  <a:pt x="1318985" y="4619172"/>
                  <a:pt x="1337128" y="4535715"/>
                </a:cubicBezTo>
                <a:cubicBezTo>
                  <a:pt x="1355271" y="4452258"/>
                  <a:pt x="1444171" y="4388757"/>
                  <a:pt x="1456871" y="4394200"/>
                </a:cubicBezTo>
                <a:cubicBezTo>
                  <a:pt x="1469571" y="4399643"/>
                  <a:pt x="1411514" y="4493986"/>
                  <a:pt x="1413328" y="4568372"/>
                </a:cubicBezTo>
                <a:cubicBezTo>
                  <a:pt x="1415142" y="4642758"/>
                  <a:pt x="1455057" y="4771572"/>
                  <a:pt x="1467757" y="4840515"/>
                </a:cubicBezTo>
                <a:cubicBezTo>
                  <a:pt x="1480457" y="4909458"/>
                  <a:pt x="1476828" y="4945743"/>
                  <a:pt x="1489528" y="4982029"/>
                </a:cubicBezTo>
                <a:cubicBezTo>
                  <a:pt x="1502228" y="5018315"/>
                  <a:pt x="1534885" y="5025572"/>
                  <a:pt x="1543957" y="5058229"/>
                </a:cubicBezTo>
                <a:cubicBezTo>
                  <a:pt x="1553029" y="5090886"/>
                  <a:pt x="1529443" y="5134429"/>
                  <a:pt x="1543957" y="5177972"/>
                </a:cubicBezTo>
                <a:cubicBezTo>
                  <a:pt x="1558471" y="5221515"/>
                  <a:pt x="1629229" y="5288643"/>
                  <a:pt x="1631043" y="5319486"/>
                </a:cubicBezTo>
                <a:cubicBezTo>
                  <a:pt x="1632857" y="5350329"/>
                  <a:pt x="1569357" y="5295901"/>
                  <a:pt x="1554843" y="5363029"/>
                </a:cubicBezTo>
                <a:cubicBezTo>
                  <a:pt x="1540329" y="5430157"/>
                  <a:pt x="1540329" y="5651500"/>
                  <a:pt x="1543957" y="5722257"/>
                </a:cubicBezTo>
                <a:cubicBezTo>
                  <a:pt x="1547585" y="5793014"/>
                  <a:pt x="1580243" y="5756729"/>
                  <a:pt x="1576614" y="5787572"/>
                </a:cubicBezTo>
                <a:cubicBezTo>
                  <a:pt x="1572985" y="5818415"/>
                  <a:pt x="1534886" y="5852887"/>
                  <a:pt x="1522186" y="5907315"/>
                </a:cubicBezTo>
                <a:cubicBezTo>
                  <a:pt x="1509486" y="5961744"/>
                  <a:pt x="1485900" y="6070600"/>
                  <a:pt x="1500414" y="6114143"/>
                </a:cubicBezTo>
                <a:cubicBezTo>
                  <a:pt x="1514928" y="6157686"/>
                  <a:pt x="1587500" y="6143172"/>
                  <a:pt x="1609271" y="6168572"/>
                </a:cubicBezTo>
                <a:cubicBezTo>
                  <a:pt x="1631042" y="6193972"/>
                  <a:pt x="1612900" y="6235700"/>
                  <a:pt x="1631043" y="6266543"/>
                </a:cubicBezTo>
                <a:cubicBezTo>
                  <a:pt x="1649186" y="6297386"/>
                  <a:pt x="1645557" y="6331858"/>
                  <a:pt x="1718128" y="6353629"/>
                </a:cubicBezTo>
                <a:cubicBezTo>
                  <a:pt x="1790699" y="6375401"/>
                  <a:pt x="1975757" y="6393544"/>
                  <a:pt x="2066471" y="6397172"/>
                </a:cubicBezTo>
                <a:cubicBezTo>
                  <a:pt x="2157185" y="6400800"/>
                  <a:pt x="2217057" y="6391729"/>
                  <a:pt x="2262414" y="6375400"/>
                </a:cubicBezTo>
                <a:cubicBezTo>
                  <a:pt x="2307771" y="6359071"/>
                  <a:pt x="2331357" y="6330043"/>
                  <a:pt x="2338614" y="6299200"/>
                </a:cubicBezTo>
                <a:cubicBezTo>
                  <a:pt x="2345871" y="6268357"/>
                  <a:pt x="2336800" y="6232071"/>
                  <a:pt x="2305957" y="6190343"/>
                </a:cubicBezTo>
                <a:cubicBezTo>
                  <a:pt x="2275114" y="6148615"/>
                  <a:pt x="2186214" y="6090557"/>
                  <a:pt x="2153557" y="6048829"/>
                </a:cubicBezTo>
                <a:cubicBezTo>
                  <a:pt x="2120900" y="6007101"/>
                  <a:pt x="2097314" y="5967186"/>
                  <a:pt x="2110014" y="5939972"/>
                </a:cubicBezTo>
                <a:cubicBezTo>
                  <a:pt x="2122714" y="5912758"/>
                  <a:pt x="2182586" y="5920015"/>
                  <a:pt x="2229757" y="5885543"/>
                </a:cubicBezTo>
                <a:cubicBezTo>
                  <a:pt x="2276929" y="5851072"/>
                  <a:pt x="2364015" y="5802086"/>
                  <a:pt x="2393043" y="5733143"/>
                </a:cubicBezTo>
                <a:cubicBezTo>
                  <a:pt x="2422072" y="5664200"/>
                  <a:pt x="2402114" y="5553529"/>
                  <a:pt x="2403928" y="5471886"/>
                </a:cubicBezTo>
                <a:cubicBezTo>
                  <a:pt x="2405742" y="5390243"/>
                  <a:pt x="2391228" y="5341257"/>
                  <a:pt x="2403928" y="5243286"/>
                </a:cubicBezTo>
                <a:cubicBezTo>
                  <a:pt x="2416628" y="5145315"/>
                  <a:pt x="2452914" y="5036457"/>
                  <a:pt x="2480128" y="4884057"/>
                </a:cubicBezTo>
                <a:cubicBezTo>
                  <a:pt x="2507342" y="4731657"/>
                  <a:pt x="2545443" y="4521200"/>
                  <a:pt x="2567214" y="4328886"/>
                </a:cubicBezTo>
                <a:cubicBezTo>
                  <a:pt x="2588985" y="4136572"/>
                  <a:pt x="2599871" y="3849915"/>
                  <a:pt x="2610757" y="3730172"/>
                </a:cubicBezTo>
                <a:cubicBezTo>
                  <a:pt x="2621643" y="3610429"/>
                  <a:pt x="2627085" y="3644901"/>
                  <a:pt x="2632528" y="3610429"/>
                </a:cubicBezTo>
                <a:cubicBezTo>
                  <a:pt x="2637971" y="3575958"/>
                  <a:pt x="2618014" y="3541486"/>
                  <a:pt x="2643414" y="3523343"/>
                </a:cubicBezTo>
                <a:cubicBezTo>
                  <a:pt x="2668814" y="3505200"/>
                  <a:pt x="2746828" y="3501572"/>
                  <a:pt x="2784928" y="3501572"/>
                </a:cubicBezTo>
                <a:cubicBezTo>
                  <a:pt x="2823028" y="3501572"/>
                  <a:pt x="2859314" y="3552372"/>
                  <a:pt x="2872014" y="3523343"/>
                </a:cubicBezTo>
                <a:cubicBezTo>
                  <a:pt x="2884714" y="3494314"/>
                  <a:pt x="2872014" y="3448957"/>
                  <a:pt x="2861128" y="3327400"/>
                </a:cubicBezTo>
                <a:cubicBezTo>
                  <a:pt x="2850242" y="3205843"/>
                  <a:pt x="2815771" y="2977243"/>
                  <a:pt x="2806700" y="2794000"/>
                </a:cubicBezTo>
                <a:cubicBezTo>
                  <a:pt x="2797629" y="2610757"/>
                  <a:pt x="2801257" y="2387600"/>
                  <a:pt x="2806700" y="2227943"/>
                </a:cubicBezTo>
                <a:cubicBezTo>
                  <a:pt x="2812143" y="2068286"/>
                  <a:pt x="2837543" y="1930400"/>
                  <a:pt x="2839357" y="1836057"/>
                </a:cubicBezTo>
                <a:cubicBezTo>
                  <a:pt x="2841171" y="1741714"/>
                  <a:pt x="2846614" y="1707243"/>
                  <a:pt x="2817586" y="1661886"/>
                </a:cubicBezTo>
                <a:cubicBezTo>
                  <a:pt x="2788558" y="1616529"/>
                  <a:pt x="2754086" y="1594758"/>
                  <a:pt x="2665186" y="1563915"/>
                </a:cubicBezTo>
                <a:cubicBezTo>
                  <a:pt x="2576286" y="1533072"/>
                  <a:pt x="2383972" y="1500415"/>
                  <a:pt x="2284186" y="1476829"/>
                </a:cubicBezTo>
                <a:cubicBezTo>
                  <a:pt x="2184400" y="1453243"/>
                  <a:pt x="2131785" y="1445986"/>
                  <a:pt x="2066471" y="1422400"/>
                </a:cubicBezTo>
                <a:cubicBezTo>
                  <a:pt x="2001157" y="1398814"/>
                  <a:pt x="1930400" y="1362529"/>
                  <a:pt x="1892300" y="1335315"/>
                </a:cubicBezTo>
                <a:cubicBezTo>
                  <a:pt x="1854200" y="1308101"/>
                  <a:pt x="1832428" y="1288144"/>
                  <a:pt x="1837871" y="1259115"/>
                </a:cubicBezTo>
                <a:cubicBezTo>
                  <a:pt x="1843314" y="1230086"/>
                  <a:pt x="1906814" y="1197429"/>
                  <a:pt x="1924957" y="1161143"/>
                </a:cubicBezTo>
                <a:cubicBezTo>
                  <a:pt x="1943100" y="1124857"/>
                  <a:pt x="1935842" y="1061357"/>
                  <a:pt x="1946728" y="1041400"/>
                </a:cubicBezTo>
                <a:cubicBezTo>
                  <a:pt x="1957614" y="1021443"/>
                  <a:pt x="1970314" y="1055914"/>
                  <a:pt x="1990271" y="1041400"/>
                </a:cubicBezTo>
                <a:cubicBezTo>
                  <a:pt x="2010228" y="1026886"/>
                  <a:pt x="2039257" y="983343"/>
                  <a:pt x="2066471" y="954315"/>
                </a:cubicBezTo>
                <a:cubicBezTo>
                  <a:pt x="2093685" y="925287"/>
                  <a:pt x="2142671" y="896258"/>
                  <a:pt x="2153557" y="867229"/>
                </a:cubicBezTo>
                <a:cubicBezTo>
                  <a:pt x="2164443" y="838200"/>
                  <a:pt x="2144486" y="792843"/>
                  <a:pt x="2131786" y="780143"/>
                </a:cubicBezTo>
                <a:cubicBezTo>
                  <a:pt x="2119086" y="767443"/>
                  <a:pt x="2088243" y="812800"/>
                  <a:pt x="2077357" y="791029"/>
                </a:cubicBezTo>
                <a:cubicBezTo>
                  <a:pt x="2066471" y="769258"/>
                  <a:pt x="2068285" y="698501"/>
                  <a:pt x="2066471" y="649515"/>
                </a:cubicBezTo>
                <a:cubicBezTo>
                  <a:pt x="2064657" y="600529"/>
                  <a:pt x="2090057" y="547915"/>
                  <a:pt x="2066471" y="497115"/>
                </a:cubicBezTo>
                <a:cubicBezTo>
                  <a:pt x="2042885" y="446315"/>
                  <a:pt x="1981200" y="384629"/>
                  <a:pt x="1924957" y="344715"/>
                </a:cubicBezTo>
                <a:cubicBezTo>
                  <a:pt x="1868714" y="304801"/>
                  <a:pt x="1763485" y="279400"/>
                  <a:pt x="1729014" y="257629"/>
                </a:cubicBezTo>
                <a:cubicBezTo>
                  <a:pt x="1694543" y="235858"/>
                  <a:pt x="1738085" y="232229"/>
                  <a:pt x="1718128" y="214086"/>
                </a:cubicBezTo>
                <a:cubicBezTo>
                  <a:pt x="1698171" y="195943"/>
                  <a:pt x="1656442" y="174172"/>
                  <a:pt x="1609271" y="148772"/>
                </a:cubicBezTo>
                <a:cubicBezTo>
                  <a:pt x="1562100" y="123372"/>
                  <a:pt x="1475014" y="72572"/>
                  <a:pt x="1435100" y="61686"/>
                </a:cubicBezTo>
                <a:cubicBezTo>
                  <a:pt x="1395186" y="50800"/>
                  <a:pt x="1409700" y="90714"/>
                  <a:pt x="1369786" y="83457"/>
                </a:cubicBezTo>
                <a:cubicBezTo>
                  <a:pt x="1329872" y="76200"/>
                  <a:pt x="1260928" y="0"/>
                  <a:pt x="1195614" y="18143"/>
                </a:cubicBezTo>
                <a:cubicBezTo>
                  <a:pt x="1130300" y="36286"/>
                  <a:pt x="1035957" y="145144"/>
                  <a:pt x="977900" y="192315"/>
                </a:cubicBezTo>
                <a:cubicBezTo>
                  <a:pt x="919843" y="239487"/>
                  <a:pt x="899885" y="255815"/>
                  <a:pt x="847271" y="301172"/>
                </a:cubicBezTo>
                <a:cubicBezTo>
                  <a:pt x="794657" y="346529"/>
                  <a:pt x="693057" y="413657"/>
                  <a:pt x="662214" y="464457"/>
                </a:cubicBezTo>
                <a:cubicBezTo>
                  <a:pt x="631371" y="515257"/>
                  <a:pt x="665843" y="575129"/>
                  <a:pt x="662214" y="605972"/>
                </a:cubicBezTo>
                <a:cubicBezTo>
                  <a:pt x="658585" y="636815"/>
                  <a:pt x="635000" y="633187"/>
                  <a:pt x="640443" y="649515"/>
                </a:cubicBezTo>
                <a:cubicBezTo>
                  <a:pt x="645886" y="665843"/>
                  <a:pt x="689428" y="682172"/>
                  <a:pt x="694871" y="703943"/>
                </a:cubicBezTo>
                <a:cubicBezTo>
                  <a:pt x="700314" y="725714"/>
                  <a:pt x="674914" y="758372"/>
                  <a:pt x="673100" y="780143"/>
                </a:cubicBezTo>
                <a:cubicBezTo>
                  <a:pt x="671286" y="801914"/>
                  <a:pt x="685800" y="821872"/>
                  <a:pt x="683986" y="834572"/>
                </a:cubicBezTo>
                <a:cubicBezTo>
                  <a:pt x="682172" y="847272"/>
                  <a:pt x="662214" y="834572"/>
                  <a:pt x="662214" y="856343"/>
                </a:cubicBezTo>
                <a:cubicBezTo>
                  <a:pt x="662214" y="878114"/>
                  <a:pt x="662215" y="937986"/>
                  <a:pt x="683986" y="965200"/>
                </a:cubicBezTo>
                <a:cubicBezTo>
                  <a:pt x="705757" y="992414"/>
                  <a:pt x="763815" y="997858"/>
                  <a:pt x="792843" y="1019629"/>
                </a:cubicBezTo>
                <a:cubicBezTo>
                  <a:pt x="821871" y="1041400"/>
                  <a:pt x="832757" y="1086758"/>
                  <a:pt x="858157" y="1095829"/>
                </a:cubicBezTo>
                <a:cubicBezTo>
                  <a:pt x="883557" y="1104900"/>
                  <a:pt x="919843" y="1061357"/>
                  <a:pt x="945243" y="1074057"/>
                </a:cubicBezTo>
                <a:cubicBezTo>
                  <a:pt x="970643" y="1086757"/>
                  <a:pt x="992414" y="1135743"/>
                  <a:pt x="1010557" y="1172029"/>
                </a:cubicBezTo>
                <a:cubicBezTo>
                  <a:pt x="1028700" y="1208315"/>
                  <a:pt x="1057728" y="1255486"/>
                  <a:pt x="1054100" y="1270000"/>
                </a:cubicBez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3" name="Image 42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143900" y="4357694"/>
            <a:ext cx="428628" cy="683845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Forme libre 43"/>
          <p:cNvSpPr/>
          <p:nvPr/>
        </p:nvSpPr>
        <p:spPr>
          <a:xfrm>
            <a:off x="7429520" y="2285992"/>
            <a:ext cx="1000132" cy="2857520"/>
          </a:xfrm>
          <a:custGeom>
            <a:avLst/>
            <a:gdLst>
              <a:gd name="connsiteX0" fmla="*/ 990600 w 2715986"/>
              <a:gd name="connsiteY0" fmla="*/ 1273629 h 6357258"/>
              <a:gd name="connsiteX1" fmla="*/ 914400 w 2715986"/>
              <a:gd name="connsiteY1" fmla="*/ 1393372 h 6357258"/>
              <a:gd name="connsiteX2" fmla="*/ 533400 w 2715986"/>
              <a:gd name="connsiteY2" fmla="*/ 1567543 h 6357258"/>
              <a:gd name="connsiteX3" fmla="*/ 261257 w 2715986"/>
              <a:gd name="connsiteY3" fmla="*/ 1665515 h 6357258"/>
              <a:gd name="connsiteX4" fmla="*/ 206829 w 2715986"/>
              <a:gd name="connsiteY4" fmla="*/ 1698172 h 6357258"/>
              <a:gd name="connsiteX5" fmla="*/ 152400 w 2715986"/>
              <a:gd name="connsiteY5" fmla="*/ 1937658 h 6357258"/>
              <a:gd name="connsiteX6" fmla="*/ 65315 w 2715986"/>
              <a:gd name="connsiteY6" fmla="*/ 2209800 h 6357258"/>
              <a:gd name="connsiteX7" fmla="*/ 43543 w 2715986"/>
              <a:gd name="connsiteY7" fmla="*/ 2427515 h 6357258"/>
              <a:gd name="connsiteX8" fmla="*/ 0 w 2715986"/>
              <a:gd name="connsiteY8" fmla="*/ 2590800 h 6357258"/>
              <a:gd name="connsiteX9" fmla="*/ 43543 w 2715986"/>
              <a:gd name="connsiteY9" fmla="*/ 2688772 h 6357258"/>
              <a:gd name="connsiteX10" fmla="*/ 108857 w 2715986"/>
              <a:gd name="connsiteY10" fmla="*/ 2721429 h 6357258"/>
              <a:gd name="connsiteX11" fmla="*/ 261257 w 2715986"/>
              <a:gd name="connsiteY11" fmla="*/ 2906486 h 6357258"/>
              <a:gd name="connsiteX12" fmla="*/ 413657 w 2715986"/>
              <a:gd name="connsiteY12" fmla="*/ 3004458 h 6357258"/>
              <a:gd name="connsiteX13" fmla="*/ 468086 w 2715986"/>
              <a:gd name="connsiteY13" fmla="*/ 3004458 h 6357258"/>
              <a:gd name="connsiteX14" fmla="*/ 446315 w 2715986"/>
              <a:gd name="connsiteY14" fmla="*/ 3091543 h 6357258"/>
              <a:gd name="connsiteX15" fmla="*/ 435429 w 2715986"/>
              <a:gd name="connsiteY15" fmla="*/ 3135086 h 6357258"/>
              <a:gd name="connsiteX16" fmla="*/ 468086 w 2715986"/>
              <a:gd name="connsiteY16" fmla="*/ 3156858 h 6357258"/>
              <a:gd name="connsiteX17" fmla="*/ 435429 w 2715986"/>
              <a:gd name="connsiteY17" fmla="*/ 3341915 h 6357258"/>
              <a:gd name="connsiteX18" fmla="*/ 359229 w 2715986"/>
              <a:gd name="connsiteY18" fmla="*/ 3646715 h 6357258"/>
              <a:gd name="connsiteX19" fmla="*/ 402772 w 2715986"/>
              <a:gd name="connsiteY19" fmla="*/ 3701143 h 6357258"/>
              <a:gd name="connsiteX20" fmla="*/ 489857 w 2715986"/>
              <a:gd name="connsiteY20" fmla="*/ 3744686 h 6357258"/>
              <a:gd name="connsiteX21" fmla="*/ 489857 w 2715986"/>
              <a:gd name="connsiteY21" fmla="*/ 3744686 h 6357258"/>
              <a:gd name="connsiteX22" fmla="*/ 511629 w 2715986"/>
              <a:gd name="connsiteY22" fmla="*/ 4158343 h 6357258"/>
              <a:gd name="connsiteX23" fmla="*/ 522515 w 2715986"/>
              <a:gd name="connsiteY23" fmla="*/ 4637315 h 6357258"/>
              <a:gd name="connsiteX24" fmla="*/ 544286 w 2715986"/>
              <a:gd name="connsiteY24" fmla="*/ 5225143 h 6357258"/>
              <a:gd name="connsiteX25" fmla="*/ 555172 w 2715986"/>
              <a:gd name="connsiteY25" fmla="*/ 5606143 h 6357258"/>
              <a:gd name="connsiteX26" fmla="*/ 478972 w 2715986"/>
              <a:gd name="connsiteY26" fmla="*/ 5900058 h 6357258"/>
              <a:gd name="connsiteX27" fmla="*/ 587829 w 2715986"/>
              <a:gd name="connsiteY27" fmla="*/ 5921829 h 6357258"/>
              <a:gd name="connsiteX28" fmla="*/ 511629 w 2715986"/>
              <a:gd name="connsiteY28" fmla="*/ 6063343 h 6357258"/>
              <a:gd name="connsiteX29" fmla="*/ 468086 w 2715986"/>
              <a:gd name="connsiteY29" fmla="*/ 6270172 h 6357258"/>
              <a:gd name="connsiteX30" fmla="*/ 685800 w 2715986"/>
              <a:gd name="connsiteY30" fmla="*/ 6346372 h 6357258"/>
              <a:gd name="connsiteX31" fmla="*/ 979715 w 2715986"/>
              <a:gd name="connsiteY31" fmla="*/ 6335486 h 6357258"/>
              <a:gd name="connsiteX32" fmla="*/ 1088572 w 2715986"/>
              <a:gd name="connsiteY32" fmla="*/ 6215743 h 6357258"/>
              <a:gd name="connsiteX33" fmla="*/ 1055915 w 2715986"/>
              <a:gd name="connsiteY33" fmla="*/ 6008915 h 6357258"/>
              <a:gd name="connsiteX34" fmla="*/ 1012372 w 2715986"/>
              <a:gd name="connsiteY34" fmla="*/ 5910943 h 6357258"/>
              <a:gd name="connsiteX35" fmla="*/ 1099457 w 2715986"/>
              <a:gd name="connsiteY35" fmla="*/ 5910943 h 6357258"/>
              <a:gd name="connsiteX36" fmla="*/ 1132115 w 2715986"/>
              <a:gd name="connsiteY36" fmla="*/ 5791200 h 6357258"/>
              <a:gd name="connsiteX37" fmla="*/ 1088572 w 2715986"/>
              <a:gd name="connsiteY37" fmla="*/ 5747658 h 6357258"/>
              <a:gd name="connsiteX38" fmla="*/ 1088572 w 2715986"/>
              <a:gd name="connsiteY38" fmla="*/ 5660572 h 6357258"/>
              <a:gd name="connsiteX39" fmla="*/ 1023257 w 2715986"/>
              <a:gd name="connsiteY39" fmla="*/ 5584372 h 6357258"/>
              <a:gd name="connsiteX40" fmla="*/ 1088572 w 2715986"/>
              <a:gd name="connsiteY40" fmla="*/ 5475515 h 6357258"/>
              <a:gd name="connsiteX41" fmla="*/ 1066800 w 2715986"/>
              <a:gd name="connsiteY41" fmla="*/ 5388429 h 6357258"/>
              <a:gd name="connsiteX42" fmla="*/ 1132115 w 2715986"/>
              <a:gd name="connsiteY42" fmla="*/ 5279572 h 6357258"/>
              <a:gd name="connsiteX43" fmla="*/ 1132115 w 2715986"/>
              <a:gd name="connsiteY43" fmla="*/ 5203372 h 6357258"/>
              <a:gd name="connsiteX44" fmla="*/ 1208315 w 2715986"/>
              <a:gd name="connsiteY44" fmla="*/ 4974772 h 6357258"/>
              <a:gd name="connsiteX45" fmla="*/ 1273629 w 2715986"/>
              <a:gd name="connsiteY45" fmla="*/ 4615543 h 6357258"/>
              <a:gd name="connsiteX46" fmla="*/ 1284515 w 2715986"/>
              <a:gd name="connsiteY46" fmla="*/ 4256315 h 6357258"/>
              <a:gd name="connsiteX47" fmla="*/ 1284515 w 2715986"/>
              <a:gd name="connsiteY47" fmla="*/ 4093029 h 6357258"/>
              <a:gd name="connsiteX48" fmla="*/ 1371600 w 2715986"/>
              <a:gd name="connsiteY48" fmla="*/ 3951515 h 6357258"/>
              <a:gd name="connsiteX49" fmla="*/ 1404257 w 2715986"/>
              <a:gd name="connsiteY49" fmla="*/ 4005943 h 6357258"/>
              <a:gd name="connsiteX50" fmla="*/ 1469572 w 2715986"/>
              <a:gd name="connsiteY50" fmla="*/ 4071258 h 6357258"/>
              <a:gd name="connsiteX51" fmla="*/ 1458686 w 2715986"/>
              <a:gd name="connsiteY51" fmla="*/ 4136572 h 6357258"/>
              <a:gd name="connsiteX52" fmla="*/ 1524000 w 2715986"/>
              <a:gd name="connsiteY52" fmla="*/ 4245429 h 6357258"/>
              <a:gd name="connsiteX53" fmla="*/ 1556657 w 2715986"/>
              <a:gd name="connsiteY53" fmla="*/ 4386943 h 6357258"/>
              <a:gd name="connsiteX54" fmla="*/ 1643743 w 2715986"/>
              <a:gd name="connsiteY54" fmla="*/ 4593772 h 6357258"/>
              <a:gd name="connsiteX55" fmla="*/ 1676400 w 2715986"/>
              <a:gd name="connsiteY55" fmla="*/ 4691743 h 6357258"/>
              <a:gd name="connsiteX56" fmla="*/ 1730829 w 2715986"/>
              <a:gd name="connsiteY56" fmla="*/ 4953000 h 6357258"/>
              <a:gd name="connsiteX57" fmla="*/ 1741715 w 2715986"/>
              <a:gd name="connsiteY57" fmla="*/ 5290458 h 6357258"/>
              <a:gd name="connsiteX58" fmla="*/ 1774372 w 2715986"/>
              <a:gd name="connsiteY58" fmla="*/ 5671458 h 6357258"/>
              <a:gd name="connsiteX59" fmla="*/ 1894115 w 2715986"/>
              <a:gd name="connsiteY59" fmla="*/ 5845629 h 6357258"/>
              <a:gd name="connsiteX60" fmla="*/ 1937657 w 2715986"/>
              <a:gd name="connsiteY60" fmla="*/ 5910943 h 6357258"/>
              <a:gd name="connsiteX61" fmla="*/ 1905000 w 2715986"/>
              <a:gd name="connsiteY61" fmla="*/ 5998029 h 6357258"/>
              <a:gd name="connsiteX62" fmla="*/ 1894115 w 2715986"/>
              <a:gd name="connsiteY62" fmla="*/ 6150429 h 6357258"/>
              <a:gd name="connsiteX63" fmla="*/ 1970315 w 2715986"/>
              <a:gd name="connsiteY63" fmla="*/ 6291943 h 6357258"/>
              <a:gd name="connsiteX64" fmla="*/ 2231572 w 2715986"/>
              <a:gd name="connsiteY64" fmla="*/ 6324600 h 6357258"/>
              <a:gd name="connsiteX65" fmla="*/ 2481943 w 2715986"/>
              <a:gd name="connsiteY65" fmla="*/ 6259286 h 6357258"/>
              <a:gd name="connsiteX66" fmla="*/ 2471057 w 2715986"/>
              <a:gd name="connsiteY66" fmla="*/ 6063343 h 6357258"/>
              <a:gd name="connsiteX67" fmla="*/ 2405743 w 2715986"/>
              <a:gd name="connsiteY67" fmla="*/ 5943600 h 6357258"/>
              <a:gd name="connsiteX68" fmla="*/ 2460172 w 2715986"/>
              <a:gd name="connsiteY68" fmla="*/ 5802086 h 6357258"/>
              <a:gd name="connsiteX69" fmla="*/ 2427515 w 2715986"/>
              <a:gd name="connsiteY69" fmla="*/ 5693229 h 6357258"/>
              <a:gd name="connsiteX70" fmla="*/ 2427515 w 2715986"/>
              <a:gd name="connsiteY70" fmla="*/ 5464629 h 6357258"/>
              <a:gd name="connsiteX71" fmla="*/ 2296886 w 2715986"/>
              <a:gd name="connsiteY71" fmla="*/ 5399315 h 6357258"/>
              <a:gd name="connsiteX72" fmla="*/ 2220686 w 2715986"/>
              <a:gd name="connsiteY72" fmla="*/ 5246915 h 6357258"/>
              <a:gd name="connsiteX73" fmla="*/ 2220686 w 2715986"/>
              <a:gd name="connsiteY73" fmla="*/ 5148943 h 6357258"/>
              <a:gd name="connsiteX74" fmla="*/ 2307772 w 2715986"/>
              <a:gd name="connsiteY74" fmla="*/ 4833258 h 6357258"/>
              <a:gd name="connsiteX75" fmla="*/ 2318657 w 2715986"/>
              <a:gd name="connsiteY75" fmla="*/ 4158343 h 6357258"/>
              <a:gd name="connsiteX76" fmla="*/ 2286000 w 2715986"/>
              <a:gd name="connsiteY76" fmla="*/ 3951515 h 6357258"/>
              <a:gd name="connsiteX77" fmla="*/ 2296886 w 2715986"/>
              <a:gd name="connsiteY77" fmla="*/ 3766458 h 6357258"/>
              <a:gd name="connsiteX78" fmla="*/ 2362200 w 2715986"/>
              <a:gd name="connsiteY78" fmla="*/ 3744686 h 6357258"/>
              <a:gd name="connsiteX79" fmla="*/ 2405743 w 2715986"/>
              <a:gd name="connsiteY79" fmla="*/ 3592286 h 6357258"/>
              <a:gd name="connsiteX80" fmla="*/ 2351315 w 2715986"/>
              <a:gd name="connsiteY80" fmla="*/ 3243943 h 6357258"/>
              <a:gd name="connsiteX81" fmla="*/ 2503715 w 2715986"/>
              <a:gd name="connsiteY81" fmla="*/ 3091543 h 6357258"/>
              <a:gd name="connsiteX82" fmla="*/ 2634343 w 2715986"/>
              <a:gd name="connsiteY82" fmla="*/ 2917372 h 6357258"/>
              <a:gd name="connsiteX83" fmla="*/ 2656115 w 2715986"/>
              <a:gd name="connsiteY83" fmla="*/ 2808515 h 6357258"/>
              <a:gd name="connsiteX84" fmla="*/ 2699657 w 2715986"/>
              <a:gd name="connsiteY84" fmla="*/ 2710543 h 6357258"/>
              <a:gd name="connsiteX85" fmla="*/ 2710543 w 2715986"/>
              <a:gd name="connsiteY85" fmla="*/ 2329543 h 6357258"/>
              <a:gd name="connsiteX86" fmla="*/ 2667000 w 2715986"/>
              <a:gd name="connsiteY86" fmla="*/ 2242458 h 6357258"/>
              <a:gd name="connsiteX87" fmla="*/ 2677886 w 2715986"/>
              <a:gd name="connsiteY87" fmla="*/ 2166258 h 6357258"/>
              <a:gd name="connsiteX88" fmla="*/ 2634343 w 2715986"/>
              <a:gd name="connsiteY88" fmla="*/ 1915886 h 6357258"/>
              <a:gd name="connsiteX89" fmla="*/ 2601686 w 2715986"/>
              <a:gd name="connsiteY89" fmla="*/ 1676400 h 6357258"/>
              <a:gd name="connsiteX90" fmla="*/ 2449286 w 2715986"/>
              <a:gd name="connsiteY90" fmla="*/ 1589315 h 6357258"/>
              <a:gd name="connsiteX91" fmla="*/ 2166257 w 2715986"/>
              <a:gd name="connsiteY91" fmla="*/ 1502229 h 6357258"/>
              <a:gd name="connsiteX92" fmla="*/ 1992086 w 2715986"/>
              <a:gd name="connsiteY92" fmla="*/ 1447800 h 6357258"/>
              <a:gd name="connsiteX93" fmla="*/ 1872343 w 2715986"/>
              <a:gd name="connsiteY93" fmla="*/ 1436915 h 6357258"/>
              <a:gd name="connsiteX94" fmla="*/ 1785257 w 2715986"/>
              <a:gd name="connsiteY94" fmla="*/ 1371600 h 6357258"/>
              <a:gd name="connsiteX95" fmla="*/ 1698172 w 2715986"/>
              <a:gd name="connsiteY95" fmla="*/ 1262743 h 6357258"/>
              <a:gd name="connsiteX96" fmla="*/ 1741715 w 2715986"/>
              <a:gd name="connsiteY96" fmla="*/ 1153886 h 6357258"/>
              <a:gd name="connsiteX97" fmla="*/ 1752600 w 2715986"/>
              <a:gd name="connsiteY97" fmla="*/ 1066800 h 6357258"/>
              <a:gd name="connsiteX98" fmla="*/ 1828800 w 2715986"/>
              <a:gd name="connsiteY98" fmla="*/ 1045029 h 6357258"/>
              <a:gd name="connsiteX99" fmla="*/ 1894115 w 2715986"/>
              <a:gd name="connsiteY99" fmla="*/ 936172 h 6357258"/>
              <a:gd name="connsiteX100" fmla="*/ 1959429 w 2715986"/>
              <a:gd name="connsiteY100" fmla="*/ 805543 h 6357258"/>
              <a:gd name="connsiteX101" fmla="*/ 1883229 w 2715986"/>
              <a:gd name="connsiteY101" fmla="*/ 783772 h 6357258"/>
              <a:gd name="connsiteX102" fmla="*/ 1883229 w 2715986"/>
              <a:gd name="connsiteY102" fmla="*/ 674915 h 6357258"/>
              <a:gd name="connsiteX103" fmla="*/ 1872343 w 2715986"/>
              <a:gd name="connsiteY103" fmla="*/ 468086 h 6357258"/>
              <a:gd name="connsiteX104" fmla="*/ 1698172 w 2715986"/>
              <a:gd name="connsiteY104" fmla="*/ 283029 h 6357258"/>
              <a:gd name="connsiteX105" fmla="*/ 1219200 w 2715986"/>
              <a:gd name="connsiteY105" fmla="*/ 87086 h 6357258"/>
              <a:gd name="connsiteX106" fmla="*/ 1045029 w 2715986"/>
              <a:gd name="connsiteY106" fmla="*/ 21772 h 6357258"/>
              <a:gd name="connsiteX107" fmla="*/ 936172 w 2715986"/>
              <a:gd name="connsiteY107" fmla="*/ 10886 h 6357258"/>
              <a:gd name="connsiteX108" fmla="*/ 979715 w 2715986"/>
              <a:gd name="connsiteY108" fmla="*/ 87086 h 6357258"/>
              <a:gd name="connsiteX109" fmla="*/ 892629 w 2715986"/>
              <a:gd name="connsiteY109" fmla="*/ 228600 h 6357258"/>
              <a:gd name="connsiteX110" fmla="*/ 783772 w 2715986"/>
              <a:gd name="connsiteY110" fmla="*/ 293915 h 6357258"/>
              <a:gd name="connsiteX111" fmla="*/ 740229 w 2715986"/>
              <a:gd name="connsiteY111" fmla="*/ 402772 h 6357258"/>
              <a:gd name="connsiteX112" fmla="*/ 642257 w 2715986"/>
              <a:gd name="connsiteY112" fmla="*/ 489858 h 6357258"/>
              <a:gd name="connsiteX113" fmla="*/ 631372 w 2715986"/>
              <a:gd name="connsiteY113" fmla="*/ 642258 h 6357258"/>
              <a:gd name="connsiteX114" fmla="*/ 674915 w 2715986"/>
              <a:gd name="connsiteY114" fmla="*/ 816429 h 6357258"/>
              <a:gd name="connsiteX115" fmla="*/ 718457 w 2715986"/>
              <a:gd name="connsiteY115" fmla="*/ 870858 h 6357258"/>
              <a:gd name="connsiteX116" fmla="*/ 653143 w 2715986"/>
              <a:gd name="connsiteY116" fmla="*/ 903515 h 6357258"/>
              <a:gd name="connsiteX117" fmla="*/ 740229 w 2715986"/>
              <a:gd name="connsiteY117" fmla="*/ 1023258 h 6357258"/>
              <a:gd name="connsiteX118" fmla="*/ 805543 w 2715986"/>
              <a:gd name="connsiteY118" fmla="*/ 1099458 h 6357258"/>
              <a:gd name="connsiteX119" fmla="*/ 859972 w 2715986"/>
              <a:gd name="connsiteY119" fmla="*/ 1132115 h 6357258"/>
              <a:gd name="connsiteX120" fmla="*/ 914400 w 2715986"/>
              <a:gd name="connsiteY120" fmla="*/ 1230086 h 6357258"/>
              <a:gd name="connsiteX121" fmla="*/ 990600 w 2715986"/>
              <a:gd name="connsiteY121" fmla="*/ 1273629 h 635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2715986" h="6357258">
                <a:moveTo>
                  <a:pt x="990600" y="1273629"/>
                </a:moveTo>
                <a:cubicBezTo>
                  <a:pt x="990600" y="1300843"/>
                  <a:pt x="990600" y="1344386"/>
                  <a:pt x="914400" y="1393372"/>
                </a:cubicBezTo>
                <a:cubicBezTo>
                  <a:pt x="838200" y="1442358"/>
                  <a:pt x="642257" y="1522186"/>
                  <a:pt x="533400" y="1567543"/>
                </a:cubicBezTo>
                <a:cubicBezTo>
                  <a:pt x="424543" y="1612900"/>
                  <a:pt x="315685" y="1643744"/>
                  <a:pt x="261257" y="1665515"/>
                </a:cubicBezTo>
                <a:cubicBezTo>
                  <a:pt x="206829" y="1687286"/>
                  <a:pt x="224972" y="1652815"/>
                  <a:pt x="206829" y="1698172"/>
                </a:cubicBezTo>
                <a:cubicBezTo>
                  <a:pt x="188686" y="1743529"/>
                  <a:pt x="175986" y="1852387"/>
                  <a:pt x="152400" y="1937658"/>
                </a:cubicBezTo>
                <a:cubicBezTo>
                  <a:pt x="128814" y="2022929"/>
                  <a:pt x="83458" y="2128157"/>
                  <a:pt x="65315" y="2209800"/>
                </a:cubicBezTo>
                <a:cubicBezTo>
                  <a:pt x="47172" y="2291443"/>
                  <a:pt x="54429" y="2364015"/>
                  <a:pt x="43543" y="2427515"/>
                </a:cubicBezTo>
                <a:cubicBezTo>
                  <a:pt x="32657" y="2491015"/>
                  <a:pt x="0" y="2547257"/>
                  <a:pt x="0" y="2590800"/>
                </a:cubicBezTo>
                <a:cubicBezTo>
                  <a:pt x="0" y="2634343"/>
                  <a:pt x="25400" y="2667001"/>
                  <a:pt x="43543" y="2688772"/>
                </a:cubicBezTo>
                <a:cubicBezTo>
                  <a:pt x="61686" y="2710543"/>
                  <a:pt x="72571" y="2685143"/>
                  <a:pt x="108857" y="2721429"/>
                </a:cubicBezTo>
                <a:cubicBezTo>
                  <a:pt x="145143" y="2757715"/>
                  <a:pt x="210457" y="2859315"/>
                  <a:pt x="261257" y="2906486"/>
                </a:cubicBezTo>
                <a:cubicBezTo>
                  <a:pt x="312057" y="2953658"/>
                  <a:pt x="379186" y="2988129"/>
                  <a:pt x="413657" y="3004458"/>
                </a:cubicBezTo>
                <a:cubicBezTo>
                  <a:pt x="448129" y="3020787"/>
                  <a:pt x="462643" y="2989944"/>
                  <a:pt x="468086" y="3004458"/>
                </a:cubicBezTo>
                <a:cubicBezTo>
                  <a:pt x="473529" y="3018972"/>
                  <a:pt x="446315" y="3091543"/>
                  <a:pt x="446315" y="3091543"/>
                </a:cubicBezTo>
                <a:cubicBezTo>
                  <a:pt x="440872" y="3113314"/>
                  <a:pt x="431801" y="3124200"/>
                  <a:pt x="435429" y="3135086"/>
                </a:cubicBezTo>
                <a:cubicBezTo>
                  <a:pt x="439057" y="3145972"/>
                  <a:pt x="468086" y="3122387"/>
                  <a:pt x="468086" y="3156858"/>
                </a:cubicBezTo>
                <a:cubicBezTo>
                  <a:pt x="468086" y="3191329"/>
                  <a:pt x="453572" y="3260272"/>
                  <a:pt x="435429" y="3341915"/>
                </a:cubicBezTo>
                <a:cubicBezTo>
                  <a:pt x="417286" y="3423558"/>
                  <a:pt x="364672" y="3586844"/>
                  <a:pt x="359229" y="3646715"/>
                </a:cubicBezTo>
                <a:cubicBezTo>
                  <a:pt x="353786" y="3706586"/>
                  <a:pt x="381001" y="3684815"/>
                  <a:pt x="402772" y="3701143"/>
                </a:cubicBezTo>
                <a:cubicBezTo>
                  <a:pt x="424543" y="3717471"/>
                  <a:pt x="489857" y="3744686"/>
                  <a:pt x="489857" y="3744686"/>
                </a:cubicBezTo>
                <a:lnTo>
                  <a:pt x="489857" y="3744686"/>
                </a:lnTo>
                <a:cubicBezTo>
                  <a:pt x="493486" y="3813629"/>
                  <a:pt x="506186" y="4009572"/>
                  <a:pt x="511629" y="4158343"/>
                </a:cubicBezTo>
                <a:cubicBezTo>
                  <a:pt x="517072" y="4307114"/>
                  <a:pt x="517072" y="4459515"/>
                  <a:pt x="522515" y="4637315"/>
                </a:cubicBezTo>
                <a:cubicBezTo>
                  <a:pt x="527958" y="4815115"/>
                  <a:pt x="538843" y="5063672"/>
                  <a:pt x="544286" y="5225143"/>
                </a:cubicBezTo>
                <a:cubicBezTo>
                  <a:pt x="549729" y="5386614"/>
                  <a:pt x="566058" y="5493657"/>
                  <a:pt x="555172" y="5606143"/>
                </a:cubicBezTo>
                <a:cubicBezTo>
                  <a:pt x="544286" y="5718629"/>
                  <a:pt x="473529" y="5847444"/>
                  <a:pt x="478972" y="5900058"/>
                </a:cubicBezTo>
                <a:cubicBezTo>
                  <a:pt x="484415" y="5952672"/>
                  <a:pt x="582386" y="5894615"/>
                  <a:pt x="587829" y="5921829"/>
                </a:cubicBezTo>
                <a:cubicBezTo>
                  <a:pt x="593272" y="5949043"/>
                  <a:pt x="531586" y="6005286"/>
                  <a:pt x="511629" y="6063343"/>
                </a:cubicBezTo>
                <a:cubicBezTo>
                  <a:pt x="491672" y="6121400"/>
                  <a:pt x="439058" y="6223001"/>
                  <a:pt x="468086" y="6270172"/>
                </a:cubicBezTo>
                <a:cubicBezTo>
                  <a:pt x="497114" y="6317343"/>
                  <a:pt x="600529" y="6335486"/>
                  <a:pt x="685800" y="6346372"/>
                </a:cubicBezTo>
                <a:cubicBezTo>
                  <a:pt x="771071" y="6357258"/>
                  <a:pt x="912587" y="6357257"/>
                  <a:pt x="979715" y="6335486"/>
                </a:cubicBezTo>
                <a:cubicBezTo>
                  <a:pt x="1046843" y="6313715"/>
                  <a:pt x="1075872" y="6270172"/>
                  <a:pt x="1088572" y="6215743"/>
                </a:cubicBezTo>
                <a:cubicBezTo>
                  <a:pt x="1101272" y="6161315"/>
                  <a:pt x="1068615" y="6059715"/>
                  <a:pt x="1055915" y="6008915"/>
                </a:cubicBezTo>
                <a:cubicBezTo>
                  <a:pt x="1043215" y="5958115"/>
                  <a:pt x="1005115" y="5927272"/>
                  <a:pt x="1012372" y="5910943"/>
                </a:cubicBezTo>
                <a:cubicBezTo>
                  <a:pt x="1019629" y="5894614"/>
                  <a:pt x="1079500" y="5930900"/>
                  <a:pt x="1099457" y="5910943"/>
                </a:cubicBezTo>
                <a:cubicBezTo>
                  <a:pt x="1119414" y="5890986"/>
                  <a:pt x="1133929" y="5818414"/>
                  <a:pt x="1132115" y="5791200"/>
                </a:cubicBezTo>
                <a:cubicBezTo>
                  <a:pt x="1130301" y="5763986"/>
                  <a:pt x="1095829" y="5769429"/>
                  <a:pt x="1088572" y="5747658"/>
                </a:cubicBezTo>
                <a:cubicBezTo>
                  <a:pt x="1081315" y="5725887"/>
                  <a:pt x="1099458" y="5687786"/>
                  <a:pt x="1088572" y="5660572"/>
                </a:cubicBezTo>
                <a:cubicBezTo>
                  <a:pt x="1077686" y="5633358"/>
                  <a:pt x="1023257" y="5615215"/>
                  <a:pt x="1023257" y="5584372"/>
                </a:cubicBezTo>
                <a:cubicBezTo>
                  <a:pt x="1023257" y="5553529"/>
                  <a:pt x="1081315" y="5508172"/>
                  <a:pt x="1088572" y="5475515"/>
                </a:cubicBezTo>
                <a:cubicBezTo>
                  <a:pt x="1095829" y="5442858"/>
                  <a:pt x="1059543" y="5421086"/>
                  <a:pt x="1066800" y="5388429"/>
                </a:cubicBezTo>
                <a:cubicBezTo>
                  <a:pt x="1074057" y="5355772"/>
                  <a:pt x="1121229" y="5310415"/>
                  <a:pt x="1132115" y="5279572"/>
                </a:cubicBezTo>
                <a:cubicBezTo>
                  <a:pt x="1143001" y="5248729"/>
                  <a:pt x="1119415" y="5254172"/>
                  <a:pt x="1132115" y="5203372"/>
                </a:cubicBezTo>
                <a:cubicBezTo>
                  <a:pt x="1144815" y="5152572"/>
                  <a:pt x="1184729" y="5072744"/>
                  <a:pt x="1208315" y="4974772"/>
                </a:cubicBezTo>
                <a:cubicBezTo>
                  <a:pt x="1231901" y="4876800"/>
                  <a:pt x="1260929" y="4735286"/>
                  <a:pt x="1273629" y="4615543"/>
                </a:cubicBezTo>
                <a:cubicBezTo>
                  <a:pt x="1286329" y="4495800"/>
                  <a:pt x="1282701" y="4343401"/>
                  <a:pt x="1284515" y="4256315"/>
                </a:cubicBezTo>
                <a:cubicBezTo>
                  <a:pt x="1286329" y="4169229"/>
                  <a:pt x="1270001" y="4143829"/>
                  <a:pt x="1284515" y="4093029"/>
                </a:cubicBezTo>
                <a:cubicBezTo>
                  <a:pt x="1299029" y="4042229"/>
                  <a:pt x="1351643" y="3966029"/>
                  <a:pt x="1371600" y="3951515"/>
                </a:cubicBezTo>
                <a:cubicBezTo>
                  <a:pt x="1391557" y="3937001"/>
                  <a:pt x="1387928" y="3985986"/>
                  <a:pt x="1404257" y="4005943"/>
                </a:cubicBezTo>
                <a:cubicBezTo>
                  <a:pt x="1420586" y="4025900"/>
                  <a:pt x="1460501" y="4049487"/>
                  <a:pt x="1469572" y="4071258"/>
                </a:cubicBezTo>
                <a:cubicBezTo>
                  <a:pt x="1478644" y="4093030"/>
                  <a:pt x="1449615" y="4107544"/>
                  <a:pt x="1458686" y="4136572"/>
                </a:cubicBezTo>
                <a:cubicBezTo>
                  <a:pt x="1467757" y="4165600"/>
                  <a:pt x="1507672" y="4203701"/>
                  <a:pt x="1524000" y="4245429"/>
                </a:cubicBezTo>
                <a:cubicBezTo>
                  <a:pt x="1540328" y="4287157"/>
                  <a:pt x="1536700" y="4328886"/>
                  <a:pt x="1556657" y="4386943"/>
                </a:cubicBezTo>
                <a:cubicBezTo>
                  <a:pt x="1576614" y="4445000"/>
                  <a:pt x="1623786" y="4542972"/>
                  <a:pt x="1643743" y="4593772"/>
                </a:cubicBezTo>
                <a:cubicBezTo>
                  <a:pt x="1663700" y="4644572"/>
                  <a:pt x="1661886" y="4631872"/>
                  <a:pt x="1676400" y="4691743"/>
                </a:cubicBezTo>
                <a:cubicBezTo>
                  <a:pt x="1690914" y="4751614"/>
                  <a:pt x="1719943" y="4853214"/>
                  <a:pt x="1730829" y="4953000"/>
                </a:cubicBezTo>
                <a:cubicBezTo>
                  <a:pt x="1741715" y="5052786"/>
                  <a:pt x="1734458" y="5170715"/>
                  <a:pt x="1741715" y="5290458"/>
                </a:cubicBezTo>
                <a:cubicBezTo>
                  <a:pt x="1748972" y="5410201"/>
                  <a:pt x="1748972" y="5578930"/>
                  <a:pt x="1774372" y="5671458"/>
                </a:cubicBezTo>
                <a:cubicBezTo>
                  <a:pt x="1799772" y="5763986"/>
                  <a:pt x="1866901" y="5805715"/>
                  <a:pt x="1894115" y="5845629"/>
                </a:cubicBezTo>
                <a:cubicBezTo>
                  <a:pt x="1921329" y="5885543"/>
                  <a:pt x="1935843" y="5885543"/>
                  <a:pt x="1937657" y="5910943"/>
                </a:cubicBezTo>
                <a:cubicBezTo>
                  <a:pt x="1939471" y="5936343"/>
                  <a:pt x="1912257" y="5958115"/>
                  <a:pt x="1905000" y="5998029"/>
                </a:cubicBezTo>
                <a:cubicBezTo>
                  <a:pt x="1897743" y="6037943"/>
                  <a:pt x="1883229" y="6101443"/>
                  <a:pt x="1894115" y="6150429"/>
                </a:cubicBezTo>
                <a:cubicBezTo>
                  <a:pt x="1905001" y="6199415"/>
                  <a:pt x="1914072" y="6262915"/>
                  <a:pt x="1970315" y="6291943"/>
                </a:cubicBezTo>
                <a:cubicBezTo>
                  <a:pt x="2026558" y="6320971"/>
                  <a:pt x="2146301" y="6330043"/>
                  <a:pt x="2231572" y="6324600"/>
                </a:cubicBezTo>
                <a:cubicBezTo>
                  <a:pt x="2316843" y="6319157"/>
                  <a:pt x="2442029" y="6302829"/>
                  <a:pt x="2481943" y="6259286"/>
                </a:cubicBezTo>
                <a:cubicBezTo>
                  <a:pt x="2521857" y="6215743"/>
                  <a:pt x="2483757" y="6115957"/>
                  <a:pt x="2471057" y="6063343"/>
                </a:cubicBezTo>
                <a:cubicBezTo>
                  <a:pt x="2458357" y="6010729"/>
                  <a:pt x="2407557" y="5987143"/>
                  <a:pt x="2405743" y="5943600"/>
                </a:cubicBezTo>
                <a:cubicBezTo>
                  <a:pt x="2403929" y="5900057"/>
                  <a:pt x="2456543" y="5843815"/>
                  <a:pt x="2460172" y="5802086"/>
                </a:cubicBezTo>
                <a:cubicBezTo>
                  <a:pt x="2463801" y="5760357"/>
                  <a:pt x="2432958" y="5749472"/>
                  <a:pt x="2427515" y="5693229"/>
                </a:cubicBezTo>
                <a:cubicBezTo>
                  <a:pt x="2422072" y="5636986"/>
                  <a:pt x="2449286" y="5513615"/>
                  <a:pt x="2427515" y="5464629"/>
                </a:cubicBezTo>
                <a:cubicBezTo>
                  <a:pt x="2405744" y="5415643"/>
                  <a:pt x="2331358" y="5435601"/>
                  <a:pt x="2296886" y="5399315"/>
                </a:cubicBezTo>
                <a:cubicBezTo>
                  <a:pt x="2262415" y="5363029"/>
                  <a:pt x="2233386" y="5288644"/>
                  <a:pt x="2220686" y="5246915"/>
                </a:cubicBezTo>
                <a:cubicBezTo>
                  <a:pt x="2207986" y="5205186"/>
                  <a:pt x="2206172" y="5217886"/>
                  <a:pt x="2220686" y="5148943"/>
                </a:cubicBezTo>
                <a:cubicBezTo>
                  <a:pt x="2235200" y="5080000"/>
                  <a:pt x="2291443" y="4998358"/>
                  <a:pt x="2307772" y="4833258"/>
                </a:cubicBezTo>
                <a:cubicBezTo>
                  <a:pt x="2324101" y="4668158"/>
                  <a:pt x="2322286" y="4305300"/>
                  <a:pt x="2318657" y="4158343"/>
                </a:cubicBezTo>
                <a:cubicBezTo>
                  <a:pt x="2315028" y="4011386"/>
                  <a:pt x="2289629" y="4016829"/>
                  <a:pt x="2286000" y="3951515"/>
                </a:cubicBezTo>
                <a:cubicBezTo>
                  <a:pt x="2282371" y="3886201"/>
                  <a:pt x="2284186" y="3800930"/>
                  <a:pt x="2296886" y="3766458"/>
                </a:cubicBezTo>
                <a:cubicBezTo>
                  <a:pt x="2309586" y="3731987"/>
                  <a:pt x="2344057" y="3773715"/>
                  <a:pt x="2362200" y="3744686"/>
                </a:cubicBezTo>
                <a:cubicBezTo>
                  <a:pt x="2380343" y="3715657"/>
                  <a:pt x="2407557" y="3675743"/>
                  <a:pt x="2405743" y="3592286"/>
                </a:cubicBezTo>
                <a:cubicBezTo>
                  <a:pt x="2403929" y="3508829"/>
                  <a:pt x="2334986" y="3327400"/>
                  <a:pt x="2351315" y="3243943"/>
                </a:cubicBezTo>
                <a:cubicBezTo>
                  <a:pt x="2367644" y="3160486"/>
                  <a:pt x="2456544" y="3145971"/>
                  <a:pt x="2503715" y="3091543"/>
                </a:cubicBezTo>
                <a:cubicBezTo>
                  <a:pt x="2550886" y="3037115"/>
                  <a:pt x="2608943" y="2964543"/>
                  <a:pt x="2634343" y="2917372"/>
                </a:cubicBezTo>
                <a:cubicBezTo>
                  <a:pt x="2659743" y="2870201"/>
                  <a:pt x="2645229" y="2842987"/>
                  <a:pt x="2656115" y="2808515"/>
                </a:cubicBezTo>
                <a:cubicBezTo>
                  <a:pt x="2667001" y="2774043"/>
                  <a:pt x="2690586" y="2790372"/>
                  <a:pt x="2699657" y="2710543"/>
                </a:cubicBezTo>
                <a:cubicBezTo>
                  <a:pt x="2708728" y="2630714"/>
                  <a:pt x="2715986" y="2407557"/>
                  <a:pt x="2710543" y="2329543"/>
                </a:cubicBezTo>
                <a:cubicBezTo>
                  <a:pt x="2705100" y="2251529"/>
                  <a:pt x="2672443" y="2269672"/>
                  <a:pt x="2667000" y="2242458"/>
                </a:cubicBezTo>
                <a:cubicBezTo>
                  <a:pt x="2661557" y="2215244"/>
                  <a:pt x="2683329" y="2220687"/>
                  <a:pt x="2677886" y="2166258"/>
                </a:cubicBezTo>
                <a:cubicBezTo>
                  <a:pt x="2672443" y="2111829"/>
                  <a:pt x="2647043" y="1997529"/>
                  <a:pt x="2634343" y="1915886"/>
                </a:cubicBezTo>
                <a:cubicBezTo>
                  <a:pt x="2621643" y="1834243"/>
                  <a:pt x="2632529" y="1730828"/>
                  <a:pt x="2601686" y="1676400"/>
                </a:cubicBezTo>
                <a:cubicBezTo>
                  <a:pt x="2570843" y="1621972"/>
                  <a:pt x="2521858" y="1618344"/>
                  <a:pt x="2449286" y="1589315"/>
                </a:cubicBezTo>
                <a:cubicBezTo>
                  <a:pt x="2376714" y="1560286"/>
                  <a:pt x="2166257" y="1502229"/>
                  <a:pt x="2166257" y="1502229"/>
                </a:cubicBezTo>
                <a:cubicBezTo>
                  <a:pt x="2090057" y="1478643"/>
                  <a:pt x="2041072" y="1458686"/>
                  <a:pt x="1992086" y="1447800"/>
                </a:cubicBezTo>
                <a:cubicBezTo>
                  <a:pt x="1943100" y="1436914"/>
                  <a:pt x="1906815" y="1449615"/>
                  <a:pt x="1872343" y="1436915"/>
                </a:cubicBezTo>
                <a:cubicBezTo>
                  <a:pt x="1837872" y="1424215"/>
                  <a:pt x="1814285" y="1400629"/>
                  <a:pt x="1785257" y="1371600"/>
                </a:cubicBezTo>
                <a:cubicBezTo>
                  <a:pt x="1756229" y="1342571"/>
                  <a:pt x="1705429" y="1299029"/>
                  <a:pt x="1698172" y="1262743"/>
                </a:cubicBezTo>
                <a:cubicBezTo>
                  <a:pt x="1690915" y="1226457"/>
                  <a:pt x="1732644" y="1186543"/>
                  <a:pt x="1741715" y="1153886"/>
                </a:cubicBezTo>
                <a:cubicBezTo>
                  <a:pt x="1750786" y="1121229"/>
                  <a:pt x="1738086" y="1084943"/>
                  <a:pt x="1752600" y="1066800"/>
                </a:cubicBezTo>
                <a:cubicBezTo>
                  <a:pt x="1767114" y="1048657"/>
                  <a:pt x="1805214" y="1066800"/>
                  <a:pt x="1828800" y="1045029"/>
                </a:cubicBezTo>
                <a:cubicBezTo>
                  <a:pt x="1852386" y="1023258"/>
                  <a:pt x="1872344" y="976086"/>
                  <a:pt x="1894115" y="936172"/>
                </a:cubicBezTo>
                <a:cubicBezTo>
                  <a:pt x="1915886" y="896258"/>
                  <a:pt x="1961243" y="830943"/>
                  <a:pt x="1959429" y="805543"/>
                </a:cubicBezTo>
                <a:cubicBezTo>
                  <a:pt x="1957615" y="780143"/>
                  <a:pt x="1895929" y="805543"/>
                  <a:pt x="1883229" y="783772"/>
                </a:cubicBezTo>
                <a:cubicBezTo>
                  <a:pt x="1870529" y="762001"/>
                  <a:pt x="1885043" y="727529"/>
                  <a:pt x="1883229" y="674915"/>
                </a:cubicBezTo>
                <a:cubicBezTo>
                  <a:pt x="1881415" y="622301"/>
                  <a:pt x="1903186" y="533400"/>
                  <a:pt x="1872343" y="468086"/>
                </a:cubicBezTo>
                <a:cubicBezTo>
                  <a:pt x="1841500" y="402772"/>
                  <a:pt x="1807029" y="346529"/>
                  <a:pt x="1698172" y="283029"/>
                </a:cubicBezTo>
                <a:cubicBezTo>
                  <a:pt x="1589315" y="219529"/>
                  <a:pt x="1328057" y="130629"/>
                  <a:pt x="1219200" y="87086"/>
                </a:cubicBezTo>
                <a:cubicBezTo>
                  <a:pt x="1110343" y="43543"/>
                  <a:pt x="1092200" y="34472"/>
                  <a:pt x="1045029" y="21772"/>
                </a:cubicBezTo>
                <a:cubicBezTo>
                  <a:pt x="997858" y="9072"/>
                  <a:pt x="947058" y="0"/>
                  <a:pt x="936172" y="10886"/>
                </a:cubicBezTo>
                <a:cubicBezTo>
                  <a:pt x="925286" y="21772"/>
                  <a:pt x="986972" y="50800"/>
                  <a:pt x="979715" y="87086"/>
                </a:cubicBezTo>
                <a:cubicBezTo>
                  <a:pt x="972458" y="123372"/>
                  <a:pt x="925286" y="194129"/>
                  <a:pt x="892629" y="228600"/>
                </a:cubicBezTo>
                <a:cubicBezTo>
                  <a:pt x="859972" y="263071"/>
                  <a:pt x="809172" y="264886"/>
                  <a:pt x="783772" y="293915"/>
                </a:cubicBezTo>
                <a:cubicBezTo>
                  <a:pt x="758372" y="322944"/>
                  <a:pt x="763815" y="370115"/>
                  <a:pt x="740229" y="402772"/>
                </a:cubicBezTo>
                <a:cubicBezTo>
                  <a:pt x="716643" y="435429"/>
                  <a:pt x="660400" y="449944"/>
                  <a:pt x="642257" y="489858"/>
                </a:cubicBezTo>
                <a:cubicBezTo>
                  <a:pt x="624114" y="529772"/>
                  <a:pt x="625929" y="587830"/>
                  <a:pt x="631372" y="642258"/>
                </a:cubicBezTo>
                <a:cubicBezTo>
                  <a:pt x="636815" y="696686"/>
                  <a:pt x="660401" y="778329"/>
                  <a:pt x="674915" y="816429"/>
                </a:cubicBezTo>
                <a:cubicBezTo>
                  <a:pt x="689429" y="854529"/>
                  <a:pt x="722086" y="856344"/>
                  <a:pt x="718457" y="870858"/>
                </a:cubicBezTo>
                <a:cubicBezTo>
                  <a:pt x="714828" y="885372"/>
                  <a:pt x="649514" y="878115"/>
                  <a:pt x="653143" y="903515"/>
                </a:cubicBezTo>
                <a:cubicBezTo>
                  <a:pt x="656772" y="928915"/>
                  <a:pt x="714829" y="990601"/>
                  <a:pt x="740229" y="1023258"/>
                </a:cubicBezTo>
                <a:cubicBezTo>
                  <a:pt x="765629" y="1055915"/>
                  <a:pt x="785586" y="1081315"/>
                  <a:pt x="805543" y="1099458"/>
                </a:cubicBezTo>
                <a:cubicBezTo>
                  <a:pt x="825500" y="1117601"/>
                  <a:pt x="841829" y="1110344"/>
                  <a:pt x="859972" y="1132115"/>
                </a:cubicBezTo>
                <a:cubicBezTo>
                  <a:pt x="878115" y="1153886"/>
                  <a:pt x="892629" y="1206500"/>
                  <a:pt x="914400" y="1230086"/>
                </a:cubicBezTo>
                <a:cubicBezTo>
                  <a:pt x="936171" y="1253672"/>
                  <a:pt x="990600" y="1246415"/>
                  <a:pt x="990600" y="1273629"/>
                </a:cubicBez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5" name="Image 44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>
            <a:off x="8358214" y="5000636"/>
            <a:ext cx="537320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Image 45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1928794" y="3929066"/>
            <a:ext cx="642942" cy="1143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Image 46" descr="1.png"/>
          <p:cNvPicPr>
            <a:picLocks noChangeAspect="1"/>
          </p:cNvPicPr>
          <p:nvPr/>
        </p:nvPicPr>
        <p:blipFill>
          <a:blip r:embed="rId8" cstate="print"/>
          <a:srcRect l="20554" t="10342" b="13130"/>
          <a:stretch>
            <a:fillRect/>
          </a:stretch>
        </p:blipFill>
        <p:spPr>
          <a:xfrm flipH="1">
            <a:off x="3214678" y="3929066"/>
            <a:ext cx="571504" cy="100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Image 47" descr="qrwhop5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15074" y="3389520"/>
            <a:ext cx="789748" cy="1272949"/>
          </a:xfrm>
          <a:prstGeom prst="rect">
            <a:avLst/>
          </a:prstGeom>
        </p:spPr>
      </p:pic>
      <p:sp>
        <p:nvSpPr>
          <p:cNvPr id="49" name="Forme libre 48"/>
          <p:cNvSpPr/>
          <p:nvPr/>
        </p:nvSpPr>
        <p:spPr>
          <a:xfrm>
            <a:off x="4857752" y="3429000"/>
            <a:ext cx="1143008" cy="1242978"/>
          </a:xfrm>
          <a:custGeom>
            <a:avLst/>
            <a:gdLst>
              <a:gd name="connsiteX0" fmla="*/ 4194175 w 6375400"/>
              <a:gd name="connsiteY0" fmla="*/ 5641975 h 6172200"/>
              <a:gd name="connsiteX1" fmla="*/ 3375025 w 6375400"/>
              <a:gd name="connsiteY1" fmla="*/ 5546725 h 6172200"/>
              <a:gd name="connsiteX2" fmla="*/ 3184525 w 6375400"/>
              <a:gd name="connsiteY2" fmla="*/ 5451475 h 6172200"/>
              <a:gd name="connsiteX3" fmla="*/ 2632075 w 6375400"/>
              <a:gd name="connsiteY3" fmla="*/ 5432425 h 6172200"/>
              <a:gd name="connsiteX4" fmla="*/ 1660525 w 6375400"/>
              <a:gd name="connsiteY4" fmla="*/ 5337175 h 6172200"/>
              <a:gd name="connsiteX5" fmla="*/ 1622425 w 6375400"/>
              <a:gd name="connsiteY5" fmla="*/ 5356225 h 6172200"/>
              <a:gd name="connsiteX6" fmla="*/ 1031875 w 6375400"/>
              <a:gd name="connsiteY6" fmla="*/ 5565775 h 6172200"/>
              <a:gd name="connsiteX7" fmla="*/ 879475 w 6375400"/>
              <a:gd name="connsiteY7" fmla="*/ 5470525 h 6172200"/>
              <a:gd name="connsiteX8" fmla="*/ 536575 w 6375400"/>
              <a:gd name="connsiteY8" fmla="*/ 5603875 h 6172200"/>
              <a:gd name="connsiteX9" fmla="*/ 403225 w 6375400"/>
              <a:gd name="connsiteY9" fmla="*/ 5451475 h 6172200"/>
              <a:gd name="connsiteX10" fmla="*/ 250825 w 6375400"/>
              <a:gd name="connsiteY10" fmla="*/ 5546725 h 6172200"/>
              <a:gd name="connsiteX11" fmla="*/ 98425 w 6375400"/>
              <a:gd name="connsiteY11" fmla="*/ 5432425 h 6172200"/>
              <a:gd name="connsiteX12" fmla="*/ 22225 w 6375400"/>
              <a:gd name="connsiteY12" fmla="*/ 5413375 h 6172200"/>
              <a:gd name="connsiteX13" fmla="*/ 212725 w 6375400"/>
              <a:gd name="connsiteY13" fmla="*/ 5299075 h 6172200"/>
              <a:gd name="connsiteX14" fmla="*/ 669925 w 6375400"/>
              <a:gd name="connsiteY14" fmla="*/ 5203825 h 6172200"/>
              <a:gd name="connsiteX15" fmla="*/ 822325 w 6375400"/>
              <a:gd name="connsiteY15" fmla="*/ 5260975 h 6172200"/>
              <a:gd name="connsiteX16" fmla="*/ 1146175 w 6375400"/>
              <a:gd name="connsiteY16" fmla="*/ 5222875 h 6172200"/>
              <a:gd name="connsiteX17" fmla="*/ 1089025 w 6375400"/>
              <a:gd name="connsiteY17" fmla="*/ 4975225 h 6172200"/>
              <a:gd name="connsiteX18" fmla="*/ 974725 w 6375400"/>
              <a:gd name="connsiteY18" fmla="*/ 4918075 h 6172200"/>
              <a:gd name="connsiteX19" fmla="*/ 688975 w 6375400"/>
              <a:gd name="connsiteY19" fmla="*/ 4860925 h 6172200"/>
              <a:gd name="connsiteX20" fmla="*/ 193675 w 6375400"/>
              <a:gd name="connsiteY20" fmla="*/ 4327525 h 6172200"/>
              <a:gd name="connsiteX21" fmla="*/ 22225 w 6375400"/>
              <a:gd name="connsiteY21" fmla="*/ 3241675 h 6172200"/>
              <a:gd name="connsiteX22" fmla="*/ 327025 w 6375400"/>
              <a:gd name="connsiteY22" fmla="*/ 2441575 h 6172200"/>
              <a:gd name="connsiteX23" fmla="*/ 250825 w 6375400"/>
              <a:gd name="connsiteY23" fmla="*/ 2270125 h 6172200"/>
              <a:gd name="connsiteX24" fmla="*/ 327025 w 6375400"/>
              <a:gd name="connsiteY24" fmla="*/ 2232025 h 6172200"/>
              <a:gd name="connsiteX25" fmla="*/ 498475 w 6375400"/>
              <a:gd name="connsiteY25" fmla="*/ 2308225 h 6172200"/>
              <a:gd name="connsiteX26" fmla="*/ 479425 w 6375400"/>
              <a:gd name="connsiteY26" fmla="*/ 2136775 h 6172200"/>
              <a:gd name="connsiteX27" fmla="*/ 593725 w 6375400"/>
              <a:gd name="connsiteY27" fmla="*/ 2079625 h 6172200"/>
              <a:gd name="connsiteX28" fmla="*/ 746125 w 6375400"/>
              <a:gd name="connsiteY28" fmla="*/ 2212975 h 6172200"/>
              <a:gd name="connsiteX29" fmla="*/ 765175 w 6375400"/>
              <a:gd name="connsiteY29" fmla="*/ 2098675 h 6172200"/>
              <a:gd name="connsiteX30" fmla="*/ 974725 w 6375400"/>
              <a:gd name="connsiteY30" fmla="*/ 2022475 h 6172200"/>
              <a:gd name="connsiteX31" fmla="*/ 1012825 w 6375400"/>
              <a:gd name="connsiteY31" fmla="*/ 2098675 h 6172200"/>
              <a:gd name="connsiteX32" fmla="*/ 1031875 w 6375400"/>
              <a:gd name="connsiteY32" fmla="*/ 1946275 h 6172200"/>
              <a:gd name="connsiteX33" fmla="*/ 1146175 w 6375400"/>
              <a:gd name="connsiteY33" fmla="*/ 1508125 h 6172200"/>
              <a:gd name="connsiteX34" fmla="*/ 1317625 w 6375400"/>
              <a:gd name="connsiteY34" fmla="*/ 1222375 h 6172200"/>
              <a:gd name="connsiteX35" fmla="*/ 1260475 w 6375400"/>
              <a:gd name="connsiteY35" fmla="*/ 1146175 h 6172200"/>
              <a:gd name="connsiteX36" fmla="*/ 1203325 w 6375400"/>
              <a:gd name="connsiteY36" fmla="*/ 1012825 h 6172200"/>
              <a:gd name="connsiteX37" fmla="*/ 1222375 w 6375400"/>
              <a:gd name="connsiteY37" fmla="*/ 669925 h 6172200"/>
              <a:gd name="connsiteX38" fmla="*/ 1393825 w 6375400"/>
              <a:gd name="connsiteY38" fmla="*/ 612775 h 6172200"/>
              <a:gd name="connsiteX39" fmla="*/ 1660525 w 6375400"/>
              <a:gd name="connsiteY39" fmla="*/ 517525 h 6172200"/>
              <a:gd name="connsiteX40" fmla="*/ 1908175 w 6375400"/>
              <a:gd name="connsiteY40" fmla="*/ 517525 h 6172200"/>
              <a:gd name="connsiteX41" fmla="*/ 2079625 w 6375400"/>
              <a:gd name="connsiteY41" fmla="*/ 403225 h 6172200"/>
              <a:gd name="connsiteX42" fmla="*/ 2308225 w 6375400"/>
              <a:gd name="connsiteY42" fmla="*/ 155575 h 6172200"/>
              <a:gd name="connsiteX43" fmla="*/ 2822575 w 6375400"/>
              <a:gd name="connsiteY43" fmla="*/ 3175 h 6172200"/>
              <a:gd name="connsiteX44" fmla="*/ 3203575 w 6375400"/>
              <a:gd name="connsiteY44" fmla="*/ 136525 h 6172200"/>
              <a:gd name="connsiteX45" fmla="*/ 3375025 w 6375400"/>
              <a:gd name="connsiteY45" fmla="*/ 22225 h 6172200"/>
              <a:gd name="connsiteX46" fmla="*/ 3794125 w 6375400"/>
              <a:gd name="connsiteY46" fmla="*/ 193675 h 6172200"/>
              <a:gd name="connsiteX47" fmla="*/ 4251325 w 6375400"/>
              <a:gd name="connsiteY47" fmla="*/ 669925 h 6172200"/>
              <a:gd name="connsiteX48" fmla="*/ 4613275 w 6375400"/>
              <a:gd name="connsiteY48" fmla="*/ 727075 h 6172200"/>
              <a:gd name="connsiteX49" fmla="*/ 4860925 w 6375400"/>
              <a:gd name="connsiteY49" fmla="*/ 841375 h 6172200"/>
              <a:gd name="connsiteX50" fmla="*/ 4860925 w 6375400"/>
              <a:gd name="connsiteY50" fmla="*/ 1146175 h 6172200"/>
              <a:gd name="connsiteX51" fmla="*/ 5032375 w 6375400"/>
              <a:gd name="connsiteY51" fmla="*/ 1184275 h 6172200"/>
              <a:gd name="connsiteX52" fmla="*/ 5451475 w 6375400"/>
              <a:gd name="connsiteY52" fmla="*/ 1660525 h 6172200"/>
              <a:gd name="connsiteX53" fmla="*/ 5775325 w 6375400"/>
              <a:gd name="connsiteY53" fmla="*/ 2270125 h 6172200"/>
              <a:gd name="connsiteX54" fmla="*/ 5927725 w 6375400"/>
              <a:gd name="connsiteY54" fmla="*/ 2727325 h 6172200"/>
              <a:gd name="connsiteX55" fmla="*/ 6080125 w 6375400"/>
              <a:gd name="connsiteY55" fmla="*/ 2727325 h 6172200"/>
              <a:gd name="connsiteX56" fmla="*/ 6232525 w 6375400"/>
              <a:gd name="connsiteY56" fmla="*/ 2765425 h 6172200"/>
              <a:gd name="connsiteX57" fmla="*/ 6270625 w 6375400"/>
              <a:gd name="connsiteY57" fmla="*/ 2898775 h 6172200"/>
              <a:gd name="connsiteX58" fmla="*/ 6365875 w 6375400"/>
              <a:gd name="connsiteY58" fmla="*/ 2955925 h 6172200"/>
              <a:gd name="connsiteX59" fmla="*/ 6327775 w 6375400"/>
              <a:gd name="connsiteY59" fmla="*/ 3108325 h 6172200"/>
              <a:gd name="connsiteX60" fmla="*/ 6308725 w 6375400"/>
              <a:gd name="connsiteY60" fmla="*/ 3241675 h 6172200"/>
              <a:gd name="connsiteX61" fmla="*/ 6156325 w 6375400"/>
              <a:gd name="connsiteY61" fmla="*/ 3279775 h 6172200"/>
              <a:gd name="connsiteX62" fmla="*/ 6099175 w 6375400"/>
              <a:gd name="connsiteY62" fmla="*/ 3355975 h 6172200"/>
              <a:gd name="connsiteX63" fmla="*/ 6003925 w 6375400"/>
              <a:gd name="connsiteY63" fmla="*/ 3355975 h 6172200"/>
              <a:gd name="connsiteX64" fmla="*/ 6022975 w 6375400"/>
              <a:gd name="connsiteY64" fmla="*/ 3527425 h 6172200"/>
              <a:gd name="connsiteX65" fmla="*/ 5965825 w 6375400"/>
              <a:gd name="connsiteY65" fmla="*/ 4194175 h 6172200"/>
              <a:gd name="connsiteX66" fmla="*/ 5641975 w 6375400"/>
              <a:gd name="connsiteY66" fmla="*/ 5108575 h 6172200"/>
              <a:gd name="connsiteX67" fmla="*/ 5203825 w 6375400"/>
              <a:gd name="connsiteY67" fmla="*/ 5527675 h 6172200"/>
              <a:gd name="connsiteX68" fmla="*/ 4879975 w 6375400"/>
              <a:gd name="connsiteY68" fmla="*/ 5584825 h 6172200"/>
              <a:gd name="connsiteX69" fmla="*/ 4937125 w 6375400"/>
              <a:gd name="connsiteY69" fmla="*/ 5680075 h 6172200"/>
              <a:gd name="connsiteX70" fmla="*/ 5089525 w 6375400"/>
              <a:gd name="connsiteY70" fmla="*/ 5661025 h 6172200"/>
              <a:gd name="connsiteX71" fmla="*/ 5222875 w 6375400"/>
              <a:gd name="connsiteY71" fmla="*/ 5870575 h 6172200"/>
              <a:gd name="connsiteX72" fmla="*/ 5108575 w 6375400"/>
              <a:gd name="connsiteY72" fmla="*/ 5965825 h 6172200"/>
              <a:gd name="connsiteX73" fmla="*/ 4899025 w 6375400"/>
              <a:gd name="connsiteY73" fmla="*/ 5908675 h 6172200"/>
              <a:gd name="connsiteX74" fmla="*/ 4879975 w 6375400"/>
              <a:gd name="connsiteY74" fmla="*/ 6061075 h 6172200"/>
              <a:gd name="connsiteX75" fmla="*/ 4765675 w 6375400"/>
              <a:gd name="connsiteY75" fmla="*/ 6137275 h 6172200"/>
              <a:gd name="connsiteX76" fmla="*/ 4708525 w 6375400"/>
              <a:gd name="connsiteY76" fmla="*/ 6003925 h 6172200"/>
              <a:gd name="connsiteX77" fmla="*/ 4613275 w 6375400"/>
              <a:gd name="connsiteY77" fmla="*/ 6156325 h 6172200"/>
              <a:gd name="connsiteX78" fmla="*/ 4518025 w 6375400"/>
              <a:gd name="connsiteY78" fmla="*/ 6099175 h 6172200"/>
              <a:gd name="connsiteX79" fmla="*/ 4460875 w 6375400"/>
              <a:gd name="connsiteY79" fmla="*/ 5965825 h 6172200"/>
              <a:gd name="connsiteX80" fmla="*/ 4270375 w 6375400"/>
              <a:gd name="connsiteY80" fmla="*/ 6061075 h 6172200"/>
              <a:gd name="connsiteX81" fmla="*/ 4137025 w 6375400"/>
              <a:gd name="connsiteY81" fmla="*/ 5984875 h 6172200"/>
              <a:gd name="connsiteX82" fmla="*/ 4308475 w 6375400"/>
              <a:gd name="connsiteY82" fmla="*/ 5832475 h 6172200"/>
              <a:gd name="connsiteX83" fmla="*/ 4022725 w 6375400"/>
              <a:gd name="connsiteY83" fmla="*/ 5851525 h 6172200"/>
              <a:gd name="connsiteX84" fmla="*/ 4194175 w 6375400"/>
              <a:gd name="connsiteY84" fmla="*/ 5756275 h 6172200"/>
              <a:gd name="connsiteX85" fmla="*/ 4346575 w 6375400"/>
              <a:gd name="connsiteY85" fmla="*/ 5680075 h 6172200"/>
              <a:gd name="connsiteX86" fmla="*/ 4327525 w 6375400"/>
              <a:gd name="connsiteY86" fmla="*/ 5641975 h 6172200"/>
              <a:gd name="connsiteX87" fmla="*/ 4251325 w 6375400"/>
              <a:gd name="connsiteY87" fmla="*/ 5661025 h 6172200"/>
              <a:gd name="connsiteX88" fmla="*/ 4232275 w 6375400"/>
              <a:gd name="connsiteY88" fmla="*/ 5603875 h 617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6375400" h="6172200">
                <a:moveTo>
                  <a:pt x="4194175" y="5641975"/>
                </a:moveTo>
                <a:cubicBezTo>
                  <a:pt x="3868737" y="5610225"/>
                  <a:pt x="3543300" y="5578475"/>
                  <a:pt x="3375025" y="5546725"/>
                </a:cubicBezTo>
                <a:cubicBezTo>
                  <a:pt x="3206750" y="5514975"/>
                  <a:pt x="3308350" y="5470525"/>
                  <a:pt x="3184525" y="5451475"/>
                </a:cubicBezTo>
                <a:cubicBezTo>
                  <a:pt x="3060700" y="5432425"/>
                  <a:pt x="2886075" y="5451475"/>
                  <a:pt x="2632075" y="5432425"/>
                </a:cubicBezTo>
                <a:cubicBezTo>
                  <a:pt x="2378075" y="5413375"/>
                  <a:pt x="1828800" y="5349875"/>
                  <a:pt x="1660525" y="5337175"/>
                </a:cubicBezTo>
                <a:cubicBezTo>
                  <a:pt x="1492250" y="5324475"/>
                  <a:pt x="1622425" y="5356225"/>
                  <a:pt x="1622425" y="5356225"/>
                </a:cubicBezTo>
                <a:cubicBezTo>
                  <a:pt x="1517650" y="5394325"/>
                  <a:pt x="1155700" y="5546725"/>
                  <a:pt x="1031875" y="5565775"/>
                </a:cubicBezTo>
                <a:cubicBezTo>
                  <a:pt x="908050" y="5584825"/>
                  <a:pt x="962025" y="5464175"/>
                  <a:pt x="879475" y="5470525"/>
                </a:cubicBezTo>
                <a:cubicBezTo>
                  <a:pt x="796925" y="5476875"/>
                  <a:pt x="615950" y="5607050"/>
                  <a:pt x="536575" y="5603875"/>
                </a:cubicBezTo>
                <a:cubicBezTo>
                  <a:pt x="457200" y="5600700"/>
                  <a:pt x="450850" y="5461000"/>
                  <a:pt x="403225" y="5451475"/>
                </a:cubicBezTo>
                <a:cubicBezTo>
                  <a:pt x="355600" y="5441950"/>
                  <a:pt x="301625" y="5549900"/>
                  <a:pt x="250825" y="5546725"/>
                </a:cubicBezTo>
                <a:cubicBezTo>
                  <a:pt x="200025" y="5543550"/>
                  <a:pt x="136525" y="5454650"/>
                  <a:pt x="98425" y="5432425"/>
                </a:cubicBezTo>
                <a:cubicBezTo>
                  <a:pt x="60325" y="5410200"/>
                  <a:pt x="3175" y="5435600"/>
                  <a:pt x="22225" y="5413375"/>
                </a:cubicBezTo>
                <a:cubicBezTo>
                  <a:pt x="41275" y="5391150"/>
                  <a:pt x="104775" y="5334000"/>
                  <a:pt x="212725" y="5299075"/>
                </a:cubicBezTo>
                <a:cubicBezTo>
                  <a:pt x="320675" y="5264150"/>
                  <a:pt x="568325" y="5210175"/>
                  <a:pt x="669925" y="5203825"/>
                </a:cubicBezTo>
                <a:cubicBezTo>
                  <a:pt x="771525" y="5197475"/>
                  <a:pt x="742950" y="5257800"/>
                  <a:pt x="822325" y="5260975"/>
                </a:cubicBezTo>
                <a:cubicBezTo>
                  <a:pt x="901700" y="5264150"/>
                  <a:pt x="1101725" y="5270500"/>
                  <a:pt x="1146175" y="5222875"/>
                </a:cubicBezTo>
                <a:cubicBezTo>
                  <a:pt x="1190625" y="5175250"/>
                  <a:pt x="1117600" y="5026025"/>
                  <a:pt x="1089025" y="4975225"/>
                </a:cubicBezTo>
                <a:cubicBezTo>
                  <a:pt x="1060450" y="4924425"/>
                  <a:pt x="1041400" y="4937125"/>
                  <a:pt x="974725" y="4918075"/>
                </a:cubicBezTo>
                <a:cubicBezTo>
                  <a:pt x="908050" y="4899025"/>
                  <a:pt x="819150" y="4959350"/>
                  <a:pt x="688975" y="4860925"/>
                </a:cubicBezTo>
                <a:cubicBezTo>
                  <a:pt x="558800" y="4762500"/>
                  <a:pt x="304800" y="4597400"/>
                  <a:pt x="193675" y="4327525"/>
                </a:cubicBezTo>
                <a:cubicBezTo>
                  <a:pt x="82550" y="4057650"/>
                  <a:pt x="0" y="3556000"/>
                  <a:pt x="22225" y="3241675"/>
                </a:cubicBezTo>
                <a:cubicBezTo>
                  <a:pt x="44450" y="2927350"/>
                  <a:pt x="288925" y="2603500"/>
                  <a:pt x="327025" y="2441575"/>
                </a:cubicBezTo>
                <a:cubicBezTo>
                  <a:pt x="365125" y="2279650"/>
                  <a:pt x="250825" y="2305050"/>
                  <a:pt x="250825" y="2270125"/>
                </a:cubicBezTo>
                <a:cubicBezTo>
                  <a:pt x="250825" y="2235200"/>
                  <a:pt x="285750" y="2225675"/>
                  <a:pt x="327025" y="2232025"/>
                </a:cubicBezTo>
                <a:cubicBezTo>
                  <a:pt x="368300" y="2238375"/>
                  <a:pt x="473075" y="2324100"/>
                  <a:pt x="498475" y="2308225"/>
                </a:cubicBezTo>
                <a:cubicBezTo>
                  <a:pt x="523875" y="2292350"/>
                  <a:pt x="463550" y="2174875"/>
                  <a:pt x="479425" y="2136775"/>
                </a:cubicBezTo>
                <a:cubicBezTo>
                  <a:pt x="495300" y="2098675"/>
                  <a:pt x="549275" y="2066925"/>
                  <a:pt x="593725" y="2079625"/>
                </a:cubicBezTo>
                <a:cubicBezTo>
                  <a:pt x="638175" y="2092325"/>
                  <a:pt x="717550" y="2209800"/>
                  <a:pt x="746125" y="2212975"/>
                </a:cubicBezTo>
                <a:cubicBezTo>
                  <a:pt x="774700" y="2216150"/>
                  <a:pt x="727075" y="2130425"/>
                  <a:pt x="765175" y="2098675"/>
                </a:cubicBezTo>
                <a:cubicBezTo>
                  <a:pt x="803275" y="2066925"/>
                  <a:pt x="933450" y="2022475"/>
                  <a:pt x="974725" y="2022475"/>
                </a:cubicBezTo>
                <a:cubicBezTo>
                  <a:pt x="1016000" y="2022475"/>
                  <a:pt x="1003300" y="2111375"/>
                  <a:pt x="1012825" y="2098675"/>
                </a:cubicBezTo>
                <a:cubicBezTo>
                  <a:pt x="1022350" y="2085975"/>
                  <a:pt x="1009650" y="2044700"/>
                  <a:pt x="1031875" y="1946275"/>
                </a:cubicBezTo>
                <a:cubicBezTo>
                  <a:pt x="1054100" y="1847850"/>
                  <a:pt x="1098550" y="1628775"/>
                  <a:pt x="1146175" y="1508125"/>
                </a:cubicBezTo>
                <a:cubicBezTo>
                  <a:pt x="1193800" y="1387475"/>
                  <a:pt x="1298575" y="1282700"/>
                  <a:pt x="1317625" y="1222375"/>
                </a:cubicBezTo>
                <a:cubicBezTo>
                  <a:pt x="1336675" y="1162050"/>
                  <a:pt x="1279525" y="1181100"/>
                  <a:pt x="1260475" y="1146175"/>
                </a:cubicBezTo>
                <a:cubicBezTo>
                  <a:pt x="1241425" y="1111250"/>
                  <a:pt x="1209675" y="1092200"/>
                  <a:pt x="1203325" y="1012825"/>
                </a:cubicBezTo>
                <a:cubicBezTo>
                  <a:pt x="1196975" y="933450"/>
                  <a:pt x="1190625" y="736600"/>
                  <a:pt x="1222375" y="669925"/>
                </a:cubicBezTo>
                <a:cubicBezTo>
                  <a:pt x="1254125" y="603250"/>
                  <a:pt x="1393825" y="612775"/>
                  <a:pt x="1393825" y="612775"/>
                </a:cubicBezTo>
                <a:cubicBezTo>
                  <a:pt x="1466850" y="587375"/>
                  <a:pt x="1574800" y="533400"/>
                  <a:pt x="1660525" y="517525"/>
                </a:cubicBezTo>
                <a:cubicBezTo>
                  <a:pt x="1746250" y="501650"/>
                  <a:pt x="1838325" y="536575"/>
                  <a:pt x="1908175" y="517525"/>
                </a:cubicBezTo>
                <a:cubicBezTo>
                  <a:pt x="1978025" y="498475"/>
                  <a:pt x="2012950" y="463550"/>
                  <a:pt x="2079625" y="403225"/>
                </a:cubicBezTo>
                <a:cubicBezTo>
                  <a:pt x="2146300" y="342900"/>
                  <a:pt x="2184400" y="222250"/>
                  <a:pt x="2308225" y="155575"/>
                </a:cubicBezTo>
                <a:cubicBezTo>
                  <a:pt x="2432050" y="88900"/>
                  <a:pt x="2673350" y="6350"/>
                  <a:pt x="2822575" y="3175"/>
                </a:cubicBezTo>
                <a:cubicBezTo>
                  <a:pt x="2971800" y="0"/>
                  <a:pt x="3111500" y="133350"/>
                  <a:pt x="3203575" y="136525"/>
                </a:cubicBezTo>
                <a:cubicBezTo>
                  <a:pt x="3295650" y="139700"/>
                  <a:pt x="3276600" y="12700"/>
                  <a:pt x="3375025" y="22225"/>
                </a:cubicBezTo>
                <a:cubicBezTo>
                  <a:pt x="3473450" y="31750"/>
                  <a:pt x="3648075" y="85725"/>
                  <a:pt x="3794125" y="193675"/>
                </a:cubicBezTo>
                <a:cubicBezTo>
                  <a:pt x="3940175" y="301625"/>
                  <a:pt x="4114800" y="581025"/>
                  <a:pt x="4251325" y="669925"/>
                </a:cubicBezTo>
                <a:cubicBezTo>
                  <a:pt x="4387850" y="758825"/>
                  <a:pt x="4511675" y="698500"/>
                  <a:pt x="4613275" y="727075"/>
                </a:cubicBezTo>
                <a:cubicBezTo>
                  <a:pt x="4714875" y="755650"/>
                  <a:pt x="4819650" y="771525"/>
                  <a:pt x="4860925" y="841375"/>
                </a:cubicBezTo>
                <a:cubicBezTo>
                  <a:pt x="4902200" y="911225"/>
                  <a:pt x="4832350" y="1089025"/>
                  <a:pt x="4860925" y="1146175"/>
                </a:cubicBezTo>
                <a:cubicBezTo>
                  <a:pt x="4889500" y="1203325"/>
                  <a:pt x="4933950" y="1098550"/>
                  <a:pt x="5032375" y="1184275"/>
                </a:cubicBezTo>
                <a:cubicBezTo>
                  <a:pt x="5130800" y="1270000"/>
                  <a:pt x="5327650" y="1479550"/>
                  <a:pt x="5451475" y="1660525"/>
                </a:cubicBezTo>
                <a:cubicBezTo>
                  <a:pt x="5575300" y="1841500"/>
                  <a:pt x="5695950" y="2092325"/>
                  <a:pt x="5775325" y="2270125"/>
                </a:cubicBezTo>
                <a:cubicBezTo>
                  <a:pt x="5854700" y="2447925"/>
                  <a:pt x="5876925" y="2651125"/>
                  <a:pt x="5927725" y="2727325"/>
                </a:cubicBezTo>
                <a:cubicBezTo>
                  <a:pt x="5978525" y="2803525"/>
                  <a:pt x="6029325" y="2720975"/>
                  <a:pt x="6080125" y="2727325"/>
                </a:cubicBezTo>
                <a:cubicBezTo>
                  <a:pt x="6130925" y="2733675"/>
                  <a:pt x="6200775" y="2736850"/>
                  <a:pt x="6232525" y="2765425"/>
                </a:cubicBezTo>
                <a:cubicBezTo>
                  <a:pt x="6264275" y="2794000"/>
                  <a:pt x="6248400" y="2867025"/>
                  <a:pt x="6270625" y="2898775"/>
                </a:cubicBezTo>
                <a:cubicBezTo>
                  <a:pt x="6292850" y="2930525"/>
                  <a:pt x="6356350" y="2921000"/>
                  <a:pt x="6365875" y="2955925"/>
                </a:cubicBezTo>
                <a:cubicBezTo>
                  <a:pt x="6375400" y="2990850"/>
                  <a:pt x="6337300" y="3060700"/>
                  <a:pt x="6327775" y="3108325"/>
                </a:cubicBezTo>
                <a:cubicBezTo>
                  <a:pt x="6318250" y="3155950"/>
                  <a:pt x="6337300" y="3213100"/>
                  <a:pt x="6308725" y="3241675"/>
                </a:cubicBezTo>
                <a:cubicBezTo>
                  <a:pt x="6280150" y="3270250"/>
                  <a:pt x="6191250" y="3260725"/>
                  <a:pt x="6156325" y="3279775"/>
                </a:cubicBezTo>
                <a:cubicBezTo>
                  <a:pt x="6121400" y="3298825"/>
                  <a:pt x="6124575" y="3343275"/>
                  <a:pt x="6099175" y="3355975"/>
                </a:cubicBezTo>
                <a:cubicBezTo>
                  <a:pt x="6073775" y="3368675"/>
                  <a:pt x="6016625" y="3327400"/>
                  <a:pt x="6003925" y="3355975"/>
                </a:cubicBezTo>
                <a:cubicBezTo>
                  <a:pt x="5991225" y="3384550"/>
                  <a:pt x="6029325" y="3387725"/>
                  <a:pt x="6022975" y="3527425"/>
                </a:cubicBezTo>
                <a:cubicBezTo>
                  <a:pt x="6016625" y="3667125"/>
                  <a:pt x="6029325" y="3930650"/>
                  <a:pt x="5965825" y="4194175"/>
                </a:cubicBezTo>
                <a:cubicBezTo>
                  <a:pt x="5902325" y="4457700"/>
                  <a:pt x="5768975" y="4886325"/>
                  <a:pt x="5641975" y="5108575"/>
                </a:cubicBezTo>
                <a:cubicBezTo>
                  <a:pt x="5514975" y="5330825"/>
                  <a:pt x="5330825" y="5448300"/>
                  <a:pt x="5203825" y="5527675"/>
                </a:cubicBezTo>
                <a:cubicBezTo>
                  <a:pt x="5076825" y="5607050"/>
                  <a:pt x="4924425" y="5559425"/>
                  <a:pt x="4879975" y="5584825"/>
                </a:cubicBezTo>
                <a:cubicBezTo>
                  <a:pt x="4835525" y="5610225"/>
                  <a:pt x="4902200" y="5667375"/>
                  <a:pt x="4937125" y="5680075"/>
                </a:cubicBezTo>
                <a:cubicBezTo>
                  <a:pt x="4972050" y="5692775"/>
                  <a:pt x="5041900" y="5629275"/>
                  <a:pt x="5089525" y="5661025"/>
                </a:cubicBezTo>
                <a:cubicBezTo>
                  <a:pt x="5137150" y="5692775"/>
                  <a:pt x="5219700" y="5819775"/>
                  <a:pt x="5222875" y="5870575"/>
                </a:cubicBezTo>
                <a:cubicBezTo>
                  <a:pt x="5226050" y="5921375"/>
                  <a:pt x="5162550" y="5959475"/>
                  <a:pt x="5108575" y="5965825"/>
                </a:cubicBezTo>
                <a:cubicBezTo>
                  <a:pt x="5054600" y="5972175"/>
                  <a:pt x="4937125" y="5892800"/>
                  <a:pt x="4899025" y="5908675"/>
                </a:cubicBezTo>
                <a:cubicBezTo>
                  <a:pt x="4860925" y="5924550"/>
                  <a:pt x="4902200" y="6022975"/>
                  <a:pt x="4879975" y="6061075"/>
                </a:cubicBezTo>
                <a:cubicBezTo>
                  <a:pt x="4857750" y="6099175"/>
                  <a:pt x="4794250" y="6146800"/>
                  <a:pt x="4765675" y="6137275"/>
                </a:cubicBezTo>
                <a:cubicBezTo>
                  <a:pt x="4737100" y="6127750"/>
                  <a:pt x="4733925" y="6000750"/>
                  <a:pt x="4708525" y="6003925"/>
                </a:cubicBezTo>
                <a:cubicBezTo>
                  <a:pt x="4683125" y="6007100"/>
                  <a:pt x="4645025" y="6140450"/>
                  <a:pt x="4613275" y="6156325"/>
                </a:cubicBezTo>
                <a:cubicBezTo>
                  <a:pt x="4581525" y="6172200"/>
                  <a:pt x="4543425" y="6130925"/>
                  <a:pt x="4518025" y="6099175"/>
                </a:cubicBezTo>
                <a:cubicBezTo>
                  <a:pt x="4492625" y="6067425"/>
                  <a:pt x="4502150" y="5972175"/>
                  <a:pt x="4460875" y="5965825"/>
                </a:cubicBezTo>
                <a:cubicBezTo>
                  <a:pt x="4419600" y="5959475"/>
                  <a:pt x="4324350" y="6057900"/>
                  <a:pt x="4270375" y="6061075"/>
                </a:cubicBezTo>
                <a:cubicBezTo>
                  <a:pt x="4216400" y="6064250"/>
                  <a:pt x="4130675" y="6022975"/>
                  <a:pt x="4137025" y="5984875"/>
                </a:cubicBezTo>
                <a:cubicBezTo>
                  <a:pt x="4143375" y="5946775"/>
                  <a:pt x="4327525" y="5854700"/>
                  <a:pt x="4308475" y="5832475"/>
                </a:cubicBezTo>
                <a:cubicBezTo>
                  <a:pt x="4289425" y="5810250"/>
                  <a:pt x="4041775" y="5864225"/>
                  <a:pt x="4022725" y="5851525"/>
                </a:cubicBezTo>
                <a:cubicBezTo>
                  <a:pt x="4003675" y="5838825"/>
                  <a:pt x="4140200" y="5784850"/>
                  <a:pt x="4194175" y="5756275"/>
                </a:cubicBezTo>
                <a:cubicBezTo>
                  <a:pt x="4248150" y="5727700"/>
                  <a:pt x="4324350" y="5699125"/>
                  <a:pt x="4346575" y="5680075"/>
                </a:cubicBezTo>
                <a:cubicBezTo>
                  <a:pt x="4368800" y="5661025"/>
                  <a:pt x="4343400" y="5645150"/>
                  <a:pt x="4327525" y="5641975"/>
                </a:cubicBezTo>
                <a:cubicBezTo>
                  <a:pt x="4311650" y="5638800"/>
                  <a:pt x="4267200" y="5667375"/>
                  <a:pt x="4251325" y="5661025"/>
                </a:cubicBezTo>
                <a:cubicBezTo>
                  <a:pt x="4235450" y="5654675"/>
                  <a:pt x="4233862" y="5629275"/>
                  <a:pt x="4232275" y="5603875"/>
                </a:cubicBezTo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/>
          <p:cNvSpPr/>
          <p:nvPr/>
        </p:nvSpPr>
        <p:spPr>
          <a:xfrm>
            <a:off x="5286380" y="3386838"/>
            <a:ext cx="1714512" cy="2828244"/>
          </a:xfrm>
          <a:custGeom>
            <a:avLst/>
            <a:gdLst>
              <a:gd name="connsiteX0" fmla="*/ 1070428 w 3692070"/>
              <a:gd name="connsiteY0" fmla="*/ 1854201 h 6471558"/>
              <a:gd name="connsiteX1" fmla="*/ 928914 w 3692070"/>
              <a:gd name="connsiteY1" fmla="*/ 1930401 h 6471558"/>
              <a:gd name="connsiteX2" fmla="*/ 722085 w 3692070"/>
              <a:gd name="connsiteY2" fmla="*/ 2028372 h 6471558"/>
              <a:gd name="connsiteX3" fmla="*/ 667656 w 3692070"/>
              <a:gd name="connsiteY3" fmla="*/ 1963058 h 6471558"/>
              <a:gd name="connsiteX4" fmla="*/ 602342 w 3692070"/>
              <a:gd name="connsiteY4" fmla="*/ 1973943 h 6471558"/>
              <a:gd name="connsiteX5" fmla="*/ 493485 w 3692070"/>
              <a:gd name="connsiteY5" fmla="*/ 2017486 h 6471558"/>
              <a:gd name="connsiteX6" fmla="*/ 439056 w 3692070"/>
              <a:gd name="connsiteY6" fmla="*/ 1973943 h 6471558"/>
              <a:gd name="connsiteX7" fmla="*/ 373742 w 3692070"/>
              <a:gd name="connsiteY7" fmla="*/ 1810658 h 6471558"/>
              <a:gd name="connsiteX8" fmla="*/ 330199 w 3692070"/>
              <a:gd name="connsiteY8" fmla="*/ 1560286 h 6471558"/>
              <a:gd name="connsiteX9" fmla="*/ 297542 w 3692070"/>
              <a:gd name="connsiteY9" fmla="*/ 1331686 h 6471558"/>
              <a:gd name="connsiteX10" fmla="*/ 286656 w 3692070"/>
              <a:gd name="connsiteY10" fmla="*/ 1331686 h 6471558"/>
              <a:gd name="connsiteX11" fmla="*/ 264885 w 3692070"/>
              <a:gd name="connsiteY11" fmla="*/ 1157515 h 6471558"/>
              <a:gd name="connsiteX12" fmla="*/ 243114 w 3692070"/>
              <a:gd name="connsiteY12" fmla="*/ 1048658 h 6471558"/>
              <a:gd name="connsiteX13" fmla="*/ 253999 w 3692070"/>
              <a:gd name="connsiteY13" fmla="*/ 1016001 h 6471558"/>
              <a:gd name="connsiteX14" fmla="*/ 243114 w 3692070"/>
              <a:gd name="connsiteY14" fmla="*/ 950686 h 6471558"/>
              <a:gd name="connsiteX15" fmla="*/ 112485 w 3692070"/>
              <a:gd name="connsiteY15" fmla="*/ 841829 h 6471558"/>
              <a:gd name="connsiteX16" fmla="*/ 14514 w 3692070"/>
              <a:gd name="connsiteY16" fmla="*/ 678543 h 6471558"/>
              <a:gd name="connsiteX17" fmla="*/ 25399 w 3692070"/>
              <a:gd name="connsiteY17" fmla="*/ 526143 h 6471558"/>
              <a:gd name="connsiteX18" fmla="*/ 47171 w 3692070"/>
              <a:gd name="connsiteY18" fmla="*/ 558801 h 6471558"/>
              <a:gd name="connsiteX19" fmla="*/ 90714 w 3692070"/>
              <a:gd name="connsiteY19" fmla="*/ 493486 h 6471558"/>
              <a:gd name="connsiteX20" fmla="*/ 134256 w 3692070"/>
              <a:gd name="connsiteY20" fmla="*/ 428172 h 6471558"/>
              <a:gd name="connsiteX21" fmla="*/ 166914 w 3692070"/>
              <a:gd name="connsiteY21" fmla="*/ 460829 h 6471558"/>
              <a:gd name="connsiteX22" fmla="*/ 123371 w 3692070"/>
              <a:gd name="connsiteY22" fmla="*/ 558801 h 6471558"/>
              <a:gd name="connsiteX23" fmla="*/ 145142 w 3692070"/>
              <a:gd name="connsiteY23" fmla="*/ 635001 h 6471558"/>
              <a:gd name="connsiteX24" fmla="*/ 156028 w 3692070"/>
              <a:gd name="connsiteY24" fmla="*/ 689429 h 6471558"/>
              <a:gd name="connsiteX25" fmla="*/ 166914 w 3692070"/>
              <a:gd name="connsiteY25" fmla="*/ 580572 h 6471558"/>
              <a:gd name="connsiteX26" fmla="*/ 232228 w 3692070"/>
              <a:gd name="connsiteY26" fmla="*/ 493486 h 6471558"/>
              <a:gd name="connsiteX27" fmla="*/ 286656 w 3692070"/>
              <a:gd name="connsiteY27" fmla="*/ 449943 h 6471558"/>
              <a:gd name="connsiteX28" fmla="*/ 286656 w 3692070"/>
              <a:gd name="connsiteY28" fmla="*/ 504372 h 6471558"/>
              <a:gd name="connsiteX29" fmla="*/ 253999 w 3692070"/>
              <a:gd name="connsiteY29" fmla="*/ 580572 h 6471558"/>
              <a:gd name="connsiteX30" fmla="*/ 297542 w 3692070"/>
              <a:gd name="connsiteY30" fmla="*/ 743858 h 6471558"/>
              <a:gd name="connsiteX31" fmla="*/ 373742 w 3692070"/>
              <a:gd name="connsiteY31" fmla="*/ 700315 h 6471558"/>
              <a:gd name="connsiteX32" fmla="*/ 330199 w 3692070"/>
              <a:gd name="connsiteY32" fmla="*/ 569686 h 6471558"/>
              <a:gd name="connsiteX33" fmla="*/ 330199 w 3692070"/>
              <a:gd name="connsiteY33" fmla="*/ 460829 h 6471558"/>
              <a:gd name="connsiteX34" fmla="*/ 406399 w 3692070"/>
              <a:gd name="connsiteY34" fmla="*/ 591458 h 6471558"/>
              <a:gd name="connsiteX35" fmla="*/ 460828 w 3692070"/>
              <a:gd name="connsiteY35" fmla="*/ 722086 h 6471558"/>
              <a:gd name="connsiteX36" fmla="*/ 449942 w 3692070"/>
              <a:gd name="connsiteY36" fmla="*/ 918029 h 6471558"/>
              <a:gd name="connsiteX37" fmla="*/ 460828 w 3692070"/>
              <a:gd name="connsiteY37" fmla="*/ 1048658 h 6471558"/>
              <a:gd name="connsiteX38" fmla="*/ 493485 w 3692070"/>
              <a:gd name="connsiteY38" fmla="*/ 1222829 h 6471558"/>
              <a:gd name="connsiteX39" fmla="*/ 526142 w 3692070"/>
              <a:gd name="connsiteY39" fmla="*/ 1418772 h 6471558"/>
              <a:gd name="connsiteX40" fmla="*/ 624114 w 3692070"/>
              <a:gd name="connsiteY40" fmla="*/ 1669143 h 6471558"/>
              <a:gd name="connsiteX41" fmla="*/ 656771 w 3692070"/>
              <a:gd name="connsiteY41" fmla="*/ 1647372 h 6471558"/>
              <a:gd name="connsiteX42" fmla="*/ 809171 w 3692070"/>
              <a:gd name="connsiteY42" fmla="*/ 1538515 h 6471558"/>
              <a:gd name="connsiteX43" fmla="*/ 863599 w 3692070"/>
              <a:gd name="connsiteY43" fmla="*/ 1516743 h 6471558"/>
              <a:gd name="connsiteX44" fmla="*/ 950685 w 3692070"/>
              <a:gd name="connsiteY44" fmla="*/ 1418772 h 6471558"/>
              <a:gd name="connsiteX45" fmla="*/ 1005114 w 3692070"/>
              <a:gd name="connsiteY45" fmla="*/ 1375229 h 6471558"/>
              <a:gd name="connsiteX46" fmla="*/ 1081314 w 3692070"/>
              <a:gd name="connsiteY46" fmla="*/ 1299029 h 6471558"/>
              <a:gd name="connsiteX47" fmla="*/ 1135742 w 3692070"/>
              <a:gd name="connsiteY47" fmla="*/ 1244601 h 6471558"/>
              <a:gd name="connsiteX48" fmla="*/ 1179285 w 3692070"/>
              <a:gd name="connsiteY48" fmla="*/ 1222829 h 6471558"/>
              <a:gd name="connsiteX49" fmla="*/ 1255485 w 3692070"/>
              <a:gd name="connsiteY49" fmla="*/ 1092201 h 6471558"/>
              <a:gd name="connsiteX50" fmla="*/ 1146628 w 3692070"/>
              <a:gd name="connsiteY50" fmla="*/ 885372 h 6471558"/>
              <a:gd name="connsiteX51" fmla="*/ 1211942 w 3692070"/>
              <a:gd name="connsiteY51" fmla="*/ 798286 h 6471558"/>
              <a:gd name="connsiteX52" fmla="*/ 1211942 w 3692070"/>
              <a:gd name="connsiteY52" fmla="*/ 732972 h 6471558"/>
              <a:gd name="connsiteX53" fmla="*/ 1255485 w 3692070"/>
              <a:gd name="connsiteY53" fmla="*/ 689429 h 6471558"/>
              <a:gd name="connsiteX54" fmla="*/ 1211942 w 3692070"/>
              <a:gd name="connsiteY54" fmla="*/ 471715 h 6471558"/>
              <a:gd name="connsiteX55" fmla="*/ 1299028 w 3692070"/>
              <a:gd name="connsiteY55" fmla="*/ 341086 h 6471558"/>
              <a:gd name="connsiteX56" fmla="*/ 1342571 w 3692070"/>
              <a:gd name="connsiteY56" fmla="*/ 199572 h 6471558"/>
              <a:gd name="connsiteX57" fmla="*/ 1516742 w 3692070"/>
              <a:gd name="connsiteY57" fmla="*/ 36286 h 6471558"/>
              <a:gd name="connsiteX58" fmla="*/ 1690914 w 3692070"/>
              <a:gd name="connsiteY58" fmla="*/ 3629 h 6471558"/>
              <a:gd name="connsiteX59" fmla="*/ 1767114 w 3692070"/>
              <a:gd name="connsiteY59" fmla="*/ 14515 h 6471558"/>
              <a:gd name="connsiteX60" fmla="*/ 1843314 w 3692070"/>
              <a:gd name="connsiteY60" fmla="*/ 25401 h 6471558"/>
              <a:gd name="connsiteX61" fmla="*/ 1973942 w 3692070"/>
              <a:gd name="connsiteY61" fmla="*/ 101601 h 6471558"/>
              <a:gd name="connsiteX62" fmla="*/ 2061028 w 3692070"/>
              <a:gd name="connsiteY62" fmla="*/ 243115 h 6471558"/>
              <a:gd name="connsiteX63" fmla="*/ 2061028 w 3692070"/>
              <a:gd name="connsiteY63" fmla="*/ 286658 h 6471558"/>
              <a:gd name="connsiteX64" fmla="*/ 2115456 w 3692070"/>
              <a:gd name="connsiteY64" fmla="*/ 395515 h 6471558"/>
              <a:gd name="connsiteX65" fmla="*/ 2126342 w 3692070"/>
              <a:gd name="connsiteY65" fmla="*/ 504372 h 6471558"/>
              <a:gd name="connsiteX66" fmla="*/ 2180771 w 3692070"/>
              <a:gd name="connsiteY66" fmla="*/ 613229 h 6471558"/>
              <a:gd name="connsiteX67" fmla="*/ 2148114 w 3692070"/>
              <a:gd name="connsiteY67" fmla="*/ 743858 h 6471558"/>
              <a:gd name="connsiteX68" fmla="*/ 2169885 w 3692070"/>
              <a:gd name="connsiteY68" fmla="*/ 874486 h 6471558"/>
              <a:gd name="connsiteX69" fmla="*/ 2093685 w 3692070"/>
              <a:gd name="connsiteY69" fmla="*/ 1081315 h 6471558"/>
              <a:gd name="connsiteX70" fmla="*/ 2126342 w 3692070"/>
              <a:gd name="connsiteY70" fmla="*/ 928915 h 6471558"/>
              <a:gd name="connsiteX71" fmla="*/ 2115456 w 3692070"/>
              <a:gd name="connsiteY71" fmla="*/ 820058 h 6471558"/>
              <a:gd name="connsiteX72" fmla="*/ 2061028 w 3692070"/>
              <a:gd name="connsiteY72" fmla="*/ 852715 h 6471558"/>
              <a:gd name="connsiteX73" fmla="*/ 2093685 w 3692070"/>
              <a:gd name="connsiteY73" fmla="*/ 1179286 h 6471558"/>
              <a:gd name="connsiteX74" fmla="*/ 2224314 w 3692070"/>
              <a:gd name="connsiteY74" fmla="*/ 1168401 h 6471558"/>
              <a:gd name="connsiteX75" fmla="*/ 2246085 w 3692070"/>
              <a:gd name="connsiteY75" fmla="*/ 1190172 h 6471558"/>
              <a:gd name="connsiteX76" fmla="*/ 2376714 w 3692070"/>
              <a:gd name="connsiteY76" fmla="*/ 1179286 h 6471558"/>
              <a:gd name="connsiteX77" fmla="*/ 2409371 w 3692070"/>
              <a:gd name="connsiteY77" fmla="*/ 1233715 h 6471558"/>
              <a:gd name="connsiteX78" fmla="*/ 2518228 w 3692070"/>
              <a:gd name="connsiteY78" fmla="*/ 1244601 h 6471558"/>
              <a:gd name="connsiteX79" fmla="*/ 2561771 w 3692070"/>
              <a:gd name="connsiteY79" fmla="*/ 1342572 h 6471558"/>
              <a:gd name="connsiteX80" fmla="*/ 2572656 w 3692070"/>
              <a:gd name="connsiteY80" fmla="*/ 1571172 h 6471558"/>
              <a:gd name="connsiteX81" fmla="*/ 2616199 w 3692070"/>
              <a:gd name="connsiteY81" fmla="*/ 1669143 h 6471558"/>
              <a:gd name="connsiteX82" fmla="*/ 2583542 w 3692070"/>
              <a:gd name="connsiteY82" fmla="*/ 1788886 h 6471558"/>
              <a:gd name="connsiteX83" fmla="*/ 2648856 w 3692070"/>
              <a:gd name="connsiteY83" fmla="*/ 1865086 h 6471558"/>
              <a:gd name="connsiteX84" fmla="*/ 2670628 w 3692070"/>
              <a:gd name="connsiteY84" fmla="*/ 1973943 h 6471558"/>
              <a:gd name="connsiteX85" fmla="*/ 2692399 w 3692070"/>
              <a:gd name="connsiteY85" fmla="*/ 1995715 h 6471558"/>
              <a:gd name="connsiteX86" fmla="*/ 2725056 w 3692070"/>
              <a:gd name="connsiteY86" fmla="*/ 2093686 h 6471558"/>
              <a:gd name="connsiteX87" fmla="*/ 2866571 w 3692070"/>
              <a:gd name="connsiteY87" fmla="*/ 2017486 h 6471558"/>
              <a:gd name="connsiteX88" fmla="*/ 3018971 w 3692070"/>
              <a:gd name="connsiteY88" fmla="*/ 1941286 h 6471558"/>
              <a:gd name="connsiteX89" fmla="*/ 3214914 w 3692070"/>
              <a:gd name="connsiteY89" fmla="*/ 1767115 h 6471558"/>
              <a:gd name="connsiteX90" fmla="*/ 3258456 w 3692070"/>
              <a:gd name="connsiteY90" fmla="*/ 1701801 h 6471558"/>
              <a:gd name="connsiteX91" fmla="*/ 3280228 w 3692070"/>
              <a:gd name="connsiteY91" fmla="*/ 1592943 h 6471558"/>
              <a:gd name="connsiteX92" fmla="*/ 3301999 w 3692070"/>
              <a:gd name="connsiteY92" fmla="*/ 1505858 h 6471558"/>
              <a:gd name="connsiteX93" fmla="*/ 3312885 w 3692070"/>
              <a:gd name="connsiteY93" fmla="*/ 1364343 h 6471558"/>
              <a:gd name="connsiteX94" fmla="*/ 3312885 w 3692070"/>
              <a:gd name="connsiteY94" fmla="*/ 1266372 h 6471558"/>
              <a:gd name="connsiteX95" fmla="*/ 3378199 w 3692070"/>
              <a:gd name="connsiteY95" fmla="*/ 1418772 h 6471558"/>
              <a:gd name="connsiteX96" fmla="*/ 3389085 w 3692070"/>
              <a:gd name="connsiteY96" fmla="*/ 1494972 h 6471558"/>
              <a:gd name="connsiteX97" fmla="*/ 3497942 w 3692070"/>
              <a:gd name="connsiteY97" fmla="*/ 1484086 h 6471558"/>
              <a:gd name="connsiteX98" fmla="*/ 3497942 w 3692070"/>
              <a:gd name="connsiteY98" fmla="*/ 1407886 h 6471558"/>
              <a:gd name="connsiteX99" fmla="*/ 3389085 w 3692070"/>
              <a:gd name="connsiteY99" fmla="*/ 1342572 h 6471558"/>
              <a:gd name="connsiteX100" fmla="*/ 3345542 w 3692070"/>
              <a:gd name="connsiteY100" fmla="*/ 1277258 h 6471558"/>
              <a:gd name="connsiteX101" fmla="*/ 3497942 w 3692070"/>
              <a:gd name="connsiteY101" fmla="*/ 1353458 h 6471558"/>
              <a:gd name="connsiteX102" fmla="*/ 3454399 w 3692070"/>
              <a:gd name="connsiteY102" fmla="*/ 1222829 h 6471558"/>
              <a:gd name="connsiteX103" fmla="*/ 3476171 w 3692070"/>
              <a:gd name="connsiteY103" fmla="*/ 1201058 h 6471558"/>
              <a:gd name="connsiteX104" fmla="*/ 3563256 w 3692070"/>
              <a:gd name="connsiteY104" fmla="*/ 1299029 h 6471558"/>
              <a:gd name="connsiteX105" fmla="*/ 3606799 w 3692070"/>
              <a:gd name="connsiteY105" fmla="*/ 1418772 h 6471558"/>
              <a:gd name="connsiteX106" fmla="*/ 3606799 w 3692070"/>
              <a:gd name="connsiteY106" fmla="*/ 1538515 h 6471558"/>
              <a:gd name="connsiteX107" fmla="*/ 3628571 w 3692070"/>
              <a:gd name="connsiteY107" fmla="*/ 1505858 h 6471558"/>
              <a:gd name="connsiteX108" fmla="*/ 3682999 w 3692070"/>
              <a:gd name="connsiteY108" fmla="*/ 1418772 h 6471558"/>
              <a:gd name="connsiteX109" fmla="*/ 3682999 w 3692070"/>
              <a:gd name="connsiteY109" fmla="*/ 1440543 h 6471558"/>
              <a:gd name="connsiteX110" fmla="*/ 3639456 w 3692070"/>
              <a:gd name="connsiteY110" fmla="*/ 1582058 h 6471558"/>
              <a:gd name="connsiteX111" fmla="*/ 3476171 w 3692070"/>
              <a:gd name="connsiteY111" fmla="*/ 1701801 h 6471558"/>
              <a:gd name="connsiteX112" fmla="*/ 3149599 w 3692070"/>
              <a:gd name="connsiteY112" fmla="*/ 2082801 h 6471558"/>
              <a:gd name="connsiteX113" fmla="*/ 2942771 w 3692070"/>
              <a:gd name="connsiteY113" fmla="*/ 2267858 h 6471558"/>
              <a:gd name="connsiteX114" fmla="*/ 2801256 w 3692070"/>
              <a:gd name="connsiteY114" fmla="*/ 2387601 h 6471558"/>
              <a:gd name="connsiteX115" fmla="*/ 2714171 w 3692070"/>
              <a:gd name="connsiteY115" fmla="*/ 2463801 h 6471558"/>
              <a:gd name="connsiteX116" fmla="*/ 2659742 w 3692070"/>
              <a:gd name="connsiteY116" fmla="*/ 2474686 h 6471558"/>
              <a:gd name="connsiteX117" fmla="*/ 2583542 w 3692070"/>
              <a:gd name="connsiteY117" fmla="*/ 2442029 h 6471558"/>
              <a:gd name="connsiteX118" fmla="*/ 2550885 w 3692070"/>
              <a:gd name="connsiteY118" fmla="*/ 2376715 h 6471558"/>
              <a:gd name="connsiteX119" fmla="*/ 2518228 w 3692070"/>
              <a:gd name="connsiteY119" fmla="*/ 2496458 h 6471558"/>
              <a:gd name="connsiteX120" fmla="*/ 2594428 w 3692070"/>
              <a:gd name="connsiteY120" fmla="*/ 2921001 h 6471558"/>
              <a:gd name="connsiteX121" fmla="*/ 2703285 w 3692070"/>
              <a:gd name="connsiteY121" fmla="*/ 3563258 h 6471558"/>
              <a:gd name="connsiteX122" fmla="*/ 2735942 w 3692070"/>
              <a:gd name="connsiteY122" fmla="*/ 3900715 h 6471558"/>
              <a:gd name="connsiteX123" fmla="*/ 2790371 w 3692070"/>
              <a:gd name="connsiteY123" fmla="*/ 4009572 h 6471558"/>
              <a:gd name="connsiteX124" fmla="*/ 2812142 w 3692070"/>
              <a:gd name="connsiteY124" fmla="*/ 4140201 h 6471558"/>
              <a:gd name="connsiteX125" fmla="*/ 2866571 w 3692070"/>
              <a:gd name="connsiteY125" fmla="*/ 4194629 h 6471558"/>
              <a:gd name="connsiteX126" fmla="*/ 2899228 w 3692070"/>
              <a:gd name="connsiteY126" fmla="*/ 4401458 h 6471558"/>
              <a:gd name="connsiteX127" fmla="*/ 2975428 w 3692070"/>
              <a:gd name="connsiteY127" fmla="*/ 4542972 h 6471558"/>
              <a:gd name="connsiteX128" fmla="*/ 2953656 w 3692070"/>
              <a:gd name="connsiteY128" fmla="*/ 4619172 h 6471558"/>
              <a:gd name="connsiteX129" fmla="*/ 3018971 w 3692070"/>
              <a:gd name="connsiteY129" fmla="*/ 4956629 h 6471558"/>
              <a:gd name="connsiteX130" fmla="*/ 2997199 w 3692070"/>
              <a:gd name="connsiteY130" fmla="*/ 5043715 h 6471558"/>
              <a:gd name="connsiteX131" fmla="*/ 3062514 w 3692070"/>
              <a:gd name="connsiteY131" fmla="*/ 5283201 h 6471558"/>
              <a:gd name="connsiteX132" fmla="*/ 3084285 w 3692070"/>
              <a:gd name="connsiteY132" fmla="*/ 5598886 h 6471558"/>
              <a:gd name="connsiteX133" fmla="*/ 3116942 w 3692070"/>
              <a:gd name="connsiteY133" fmla="*/ 5871029 h 6471558"/>
              <a:gd name="connsiteX134" fmla="*/ 3095171 w 3692070"/>
              <a:gd name="connsiteY134" fmla="*/ 6012543 h 6471558"/>
              <a:gd name="connsiteX135" fmla="*/ 2931885 w 3692070"/>
              <a:gd name="connsiteY135" fmla="*/ 6056086 h 6471558"/>
              <a:gd name="connsiteX136" fmla="*/ 2790371 w 3692070"/>
              <a:gd name="connsiteY136" fmla="*/ 6099629 h 6471558"/>
              <a:gd name="connsiteX137" fmla="*/ 2855685 w 3692070"/>
              <a:gd name="connsiteY137" fmla="*/ 6154058 h 6471558"/>
              <a:gd name="connsiteX138" fmla="*/ 2975428 w 3692070"/>
              <a:gd name="connsiteY138" fmla="*/ 6317343 h 6471558"/>
              <a:gd name="connsiteX139" fmla="*/ 3040742 w 3692070"/>
              <a:gd name="connsiteY139" fmla="*/ 6306458 h 6471558"/>
              <a:gd name="connsiteX140" fmla="*/ 3138714 w 3692070"/>
              <a:gd name="connsiteY140" fmla="*/ 6371772 h 6471558"/>
              <a:gd name="connsiteX141" fmla="*/ 3051628 w 3692070"/>
              <a:gd name="connsiteY141" fmla="*/ 6447972 h 6471558"/>
              <a:gd name="connsiteX142" fmla="*/ 2812142 w 3692070"/>
              <a:gd name="connsiteY142" fmla="*/ 6447972 h 6471558"/>
              <a:gd name="connsiteX143" fmla="*/ 2561771 w 3692070"/>
              <a:gd name="connsiteY143" fmla="*/ 6350001 h 6471558"/>
              <a:gd name="connsiteX144" fmla="*/ 2420256 w 3692070"/>
              <a:gd name="connsiteY144" fmla="*/ 6295572 h 6471558"/>
              <a:gd name="connsiteX145" fmla="*/ 2387599 w 3692070"/>
              <a:gd name="connsiteY145" fmla="*/ 6371772 h 6471558"/>
              <a:gd name="connsiteX146" fmla="*/ 2365828 w 3692070"/>
              <a:gd name="connsiteY146" fmla="*/ 6426201 h 6471558"/>
              <a:gd name="connsiteX147" fmla="*/ 2278742 w 3692070"/>
              <a:gd name="connsiteY147" fmla="*/ 6415315 h 6471558"/>
              <a:gd name="connsiteX148" fmla="*/ 2278742 w 3692070"/>
              <a:gd name="connsiteY148" fmla="*/ 6328229 h 6471558"/>
              <a:gd name="connsiteX149" fmla="*/ 2235199 w 3692070"/>
              <a:gd name="connsiteY149" fmla="*/ 6230258 h 6471558"/>
              <a:gd name="connsiteX150" fmla="*/ 2213428 w 3692070"/>
              <a:gd name="connsiteY150" fmla="*/ 6164943 h 6471558"/>
              <a:gd name="connsiteX151" fmla="*/ 2267856 w 3692070"/>
              <a:gd name="connsiteY151" fmla="*/ 6132286 h 6471558"/>
              <a:gd name="connsiteX152" fmla="*/ 2126342 w 3692070"/>
              <a:gd name="connsiteY152" fmla="*/ 6066972 h 6471558"/>
              <a:gd name="connsiteX153" fmla="*/ 1875971 w 3692070"/>
              <a:gd name="connsiteY153" fmla="*/ 6034315 h 6471558"/>
              <a:gd name="connsiteX154" fmla="*/ 1788885 w 3692070"/>
              <a:gd name="connsiteY154" fmla="*/ 6056086 h 6471558"/>
              <a:gd name="connsiteX155" fmla="*/ 1777999 w 3692070"/>
              <a:gd name="connsiteY155" fmla="*/ 6175829 h 6471558"/>
              <a:gd name="connsiteX156" fmla="*/ 1767114 w 3692070"/>
              <a:gd name="connsiteY156" fmla="*/ 6273801 h 6471558"/>
              <a:gd name="connsiteX157" fmla="*/ 1788885 w 3692070"/>
              <a:gd name="connsiteY157" fmla="*/ 6382658 h 6471558"/>
              <a:gd name="connsiteX158" fmla="*/ 1712685 w 3692070"/>
              <a:gd name="connsiteY158" fmla="*/ 6458858 h 6471558"/>
              <a:gd name="connsiteX159" fmla="*/ 1516742 w 3692070"/>
              <a:gd name="connsiteY159" fmla="*/ 6458858 h 6471558"/>
              <a:gd name="connsiteX160" fmla="*/ 1473199 w 3692070"/>
              <a:gd name="connsiteY160" fmla="*/ 6393543 h 6471558"/>
              <a:gd name="connsiteX161" fmla="*/ 1473199 w 3692070"/>
              <a:gd name="connsiteY161" fmla="*/ 6262915 h 6471558"/>
              <a:gd name="connsiteX162" fmla="*/ 1516742 w 3692070"/>
              <a:gd name="connsiteY162" fmla="*/ 6164943 h 6471558"/>
              <a:gd name="connsiteX163" fmla="*/ 1527628 w 3692070"/>
              <a:gd name="connsiteY163" fmla="*/ 6077858 h 6471558"/>
              <a:gd name="connsiteX164" fmla="*/ 1396999 w 3692070"/>
              <a:gd name="connsiteY164" fmla="*/ 6077858 h 6471558"/>
              <a:gd name="connsiteX165" fmla="*/ 1157514 w 3692070"/>
              <a:gd name="connsiteY165" fmla="*/ 6132286 h 6471558"/>
              <a:gd name="connsiteX166" fmla="*/ 863599 w 3692070"/>
              <a:gd name="connsiteY166" fmla="*/ 6110515 h 6471558"/>
              <a:gd name="connsiteX167" fmla="*/ 874485 w 3692070"/>
              <a:gd name="connsiteY167" fmla="*/ 5979886 h 6471558"/>
              <a:gd name="connsiteX168" fmla="*/ 907142 w 3692070"/>
              <a:gd name="connsiteY168" fmla="*/ 5827486 h 6471558"/>
              <a:gd name="connsiteX169" fmla="*/ 874485 w 3692070"/>
              <a:gd name="connsiteY169" fmla="*/ 5773058 h 6471558"/>
              <a:gd name="connsiteX170" fmla="*/ 896256 w 3692070"/>
              <a:gd name="connsiteY170" fmla="*/ 5631543 h 6471558"/>
              <a:gd name="connsiteX171" fmla="*/ 961571 w 3692070"/>
              <a:gd name="connsiteY171" fmla="*/ 5283201 h 6471558"/>
              <a:gd name="connsiteX172" fmla="*/ 1005114 w 3692070"/>
              <a:gd name="connsiteY172" fmla="*/ 5185229 h 6471558"/>
              <a:gd name="connsiteX173" fmla="*/ 983342 w 3692070"/>
              <a:gd name="connsiteY173" fmla="*/ 5076372 h 6471558"/>
              <a:gd name="connsiteX174" fmla="*/ 1026885 w 3692070"/>
              <a:gd name="connsiteY174" fmla="*/ 4662715 h 6471558"/>
              <a:gd name="connsiteX175" fmla="*/ 1015999 w 3692070"/>
              <a:gd name="connsiteY175" fmla="*/ 4466772 h 6471558"/>
              <a:gd name="connsiteX176" fmla="*/ 1059542 w 3692070"/>
              <a:gd name="connsiteY176" fmla="*/ 4347029 h 6471558"/>
              <a:gd name="connsiteX177" fmla="*/ 1037771 w 3692070"/>
              <a:gd name="connsiteY177" fmla="*/ 4325258 h 6471558"/>
              <a:gd name="connsiteX178" fmla="*/ 939799 w 3692070"/>
              <a:gd name="connsiteY178" fmla="*/ 4238172 h 6471558"/>
              <a:gd name="connsiteX179" fmla="*/ 950685 w 3692070"/>
              <a:gd name="connsiteY179" fmla="*/ 4096658 h 6471558"/>
              <a:gd name="connsiteX180" fmla="*/ 885371 w 3692070"/>
              <a:gd name="connsiteY180" fmla="*/ 4020458 h 6471558"/>
              <a:gd name="connsiteX181" fmla="*/ 765628 w 3692070"/>
              <a:gd name="connsiteY181" fmla="*/ 3857172 h 6471558"/>
              <a:gd name="connsiteX182" fmla="*/ 743856 w 3692070"/>
              <a:gd name="connsiteY182" fmla="*/ 3639458 h 6471558"/>
              <a:gd name="connsiteX183" fmla="*/ 754742 w 3692070"/>
              <a:gd name="connsiteY183" fmla="*/ 3530601 h 6471558"/>
              <a:gd name="connsiteX184" fmla="*/ 645885 w 3692070"/>
              <a:gd name="connsiteY184" fmla="*/ 3454401 h 6471558"/>
              <a:gd name="connsiteX185" fmla="*/ 711199 w 3692070"/>
              <a:gd name="connsiteY185" fmla="*/ 3214915 h 6471558"/>
              <a:gd name="connsiteX186" fmla="*/ 754742 w 3692070"/>
              <a:gd name="connsiteY186" fmla="*/ 2997201 h 6471558"/>
              <a:gd name="connsiteX187" fmla="*/ 907142 w 3692070"/>
              <a:gd name="connsiteY187" fmla="*/ 2735943 h 6471558"/>
              <a:gd name="connsiteX188" fmla="*/ 1070428 w 3692070"/>
              <a:gd name="connsiteY188" fmla="*/ 2431143 h 6471558"/>
              <a:gd name="connsiteX189" fmla="*/ 1135742 w 3692070"/>
              <a:gd name="connsiteY189" fmla="*/ 2267858 h 6471558"/>
              <a:gd name="connsiteX190" fmla="*/ 1168399 w 3692070"/>
              <a:gd name="connsiteY190" fmla="*/ 2104572 h 6471558"/>
              <a:gd name="connsiteX191" fmla="*/ 1124856 w 3692070"/>
              <a:gd name="connsiteY191" fmla="*/ 1995715 h 6471558"/>
              <a:gd name="connsiteX192" fmla="*/ 1070428 w 3692070"/>
              <a:gd name="connsiteY192" fmla="*/ 1854201 h 6471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3692070" h="6471558">
                <a:moveTo>
                  <a:pt x="1070428" y="1854201"/>
                </a:moveTo>
                <a:cubicBezTo>
                  <a:pt x="1037771" y="1843315"/>
                  <a:pt x="986971" y="1901373"/>
                  <a:pt x="928914" y="1930401"/>
                </a:cubicBezTo>
                <a:cubicBezTo>
                  <a:pt x="870857" y="1959430"/>
                  <a:pt x="765628" y="2022929"/>
                  <a:pt x="722085" y="2028372"/>
                </a:cubicBezTo>
                <a:cubicBezTo>
                  <a:pt x="678542" y="2033815"/>
                  <a:pt x="687613" y="1972130"/>
                  <a:pt x="667656" y="1963058"/>
                </a:cubicBezTo>
                <a:cubicBezTo>
                  <a:pt x="647699" y="1953987"/>
                  <a:pt x="631370" y="1964872"/>
                  <a:pt x="602342" y="1973943"/>
                </a:cubicBezTo>
                <a:cubicBezTo>
                  <a:pt x="573314" y="1983014"/>
                  <a:pt x="520699" y="2017486"/>
                  <a:pt x="493485" y="2017486"/>
                </a:cubicBezTo>
                <a:cubicBezTo>
                  <a:pt x="466271" y="2017486"/>
                  <a:pt x="459013" y="2008414"/>
                  <a:pt x="439056" y="1973943"/>
                </a:cubicBezTo>
                <a:cubicBezTo>
                  <a:pt x="419099" y="1939472"/>
                  <a:pt x="391885" y="1879601"/>
                  <a:pt x="373742" y="1810658"/>
                </a:cubicBezTo>
                <a:cubicBezTo>
                  <a:pt x="355599" y="1741715"/>
                  <a:pt x="342899" y="1640115"/>
                  <a:pt x="330199" y="1560286"/>
                </a:cubicBezTo>
                <a:cubicBezTo>
                  <a:pt x="317499" y="1480457"/>
                  <a:pt x="304799" y="1369786"/>
                  <a:pt x="297542" y="1331686"/>
                </a:cubicBezTo>
                <a:cubicBezTo>
                  <a:pt x="290285" y="1293586"/>
                  <a:pt x="292099" y="1360714"/>
                  <a:pt x="286656" y="1331686"/>
                </a:cubicBezTo>
                <a:cubicBezTo>
                  <a:pt x="281213" y="1302658"/>
                  <a:pt x="272142" y="1204686"/>
                  <a:pt x="264885" y="1157515"/>
                </a:cubicBezTo>
                <a:cubicBezTo>
                  <a:pt x="257628" y="1110344"/>
                  <a:pt x="244928" y="1072244"/>
                  <a:pt x="243114" y="1048658"/>
                </a:cubicBezTo>
                <a:cubicBezTo>
                  <a:pt x="241300" y="1025072"/>
                  <a:pt x="253999" y="1032330"/>
                  <a:pt x="253999" y="1016001"/>
                </a:cubicBezTo>
                <a:cubicBezTo>
                  <a:pt x="253999" y="999672"/>
                  <a:pt x="266700" y="979715"/>
                  <a:pt x="243114" y="950686"/>
                </a:cubicBezTo>
                <a:cubicBezTo>
                  <a:pt x="219528" y="921657"/>
                  <a:pt x="150585" y="887186"/>
                  <a:pt x="112485" y="841829"/>
                </a:cubicBezTo>
                <a:cubicBezTo>
                  <a:pt x="74385" y="796472"/>
                  <a:pt x="29028" y="731157"/>
                  <a:pt x="14514" y="678543"/>
                </a:cubicBezTo>
                <a:cubicBezTo>
                  <a:pt x="0" y="625929"/>
                  <a:pt x="19956" y="546100"/>
                  <a:pt x="25399" y="526143"/>
                </a:cubicBezTo>
                <a:cubicBezTo>
                  <a:pt x="30842" y="506186"/>
                  <a:pt x="36285" y="564244"/>
                  <a:pt x="47171" y="558801"/>
                </a:cubicBezTo>
                <a:cubicBezTo>
                  <a:pt x="58057" y="553358"/>
                  <a:pt x="90714" y="493486"/>
                  <a:pt x="90714" y="493486"/>
                </a:cubicBezTo>
                <a:cubicBezTo>
                  <a:pt x="105228" y="471715"/>
                  <a:pt x="121556" y="433615"/>
                  <a:pt x="134256" y="428172"/>
                </a:cubicBezTo>
                <a:cubicBezTo>
                  <a:pt x="146956" y="422729"/>
                  <a:pt x="168728" y="439058"/>
                  <a:pt x="166914" y="460829"/>
                </a:cubicBezTo>
                <a:cubicBezTo>
                  <a:pt x="165100" y="482600"/>
                  <a:pt x="127000" y="529772"/>
                  <a:pt x="123371" y="558801"/>
                </a:cubicBezTo>
                <a:cubicBezTo>
                  <a:pt x="119742" y="587830"/>
                  <a:pt x="139699" y="613230"/>
                  <a:pt x="145142" y="635001"/>
                </a:cubicBezTo>
                <a:cubicBezTo>
                  <a:pt x="150585" y="656772"/>
                  <a:pt x="152399" y="698501"/>
                  <a:pt x="156028" y="689429"/>
                </a:cubicBezTo>
                <a:cubicBezTo>
                  <a:pt x="159657" y="680358"/>
                  <a:pt x="154214" y="613229"/>
                  <a:pt x="166914" y="580572"/>
                </a:cubicBezTo>
                <a:cubicBezTo>
                  <a:pt x="179614" y="547915"/>
                  <a:pt x="212271" y="515257"/>
                  <a:pt x="232228" y="493486"/>
                </a:cubicBezTo>
                <a:cubicBezTo>
                  <a:pt x="252185" y="471715"/>
                  <a:pt x="277585" y="448129"/>
                  <a:pt x="286656" y="449943"/>
                </a:cubicBezTo>
                <a:cubicBezTo>
                  <a:pt x="295727" y="451757"/>
                  <a:pt x="292099" y="482601"/>
                  <a:pt x="286656" y="504372"/>
                </a:cubicBezTo>
                <a:cubicBezTo>
                  <a:pt x="281213" y="526144"/>
                  <a:pt x="252185" y="540658"/>
                  <a:pt x="253999" y="580572"/>
                </a:cubicBezTo>
                <a:cubicBezTo>
                  <a:pt x="255813" y="620486"/>
                  <a:pt x="277585" y="723901"/>
                  <a:pt x="297542" y="743858"/>
                </a:cubicBezTo>
                <a:cubicBezTo>
                  <a:pt x="317499" y="763815"/>
                  <a:pt x="368299" y="729344"/>
                  <a:pt x="373742" y="700315"/>
                </a:cubicBezTo>
                <a:cubicBezTo>
                  <a:pt x="379185" y="671286"/>
                  <a:pt x="337456" y="609600"/>
                  <a:pt x="330199" y="569686"/>
                </a:cubicBezTo>
                <a:cubicBezTo>
                  <a:pt x="322942" y="529772"/>
                  <a:pt x="317499" y="457200"/>
                  <a:pt x="330199" y="460829"/>
                </a:cubicBezTo>
                <a:cubicBezTo>
                  <a:pt x="342899" y="464458"/>
                  <a:pt x="384628" y="547915"/>
                  <a:pt x="406399" y="591458"/>
                </a:cubicBezTo>
                <a:cubicBezTo>
                  <a:pt x="428170" y="635001"/>
                  <a:pt x="453571" y="667658"/>
                  <a:pt x="460828" y="722086"/>
                </a:cubicBezTo>
                <a:cubicBezTo>
                  <a:pt x="468085" y="776514"/>
                  <a:pt x="449942" y="863600"/>
                  <a:pt x="449942" y="918029"/>
                </a:cubicBezTo>
                <a:cubicBezTo>
                  <a:pt x="449942" y="972458"/>
                  <a:pt x="453571" y="997858"/>
                  <a:pt x="460828" y="1048658"/>
                </a:cubicBezTo>
                <a:cubicBezTo>
                  <a:pt x="468085" y="1099458"/>
                  <a:pt x="482599" y="1161144"/>
                  <a:pt x="493485" y="1222829"/>
                </a:cubicBezTo>
                <a:cubicBezTo>
                  <a:pt x="504371" y="1284514"/>
                  <a:pt x="504371" y="1344386"/>
                  <a:pt x="526142" y="1418772"/>
                </a:cubicBezTo>
                <a:cubicBezTo>
                  <a:pt x="547914" y="1493158"/>
                  <a:pt x="602343" y="1631043"/>
                  <a:pt x="624114" y="1669143"/>
                </a:cubicBezTo>
                <a:cubicBezTo>
                  <a:pt x="645885" y="1707243"/>
                  <a:pt x="656771" y="1647372"/>
                  <a:pt x="656771" y="1647372"/>
                </a:cubicBezTo>
                <a:cubicBezTo>
                  <a:pt x="687614" y="1625601"/>
                  <a:pt x="774700" y="1560286"/>
                  <a:pt x="809171" y="1538515"/>
                </a:cubicBezTo>
                <a:cubicBezTo>
                  <a:pt x="843642" y="1516744"/>
                  <a:pt x="840013" y="1536700"/>
                  <a:pt x="863599" y="1516743"/>
                </a:cubicBezTo>
                <a:cubicBezTo>
                  <a:pt x="887185" y="1496786"/>
                  <a:pt x="927099" y="1442358"/>
                  <a:pt x="950685" y="1418772"/>
                </a:cubicBezTo>
                <a:cubicBezTo>
                  <a:pt x="974271" y="1395186"/>
                  <a:pt x="983342" y="1395186"/>
                  <a:pt x="1005114" y="1375229"/>
                </a:cubicBezTo>
                <a:cubicBezTo>
                  <a:pt x="1026886" y="1355272"/>
                  <a:pt x="1081314" y="1299029"/>
                  <a:pt x="1081314" y="1299029"/>
                </a:cubicBezTo>
                <a:cubicBezTo>
                  <a:pt x="1103085" y="1277258"/>
                  <a:pt x="1119414" y="1257301"/>
                  <a:pt x="1135742" y="1244601"/>
                </a:cubicBezTo>
                <a:cubicBezTo>
                  <a:pt x="1152071" y="1231901"/>
                  <a:pt x="1159328" y="1248229"/>
                  <a:pt x="1179285" y="1222829"/>
                </a:cubicBezTo>
                <a:cubicBezTo>
                  <a:pt x="1199242" y="1197429"/>
                  <a:pt x="1260928" y="1148444"/>
                  <a:pt x="1255485" y="1092201"/>
                </a:cubicBezTo>
                <a:cubicBezTo>
                  <a:pt x="1250042" y="1035958"/>
                  <a:pt x="1153885" y="934358"/>
                  <a:pt x="1146628" y="885372"/>
                </a:cubicBezTo>
                <a:cubicBezTo>
                  <a:pt x="1139371" y="836386"/>
                  <a:pt x="1201056" y="823686"/>
                  <a:pt x="1211942" y="798286"/>
                </a:cubicBezTo>
                <a:cubicBezTo>
                  <a:pt x="1222828" y="772886"/>
                  <a:pt x="1204685" y="751115"/>
                  <a:pt x="1211942" y="732972"/>
                </a:cubicBezTo>
                <a:cubicBezTo>
                  <a:pt x="1219199" y="714829"/>
                  <a:pt x="1255485" y="732972"/>
                  <a:pt x="1255485" y="689429"/>
                </a:cubicBezTo>
                <a:cubicBezTo>
                  <a:pt x="1255485" y="645886"/>
                  <a:pt x="1204685" y="529772"/>
                  <a:pt x="1211942" y="471715"/>
                </a:cubicBezTo>
                <a:cubicBezTo>
                  <a:pt x="1219199" y="413658"/>
                  <a:pt x="1277257" y="386443"/>
                  <a:pt x="1299028" y="341086"/>
                </a:cubicBezTo>
                <a:cubicBezTo>
                  <a:pt x="1320799" y="295729"/>
                  <a:pt x="1306285" y="250372"/>
                  <a:pt x="1342571" y="199572"/>
                </a:cubicBezTo>
                <a:cubicBezTo>
                  <a:pt x="1378857" y="148772"/>
                  <a:pt x="1458685" y="68943"/>
                  <a:pt x="1516742" y="36286"/>
                </a:cubicBezTo>
                <a:cubicBezTo>
                  <a:pt x="1574799" y="3629"/>
                  <a:pt x="1649185" y="7258"/>
                  <a:pt x="1690914" y="3629"/>
                </a:cubicBezTo>
                <a:cubicBezTo>
                  <a:pt x="1732643" y="0"/>
                  <a:pt x="1767114" y="14515"/>
                  <a:pt x="1767114" y="14515"/>
                </a:cubicBezTo>
                <a:cubicBezTo>
                  <a:pt x="1792514" y="18144"/>
                  <a:pt x="1808843" y="10887"/>
                  <a:pt x="1843314" y="25401"/>
                </a:cubicBezTo>
                <a:cubicBezTo>
                  <a:pt x="1877785" y="39915"/>
                  <a:pt x="1937656" y="65315"/>
                  <a:pt x="1973942" y="101601"/>
                </a:cubicBezTo>
                <a:cubicBezTo>
                  <a:pt x="2010228" y="137887"/>
                  <a:pt x="2046514" y="212272"/>
                  <a:pt x="2061028" y="243115"/>
                </a:cubicBezTo>
                <a:cubicBezTo>
                  <a:pt x="2075542" y="273958"/>
                  <a:pt x="2051957" y="261258"/>
                  <a:pt x="2061028" y="286658"/>
                </a:cubicBezTo>
                <a:cubicBezTo>
                  <a:pt x="2070099" y="312058"/>
                  <a:pt x="2104570" y="359229"/>
                  <a:pt x="2115456" y="395515"/>
                </a:cubicBezTo>
                <a:cubicBezTo>
                  <a:pt x="2126342" y="431801"/>
                  <a:pt x="2115456" y="468087"/>
                  <a:pt x="2126342" y="504372"/>
                </a:cubicBezTo>
                <a:cubicBezTo>
                  <a:pt x="2137228" y="540657"/>
                  <a:pt x="2177142" y="573315"/>
                  <a:pt x="2180771" y="613229"/>
                </a:cubicBezTo>
                <a:cubicBezTo>
                  <a:pt x="2184400" y="653143"/>
                  <a:pt x="2149928" y="700315"/>
                  <a:pt x="2148114" y="743858"/>
                </a:cubicBezTo>
                <a:cubicBezTo>
                  <a:pt x="2146300" y="787401"/>
                  <a:pt x="2178956" y="818243"/>
                  <a:pt x="2169885" y="874486"/>
                </a:cubicBezTo>
                <a:cubicBezTo>
                  <a:pt x="2160814" y="930729"/>
                  <a:pt x="2100942" y="1072244"/>
                  <a:pt x="2093685" y="1081315"/>
                </a:cubicBezTo>
                <a:cubicBezTo>
                  <a:pt x="2086428" y="1090386"/>
                  <a:pt x="2122714" y="972458"/>
                  <a:pt x="2126342" y="928915"/>
                </a:cubicBezTo>
                <a:cubicBezTo>
                  <a:pt x="2129970" y="885372"/>
                  <a:pt x="2126342" y="832758"/>
                  <a:pt x="2115456" y="820058"/>
                </a:cubicBezTo>
                <a:cubicBezTo>
                  <a:pt x="2104570" y="807358"/>
                  <a:pt x="2064656" y="792844"/>
                  <a:pt x="2061028" y="852715"/>
                </a:cubicBezTo>
                <a:cubicBezTo>
                  <a:pt x="2057400" y="912586"/>
                  <a:pt x="2066471" y="1126672"/>
                  <a:pt x="2093685" y="1179286"/>
                </a:cubicBezTo>
                <a:cubicBezTo>
                  <a:pt x="2120899" y="1231900"/>
                  <a:pt x="2198914" y="1166587"/>
                  <a:pt x="2224314" y="1168401"/>
                </a:cubicBezTo>
                <a:cubicBezTo>
                  <a:pt x="2249714" y="1170215"/>
                  <a:pt x="2220685" y="1188358"/>
                  <a:pt x="2246085" y="1190172"/>
                </a:cubicBezTo>
                <a:cubicBezTo>
                  <a:pt x="2271485" y="1191986"/>
                  <a:pt x="2349500" y="1172029"/>
                  <a:pt x="2376714" y="1179286"/>
                </a:cubicBezTo>
                <a:cubicBezTo>
                  <a:pt x="2403928" y="1186543"/>
                  <a:pt x="2385785" y="1222829"/>
                  <a:pt x="2409371" y="1233715"/>
                </a:cubicBezTo>
                <a:cubicBezTo>
                  <a:pt x="2432957" y="1244601"/>
                  <a:pt x="2492828" y="1226458"/>
                  <a:pt x="2518228" y="1244601"/>
                </a:cubicBezTo>
                <a:cubicBezTo>
                  <a:pt x="2543628" y="1262744"/>
                  <a:pt x="2552700" y="1288144"/>
                  <a:pt x="2561771" y="1342572"/>
                </a:cubicBezTo>
                <a:cubicBezTo>
                  <a:pt x="2570842" y="1397000"/>
                  <a:pt x="2563585" y="1516744"/>
                  <a:pt x="2572656" y="1571172"/>
                </a:cubicBezTo>
                <a:cubicBezTo>
                  <a:pt x="2581727" y="1625600"/>
                  <a:pt x="2614385" y="1632857"/>
                  <a:pt x="2616199" y="1669143"/>
                </a:cubicBezTo>
                <a:cubicBezTo>
                  <a:pt x="2618013" y="1705429"/>
                  <a:pt x="2578099" y="1756229"/>
                  <a:pt x="2583542" y="1788886"/>
                </a:cubicBezTo>
                <a:cubicBezTo>
                  <a:pt x="2588985" y="1821543"/>
                  <a:pt x="2634342" y="1834243"/>
                  <a:pt x="2648856" y="1865086"/>
                </a:cubicBezTo>
                <a:cubicBezTo>
                  <a:pt x="2663370" y="1895929"/>
                  <a:pt x="2663371" y="1952172"/>
                  <a:pt x="2670628" y="1973943"/>
                </a:cubicBezTo>
                <a:cubicBezTo>
                  <a:pt x="2677885" y="1995714"/>
                  <a:pt x="2683328" y="1975758"/>
                  <a:pt x="2692399" y="1995715"/>
                </a:cubicBezTo>
                <a:cubicBezTo>
                  <a:pt x="2701470" y="2015672"/>
                  <a:pt x="2696027" y="2090058"/>
                  <a:pt x="2725056" y="2093686"/>
                </a:cubicBezTo>
                <a:cubicBezTo>
                  <a:pt x="2754085" y="2097315"/>
                  <a:pt x="2817585" y="2042886"/>
                  <a:pt x="2866571" y="2017486"/>
                </a:cubicBezTo>
                <a:cubicBezTo>
                  <a:pt x="2915557" y="1992086"/>
                  <a:pt x="2960914" y="1983014"/>
                  <a:pt x="3018971" y="1941286"/>
                </a:cubicBezTo>
                <a:cubicBezTo>
                  <a:pt x="3077028" y="1899558"/>
                  <a:pt x="3175000" y="1807029"/>
                  <a:pt x="3214914" y="1767115"/>
                </a:cubicBezTo>
                <a:cubicBezTo>
                  <a:pt x="3254828" y="1727201"/>
                  <a:pt x="3247570" y="1730830"/>
                  <a:pt x="3258456" y="1701801"/>
                </a:cubicBezTo>
                <a:cubicBezTo>
                  <a:pt x="3269342" y="1672772"/>
                  <a:pt x="3272971" y="1625600"/>
                  <a:pt x="3280228" y="1592943"/>
                </a:cubicBezTo>
                <a:cubicBezTo>
                  <a:pt x="3287485" y="1560286"/>
                  <a:pt x="3296556" y="1543958"/>
                  <a:pt x="3301999" y="1505858"/>
                </a:cubicBezTo>
                <a:cubicBezTo>
                  <a:pt x="3307442" y="1467758"/>
                  <a:pt x="3311071" y="1404257"/>
                  <a:pt x="3312885" y="1364343"/>
                </a:cubicBezTo>
                <a:cubicBezTo>
                  <a:pt x="3314699" y="1324429"/>
                  <a:pt x="3301999" y="1257301"/>
                  <a:pt x="3312885" y="1266372"/>
                </a:cubicBezTo>
                <a:cubicBezTo>
                  <a:pt x="3323771" y="1275444"/>
                  <a:pt x="3365499" y="1380672"/>
                  <a:pt x="3378199" y="1418772"/>
                </a:cubicBezTo>
                <a:cubicBezTo>
                  <a:pt x="3390899" y="1456872"/>
                  <a:pt x="3369128" y="1484086"/>
                  <a:pt x="3389085" y="1494972"/>
                </a:cubicBezTo>
                <a:cubicBezTo>
                  <a:pt x="3409042" y="1505858"/>
                  <a:pt x="3479799" y="1498600"/>
                  <a:pt x="3497942" y="1484086"/>
                </a:cubicBezTo>
                <a:cubicBezTo>
                  <a:pt x="3516085" y="1469572"/>
                  <a:pt x="3516085" y="1431472"/>
                  <a:pt x="3497942" y="1407886"/>
                </a:cubicBezTo>
                <a:cubicBezTo>
                  <a:pt x="3479799" y="1384300"/>
                  <a:pt x="3414485" y="1364343"/>
                  <a:pt x="3389085" y="1342572"/>
                </a:cubicBezTo>
                <a:cubicBezTo>
                  <a:pt x="3363685" y="1320801"/>
                  <a:pt x="3327399" y="1275444"/>
                  <a:pt x="3345542" y="1277258"/>
                </a:cubicBezTo>
                <a:cubicBezTo>
                  <a:pt x="3363685" y="1279072"/>
                  <a:pt x="3479799" y="1362529"/>
                  <a:pt x="3497942" y="1353458"/>
                </a:cubicBezTo>
                <a:cubicBezTo>
                  <a:pt x="3516085" y="1344387"/>
                  <a:pt x="3458027" y="1248229"/>
                  <a:pt x="3454399" y="1222829"/>
                </a:cubicBezTo>
                <a:cubicBezTo>
                  <a:pt x="3450771" y="1197429"/>
                  <a:pt x="3458028" y="1188358"/>
                  <a:pt x="3476171" y="1201058"/>
                </a:cubicBezTo>
                <a:cubicBezTo>
                  <a:pt x="3494314" y="1213758"/>
                  <a:pt x="3541485" y="1262743"/>
                  <a:pt x="3563256" y="1299029"/>
                </a:cubicBezTo>
                <a:cubicBezTo>
                  <a:pt x="3585027" y="1335315"/>
                  <a:pt x="3599542" y="1378858"/>
                  <a:pt x="3606799" y="1418772"/>
                </a:cubicBezTo>
                <a:cubicBezTo>
                  <a:pt x="3614056" y="1458686"/>
                  <a:pt x="3603170" y="1524001"/>
                  <a:pt x="3606799" y="1538515"/>
                </a:cubicBezTo>
                <a:cubicBezTo>
                  <a:pt x="3610428" y="1553029"/>
                  <a:pt x="3615871" y="1525815"/>
                  <a:pt x="3628571" y="1505858"/>
                </a:cubicBezTo>
                <a:cubicBezTo>
                  <a:pt x="3641271" y="1485901"/>
                  <a:pt x="3673928" y="1429658"/>
                  <a:pt x="3682999" y="1418772"/>
                </a:cubicBezTo>
                <a:cubicBezTo>
                  <a:pt x="3692070" y="1407886"/>
                  <a:pt x="3690256" y="1413329"/>
                  <a:pt x="3682999" y="1440543"/>
                </a:cubicBezTo>
                <a:cubicBezTo>
                  <a:pt x="3675742" y="1467757"/>
                  <a:pt x="3673927" y="1538515"/>
                  <a:pt x="3639456" y="1582058"/>
                </a:cubicBezTo>
                <a:cubicBezTo>
                  <a:pt x="3604985" y="1625601"/>
                  <a:pt x="3557814" y="1618344"/>
                  <a:pt x="3476171" y="1701801"/>
                </a:cubicBezTo>
                <a:cubicBezTo>
                  <a:pt x="3394528" y="1785258"/>
                  <a:pt x="3238499" y="1988458"/>
                  <a:pt x="3149599" y="2082801"/>
                </a:cubicBezTo>
                <a:cubicBezTo>
                  <a:pt x="3060699" y="2177144"/>
                  <a:pt x="3000828" y="2217058"/>
                  <a:pt x="2942771" y="2267858"/>
                </a:cubicBezTo>
                <a:cubicBezTo>
                  <a:pt x="2884714" y="2318658"/>
                  <a:pt x="2839356" y="2354944"/>
                  <a:pt x="2801256" y="2387601"/>
                </a:cubicBezTo>
                <a:cubicBezTo>
                  <a:pt x="2763156" y="2420258"/>
                  <a:pt x="2737756" y="2449287"/>
                  <a:pt x="2714171" y="2463801"/>
                </a:cubicBezTo>
                <a:cubicBezTo>
                  <a:pt x="2690586" y="2478315"/>
                  <a:pt x="2681513" y="2478315"/>
                  <a:pt x="2659742" y="2474686"/>
                </a:cubicBezTo>
                <a:cubicBezTo>
                  <a:pt x="2637971" y="2471057"/>
                  <a:pt x="2601685" y="2458357"/>
                  <a:pt x="2583542" y="2442029"/>
                </a:cubicBezTo>
                <a:cubicBezTo>
                  <a:pt x="2565399" y="2425701"/>
                  <a:pt x="2561771" y="2367644"/>
                  <a:pt x="2550885" y="2376715"/>
                </a:cubicBezTo>
                <a:cubicBezTo>
                  <a:pt x="2539999" y="2385787"/>
                  <a:pt x="2510971" y="2405744"/>
                  <a:pt x="2518228" y="2496458"/>
                </a:cubicBezTo>
                <a:cubicBezTo>
                  <a:pt x="2525485" y="2587172"/>
                  <a:pt x="2563585" y="2743201"/>
                  <a:pt x="2594428" y="2921001"/>
                </a:cubicBezTo>
                <a:cubicBezTo>
                  <a:pt x="2625271" y="3098801"/>
                  <a:pt x="2679699" y="3399972"/>
                  <a:pt x="2703285" y="3563258"/>
                </a:cubicBezTo>
                <a:cubicBezTo>
                  <a:pt x="2726871" y="3726544"/>
                  <a:pt x="2721428" y="3826329"/>
                  <a:pt x="2735942" y="3900715"/>
                </a:cubicBezTo>
                <a:cubicBezTo>
                  <a:pt x="2750456" y="3975101"/>
                  <a:pt x="2777671" y="3969658"/>
                  <a:pt x="2790371" y="4009572"/>
                </a:cubicBezTo>
                <a:cubicBezTo>
                  <a:pt x="2803071" y="4049486"/>
                  <a:pt x="2799442" y="4109358"/>
                  <a:pt x="2812142" y="4140201"/>
                </a:cubicBezTo>
                <a:cubicBezTo>
                  <a:pt x="2824842" y="4171044"/>
                  <a:pt x="2852057" y="4151086"/>
                  <a:pt x="2866571" y="4194629"/>
                </a:cubicBezTo>
                <a:cubicBezTo>
                  <a:pt x="2881085" y="4238172"/>
                  <a:pt x="2881085" y="4343401"/>
                  <a:pt x="2899228" y="4401458"/>
                </a:cubicBezTo>
                <a:cubicBezTo>
                  <a:pt x="2917371" y="4459515"/>
                  <a:pt x="2966357" y="4506686"/>
                  <a:pt x="2975428" y="4542972"/>
                </a:cubicBezTo>
                <a:cubicBezTo>
                  <a:pt x="2984499" y="4579258"/>
                  <a:pt x="2946399" y="4550229"/>
                  <a:pt x="2953656" y="4619172"/>
                </a:cubicBezTo>
                <a:cubicBezTo>
                  <a:pt x="2960913" y="4688115"/>
                  <a:pt x="3011714" y="4885872"/>
                  <a:pt x="3018971" y="4956629"/>
                </a:cubicBezTo>
                <a:cubicBezTo>
                  <a:pt x="3026228" y="5027386"/>
                  <a:pt x="2989942" y="4989286"/>
                  <a:pt x="2997199" y="5043715"/>
                </a:cubicBezTo>
                <a:cubicBezTo>
                  <a:pt x="3004456" y="5098144"/>
                  <a:pt x="3048000" y="5190673"/>
                  <a:pt x="3062514" y="5283201"/>
                </a:cubicBezTo>
                <a:cubicBezTo>
                  <a:pt x="3077028" y="5375729"/>
                  <a:pt x="3075214" y="5500915"/>
                  <a:pt x="3084285" y="5598886"/>
                </a:cubicBezTo>
                <a:cubicBezTo>
                  <a:pt x="3093356" y="5696857"/>
                  <a:pt x="3115128" y="5802086"/>
                  <a:pt x="3116942" y="5871029"/>
                </a:cubicBezTo>
                <a:cubicBezTo>
                  <a:pt x="3118756" y="5939972"/>
                  <a:pt x="3126014" y="5981700"/>
                  <a:pt x="3095171" y="6012543"/>
                </a:cubicBezTo>
                <a:cubicBezTo>
                  <a:pt x="3064328" y="6043386"/>
                  <a:pt x="2982685" y="6041572"/>
                  <a:pt x="2931885" y="6056086"/>
                </a:cubicBezTo>
                <a:cubicBezTo>
                  <a:pt x="2881085" y="6070600"/>
                  <a:pt x="2803071" y="6083300"/>
                  <a:pt x="2790371" y="6099629"/>
                </a:cubicBezTo>
                <a:cubicBezTo>
                  <a:pt x="2777671" y="6115958"/>
                  <a:pt x="2824842" y="6117772"/>
                  <a:pt x="2855685" y="6154058"/>
                </a:cubicBezTo>
                <a:cubicBezTo>
                  <a:pt x="2886528" y="6190344"/>
                  <a:pt x="2944585" y="6291943"/>
                  <a:pt x="2975428" y="6317343"/>
                </a:cubicBezTo>
                <a:cubicBezTo>
                  <a:pt x="3006271" y="6342743"/>
                  <a:pt x="3013528" y="6297387"/>
                  <a:pt x="3040742" y="6306458"/>
                </a:cubicBezTo>
                <a:cubicBezTo>
                  <a:pt x="3067956" y="6315529"/>
                  <a:pt x="3136900" y="6348186"/>
                  <a:pt x="3138714" y="6371772"/>
                </a:cubicBezTo>
                <a:cubicBezTo>
                  <a:pt x="3140528" y="6395358"/>
                  <a:pt x="3106057" y="6435272"/>
                  <a:pt x="3051628" y="6447972"/>
                </a:cubicBezTo>
                <a:cubicBezTo>
                  <a:pt x="2997199" y="6460672"/>
                  <a:pt x="2893785" y="6464300"/>
                  <a:pt x="2812142" y="6447972"/>
                </a:cubicBezTo>
                <a:cubicBezTo>
                  <a:pt x="2730499" y="6431644"/>
                  <a:pt x="2561771" y="6350001"/>
                  <a:pt x="2561771" y="6350001"/>
                </a:cubicBezTo>
                <a:cubicBezTo>
                  <a:pt x="2496457" y="6324601"/>
                  <a:pt x="2449285" y="6291944"/>
                  <a:pt x="2420256" y="6295572"/>
                </a:cubicBezTo>
                <a:cubicBezTo>
                  <a:pt x="2391227" y="6299201"/>
                  <a:pt x="2396670" y="6350001"/>
                  <a:pt x="2387599" y="6371772"/>
                </a:cubicBezTo>
                <a:cubicBezTo>
                  <a:pt x="2378528" y="6393543"/>
                  <a:pt x="2383971" y="6418944"/>
                  <a:pt x="2365828" y="6426201"/>
                </a:cubicBezTo>
                <a:cubicBezTo>
                  <a:pt x="2347685" y="6433458"/>
                  <a:pt x="2293256" y="6431644"/>
                  <a:pt x="2278742" y="6415315"/>
                </a:cubicBezTo>
                <a:cubicBezTo>
                  <a:pt x="2264228" y="6398986"/>
                  <a:pt x="2285999" y="6359072"/>
                  <a:pt x="2278742" y="6328229"/>
                </a:cubicBezTo>
                <a:cubicBezTo>
                  <a:pt x="2271485" y="6297386"/>
                  <a:pt x="2246085" y="6257472"/>
                  <a:pt x="2235199" y="6230258"/>
                </a:cubicBezTo>
                <a:cubicBezTo>
                  <a:pt x="2224313" y="6203044"/>
                  <a:pt x="2207985" y="6181272"/>
                  <a:pt x="2213428" y="6164943"/>
                </a:cubicBezTo>
                <a:cubicBezTo>
                  <a:pt x="2218871" y="6148614"/>
                  <a:pt x="2282370" y="6148614"/>
                  <a:pt x="2267856" y="6132286"/>
                </a:cubicBezTo>
                <a:cubicBezTo>
                  <a:pt x="2253342" y="6115958"/>
                  <a:pt x="2191656" y="6083300"/>
                  <a:pt x="2126342" y="6066972"/>
                </a:cubicBezTo>
                <a:cubicBezTo>
                  <a:pt x="2061028" y="6050644"/>
                  <a:pt x="1932214" y="6036129"/>
                  <a:pt x="1875971" y="6034315"/>
                </a:cubicBezTo>
                <a:cubicBezTo>
                  <a:pt x="1819728" y="6032501"/>
                  <a:pt x="1805214" y="6032500"/>
                  <a:pt x="1788885" y="6056086"/>
                </a:cubicBezTo>
                <a:cubicBezTo>
                  <a:pt x="1772556" y="6079672"/>
                  <a:pt x="1781627" y="6139543"/>
                  <a:pt x="1777999" y="6175829"/>
                </a:cubicBezTo>
                <a:cubicBezTo>
                  <a:pt x="1774371" y="6212115"/>
                  <a:pt x="1765300" y="6239330"/>
                  <a:pt x="1767114" y="6273801"/>
                </a:cubicBezTo>
                <a:cubicBezTo>
                  <a:pt x="1768928" y="6308272"/>
                  <a:pt x="1797956" y="6351815"/>
                  <a:pt x="1788885" y="6382658"/>
                </a:cubicBezTo>
                <a:cubicBezTo>
                  <a:pt x="1779814" y="6413501"/>
                  <a:pt x="1758042" y="6446158"/>
                  <a:pt x="1712685" y="6458858"/>
                </a:cubicBezTo>
                <a:cubicBezTo>
                  <a:pt x="1667328" y="6471558"/>
                  <a:pt x="1556656" y="6469744"/>
                  <a:pt x="1516742" y="6458858"/>
                </a:cubicBezTo>
                <a:cubicBezTo>
                  <a:pt x="1476828" y="6447972"/>
                  <a:pt x="1480456" y="6426200"/>
                  <a:pt x="1473199" y="6393543"/>
                </a:cubicBezTo>
                <a:cubicBezTo>
                  <a:pt x="1465942" y="6360886"/>
                  <a:pt x="1465942" y="6301015"/>
                  <a:pt x="1473199" y="6262915"/>
                </a:cubicBezTo>
                <a:cubicBezTo>
                  <a:pt x="1480456" y="6224815"/>
                  <a:pt x="1507671" y="6195786"/>
                  <a:pt x="1516742" y="6164943"/>
                </a:cubicBezTo>
                <a:cubicBezTo>
                  <a:pt x="1525813" y="6134100"/>
                  <a:pt x="1547585" y="6092372"/>
                  <a:pt x="1527628" y="6077858"/>
                </a:cubicBezTo>
                <a:cubicBezTo>
                  <a:pt x="1507671" y="6063344"/>
                  <a:pt x="1458685" y="6068787"/>
                  <a:pt x="1396999" y="6077858"/>
                </a:cubicBezTo>
                <a:cubicBezTo>
                  <a:pt x="1335313" y="6086929"/>
                  <a:pt x="1246414" y="6126843"/>
                  <a:pt x="1157514" y="6132286"/>
                </a:cubicBezTo>
                <a:cubicBezTo>
                  <a:pt x="1068614" y="6137729"/>
                  <a:pt x="910771" y="6135915"/>
                  <a:pt x="863599" y="6110515"/>
                </a:cubicBezTo>
                <a:cubicBezTo>
                  <a:pt x="816427" y="6085115"/>
                  <a:pt x="867228" y="6027058"/>
                  <a:pt x="874485" y="5979886"/>
                </a:cubicBezTo>
                <a:cubicBezTo>
                  <a:pt x="881742" y="5932715"/>
                  <a:pt x="907142" y="5861957"/>
                  <a:pt x="907142" y="5827486"/>
                </a:cubicBezTo>
                <a:cubicBezTo>
                  <a:pt x="907142" y="5793015"/>
                  <a:pt x="876299" y="5805715"/>
                  <a:pt x="874485" y="5773058"/>
                </a:cubicBezTo>
                <a:cubicBezTo>
                  <a:pt x="872671" y="5740401"/>
                  <a:pt x="881742" y="5713186"/>
                  <a:pt x="896256" y="5631543"/>
                </a:cubicBezTo>
                <a:cubicBezTo>
                  <a:pt x="910770" y="5549900"/>
                  <a:pt x="943428" y="5357587"/>
                  <a:pt x="961571" y="5283201"/>
                </a:cubicBezTo>
                <a:cubicBezTo>
                  <a:pt x="979714" y="5208815"/>
                  <a:pt x="1001486" y="5219700"/>
                  <a:pt x="1005114" y="5185229"/>
                </a:cubicBezTo>
                <a:cubicBezTo>
                  <a:pt x="1008742" y="5150758"/>
                  <a:pt x="979714" y="5163458"/>
                  <a:pt x="983342" y="5076372"/>
                </a:cubicBezTo>
                <a:cubicBezTo>
                  <a:pt x="986970" y="4989286"/>
                  <a:pt x="1021442" y="4764315"/>
                  <a:pt x="1026885" y="4662715"/>
                </a:cubicBezTo>
                <a:cubicBezTo>
                  <a:pt x="1032328" y="4561115"/>
                  <a:pt x="1010556" y="4519386"/>
                  <a:pt x="1015999" y="4466772"/>
                </a:cubicBezTo>
                <a:cubicBezTo>
                  <a:pt x="1021442" y="4414158"/>
                  <a:pt x="1055913" y="4370615"/>
                  <a:pt x="1059542" y="4347029"/>
                </a:cubicBezTo>
                <a:cubicBezTo>
                  <a:pt x="1063171" y="4323443"/>
                  <a:pt x="1057728" y="4343401"/>
                  <a:pt x="1037771" y="4325258"/>
                </a:cubicBezTo>
                <a:cubicBezTo>
                  <a:pt x="1017814" y="4307115"/>
                  <a:pt x="954313" y="4276272"/>
                  <a:pt x="939799" y="4238172"/>
                </a:cubicBezTo>
                <a:cubicBezTo>
                  <a:pt x="925285" y="4200072"/>
                  <a:pt x="959756" y="4132944"/>
                  <a:pt x="950685" y="4096658"/>
                </a:cubicBezTo>
                <a:cubicBezTo>
                  <a:pt x="941614" y="4060372"/>
                  <a:pt x="916214" y="4060372"/>
                  <a:pt x="885371" y="4020458"/>
                </a:cubicBezTo>
                <a:cubicBezTo>
                  <a:pt x="854528" y="3980544"/>
                  <a:pt x="789214" y="3920672"/>
                  <a:pt x="765628" y="3857172"/>
                </a:cubicBezTo>
                <a:cubicBezTo>
                  <a:pt x="742042" y="3793672"/>
                  <a:pt x="745670" y="3693886"/>
                  <a:pt x="743856" y="3639458"/>
                </a:cubicBezTo>
                <a:cubicBezTo>
                  <a:pt x="742042" y="3585030"/>
                  <a:pt x="771071" y="3561444"/>
                  <a:pt x="754742" y="3530601"/>
                </a:cubicBezTo>
                <a:cubicBezTo>
                  <a:pt x="738414" y="3499758"/>
                  <a:pt x="653142" y="3507015"/>
                  <a:pt x="645885" y="3454401"/>
                </a:cubicBezTo>
                <a:cubicBezTo>
                  <a:pt x="638628" y="3401787"/>
                  <a:pt x="693056" y="3291115"/>
                  <a:pt x="711199" y="3214915"/>
                </a:cubicBezTo>
                <a:cubicBezTo>
                  <a:pt x="729342" y="3138715"/>
                  <a:pt x="722085" y="3077030"/>
                  <a:pt x="754742" y="2997201"/>
                </a:cubicBezTo>
                <a:cubicBezTo>
                  <a:pt x="787399" y="2917372"/>
                  <a:pt x="854528" y="2830286"/>
                  <a:pt x="907142" y="2735943"/>
                </a:cubicBezTo>
                <a:cubicBezTo>
                  <a:pt x="959756" y="2641600"/>
                  <a:pt x="1032328" y="2509157"/>
                  <a:pt x="1070428" y="2431143"/>
                </a:cubicBezTo>
                <a:cubicBezTo>
                  <a:pt x="1108528" y="2353129"/>
                  <a:pt x="1119413" y="2322287"/>
                  <a:pt x="1135742" y="2267858"/>
                </a:cubicBezTo>
                <a:cubicBezTo>
                  <a:pt x="1152071" y="2213429"/>
                  <a:pt x="1170213" y="2149929"/>
                  <a:pt x="1168399" y="2104572"/>
                </a:cubicBezTo>
                <a:cubicBezTo>
                  <a:pt x="1166585" y="2059215"/>
                  <a:pt x="1139370" y="2035629"/>
                  <a:pt x="1124856" y="1995715"/>
                </a:cubicBezTo>
                <a:cubicBezTo>
                  <a:pt x="1110342" y="1955801"/>
                  <a:pt x="1103085" y="1865087"/>
                  <a:pt x="1070428" y="1854201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1" name="Image 50" descr="a676312d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786182" y="3786190"/>
            <a:ext cx="1071570" cy="1194034"/>
          </a:xfrm>
          <a:prstGeom prst="rect">
            <a:avLst/>
          </a:prstGeom>
        </p:spPr>
      </p:pic>
      <p:sp>
        <p:nvSpPr>
          <p:cNvPr id="52" name="Forme libre 51"/>
          <p:cNvSpPr/>
          <p:nvPr/>
        </p:nvSpPr>
        <p:spPr>
          <a:xfrm>
            <a:off x="2143108" y="2786058"/>
            <a:ext cx="2214578" cy="3429024"/>
          </a:xfrm>
          <a:custGeom>
            <a:avLst/>
            <a:gdLst>
              <a:gd name="connsiteX0" fmla="*/ 1540328 w 4423228"/>
              <a:gd name="connsiteY0" fmla="*/ 2427515 h 6818086"/>
              <a:gd name="connsiteX1" fmla="*/ 1387928 w 4423228"/>
              <a:gd name="connsiteY1" fmla="*/ 2612572 h 6818086"/>
              <a:gd name="connsiteX2" fmla="*/ 1322614 w 4423228"/>
              <a:gd name="connsiteY2" fmla="*/ 2634343 h 6818086"/>
              <a:gd name="connsiteX3" fmla="*/ 1148443 w 4423228"/>
              <a:gd name="connsiteY3" fmla="*/ 2547257 h 6818086"/>
              <a:gd name="connsiteX4" fmla="*/ 832757 w 4423228"/>
              <a:gd name="connsiteY4" fmla="*/ 2405743 h 6818086"/>
              <a:gd name="connsiteX5" fmla="*/ 647700 w 4423228"/>
              <a:gd name="connsiteY5" fmla="*/ 2286000 h 6818086"/>
              <a:gd name="connsiteX6" fmla="*/ 604157 w 4423228"/>
              <a:gd name="connsiteY6" fmla="*/ 2329543 h 6818086"/>
              <a:gd name="connsiteX7" fmla="*/ 560614 w 4423228"/>
              <a:gd name="connsiteY7" fmla="*/ 2373086 h 6818086"/>
              <a:gd name="connsiteX8" fmla="*/ 517071 w 4423228"/>
              <a:gd name="connsiteY8" fmla="*/ 2329543 h 6818086"/>
              <a:gd name="connsiteX9" fmla="*/ 560614 w 4423228"/>
              <a:gd name="connsiteY9" fmla="*/ 2253343 h 6818086"/>
              <a:gd name="connsiteX10" fmla="*/ 495300 w 4423228"/>
              <a:gd name="connsiteY10" fmla="*/ 2220686 h 6818086"/>
              <a:gd name="connsiteX11" fmla="*/ 429986 w 4423228"/>
              <a:gd name="connsiteY11" fmla="*/ 2307772 h 6818086"/>
              <a:gd name="connsiteX12" fmla="*/ 375557 w 4423228"/>
              <a:gd name="connsiteY12" fmla="*/ 2307772 h 6818086"/>
              <a:gd name="connsiteX13" fmla="*/ 375557 w 4423228"/>
              <a:gd name="connsiteY13" fmla="*/ 2198915 h 6818086"/>
              <a:gd name="connsiteX14" fmla="*/ 244928 w 4423228"/>
              <a:gd name="connsiteY14" fmla="*/ 2264229 h 6818086"/>
              <a:gd name="connsiteX15" fmla="*/ 114300 w 4423228"/>
              <a:gd name="connsiteY15" fmla="*/ 2253343 h 6818086"/>
              <a:gd name="connsiteX16" fmla="*/ 92528 w 4423228"/>
              <a:gd name="connsiteY16" fmla="*/ 2209800 h 6818086"/>
              <a:gd name="connsiteX17" fmla="*/ 27214 w 4423228"/>
              <a:gd name="connsiteY17" fmla="*/ 2209800 h 6818086"/>
              <a:gd name="connsiteX18" fmla="*/ 48986 w 4423228"/>
              <a:gd name="connsiteY18" fmla="*/ 2144486 h 6818086"/>
              <a:gd name="connsiteX19" fmla="*/ 16328 w 4423228"/>
              <a:gd name="connsiteY19" fmla="*/ 2090057 h 6818086"/>
              <a:gd name="connsiteX20" fmla="*/ 27214 w 4423228"/>
              <a:gd name="connsiteY20" fmla="*/ 2024743 h 6818086"/>
              <a:gd name="connsiteX21" fmla="*/ 179614 w 4423228"/>
              <a:gd name="connsiteY21" fmla="*/ 1992086 h 6818086"/>
              <a:gd name="connsiteX22" fmla="*/ 234043 w 4423228"/>
              <a:gd name="connsiteY22" fmla="*/ 2013857 h 6818086"/>
              <a:gd name="connsiteX23" fmla="*/ 408214 w 4423228"/>
              <a:gd name="connsiteY23" fmla="*/ 2002972 h 6818086"/>
              <a:gd name="connsiteX24" fmla="*/ 462643 w 4423228"/>
              <a:gd name="connsiteY24" fmla="*/ 2013857 h 6818086"/>
              <a:gd name="connsiteX25" fmla="*/ 495300 w 4423228"/>
              <a:gd name="connsiteY25" fmla="*/ 1970315 h 6818086"/>
              <a:gd name="connsiteX26" fmla="*/ 549728 w 4423228"/>
              <a:gd name="connsiteY26" fmla="*/ 2035629 h 6818086"/>
              <a:gd name="connsiteX27" fmla="*/ 604157 w 4423228"/>
              <a:gd name="connsiteY27" fmla="*/ 2035629 h 6818086"/>
              <a:gd name="connsiteX28" fmla="*/ 691243 w 4423228"/>
              <a:gd name="connsiteY28" fmla="*/ 2122715 h 6818086"/>
              <a:gd name="connsiteX29" fmla="*/ 919843 w 4423228"/>
              <a:gd name="connsiteY29" fmla="*/ 2209800 h 6818086"/>
              <a:gd name="connsiteX30" fmla="*/ 1191986 w 4423228"/>
              <a:gd name="connsiteY30" fmla="*/ 2307772 h 6818086"/>
              <a:gd name="connsiteX31" fmla="*/ 1289957 w 4423228"/>
              <a:gd name="connsiteY31" fmla="*/ 2318657 h 6818086"/>
              <a:gd name="connsiteX32" fmla="*/ 1355271 w 4423228"/>
              <a:gd name="connsiteY32" fmla="*/ 2144486 h 6818086"/>
              <a:gd name="connsiteX33" fmla="*/ 1485900 w 4423228"/>
              <a:gd name="connsiteY33" fmla="*/ 1883229 h 6818086"/>
              <a:gd name="connsiteX34" fmla="*/ 1572986 w 4423228"/>
              <a:gd name="connsiteY34" fmla="*/ 1524000 h 6818086"/>
              <a:gd name="connsiteX35" fmla="*/ 1714500 w 4423228"/>
              <a:gd name="connsiteY35" fmla="*/ 1034143 h 6818086"/>
              <a:gd name="connsiteX36" fmla="*/ 1856014 w 4423228"/>
              <a:gd name="connsiteY36" fmla="*/ 598715 h 6818086"/>
              <a:gd name="connsiteX37" fmla="*/ 1899557 w 4423228"/>
              <a:gd name="connsiteY37" fmla="*/ 315686 h 6818086"/>
              <a:gd name="connsiteX38" fmla="*/ 2030186 w 4423228"/>
              <a:gd name="connsiteY38" fmla="*/ 152400 h 6818086"/>
              <a:gd name="connsiteX39" fmla="*/ 2160814 w 4423228"/>
              <a:gd name="connsiteY39" fmla="*/ 97972 h 6818086"/>
              <a:gd name="connsiteX40" fmla="*/ 2204357 w 4423228"/>
              <a:gd name="connsiteY40" fmla="*/ 65315 h 6818086"/>
              <a:gd name="connsiteX41" fmla="*/ 2345871 w 4423228"/>
              <a:gd name="connsiteY41" fmla="*/ 0 h 6818086"/>
              <a:gd name="connsiteX42" fmla="*/ 2411186 w 4423228"/>
              <a:gd name="connsiteY42" fmla="*/ 65315 h 6818086"/>
              <a:gd name="connsiteX43" fmla="*/ 2487386 w 4423228"/>
              <a:gd name="connsiteY43" fmla="*/ 87086 h 6818086"/>
              <a:gd name="connsiteX44" fmla="*/ 2596243 w 4423228"/>
              <a:gd name="connsiteY44" fmla="*/ 206829 h 6818086"/>
              <a:gd name="connsiteX45" fmla="*/ 2672443 w 4423228"/>
              <a:gd name="connsiteY45" fmla="*/ 272143 h 6818086"/>
              <a:gd name="connsiteX46" fmla="*/ 2705100 w 4423228"/>
              <a:gd name="connsiteY46" fmla="*/ 435429 h 6818086"/>
              <a:gd name="connsiteX47" fmla="*/ 2726871 w 4423228"/>
              <a:gd name="connsiteY47" fmla="*/ 598715 h 6818086"/>
              <a:gd name="connsiteX48" fmla="*/ 2781300 w 4423228"/>
              <a:gd name="connsiteY48" fmla="*/ 685800 h 6818086"/>
              <a:gd name="connsiteX49" fmla="*/ 2835728 w 4423228"/>
              <a:gd name="connsiteY49" fmla="*/ 1066800 h 6818086"/>
              <a:gd name="connsiteX50" fmla="*/ 2890157 w 4423228"/>
              <a:gd name="connsiteY50" fmla="*/ 1328057 h 6818086"/>
              <a:gd name="connsiteX51" fmla="*/ 2890157 w 4423228"/>
              <a:gd name="connsiteY51" fmla="*/ 1393372 h 6818086"/>
              <a:gd name="connsiteX52" fmla="*/ 2955471 w 4423228"/>
              <a:gd name="connsiteY52" fmla="*/ 1404257 h 6818086"/>
              <a:gd name="connsiteX53" fmla="*/ 3096986 w 4423228"/>
              <a:gd name="connsiteY53" fmla="*/ 1578429 h 6818086"/>
              <a:gd name="connsiteX54" fmla="*/ 3162300 w 4423228"/>
              <a:gd name="connsiteY54" fmla="*/ 1807029 h 6818086"/>
              <a:gd name="connsiteX55" fmla="*/ 3282043 w 4423228"/>
              <a:gd name="connsiteY55" fmla="*/ 1959429 h 6818086"/>
              <a:gd name="connsiteX56" fmla="*/ 3380014 w 4423228"/>
              <a:gd name="connsiteY56" fmla="*/ 2155372 h 6818086"/>
              <a:gd name="connsiteX57" fmla="*/ 3423557 w 4423228"/>
              <a:gd name="connsiteY57" fmla="*/ 2166257 h 6818086"/>
              <a:gd name="connsiteX58" fmla="*/ 3575957 w 4423228"/>
              <a:gd name="connsiteY58" fmla="*/ 2079172 h 6818086"/>
              <a:gd name="connsiteX59" fmla="*/ 3717471 w 4423228"/>
              <a:gd name="connsiteY59" fmla="*/ 1850572 h 6818086"/>
              <a:gd name="connsiteX60" fmla="*/ 3782786 w 4423228"/>
              <a:gd name="connsiteY60" fmla="*/ 1741715 h 6818086"/>
              <a:gd name="connsiteX61" fmla="*/ 3815443 w 4423228"/>
              <a:gd name="connsiteY61" fmla="*/ 1698172 h 6818086"/>
              <a:gd name="connsiteX62" fmla="*/ 3826328 w 4423228"/>
              <a:gd name="connsiteY62" fmla="*/ 1611086 h 6818086"/>
              <a:gd name="connsiteX63" fmla="*/ 3978728 w 4423228"/>
              <a:gd name="connsiteY63" fmla="*/ 1589315 h 6818086"/>
              <a:gd name="connsiteX64" fmla="*/ 4163786 w 4423228"/>
              <a:gd name="connsiteY64" fmla="*/ 1513115 h 6818086"/>
              <a:gd name="connsiteX65" fmla="*/ 4316186 w 4423228"/>
              <a:gd name="connsiteY65" fmla="*/ 1415143 h 6818086"/>
              <a:gd name="connsiteX66" fmla="*/ 4381500 w 4423228"/>
              <a:gd name="connsiteY66" fmla="*/ 1404257 h 6818086"/>
              <a:gd name="connsiteX67" fmla="*/ 4316186 w 4423228"/>
              <a:gd name="connsiteY67" fmla="*/ 1491343 h 6818086"/>
              <a:gd name="connsiteX68" fmla="*/ 4229100 w 4423228"/>
              <a:gd name="connsiteY68" fmla="*/ 1556657 h 6818086"/>
              <a:gd name="connsiteX69" fmla="*/ 4305300 w 4423228"/>
              <a:gd name="connsiteY69" fmla="*/ 1621972 h 6818086"/>
              <a:gd name="connsiteX70" fmla="*/ 4359728 w 4423228"/>
              <a:gd name="connsiteY70" fmla="*/ 1534886 h 6818086"/>
              <a:gd name="connsiteX71" fmla="*/ 4403271 w 4423228"/>
              <a:gd name="connsiteY71" fmla="*/ 1426029 h 6818086"/>
              <a:gd name="connsiteX72" fmla="*/ 4414157 w 4423228"/>
              <a:gd name="connsiteY72" fmla="*/ 1556657 h 6818086"/>
              <a:gd name="connsiteX73" fmla="*/ 4348843 w 4423228"/>
              <a:gd name="connsiteY73" fmla="*/ 1719943 h 6818086"/>
              <a:gd name="connsiteX74" fmla="*/ 4229100 w 4423228"/>
              <a:gd name="connsiteY74" fmla="*/ 1752600 h 6818086"/>
              <a:gd name="connsiteX75" fmla="*/ 4131128 w 4423228"/>
              <a:gd name="connsiteY75" fmla="*/ 1730829 h 6818086"/>
              <a:gd name="connsiteX76" fmla="*/ 4076700 w 4423228"/>
              <a:gd name="connsiteY76" fmla="*/ 1785257 h 6818086"/>
              <a:gd name="connsiteX77" fmla="*/ 4076700 w 4423228"/>
              <a:gd name="connsiteY77" fmla="*/ 1872343 h 6818086"/>
              <a:gd name="connsiteX78" fmla="*/ 4022271 w 4423228"/>
              <a:gd name="connsiteY78" fmla="*/ 1850572 h 6818086"/>
              <a:gd name="connsiteX79" fmla="*/ 4000500 w 4423228"/>
              <a:gd name="connsiteY79" fmla="*/ 1785257 h 6818086"/>
              <a:gd name="connsiteX80" fmla="*/ 3946071 w 4423228"/>
              <a:gd name="connsiteY80" fmla="*/ 1763486 h 6818086"/>
              <a:gd name="connsiteX81" fmla="*/ 3956957 w 4423228"/>
              <a:gd name="connsiteY81" fmla="*/ 1872343 h 6818086"/>
              <a:gd name="connsiteX82" fmla="*/ 3956957 w 4423228"/>
              <a:gd name="connsiteY82" fmla="*/ 1915886 h 6818086"/>
              <a:gd name="connsiteX83" fmla="*/ 3956957 w 4423228"/>
              <a:gd name="connsiteY83" fmla="*/ 2024743 h 6818086"/>
              <a:gd name="connsiteX84" fmla="*/ 3913414 w 4423228"/>
              <a:gd name="connsiteY84" fmla="*/ 2013857 h 6818086"/>
              <a:gd name="connsiteX85" fmla="*/ 3902528 w 4423228"/>
              <a:gd name="connsiteY85" fmla="*/ 1926772 h 6818086"/>
              <a:gd name="connsiteX86" fmla="*/ 3804557 w 4423228"/>
              <a:gd name="connsiteY86" fmla="*/ 2090057 h 6818086"/>
              <a:gd name="connsiteX87" fmla="*/ 3673928 w 4423228"/>
              <a:gd name="connsiteY87" fmla="*/ 2318657 h 6818086"/>
              <a:gd name="connsiteX88" fmla="*/ 3510643 w 4423228"/>
              <a:gd name="connsiteY88" fmla="*/ 2514600 h 6818086"/>
              <a:gd name="connsiteX89" fmla="*/ 3380014 w 4423228"/>
              <a:gd name="connsiteY89" fmla="*/ 2514600 h 6818086"/>
              <a:gd name="connsiteX90" fmla="*/ 3216728 w 4423228"/>
              <a:gd name="connsiteY90" fmla="*/ 2383972 h 6818086"/>
              <a:gd name="connsiteX91" fmla="*/ 3096986 w 4423228"/>
              <a:gd name="connsiteY91" fmla="*/ 2253343 h 6818086"/>
              <a:gd name="connsiteX92" fmla="*/ 3020786 w 4423228"/>
              <a:gd name="connsiteY92" fmla="*/ 2155372 h 6818086"/>
              <a:gd name="connsiteX93" fmla="*/ 2966357 w 4423228"/>
              <a:gd name="connsiteY93" fmla="*/ 2198915 h 6818086"/>
              <a:gd name="connsiteX94" fmla="*/ 2966357 w 4423228"/>
              <a:gd name="connsiteY94" fmla="*/ 2351315 h 6818086"/>
              <a:gd name="connsiteX95" fmla="*/ 2890157 w 4423228"/>
              <a:gd name="connsiteY95" fmla="*/ 2514600 h 6818086"/>
              <a:gd name="connsiteX96" fmla="*/ 2726871 w 4423228"/>
              <a:gd name="connsiteY96" fmla="*/ 2786743 h 6818086"/>
              <a:gd name="connsiteX97" fmla="*/ 2715986 w 4423228"/>
              <a:gd name="connsiteY97" fmla="*/ 2895600 h 6818086"/>
              <a:gd name="connsiteX98" fmla="*/ 2672443 w 4423228"/>
              <a:gd name="connsiteY98" fmla="*/ 3037115 h 6818086"/>
              <a:gd name="connsiteX99" fmla="*/ 2694214 w 4423228"/>
              <a:gd name="connsiteY99" fmla="*/ 3243943 h 6818086"/>
              <a:gd name="connsiteX100" fmla="*/ 2748643 w 4423228"/>
              <a:gd name="connsiteY100" fmla="*/ 3483429 h 6818086"/>
              <a:gd name="connsiteX101" fmla="*/ 2726871 w 4423228"/>
              <a:gd name="connsiteY101" fmla="*/ 3581400 h 6818086"/>
              <a:gd name="connsiteX102" fmla="*/ 2792186 w 4423228"/>
              <a:gd name="connsiteY102" fmla="*/ 3646715 h 6818086"/>
              <a:gd name="connsiteX103" fmla="*/ 2835728 w 4423228"/>
              <a:gd name="connsiteY103" fmla="*/ 3733800 h 6818086"/>
              <a:gd name="connsiteX104" fmla="*/ 2792186 w 4423228"/>
              <a:gd name="connsiteY104" fmla="*/ 3831772 h 6818086"/>
              <a:gd name="connsiteX105" fmla="*/ 2846614 w 4423228"/>
              <a:gd name="connsiteY105" fmla="*/ 3929743 h 6818086"/>
              <a:gd name="connsiteX106" fmla="*/ 2824843 w 4423228"/>
              <a:gd name="connsiteY106" fmla="*/ 3984172 h 6818086"/>
              <a:gd name="connsiteX107" fmla="*/ 2890157 w 4423228"/>
              <a:gd name="connsiteY107" fmla="*/ 4060372 h 6818086"/>
              <a:gd name="connsiteX108" fmla="*/ 2879271 w 4423228"/>
              <a:gd name="connsiteY108" fmla="*/ 4136572 h 6818086"/>
              <a:gd name="connsiteX109" fmla="*/ 2977243 w 4423228"/>
              <a:gd name="connsiteY109" fmla="*/ 4245429 h 6818086"/>
              <a:gd name="connsiteX110" fmla="*/ 3086100 w 4423228"/>
              <a:gd name="connsiteY110" fmla="*/ 4495800 h 6818086"/>
              <a:gd name="connsiteX111" fmla="*/ 3075214 w 4423228"/>
              <a:gd name="connsiteY111" fmla="*/ 4789715 h 6818086"/>
              <a:gd name="connsiteX112" fmla="*/ 3009900 w 4423228"/>
              <a:gd name="connsiteY112" fmla="*/ 4953000 h 6818086"/>
              <a:gd name="connsiteX113" fmla="*/ 3064328 w 4423228"/>
              <a:gd name="connsiteY113" fmla="*/ 5148943 h 6818086"/>
              <a:gd name="connsiteX114" fmla="*/ 3053443 w 4423228"/>
              <a:gd name="connsiteY114" fmla="*/ 5225143 h 6818086"/>
              <a:gd name="connsiteX115" fmla="*/ 3086100 w 4423228"/>
              <a:gd name="connsiteY115" fmla="*/ 5410200 h 6818086"/>
              <a:gd name="connsiteX116" fmla="*/ 3031671 w 4423228"/>
              <a:gd name="connsiteY116" fmla="*/ 5497286 h 6818086"/>
              <a:gd name="connsiteX117" fmla="*/ 2988128 w 4423228"/>
              <a:gd name="connsiteY117" fmla="*/ 5595257 h 6818086"/>
              <a:gd name="connsiteX118" fmla="*/ 2922814 w 4423228"/>
              <a:gd name="connsiteY118" fmla="*/ 5715000 h 6818086"/>
              <a:gd name="connsiteX119" fmla="*/ 2857500 w 4423228"/>
              <a:gd name="connsiteY119" fmla="*/ 5791200 h 6818086"/>
              <a:gd name="connsiteX120" fmla="*/ 2759528 w 4423228"/>
              <a:gd name="connsiteY120" fmla="*/ 5867400 h 6818086"/>
              <a:gd name="connsiteX121" fmla="*/ 2628900 w 4423228"/>
              <a:gd name="connsiteY121" fmla="*/ 6041572 h 6818086"/>
              <a:gd name="connsiteX122" fmla="*/ 2498271 w 4423228"/>
              <a:gd name="connsiteY122" fmla="*/ 6063343 h 6818086"/>
              <a:gd name="connsiteX123" fmla="*/ 2454728 w 4423228"/>
              <a:gd name="connsiteY123" fmla="*/ 6019800 h 6818086"/>
              <a:gd name="connsiteX124" fmla="*/ 2422071 w 4423228"/>
              <a:gd name="connsiteY124" fmla="*/ 6074229 h 6818086"/>
              <a:gd name="connsiteX125" fmla="*/ 2324100 w 4423228"/>
              <a:gd name="connsiteY125" fmla="*/ 6096000 h 6818086"/>
              <a:gd name="connsiteX126" fmla="*/ 2389414 w 4423228"/>
              <a:gd name="connsiteY126" fmla="*/ 6237515 h 6818086"/>
              <a:gd name="connsiteX127" fmla="*/ 2476500 w 4423228"/>
              <a:gd name="connsiteY127" fmla="*/ 6444343 h 6818086"/>
              <a:gd name="connsiteX128" fmla="*/ 2552700 w 4423228"/>
              <a:gd name="connsiteY128" fmla="*/ 6585857 h 6818086"/>
              <a:gd name="connsiteX129" fmla="*/ 2487386 w 4423228"/>
              <a:gd name="connsiteY129" fmla="*/ 6662057 h 6818086"/>
              <a:gd name="connsiteX130" fmla="*/ 2367643 w 4423228"/>
              <a:gd name="connsiteY130" fmla="*/ 6618515 h 6818086"/>
              <a:gd name="connsiteX131" fmla="*/ 2389414 w 4423228"/>
              <a:gd name="connsiteY131" fmla="*/ 6749143 h 6818086"/>
              <a:gd name="connsiteX132" fmla="*/ 2324100 w 4423228"/>
              <a:gd name="connsiteY132" fmla="*/ 6814457 h 6818086"/>
              <a:gd name="connsiteX133" fmla="*/ 2258786 w 4423228"/>
              <a:gd name="connsiteY133" fmla="*/ 6770915 h 6818086"/>
              <a:gd name="connsiteX134" fmla="*/ 2215243 w 4423228"/>
              <a:gd name="connsiteY134" fmla="*/ 6792686 h 6818086"/>
              <a:gd name="connsiteX135" fmla="*/ 1953986 w 4423228"/>
              <a:gd name="connsiteY135" fmla="*/ 6738257 h 6818086"/>
              <a:gd name="connsiteX136" fmla="*/ 1997528 w 4423228"/>
              <a:gd name="connsiteY136" fmla="*/ 6553200 h 6818086"/>
              <a:gd name="connsiteX137" fmla="*/ 1975757 w 4423228"/>
              <a:gd name="connsiteY137" fmla="*/ 6379029 h 6818086"/>
              <a:gd name="connsiteX138" fmla="*/ 1910443 w 4423228"/>
              <a:gd name="connsiteY138" fmla="*/ 6313715 h 6818086"/>
              <a:gd name="connsiteX139" fmla="*/ 1910443 w 4423228"/>
              <a:gd name="connsiteY139" fmla="*/ 6193972 h 6818086"/>
              <a:gd name="connsiteX140" fmla="*/ 1790700 w 4423228"/>
              <a:gd name="connsiteY140" fmla="*/ 5976257 h 6818086"/>
              <a:gd name="connsiteX141" fmla="*/ 1594757 w 4423228"/>
              <a:gd name="connsiteY141" fmla="*/ 5780315 h 6818086"/>
              <a:gd name="connsiteX142" fmla="*/ 1475014 w 4423228"/>
              <a:gd name="connsiteY142" fmla="*/ 5638800 h 6818086"/>
              <a:gd name="connsiteX143" fmla="*/ 1387928 w 4423228"/>
              <a:gd name="connsiteY143" fmla="*/ 5399315 h 6818086"/>
              <a:gd name="connsiteX144" fmla="*/ 1453243 w 4423228"/>
              <a:gd name="connsiteY144" fmla="*/ 5279572 h 6818086"/>
              <a:gd name="connsiteX145" fmla="*/ 1453243 w 4423228"/>
              <a:gd name="connsiteY145" fmla="*/ 5170715 h 6818086"/>
              <a:gd name="connsiteX146" fmla="*/ 1257300 w 4423228"/>
              <a:gd name="connsiteY146" fmla="*/ 4735286 h 6818086"/>
              <a:gd name="connsiteX147" fmla="*/ 1137557 w 4423228"/>
              <a:gd name="connsiteY147" fmla="*/ 4419600 h 6818086"/>
              <a:gd name="connsiteX148" fmla="*/ 1115786 w 4423228"/>
              <a:gd name="connsiteY148" fmla="*/ 4180115 h 6818086"/>
              <a:gd name="connsiteX149" fmla="*/ 1224643 w 4423228"/>
              <a:gd name="connsiteY149" fmla="*/ 4038600 h 6818086"/>
              <a:gd name="connsiteX150" fmla="*/ 1279071 w 4423228"/>
              <a:gd name="connsiteY150" fmla="*/ 3875315 h 6818086"/>
              <a:gd name="connsiteX151" fmla="*/ 1409700 w 4423228"/>
              <a:gd name="connsiteY151" fmla="*/ 3701143 h 6818086"/>
              <a:gd name="connsiteX152" fmla="*/ 1409700 w 4423228"/>
              <a:gd name="connsiteY152" fmla="*/ 3559629 h 6818086"/>
              <a:gd name="connsiteX153" fmla="*/ 1453243 w 4423228"/>
              <a:gd name="connsiteY153" fmla="*/ 3537857 h 6818086"/>
              <a:gd name="connsiteX154" fmla="*/ 1431471 w 4423228"/>
              <a:gd name="connsiteY154" fmla="*/ 3472543 h 6818086"/>
              <a:gd name="connsiteX155" fmla="*/ 1431471 w 4423228"/>
              <a:gd name="connsiteY155" fmla="*/ 3363686 h 6818086"/>
              <a:gd name="connsiteX156" fmla="*/ 1344386 w 4423228"/>
              <a:gd name="connsiteY156" fmla="*/ 3461657 h 6818086"/>
              <a:gd name="connsiteX157" fmla="*/ 1235528 w 4423228"/>
              <a:gd name="connsiteY157" fmla="*/ 3450772 h 6818086"/>
              <a:gd name="connsiteX158" fmla="*/ 1289957 w 4423228"/>
              <a:gd name="connsiteY158" fmla="*/ 3178629 h 6818086"/>
              <a:gd name="connsiteX159" fmla="*/ 1398814 w 4423228"/>
              <a:gd name="connsiteY159" fmla="*/ 3091543 h 6818086"/>
              <a:gd name="connsiteX160" fmla="*/ 1464128 w 4423228"/>
              <a:gd name="connsiteY160" fmla="*/ 3058886 h 6818086"/>
              <a:gd name="connsiteX161" fmla="*/ 1496786 w 4423228"/>
              <a:gd name="connsiteY161" fmla="*/ 2982686 h 6818086"/>
              <a:gd name="connsiteX162" fmla="*/ 1616528 w 4423228"/>
              <a:gd name="connsiteY162" fmla="*/ 2917372 h 6818086"/>
              <a:gd name="connsiteX163" fmla="*/ 1572986 w 4423228"/>
              <a:gd name="connsiteY163" fmla="*/ 2841172 h 6818086"/>
              <a:gd name="connsiteX164" fmla="*/ 1638300 w 4423228"/>
              <a:gd name="connsiteY164" fmla="*/ 2775857 h 6818086"/>
              <a:gd name="connsiteX165" fmla="*/ 1616528 w 4423228"/>
              <a:gd name="connsiteY165" fmla="*/ 2721429 h 6818086"/>
              <a:gd name="connsiteX166" fmla="*/ 1692728 w 4423228"/>
              <a:gd name="connsiteY166" fmla="*/ 2634343 h 6818086"/>
              <a:gd name="connsiteX167" fmla="*/ 1725386 w 4423228"/>
              <a:gd name="connsiteY167" fmla="*/ 2547257 h 6818086"/>
              <a:gd name="connsiteX168" fmla="*/ 1627414 w 4423228"/>
              <a:gd name="connsiteY168" fmla="*/ 2471057 h 6818086"/>
              <a:gd name="connsiteX169" fmla="*/ 1540328 w 4423228"/>
              <a:gd name="connsiteY169" fmla="*/ 2427515 h 681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</a:cxnLst>
            <a:rect l="l" t="t" r="r" b="b"/>
            <a:pathLst>
              <a:path w="4423228" h="6818086">
                <a:moveTo>
                  <a:pt x="1540328" y="2427515"/>
                </a:moveTo>
                <a:cubicBezTo>
                  <a:pt x="1500414" y="2451101"/>
                  <a:pt x="1424214" y="2578101"/>
                  <a:pt x="1387928" y="2612572"/>
                </a:cubicBezTo>
                <a:cubicBezTo>
                  <a:pt x="1351642" y="2647043"/>
                  <a:pt x="1362528" y="2645229"/>
                  <a:pt x="1322614" y="2634343"/>
                </a:cubicBezTo>
                <a:cubicBezTo>
                  <a:pt x="1282700" y="2623457"/>
                  <a:pt x="1230086" y="2585357"/>
                  <a:pt x="1148443" y="2547257"/>
                </a:cubicBezTo>
                <a:cubicBezTo>
                  <a:pt x="1066800" y="2509157"/>
                  <a:pt x="916214" y="2449286"/>
                  <a:pt x="832757" y="2405743"/>
                </a:cubicBezTo>
                <a:cubicBezTo>
                  <a:pt x="749300" y="2362200"/>
                  <a:pt x="685800" y="2298700"/>
                  <a:pt x="647700" y="2286000"/>
                </a:cubicBezTo>
                <a:cubicBezTo>
                  <a:pt x="609600" y="2273300"/>
                  <a:pt x="604157" y="2329543"/>
                  <a:pt x="604157" y="2329543"/>
                </a:cubicBezTo>
                <a:cubicBezTo>
                  <a:pt x="589643" y="2344057"/>
                  <a:pt x="575128" y="2373086"/>
                  <a:pt x="560614" y="2373086"/>
                </a:cubicBezTo>
                <a:cubicBezTo>
                  <a:pt x="546100" y="2373086"/>
                  <a:pt x="517071" y="2349500"/>
                  <a:pt x="517071" y="2329543"/>
                </a:cubicBezTo>
                <a:cubicBezTo>
                  <a:pt x="517071" y="2309586"/>
                  <a:pt x="564242" y="2271486"/>
                  <a:pt x="560614" y="2253343"/>
                </a:cubicBezTo>
                <a:cubicBezTo>
                  <a:pt x="556986" y="2235200"/>
                  <a:pt x="517071" y="2211615"/>
                  <a:pt x="495300" y="2220686"/>
                </a:cubicBezTo>
                <a:cubicBezTo>
                  <a:pt x="473529" y="2229758"/>
                  <a:pt x="449943" y="2293258"/>
                  <a:pt x="429986" y="2307772"/>
                </a:cubicBezTo>
                <a:cubicBezTo>
                  <a:pt x="410029" y="2322286"/>
                  <a:pt x="384628" y="2325915"/>
                  <a:pt x="375557" y="2307772"/>
                </a:cubicBezTo>
                <a:cubicBezTo>
                  <a:pt x="366486" y="2289629"/>
                  <a:pt x="397328" y="2206172"/>
                  <a:pt x="375557" y="2198915"/>
                </a:cubicBezTo>
                <a:cubicBezTo>
                  <a:pt x="353786" y="2191658"/>
                  <a:pt x="288471" y="2255158"/>
                  <a:pt x="244928" y="2264229"/>
                </a:cubicBezTo>
                <a:cubicBezTo>
                  <a:pt x="201385" y="2273300"/>
                  <a:pt x="139700" y="2262415"/>
                  <a:pt x="114300" y="2253343"/>
                </a:cubicBezTo>
                <a:cubicBezTo>
                  <a:pt x="88900" y="2244271"/>
                  <a:pt x="107042" y="2217057"/>
                  <a:pt x="92528" y="2209800"/>
                </a:cubicBezTo>
                <a:cubicBezTo>
                  <a:pt x="78014" y="2202543"/>
                  <a:pt x="34471" y="2220686"/>
                  <a:pt x="27214" y="2209800"/>
                </a:cubicBezTo>
                <a:cubicBezTo>
                  <a:pt x="19957" y="2198914"/>
                  <a:pt x="50800" y="2164443"/>
                  <a:pt x="48986" y="2144486"/>
                </a:cubicBezTo>
                <a:cubicBezTo>
                  <a:pt x="47172" y="2124529"/>
                  <a:pt x="19957" y="2110014"/>
                  <a:pt x="16328" y="2090057"/>
                </a:cubicBezTo>
                <a:cubicBezTo>
                  <a:pt x="12699" y="2070100"/>
                  <a:pt x="0" y="2041072"/>
                  <a:pt x="27214" y="2024743"/>
                </a:cubicBezTo>
                <a:cubicBezTo>
                  <a:pt x="54428" y="2008415"/>
                  <a:pt x="145143" y="1993900"/>
                  <a:pt x="179614" y="1992086"/>
                </a:cubicBezTo>
                <a:cubicBezTo>
                  <a:pt x="214085" y="1990272"/>
                  <a:pt x="195943" y="2012043"/>
                  <a:pt x="234043" y="2013857"/>
                </a:cubicBezTo>
                <a:cubicBezTo>
                  <a:pt x="272143" y="2015671"/>
                  <a:pt x="370114" y="2002972"/>
                  <a:pt x="408214" y="2002972"/>
                </a:cubicBezTo>
                <a:cubicBezTo>
                  <a:pt x="446314" y="2002972"/>
                  <a:pt x="448129" y="2019300"/>
                  <a:pt x="462643" y="2013857"/>
                </a:cubicBezTo>
                <a:cubicBezTo>
                  <a:pt x="477157" y="2008414"/>
                  <a:pt x="480786" y="1966686"/>
                  <a:pt x="495300" y="1970315"/>
                </a:cubicBezTo>
                <a:cubicBezTo>
                  <a:pt x="509814" y="1973944"/>
                  <a:pt x="531585" y="2024743"/>
                  <a:pt x="549728" y="2035629"/>
                </a:cubicBezTo>
                <a:cubicBezTo>
                  <a:pt x="567871" y="2046515"/>
                  <a:pt x="580571" y="2021115"/>
                  <a:pt x="604157" y="2035629"/>
                </a:cubicBezTo>
                <a:cubicBezTo>
                  <a:pt x="627743" y="2050143"/>
                  <a:pt x="638629" y="2093687"/>
                  <a:pt x="691243" y="2122715"/>
                </a:cubicBezTo>
                <a:cubicBezTo>
                  <a:pt x="743857" y="2151744"/>
                  <a:pt x="919843" y="2209800"/>
                  <a:pt x="919843" y="2209800"/>
                </a:cubicBezTo>
                <a:cubicBezTo>
                  <a:pt x="1003300" y="2240643"/>
                  <a:pt x="1130300" y="2289629"/>
                  <a:pt x="1191986" y="2307772"/>
                </a:cubicBezTo>
                <a:cubicBezTo>
                  <a:pt x="1253672" y="2325915"/>
                  <a:pt x="1262743" y="2345871"/>
                  <a:pt x="1289957" y="2318657"/>
                </a:cubicBezTo>
                <a:cubicBezTo>
                  <a:pt x="1317171" y="2291443"/>
                  <a:pt x="1322614" y="2217057"/>
                  <a:pt x="1355271" y="2144486"/>
                </a:cubicBezTo>
                <a:cubicBezTo>
                  <a:pt x="1387928" y="2071915"/>
                  <a:pt x="1449614" y="1986643"/>
                  <a:pt x="1485900" y="1883229"/>
                </a:cubicBezTo>
                <a:cubicBezTo>
                  <a:pt x="1522186" y="1779815"/>
                  <a:pt x="1534886" y="1665514"/>
                  <a:pt x="1572986" y="1524000"/>
                </a:cubicBezTo>
                <a:cubicBezTo>
                  <a:pt x="1611086" y="1382486"/>
                  <a:pt x="1667329" y="1188357"/>
                  <a:pt x="1714500" y="1034143"/>
                </a:cubicBezTo>
                <a:cubicBezTo>
                  <a:pt x="1761671" y="879929"/>
                  <a:pt x="1825171" y="718458"/>
                  <a:pt x="1856014" y="598715"/>
                </a:cubicBezTo>
                <a:cubicBezTo>
                  <a:pt x="1886857" y="478972"/>
                  <a:pt x="1870528" y="390072"/>
                  <a:pt x="1899557" y="315686"/>
                </a:cubicBezTo>
                <a:cubicBezTo>
                  <a:pt x="1928586" y="241300"/>
                  <a:pt x="1986643" y="188686"/>
                  <a:pt x="2030186" y="152400"/>
                </a:cubicBezTo>
                <a:cubicBezTo>
                  <a:pt x="2073729" y="116114"/>
                  <a:pt x="2131786" y="112486"/>
                  <a:pt x="2160814" y="97972"/>
                </a:cubicBezTo>
                <a:cubicBezTo>
                  <a:pt x="2189842" y="83458"/>
                  <a:pt x="2173514" y="81644"/>
                  <a:pt x="2204357" y="65315"/>
                </a:cubicBezTo>
                <a:cubicBezTo>
                  <a:pt x="2235200" y="48986"/>
                  <a:pt x="2311400" y="0"/>
                  <a:pt x="2345871" y="0"/>
                </a:cubicBezTo>
                <a:cubicBezTo>
                  <a:pt x="2380342" y="0"/>
                  <a:pt x="2387600" y="50801"/>
                  <a:pt x="2411186" y="65315"/>
                </a:cubicBezTo>
                <a:cubicBezTo>
                  <a:pt x="2434772" y="79829"/>
                  <a:pt x="2456543" y="63500"/>
                  <a:pt x="2487386" y="87086"/>
                </a:cubicBezTo>
                <a:cubicBezTo>
                  <a:pt x="2518229" y="110672"/>
                  <a:pt x="2565400" y="175986"/>
                  <a:pt x="2596243" y="206829"/>
                </a:cubicBezTo>
                <a:cubicBezTo>
                  <a:pt x="2627086" y="237672"/>
                  <a:pt x="2654300" y="234043"/>
                  <a:pt x="2672443" y="272143"/>
                </a:cubicBezTo>
                <a:cubicBezTo>
                  <a:pt x="2690586" y="310243"/>
                  <a:pt x="2696029" y="381000"/>
                  <a:pt x="2705100" y="435429"/>
                </a:cubicBezTo>
                <a:cubicBezTo>
                  <a:pt x="2714171" y="489858"/>
                  <a:pt x="2714171" y="556987"/>
                  <a:pt x="2726871" y="598715"/>
                </a:cubicBezTo>
                <a:cubicBezTo>
                  <a:pt x="2739571" y="640443"/>
                  <a:pt x="2763157" y="607786"/>
                  <a:pt x="2781300" y="685800"/>
                </a:cubicBezTo>
                <a:cubicBezTo>
                  <a:pt x="2799443" y="763814"/>
                  <a:pt x="2817585" y="959757"/>
                  <a:pt x="2835728" y="1066800"/>
                </a:cubicBezTo>
                <a:cubicBezTo>
                  <a:pt x="2853871" y="1173843"/>
                  <a:pt x="2881086" y="1273628"/>
                  <a:pt x="2890157" y="1328057"/>
                </a:cubicBezTo>
                <a:cubicBezTo>
                  <a:pt x="2899229" y="1382486"/>
                  <a:pt x="2879271" y="1380672"/>
                  <a:pt x="2890157" y="1393372"/>
                </a:cubicBezTo>
                <a:cubicBezTo>
                  <a:pt x="2901043" y="1406072"/>
                  <a:pt x="2921000" y="1373414"/>
                  <a:pt x="2955471" y="1404257"/>
                </a:cubicBezTo>
                <a:cubicBezTo>
                  <a:pt x="2989942" y="1435100"/>
                  <a:pt x="3062515" y="1511300"/>
                  <a:pt x="3096986" y="1578429"/>
                </a:cubicBezTo>
                <a:cubicBezTo>
                  <a:pt x="3131457" y="1645558"/>
                  <a:pt x="3131457" y="1743529"/>
                  <a:pt x="3162300" y="1807029"/>
                </a:cubicBezTo>
                <a:cubicBezTo>
                  <a:pt x="3193143" y="1870529"/>
                  <a:pt x="3245757" y="1901372"/>
                  <a:pt x="3282043" y="1959429"/>
                </a:cubicBezTo>
                <a:cubicBezTo>
                  <a:pt x="3318329" y="2017486"/>
                  <a:pt x="3356428" y="2120901"/>
                  <a:pt x="3380014" y="2155372"/>
                </a:cubicBezTo>
                <a:cubicBezTo>
                  <a:pt x="3403600" y="2189843"/>
                  <a:pt x="3390900" y="2178957"/>
                  <a:pt x="3423557" y="2166257"/>
                </a:cubicBezTo>
                <a:cubicBezTo>
                  <a:pt x="3456214" y="2153557"/>
                  <a:pt x="3526971" y="2131786"/>
                  <a:pt x="3575957" y="2079172"/>
                </a:cubicBezTo>
                <a:cubicBezTo>
                  <a:pt x="3624943" y="2026558"/>
                  <a:pt x="3683000" y="1906815"/>
                  <a:pt x="3717471" y="1850572"/>
                </a:cubicBezTo>
                <a:cubicBezTo>
                  <a:pt x="3751942" y="1794329"/>
                  <a:pt x="3766457" y="1767115"/>
                  <a:pt x="3782786" y="1741715"/>
                </a:cubicBezTo>
                <a:cubicBezTo>
                  <a:pt x="3799115" y="1716315"/>
                  <a:pt x="3808186" y="1719943"/>
                  <a:pt x="3815443" y="1698172"/>
                </a:cubicBezTo>
                <a:cubicBezTo>
                  <a:pt x="3822700" y="1676401"/>
                  <a:pt x="3799114" y="1629229"/>
                  <a:pt x="3826328" y="1611086"/>
                </a:cubicBezTo>
                <a:cubicBezTo>
                  <a:pt x="3853542" y="1592943"/>
                  <a:pt x="3922485" y="1605643"/>
                  <a:pt x="3978728" y="1589315"/>
                </a:cubicBezTo>
                <a:cubicBezTo>
                  <a:pt x="4034971" y="1572987"/>
                  <a:pt x="4107543" y="1542144"/>
                  <a:pt x="4163786" y="1513115"/>
                </a:cubicBezTo>
                <a:cubicBezTo>
                  <a:pt x="4220029" y="1484086"/>
                  <a:pt x="4279900" y="1433286"/>
                  <a:pt x="4316186" y="1415143"/>
                </a:cubicBezTo>
                <a:cubicBezTo>
                  <a:pt x="4352472" y="1397000"/>
                  <a:pt x="4381500" y="1391557"/>
                  <a:pt x="4381500" y="1404257"/>
                </a:cubicBezTo>
                <a:cubicBezTo>
                  <a:pt x="4381500" y="1416957"/>
                  <a:pt x="4341586" y="1465943"/>
                  <a:pt x="4316186" y="1491343"/>
                </a:cubicBezTo>
                <a:cubicBezTo>
                  <a:pt x="4290786" y="1516743"/>
                  <a:pt x="4230914" y="1534886"/>
                  <a:pt x="4229100" y="1556657"/>
                </a:cubicBezTo>
                <a:cubicBezTo>
                  <a:pt x="4227286" y="1578428"/>
                  <a:pt x="4283529" y="1625600"/>
                  <a:pt x="4305300" y="1621972"/>
                </a:cubicBezTo>
                <a:cubicBezTo>
                  <a:pt x="4327071" y="1618344"/>
                  <a:pt x="4343400" y="1567543"/>
                  <a:pt x="4359728" y="1534886"/>
                </a:cubicBezTo>
                <a:cubicBezTo>
                  <a:pt x="4376056" y="1502229"/>
                  <a:pt x="4394200" y="1422401"/>
                  <a:pt x="4403271" y="1426029"/>
                </a:cubicBezTo>
                <a:cubicBezTo>
                  <a:pt x="4412342" y="1429657"/>
                  <a:pt x="4423228" y="1507671"/>
                  <a:pt x="4414157" y="1556657"/>
                </a:cubicBezTo>
                <a:cubicBezTo>
                  <a:pt x="4405086" y="1605643"/>
                  <a:pt x="4379686" y="1687286"/>
                  <a:pt x="4348843" y="1719943"/>
                </a:cubicBezTo>
                <a:cubicBezTo>
                  <a:pt x="4318000" y="1752600"/>
                  <a:pt x="4265386" y="1750786"/>
                  <a:pt x="4229100" y="1752600"/>
                </a:cubicBezTo>
                <a:cubicBezTo>
                  <a:pt x="4192814" y="1754414"/>
                  <a:pt x="4156528" y="1725386"/>
                  <a:pt x="4131128" y="1730829"/>
                </a:cubicBezTo>
                <a:cubicBezTo>
                  <a:pt x="4105728" y="1736272"/>
                  <a:pt x="4085771" y="1761671"/>
                  <a:pt x="4076700" y="1785257"/>
                </a:cubicBezTo>
                <a:cubicBezTo>
                  <a:pt x="4067629" y="1808843"/>
                  <a:pt x="4085772" y="1861457"/>
                  <a:pt x="4076700" y="1872343"/>
                </a:cubicBezTo>
                <a:cubicBezTo>
                  <a:pt x="4067628" y="1883229"/>
                  <a:pt x="4034971" y="1865086"/>
                  <a:pt x="4022271" y="1850572"/>
                </a:cubicBezTo>
                <a:cubicBezTo>
                  <a:pt x="4009571" y="1836058"/>
                  <a:pt x="4013200" y="1799771"/>
                  <a:pt x="4000500" y="1785257"/>
                </a:cubicBezTo>
                <a:cubicBezTo>
                  <a:pt x="3987800" y="1770743"/>
                  <a:pt x="3953328" y="1748972"/>
                  <a:pt x="3946071" y="1763486"/>
                </a:cubicBezTo>
                <a:cubicBezTo>
                  <a:pt x="3938814" y="1778000"/>
                  <a:pt x="3955143" y="1846943"/>
                  <a:pt x="3956957" y="1872343"/>
                </a:cubicBezTo>
                <a:cubicBezTo>
                  <a:pt x="3958771" y="1897743"/>
                  <a:pt x="3956957" y="1915886"/>
                  <a:pt x="3956957" y="1915886"/>
                </a:cubicBezTo>
                <a:cubicBezTo>
                  <a:pt x="3956957" y="1941286"/>
                  <a:pt x="3964214" y="2008415"/>
                  <a:pt x="3956957" y="2024743"/>
                </a:cubicBezTo>
                <a:cubicBezTo>
                  <a:pt x="3949700" y="2041072"/>
                  <a:pt x="3922485" y="2030185"/>
                  <a:pt x="3913414" y="2013857"/>
                </a:cubicBezTo>
                <a:cubicBezTo>
                  <a:pt x="3904343" y="1997529"/>
                  <a:pt x="3920671" y="1914072"/>
                  <a:pt x="3902528" y="1926772"/>
                </a:cubicBezTo>
                <a:cubicBezTo>
                  <a:pt x="3884385" y="1939472"/>
                  <a:pt x="3842657" y="2024743"/>
                  <a:pt x="3804557" y="2090057"/>
                </a:cubicBezTo>
                <a:cubicBezTo>
                  <a:pt x="3766457" y="2155371"/>
                  <a:pt x="3722914" y="2247900"/>
                  <a:pt x="3673928" y="2318657"/>
                </a:cubicBezTo>
                <a:cubicBezTo>
                  <a:pt x="3624942" y="2389414"/>
                  <a:pt x="3559629" y="2481943"/>
                  <a:pt x="3510643" y="2514600"/>
                </a:cubicBezTo>
                <a:cubicBezTo>
                  <a:pt x="3461657" y="2547257"/>
                  <a:pt x="3429000" y="2536371"/>
                  <a:pt x="3380014" y="2514600"/>
                </a:cubicBezTo>
                <a:cubicBezTo>
                  <a:pt x="3331028" y="2492829"/>
                  <a:pt x="3263899" y="2427515"/>
                  <a:pt x="3216728" y="2383972"/>
                </a:cubicBezTo>
                <a:cubicBezTo>
                  <a:pt x="3169557" y="2340429"/>
                  <a:pt x="3129643" y="2291443"/>
                  <a:pt x="3096986" y="2253343"/>
                </a:cubicBezTo>
                <a:cubicBezTo>
                  <a:pt x="3064329" y="2215243"/>
                  <a:pt x="3042557" y="2164443"/>
                  <a:pt x="3020786" y="2155372"/>
                </a:cubicBezTo>
                <a:cubicBezTo>
                  <a:pt x="2999015" y="2146301"/>
                  <a:pt x="2975429" y="2166258"/>
                  <a:pt x="2966357" y="2198915"/>
                </a:cubicBezTo>
                <a:cubicBezTo>
                  <a:pt x="2957285" y="2231572"/>
                  <a:pt x="2979057" y="2298701"/>
                  <a:pt x="2966357" y="2351315"/>
                </a:cubicBezTo>
                <a:cubicBezTo>
                  <a:pt x="2953657" y="2403929"/>
                  <a:pt x="2930071" y="2442029"/>
                  <a:pt x="2890157" y="2514600"/>
                </a:cubicBezTo>
                <a:cubicBezTo>
                  <a:pt x="2850243" y="2587171"/>
                  <a:pt x="2755900" y="2723243"/>
                  <a:pt x="2726871" y="2786743"/>
                </a:cubicBezTo>
                <a:cubicBezTo>
                  <a:pt x="2697842" y="2850243"/>
                  <a:pt x="2725057" y="2853871"/>
                  <a:pt x="2715986" y="2895600"/>
                </a:cubicBezTo>
                <a:cubicBezTo>
                  <a:pt x="2706915" y="2937329"/>
                  <a:pt x="2676072" y="2979058"/>
                  <a:pt x="2672443" y="3037115"/>
                </a:cubicBezTo>
                <a:cubicBezTo>
                  <a:pt x="2668814" y="3095172"/>
                  <a:pt x="2681514" y="3169557"/>
                  <a:pt x="2694214" y="3243943"/>
                </a:cubicBezTo>
                <a:cubicBezTo>
                  <a:pt x="2706914" y="3318329"/>
                  <a:pt x="2743200" y="3427186"/>
                  <a:pt x="2748643" y="3483429"/>
                </a:cubicBezTo>
                <a:cubicBezTo>
                  <a:pt x="2754086" y="3539672"/>
                  <a:pt x="2719614" y="3554186"/>
                  <a:pt x="2726871" y="3581400"/>
                </a:cubicBezTo>
                <a:cubicBezTo>
                  <a:pt x="2734128" y="3608614"/>
                  <a:pt x="2774043" y="3621315"/>
                  <a:pt x="2792186" y="3646715"/>
                </a:cubicBezTo>
                <a:cubicBezTo>
                  <a:pt x="2810329" y="3672115"/>
                  <a:pt x="2835728" y="3702957"/>
                  <a:pt x="2835728" y="3733800"/>
                </a:cubicBezTo>
                <a:cubicBezTo>
                  <a:pt x="2835728" y="3764643"/>
                  <a:pt x="2790372" y="3799115"/>
                  <a:pt x="2792186" y="3831772"/>
                </a:cubicBezTo>
                <a:cubicBezTo>
                  <a:pt x="2794000" y="3864429"/>
                  <a:pt x="2841171" y="3904343"/>
                  <a:pt x="2846614" y="3929743"/>
                </a:cubicBezTo>
                <a:cubicBezTo>
                  <a:pt x="2852057" y="3955143"/>
                  <a:pt x="2817586" y="3962401"/>
                  <a:pt x="2824843" y="3984172"/>
                </a:cubicBezTo>
                <a:cubicBezTo>
                  <a:pt x="2832100" y="4005943"/>
                  <a:pt x="2881086" y="4034972"/>
                  <a:pt x="2890157" y="4060372"/>
                </a:cubicBezTo>
                <a:cubicBezTo>
                  <a:pt x="2899228" y="4085772"/>
                  <a:pt x="2864757" y="4105729"/>
                  <a:pt x="2879271" y="4136572"/>
                </a:cubicBezTo>
                <a:cubicBezTo>
                  <a:pt x="2893785" y="4167415"/>
                  <a:pt x="2942772" y="4185558"/>
                  <a:pt x="2977243" y="4245429"/>
                </a:cubicBezTo>
                <a:cubicBezTo>
                  <a:pt x="3011715" y="4305300"/>
                  <a:pt x="3069771" y="4405086"/>
                  <a:pt x="3086100" y="4495800"/>
                </a:cubicBezTo>
                <a:cubicBezTo>
                  <a:pt x="3102429" y="4586514"/>
                  <a:pt x="3087914" y="4713515"/>
                  <a:pt x="3075214" y="4789715"/>
                </a:cubicBezTo>
                <a:cubicBezTo>
                  <a:pt x="3062514" y="4865915"/>
                  <a:pt x="3011714" y="4893129"/>
                  <a:pt x="3009900" y="4953000"/>
                </a:cubicBezTo>
                <a:cubicBezTo>
                  <a:pt x="3008086" y="5012871"/>
                  <a:pt x="3057071" y="5103586"/>
                  <a:pt x="3064328" y="5148943"/>
                </a:cubicBezTo>
                <a:cubicBezTo>
                  <a:pt x="3071585" y="5194300"/>
                  <a:pt x="3049814" y="5181600"/>
                  <a:pt x="3053443" y="5225143"/>
                </a:cubicBezTo>
                <a:cubicBezTo>
                  <a:pt x="3057072" y="5268686"/>
                  <a:pt x="3089729" y="5364843"/>
                  <a:pt x="3086100" y="5410200"/>
                </a:cubicBezTo>
                <a:cubicBezTo>
                  <a:pt x="3082471" y="5455557"/>
                  <a:pt x="3048000" y="5466443"/>
                  <a:pt x="3031671" y="5497286"/>
                </a:cubicBezTo>
                <a:cubicBezTo>
                  <a:pt x="3015342" y="5528129"/>
                  <a:pt x="3006271" y="5558971"/>
                  <a:pt x="2988128" y="5595257"/>
                </a:cubicBezTo>
                <a:cubicBezTo>
                  <a:pt x="2969985" y="5631543"/>
                  <a:pt x="2944585" y="5682343"/>
                  <a:pt x="2922814" y="5715000"/>
                </a:cubicBezTo>
                <a:cubicBezTo>
                  <a:pt x="2901043" y="5747657"/>
                  <a:pt x="2884714" y="5765800"/>
                  <a:pt x="2857500" y="5791200"/>
                </a:cubicBezTo>
                <a:cubicBezTo>
                  <a:pt x="2830286" y="5816600"/>
                  <a:pt x="2797628" y="5825671"/>
                  <a:pt x="2759528" y="5867400"/>
                </a:cubicBezTo>
                <a:cubicBezTo>
                  <a:pt x="2721428" y="5909129"/>
                  <a:pt x="2672443" y="6008915"/>
                  <a:pt x="2628900" y="6041572"/>
                </a:cubicBezTo>
                <a:cubicBezTo>
                  <a:pt x="2585357" y="6074229"/>
                  <a:pt x="2527300" y="6066972"/>
                  <a:pt x="2498271" y="6063343"/>
                </a:cubicBezTo>
                <a:cubicBezTo>
                  <a:pt x="2469242" y="6059714"/>
                  <a:pt x="2467428" y="6017986"/>
                  <a:pt x="2454728" y="6019800"/>
                </a:cubicBezTo>
                <a:cubicBezTo>
                  <a:pt x="2442028" y="6021614"/>
                  <a:pt x="2443842" y="6061529"/>
                  <a:pt x="2422071" y="6074229"/>
                </a:cubicBezTo>
                <a:cubicBezTo>
                  <a:pt x="2400300" y="6086929"/>
                  <a:pt x="2329543" y="6068786"/>
                  <a:pt x="2324100" y="6096000"/>
                </a:cubicBezTo>
                <a:cubicBezTo>
                  <a:pt x="2318657" y="6123214"/>
                  <a:pt x="2364014" y="6179458"/>
                  <a:pt x="2389414" y="6237515"/>
                </a:cubicBezTo>
                <a:cubicBezTo>
                  <a:pt x="2414814" y="6295572"/>
                  <a:pt x="2449286" y="6386286"/>
                  <a:pt x="2476500" y="6444343"/>
                </a:cubicBezTo>
                <a:cubicBezTo>
                  <a:pt x="2503714" y="6502400"/>
                  <a:pt x="2550886" y="6549571"/>
                  <a:pt x="2552700" y="6585857"/>
                </a:cubicBezTo>
                <a:cubicBezTo>
                  <a:pt x="2554514" y="6622143"/>
                  <a:pt x="2518229" y="6656614"/>
                  <a:pt x="2487386" y="6662057"/>
                </a:cubicBezTo>
                <a:cubicBezTo>
                  <a:pt x="2456543" y="6667500"/>
                  <a:pt x="2383972" y="6604001"/>
                  <a:pt x="2367643" y="6618515"/>
                </a:cubicBezTo>
                <a:cubicBezTo>
                  <a:pt x="2351314" y="6633029"/>
                  <a:pt x="2396671" y="6716486"/>
                  <a:pt x="2389414" y="6749143"/>
                </a:cubicBezTo>
                <a:cubicBezTo>
                  <a:pt x="2382157" y="6781800"/>
                  <a:pt x="2345871" y="6810828"/>
                  <a:pt x="2324100" y="6814457"/>
                </a:cubicBezTo>
                <a:cubicBezTo>
                  <a:pt x="2302329" y="6818086"/>
                  <a:pt x="2276929" y="6774543"/>
                  <a:pt x="2258786" y="6770915"/>
                </a:cubicBezTo>
                <a:cubicBezTo>
                  <a:pt x="2240643" y="6767287"/>
                  <a:pt x="2266043" y="6798129"/>
                  <a:pt x="2215243" y="6792686"/>
                </a:cubicBezTo>
                <a:cubicBezTo>
                  <a:pt x="2164443" y="6787243"/>
                  <a:pt x="1990272" y="6778171"/>
                  <a:pt x="1953986" y="6738257"/>
                </a:cubicBezTo>
                <a:cubicBezTo>
                  <a:pt x="1917700" y="6698343"/>
                  <a:pt x="1993900" y="6613071"/>
                  <a:pt x="1997528" y="6553200"/>
                </a:cubicBezTo>
                <a:cubicBezTo>
                  <a:pt x="2001156" y="6493329"/>
                  <a:pt x="1990271" y="6418943"/>
                  <a:pt x="1975757" y="6379029"/>
                </a:cubicBezTo>
                <a:cubicBezTo>
                  <a:pt x="1961243" y="6339115"/>
                  <a:pt x="1921329" y="6344558"/>
                  <a:pt x="1910443" y="6313715"/>
                </a:cubicBezTo>
                <a:cubicBezTo>
                  <a:pt x="1899557" y="6282872"/>
                  <a:pt x="1930400" y="6250215"/>
                  <a:pt x="1910443" y="6193972"/>
                </a:cubicBezTo>
                <a:cubicBezTo>
                  <a:pt x="1890486" y="6137729"/>
                  <a:pt x="1843314" y="6045200"/>
                  <a:pt x="1790700" y="5976257"/>
                </a:cubicBezTo>
                <a:cubicBezTo>
                  <a:pt x="1738086" y="5907314"/>
                  <a:pt x="1647371" y="5836558"/>
                  <a:pt x="1594757" y="5780315"/>
                </a:cubicBezTo>
                <a:cubicBezTo>
                  <a:pt x="1542143" y="5724072"/>
                  <a:pt x="1509486" y="5702300"/>
                  <a:pt x="1475014" y="5638800"/>
                </a:cubicBezTo>
                <a:cubicBezTo>
                  <a:pt x="1440543" y="5575300"/>
                  <a:pt x="1391556" y="5459186"/>
                  <a:pt x="1387928" y="5399315"/>
                </a:cubicBezTo>
                <a:cubicBezTo>
                  <a:pt x="1384300" y="5339444"/>
                  <a:pt x="1442357" y="5317672"/>
                  <a:pt x="1453243" y="5279572"/>
                </a:cubicBezTo>
                <a:cubicBezTo>
                  <a:pt x="1464129" y="5241472"/>
                  <a:pt x="1485900" y="5261429"/>
                  <a:pt x="1453243" y="5170715"/>
                </a:cubicBezTo>
                <a:cubicBezTo>
                  <a:pt x="1420586" y="5080001"/>
                  <a:pt x="1309914" y="4860472"/>
                  <a:pt x="1257300" y="4735286"/>
                </a:cubicBezTo>
                <a:cubicBezTo>
                  <a:pt x="1204686" y="4610100"/>
                  <a:pt x="1161143" y="4512128"/>
                  <a:pt x="1137557" y="4419600"/>
                </a:cubicBezTo>
                <a:cubicBezTo>
                  <a:pt x="1113971" y="4327072"/>
                  <a:pt x="1101272" y="4243615"/>
                  <a:pt x="1115786" y="4180115"/>
                </a:cubicBezTo>
                <a:cubicBezTo>
                  <a:pt x="1130300" y="4116615"/>
                  <a:pt x="1197429" y="4089400"/>
                  <a:pt x="1224643" y="4038600"/>
                </a:cubicBezTo>
                <a:cubicBezTo>
                  <a:pt x="1251857" y="3987800"/>
                  <a:pt x="1248228" y="3931558"/>
                  <a:pt x="1279071" y="3875315"/>
                </a:cubicBezTo>
                <a:cubicBezTo>
                  <a:pt x="1309914" y="3819072"/>
                  <a:pt x="1387929" y="3753757"/>
                  <a:pt x="1409700" y="3701143"/>
                </a:cubicBezTo>
                <a:cubicBezTo>
                  <a:pt x="1431471" y="3648529"/>
                  <a:pt x="1402443" y="3586843"/>
                  <a:pt x="1409700" y="3559629"/>
                </a:cubicBezTo>
                <a:cubicBezTo>
                  <a:pt x="1416957" y="3532415"/>
                  <a:pt x="1449615" y="3552371"/>
                  <a:pt x="1453243" y="3537857"/>
                </a:cubicBezTo>
                <a:cubicBezTo>
                  <a:pt x="1456871" y="3523343"/>
                  <a:pt x="1435100" y="3501572"/>
                  <a:pt x="1431471" y="3472543"/>
                </a:cubicBezTo>
                <a:cubicBezTo>
                  <a:pt x="1427842" y="3443515"/>
                  <a:pt x="1445985" y="3365500"/>
                  <a:pt x="1431471" y="3363686"/>
                </a:cubicBezTo>
                <a:cubicBezTo>
                  <a:pt x="1416957" y="3361872"/>
                  <a:pt x="1377043" y="3447143"/>
                  <a:pt x="1344386" y="3461657"/>
                </a:cubicBezTo>
                <a:cubicBezTo>
                  <a:pt x="1311729" y="3476171"/>
                  <a:pt x="1244599" y="3497943"/>
                  <a:pt x="1235528" y="3450772"/>
                </a:cubicBezTo>
                <a:cubicBezTo>
                  <a:pt x="1226457" y="3403601"/>
                  <a:pt x="1262743" y="3238501"/>
                  <a:pt x="1289957" y="3178629"/>
                </a:cubicBezTo>
                <a:cubicBezTo>
                  <a:pt x="1317171" y="3118757"/>
                  <a:pt x="1369786" y="3111500"/>
                  <a:pt x="1398814" y="3091543"/>
                </a:cubicBezTo>
                <a:cubicBezTo>
                  <a:pt x="1427843" y="3071586"/>
                  <a:pt x="1447799" y="3077029"/>
                  <a:pt x="1464128" y="3058886"/>
                </a:cubicBezTo>
                <a:cubicBezTo>
                  <a:pt x="1480457" y="3040743"/>
                  <a:pt x="1471386" y="3006272"/>
                  <a:pt x="1496786" y="2982686"/>
                </a:cubicBezTo>
                <a:cubicBezTo>
                  <a:pt x="1522186" y="2959100"/>
                  <a:pt x="1603828" y="2940958"/>
                  <a:pt x="1616528" y="2917372"/>
                </a:cubicBezTo>
                <a:cubicBezTo>
                  <a:pt x="1629228" y="2893786"/>
                  <a:pt x="1569357" y="2864758"/>
                  <a:pt x="1572986" y="2841172"/>
                </a:cubicBezTo>
                <a:cubicBezTo>
                  <a:pt x="1576615" y="2817586"/>
                  <a:pt x="1631043" y="2795814"/>
                  <a:pt x="1638300" y="2775857"/>
                </a:cubicBezTo>
                <a:cubicBezTo>
                  <a:pt x="1645557" y="2755900"/>
                  <a:pt x="1607457" y="2745015"/>
                  <a:pt x="1616528" y="2721429"/>
                </a:cubicBezTo>
                <a:cubicBezTo>
                  <a:pt x="1625599" y="2697843"/>
                  <a:pt x="1674585" y="2663372"/>
                  <a:pt x="1692728" y="2634343"/>
                </a:cubicBezTo>
                <a:cubicBezTo>
                  <a:pt x="1710871" y="2605314"/>
                  <a:pt x="1736272" y="2574471"/>
                  <a:pt x="1725386" y="2547257"/>
                </a:cubicBezTo>
                <a:cubicBezTo>
                  <a:pt x="1714500" y="2520043"/>
                  <a:pt x="1656443" y="2489200"/>
                  <a:pt x="1627414" y="2471057"/>
                </a:cubicBezTo>
                <a:cubicBezTo>
                  <a:pt x="1598385" y="2452914"/>
                  <a:pt x="1580242" y="2403929"/>
                  <a:pt x="1540328" y="2427515"/>
                </a:cubicBezTo>
                <a:close/>
              </a:path>
            </a:pathLst>
          </a:cu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3" name="Image 52" descr="5gp3umlw.gif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 rot="1860000">
            <a:off x="1981806" y="518135"/>
            <a:ext cx="2476500" cy="487680"/>
          </a:xfrm>
          <a:prstGeom prst="rect">
            <a:avLst/>
          </a:prstGeom>
        </p:spPr>
      </p:pic>
      <p:pic>
        <p:nvPicPr>
          <p:cNvPr id="54" name="Image 53" descr="5gp3umlw.gif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-240000">
            <a:off x="6357950" y="1142984"/>
            <a:ext cx="2476500" cy="487680"/>
          </a:xfrm>
          <a:prstGeom prst="rect">
            <a:avLst/>
          </a:prstGeom>
        </p:spPr>
      </p:pic>
      <p:pic>
        <p:nvPicPr>
          <p:cNvPr id="55" name="Image 54" descr="447854987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286644" y="3912125"/>
            <a:ext cx="1214446" cy="1313809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3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2037 C 0.01494 0.0463 0.03698 0.07338 0.05504 0.08426 C 0.08195 0.10139 0.10799 0.1081 0.11303 0.09907 C 0.11702 0.09051 0.09896 0.06898 0.07205 0.05162 C 0.054 0.04074 0.02101 0.03333 -0.00798 0.03218 C -0.03593 0.03333 -0.06996 0.04074 -0.08802 0.05162 C -0.11494 0.06898 -0.13299 0.09051 -0.12796 0.09907 C -0.12292 0.1081 -0.09704 0.10139 -0.071 0.08426 C -0.05295 0.07338 -0.03003 0.0463 -0.01597 0.02037 C -0.00104 -0.00671 0.00903 -0.04236 0.00903 -0.06505 C 0.00903 -0.09954 0.00209 -0.12639 -0.00798 -0.12639 C -0.01701 -0.12639 -0.02499 -0.09954 -0.02499 -0.06505 C -0.02499 -0.04236 -0.01406 -0.00671 5E-6 0.02037 Z " pathEditMode="relative" rAng="0" ptsTypes="fffffffffffff">
                                      <p:cBhvr>
                                        <p:cTn id="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3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0.01713 C 0.01493 0.04398 0.03698 0.07199 0.05504 0.08333 C 0.08195 0.10116 0.10799 0.1081 0.11302 0.09884 C 0.11702 0.08981 0.09896 0.06759 0.07205 0.04954 C 0.054 0.03819 0.02101 0.03056 -0.00798 0.0294 C -0.03594 0.03056 -0.06996 0.03819 -0.08802 0.04954 C -0.11493 0.06759 -0.13298 0.08981 -0.12795 0.09884 C -0.12291 0.1081 -0.09705 0.10116 -0.071 0.08333 C -0.05295 0.07199 -0.03003 0.04398 -0.01597 0.01713 C -0.00104 -0.01088 0.00903 -0.04792 0.00903 -0.07153 C 0.00903 -0.10718 0.00209 -0.13519 -0.00798 -0.13519 C -0.01701 -0.13519 -0.025 -0.10718 -0.025 -0.07153 C -0.025 -0.04792 -0.01406 -0.01088 -1.94444E-6 0.01713 Z " pathEditMode="relative" rAng="0" ptsTypes="fffffffffffff">
                                      <p:cBhvr>
                                        <p:cTn id="1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b4a2f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671490"/>
            <a:ext cx="2928958" cy="2196719"/>
          </a:xfrm>
          <a:prstGeom prst="rect">
            <a:avLst/>
          </a:prstGeom>
        </p:spPr>
      </p:pic>
      <p:pic>
        <p:nvPicPr>
          <p:cNvPr id="3" name="Image 2" descr="a1cb303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480" y="1142984"/>
            <a:ext cx="1653540" cy="2400300"/>
          </a:xfrm>
          <a:prstGeom prst="rect">
            <a:avLst/>
          </a:prstGeom>
        </p:spPr>
      </p:pic>
      <p:pic>
        <p:nvPicPr>
          <p:cNvPr id="4" name="Image 3" descr="0gcgjp6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50080" y="2941320"/>
            <a:ext cx="1193490" cy="1344936"/>
          </a:xfrm>
          <a:prstGeom prst="rect">
            <a:avLst/>
          </a:prstGeom>
        </p:spPr>
      </p:pic>
      <p:pic>
        <p:nvPicPr>
          <p:cNvPr id="5" name="Image 4" descr="1fab72a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1071546"/>
            <a:ext cx="1592580" cy="1615440"/>
          </a:xfrm>
          <a:prstGeom prst="rect">
            <a:avLst/>
          </a:prstGeom>
        </p:spPr>
      </p:pic>
      <p:pic>
        <p:nvPicPr>
          <p:cNvPr id="6" name="Image 5" descr="1fab72ac.gif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72330" y="2714620"/>
            <a:ext cx="1592580" cy="1615440"/>
          </a:xfrm>
          <a:prstGeom prst="rect">
            <a:avLst/>
          </a:prstGeom>
        </p:spPr>
      </p:pic>
      <p:pic>
        <p:nvPicPr>
          <p:cNvPr id="7" name="Image 6" descr="0gcgjp6d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000760" y="1357298"/>
            <a:ext cx="1193490" cy="134493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49667" y="0"/>
            <a:ext cx="8951489" cy="7171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French Script MT" pitchFamily="66" charset="0"/>
              </a:rPr>
              <a:t>Bonne </a:t>
            </a:r>
          </a:p>
          <a:p>
            <a:r>
              <a:rPr lang="fr-FR" sz="115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French Script MT" pitchFamily="66" charset="0"/>
              </a:rPr>
              <a:t>      Et</a:t>
            </a:r>
          </a:p>
          <a:p>
            <a:r>
              <a:rPr lang="fr-FR" sz="115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French Script MT" pitchFamily="66" charset="0"/>
              </a:rPr>
              <a:t>        Heureuse</a:t>
            </a:r>
          </a:p>
          <a:p>
            <a:r>
              <a:rPr lang="fr-FR" sz="115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French Script MT" pitchFamily="66" charset="0"/>
              </a:rPr>
              <a:t>                 Année</a:t>
            </a:r>
            <a:endParaRPr lang="fr-FR" sz="115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French Script MT" pitchFamily="66" charset="0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7215206" y="428604"/>
            <a:ext cx="1460657" cy="2279522"/>
            <a:chOff x="7215206" y="428604"/>
            <a:chExt cx="1460657" cy="2279522"/>
          </a:xfrm>
        </p:grpSpPr>
        <p:sp>
          <p:nvSpPr>
            <p:cNvPr id="10" name="Ellipse 9"/>
            <p:cNvSpPr/>
            <p:nvPr/>
          </p:nvSpPr>
          <p:spPr>
            <a:xfrm>
              <a:off x="7286644" y="428604"/>
              <a:ext cx="1285884" cy="1428760"/>
            </a:xfrm>
            <a:prstGeom prst="ellipse">
              <a:avLst/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  <a:p>
              <a:pPr algn="ctr"/>
              <a:endParaRPr lang="fr-FR" sz="3200" dirty="0" smtClean="0">
                <a:latin typeface="French Script MT" pitchFamily="66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215206" y="2000240"/>
              <a:ext cx="1460657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4000" dirty="0" smtClean="0">
                  <a:gradFill flip="none" rotWithShape="1">
                    <a:gsLst>
                      <a:gs pos="0">
                        <a:srgbClr val="A603AB"/>
                      </a:gs>
                      <a:gs pos="21001">
                        <a:srgbClr val="0819FB"/>
                      </a:gs>
                      <a:gs pos="35001">
                        <a:srgbClr val="1A8D48"/>
                      </a:gs>
                      <a:gs pos="52000">
                        <a:srgbClr val="FFFF00"/>
                      </a:gs>
                      <a:gs pos="73000">
                        <a:srgbClr val="EE3F17"/>
                      </a:gs>
                      <a:gs pos="88000">
                        <a:srgbClr val="E81766"/>
                      </a:gs>
                      <a:gs pos="100000">
                        <a:srgbClr val="A603AB"/>
                      </a:gs>
                    </a:gsLst>
                    <a:lin ang="10800000" scaled="1"/>
                    <a:tileRect/>
                  </a:gradFill>
                  <a:latin typeface="French Script MT" pitchFamily="66" charset="0"/>
                </a:rPr>
                <a:t>Mireille</a:t>
              </a:r>
              <a:endParaRPr lang="fr-FR" sz="40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  <a:latin typeface="French Script MT" pitchFamily="66" charset="0"/>
              </a:endParaRPr>
            </a:p>
          </p:txBody>
        </p:sp>
      </p:grp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58</Words>
  <Application>Microsoft Office PowerPoint</Application>
  <PresentationFormat>Affichage à l'écran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26</cp:revision>
  <dcterms:created xsi:type="dcterms:W3CDTF">2014-12-20T16:37:33Z</dcterms:created>
  <dcterms:modified xsi:type="dcterms:W3CDTF">2014-12-21T12:56:55Z</dcterms:modified>
</cp:coreProperties>
</file>