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6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621EE1C9-46B2-4819-84AD-2BB51F4036E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262EC83-8CDF-433C-BF3D-36222E6B76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A212E3-5E46-4216-9DDB-747BD0727BAE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F313B1C8-8993-4248-86A3-CFD6C1DE2D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0E7CEC10-09AF-4756-BCB9-430A73AD61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024A49-015B-4F0E-ADD6-4BF59D3C702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D11DE3-1388-4B6D-80BB-0547DA196D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E0F01D5-2559-4FF3-8F9F-D8EE81411BC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E35D6B-2B3E-419D-8C98-0B9AF47F1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4F8DA-655F-4D6A-9ED3-B9415113239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1807D-BDA7-4C29-9EC6-48F53961F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6F3393-8DFA-4A06-B54C-040736EED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24E05-D3DB-48BD-9E05-E2A7E43DD31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593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497AA8-0DB0-48D5-91AD-CC9496743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DD58C-CE51-4837-A75C-95051FE0009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3A2B09-53A8-4BFA-8DBD-2A7D81A0E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048777-43B6-4A3A-901E-B1D502A3D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3B246-F46D-4354-8ACF-3D4E1DE8F92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58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85949B-E060-4256-BC0E-E47C56D74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630C8-8807-4116-A7DA-88A41E3018F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863CA-19B1-4761-BE33-05EE73E70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AFEC1-689E-4CA5-B963-C9271B247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FA623-4794-4C09-8F84-1B31D1883D2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1193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2626633-2C97-49C2-B19C-361BEAB65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D08AC-404E-4391-9B10-B5F97CB97CA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217631A-F10C-4001-8750-87F3A3358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2D9F9E5-9CFF-4A8F-9987-55AA04831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8598B-A7AE-4FE6-ADC3-315ED6C9055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1839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C7A240E-6885-436B-A1A2-02D8A60F8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D024F-408D-4DA7-BE0D-A64B3CD5D4E0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E671F31-BBB6-4139-B2C3-D9BCBCEDF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D2455E0-3857-4225-BB49-3BD3D9C2B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04176-A455-4F38-A4B7-1B3AE4908E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7431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8CD5A36-D48A-442A-91CD-51A993B96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7AAEC-159E-4096-B923-8E10C588ED3A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FF01F121-A4F5-4912-BC7F-F18FD6AB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F92EB8AF-34E9-4153-A36C-F8D24852E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86C42-722B-4648-863A-BCE92ADE098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853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536130E-1F21-4FA4-88B0-4F9BB7E11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23571-243C-4DEE-8D2A-13C66D8517A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FAF27CA-A089-48EA-8747-07D74E766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5B07D859-0A23-448D-8C1E-F917F47D7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5B919-6642-42B3-A4F2-42C0E94A32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05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EAD6497-B3C0-430F-8EA6-EABDF7EBB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FBA5-A708-479E-BA93-5DD888149DE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519131-B6BA-497C-BA39-D96E46E21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AAEA5C0-2268-4338-AD76-326BE8349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D8AF1-E456-4837-AB9B-3F94EE7E02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9595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D1146B5-969E-4FA0-9214-4016EE73B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DB72-7D8E-4CB3-95E6-7A21B921009F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F0EB41D-817C-425E-94AA-F7C84657C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3E545C1-DE6F-44EF-9DB4-3FF8610BA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4DC01-759F-4862-98A2-09729D264C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867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C4C83-7D1C-4278-887F-C89B11356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3D21A-E71E-440A-A718-F66F1D007BD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42D12A-12E9-46CB-B197-9B075464F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457E59-1926-40CF-9745-0776A39C9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ED3E8-F267-4A3E-9908-218F5E6F3F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762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9DFA0B-F999-47CE-98EE-1163A48B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D95F-1D90-49DD-9D6F-4234D669311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C2BD04-60F1-4D09-BDED-0C61B20EC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35FE91-B862-4EE5-9E66-9778426E2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5500A-A9E3-4146-9497-6D9C1BD8304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591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8097C00-5B51-4F74-9CB7-416AEC8DD15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53E67117-6E1F-4479-B16D-241EA5F7C1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EA0FD8-177E-4DF5-A16D-60D449581B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BE7662-076F-44AF-8477-DDF4C908F2E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6CE159-4322-4E52-B311-1B6F7F4E2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C2BD7A-D117-4CD7-9736-C7139628C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D978D4B-5307-4D9D-9AE7-13F93C49090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ieces-vide-pour-pps--2.html" TargetMode="External"/><Relationship Id="rId13" Type="http://schemas.openxmlformats.org/officeDocument/2006/relationships/hyperlink" Target="http://mymy47.centerblog.net/rub-femmes-.html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gif"/><Relationship Id="rId15" Type="http://schemas.openxmlformats.org/officeDocument/2006/relationships/image" Target="../media/image11.jpeg"/><Relationship Id="rId10" Type="http://schemas.openxmlformats.org/officeDocument/2006/relationships/image" Target="../media/image7.png"/><Relationship Id="rId4" Type="http://schemas.openxmlformats.org/officeDocument/2006/relationships/image" Target="../media/image2.gif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7.jpeg"/><Relationship Id="rId3" Type="http://schemas.openxmlformats.org/officeDocument/2006/relationships/hyperlink" Target="http://purplefolie.centerblog.net/rub-tubes-hommes.html" TargetMode="External"/><Relationship Id="rId7" Type="http://schemas.openxmlformats.org/officeDocument/2006/relationships/image" Target="../media/image4.jpeg"/><Relationship Id="rId12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5.png"/><Relationship Id="rId5" Type="http://schemas.openxmlformats.org/officeDocument/2006/relationships/hyperlink" Target="http://purplefolie.centerblog.net/rub-hommes-fashion.html" TargetMode="External"/><Relationship Id="rId15" Type="http://schemas.openxmlformats.org/officeDocument/2006/relationships/image" Target="../media/image18.gif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hyperlink" Target="http://mymy47.centerblog.net/rub-pieces-vide-pour-pps--2.html" TargetMode="External"/><Relationship Id="rId14" Type="http://schemas.openxmlformats.org/officeDocument/2006/relationships/hyperlink" Target="http://purplefolie.centerblog.net/rub-tubes-hommes-23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3.jpeg"/><Relationship Id="rId3" Type="http://schemas.openxmlformats.org/officeDocument/2006/relationships/hyperlink" Target="http://purplefolie.centerblog.net/rub-tubes-hommes-3.html" TargetMode="External"/><Relationship Id="rId7" Type="http://schemas.openxmlformats.org/officeDocument/2006/relationships/hyperlink" Target="http://purplefolie.centerblog.net/rub-tubes-hommes-2.html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hyperlink" Target="http://mymy47.centerblog.net/rub-pieces-vide-pour-pps--2.html" TargetMode="External"/><Relationship Id="rId5" Type="http://schemas.openxmlformats.org/officeDocument/2006/relationships/hyperlink" Target="http://purplefolie.centerblog.net/rub-tubes-hommes.html" TargetMode="External"/><Relationship Id="rId15" Type="http://schemas.openxmlformats.org/officeDocument/2006/relationships/image" Target="../media/image25.png"/><Relationship Id="rId10" Type="http://schemas.openxmlformats.org/officeDocument/2006/relationships/image" Target="../media/image5.jpeg"/><Relationship Id="rId4" Type="http://schemas.openxmlformats.org/officeDocument/2006/relationships/image" Target="../media/image20.png"/><Relationship Id="rId9" Type="http://schemas.openxmlformats.org/officeDocument/2006/relationships/image" Target="../media/image4.jpe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1.png"/><Relationship Id="rId3" Type="http://schemas.openxmlformats.org/officeDocument/2006/relationships/hyperlink" Target="http://purplefolie.centerblog.net/rub-tubes-hommes-22.html" TargetMode="External"/><Relationship Id="rId7" Type="http://schemas.openxmlformats.org/officeDocument/2006/relationships/hyperlink" Target="http://mymy47.centerblog.net/rub-pieces-vide-pour-pps--2.html" TargetMode="External"/><Relationship Id="rId12" Type="http://schemas.openxmlformats.org/officeDocument/2006/relationships/hyperlink" Target="http://purplefolie.centerblog.net/rub-tubes-hommes-4.html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30.png"/><Relationship Id="rId5" Type="http://schemas.openxmlformats.org/officeDocument/2006/relationships/image" Target="../media/image4.jpeg"/><Relationship Id="rId10" Type="http://schemas.openxmlformats.org/officeDocument/2006/relationships/image" Target="../media/image29.png"/><Relationship Id="rId4" Type="http://schemas.openxmlformats.org/officeDocument/2006/relationships/image" Target="../media/image27.gif"/><Relationship Id="rId9" Type="http://schemas.openxmlformats.org/officeDocument/2006/relationships/image" Target="../media/image28.jpe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40.jpeg"/><Relationship Id="rId18" Type="http://schemas.openxmlformats.org/officeDocument/2006/relationships/hyperlink" Target="http://mymy47.centerblog.net/rub-mon-prenom-mireille-.html" TargetMode="External"/><Relationship Id="rId3" Type="http://schemas.openxmlformats.org/officeDocument/2006/relationships/hyperlink" Target="http://mymy47.centerblog.net/rub-feux-artifices-.html" TargetMode="External"/><Relationship Id="rId21" Type="http://schemas.openxmlformats.org/officeDocument/2006/relationships/image" Target="../media/image45.emf"/><Relationship Id="rId7" Type="http://schemas.openxmlformats.org/officeDocument/2006/relationships/image" Target="../media/image37.gif"/><Relationship Id="rId12" Type="http://schemas.openxmlformats.org/officeDocument/2006/relationships/image" Target="../media/image39.jpeg"/><Relationship Id="rId17" Type="http://schemas.openxmlformats.org/officeDocument/2006/relationships/image" Target="../media/image42.png"/><Relationship Id="rId2" Type="http://schemas.openxmlformats.org/officeDocument/2006/relationships/image" Target="../media/image33.jpeg"/><Relationship Id="rId16" Type="http://schemas.openxmlformats.org/officeDocument/2006/relationships/hyperlink" Target="http://mymy47.centerblog.net/rub-salons--3.html" TargetMode="External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11" Type="http://schemas.openxmlformats.org/officeDocument/2006/relationships/image" Target="../media/image6.png"/><Relationship Id="rId5" Type="http://schemas.openxmlformats.org/officeDocument/2006/relationships/image" Target="../media/image35.gif"/><Relationship Id="rId15" Type="http://schemas.openxmlformats.org/officeDocument/2006/relationships/image" Target="../media/image41.png"/><Relationship Id="rId10" Type="http://schemas.openxmlformats.org/officeDocument/2006/relationships/hyperlink" Target="http://mymy47.centerblog.net/rub-pieces-vide-pour-pps--2.html" TargetMode="External"/><Relationship Id="rId19" Type="http://schemas.openxmlformats.org/officeDocument/2006/relationships/image" Target="../media/image43.png"/><Relationship Id="rId4" Type="http://schemas.openxmlformats.org/officeDocument/2006/relationships/image" Target="../media/image34.gif"/><Relationship Id="rId9" Type="http://schemas.openxmlformats.org/officeDocument/2006/relationships/image" Target="../media/image38.jpeg"/><Relationship Id="rId14" Type="http://schemas.openxmlformats.org/officeDocument/2006/relationships/hyperlink" Target="http://mymy47.centerblog.net/rub-petits-meubles--4.html" TargetMode="External"/><Relationship Id="rId22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xpe13n7.gif">
            <a:extLst>
              <a:ext uri="{FF2B5EF4-FFF2-40B4-BE49-F238E27FC236}">
                <a16:creationId xmlns:a16="http://schemas.microsoft.com/office/drawing/2014/main" id="{021ED38E-1AC1-40EC-9886-520B976AA7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8100" y="2643188"/>
            <a:ext cx="4208463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279A0D7-1C47-431A-856D-5344EB44F339}"/>
              </a:ext>
            </a:extLst>
          </p:cNvPr>
          <p:cNvSpPr/>
          <p:nvPr/>
        </p:nvSpPr>
        <p:spPr>
          <a:xfrm>
            <a:off x="2486492" y="2967335"/>
            <a:ext cx="4483151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latin typeface="+mn-lt"/>
              </a:rPr>
              <a:t>JOYEUX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latin typeface="+mn-lt"/>
              </a:rPr>
              <a:t>ANNIVERSAIRE</a:t>
            </a:r>
          </a:p>
        </p:txBody>
      </p:sp>
      <p:pic>
        <p:nvPicPr>
          <p:cNvPr id="7" name="Image 6" descr="32867501o_aix.jpg">
            <a:extLst>
              <a:ext uri="{FF2B5EF4-FFF2-40B4-BE49-F238E27FC236}">
                <a16:creationId xmlns:a16="http://schemas.microsoft.com/office/drawing/2014/main" id="{99AEE4B7-65BB-4C87-AC76-50CBFF96DC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143125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32867501o_aix.jpg">
            <a:extLst>
              <a:ext uri="{FF2B5EF4-FFF2-40B4-BE49-F238E27FC236}">
                <a16:creationId xmlns:a16="http://schemas.microsoft.com/office/drawing/2014/main" id="{41453E57-E13D-476C-80E1-2265BD437B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548188" y="2524125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yj201.jpg">
            <a:extLst>
              <a:ext uri="{FF2B5EF4-FFF2-40B4-BE49-F238E27FC236}">
                <a16:creationId xmlns:a16="http://schemas.microsoft.com/office/drawing/2014/main" id="{6007A420-9181-4F67-94B0-E573B201E6E6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357438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pieces">
            <a:hlinkClick r:id="rId8" tooltip="Agrandir l'image de mymy47.centerblog.net"/>
            <a:extLst>
              <a:ext uri="{FF2B5EF4-FFF2-40B4-BE49-F238E27FC236}">
                <a16:creationId xmlns:a16="http://schemas.microsoft.com/office/drawing/2014/main" id="{B9B764D7-AE46-4CEB-BA1F-EF88316D7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1" descr="gi.png">
            <a:extLst>
              <a:ext uri="{FF2B5EF4-FFF2-40B4-BE49-F238E27FC236}">
                <a16:creationId xmlns:a16="http://schemas.microsoft.com/office/drawing/2014/main" id="{09DCD52F-A46C-495A-81F7-9B1A189318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4357688"/>
            <a:ext cx="2873375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10" descr="Image7.png">
            <a:extLst>
              <a:ext uri="{FF2B5EF4-FFF2-40B4-BE49-F238E27FC236}">
                <a16:creationId xmlns:a16="http://schemas.microsoft.com/office/drawing/2014/main" id="{05BF21FF-82B4-4C06-B6B3-E6CCA06E4E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072063"/>
            <a:ext cx="119380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12" descr="gi2.png">
            <a:extLst>
              <a:ext uri="{FF2B5EF4-FFF2-40B4-BE49-F238E27FC236}">
                <a16:creationId xmlns:a16="http://schemas.microsoft.com/office/drawing/2014/main" id="{EB5DC639-AEA5-4D75-916B-35AAA70942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88" y="4429125"/>
            <a:ext cx="305117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 descr="femmes">
            <a:hlinkClick r:id="rId13" tooltip="Agrandir l'image de mymy47.centerblog.net"/>
            <a:extLst>
              <a:ext uri="{FF2B5EF4-FFF2-40B4-BE49-F238E27FC236}">
                <a16:creationId xmlns:a16="http://schemas.microsoft.com/office/drawing/2014/main" id="{DA8D7535-57DC-49BA-BF4E-D309B9932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2095500"/>
            <a:ext cx="36766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C1329A82-8D4E-41D6-8B42-B341A4F3B51A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2FA2C6D7-A652-4B72-8226-2874140D50F9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20:39:01</a:t>
            </a:fld>
            <a:endParaRPr lang="fr-FR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3000">
    <p:sndAc>
      <p:stSnd loop="1">
        <p:snd r:embed="rId2" name="Patrick sébastien joyeux anniversa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2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tub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01E44762-C8B0-4A7D-9AC5-FED074283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552700"/>
            <a:ext cx="1671638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images">
            <a:hlinkClick r:id="rId5" tooltip="Agrandir l'image de purplefolie.centerblog.net"/>
            <a:extLst>
              <a:ext uri="{FF2B5EF4-FFF2-40B4-BE49-F238E27FC236}">
                <a16:creationId xmlns:a16="http://schemas.microsoft.com/office/drawing/2014/main" id="{F5BE0B47-A309-4592-9DF2-AC4001BEF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547938"/>
            <a:ext cx="1714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32867501o_aix.jpg">
            <a:extLst>
              <a:ext uri="{FF2B5EF4-FFF2-40B4-BE49-F238E27FC236}">
                <a16:creationId xmlns:a16="http://schemas.microsoft.com/office/drawing/2014/main" id="{3DA2B6F5-7220-4E68-8708-D801DB6718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643438" y="2452688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32867501o_aix.jpg">
            <a:extLst>
              <a:ext uri="{FF2B5EF4-FFF2-40B4-BE49-F238E27FC236}">
                <a16:creationId xmlns:a16="http://schemas.microsoft.com/office/drawing/2014/main" id="{920C22B4-988D-491B-9699-D81863F0A8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357438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ryj201.jpg">
            <a:extLst>
              <a:ext uri="{FF2B5EF4-FFF2-40B4-BE49-F238E27FC236}">
                <a16:creationId xmlns:a16="http://schemas.microsoft.com/office/drawing/2014/main" id="{639DAAAD-7BAD-480A-A70E-C32F92877AE3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428875"/>
            <a:ext cx="4419600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" descr="pieces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2FD3225A-1961-4843-8715-AABEEC7F5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 12" descr="gi.png">
            <a:extLst>
              <a:ext uri="{FF2B5EF4-FFF2-40B4-BE49-F238E27FC236}">
                <a16:creationId xmlns:a16="http://schemas.microsoft.com/office/drawing/2014/main" id="{BAB07790-07F6-4A42-B6C0-D7C1D49062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4860925"/>
            <a:ext cx="3071812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Image 13" descr="gi2.png">
            <a:extLst>
              <a:ext uri="{FF2B5EF4-FFF2-40B4-BE49-F238E27FC236}">
                <a16:creationId xmlns:a16="http://schemas.microsoft.com/office/drawing/2014/main" id="{04D1C81C-4FB2-49B3-B92A-7A42F6594D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3609975"/>
            <a:ext cx="2000250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>
            <a:extLst>
              <a:ext uri="{FF2B5EF4-FFF2-40B4-BE49-F238E27FC236}">
                <a16:creationId xmlns:a16="http://schemas.microsoft.com/office/drawing/2014/main" id="{A5FC63E4-270C-4876-A3C4-64D98EB67266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>
            <a:solidFill>
              <a:srgbClr val="FF0000"/>
            </a:solidFill>
          </a:ln>
          <a:effectLst>
            <a:glow rad="228600">
              <a:srgbClr val="FF0000">
                <a:alpha val="4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0586AF4C-8409-433D-B939-D701419FF74D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20:39:02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17" name="Espace réservé de la date 16">
            <a:extLst>
              <a:ext uri="{FF2B5EF4-FFF2-40B4-BE49-F238E27FC236}">
                <a16:creationId xmlns:a16="http://schemas.microsoft.com/office/drawing/2014/main" id="{E5C4E228-9087-4E18-90DD-D053EFA762A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F848212-60ED-4006-9AD2-AF4033ABFEF3}" type="datetime11">
              <a:rPr lang="fr-FR"/>
              <a:pPr>
                <a:defRPr/>
              </a:pPr>
              <a:t>20:39:02</a:t>
            </a:fld>
            <a:endParaRPr lang="fr-FR"/>
          </a:p>
        </p:txBody>
      </p:sp>
      <p:pic>
        <p:nvPicPr>
          <p:cNvPr id="5126" name="Picture 6" descr="images">
            <a:hlinkClick r:id="rId14" tooltip="Agrandir l'image de purplefolie.centerblog.net"/>
            <a:extLst>
              <a:ext uri="{FF2B5EF4-FFF2-40B4-BE49-F238E27FC236}">
                <a16:creationId xmlns:a16="http://schemas.microsoft.com/office/drawing/2014/main" id="{9A573D7A-283A-485D-A835-F054A1D1B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857750"/>
            <a:ext cx="3810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tub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6A7B15AE-536E-48FB-9BFB-FA70E1C66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428875"/>
            <a:ext cx="1566863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tube">
            <a:hlinkClick r:id="rId5" tooltip="Agrandir l'image de purplefolie.centerblog.net"/>
            <a:extLst>
              <a:ext uri="{FF2B5EF4-FFF2-40B4-BE49-F238E27FC236}">
                <a16:creationId xmlns:a16="http://schemas.microsoft.com/office/drawing/2014/main" id="{E041A313-FDB8-40B1-B7DE-378544833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428875"/>
            <a:ext cx="2011363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tube">
            <a:hlinkClick r:id="rId7" tooltip="Agrandir l'image de purplefolie.centerblog.net"/>
            <a:extLst>
              <a:ext uri="{FF2B5EF4-FFF2-40B4-BE49-F238E27FC236}">
                <a16:creationId xmlns:a16="http://schemas.microsoft.com/office/drawing/2014/main" id="{4D68802D-99FD-4C1A-9185-228597933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571750"/>
            <a:ext cx="2428875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32867501o_aix.jpg">
            <a:extLst>
              <a:ext uri="{FF2B5EF4-FFF2-40B4-BE49-F238E27FC236}">
                <a16:creationId xmlns:a16="http://schemas.microsoft.com/office/drawing/2014/main" id="{B0C90733-2684-45C7-9495-D74270A161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429125" y="2309813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32867501o_aix.jpg">
            <a:extLst>
              <a:ext uri="{FF2B5EF4-FFF2-40B4-BE49-F238E27FC236}">
                <a16:creationId xmlns:a16="http://schemas.microsoft.com/office/drawing/2014/main" id="{2DF90524-F333-429A-8909-ACFF614064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286000" y="2357438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yj201.jpg">
            <a:extLst>
              <a:ext uri="{FF2B5EF4-FFF2-40B4-BE49-F238E27FC236}">
                <a16:creationId xmlns:a16="http://schemas.microsoft.com/office/drawing/2014/main" id="{BD8D2814-FF87-4AB6-B52F-378122DFB575}"/>
              </a:ext>
            </a:extLst>
          </p:cNvPr>
          <p:cNvPicPr>
            <a:picLocks noChangeAspect="1"/>
          </p:cNvPicPr>
          <p:nvPr/>
        </p:nvPicPr>
        <p:blipFill>
          <a:blip r:embed="rId10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357438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pieces">
            <a:hlinkClick r:id="rId11" tooltip="Agrandir l'image de mymy47.centerblog.net"/>
            <a:extLst>
              <a:ext uri="{FF2B5EF4-FFF2-40B4-BE49-F238E27FC236}">
                <a16:creationId xmlns:a16="http://schemas.microsoft.com/office/drawing/2014/main" id="{A6ECFB7A-EB48-4D28-AC05-7F75CEC62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B6D4E027-FD91-4B8C-8DA0-D88A0917DA36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52C66032-EE4F-4EBD-97B4-56BF0A391F54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20:39:02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3" name="Image 14" descr="gi.png">
            <a:extLst>
              <a:ext uri="{FF2B5EF4-FFF2-40B4-BE49-F238E27FC236}">
                <a16:creationId xmlns:a16="http://schemas.microsoft.com/office/drawing/2014/main" id="{E09F9926-BDCA-4163-9475-D3AB090A137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7"/>
          <a:stretch>
            <a:fillRect/>
          </a:stretch>
        </p:blipFill>
        <p:spPr bwMode="auto">
          <a:xfrm>
            <a:off x="5286375" y="4714875"/>
            <a:ext cx="27860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5" descr="gi.png">
            <a:extLst>
              <a:ext uri="{FF2B5EF4-FFF2-40B4-BE49-F238E27FC236}">
                <a16:creationId xmlns:a16="http://schemas.microsoft.com/office/drawing/2014/main" id="{6FB73531-FE80-4C21-9174-B8355837870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000500"/>
            <a:ext cx="264318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imag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D775926E-0E34-4E37-B615-5D8429CFA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2643188"/>
            <a:ext cx="1638300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32867501o_aix.jpg">
            <a:extLst>
              <a:ext uri="{FF2B5EF4-FFF2-40B4-BE49-F238E27FC236}">
                <a16:creationId xmlns:a16="http://schemas.microsoft.com/office/drawing/2014/main" id="{4EFCAED8-652A-4EA7-A618-5AB085191B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548188" y="2524125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32867501o_aix.jpg">
            <a:extLst>
              <a:ext uri="{FF2B5EF4-FFF2-40B4-BE49-F238E27FC236}">
                <a16:creationId xmlns:a16="http://schemas.microsoft.com/office/drawing/2014/main" id="{7DF0D983-E729-48C3-BA3D-7DC43EFAAB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214563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ryj201.jpg">
            <a:extLst>
              <a:ext uri="{FF2B5EF4-FFF2-40B4-BE49-F238E27FC236}">
                <a16:creationId xmlns:a16="http://schemas.microsoft.com/office/drawing/2014/main" id="{56BA1EC0-60A6-4A5D-AED5-E123C7A5AF27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500313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2" descr="pieces">
            <a:hlinkClick r:id="rId7" tooltip="Agrandir l'image de mymy47.centerblog.net"/>
            <a:extLst>
              <a:ext uri="{FF2B5EF4-FFF2-40B4-BE49-F238E27FC236}">
                <a16:creationId xmlns:a16="http://schemas.microsoft.com/office/drawing/2014/main" id="{6E790DED-20E1-4DA4-8DA2-D0C5A6C64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5D0A3D1E-3A94-4959-B44A-1141E9B45968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>
            <a:solidFill>
              <a:srgbClr val="00B0F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D398C78-EA5F-4822-8BD1-1009F30FEFD1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20:39:02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5128" name="Image 5" descr="gi2.png">
            <a:extLst>
              <a:ext uri="{FF2B5EF4-FFF2-40B4-BE49-F238E27FC236}">
                <a16:creationId xmlns:a16="http://schemas.microsoft.com/office/drawing/2014/main" id="{7B018B5D-E7BA-472D-9F7B-8B3966B0FA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714875"/>
            <a:ext cx="31797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6" descr="gi.png">
            <a:extLst>
              <a:ext uri="{FF2B5EF4-FFF2-40B4-BE49-F238E27FC236}">
                <a16:creationId xmlns:a16="http://schemas.microsoft.com/office/drawing/2014/main" id="{9E9B77EC-C5E8-42BD-9607-ECDF0515AC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391025"/>
            <a:ext cx="1785938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tube">
            <a:hlinkClick r:id="rId12" tooltip="Agrandir l'image de purplefolie.centerblog.net"/>
            <a:extLst>
              <a:ext uri="{FF2B5EF4-FFF2-40B4-BE49-F238E27FC236}">
                <a16:creationId xmlns:a16="http://schemas.microsoft.com/office/drawing/2014/main" id="{5CC470CF-F1D8-4F7E-A93E-45BF2F6A0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4000500"/>
            <a:ext cx="2767012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Image du Blog purplefolie.centerblog.net">
            <a:extLst>
              <a:ext uri="{FF2B5EF4-FFF2-40B4-BE49-F238E27FC236}">
                <a16:creationId xmlns:a16="http://schemas.microsoft.com/office/drawing/2014/main" id="{19652F68-AD6C-4785-B3A0-7D6ADF4C7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643313"/>
            <a:ext cx="2005013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2B040FB5-400B-416D-B037-6E1E9E2613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219325"/>
            <a:ext cx="428625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2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D816AD09-722F-446C-AC04-678F0E7EA3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5613"/>
            <a:ext cx="17859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82B8B277-47F0-4303-B39F-FDF896D94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025"/>
            <a:ext cx="12192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7EC56F69-3EA2-48E3-BC6F-4C7F14847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318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2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B2C77958-D471-4901-A95C-71AE9A6C9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57175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6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AC75D9A4-695E-44B8-B726-923714578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64318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271DB8F0-07EB-41E2-8769-81F5DC96E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57175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32867501o_aix.jpg">
            <a:extLst>
              <a:ext uri="{FF2B5EF4-FFF2-40B4-BE49-F238E27FC236}">
                <a16:creationId xmlns:a16="http://schemas.microsoft.com/office/drawing/2014/main" id="{D1269510-53F6-4D9A-BF0D-BC74E14239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01"/>
          <a:stretch>
            <a:fillRect/>
          </a:stretch>
        </p:blipFill>
        <p:spPr bwMode="auto">
          <a:xfrm>
            <a:off x="2119313" y="2500313"/>
            <a:ext cx="2381250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32867501o_aix.jpg">
            <a:extLst>
              <a:ext uri="{FF2B5EF4-FFF2-40B4-BE49-F238E27FC236}">
                <a16:creationId xmlns:a16="http://schemas.microsoft.com/office/drawing/2014/main" id="{7DC931BE-E3C3-4334-90E5-D6BFFEF6E2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01"/>
          <a:stretch>
            <a:fillRect/>
          </a:stretch>
        </p:blipFill>
        <p:spPr bwMode="auto">
          <a:xfrm>
            <a:off x="4500563" y="2500313"/>
            <a:ext cx="2381250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cvn012.jpg">
            <a:extLst>
              <a:ext uri="{FF2B5EF4-FFF2-40B4-BE49-F238E27FC236}">
                <a16:creationId xmlns:a16="http://schemas.microsoft.com/office/drawing/2014/main" id="{23F28E3D-A71A-41DC-9231-150496E0A749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2500313"/>
            <a:ext cx="4556125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2" descr="pieces">
            <a:hlinkClick r:id="rId10" tooltip="Agrandir l'image de mymy47.centerblog.net"/>
            <a:extLst>
              <a:ext uri="{FF2B5EF4-FFF2-40B4-BE49-F238E27FC236}">
                <a16:creationId xmlns:a16="http://schemas.microsoft.com/office/drawing/2014/main" id="{0A3E3CB1-8428-41CF-8F3A-27A8A917E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>
            <a:extLst>
              <a:ext uri="{FF2B5EF4-FFF2-40B4-BE49-F238E27FC236}">
                <a16:creationId xmlns:a16="http://schemas.microsoft.com/office/drawing/2014/main" id="{7B29F631-4B2C-4DFC-B85E-27113EC8A684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D398C78-EA5F-4822-8BD1-1009F30FEFD1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20:39:02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014B2CA-643C-4DB7-9242-25C207967402}"/>
              </a:ext>
            </a:extLst>
          </p:cNvPr>
          <p:cNvSpPr/>
          <p:nvPr/>
        </p:nvSpPr>
        <p:spPr>
          <a:xfrm>
            <a:off x="2708689" y="2428868"/>
            <a:ext cx="3720699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blipFill>
                  <a:blip r:embed="rId1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Joyeux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blipFill>
                  <a:blip r:embed="rId1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anniversaire</a:t>
            </a:r>
          </a:p>
        </p:txBody>
      </p:sp>
      <p:pic>
        <p:nvPicPr>
          <p:cNvPr id="6159" name="Picture 16" descr="bar">
            <a:hlinkClick r:id="rId14" tooltip="Agrandir l'image de mymy47.centerblog.net"/>
            <a:extLst>
              <a:ext uri="{FF2B5EF4-FFF2-40B4-BE49-F238E27FC236}">
                <a16:creationId xmlns:a16="http://schemas.microsoft.com/office/drawing/2014/main" id="{2233BC97-E917-4198-9C14-A75932A7B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11388"/>
            <a:ext cx="17145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8" descr="canapé et fauteuille">
            <a:hlinkClick r:id="rId16" tooltip="Agrandir l'image de mymy47.centerblog.net"/>
            <a:extLst>
              <a:ext uri="{FF2B5EF4-FFF2-40B4-BE49-F238E27FC236}">
                <a16:creationId xmlns:a16="http://schemas.microsoft.com/office/drawing/2014/main" id="{6870C1DA-2F08-4894-926B-E971B100B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4486275"/>
            <a:ext cx="2589213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4" descr="mon prénom Mireille">
            <a:hlinkClick r:id="rId18" tooltip="Agrandir l'image de mymy47.centerblog.net"/>
            <a:extLst>
              <a:ext uri="{FF2B5EF4-FFF2-40B4-BE49-F238E27FC236}">
                <a16:creationId xmlns:a16="http://schemas.microsoft.com/office/drawing/2014/main" id="{6CA7B336-1D33-4A8D-AA0F-E0EE84E77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4786313"/>
            <a:ext cx="606425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4" descr="table basse">
            <a:hlinkClick r:id="rId14" tooltip="Agrandir l'image de mymy47.centerblog.net"/>
            <a:extLst>
              <a:ext uri="{FF2B5EF4-FFF2-40B4-BE49-F238E27FC236}">
                <a16:creationId xmlns:a16="http://schemas.microsoft.com/office/drawing/2014/main" id="{16AF28C2-6C6F-4E8E-9E08-E7F97A058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5859463"/>
            <a:ext cx="1643063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5" descr="Image7">
            <a:extLst>
              <a:ext uri="{FF2B5EF4-FFF2-40B4-BE49-F238E27FC236}">
                <a16:creationId xmlns:a16="http://schemas.microsoft.com/office/drawing/2014/main" id="{9D5BD6F6-AB70-4450-A7C3-D52F9057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01"/>
          <a:stretch>
            <a:fillRect/>
          </a:stretch>
        </p:blipFill>
        <p:spPr bwMode="auto">
          <a:xfrm flipH="1">
            <a:off x="3071813" y="4572000"/>
            <a:ext cx="1389062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Image 20" descr="sam.png">
            <a:extLst>
              <a:ext uri="{FF2B5EF4-FFF2-40B4-BE49-F238E27FC236}">
                <a16:creationId xmlns:a16="http://schemas.microsoft.com/office/drawing/2014/main" id="{BF66C54D-240D-4CBD-B2D6-3B72D24006D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4991100"/>
            <a:ext cx="128587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JOYEUX ANNIVERSAIRE 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joyeuxAnniversaire</Template>
  <TotalTime>3</TotalTime>
  <Words>10</Words>
  <Application>Microsoft Office PowerPoint</Application>
  <PresentationFormat>Affichage à l'écran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8" baseType="lpstr">
      <vt:lpstr>Arial</vt:lpstr>
      <vt:lpstr>Calibri</vt:lpstr>
      <vt:lpstr>JOYEUX ANNIVERSAIRE F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2020-12-18T19:29:04Z</dcterms:created>
  <dcterms:modified xsi:type="dcterms:W3CDTF">2020-12-18T19:41:18Z</dcterms:modified>
</cp:coreProperties>
</file>