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62" r:id="rId3"/>
    <p:sldId id="256" r:id="rId4"/>
    <p:sldId id="259" r:id="rId5"/>
    <p:sldId id="260" r:id="rId6"/>
    <p:sldId id="264" r:id="rId7"/>
    <p:sldId id="265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02604"/>
    <a:srgbClr val="C89058"/>
    <a:srgbClr val="FF0066"/>
    <a:srgbClr val="E46C0A"/>
    <a:srgbClr val="18414C"/>
    <a:srgbClr val="8EB4E3"/>
    <a:srgbClr val="C4BD97"/>
    <a:srgbClr val="FFFF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2149" autoAdjust="0"/>
  </p:normalViewPr>
  <p:slideViewPr>
    <p:cSldViewPr>
      <p:cViewPr varScale="1">
        <p:scale>
          <a:sx n="103" d="100"/>
          <a:sy n="103" d="100"/>
        </p:scale>
        <p:origin x="14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05D80FB-C35D-43A9-8A02-2018D32C850E}" type="datetimeFigureOut">
              <a:rPr lang="fr-FR"/>
              <a:pPr>
                <a:defRPr/>
              </a:pPr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A12A2F6-A19E-40F7-B964-D9909010B8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/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FE38F1-F188-44FE-81E4-B3CC53A80BE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15EB6-93BE-4CC9-8A83-6B5A57BCBE89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1B3B4-22B3-4A9F-8151-A3FFD9E682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C9E10-72EE-4F6D-A746-2A5C94A1E2AD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1E29A-47AC-40B5-B3AF-331A1CD10A9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CC454-5DBF-4ED9-A35C-F5B97D4D0BE1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6287-06B4-4825-A0A3-5A2D9EEE10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A7B52-91AE-4E35-AF9A-415B68A5E560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B9CCC-0E03-4BC7-A758-80B7D0214E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575B1-89B3-420B-A184-1362D875ECE0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DCFAC-CE23-496C-A0E5-3B2F9B5C7DE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26427-563F-4CE3-A4C0-A30FB730D90B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E4EBF-C376-44FD-8422-06223B6501E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7D8BA-5B36-47D3-A1AC-C3422989C343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4C461-6AC0-4D37-A58A-58C6253C0F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9DF8B-18E4-47C6-A85D-CD67968C6B7F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6A436-014A-4AF1-9B72-6669347401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066E5-F217-49FE-9714-8A755EBF2A9A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42FAD-4495-4378-9179-AFBDB1264E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1E222-F7D1-4BDF-B817-255B7EE6A190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E817A-0C70-4A7E-B290-2AC465AC84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E89D6-7B67-4053-8E6A-420BFDDDB735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1B49F-EEB3-442C-82D9-0751F4256C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Tm="25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23C3ACA-87FF-4BAC-873F-18B43A30058C}" type="datetime2">
              <a:rPr lang="fr-FR"/>
              <a:pPr>
                <a:defRPr/>
              </a:pPr>
              <a:t>samedi 19 décembre 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D66162-56D1-49F7-9CB4-D154F46A68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25000">
    <p:strips dir="ld"/>
  </p:transition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geheureux.centerblog.net/rub-gifs-sur-la-danse--13.html" TargetMode="External"/><Relationship Id="rId11" Type="http://schemas.openxmlformats.org/officeDocument/2006/relationships/image" Target="../media/image9.gif"/><Relationship Id="rId5" Type="http://schemas.openxmlformats.org/officeDocument/2006/relationships/image" Target="../media/image4.gif"/><Relationship Id="rId10" Type="http://schemas.openxmlformats.org/officeDocument/2006/relationships/image" Target="../media/image8.jpeg"/><Relationship Id="rId4" Type="http://schemas.openxmlformats.org/officeDocument/2006/relationships/image" Target="../media/image3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5.jpe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image" Target="../media/image16.gif"/><Relationship Id="rId10" Type="http://schemas.openxmlformats.org/officeDocument/2006/relationships/image" Target="../media/image20.gif"/><Relationship Id="rId4" Type="http://schemas.openxmlformats.org/officeDocument/2006/relationships/hyperlink" Target="http://mymy47.centerblog.net/rub-animations-.html" TargetMode="External"/><Relationship Id="rId9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3" Type="http://schemas.openxmlformats.org/officeDocument/2006/relationships/hyperlink" Target="http://mymy47.centerblog.net/rub-personnages-divers--5.html" TargetMode="External"/><Relationship Id="rId7" Type="http://schemas.openxmlformats.org/officeDocument/2006/relationships/image" Target="../media/image2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personnages-divers--4.html" TargetMode="Externa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BF83B457-4BC9-4DAD-9948-B6FAF5704E44}"/>
              </a:ext>
            </a:extLst>
          </p:cNvPr>
          <p:cNvGrpSpPr/>
          <p:nvPr/>
        </p:nvGrpSpPr>
        <p:grpSpPr>
          <a:xfrm>
            <a:off x="3674183" y="3357562"/>
            <a:ext cx="2357453" cy="2160000"/>
            <a:chOff x="3674183" y="3357562"/>
            <a:chExt cx="2357453" cy="216000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AB78856-4B99-4219-AE48-A873A30D9EDA}"/>
                </a:ext>
              </a:extLst>
            </p:cNvPr>
            <p:cNvSpPr/>
            <p:nvPr/>
          </p:nvSpPr>
          <p:spPr>
            <a:xfrm>
              <a:off x="3674183" y="3357562"/>
              <a:ext cx="2357453" cy="2160000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txBody>
            <a:bodyPr wrap="square" lIns="91440" tIns="45720" rIns="91440" bIns="45720" rtlCol="0" anchor="ctr">
              <a:spAutoFit/>
            </a:bodyPr>
            <a:lstStyle/>
            <a:p>
              <a:pPr algn="ctr"/>
              <a:endParaRPr lang="fr-FR" sz="1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endParaRPr>
            </a:p>
            <a:p>
              <a:pPr algn="ctr"/>
              <a:endParaRPr lang="fr-FR" sz="1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endParaRPr>
            </a:p>
            <a:p>
              <a:pPr algn="ctr"/>
              <a:endParaRPr lang="fr-FR" sz="1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endParaRPr>
            </a:p>
            <a:p>
              <a:pPr algn="ctr"/>
              <a:endParaRPr lang="fr-FR" sz="1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endParaRPr>
            </a:p>
            <a:p>
              <a:pPr algn="ctr"/>
              <a:endParaRPr lang="fr-FR" sz="1400" b="1" cap="none" spc="0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endParaRPr>
            </a:p>
          </p:txBody>
        </p:sp>
        <p:sp>
          <p:nvSpPr>
            <p:cNvPr id="5" name="ZoneTexte 4">
              <a:extLst>
                <a:ext uri="{FF2B5EF4-FFF2-40B4-BE49-F238E27FC236}">
                  <a16:creationId xmlns:a16="http://schemas.microsoft.com/office/drawing/2014/main" id="{1F7C57CD-B612-43A9-8B0C-E3A0CCA70FA3}"/>
                </a:ext>
              </a:extLst>
            </p:cNvPr>
            <p:cNvSpPr txBox="1"/>
            <p:nvPr/>
          </p:nvSpPr>
          <p:spPr>
            <a:xfrm>
              <a:off x="3828429" y="3761745"/>
              <a:ext cx="2048959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dirty="0">
                  <a:solidFill>
                    <a:schemeClr val="accent2">
                      <a:lumMod val="75000"/>
                    </a:schemeClr>
                  </a:solidFill>
                  <a:latin typeface="AbottOldStyle" pitchFamily="2" charset="0"/>
                </a:rPr>
                <a:t>BONNE ANNEE</a:t>
              </a:r>
            </a:p>
            <a:p>
              <a:endParaRPr lang="fr-FR" sz="2400" dirty="0">
                <a:solidFill>
                  <a:schemeClr val="accent2">
                    <a:lumMod val="75000"/>
                  </a:schemeClr>
                </a:solidFill>
                <a:latin typeface="AbottOldStyle" pitchFamily="2" charset="0"/>
              </a:endParaRPr>
            </a:p>
            <a:p>
              <a:r>
                <a:rPr lang="fr-FR" sz="3200" dirty="0">
                  <a:solidFill>
                    <a:schemeClr val="accent2">
                      <a:lumMod val="75000"/>
                    </a:schemeClr>
                  </a:solidFill>
                  <a:latin typeface="AbottOldStyle" pitchFamily="2" charset="0"/>
                </a:rPr>
                <a:t>      2021</a:t>
              </a:r>
            </a:p>
          </p:txBody>
        </p:sp>
      </p:grpSp>
      <p:sp>
        <p:nvSpPr>
          <p:cNvPr id="2072" name="Espace réservé de la date 6"/>
          <p:cNvSpPr txBox="1">
            <a:spLocks/>
          </p:cNvSpPr>
          <p:nvPr/>
        </p:nvSpPr>
        <p:spPr bwMode="auto">
          <a:xfrm>
            <a:off x="285750" y="0"/>
            <a:ext cx="85725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fld id="{B4282192-BD51-465D-93C2-0CDFE3A5293F}" type="datetime2">
              <a:rPr lang="fr-FR" sz="4800">
                <a:solidFill>
                  <a:srgbClr val="FF0000"/>
                </a:solidFill>
                <a:latin typeface="AstridBeckerShadow" pitchFamily="2" charset="0"/>
              </a:rPr>
              <a:pPr/>
              <a:t>samedi 19 décembre 2020</a:t>
            </a:fld>
            <a:endParaRPr lang="fr-FR" sz="4800">
              <a:solidFill>
                <a:srgbClr val="FF0000"/>
              </a:solidFill>
              <a:latin typeface="AstridBeckerShadow" pitchFamily="2" charset="0"/>
            </a:endParaRPr>
          </a:p>
        </p:txBody>
      </p:sp>
      <p:sp>
        <p:nvSpPr>
          <p:cNvPr id="44" name="Espace réservé de la date 43"/>
          <p:cNvSpPr>
            <a:spLocks noGrp="1"/>
          </p:cNvSpPr>
          <p:nvPr>
            <p:ph type="dt" sz="half" idx="10"/>
          </p:nvPr>
        </p:nvSpPr>
        <p:spPr>
          <a:xfrm>
            <a:off x="500034" y="714356"/>
            <a:ext cx="1061998" cy="793729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txBody>
          <a:bodyPr/>
          <a:lstStyle/>
          <a:p>
            <a:pPr>
              <a:defRPr/>
            </a:pPr>
            <a:fld id="{E30F2113-80A4-4EFE-B793-7F6C3EB8096D}" type="datetime10">
              <a:rPr lang="fr-FR" sz="1800" smtClean="0">
                <a:solidFill>
                  <a:srgbClr val="FF0000"/>
                </a:solidFill>
              </a:rPr>
              <a:pPr>
                <a:defRPr/>
              </a:pPr>
              <a:t>14:09</a:t>
            </a:fld>
            <a:endParaRPr lang="fr-FR" sz="1800" dirty="0">
              <a:solidFill>
                <a:srgbClr val="FF0000"/>
              </a:solidFill>
            </a:endParaRPr>
          </a:p>
        </p:txBody>
      </p:sp>
      <p:pic>
        <p:nvPicPr>
          <p:cNvPr id="46" name="Image 45" descr="c85ce6c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4500570"/>
            <a:ext cx="1897731" cy="2357430"/>
          </a:xfrm>
          <a:prstGeom prst="rect">
            <a:avLst/>
          </a:prstGeom>
        </p:spPr>
      </p:pic>
      <p:pic>
        <p:nvPicPr>
          <p:cNvPr id="8196" name="Picture 4" descr="gif:couple animé danseurs">
            <a:hlinkClick r:id="rId6" tooltip="Agrandir l'image de ageheureux.centerblog.net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940" y="2406983"/>
            <a:ext cx="2600325" cy="3571875"/>
          </a:xfrm>
          <a:prstGeom prst="rect">
            <a:avLst/>
          </a:prstGeom>
          <a:noFill/>
        </p:spPr>
      </p:pic>
      <p:pic>
        <p:nvPicPr>
          <p:cNvPr id="24" name="Image 23" descr="4c166bbc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29098" y="3357562"/>
            <a:ext cx="2314902" cy="3243338"/>
          </a:xfrm>
          <a:prstGeom prst="rect">
            <a:avLst/>
          </a:prstGeom>
        </p:spPr>
      </p:pic>
      <p:sp>
        <p:nvSpPr>
          <p:cNvPr id="54" name="Ellipse 53"/>
          <p:cNvSpPr/>
          <p:nvPr/>
        </p:nvSpPr>
        <p:spPr>
          <a:xfrm>
            <a:off x="3286116" y="517496"/>
            <a:ext cx="3240000" cy="2340000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blipFill>
                <a:blip r:embed="rId10"/>
                <a:tile tx="0" ty="0" sx="100000" sy="100000" flip="none" algn="tl"/>
              </a:blipFill>
              <a:effectLst/>
              <a:latin typeface="AbottOldStyle" pitchFamily="2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3929058" y="857208"/>
            <a:ext cx="188384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10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4429124" y="857208"/>
            <a:ext cx="1048685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9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4500562" y="857208"/>
            <a:ext cx="1032655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8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4500562" y="857208"/>
            <a:ext cx="1031051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7</a:t>
            </a:r>
          </a:p>
        </p:txBody>
      </p:sp>
      <p:sp>
        <p:nvSpPr>
          <p:cNvPr id="25" name="ZoneTexte 24"/>
          <p:cNvSpPr txBox="1"/>
          <p:nvPr/>
        </p:nvSpPr>
        <p:spPr>
          <a:xfrm>
            <a:off x="4468039" y="857208"/>
            <a:ext cx="1032655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6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4500562" y="857208"/>
            <a:ext cx="1040670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5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4500562" y="857208"/>
            <a:ext cx="1031051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4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4500562" y="857208"/>
            <a:ext cx="1032655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3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4500562" y="857208"/>
            <a:ext cx="1032655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2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4429124" y="857208"/>
            <a:ext cx="1032655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1</a:t>
            </a:r>
          </a:p>
        </p:txBody>
      </p:sp>
      <p:sp>
        <p:nvSpPr>
          <p:cNvPr id="34" name="ZoneTexte 33"/>
          <p:cNvSpPr txBox="1"/>
          <p:nvPr/>
        </p:nvSpPr>
        <p:spPr>
          <a:xfrm>
            <a:off x="4500562" y="857208"/>
            <a:ext cx="1035861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800" dirty="0">
                <a:blipFill>
                  <a:blip r:embed="rId11"/>
                  <a:stretch>
                    <a:fillRect/>
                  </a:stretch>
                </a:blipFill>
                <a:latin typeface="AbottOldStyle" pitchFamily="2" charset="0"/>
              </a:rPr>
              <a:t>0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285750" y="1052838"/>
            <a:ext cx="6357982" cy="1015663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blipFill>
                  <a:blip r:embed="rId12"/>
                  <a:stretch>
                    <a:fillRect/>
                  </a:stretch>
                </a:blipFill>
                <a:latin typeface="Deco-C790" pitchFamily="2" charset="0"/>
                <a:cs typeface="Arial" pitchFamily="34" charset="0"/>
              </a:rPr>
              <a:t>BONNE ANNEE</a:t>
            </a:r>
          </a:p>
        </p:txBody>
      </p:sp>
    </p:spTree>
  </p:cSld>
  <p:clrMapOvr>
    <a:masterClrMapping/>
  </p:clrMapOvr>
  <p:transition spd="med" advTm="25000">
    <p:strips dir="ld"/>
    <p:sndAc>
      <p:stSnd>
        <p:snd r:embed="rId2" name="Bébé lily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ésultat d’images pour bonne annee 2021">
            <a:extLst>
              <a:ext uri="{FF2B5EF4-FFF2-40B4-BE49-F238E27FC236}">
                <a16:creationId xmlns:a16="http://schemas.microsoft.com/office/drawing/2014/main" id="{1F7D3131-7FEF-4969-AD25-F98659217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581" y="3143254"/>
            <a:ext cx="2419350" cy="220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 descr="e25d8bf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41520" y="4000504"/>
            <a:ext cx="1302480" cy="2357430"/>
          </a:xfrm>
          <a:prstGeom prst="rect">
            <a:avLst/>
          </a:prstGeom>
        </p:spPr>
      </p:pic>
      <p:sp>
        <p:nvSpPr>
          <p:cNvPr id="9" name="Ellipse 8"/>
          <p:cNvSpPr/>
          <p:nvPr/>
        </p:nvSpPr>
        <p:spPr>
          <a:xfrm>
            <a:off x="3286116" y="567862"/>
            <a:ext cx="3312000" cy="2207240"/>
          </a:xfrm>
          <a:prstGeom prst="ellipse">
            <a:avLst/>
          </a:prstGeom>
          <a:solidFill>
            <a:schemeClr val="bg2">
              <a:lumMod val="50000"/>
              <a:alpha val="50196"/>
            </a:scheme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r>
              <a:rPr lang="fr-FR" sz="1600" b="1" dirty="0">
                <a:solidFill>
                  <a:schemeClr val="bg2">
                    <a:lumMod val="10000"/>
                  </a:schemeClr>
                </a:solidFill>
              </a:rPr>
              <a:t>      Meilleurs vœux</a:t>
            </a:r>
            <a:r>
              <a:rPr lang="fr-FR" sz="1600" dirty="0">
                <a:solidFill>
                  <a:schemeClr val="bg2">
                    <a:lumMod val="10000"/>
                  </a:schemeClr>
                </a:solidFill>
              </a:rPr>
              <a:t> </a:t>
            </a:r>
          </a:p>
          <a:p>
            <a:r>
              <a:rPr lang="fr-FR" sz="1600" dirty="0">
                <a:solidFill>
                  <a:schemeClr val="bg2">
                    <a:lumMod val="10000"/>
                  </a:schemeClr>
                </a:solidFill>
              </a:rPr>
              <a:t>Que la sérénité du temps des fêtes soit </a:t>
            </a:r>
          </a:p>
          <a:p>
            <a:r>
              <a:rPr lang="fr-FR" sz="1600" dirty="0">
                <a:solidFill>
                  <a:schemeClr val="bg2">
                    <a:lumMod val="10000"/>
                  </a:schemeClr>
                </a:solidFill>
              </a:rPr>
              <a:t>un heureux prélude à</a:t>
            </a:r>
          </a:p>
          <a:p>
            <a:r>
              <a:rPr lang="fr-FR" sz="1600" dirty="0">
                <a:solidFill>
                  <a:schemeClr val="bg2">
                    <a:lumMod val="10000"/>
                  </a:schemeClr>
                </a:solidFill>
              </a:rPr>
              <a:t>   l'année nouvelle.</a:t>
            </a:r>
          </a:p>
          <a:p>
            <a:endParaRPr lang="fr-FR" sz="1600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Image 9" descr="ca549df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4457683"/>
            <a:ext cx="2000264" cy="2400317"/>
          </a:xfrm>
          <a:prstGeom prst="rect">
            <a:avLst/>
          </a:prstGeom>
        </p:spPr>
      </p:pic>
      <p:pic>
        <p:nvPicPr>
          <p:cNvPr id="11" name="Image 10" descr="Tang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1570" y="2683204"/>
            <a:ext cx="5899384" cy="4114820"/>
          </a:xfrm>
          <a:prstGeom prst="rect">
            <a:avLst/>
          </a:prstGeom>
        </p:spPr>
      </p:pic>
      <p:pic>
        <p:nvPicPr>
          <p:cNvPr id="12" name="Image 11" descr="Tango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1595" y="2683204"/>
            <a:ext cx="5899384" cy="4114820"/>
          </a:xfrm>
          <a:prstGeom prst="rect">
            <a:avLst/>
          </a:prstGeom>
        </p:spPr>
      </p:pic>
    </p:spTree>
  </p:cSld>
  <p:clrMapOvr>
    <a:masterClrMapping/>
  </p:clrMapOvr>
  <p:transition spd="med" advTm="2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’images pour bonne annee 2021">
            <a:extLst>
              <a:ext uri="{FF2B5EF4-FFF2-40B4-BE49-F238E27FC236}">
                <a16:creationId xmlns:a16="http://schemas.microsoft.com/office/drawing/2014/main" id="{AE66188C-910F-4CEA-8F0C-9F4BC3640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540" y="3393282"/>
            <a:ext cx="2200275" cy="2071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Ellipse 12"/>
          <p:cNvSpPr/>
          <p:nvPr/>
        </p:nvSpPr>
        <p:spPr>
          <a:xfrm>
            <a:off x="2786050" y="5500702"/>
            <a:ext cx="4643470" cy="1296000"/>
          </a:xfrm>
          <a:prstGeom prst="ellipse">
            <a:avLst/>
          </a:prstGeom>
          <a:solidFill>
            <a:srgbClr val="BFBFBF">
              <a:alpha val="72157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4" name="Forme libre 23"/>
          <p:cNvSpPr/>
          <p:nvPr/>
        </p:nvSpPr>
        <p:spPr>
          <a:xfrm>
            <a:off x="3029803" y="52317"/>
            <a:ext cx="4535606" cy="6735169"/>
          </a:xfrm>
          <a:custGeom>
            <a:avLst/>
            <a:gdLst>
              <a:gd name="connsiteX0" fmla="*/ 1637731 w 4535606"/>
              <a:gd name="connsiteY0" fmla="*/ 1244220 h 6735169"/>
              <a:gd name="connsiteX1" fmla="*/ 1569493 w 4535606"/>
              <a:gd name="connsiteY1" fmla="*/ 1380698 h 6735169"/>
              <a:gd name="connsiteX2" fmla="*/ 1542197 w 4535606"/>
              <a:gd name="connsiteY2" fmla="*/ 1517176 h 6735169"/>
              <a:gd name="connsiteX3" fmla="*/ 1514901 w 4535606"/>
              <a:gd name="connsiteY3" fmla="*/ 1339755 h 6735169"/>
              <a:gd name="connsiteX4" fmla="*/ 1678675 w 4535606"/>
              <a:gd name="connsiteY4" fmla="*/ 1107743 h 6735169"/>
              <a:gd name="connsiteX5" fmla="*/ 1978925 w 4535606"/>
              <a:gd name="connsiteY5" fmla="*/ 998561 h 6735169"/>
              <a:gd name="connsiteX6" fmla="*/ 2088107 w 4535606"/>
              <a:gd name="connsiteY6" fmla="*/ 943970 h 6735169"/>
              <a:gd name="connsiteX7" fmla="*/ 2047164 w 4535606"/>
              <a:gd name="connsiteY7" fmla="*/ 698310 h 6735169"/>
              <a:gd name="connsiteX8" fmla="*/ 2142698 w 4535606"/>
              <a:gd name="connsiteY8" fmla="*/ 466298 h 6735169"/>
              <a:gd name="connsiteX9" fmla="*/ 2033516 w 4535606"/>
              <a:gd name="connsiteY9" fmla="*/ 452650 h 6735169"/>
              <a:gd name="connsiteX10" fmla="*/ 2047164 w 4535606"/>
              <a:gd name="connsiteY10" fmla="*/ 329820 h 6735169"/>
              <a:gd name="connsiteX11" fmla="*/ 2169994 w 4535606"/>
              <a:gd name="connsiteY11" fmla="*/ 261582 h 6735169"/>
              <a:gd name="connsiteX12" fmla="*/ 2320119 w 4535606"/>
              <a:gd name="connsiteY12" fmla="*/ 247934 h 6735169"/>
              <a:gd name="connsiteX13" fmla="*/ 2442949 w 4535606"/>
              <a:gd name="connsiteY13" fmla="*/ 125104 h 6735169"/>
              <a:gd name="connsiteX14" fmla="*/ 2606722 w 4535606"/>
              <a:gd name="connsiteY14" fmla="*/ 15922 h 6735169"/>
              <a:gd name="connsiteX15" fmla="*/ 2743200 w 4535606"/>
              <a:gd name="connsiteY15" fmla="*/ 29570 h 6735169"/>
              <a:gd name="connsiteX16" fmla="*/ 3057098 w 4535606"/>
              <a:gd name="connsiteY16" fmla="*/ 84161 h 6735169"/>
              <a:gd name="connsiteX17" fmla="*/ 3507475 w 4535606"/>
              <a:gd name="connsiteY17" fmla="*/ 302525 h 6735169"/>
              <a:gd name="connsiteX18" fmla="*/ 3657600 w 4535606"/>
              <a:gd name="connsiteY18" fmla="*/ 752901 h 6735169"/>
              <a:gd name="connsiteX19" fmla="*/ 3712191 w 4535606"/>
              <a:gd name="connsiteY19" fmla="*/ 957617 h 6735169"/>
              <a:gd name="connsiteX20" fmla="*/ 3794078 w 4535606"/>
              <a:gd name="connsiteY20" fmla="*/ 903026 h 6735169"/>
              <a:gd name="connsiteX21" fmla="*/ 4026090 w 4535606"/>
              <a:gd name="connsiteY21" fmla="*/ 916674 h 6735169"/>
              <a:gd name="connsiteX22" fmla="*/ 4217158 w 4535606"/>
              <a:gd name="connsiteY22" fmla="*/ 1012208 h 6735169"/>
              <a:gd name="connsiteX23" fmla="*/ 4271749 w 4535606"/>
              <a:gd name="connsiteY23" fmla="*/ 1394346 h 6735169"/>
              <a:gd name="connsiteX24" fmla="*/ 4326340 w 4535606"/>
              <a:gd name="connsiteY24" fmla="*/ 1626358 h 6735169"/>
              <a:gd name="connsiteX25" fmla="*/ 4258101 w 4535606"/>
              <a:gd name="connsiteY25" fmla="*/ 2117677 h 6735169"/>
              <a:gd name="connsiteX26" fmla="*/ 3848669 w 4535606"/>
              <a:gd name="connsiteY26" fmla="*/ 2731826 h 6735169"/>
              <a:gd name="connsiteX27" fmla="*/ 3739487 w 4535606"/>
              <a:gd name="connsiteY27" fmla="*/ 2841008 h 6735169"/>
              <a:gd name="connsiteX28" fmla="*/ 3807725 w 4535606"/>
              <a:gd name="connsiteY28" fmla="*/ 2881952 h 6735169"/>
              <a:gd name="connsiteX29" fmla="*/ 3985146 w 4535606"/>
              <a:gd name="connsiteY29" fmla="*/ 3073020 h 6735169"/>
              <a:gd name="connsiteX30" fmla="*/ 4285397 w 4535606"/>
              <a:gd name="connsiteY30" fmla="*/ 3537044 h 6735169"/>
              <a:gd name="connsiteX31" fmla="*/ 4326340 w 4535606"/>
              <a:gd name="connsiteY31" fmla="*/ 3577987 h 6735169"/>
              <a:gd name="connsiteX32" fmla="*/ 4503761 w 4535606"/>
              <a:gd name="connsiteY32" fmla="*/ 3632579 h 6735169"/>
              <a:gd name="connsiteX33" fmla="*/ 4517409 w 4535606"/>
              <a:gd name="connsiteY33" fmla="*/ 3714465 h 6735169"/>
              <a:gd name="connsiteX34" fmla="*/ 4476466 w 4535606"/>
              <a:gd name="connsiteY34" fmla="*/ 3796352 h 6735169"/>
              <a:gd name="connsiteX35" fmla="*/ 4312693 w 4535606"/>
              <a:gd name="connsiteY35" fmla="*/ 3837295 h 6735169"/>
              <a:gd name="connsiteX36" fmla="*/ 4258101 w 4535606"/>
              <a:gd name="connsiteY36" fmla="*/ 3891886 h 6735169"/>
              <a:gd name="connsiteX37" fmla="*/ 4012442 w 4535606"/>
              <a:gd name="connsiteY37" fmla="*/ 3891886 h 6735169"/>
              <a:gd name="connsiteX38" fmla="*/ 3848669 w 4535606"/>
              <a:gd name="connsiteY38" fmla="*/ 3932829 h 6735169"/>
              <a:gd name="connsiteX39" fmla="*/ 3780430 w 4535606"/>
              <a:gd name="connsiteY39" fmla="*/ 3878238 h 6735169"/>
              <a:gd name="connsiteX40" fmla="*/ 3684896 w 4535606"/>
              <a:gd name="connsiteY40" fmla="*/ 3905534 h 6735169"/>
              <a:gd name="connsiteX41" fmla="*/ 3480179 w 4535606"/>
              <a:gd name="connsiteY41" fmla="*/ 3837295 h 6735169"/>
              <a:gd name="connsiteX42" fmla="*/ 3289110 w 4535606"/>
              <a:gd name="connsiteY42" fmla="*/ 3837295 h 6735169"/>
              <a:gd name="connsiteX43" fmla="*/ 3193576 w 4535606"/>
              <a:gd name="connsiteY43" fmla="*/ 3973773 h 6735169"/>
              <a:gd name="connsiteX44" fmla="*/ 2961564 w 4535606"/>
              <a:gd name="connsiteY44" fmla="*/ 4274023 h 6735169"/>
              <a:gd name="connsiteX45" fmla="*/ 2852382 w 4535606"/>
              <a:gd name="connsiteY45" fmla="*/ 4533331 h 6735169"/>
              <a:gd name="connsiteX46" fmla="*/ 2879678 w 4535606"/>
              <a:gd name="connsiteY46" fmla="*/ 4601570 h 6735169"/>
              <a:gd name="connsiteX47" fmla="*/ 3016155 w 4535606"/>
              <a:gd name="connsiteY47" fmla="*/ 4778990 h 6735169"/>
              <a:gd name="connsiteX48" fmla="*/ 3111690 w 4535606"/>
              <a:gd name="connsiteY48" fmla="*/ 5024650 h 6735169"/>
              <a:gd name="connsiteX49" fmla="*/ 3111690 w 4535606"/>
              <a:gd name="connsiteY49" fmla="*/ 5502322 h 6735169"/>
              <a:gd name="connsiteX50" fmla="*/ 3043451 w 4535606"/>
              <a:gd name="connsiteY50" fmla="*/ 5816220 h 6735169"/>
              <a:gd name="connsiteX51" fmla="*/ 3070746 w 4535606"/>
              <a:gd name="connsiteY51" fmla="*/ 5884459 h 6735169"/>
              <a:gd name="connsiteX52" fmla="*/ 3179928 w 4535606"/>
              <a:gd name="connsiteY52" fmla="*/ 6061880 h 6735169"/>
              <a:gd name="connsiteX53" fmla="*/ 3289110 w 4535606"/>
              <a:gd name="connsiteY53" fmla="*/ 6184710 h 6735169"/>
              <a:gd name="connsiteX54" fmla="*/ 3275463 w 4535606"/>
              <a:gd name="connsiteY54" fmla="*/ 6348483 h 6735169"/>
              <a:gd name="connsiteX55" fmla="*/ 3357349 w 4535606"/>
              <a:gd name="connsiteY55" fmla="*/ 6539552 h 6735169"/>
              <a:gd name="connsiteX56" fmla="*/ 3152633 w 4535606"/>
              <a:gd name="connsiteY56" fmla="*/ 6662382 h 6735169"/>
              <a:gd name="connsiteX57" fmla="*/ 2961564 w 4535606"/>
              <a:gd name="connsiteY57" fmla="*/ 6703325 h 6735169"/>
              <a:gd name="connsiteX58" fmla="*/ 2784143 w 4535606"/>
              <a:gd name="connsiteY58" fmla="*/ 6580495 h 6735169"/>
              <a:gd name="connsiteX59" fmla="*/ 2838734 w 4535606"/>
              <a:gd name="connsiteY59" fmla="*/ 6498608 h 6735169"/>
              <a:gd name="connsiteX60" fmla="*/ 2743200 w 4535606"/>
              <a:gd name="connsiteY60" fmla="*/ 6239301 h 6735169"/>
              <a:gd name="connsiteX61" fmla="*/ 2770496 w 4535606"/>
              <a:gd name="connsiteY61" fmla="*/ 6089176 h 6735169"/>
              <a:gd name="connsiteX62" fmla="*/ 2715904 w 4535606"/>
              <a:gd name="connsiteY62" fmla="*/ 6034584 h 6735169"/>
              <a:gd name="connsiteX63" fmla="*/ 2743200 w 4535606"/>
              <a:gd name="connsiteY63" fmla="*/ 5884459 h 6735169"/>
              <a:gd name="connsiteX64" fmla="*/ 2634018 w 4535606"/>
              <a:gd name="connsiteY64" fmla="*/ 5638799 h 6735169"/>
              <a:gd name="connsiteX65" fmla="*/ 2483893 w 4535606"/>
              <a:gd name="connsiteY65" fmla="*/ 5434083 h 6735169"/>
              <a:gd name="connsiteX66" fmla="*/ 2497540 w 4535606"/>
              <a:gd name="connsiteY66" fmla="*/ 5611504 h 6735169"/>
              <a:gd name="connsiteX67" fmla="*/ 2497540 w 4535606"/>
              <a:gd name="connsiteY67" fmla="*/ 5843516 h 6735169"/>
              <a:gd name="connsiteX68" fmla="*/ 2538484 w 4535606"/>
              <a:gd name="connsiteY68" fmla="*/ 5966346 h 6735169"/>
              <a:gd name="connsiteX69" fmla="*/ 2674961 w 4535606"/>
              <a:gd name="connsiteY69" fmla="*/ 6061880 h 6735169"/>
              <a:gd name="connsiteX70" fmla="*/ 2715904 w 4535606"/>
              <a:gd name="connsiteY70" fmla="*/ 6184710 h 6735169"/>
              <a:gd name="connsiteX71" fmla="*/ 2702257 w 4535606"/>
              <a:gd name="connsiteY71" fmla="*/ 6362131 h 6735169"/>
              <a:gd name="connsiteX72" fmla="*/ 2770496 w 4535606"/>
              <a:gd name="connsiteY72" fmla="*/ 6539552 h 6735169"/>
              <a:gd name="connsiteX73" fmla="*/ 2715904 w 4535606"/>
              <a:gd name="connsiteY73" fmla="*/ 6607790 h 6735169"/>
              <a:gd name="connsiteX74" fmla="*/ 2470245 w 4535606"/>
              <a:gd name="connsiteY74" fmla="*/ 6730620 h 6735169"/>
              <a:gd name="connsiteX75" fmla="*/ 2265528 w 4535606"/>
              <a:gd name="connsiteY75" fmla="*/ 6635086 h 6735169"/>
              <a:gd name="connsiteX76" fmla="*/ 2197290 w 4535606"/>
              <a:gd name="connsiteY76" fmla="*/ 6621438 h 6735169"/>
              <a:gd name="connsiteX77" fmla="*/ 2224585 w 4535606"/>
              <a:gd name="connsiteY77" fmla="*/ 6416722 h 6735169"/>
              <a:gd name="connsiteX78" fmla="*/ 2265528 w 4535606"/>
              <a:gd name="connsiteY78" fmla="*/ 6171062 h 6735169"/>
              <a:gd name="connsiteX79" fmla="*/ 2197290 w 4535606"/>
              <a:gd name="connsiteY79" fmla="*/ 5966346 h 6735169"/>
              <a:gd name="connsiteX80" fmla="*/ 2047164 w 4535606"/>
              <a:gd name="connsiteY80" fmla="*/ 5679743 h 6735169"/>
              <a:gd name="connsiteX81" fmla="*/ 1760561 w 4535606"/>
              <a:gd name="connsiteY81" fmla="*/ 5092889 h 6735169"/>
              <a:gd name="connsiteX82" fmla="*/ 1692322 w 4535606"/>
              <a:gd name="connsiteY82" fmla="*/ 4778990 h 6735169"/>
              <a:gd name="connsiteX83" fmla="*/ 1705970 w 4535606"/>
              <a:gd name="connsiteY83" fmla="*/ 4615217 h 6735169"/>
              <a:gd name="connsiteX84" fmla="*/ 1637731 w 4535606"/>
              <a:gd name="connsiteY84" fmla="*/ 4451444 h 6735169"/>
              <a:gd name="connsiteX85" fmla="*/ 1555845 w 4535606"/>
              <a:gd name="connsiteY85" fmla="*/ 4178489 h 6735169"/>
              <a:gd name="connsiteX86" fmla="*/ 1392072 w 4535606"/>
              <a:gd name="connsiteY86" fmla="*/ 3905534 h 6735169"/>
              <a:gd name="connsiteX87" fmla="*/ 1323833 w 4535606"/>
              <a:gd name="connsiteY87" fmla="*/ 3878238 h 6735169"/>
              <a:gd name="connsiteX88" fmla="*/ 1187355 w 4535606"/>
              <a:gd name="connsiteY88" fmla="*/ 3837295 h 6735169"/>
              <a:gd name="connsiteX89" fmla="*/ 941696 w 4535606"/>
              <a:gd name="connsiteY89" fmla="*/ 3769056 h 6735169"/>
              <a:gd name="connsiteX90" fmla="*/ 395785 w 4535606"/>
              <a:gd name="connsiteY90" fmla="*/ 3496101 h 6735169"/>
              <a:gd name="connsiteX91" fmla="*/ 177421 w 4535606"/>
              <a:gd name="connsiteY91" fmla="*/ 3400567 h 6735169"/>
              <a:gd name="connsiteX92" fmla="*/ 68239 w 4535606"/>
              <a:gd name="connsiteY92" fmla="*/ 3400567 h 6735169"/>
              <a:gd name="connsiteX93" fmla="*/ 0 w 4535606"/>
              <a:gd name="connsiteY93" fmla="*/ 3305032 h 6735169"/>
              <a:gd name="connsiteX94" fmla="*/ 68239 w 4535606"/>
              <a:gd name="connsiteY94" fmla="*/ 3236793 h 6735169"/>
              <a:gd name="connsiteX95" fmla="*/ 259307 w 4535606"/>
              <a:gd name="connsiteY95" fmla="*/ 3250441 h 6735169"/>
              <a:gd name="connsiteX96" fmla="*/ 532263 w 4535606"/>
              <a:gd name="connsiteY96" fmla="*/ 3100316 h 6735169"/>
              <a:gd name="connsiteX97" fmla="*/ 1214651 w 4535606"/>
              <a:gd name="connsiteY97" fmla="*/ 2663587 h 6735169"/>
              <a:gd name="connsiteX98" fmla="*/ 1419367 w 4535606"/>
              <a:gd name="connsiteY98" fmla="*/ 2540758 h 6735169"/>
              <a:gd name="connsiteX99" fmla="*/ 1637731 w 4535606"/>
              <a:gd name="connsiteY99" fmla="*/ 2363337 h 6735169"/>
              <a:gd name="connsiteX100" fmla="*/ 1787857 w 4535606"/>
              <a:gd name="connsiteY100" fmla="*/ 2363337 h 6735169"/>
              <a:gd name="connsiteX101" fmla="*/ 1883391 w 4535606"/>
              <a:gd name="connsiteY101" fmla="*/ 2281450 h 6735169"/>
              <a:gd name="connsiteX102" fmla="*/ 1774209 w 4535606"/>
              <a:gd name="connsiteY102" fmla="*/ 1981199 h 6735169"/>
              <a:gd name="connsiteX103" fmla="*/ 1760561 w 4535606"/>
              <a:gd name="connsiteY103" fmla="*/ 1926608 h 6735169"/>
              <a:gd name="connsiteX104" fmla="*/ 1637731 w 4535606"/>
              <a:gd name="connsiteY104" fmla="*/ 1667301 h 6735169"/>
              <a:gd name="connsiteX105" fmla="*/ 1610436 w 4535606"/>
              <a:gd name="connsiteY105" fmla="*/ 1558119 h 6735169"/>
              <a:gd name="connsiteX106" fmla="*/ 1637731 w 4535606"/>
              <a:gd name="connsiteY106" fmla="*/ 1244220 h 6735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</a:cxnLst>
            <a:rect l="l" t="t" r="r" b="b"/>
            <a:pathLst>
              <a:path w="4535606" h="6735169">
                <a:moveTo>
                  <a:pt x="1637731" y="1244220"/>
                </a:moveTo>
                <a:cubicBezTo>
                  <a:pt x="1630907" y="1214650"/>
                  <a:pt x="1585415" y="1335205"/>
                  <a:pt x="1569493" y="1380698"/>
                </a:cubicBezTo>
                <a:cubicBezTo>
                  <a:pt x="1553571" y="1426191"/>
                  <a:pt x="1551296" y="1524000"/>
                  <a:pt x="1542197" y="1517176"/>
                </a:cubicBezTo>
                <a:cubicBezTo>
                  <a:pt x="1533098" y="1510352"/>
                  <a:pt x="1492155" y="1407994"/>
                  <a:pt x="1514901" y="1339755"/>
                </a:cubicBezTo>
                <a:cubicBezTo>
                  <a:pt x="1537647" y="1271516"/>
                  <a:pt x="1601338" y="1164609"/>
                  <a:pt x="1678675" y="1107743"/>
                </a:cubicBezTo>
                <a:cubicBezTo>
                  <a:pt x="1756012" y="1050877"/>
                  <a:pt x="1910686" y="1025857"/>
                  <a:pt x="1978925" y="998561"/>
                </a:cubicBezTo>
                <a:cubicBezTo>
                  <a:pt x="2047164" y="971266"/>
                  <a:pt x="2076734" y="994012"/>
                  <a:pt x="2088107" y="943970"/>
                </a:cubicBezTo>
                <a:cubicBezTo>
                  <a:pt x="2099480" y="893928"/>
                  <a:pt x="2038066" y="777922"/>
                  <a:pt x="2047164" y="698310"/>
                </a:cubicBezTo>
                <a:cubicBezTo>
                  <a:pt x="2056262" y="618698"/>
                  <a:pt x="2144973" y="507241"/>
                  <a:pt x="2142698" y="466298"/>
                </a:cubicBezTo>
                <a:cubicBezTo>
                  <a:pt x="2140423" y="425355"/>
                  <a:pt x="2049438" y="475396"/>
                  <a:pt x="2033516" y="452650"/>
                </a:cubicBezTo>
                <a:cubicBezTo>
                  <a:pt x="2017594" y="429904"/>
                  <a:pt x="2024418" y="361665"/>
                  <a:pt x="2047164" y="329820"/>
                </a:cubicBezTo>
                <a:cubicBezTo>
                  <a:pt x="2069910" y="297975"/>
                  <a:pt x="2124502" y="275230"/>
                  <a:pt x="2169994" y="261582"/>
                </a:cubicBezTo>
                <a:cubicBezTo>
                  <a:pt x="2215487" y="247934"/>
                  <a:pt x="2274627" y="270680"/>
                  <a:pt x="2320119" y="247934"/>
                </a:cubicBezTo>
                <a:cubicBezTo>
                  <a:pt x="2365611" y="225188"/>
                  <a:pt x="2395182" y="163773"/>
                  <a:pt x="2442949" y="125104"/>
                </a:cubicBezTo>
                <a:cubicBezTo>
                  <a:pt x="2490716" y="86435"/>
                  <a:pt x="2556680" y="31844"/>
                  <a:pt x="2606722" y="15922"/>
                </a:cubicBezTo>
                <a:cubicBezTo>
                  <a:pt x="2656764" y="0"/>
                  <a:pt x="2668137" y="18197"/>
                  <a:pt x="2743200" y="29570"/>
                </a:cubicBezTo>
                <a:cubicBezTo>
                  <a:pt x="2818263" y="40943"/>
                  <a:pt x="2929719" y="38668"/>
                  <a:pt x="3057098" y="84161"/>
                </a:cubicBezTo>
                <a:cubicBezTo>
                  <a:pt x="3184477" y="129654"/>
                  <a:pt x="3407391" y="191068"/>
                  <a:pt x="3507475" y="302525"/>
                </a:cubicBezTo>
                <a:cubicBezTo>
                  <a:pt x="3607559" y="413982"/>
                  <a:pt x="3623481" y="643719"/>
                  <a:pt x="3657600" y="752901"/>
                </a:cubicBezTo>
                <a:cubicBezTo>
                  <a:pt x="3691719" y="862083"/>
                  <a:pt x="3689445" y="932596"/>
                  <a:pt x="3712191" y="957617"/>
                </a:cubicBezTo>
                <a:cubicBezTo>
                  <a:pt x="3734937" y="982638"/>
                  <a:pt x="3741762" y="909850"/>
                  <a:pt x="3794078" y="903026"/>
                </a:cubicBezTo>
                <a:cubicBezTo>
                  <a:pt x="3846394" y="896202"/>
                  <a:pt x="3955577" y="898477"/>
                  <a:pt x="4026090" y="916674"/>
                </a:cubicBezTo>
                <a:cubicBezTo>
                  <a:pt x="4096603" y="934871"/>
                  <a:pt x="4176215" y="932596"/>
                  <a:pt x="4217158" y="1012208"/>
                </a:cubicBezTo>
                <a:cubicBezTo>
                  <a:pt x="4258101" y="1091820"/>
                  <a:pt x="4253552" y="1291988"/>
                  <a:pt x="4271749" y="1394346"/>
                </a:cubicBezTo>
                <a:cubicBezTo>
                  <a:pt x="4289946" y="1496704"/>
                  <a:pt x="4328615" y="1505803"/>
                  <a:pt x="4326340" y="1626358"/>
                </a:cubicBezTo>
                <a:cubicBezTo>
                  <a:pt x="4324065" y="1746913"/>
                  <a:pt x="4337713" y="1933432"/>
                  <a:pt x="4258101" y="2117677"/>
                </a:cubicBezTo>
                <a:cubicBezTo>
                  <a:pt x="4178489" y="2301922"/>
                  <a:pt x="3935105" y="2611271"/>
                  <a:pt x="3848669" y="2731826"/>
                </a:cubicBezTo>
                <a:cubicBezTo>
                  <a:pt x="3762233" y="2852381"/>
                  <a:pt x="3746311" y="2815987"/>
                  <a:pt x="3739487" y="2841008"/>
                </a:cubicBezTo>
                <a:cubicBezTo>
                  <a:pt x="3732663" y="2866029"/>
                  <a:pt x="3766782" y="2843283"/>
                  <a:pt x="3807725" y="2881952"/>
                </a:cubicBezTo>
                <a:cubicBezTo>
                  <a:pt x="3848668" y="2920621"/>
                  <a:pt x="3905534" y="2963838"/>
                  <a:pt x="3985146" y="3073020"/>
                </a:cubicBezTo>
                <a:cubicBezTo>
                  <a:pt x="4064758" y="3182202"/>
                  <a:pt x="4228531" y="3452883"/>
                  <a:pt x="4285397" y="3537044"/>
                </a:cubicBezTo>
                <a:cubicBezTo>
                  <a:pt x="4342263" y="3621205"/>
                  <a:pt x="4289946" y="3562065"/>
                  <a:pt x="4326340" y="3577987"/>
                </a:cubicBezTo>
                <a:cubicBezTo>
                  <a:pt x="4362734" y="3593909"/>
                  <a:pt x="4471916" y="3609833"/>
                  <a:pt x="4503761" y="3632579"/>
                </a:cubicBezTo>
                <a:cubicBezTo>
                  <a:pt x="4535606" y="3655325"/>
                  <a:pt x="4521958" y="3687170"/>
                  <a:pt x="4517409" y="3714465"/>
                </a:cubicBezTo>
                <a:cubicBezTo>
                  <a:pt x="4512860" y="3741760"/>
                  <a:pt x="4510585" y="3775880"/>
                  <a:pt x="4476466" y="3796352"/>
                </a:cubicBezTo>
                <a:cubicBezTo>
                  <a:pt x="4442347" y="3816824"/>
                  <a:pt x="4349087" y="3821373"/>
                  <a:pt x="4312693" y="3837295"/>
                </a:cubicBezTo>
                <a:cubicBezTo>
                  <a:pt x="4276299" y="3853217"/>
                  <a:pt x="4308143" y="3882788"/>
                  <a:pt x="4258101" y="3891886"/>
                </a:cubicBezTo>
                <a:cubicBezTo>
                  <a:pt x="4208059" y="3900985"/>
                  <a:pt x="4080681" y="3885062"/>
                  <a:pt x="4012442" y="3891886"/>
                </a:cubicBezTo>
                <a:cubicBezTo>
                  <a:pt x="3944203" y="3898710"/>
                  <a:pt x="3887338" y="3935104"/>
                  <a:pt x="3848669" y="3932829"/>
                </a:cubicBezTo>
                <a:cubicBezTo>
                  <a:pt x="3810000" y="3930554"/>
                  <a:pt x="3807725" y="3882787"/>
                  <a:pt x="3780430" y="3878238"/>
                </a:cubicBezTo>
                <a:cubicBezTo>
                  <a:pt x="3753135" y="3873689"/>
                  <a:pt x="3734938" y="3912358"/>
                  <a:pt x="3684896" y="3905534"/>
                </a:cubicBezTo>
                <a:cubicBezTo>
                  <a:pt x="3634854" y="3898710"/>
                  <a:pt x="3546143" y="3848668"/>
                  <a:pt x="3480179" y="3837295"/>
                </a:cubicBezTo>
                <a:cubicBezTo>
                  <a:pt x="3414215" y="3825922"/>
                  <a:pt x="3336877" y="3814549"/>
                  <a:pt x="3289110" y="3837295"/>
                </a:cubicBezTo>
                <a:cubicBezTo>
                  <a:pt x="3241343" y="3860041"/>
                  <a:pt x="3248167" y="3900985"/>
                  <a:pt x="3193576" y="3973773"/>
                </a:cubicBezTo>
                <a:cubicBezTo>
                  <a:pt x="3138985" y="4046561"/>
                  <a:pt x="3018430" y="4180763"/>
                  <a:pt x="2961564" y="4274023"/>
                </a:cubicBezTo>
                <a:cubicBezTo>
                  <a:pt x="2904698" y="4367283"/>
                  <a:pt x="2866030" y="4478740"/>
                  <a:pt x="2852382" y="4533331"/>
                </a:cubicBezTo>
                <a:cubicBezTo>
                  <a:pt x="2838734" y="4587922"/>
                  <a:pt x="2852383" y="4560627"/>
                  <a:pt x="2879678" y="4601570"/>
                </a:cubicBezTo>
                <a:cubicBezTo>
                  <a:pt x="2906973" y="4642513"/>
                  <a:pt x="2977486" y="4708477"/>
                  <a:pt x="3016155" y="4778990"/>
                </a:cubicBezTo>
                <a:cubicBezTo>
                  <a:pt x="3054824" y="4849503"/>
                  <a:pt x="3095768" y="4904095"/>
                  <a:pt x="3111690" y="5024650"/>
                </a:cubicBezTo>
                <a:cubicBezTo>
                  <a:pt x="3127612" y="5145205"/>
                  <a:pt x="3123063" y="5370394"/>
                  <a:pt x="3111690" y="5502322"/>
                </a:cubicBezTo>
                <a:cubicBezTo>
                  <a:pt x="3100317" y="5634250"/>
                  <a:pt x="3050275" y="5752531"/>
                  <a:pt x="3043451" y="5816220"/>
                </a:cubicBezTo>
                <a:cubicBezTo>
                  <a:pt x="3036627" y="5879910"/>
                  <a:pt x="3048000" y="5843516"/>
                  <a:pt x="3070746" y="5884459"/>
                </a:cubicBezTo>
                <a:cubicBezTo>
                  <a:pt x="3093492" y="5925402"/>
                  <a:pt x="3143534" y="6011838"/>
                  <a:pt x="3179928" y="6061880"/>
                </a:cubicBezTo>
                <a:cubicBezTo>
                  <a:pt x="3216322" y="6111922"/>
                  <a:pt x="3273188" y="6136943"/>
                  <a:pt x="3289110" y="6184710"/>
                </a:cubicBezTo>
                <a:cubicBezTo>
                  <a:pt x="3305033" y="6232477"/>
                  <a:pt x="3264090" y="6289343"/>
                  <a:pt x="3275463" y="6348483"/>
                </a:cubicBezTo>
                <a:cubicBezTo>
                  <a:pt x="3286836" y="6407623"/>
                  <a:pt x="3377821" y="6487236"/>
                  <a:pt x="3357349" y="6539552"/>
                </a:cubicBezTo>
                <a:cubicBezTo>
                  <a:pt x="3336877" y="6591868"/>
                  <a:pt x="3218597" y="6635087"/>
                  <a:pt x="3152633" y="6662382"/>
                </a:cubicBezTo>
                <a:cubicBezTo>
                  <a:pt x="3086669" y="6689678"/>
                  <a:pt x="3022979" y="6716973"/>
                  <a:pt x="2961564" y="6703325"/>
                </a:cubicBezTo>
                <a:cubicBezTo>
                  <a:pt x="2900149" y="6689677"/>
                  <a:pt x="2804615" y="6614614"/>
                  <a:pt x="2784143" y="6580495"/>
                </a:cubicBezTo>
                <a:cubicBezTo>
                  <a:pt x="2763671" y="6546376"/>
                  <a:pt x="2845558" y="6555474"/>
                  <a:pt x="2838734" y="6498608"/>
                </a:cubicBezTo>
                <a:cubicBezTo>
                  <a:pt x="2831910" y="6441742"/>
                  <a:pt x="2754573" y="6307540"/>
                  <a:pt x="2743200" y="6239301"/>
                </a:cubicBezTo>
                <a:cubicBezTo>
                  <a:pt x="2731827" y="6171062"/>
                  <a:pt x="2775045" y="6123296"/>
                  <a:pt x="2770496" y="6089176"/>
                </a:cubicBezTo>
                <a:cubicBezTo>
                  <a:pt x="2765947" y="6055057"/>
                  <a:pt x="2720453" y="6068704"/>
                  <a:pt x="2715904" y="6034584"/>
                </a:cubicBezTo>
                <a:cubicBezTo>
                  <a:pt x="2711355" y="6000465"/>
                  <a:pt x="2756848" y="5950423"/>
                  <a:pt x="2743200" y="5884459"/>
                </a:cubicBezTo>
                <a:cubicBezTo>
                  <a:pt x="2729552" y="5818495"/>
                  <a:pt x="2677236" y="5713862"/>
                  <a:pt x="2634018" y="5638799"/>
                </a:cubicBezTo>
                <a:cubicBezTo>
                  <a:pt x="2590800" y="5563736"/>
                  <a:pt x="2506639" y="5438632"/>
                  <a:pt x="2483893" y="5434083"/>
                </a:cubicBezTo>
                <a:cubicBezTo>
                  <a:pt x="2461147" y="5429534"/>
                  <a:pt x="2495266" y="5543265"/>
                  <a:pt x="2497540" y="5611504"/>
                </a:cubicBezTo>
                <a:cubicBezTo>
                  <a:pt x="2499814" y="5679743"/>
                  <a:pt x="2490716" y="5784376"/>
                  <a:pt x="2497540" y="5843516"/>
                </a:cubicBezTo>
                <a:cubicBezTo>
                  <a:pt x="2504364" y="5902656"/>
                  <a:pt x="2508914" y="5929952"/>
                  <a:pt x="2538484" y="5966346"/>
                </a:cubicBezTo>
                <a:cubicBezTo>
                  <a:pt x="2568054" y="6002740"/>
                  <a:pt x="2645391" y="6025486"/>
                  <a:pt x="2674961" y="6061880"/>
                </a:cubicBezTo>
                <a:cubicBezTo>
                  <a:pt x="2704531" y="6098274"/>
                  <a:pt x="2711355" y="6134668"/>
                  <a:pt x="2715904" y="6184710"/>
                </a:cubicBezTo>
                <a:cubicBezTo>
                  <a:pt x="2720453" y="6234752"/>
                  <a:pt x="2693158" y="6302991"/>
                  <a:pt x="2702257" y="6362131"/>
                </a:cubicBezTo>
                <a:cubicBezTo>
                  <a:pt x="2711356" y="6421271"/>
                  <a:pt x="2768222" y="6498609"/>
                  <a:pt x="2770496" y="6539552"/>
                </a:cubicBezTo>
                <a:cubicBezTo>
                  <a:pt x="2772770" y="6580495"/>
                  <a:pt x="2765946" y="6575945"/>
                  <a:pt x="2715904" y="6607790"/>
                </a:cubicBezTo>
                <a:cubicBezTo>
                  <a:pt x="2665862" y="6639635"/>
                  <a:pt x="2545308" y="6726071"/>
                  <a:pt x="2470245" y="6730620"/>
                </a:cubicBezTo>
                <a:cubicBezTo>
                  <a:pt x="2395182" y="6735169"/>
                  <a:pt x="2311020" y="6653283"/>
                  <a:pt x="2265528" y="6635086"/>
                </a:cubicBezTo>
                <a:cubicBezTo>
                  <a:pt x="2220036" y="6616889"/>
                  <a:pt x="2204114" y="6657832"/>
                  <a:pt x="2197290" y="6621438"/>
                </a:cubicBezTo>
                <a:cubicBezTo>
                  <a:pt x="2190466" y="6585044"/>
                  <a:pt x="2213212" y="6491785"/>
                  <a:pt x="2224585" y="6416722"/>
                </a:cubicBezTo>
                <a:cubicBezTo>
                  <a:pt x="2235958" y="6341659"/>
                  <a:pt x="2270077" y="6246125"/>
                  <a:pt x="2265528" y="6171062"/>
                </a:cubicBezTo>
                <a:cubicBezTo>
                  <a:pt x="2260979" y="6095999"/>
                  <a:pt x="2233684" y="6048232"/>
                  <a:pt x="2197290" y="5966346"/>
                </a:cubicBezTo>
                <a:cubicBezTo>
                  <a:pt x="2160896" y="5884460"/>
                  <a:pt x="2119952" y="5825319"/>
                  <a:pt x="2047164" y="5679743"/>
                </a:cubicBezTo>
                <a:cubicBezTo>
                  <a:pt x="1974376" y="5534167"/>
                  <a:pt x="1819701" y="5243014"/>
                  <a:pt x="1760561" y="5092889"/>
                </a:cubicBezTo>
                <a:cubicBezTo>
                  <a:pt x="1701421" y="4942764"/>
                  <a:pt x="1701420" y="4858602"/>
                  <a:pt x="1692322" y="4778990"/>
                </a:cubicBezTo>
                <a:cubicBezTo>
                  <a:pt x="1683224" y="4699378"/>
                  <a:pt x="1715068" y="4669808"/>
                  <a:pt x="1705970" y="4615217"/>
                </a:cubicBezTo>
                <a:cubicBezTo>
                  <a:pt x="1696872" y="4560626"/>
                  <a:pt x="1662752" y="4524232"/>
                  <a:pt x="1637731" y="4451444"/>
                </a:cubicBezTo>
                <a:cubicBezTo>
                  <a:pt x="1612710" y="4378656"/>
                  <a:pt x="1596788" y="4269474"/>
                  <a:pt x="1555845" y="4178489"/>
                </a:cubicBezTo>
                <a:cubicBezTo>
                  <a:pt x="1514902" y="4087504"/>
                  <a:pt x="1430741" y="3955576"/>
                  <a:pt x="1392072" y="3905534"/>
                </a:cubicBezTo>
                <a:cubicBezTo>
                  <a:pt x="1353403" y="3855492"/>
                  <a:pt x="1357952" y="3889611"/>
                  <a:pt x="1323833" y="3878238"/>
                </a:cubicBezTo>
                <a:cubicBezTo>
                  <a:pt x="1289714" y="3866865"/>
                  <a:pt x="1187355" y="3837295"/>
                  <a:pt x="1187355" y="3837295"/>
                </a:cubicBezTo>
                <a:cubicBezTo>
                  <a:pt x="1123666" y="3819098"/>
                  <a:pt x="1073624" y="3825922"/>
                  <a:pt x="941696" y="3769056"/>
                </a:cubicBezTo>
                <a:cubicBezTo>
                  <a:pt x="809768" y="3712190"/>
                  <a:pt x="523164" y="3557516"/>
                  <a:pt x="395785" y="3496101"/>
                </a:cubicBezTo>
                <a:cubicBezTo>
                  <a:pt x="268406" y="3434686"/>
                  <a:pt x="232012" y="3416489"/>
                  <a:pt x="177421" y="3400567"/>
                </a:cubicBezTo>
                <a:cubicBezTo>
                  <a:pt x="122830" y="3384645"/>
                  <a:pt x="97809" y="3416489"/>
                  <a:pt x="68239" y="3400567"/>
                </a:cubicBezTo>
                <a:cubicBezTo>
                  <a:pt x="38669" y="3384645"/>
                  <a:pt x="0" y="3332328"/>
                  <a:pt x="0" y="3305032"/>
                </a:cubicBezTo>
                <a:cubicBezTo>
                  <a:pt x="0" y="3277736"/>
                  <a:pt x="25021" y="3245892"/>
                  <a:pt x="68239" y="3236793"/>
                </a:cubicBezTo>
                <a:cubicBezTo>
                  <a:pt x="111457" y="3227694"/>
                  <a:pt x="181970" y="3273187"/>
                  <a:pt x="259307" y="3250441"/>
                </a:cubicBezTo>
                <a:cubicBezTo>
                  <a:pt x="336644" y="3227695"/>
                  <a:pt x="373039" y="3198125"/>
                  <a:pt x="532263" y="3100316"/>
                </a:cubicBezTo>
                <a:cubicBezTo>
                  <a:pt x="691487" y="3002507"/>
                  <a:pt x="1066800" y="2756847"/>
                  <a:pt x="1214651" y="2663587"/>
                </a:cubicBezTo>
                <a:cubicBezTo>
                  <a:pt x="1362502" y="2570327"/>
                  <a:pt x="1348854" y="2590800"/>
                  <a:pt x="1419367" y="2540758"/>
                </a:cubicBezTo>
                <a:cubicBezTo>
                  <a:pt x="1489880" y="2490716"/>
                  <a:pt x="1576316" y="2392907"/>
                  <a:pt x="1637731" y="2363337"/>
                </a:cubicBezTo>
                <a:cubicBezTo>
                  <a:pt x="1699146" y="2333767"/>
                  <a:pt x="1746914" y="2376985"/>
                  <a:pt x="1787857" y="2363337"/>
                </a:cubicBezTo>
                <a:cubicBezTo>
                  <a:pt x="1828800" y="2349689"/>
                  <a:pt x="1885666" y="2345140"/>
                  <a:pt x="1883391" y="2281450"/>
                </a:cubicBezTo>
                <a:cubicBezTo>
                  <a:pt x="1881116" y="2217760"/>
                  <a:pt x="1794681" y="2040339"/>
                  <a:pt x="1774209" y="1981199"/>
                </a:cubicBezTo>
                <a:cubicBezTo>
                  <a:pt x="1753737" y="1922059"/>
                  <a:pt x="1783307" y="1978924"/>
                  <a:pt x="1760561" y="1926608"/>
                </a:cubicBezTo>
                <a:cubicBezTo>
                  <a:pt x="1737815" y="1874292"/>
                  <a:pt x="1662752" y="1728716"/>
                  <a:pt x="1637731" y="1667301"/>
                </a:cubicBezTo>
                <a:cubicBezTo>
                  <a:pt x="1612710" y="1605886"/>
                  <a:pt x="1612710" y="1626358"/>
                  <a:pt x="1610436" y="1558119"/>
                </a:cubicBezTo>
                <a:cubicBezTo>
                  <a:pt x="1608162" y="1489880"/>
                  <a:pt x="1644555" y="1273790"/>
                  <a:pt x="1637731" y="1244220"/>
                </a:cubicBezTo>
                <a:close/>
              </a:path>
            </a:pathLst>
          </a:cu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129" name="Picture 6" descr="animation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6625" y="500063"/>
            <a:ext cx="76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Image 29" descr="images (4).jpg"/>
          <p:cNvPicPr>
            <a:picLocks noChangeAspect="1"/>
          </p:cNvPicPr>
          <p:nvPr/>
        </p:nvPicPr>
        <p:blipFill>
          <a:blip r:embed="rId6" cstate="print"/>
          <a:srcRect r="69562"/>
          <a:stretch>
            <a:fillRect/>
          </a:stretch>
        </p:blipFill>
        <p:spPr bwMode="auto">
          <a:xfrm>
            <a:off x="0" y="0"/>
            <a:ext cx="280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Picture 4" descr="animation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50" y="500063"/>
            <a:ext cx="76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Ellipse 20"/>
          <p:cNvSpPr/>
          <p:nvPr/>
        </p:nvSpPr>
        <p:spPr>
          <a:xfrm>
            <a:off x="3214678" y="428604"/>
            <a:ext cx="3420000" cy="2553474"/>
          </a:xfrm>
          <a:prstGeom prst="ellipse">
            <a:avLst/>
          </a:prstGeom>
          <a:solidFill>
            <a:srgbClr val="8EB4E3">
              <a:alpha val="50196"/>
            </a:srgbClr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r>
              <a:rPr lang="fr-FR" sz="1600" b="1" dirty="0">
                <a:solidFill>
                  <a:schemeClr val="tx2">
                    <a:lumMod val="50000"/>
                  </a:schemeClr>
                </a:solidFill>
              </a:rPr>
              <a:t>       Meilleurs Vœux!</a:t>
            </a:r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fr-FR" sz="1600" dirty="0">
                <a:solidFill>
                  <a:schemeClr val="tx2">
                    <a:lumMod val="50000"/>
                  </a:schemeClr>
                </a:solidFill>
              </a:rPr>
              <a:t>  Que la paix et la joie </a:t>
            </a:r>
          </a:p>
          <a:p>
            <a:r>
              <a:rPr lang="fr-FR" sz="1600" dirty="0">
                <a:solidFill>
                  <a:schemeClr val="tx2">
                    <a:lumMod val="50000"/>
                  </a:schemeClr>
                </a:solidFill>
              </a:rPr>
              <a:t>  de cette Fête soient </a:t>
            </a:r>
          </a:p>
          <a:p>
            <a:r>
              <a:rPr lang="fr-FR" sz="1600" dirty="0">
                <a:solidFill>
                  <a:schemeClr val="tx2">
                    <a:lumMod val="50000"/>
                  </a:schemeClr>
                </a:solidFill>
              </a:rPr>
              <a:t>  avec vous tous les </a:t>
            </a:r>
          </a:p>
          <a:p>
            <a:r>
              <a:rPr lang="fr-FR" sz="1600" dirty="0">
                <a:solidFill>
                  <a:schemeClr val="tx2">
                    <a:lumMod val="50000"/>
                  </a:schemeClr>
                </a:solidFill>
              </a:rPr>
              <a:t>   jours de l'Année </a:t>
            </a:r>
          </a:p>
          <a:p>
            <a:r>
              <a:rPr lang="fr-FR" sz="1600" dirty="0">
                <a:solidFill>
                  <a:schemeClr val="tx2">
                    <a:lumMod val="50000"/>
                  </a:schemeClr>
                </a:solidFill>
              </a:rPr>
              <a:t>       nouvelle!</a:t>
            </a:r>
          </a:p>
          <a:p>
            <a:endParaRPr lang="fr-FR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Image 8" descr="672692c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4282" y="0"/>
            <a:ext cx="1028700" cy="2057400"/>
          </a:xfrm>
          <a:prstGeom prst="rect">
            <a:avLst/>
          </a:prstGeom>
        </p:spPr>
      </p:pic>
      <p:pic>
        <p:nvPicPr>
          <p:cNvPr id="10" name="Image 9" descr="672692c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8115300" y="0"/>
            <a:ext cx="1028700" cy="2057400"/>
          </a:xfrm>
          <a:prstGeom prst="rect">
            <a:avLst/>
          </a:prstGeom>
        </p:spPr>
      </p:pic>
      <p:pic>
        <p:nvPicPr>
          <p:cNvPr id="11" name="Image 10" descr="c2054918.gif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3300928" y="2238375"/>
            <a:ext cx="3333750" cy="4619625"/>
          </a:xfrm>
          <a:prstGeom prst="ellipse">
            <a:avLst/>
          </a:prstGeom>
          <a:solidFill>
            <a:srgbClr val="FF0066">
              <a:alpha val="26000"/>
            </a:srgbClr>
          </a:solidFill>
        </p:spPr>
      </p:pic>
      <p:pic>
        <p:nvPicPr>
          <p:cNvPr id="14" name="Image 13" descr="3t5m5yt4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1571604" y="4643446"/>
            <a:ext cx="1420087" cy="1904995"/>
          </a:xfrm>
          <a:prstGeom prst="rect">
            <a:avLst/>
          </a:prstGeom>
        </p:spPr>
      </p:pic>
      <p:pic>
        <p:nvPicPr>
          <p:cNvPr id="15" name="Image 14" descr="21e7ef7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20428328" flipH="1">
            <a:off x="7495123" y="4310224"/>
            <a:ext cx="1690411" cy="1538274"/>
          </a:xfrm>
          <a:prstGeom prst="rect">
            <a:avLst/>
          </a:prstGeom>
        </p:spPr>
      </p:pic>
    </p:spTree>
  </p:cSld>
  <p:clrMapOvr>
    <a:masterClrMapping/>
  </p:clrMapOvr>
  <p:transition spd="med" advTm="2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90287E-6 C 0.10833 -4.90287E-6 0.19687 0.01828 0.19687 0.04071 C 0.19687 0.0636 0.10833 0.0821 5.55556E-7 0.0821 C -0.10868 0.0821 -0.19688 0.0636 -0.19688 0.04071 C -0.19688 0.01828 -0.10868 -4.90287E-6 5.55556E-7 -4.90287E-6 Z " pathEditMode="relative" rAng="0" ptsTypes="fffff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ésultat d’images pour bonne annee 2021">
            <a:extLst>
              <a:ext uri="{FF2B5EF4-FFF2-40B4-BE49-F238E27FC236}">
                <a16:creationId xmlns:a16="http://schemas.microsoft.com/office/drawing/2014/main" id="{741D3FE0-61F8-4B22-97D1-59DA9CF8C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179" y="3284984"/>
            <a:ext cx="2067668" cy="209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10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4219575"/>
            <a:ext cx="2271712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2" descr="personnage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31050" y="3500438"/>
            <a:ext cx="1706563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8" descr="personnage">
            <a:hlinkClick r:id="rId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3" y="4071938"/>
            <a:ext cx="1385887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llipse 10"/>
          <p:cNvSpPr/>
          <p:nvPr/>
        </p:nvSpPr>
        <p:spPr>
          <a:xfrm>
            <a:off x="3214678" y="357166"/>
            <a:ext cx="3420000" cy="2553474"/>
          </a:xfrm>
          <a:prstGeom prst="ellipse">
            <a:avLst/>
          </a:prstGeom>
          <a:solidFill>
            <a:schemeClr val="accent2">
              <a:lumMod val="75000"/>
              <a:alpha val="50196"/>
            </a:scheme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r>
              <a:rPr lang="fr-FR" sz="1600" b="1" dirty="0">
                <a:solidFill>
                  <a:srgbClr val="C00000"/>
                </a:solidFill>
              </a:rPr>
              <a:t>     Heureuse Année</a:t>
            </a:r>
            <a:endParaRPr lang="fr-FR" sz="1600" dirty="0">
              <a:solidFill>
                <a:srgbClr val="C00000"/>
              </a:solidFill>
            </a:endParaRPr>
          </a:p>
          <a:p>
            <a:r>
              <a:rPr lang="fr-FR" sz="1600" dirty="0">
                <a:solidFill>
                  <a:srgbClr val="C00000"/>
                </a:solidFill>
              </a:rPr>
              <a:t>À l'aube du Nouvel An, acceptez de tout cœur les vœux les plus chaleureux pour une année exceptionnelle!</a:t>
            </a:r>
          </a:p>
          <a:p>
            <a:endParaRPr lang="fr-FR" sz="1600" dirty="0">
              <a:solidFill>
                <a:srgbClr val="C00000"/>
              </a:solidFill>
            </a:endParaRPr>
          </a:p>
        </p:txBody>
      </p:sp>
      <p:pic>
        <p:nvPicPr>
          <p:cNvPr id="7" name="Image 6" descr="7cc0d84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145631" y="2250831"/>
            <a:ext cx="3190875" cy="4572000"/>
          </a:xfrm>
          <a:prstGeom prst="rect">
            <a:avLst/>
          </a:prstGeom>
        </p:spPr>
      </p:pic>
    </p:spTree>
  </p:cSld>
  <p:clrMapOvr>
    <a:masterClrMapping/>
  </p:clrMapOvr>
  <p:transition spd="med" advTm="2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4.16667E-6 -0.11204 L 0.30382 3.33333E-6 L -4.16667E-6 3.33333E-6 Z " pathEditMode="relative" rAng="0" ptsTypes="FFFF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0" y="-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3214678" y="357166"/>
            <a:ext cx="3420000" cy="2553474"/>
          </a:xfrm>
          <a:prstGeom prst="ellipse">
            <a:avLst/>
          </a:prstGeom>
          <a:solidFill>
            <a:schemeClr val="accent4">
              <a:lumMod val="75000"/>
              <a:alpha val="50196"/>
            </a:scheme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r>
              <a:rPr lang="fr-FR" sz="1400" b="1" dirty="0">
                <a:solidFill>
                  <a:schemeClr val="accent4">
                    <a:lumMod val="50000"/>
                  </a:schemeClr>
                </a:solidFill>
              </a:rPr>
              <a:t>           Bonne Année</a:t>
            </a:r>
            <a:endParaRPr lang="fr-FR" sz="1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fr-FR" sz="1400" dirty="0">
                <a:solidFill>
                  <a:schemeClr val="accent4">
                    <a:lumMod val="50000"/>
                  </a:schemeClr>
                </a:solidFill>
              </a:rPr>
              <a:t>    Que vous souhaiter de mieux que: Dans votre vie: la santé, dans vos affaires: la prospérité, et beaucoup</a:t>
            </a:r>
          </a:p>
          <a:p>
            <a:r>
              <a:rPr lang="fr-FR" sz="1400" dirty="0">
                <a:solidFill>
                  <a:schemeClr val="accent4">
                    <a:lumMod val="50000"/>
                  </a:schemeClr>
                </a:solidFill>
              </a:rPr>
              <a:t>  d'amour tout au long de</a:t>
            </a:r>
          </a:p>
          <a:p>
            <a:r>
              <a:rPr lang="fr-FR" sz="1400" dirty="0">
                <a:solidFill>
                  <a:schemeClr val="accent4">
                    <a:lumMod val="50000"/>
                  </a:schemeClr>
                </a:solidFill>
              </a:rPr>
              <a:t>    cette Nouvelle Année</a:t>
            </a:r>
          </a:p>
          <a:p>
            <a:endParaRPr lang="fr-FR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4" name="Image 3" descr="42e65ff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3571876"/>
            <a:ext cx="2226987" cy="2115640"/>
          </a:xfrm>
          <a:prstGeom prst="rect">
            <a:avLst/>
          </a:prstGeom>
        </p:spPr>
      </p:pic>
      <p:pic>
        <p:nvPicPr>
          <p:cNvPr id="6" name="Image 5" descr="a3a81a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1685925"/>
            <a:ext cx="2809875" cy="5172075"/>
          </a:xfrm>
          <a:prstGeom prst="rect">
            <a:avLst/>
          </a:prstGeom>
        </p:spPr>
      </p:pic>
      <p:pic>
        <p:nvPicPr>
          <p:cNvPr id="2050" name="Picture 2" descr="H:\toute les images\femmes robe et autre\autre\jglz9t7j.png"/>
          <p:cNvPicPr>
            <a:picLocks noChangeAspect="1" noChangeArrowheads="1"/>
          </p:cNvPicPr>
          <p:nvPr/>
        </p:nvPicPr>
        <p:blipFill>
          <a:blip r:embed="rId4" cstate="print">
            <a:lum bright="-20000"/>
          </a:blip>
          <a:srcRect/>
          <a:stretch>
            <a:fillRect/>
          </a:stretch>
        </p:blipFill>
        <p:spPr bwMode="auto">
          <a:xfrm>
            <a:off x="571472" y="4429132"/>
            <a:ext cx="1792013" cy="2428868"/>
          </a:xfrm>
          <a:prstGeom prst="rect">
            <a:avLst/>
          </a:prstGeom>
          <a:noFill/>
        </p:spPr>
      </p:pic>
      <p:pic>
        <p:nvPicPr>
          <p:cNvPr id="7" name="Image 6" descr="a3a81ae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334125" y="1685925"/>
            <a:ext cx="2809875" cy="5172075"/>
          </a:xfrm>
          <a:prstGeom prst="rect">
            <a:avLst/>
          </a:prstGeom>
        </p:spPr>
      </p:pic>
    </p:spTree>
  </p:cSld>
  <p:clrMapOvr>
    <a:masterClrMapping/>
  </p:clrMapOvr>
  <p:transition spd="med" advTm="2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0.02477 C -8.33333E-7 0.05741 0.04583 0.08264 0.10191 0.08264 C 0.15955 0.08264 0.20556 0.05741 0.20556 0.02477 C 0.20556 -0.0081 0.25156 -0.0331 0.3092 -0.0331 C 0.36528 -0.0331 0.41129 -0.0081 0.41129 0.02477 " pathEditMode="relative" rAng="0" ptsTypes="fffff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C -0.00069 0.01991 -0.04826 0.03149 -0.10468 0.02755 C -0.16354 0.02361 -0.21024 0.00533 -0.20815 -0.01458 C -0.20746 -0.03379 -0.25381 -0.05301 -0.31267 -0.0574 C -0.36909 -0.06111 -0.41562 -0.04838 -0.41631 -0.02916 " pathEditMode="relative" rAng="10981868" ptsTypes="fffff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ésultat d’images pour bonne annee 2021">
            <a:extLst>
              <a:ext uri="{FF2B5EF4-FFF2-40B4-BE49-F238E27FC236}">
                <a16:creationId xmlns:a16="http://schemas.microsoft.com/office/drawing/2014/main" id="{5DC64983-FEDF-480F-A67F-167007625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57" y="3429000"/>
            <a:ext cx="2182076" cy="199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lipse 11"/>
          <p:cNvSpPr/>
          <p:nvPr/>
        </p:nvSpPr>
        <p:spPr>
          <a:xfrm>
            <a:off x="3214678" y="500041"/>
            <a:ext cx="3420000" cy="2376000"/>
          </a:xfrm>
          <a:prstGeom prst="ellipse">
            <a:avLst/>
          </a:prstGeom>
          <a:solidFill>
            <a:schemeClr val="accent5">
              <a:lumMod val="75000"/>
              <a:alpha val="50196"/>
            </a:scheme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br>
              <a:rPr lang="fr-FR" sz="1600" dirty="0"/>
            </a:br>
            <a:br>
              <a:rPr lang="fr-FR" sz="1600" dirty="0"/>
            </a:br>
            <a:endParaRPr lang="fr-FR" sz="1600" dirty="0"/>
          </a:p>
        </p:txBody>
      </p:sp>
      <p:sp>
        <p:nvSpPr>
          <p:cNvPr id="13" name="Rectangle 12"/>
          <p:cNvSpPr/>
          <p:nvPr/>
        </p:nvSpPr>
        <p:spPr>
          <a:xfrm>
            <a:off x="4071934" y="500042"/>
            <a:ext cx="1813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rgbClr val="18414C"/>
                </a:solidFill>
              </a:rPr>
              <a:t>meilleurs vœux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43306" y="857232"/>
            <a:ext cx="30004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18414C"/>
                </a:solidFill>
              </a:rPr>
              <a:t>   1 zeste de réussite</a:t>
            </a:r>
            <a:br>
              <a:rPr lang="fr-FR" dirty="0">
                <a:solidFill>
                  <a:srgbClr val="18414C"/>
                </a:solidFill>
              </a:rPr>
            </a:br>
            <a:r>
              <a:rPr lang="fr-FR" dirty="0">
                <a:solidFill>
                  <a:srgbClr val="18414C"/>
                </a:solidFill>
              </a:rPr>
              <a:t>   1 soupçon d'imprévu</a:t>
            </a:r>
            <a:br>
              <a:rPr lang="fr-FR" dirty="0">
                <a:solidFill>
                  <a:srgbClr val="18414C"/>
                </a:solidFill>
              </a:rPr>
            </a:br>
            <a:r>
              <a:rPr lang="fr-FR" dirty="0">
                <a:solidFill>
                  <a:srgbClr val="18414C"/>
                </a:solidFill>
              </a:rPr>
              <a:t>   1 pointe d'humour</a:t>
            </a:r>
            <a:br>
              <a:rPr lang="fr-FR" dirty="0">
                <a:solidFill>
                  <a:srgbClr val="18414C"/>
                </a:solidFill>
              </a:rPr>
            </a:br>
            <a:r>
              <a:rPr lang="fr-FR" dirty="0">
                <a:solidFill>
                  <a:srgbClr val="18414C"/>
                </a:solidFill>
              </a:rPr>
              <a:t>le tout arrosé de bonheur </a:t>
            </a:r>
          </a:p>
          <a:p>
            <a:r>
              <a:rPr lang="fr-FR" dirty="0">
                <a:solidFill>
                  <a:srgbClr val="18414C"/>
                </a:solidFill>
              </a:rPr>
              <a:t>et d'amour </a:t>
            </a:r>
            <a:r>
              <a:rPr lang="fr-FR">
                <a:solidFill>
                  <a:srgbClr val="18414C"/>
                </a:solidFill>
              </a:rPr>
              <a:t>et 2021 </a:t>
            </a:r>
            <a:r>
              <a:rPr lang="fr-FR" dirty="0">
                <a:solidFill>
                  <a:srgbClr val="18414C"/>
                </a:solidFill>
              </a:rPr>
              <a:t>aura </a:t>
            </a:r>
          </a:p>
          <a:p>
            <a:r>
              <a:rPr lang="fr-FR" dirty="0">
                <a:solidFill>
                  <a:srgbClr val="18414C"/>
                </a:solidFill>
              </a:rPr>
              <a:t>une saveur inoubliable </a:t>
            </a:r>
          </a:p>
        </p:txBody>
      </p:sp>
      <p:pic>
        <p:nvPicPr>
          <p:cNvPr id="7" name="Image 6" descr="hpscswpz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85720" y="4071942"/>
            <a:ext cx="2182076" cy="2428892"/>
          </a:xfrm>
          <a:prstGeom prst="rect">
            <a:avLst/>
          </a:prstGeom>
        </p:spPr>
      </p:pic>
      <p:pic>
        <p:nvPicPr>
          <p:cNvPr id="9" name="Image 8" descr="794ff0d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7510" y="2500306"/>
            <a:ext cx="2096490" cy="3876667"/>
          </a:xfrm>
          <a:prstGeom prst="rect">
            <a:avLst/>
          </a:prstGeom>
        </p:spPr>
      </p:pic>
      <p:pic>
        <p:nvPicPr>
          <p:cNvPr id="10" name="Image 9" descr="6ecbaa05.gif"/>
          <p:cNvPicPr>
            <a:picLocks noChangeAspect="1"/>
          </p:cNvPicPr>
          <p:nvPr/>
        </p:nvPicPr>
        <p:blipFill>
          <a:blip r:embed="rId5" cstate="print">
            <a:lum bright="-20000"/>
          </a:blip>
          <a:stretch>
            <a:fillRect/>
          </a:stretch>
        </p:blipFill>
        <p:spPr>
          <a:xfrm>
            <a:off x="2610334" y="2149502"/>
            <a:ext cx="1838325" cy="4552950"/>
          </a:xfrm>
          <a:prstGeom prst="rect">
            <a:avLst/>
          </a:prstGeom>
        </p:spPr>
      </p:pic>
      <p:pic>
        <p:nvPicPr>
          <p:cNvPr id="11" name="Image 10" descr="6ecbaa0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5474946" y="2162164"/>
            <a:ext cx="1857386" cy="4552950"/>
          </a:xfrm>
          <a:prstGeom prst="rect">
            <a:avLst/>
          </a:prstGeom>
        </p:spPr>
      </p:pic>
    </p:spTree>
  </p:cSld>
  <p:clrMapOvr>
    <a:masterClrMapping/>
  </p:clrMapOvr>
  <p:transition spd="med" advTm="2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206 L 0.03281 0.0206 C 0.04844 0.0206 0.06597 0.01366 0.0816 0.01273 C 0.09305 0.01273 0.11476 0.01921 0.12465 0.01921 C 0.13819 0.01921 0.15173 0.01713 0.17708 0.01713 L 0.19479 -0.06065 L 0.21441 0.03333 L 0.23767 0.0206 L 0.25712 0.01713 L 0.30416 0.02014 C 0.32552 0.01875 0.34305 0.01204 0.36441 0.00949 C 0.37222 0.00903 0.38993 0.00857 0.40173 0.00949 C 0.41319 0.01065 0.42309 0.01759 0.42673 0.01806 C 0.43281 0.02014 0.44635 0.01806 0.45416 0.01921 L 0.46614 0.0206 L 0.4875 0.0206 " pathEditMode="relative" rAng="0" ptsTypes="FfffFFFFFffffFFF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00" y="-340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023 L -0.03108 -0.00023 C -0.04653 -0.00023 -0.06424 -0.00718 -0.07986 -0.0081 C -0.09132 -0.0081 -0.11302 -0.00162 -0.12292 -0.00162 C -0.13646 -0.00162 -0.15 -0.00371 -0.17535 -0.00371 L -0.19306 -0.08148 L -0.21268 0.0125 L -0.23594 -0.00023 L -0.25556 -0.00371 L -0.30243 -0.0007 C -0.32396 -0.00209 -0.3415 -0.0088 -0.36302 -0.01134 C -0.37066 -0.01181 -0.38854 -0.01227 -0.40018 -0.01134 C -0.41181 -0.01019 -0.4217 -0.00324 -0.42518 -0.00278 C -0.43125 -0.0007 -0.44497 -0.00278 -0.45261 -0.00162 L -0.46476 -0.00023 L -0.48577 -0.00023 " pathEditMode="relative" rAng="0" ptsTypes="FfffFFFFFffffFFF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00" y="-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ésultat d’images pour bonne annee 2021">
            <a:extLst>
              <a:ext uri="{FF2B5EF4-FFF2-40B4-BE49-F238E27FC236}">
                <a16:creationId xmlns:a16="http://schemas.microsoft.com/office/drawing/2014/main" id="{11472A18-2978-4A9C-AA48-1DC8518FD0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7"/>
          <a:stretch/>
        </p:blipFill>
        <p:spPr bwMode="auto">
          <a:xfrm>
            <a:off x="3923349" y="3353482"/>
            <a:ext cx="1775210" cy="19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77877" y="6858000"/>
            <a:ext cx="8666155" cy="1323439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dirty="0">
                <a:blipFill>
                  <a:blip r:embed="rId3"/>
                  <a:stretch>
                    <a:fillRect/>
                  </a:stretch>
                </a:blipFill>
                <a:latin typeface="AbottOldStyle" pitchFamily="2" charset="0"/>
              </a:rPr>
              <a:t>BONNE ANNEE 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-3276872" y="80262"/>
            <a:ext cx="8666155" cy="1323439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dirty="0">
                <a:blipFill>
                  <a:blip r:embed="rId3"/>
                  <a:stretch>
                    <a:fillRect/>
                  </a:stretch>
                </a:blipFill>
                <a:latin typeface="AbottOldStyle" pitchFamily="2" charset="0"/>
              </a:rPr>
              <a:t>BONNE ANNEE 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703232"/>
            <a:ext cx="4643438" cy="5220000"/>
          </a:xfrm>
          <a:prstGeom prst="rect">
            <a:avLst/>
          </a:prstGeom>
          <a:blipFill>
            <a:blip r:embed="rId4" cstate="print">
              <a:lum bright="-20000"/>
            </a:blip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blipFill>
                  <a:blip r:embed="rId5"/>
                  <a:stretch>
                    <a:fillRect/>
                  </a:stretch>
                </a:blipFill>
                <a:latin typeface="CommercialScriptTwo" pitchFamily="2" charset="0"/>
              </a:rPr>
              <a:t>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blipFill>
                  <a:blip r:embed="rId5"/>
                  <a:stretch>
                    <a:fillRect/>
                  </a:stretch>
                </a:blipFill>
                <a:latin typeface="CommercialScriptTwo" pitchFamily="2" charset="0"/>
              </a:rPr>
              <a:t>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dirty="0">
                <a:blipFill>
                  <a:blip r:embed="rId5"/>
                  <a:stretch>
                    <a:fillRect/>
                  </a:stretch>
                </a:blipFill>
                <a:latin typeface="CommercialScriptTwo" pitchFamily="2" charset="0"/>
              </a:rPr>
              <a:t>                          </a:t>
            </a:r>
            <a:r>
              <a:rPr lang="fr-FR" sz="2800" dirty="0">
                <a:blipFill>
                  <a:blip r:embed="rId6"/>
                  <a:stretch>
                    <a:fillRect/>
                  </a:stretch>
                </a:blipFill>
                <a:latin typeface="CommercialScriptTwo" pitchFamily="2" charset="0"/>
              </a:rPr>
              <a:t>Mireille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800" dirty="0">
              <a:blipFill>
                <a:blip r:embed="rId5"/>
                <a:stretch>
                  <a:fillRect/>
                </a:stretch>
              </a:blipFill>
              <a:latin typeface="CommercialScriptTwo" pitchFamily="2" charset="0"/>
            </a:endParaRPr>
          </a:p>
        </p:txBody>
      </p:sp>
      <p:pic>
        <p:nvPicPr>
          <p:cNvPr id="10" name="Image 9" descr="7fce0f0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25154" y="4795648"/>
            <a:ext cx="1775210" cy="1919500"/>
          </a:xfrm>
          <a:prstGeom prst="rect">
            <a:avLst/>
          </a:prstGeom>
        </p:spPr>
      </p:pic>
      <p:sp>
        <p:nvSpPr>
          <p:cNvPr id="2" name="Ellipse 1">
            <a:extLst>
              <a:ext uri="{FF2B5EF4-FFF2-40B4-BE49-F238E27FC236}">
                <a16:creationId xmlns:a16="http://schemas.microsoft.com/office/drawing/2014/main" id="{634AC791-6C2A-47B5-B03E-83980045BBFF}"/>
              </a:ext>
            </a:extLst>
          </p:cNvPr>
          <p:cNvSpPr/>
          <p:nvPr/>
        </p:nvSpPr>
        <p:spPr>
          <a:xfrm>
            <a:off x="5389283" y="445025"/>
            <a:ext cx="914400" cy="914400"/>
          </a:xfrm>
          <a:prstGeom prst="ellipse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595B7B24-9EC3-451E-BC24-97D201FE1157}"/>
              </a:ext>
            </a:extLst>
          </p:cNvPr>
          <p:cNvSpPr/>
          <p:nvPr/>
        </p:nvSpPr>
        <p:spPr>
          <a:xfrm>
            <a:off x="3290159" y="595887"/>
            <a:ext cx="3240360" cy="2119879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bonne-annee-mireil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</a:spPr>
      <a:bodyPr wrap="square" lIns="91440" tIns="45720" rIns="91440" bIns="45720">
        <a:spAutoFit/>
      </a:bodyPr>
      <a:lstStyle>
        <a:defPPr algn="ctr">
          <a:defRPr sz="13800" b="1" cap="none" spc="0" dirty="0" smtClean="0">
            <a:ln w="10541" cmpd="sng">
              <a:solidFill>
                <a:srgbClr val="7D7D7D">
                  <a:tint val="100000"/>
                  <a:shade val="100000"/>
                  <a:satMod val="110000"/>
                </a:srgbClr>
              </a:solidFill>
              <a:prstDash val="solid"/>
            </a:ln>
            <a:gradFill>
              <a:gsLst>
                <a:gs pos="0">
                  <a:srgbClr val="FFFFFF">
                    <a:tint val="40000"/>
                    <a:satMod val="250000"/>
                  </a:srgbClr>
                </a:gs>
                <a:gs pos="9000">
                  <a:srgbClr val="FFFFFF">
                    <a:tint val="52000"/>
                    <a:satMod val="300000"/>
                  </a:srgbClr>
                </a:gs>
                <a:gs pos="50000">
                  <a:srgbClr val="FFFFFF">
                    <a:shade val="20000"/>
                    <a:satMod val="300000"/>
                  </a:srgbClr>
                </a:gs>
                <a:gs pos="79000">
                  <a:srgbClr val="FFFFFF">
                    <a:tint val="52000"/>
                    <a:satMod val="300000"/>
                  </a:srgbClr>
                </a:gs>
                <a:gs pos="100000">
                  <a:srgbClr val="FFFFFF">
                    <a:tint val="40000"/>
                    <a:satMod val="250000"/>
                  </a:srgbClr>
                </a:gs>
              </a:gsLst>
              <a:lin ang="5400000"/>
            </a:gradFill>
            <a:effectLst/>
          </a:defRPr>
        </a:defPPr>
      </a:lstStyle>
    </a:spDef>
    <a:txDef>
      <a:spPr>
        <a:noFill/>
      </a:spPr>
      <a:bodyPr wrap="none" rtlCol="0">
        <a:spAutoFit/>
      </a:bodyPr>
      <a:lstStyle>
        <a:defPPr>
          <a:defRPr sz="8800" dirty="0">
            <a:latin typeface="AbottOldStyle" pitchFamily="2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bébé lili 2013 Bonne Année(Mireille</Template>
  <TotalTime>45</TotalTime>
  <Words>168</Words>
  <Application>Microsoft Office PowerPoint</Application>
  <PresentationFormat>Affichage à l'écran (4:3)</PresentationFormat>
  <Paragraphs>55</Paragraphs>
  <Slides>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AbottOldStyle</vt:lpstr>
      <vt:lpstr>Arial</vt:lpstr>
      <vt:lpstr>AstridBeckerShadow</vt:lpstr>
      <vt:lpstr>Calibri</vt:lpstr>
      <vt:lpstr>CommercialScriptTwo</vt:lpstr>
      <vt:lpstr>Deco-C790</vt:lpstr>
      <vt:lpstr>bonne-annee-mireille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5</cp:revision>
  <dcterms:created xsi:type="dcterms:W3CDTF">2020-12-19T13:09:25Z</dcterms:created>
  <dcterms:modified xsi:type="dcterms:W3CDTF">2020-12-19T13:54:40Z</dcterms:modified>
</cp:coreProperties>
</file>