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4" r:id="rId2"/>
    <p:sldId id="259" r:id="rId3"/>
    <p:sldId id="262" r:id="rId4"/>
    <p:sldId id="263" r:id="rId5"/>
    <p:sldId id="265" r:id="rId6"/>
    <p:sldId id="266" r:id="rId7"/>
    <p:sldId id="268" r:id="rId8"/>
    <p:sldId id="269" r:id="rId9"/>
    <p:sldId id="270" r:id="rId10"/>
    <p:sldId id="271" r:id="rId11"/>
    <p:sldId id="264" r:id="rId12"/>
    <p:sldId id="260" r:id="rId13"/>
    <p:sldId id="257" r:id="rId14"/>
    <p:sldId id="273" r:id="rId15"/>
  </p:sldIdLst>
  <p:sldSz cx="9906000" cy="6858000" type="A4"/>
  <p:notesSz cx="6858000" cy="9144000"/>
  <p:defaultTextStyle>
    <a:defPPr>
      <a:defRPr lang="fr-FR"/>
    </a:defPPr>
    <a:lvl1pPr marL="0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963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925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888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851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814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776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739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1702" algn="l" defTabSz="9579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B4B6"/>
    <a:srgbClr val="9DADA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2" autoAdjust="0"/>
    <p:restoredTop sz="94553" autoAdjust="0"/>
  </p:normalViewPr>
  <p:slideViewPr>
    <p:cSldViewPr>
      <p:cViewPr>
        <p:scale>
          <a:sx n="60" d="100"/>
          <a:sy n="60" d="100"/>
        </p:scale>
        <p:origin x="-1614" y="-50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2D30E-79DA-4CC3-A461-62A5AC7F7E66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02078-5115-4316-BC91-09A1B8A9ADD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8963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57925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36888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15851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94814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73776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52739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31702" algn="l" defTabSz="95792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02078-5115-4316-BC91-09A1B8A9ADD8}" type="slidenum">
              <a:rPr lang="fr-FR" smtClean="0"/>
              <a:pPr/>
              <a:t>2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6575" y="1600205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448300" y="1600205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2972" y="273055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780337" y="274643"/>
            <a:ext cx="2414588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6577" y="274643"/>
            <a:ext cx="7078663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600205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4044E-E5A2-4C55-B946-DDFC81B8AFF7}" type="datetimeFigureOut">
              <a:rPr lang="fr-FR" smtClean="0"/>
              <a:pPr/>
              <a:t>10/01/2013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3DF5E-8629-487E-AA73-DB9B9CFCF2E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s-plus-beaux-villages-de-france.org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4.pn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4.png"/><Relationship Id="rId7" Type="http://schemas.openxmlformats.org/officeDocument/2006/relationships/image" Target="../media/image4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.png"/><Relationship Id="rId7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.png"/><Relationship Id="rId7" Type="http://schemas.openxmlformats.org/officeDocument/2006/relationships/image" Target="../media/image54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4.png"/><Relationship Id="rId7" Type="http://schemas.openxmlformats.org/officeDocument/2006/relationships/image" Target="../media/image61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4.png"/><Relationship Id="rId7" Type="http://schemas.openxmlformats.org/officeDocument/2006/relationships/image" Target="../media/image68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4.png"/><Relationship Id="rId7" Type="http://schemas.openxmlformats.org/officeDocument/2006/relationships/image" Target="../media/image74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Relationship Id="rId9" Type="http://schemas.openxmlformats.org/officeDocument/2006/relationships/image" Target="../media/image7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8"/>
          <p:cNvGrpSpPr/>
          <p:nvPr/>
        </p:nvGrpSpPr>
        <p:grpSpPr>
          <a:xfrm>
            <a:off x="-32" y="1"/>
            <a:ext cx="9906032" cy="6857999"/>
            <a:chOff x="0" y="1"/>
            <a:chExt cx="9144002" cy="6857999"/>
          </a:xfrm>
        </p:grpSpPr>
        <p:grpSp>
          <p:nvGrpSpPr>
            <p:cNvPr id="3" name="Groupe 5"/>
            <p:cNvGrpSpPr/>
            <p:nvPr/>
          </p:nvGrpSpPr>
          <p:grpSpPr>
            <a:xfrm>
              <a:off x="0" y="1"/>
              <a:ext cx="9144002" cy="2942489"/>
              <a:chOff x="428596" y="357166"/>
              <a:chExt cx="7715304" cy="2585323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428596" y="357166"/>
                <a:ext cx="7715304" cy="2500330"/>
              </a:xfrm>
              <a:prstGeom prst="rect">
                <a:avLst/>
              </a:prstGeom>
              <a:gradFill flip="none" rotWithShape="1">
                <a:gsLst>
                  <a:gs pos="48000">
                    <a:srgbClr val="22212B"/>
                  </a:gs>
                  <a:gs pos="50000">
                    <a:srgbClr val="245794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b="1" dirty="0"/>
              </a:p>
            </p:txBody>
          </p:sp>
          <p:sp>
            <p:nvSpPr>
              <p:cNvPr id="8" name="ZoneTexte 2"/>
              <p:cNvSpPr txBox="1"/>
              <p:nvPr/>
            </p:nvSpPr>
            <p:spPr>
              <a:xfrm>
                <a:off x="1995805" y="541350"/>
                <a:ext cx="5183728" cy="1636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500" dirty="0" smtClean="0">
                    <a:solidFill>
                      <a:schemeClr val="bg1"/>
                    </a:solidFill>
                    <a:latin typeface="Microsoft Sans Serif" pitchFamily="34" charset="0"/>
                    <a:cs typeface="Tunga" pitchFamily="2"/>
                  </a:rPr>
                  <a:t>Villages</a:t>
                </a:r>
                <a:endParaRPr lang="fr-FR" sz="11500" dirty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endParaRPr>
              </a:p>
            </p:txBody>
          </p:sp>
          <p:sp>
            <p:nvSpPr>
              <p:cNvPr id="9" name="ZoneTexte 3"/>
              <p:cNvSpPr txBox="1"/>
              <p:nvPr/>
            </p:nvSpPr>
            <p:spPr>
              <a:xfrm>
                <a:off x="3857620" y="357166"/>
                <a:ext cx="3624710" cy="25853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Les plus beaux</a:t>
                </a:r>
              </a:p>
              <a:p>
                <a:endParaRPr lang="fr-FR" sz="54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  <a:p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    </a:t>
                </a:r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de France</a:t>
                </a:r>
                <a:endParaRPr lang="fr-FR" sz="5400" b="1" dirty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0" y="2643182"/>
              <a:ext cx="9144000" cy="4214818"/>
            </a:xfrm>
            <a:prstGeom prst="rect">
              <a:avLst/>
            </a:prstGeom>
            <a:solidFill>
              <a:srgbClr val="222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" name="Picture 6" descr="Accueil">
              <a:hlinkClick r:id="rId3" tooltip="Accueil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928670"/>
              <a:ext cx="1600200" cy="1771651"/>
            </a:xfrm>
            <a:prstGeom prst="rect">
              <a:avLst/>
            </a:prstGeom>
            <a:noFill/>
          </p:spPr>
        </p:pic>
      </p:grpSp>
      <p:sp>
        <p:nvSpPr>
          <p:cNvPr id="16" name="Forme libre 15"/>
          <p:cNvSpPr/>
          <p:nvPr/>
        </p:nvSpPr>
        <p:spPr>
          <a:xfrm>
            <a:off x="666720" y="1643050"/>
            <a:ext cx="4929222" cy="5214950"/>
          </a:xfrm>
          <a:custGeom>
            <a:avLst/>
            <a:gdLst>
              <a:gd name="connsiteX0" fmla="*/ 1828800 w 5943600"/>
              <a:gd name="connsiteY0" fmla="*/ 0 h 6800850"/>
              <a:gd name="connsiteX1" fmla="*/ 1676400 w 5943600"/>
              <a:gd name="connsiteY1" fmla="*/ 171450 h 6800850"/>
              <a:gd name="connsiteX2" fmla="*/ 1676400 w 5943600"/>
              <a:gd name="connsiteY2" fmla="*/ 457200 h 6800850"/>
              <a:gd name="connsiteX3" fmla="*/ 1466850 w 5943600"/>
              <a:gd name="connsiteY3" fmla="*/ 1200150 h 6800850"/>
              <a:gd name="connsiteX4" fmla="*/ 1295400 w 5943600"/>
              <a:gd name="connsiteY4" fmla="*/ 2038350 h 6800850"/>
              <a:gd name="connsiteX5" fmla="*/ 1276350 w 5943600"/>
              <a:gd name="connsiteY5" fmla="*/ 2286000 h 6800850"/>
              <a:gd name="connsiteX6" fmla="*/ 1485900 w 5943600"/>
              <a:gd name="connsiteY6" fmla="*/ 1924050 h 6800850"/>
              <a:gd name="connsiteX7" fmla="*/ 1676400 w 5943600"/>
              <a:gd name="connsiteY7" fmla="*/ 2286000 h 6800850"/>
              <a:gd name="connsiteX8" fmla="*/ 1466850 w 5943600"/>
              <a:gd name="connsiteY8" fmla="*/ 2266950 h 6800850"/>
              <a:gd name="connsiteX9" fmla="*/ 1409700 w 5943600"/>
              <a:gd name="connsiteY9" fmla="*/ 2209800 h 6800850"/>
              <a:gd name="connsiteX10" fmla="*/ 1371600 w 5943600"/>
              <a:gd name="connsiteY10" fmla="*/ 2400300 h 6800850"/>
              <a:gd name="connsiteX11" fmla="*/ 1238250 w 5943600"/>
              <a:gd name="connsiteY11" fmla="*/ 2476500 h 6800850"/>
              <a:gd name="connsiteX12" fmla="*/ 1123950 w 5943600"/>
              <a:gd name="connsiteY12" fmla="*/ 3276600 h 6800850"/>
              <a:gd name="connsiteX13" fmla="*/ 933450 w 5943600"/>
              <a:gd name="connsiteY13" fmla="*/ 3905250 h 6800850"/>
              <a:gd name="connsiteX14" fmla="*/ 895350 w 5943600"/>
              <a:gd name="connsiteY14" fmla="*/ 4171950 h 6800850"/>
              <a:gd name="connsiteX15" fmla="*/ 762000 w 5943600"/>
              <a:gd name="connsiteY15" fmla="*/ 4419600 h 6800850"/>
              <a:gd name="connsiteX16" fmla="*/ 742950 w 5943600"/>
              <a:gd name="connsiteY16" fmla="*/ 4591050 h 6800850"/>
              <a:gd name="connsiteX17" fmla="*/ 609600 w 5943600"/>
              <a:gd name="connsiteY17" fmla="*/ 4762500 h 6800850"/>
              <a:gd name="connsiteX18" fmla="*/ 457200 w 5943600"/>
              <a:gd name="connsiteY18" fmla="*/ 4953000 h 6800850"/>
              <a:gd name="connsiteX19" fmla="*/ 400050 w 5943600"/>
              <a:gd name="connsiteY19" fmla="*/ 5048250 h 6800850"/>
              <a:gd name="connsiteX20" fmla="*/ 209550 w 5943600"/>
              <a:gd name="connsiteY20" fmla="*/ 5124450 h 6800850"/>
              <a:gd name="connsiteX21" fmla="*/ 0 w 5943600"/>
              <a:gd name="connsiteY21" fmla="*/ 5162550 h 6800850"/>
              <a:gd name="connsiteX22" fmla="*/ 95250 w 5943600"/>
              <a:gd name="connsiteY22" fmla="*/ 5276850 h 6800850"/>
              <a:gd name="connsiteX23" fmla="*/ 114300 w 5943600"/>
              <a:gd name="connsiteY23" fmla="*/ 5410200 h 6800850"/>
              <a:gd name="connsiteX24" fmla="*/ 266700 w 5943600"/>
              <a:gd name="connsiteY24" fmla="*/ 5372100 h 6800850"/>
              <a:gd name="connsiteX25" fmla="*/ 266700 w 5943600"/>
              <a:gd name="connsiteY25" fmla="*/ 5543550 h 6800850"/>
              <a:gd name="connsiteX26" fmla="*/ 666750 w 5943600"/>
              <a:gd name="connsiteY26" fmla="*/ 5486400 h 6800850"/>
              <a:gd name="connsiteX27" fmla="*/ 666750 w 5943600"/>
              <a:gd name="connsiteY27" fmla="*/ 5715000 h 6800850"/>
              <a:gd name="connsiteX28" fmla="*/ 571500 w 5943600"/>
              <a:gd name="connsiteY28" fmla="*/ 5829300 h 6800850"/>
              <a:gd name="connsiteX29" fmla="*/ 476250 w 5943600"/>
              <a:gd name="connsiteY29" fmla="*/ 5981700 h 6800850"/>
              <a:gd name="connsiteX30" fmla="*/ 590550 w 5943600"/>
              <a:gd name="connsiteY30" fmla="*/ 6115050 h 6800850"/>
              <a:gd name="connsiteX31" fmla="*/ 781050 w 5943600"/>
              <a:gd name="connsiteY31" fmla="*/ 6038850 h 6800850"/>
              <a:gd name="connsiteX32" fmla="*/ 781050 w 5943600"/>
              <a:gd name="connsiteY32" fmla="*/ 6038850 h 6800850"/>
              <a:gd name="connsiteX33" fmla="*/ 1123950 w 5943600"/>
              <a:gd name="connsiteY33" fmla="*/ 6096000 h 6800850"/>
              <a:gd name="connsiteX34" fmla="*/ 1257300 w 5943600"/>
              <a:gd name="connsiteY34" fmla="*/ 6248400 h 6800850"/>
              <a:gd name="connsiteX35" fmla="*/ 1371600 w 5943600"/>
              <a:gd name="connsiteY35" fmla="*/ 6343650 h 6800850"/>
              <a:gd name="connsiteX36" fmla="*/ 1714500 w 5943600"/>
              <a:gd name="connsiteY36" fmla="*/ 6324600 h 6800850"/>
              <a:gd name="connsiteX37" fmla="*/ 1714500 w 5943600"/>
              <a:gd name="connsiteY37" fmla="*/ 6553200 h 6800850"/>
              <a:gd name="connsiteX38" fmla="*/ 1885950 w 5943600"/>
              <a:gd name="connsiteY38" fmla="*/ 6610350 h 6800850"/>
              <a:gd name="connsiteX39" fmla="*/ 2038350 w 5943600"/>
              <a:gd name="connsiteY39" fmla="*/ 6800850 h 6800850"/>
              <a:gd name="connsiteX40" fmla="*/ 2190750 w 5943600"/>
              <a:gd name="connsiteY40" fmla="*/ 6743700 h 6800850"/>
              <a:gd name="connsiteX41" fmla="*/ 2400300 w 5943600"/>
              <a:gd name="connsiteY41" fmla="*/ 6762750 h 6800850"/>
              <a:gd name="connsiteX42" fmla="*/ 2438400 w 5943600"/>
              <a:gd name="connsiteY42" fmla="*/ 6515100 h 6800850"/>
              <a:gd name="connsiteX43" fmla="*/ 2552700 w 5943600"/>
              <a:gd name="connsiteY43" fmla="*/ 6191250 h 6800850"/>
              <a:gd name="connsiteX44" fmla="*/ 2781300 w 5943600"/>
              <a:gd name="connsiteY44" fmla="*/ 6057900 h 6800850"/>
              <a:gd name="connsiteX45" fmla="*/ 2971800 w 5943600"/>
              <a:gd name="connsiteY45" fmla="*/ 5886450 h 6800850"/>
              <a:gd name="connsiteX46" fmla="*/ 2971800 w 5943600"/>
              <a:gd name="connsiteY46" fmla="*/ 5695950 h 6800850"/>
              <a:gd name="connsiteX47" fmla="*/ 3124200 w 5943600"/>
              <a:gd name="connsiteY47" fmla="*/ 5581650 h 6800850"/>
              <a:gd name="connsiteX48" fmla="*/ 3086100 w 5943600"/>
              <a:gd name="connsiteY48" fmla="*/ 5429250 h 6800850"/>
              <a:gd name="connsiteX49" fmla="*/ 2914650 w 5943600"/>
              <a:gd name="connsiteY49" fmla="*/ 5429250 h 6800850"/>
              <a:gd name="connsiteX50" fmla="*/ 3028950 w 5943600"/>
              <a:gd name="connsiteY50" fmla="*/ 5295900 h 6800850"/>
              <a:gd name="connsiteX51" fmla="*/ 2971800 w 5943600"/>
              <a:gd name="connsiteY51" fmla="*/ 5143500 h 6800850"/>
              <a:gd name="connsiteX52" fmla="*/ 2876550 w 5943600"/>
              <a:gd name="connsiteY52" fmla="*/ 4991100 h 6800850"/>
              <a:gd name="connsiteX53" fmla="*/ 2705100 w 5943600"/>
              <a:gd name="connsiteY53" fmla="*/ 4953000 h 6800850"/>
              <a:gd name="connsiteX54" fmla="*/ 2667000 w 5943600"/>
              <a:gd name="connsiteY54" fmla="*/ 4914900 h 6800850"/>
              <a:gd name="connsiteX55" fmla="*/ 2686050 w 5943600"/>
              <a:gd name="connsiteY55" fmla="*/ 4743450 h 6800850"/>
              <a:gd name="connsiteX56" fmla="*/ 2781300 w 5943600"/>
              <a:gd name="connsiteY56" fmla="*/ 4629150 h 6800850"/>
              <a:gd name="connsiteX57" fmla="*/ 2800350 w 5943600"/>
              <a:gd name="connsiteY57" fmla="*/ 4362450 h 6800850"/>
              <a:gd name="connsiteX58" fmla="*/ 2876550 w 5943600"/>
              <a:gd name="connsiteY58" fmla="*/ 4305300 h 6800850"/>
              <a:gd name="connsiteX59" fmla="*/ 2800350 w 5943600"/>
              <a:gd name="connsiteY59" fmla="*/ 4267200 h 6800850"/>
              <a:gd name="connsiteX60" fmla="*/ 2838450 w 5943600"/>
              <a:gd name="connsiteY60" fmla="*/ 4114800 h 6800850"/>
              <a:gd name="connsiteX61" fmla="*/ 2933700 w 5943600"/>
              <a:gd name="connsiteY61" fmla="*/ 4095750 h 6800850"/>
              <a:gd name="connsiteX62" fmla="*/ 2990850 w 5943600"/>
              <a:gd name="connsiteY62" fmla="*/ 4095750 h 6800850"/>
              <a:gd name="connsiteX63" fmla="*/ 3086100 w 5943600"/>
              <a:gd name="connsiteY63" fmla="*/ 4000500 h 6800850"/>
              <a:gd name="connsiteX64" fmla="*/ 3200400 w 5943600"/>
              <a:gd name="connsiteY64" fmla="*/ 4019550 h 6800850"/>
              <a:gd name="connsiteX65" fmla="*/ 3181350 w 5943600"/>
              <a:gd name="connsiteY65" fmla="*/ 4171950 h 6800850"/>
              <a:gd name="connsiteX66" fmla="*/ 3333750 w 5943600"/>
              <a:gd name="connsiteY66" fmla="*/ 4171950 h 6800850"/>
              <a:gd name="connsiteX67" fmla="*/ 3333750 w 5943600"/>
              <a:gd name="connsiteY67" fmla="*/ 4038600 h 6800850"/>
              <a:gd name="connsiteX68" fmla="*/ 3505200 w 5943600"/>
              <a:gd name="connsiteY68" fmla="*/ 3981450 h 6800850"/>
              <a:gd name="connsiteX69" fmla="*/ 3714750 w 5943600"/>
              <a:gd name="connsiteY69" fmla="*/ 4019550 h 6800850"/>
              <a:gd name="connsiteX70" fmla="*/ 3943350 w 5943600"/>
              <a:gd name="connsiteY70" fmla="*/ 3905250 h 6800850"/>
              <a:gd name="connsiteX71" fmla="*/ 4076700 w 5943600"/>
              <a:gd name="connsiteY71" fmla="*/ 3886200 h 6800850"/>
              <a:gd name="connsiteX72" fmla="*/ 4114800 w 5943600"/>
              <a:gd name="connsiteY72" fmla="*/ 3886200 h 6800850"/>
              <a:gd name="connsiteX73" fmla="*/ 4362450 w 5943600"/>
              <a:gd name="connsiteY73" fmla="*/ 3886200 h 6800850"/>
              <a:gd name="connsiteX74" fmla="*/ 4476750 w 5943600"/>
              <a:gd name="connsiteY74" fmla="*/ 3810000 h 6800850"/>
              <a:gd name="connsiteX75" fmla="*/ 4686300 w 5943600"/>
              <a:gd name="connsiteY75" fmla="*/ 3810000 h 6800850"/>
              <a:gd name="connsiteX76" fmla="*/ 4686300 w 5943600"/>
              <a:gd name="connsiteY76" fmla="*/ 3676650 h 6800850"/>
              <a:gd name="connsiteX77" fmla="*/ 4819650 w 5943600"/>
              <a:gd name="connsiteY77" fmla="*/ 3581400 h 6800850"/>
              <a:gd name="connsiteX78" fmla="*/ 4800600 w 5943600"/>
              <a:gd name="connsiteY78" fmla="*/ 3467100 h 6800850"/>
              <a:gd name="connsiteX79" fmla="*/ 4667250 w 5943600"/>
              <a:gd name="connsiteY79" fmla="*/ 3409950 h 6800850"/>
              <a:gd name="connsiteX80" fmla="*/ 4667250 w 5943600"/>
              <a:gd name="connsiteY80" fmla="*/ 3409950 h 6800850"/>
              <a:gd name="connsiteX81" fmla="*/ 4781550 w 5943600"/>
              <a:gd name="connsiteY81" fmla="*/ 3181350 h 6800850"/>
              <a:gd name="connsiteX82" fmla="*/ 5048250 w 5943600"/>
              <a:gd name="connsiteY82" fmla="*/ 3238500 h 6800850"/>
              <a:gd name="connsiteX83" fmla="*/ 5029200 w 5943600"/>
              <a:gd name="connsiteY83" fmla="*/ 3067050 h 6800850"/>
              <a:gd name="connsiteX84" fmla="*/ 4953000 w 5943600"/>
              <a:gd name="connsiteY84" fmla="*/ 2971800 h 6800850"/>
              <a:gd name="connsiteX85" fmla="*/ 4953000 w 5943600"/>
              <a:gd name="connsiteY85" fmla="*/ 2819400 h 6800850"/>
              <a:gd name="connsiteX86" fmla="*/ 5143500 w 5943600"/>
              <a:gd name="connsiteY86" fmla="*/ 2781300 h 6800850"/>
              <a:gd name="connsiteX87" fmla="*/ 5257800 w 5943600"/>
              <a:gd name="connsiteY87" fmla="*/ 2686050 h 6800850"/>
              <a:gd name="connsiteX88" fmla="*/ 5257800 w 5943600"/>
              <a:gd name="connsiteY88" fmla="*/ 2533650 h 6800850"/>
              <a:gd name="connsiteX89" fmla="*/ 5448300 w 5943600"/>
              <a:gd name="connsiteY89" fmla="*/ 2457450 h 6800850"/>
              <a:gd name="connsiteX90" fmla="*/ 5543550 w 5943600"/>
              <a:gd name="connsiteY90" fmla="*/ 2419350 h 6800850"/>
              <a:gd name="connsiteX91" fmla="*/ 5848350 w 5943600"/>
              <a:gd name="connsiteY91" fmla="*/ 2381250 h 6800850"/>
              <a:gd name="connsiteX92" fmla="*/ 5753100 w 5943600"/>
              <a:gd name="connsiteY92" fmla="*/ 2286000 h 6800850"/>
              <a:gd name="connsiteX93" fmla="*/ 5657850 w 5943600"/>
              <a:gd name="connsiteY93" fmla="*/ 2247900 h 6800850"/>
              <a:gd name="connsiteX94" fmla="*/ 5829300 w 5943600"/>
              <a:gd name="connsiteY94" fmla="*/ 2190750 h 6800850"/>
              <a:gd name="connsiteX95" fmla="*/ 5753100 w 5943600"/>
              <a:gd name="connsiteY95" fmla="*/ 1905000 h 6800850"/>
              <a:gd name="connsiteX96" fmla="*/ 5867400 w 5943600"/>
              <a:gd name="connsiteY96" fmla="*/ 1828800 h 6800850"/>
              <a:gd name="connsiteX97" fmla="*/ 5734050 w 5943600"/>
              <a:gd name="connsiteY97" fmla="*/ 1638300 h 6800850"/>
              <a:gd name="connsiteX98" fmla="*/ 5943600 w 5943600"/>
              <a:gd name="connsiteY98" fmla="*/ 1543050 h 6800850"/>
              <a:gd name="connsiteX99" fmla="*/ 5924550 w 5943600"/>
              <a:gd name="connsiteY99" fmla="*/ 1466850 h 6800850"/>
              <a:gd name="connsiteX100" fmla="*/ 5619750 w 5943600"/>
              <a:gd name="connsiteY100" fmla="*/ 1466850 h 6800850"/>
              <a:gd name="connsiteX101" fmla="*/ 5657850 w 5943600"/>
              <a:gd name="connsiteY101" fmla="*/ 1295400 h 6800850"/>
              <a:gd name="connsiteX102" fmla="*/ 5600700 w 5943600"/>
              <a:gd name="connsiteY102" fmla="*/ 1123950 h 6800850"/>
              <a:gd name="connsiteX103" fmla="*/ 5524500 w 5943600"/>
              <a:gd name="connsiteY103" fmla="*/ 1085850 h 6800850"/>
              <a:gd name="connsiteX104" fmla="*/ 5657850 w 5943600"/>
              <a:gd name="connsiteY104" fmla="*/ 933450 h 6800850"/>
              <a:gd name="connsiteX105" fmla="*/ 5695950 w 5943600"/>
              <a:gd name="connsiteY105" fmla="*/ 800100 h 6800850"/>
              <a:gd name="connsiteX106" fmla="*/ 5695950 w 5943600"/>
              <a:gd name="connsiteY106" fmla="*/ 704850 h 6800850"/>
              <a:gd name="connsiteX107" fmla="*/ 5467350 w 5943600"/>
              <a:gd name="connsiteY107" fmla="*/ 647700 h 6800850"/>
              <a:gd name="connsiteX108" fmla="*/ 5448300 w 5943600"/>
              <a:gd name="connsiteY108" fmla="*/ 438150 h 6800850"/>
              <a:gd name="connsiteX109" fmla="*/ 5448300 w 5943600"/>
              <a:gd name="connsiteY109" fmla="*/ 438150 h 6800850"/>
              <a:gd name="connsiteX110" fmla="*/ 5276850 w 5943600"/>
              <a:gd name="connsiteY110" fmla="*/ 266700 h 6800850"/>
              <a:gd name="connsiteX111" fmla="*/ 5162550 w 5943600"/>
              <a:gd name="connsiteY111" fmla="*/ 247650 h 6800850"/>
              <a:gd name="connsiteX112" fmla="*/ 5067300 w 5943600"/>
              <a:gd name="connsiteY112" fmla="*/ 323850 h 6800850"/>
              <a:gd name="connsiteX113" fmla="*/ 5010150 w 5943600"/>
              <a:gd name="connsiteY113" fmla="*/ 400050 h 6800850"/>
              <a:gd name="connsiteX114" fmla="*/ 4933950 w 5943600"/>
              <a:gd name="connsiteY114" fmla="*/ 323850 h 6800850"/>
              <a:gd name="connsiteX115" fmla="*/ 4838700 w 5943600"/>
              <a:gd name="connsiteY115" fmla="*/ 304800 h 6800850"/>
              <a:gd name="connsiteX116" fmla="*/ 4762500 w 5943600"/>
              <a:gd name="connsiteY116" fmla="*/ 304800 h 6800850"/>
              <a:gd name="connsiteX117" fmla="*/ 4800600 w 5943600"/>
              <a:gd name="connsiteY117" fmla="*/ 171450 h 6800850"/>
              <a:gd name="connsiteX118" fmla="*/ 4705350 w 5943600"/>
              <a:gd name="connsiteY118" fmla="*/ 0 h 6800850"/>
              <a:gd name="connsiteX119" fmla="*/ 4495800 w 5943600"/>
              <a:gd name="connsiteY119" fmla="*/ 133350 h 6800850"/>
              <a:gd name="connsiteX120" fmla="*/ 4438650 w 5943600"/>
              <a:gd name="connsiteY120" fmla="*/ 361950 h 6800850"/>
              <a:gd name="connsiteX121" fmla="*/ 4343400 w 5943600"/>
              <a:gd name="connsiteY121" fmla="*/ 438150 h 6800850"/>
              <a:gd name="connsiteX122" fmla="*/ 4286250 w 5943600"/>
              <a:gd name="connsiteY122" fmla="*/ 400050 h 6800850"/>
              <a:gd name="connsiteX123" fmla="*/ 3943350 w 5943600"/>
              <a:gd name="connsiteY123" fmla="*/ 628650 h 6800850"/>
              <a:gd name="connsiteX124" fmla="*/ 3962400 w 5943600"/>
              <a:gd name="connsiteY124" fmla="*/ 914400 h 6800850"/>
              <a:gd name="connsiteX125" fmla="*/ 3771900 w 5943600"/>
              <a:gd name="connsiteY125" fmla="*/ 1009650 h 6800850"/>
              <a:gd name="connsiteX126" fmla="*/ 3581400 w 5943600"/>
              <a:gd name="connsiteY126" fmla="*/ 1028700 h 6800850"/>
              <a:gd name="connsiteX127" fmla="*/ 3429000 w 5943600"/>
              <a:gd name="connsiteY127" fmla="*/ 1295400 h 6800850"/>
              <a:gd name="connsiteX128" fmla="*/ 3238500 w 5943600"/>
              <a:gd name="connsiteY128" fmla="*/ 1295400 h 6800850"/>
              <a:gd name="connsiteX129" fmla="*/ 3143250 w 5943600"/>
              <a:gd name="connsiteY129" fmla="*/ 1352550 h 6800850"/>
              <a:gd name="connsiteX130" fmla="*/ 3009900 w 5943600"/>
              <a:gd name="connsiteY130" fmla="*/ 1257300 h 6800850"/>
              <a:gd name="connsiteX131" fmla="*/ 2819400 w 5943600"/>
              <a:gd name="connsiteY131" fmla="*/ 1219200 h 6800850"/>
              <a:gd name="connsiteX132" fmla="*/ 2762250 w 5943600"/>
              <a:gd name="connsiteY132" fmla="*/ 1181100 h 6800850"/>
              <a:gd name="connsiteX133" fmla="*/ 2781300 w 5943600"/>
              <a:gd name="connsiteY133" fmla="*/ 933450 h 6800850"/>
              <a:gd name="connsiteX134" fmla="*/ 2628900 w 5943600"/>
              <a:gd name="connsiteY134" fmla="*/ 876300 h 6800850"/>
              <a:gd name="connsiteX135" fmla="*/ 2476500 w 5943600"/>
              <a:gd name="connsiteY135" fmla="*/ 876300 h 6800850"/>
              <a:gd name="connsiteX136" fmla="*/ 2514600 w 5943600"/>
              <a:gd name="connsiteY136" fmla="*/ 781050 h 6800850"/>
              <a:gd name="connsiteX137" fmla="*/ 2457450 w 5943600"/>
              <a:gd name="connsiteY137" fmla="*/ 666750 h 6800850"/>
              <a:gd name="connsiteX138" fmla="*/ 2324100 w 5943600"/>
              <a:gd name="connsiteY138" fmla="*/ 742950 h 6800850"/>
              <a:gd name="connsiteX139" fmla="*/ 2362200 w 5943600"/>
              <a:gd name="connsiteY139" fmla="*/ 933450 h 6800850"/>
              <a:gd name="connsiteX140" fmla="*/ 2400300 w 5943600"/>
              <a:gd name="connsiteY140" fmla="*/ 1238250 h 6800850"/>
              <a:gd name="connsiteX141" fmla="*/ 2590800 w 5943600"/>
              <a:gd name="connsiteY141" fmla="*/ 1447800 h 6800850"/>
              <a:gd name="connsiteX142" fmla="*/ 2838450 w 5943600"/>
              <a:gd name="connsiteY142" fmla="*/ 1657350 h 6800850"/>
              <a:gd name="connsiteX143" fmla="*/ 2705100 w 5943600"/>
              <a:gd name="connsiteY143" fmla="*/ 1733550 h 6800850"/>
              <a:gd name="connsiteX144" fmla="*/ 2552700 w 5943600"/>
              <a:gd name="connsiteY144" fmla="*/ 1504950 h 6800850"/>
              <a:gd name="connsiteX145" fmla="*/ 2533650 w 5943600"/>
              <a:gd name="connsiteY145" fmla="*/ 1828800 h 6800850"/>
              <a:gd name="connsiteX146" fmla="*/ 2457450 w 5943600"/>
              <a:gd name="connsiteY146" fmla="*/ 1466850 h 6800850"/>
              <a:gd name="connsiteX147" fmla="*/ 2324100 w 5943600"/>
              <a:gd name="connsiteY147" fmla="*/ 1257300 h 6800850"/>
              <a:gd name="connsiteX148" fmla="*/ 2209800 w 5943600"/>
              <a:gd name="connsiteY148" fmla="*/ 723900 h 6800850"/>
              <a:gd name="connsiteX149" fmla="*/ 2114550 w 5943600"/>
              <a:gd name="connsiteY149" fmla="*/ 514350 h 6800850"/>
              <a:gd name="connsiteX150" fmla="*/ 2019300 w 5943600"/>
              <a:gd name="connsiteY150" fmla="*/ 476250 h 6800850"/>
              <a:gd name="connsiteX151" fmla="*/ 2019300 w 5943600"/>
              <a:gd name="connsiteY151" fmla="*/ 342900 h 6800850"/>
              <a:gd name="connsiteX152" fmla="*/ 1885950 w 5943600"/>
              <a:gd name="connsiteY152" fmla="*/ 285750 h 6800850"/>
              <a:gd name="connsiteX153" fmla="*/ 1828800 w 5943600"/>
              <a:gd name="connsiteY153" fmla="*/ 0 h 680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</a:cxnLst>
            <a:rect l="l" t="t" r="r" b="b"/>
            <a:pathLst>
              <a:path w="5943600" h="6800850">
                <a:moveTo>
                  <a:pt x="1828800" y="0"/>
                </a:moveTo>
                <a:lnTo>
                  <a:pt x="1676400" y="171450"/>
                </a:lnTo>
                <a:lnTo>
                  <a:pt x="1676400" y="457200"/>
                </a:lnTo>
                <a:lnTo>
                  <a:pt x="1466850" y="1200150"/>
                </a:lnTo>
                <a:lnTo>
                  <a:pt x="1295400" y="2038350"/>
                </a:lnTo>
                <a:lnTo>
                  <a:pt x="1276350" y="2286000"/>
                </a:lnTo>
                <a:lnTo>
                  <a:pt x="1485900" y="1924050"/>
                </a:lnTo>
                <a:lnTo>
                  <a:pt x="1676400" y="2286000"/>
                </a:lnTo>
                <a:lnTo>
                  <a:pt x="1466850" y="2266950"/>
                </a:lnTo>
                <a:lnTo>
                  <a:pt x="1409700" y="2209800"/>
                </a:lnTo>
                <a:lnTo>
                  <a:pt x="1371600" y="2400300"/>
                </a:lnTo>
                <a:lnTo>
                  <a:pt x="1238250" y="2476500"/>
                </a:lnTo>
                <a:lnTo>
                  <a:pt x="1123950" y="3276600"/>
                </a:lnTo>
                <a:lnTo>
                  <a:pt x="933450" y="3905250"/>
                </a:lnTo>
                <a:lnTo>
                  <a:pt x="895350" y="4171950"/>
                </a:lnTo>
                <a:lnTo>
                  <a:pt x="762000" y="4419600"/>
                </a:lnTo>
                <a:lnTo>
                  <a:pt x="742950" y="4591050"/>
                </a:lnTo>
                <a:lnTo>
                  <a:pt x="609600" y="4762500"/>
                </a:lnTo>
                <a:lnTo>
                  <a:pt x="457200" y="4953000"/>
                </a:lnTo>
                <a:lnTo>
                  <a:pt x="400050" y="5048250"/>
                </a:lnTo>
                <a:lnTo>
                  <a:pt x="209550" y="5124450"/>
                </a:lnTo>
                <a:lnTo>
                  <a:pt x="0" y="5162550"/>
                </a:lnTo>
                <a:lnTo>
                  <a:pt x="95250" y="5276850"/>
                </a:lnTo>
                <a:lnTo>
                  <a:pt x="114300" y="5410200"/>
                </a:lnTo>
                <a:lnTo>
                  <a:pt x="266700" y="5372100"/>
                </a:lnTo>
                <a:lnTo>
                  <a:pt x="266700" y="5543550"/>
                </a:lnTo>
                <a:lnTo>
                  <a:pt x="666750" y="5486400"/>
                </a:lnTo>
                <a:lnTo>
                  <a:pt x="666750" y="5715000"/>
                </a:lnTo>
                <a:lnTo>
                  <a:pt x="571500" y="5829300"/>
                </a:lnTo>
                <a:lnTo>
                  <a:pt x="476250" y="5981700"/>
                </a:lnTo>
                <a:lnTo>
                  <a:pt x="590550" y="6115050"/>
                </a:lnTo>
                <a:lnTo>
                  <a:pt x="781050" y="6038850"/>
                </a:lnTo>
                <a:lnTo>
                  <a:pt x="781050" y="6038850"/>
                </a:lnTo>
                <a:lnTo>
                  <a:pt x="1123950" y="6096000"/>
                </a:lnTo>
                <a:lnTo>
                  <a:pt x="1257300" y="6248400"/>
                </a:lnTo>
                <a:lnTo>
                  <a:pt x="1371600" y="6343650"/>
                </a:lnTo>
                <a:lnTo>
                  <a:pt x="1714500" y="6324600"/>
                </a:lnTo>
                <a:lnTo>
                  <a:pt x="1714500" y="6553200"/>
                </a:lnTo>
                <a:lnTo>
                  <a:pt x="1885950" y="6610350"/>
                </a:lnTo>
                <a:lnTo>
                  <a:pt x="2038350" y="6800850"/>
                </a:lnTo>
                <a:lnTo>
                  <a:pt x="2190750" y="6743700"/>
                </a:lnTo>
                <a:lnTo>
                  <a:pt x="2400300" y="6762750"/>
                </a:lnTo>
                <a:lnTo>
                  <a:pt x="2438400" y="6515100"/>
                </a:lnTo>
                <a:lnTo>
                  <a:pt x="2552700" y="6191250"/>
                </a:lnTo>
                <a:lnTo>
                  <a:pt x="2781300" y="6057900"/>
                </a:lnTo>
                <a:lnTo>
                  <a:pt x="2971800" y="5886450"/>
                </a:lnTo>
                <a:lnTo>
                  <a:pt x="2971800" y="5695950"/>
                </a:lnTo>
                <a:lnTo>
                  <a:pt x="3124200" y="5581650"/>
                </a:lnTo>
                <a:lnTo>
                  <a:pt x="3086100" y="5429250"/>
                </a:lnTo>
                <a:lnTo>
                  <a:pt x="2914650" y="5429250"/>
                </a:lnTo>
                <a:lnTo>
                  <a:pt x="3028950" y="5295900"/>
                </a:lnTo>
                <a:lnTo>
                  <a:pt x="2971800" y="5143500"/>
                </a:lnTo>
                <a:lnTo>
                  <a:pt x="2876550" y="4991100"/>
                </a:lnTo>
                <a:lnTo>
                  <a:pt x="2705100" y="4953000"/>
                </a:lnTo>
                <a:lnTo>
                  <a:pt x="2667000" y="4914900"/>
                </a:lnTo>
                <a:lnTo>
                  <a:pt x="2686050" y="4743450"/>
                </a:lnTo>
                <a:lnTo>
                  <a:pt x="2781300" y="4629150"/>
                </a:lnTo>
                <a:lnTo>
                  <a:pt x="2800350" y="4362450"/>
                </a:lnTo>
                <a:lnTo>
                  <a:pt x="2876550" y="4305300"/>
                </a:lnTo>
                <a:lnTo>
                  <a:pt x="2800350" y="4267200"/>
                </a:lnTo>
                <a:lnTo>
                  <a:pt x="2838450" y="4114800"/>
                </a:lnTo>
                <a:lnTo>
                  <a:pt x="2933700" y="4095750"/>
                </a:lnTo>
                <a:lnTo>
                  <a:pt x="2990850" y="4095750"/>
                </a:lnTo>
                <a:lnTo>
                  <a:pt x="3086100" y="4000500"/>
                </a:lnTo>
                <a:lnTo>
                  <a:pt x="3200400" y="4019550"/>
                </a:lnTo>
                <a:lnTo>
                  <a:pt x="3181350" y="4171950"/>
                </a:lnTo>
                <a:lnTo>
                  <a:pt x="3333750" y="4171950"/>
                </a:lnTo>
                <a:lnTo>
                  <a:pt x="3333750" y="4038600"/>
                </a:lnTo>
                <a:lnTo>
                  <a:pt x="3505200" y="3981450"/>
                </a:lnTo>
                <a:lnTo>
                  <a:pt x="3714750" y="4019550"/>
                </a:lnTo>
                <a:lnTo>
                  <a:pt x="3943350" y="3905250"/>
                </a:lnTo>
                <a:lnTo>
                  <a:pt x="4076700" y="3886200"/>
                </a:lnTo>
                <a:lnTo>
                  <a:pt x="4114800" y="3886200"/>
                </a:lnTo>
                <a:lnTo>
                  <a:pt x="4362450" y="3886200"/>
                </a:lnTo>
                <a:lnTo>
                  <a:pt x="4476750" y="3810000"/>
                </a:lnTo>
                <a:lnTo>
                  <a:pt x="4686300" y="3810000"/>
                </a:lnTo>
                <a:lnTo>
                  <a:pt x="4686300" y="3676650"/>
                </a:lnTo>
                <a:lnTo>
                  <a:pt x="4819650" y="3581400"/>
                </a:lnTo>
                <a:lnTo>
                  <a:pt x="4800600" y="3467100"/>
                </a:lnTo>
                <a:lnTo>
                  <a:pt x="4667250" y="3409950"/>
                </a:lnTo>
                <a:lnTo>
                  <a:pt x="4667250" y="3409950"/>
                </a:lnTo>
                <a:lnTo>
                  <a:pt x="4781550" y="3181350"/>
                </a:lnTo>
                <a:lnTo>
                  <a:pt x="5048250" y="3238500"/>
                </a:lnTo>
                <a:lnTo>
                  <a:pt x="5029200" y="3067050"/>
                </a:lnTo>
                <a:lnTo>
                  <a:pt x="4953000" y="2971800"/>
                </a:lnTo>
                <a:lnTo>
                  <a:pt x="4953000" y="2819400"/>
                </a:lnTo>
                <a:lnTo>
                  <a:pt x="5143500" y="2781300"/>
                </a:lnTo>
                <a:lnTo>
                  <a:pt x="5257800" y="2686050"/>
                </a:lnTo>
                <a:lnTo>
                  <a:pt x="5257800" y="2533650"/>
                </a:lnTo>
                <a:lnTo>
                  <a:pt x="5448300" y="2457450"/>
                </a:lnTo>
                <a:lnTo>
                  <a:pt x="5543550" y="2419350"/>
                </a:lnTo>
                <a:lnTo>
                  <a:pt x="5848350" y="2381250"/>
                </a:lnTo>
                <a:lnTo>
                  <a:pt x="5753100" y="2286000"/>
                </a:lnTo>
                <a:lnTo>
                  <a:pt x="5657850" y="2247900"/>
                </a:lnTo>
                <a:lnTo>
                  <a:pt x="5829300" y="2190750"/>
                </a:lnTo>
                <a:lnTo>
                  <a:pt x="5753100" y="1905000"/>
                </a:lnTo>
                <a:lnTo>
                  <a:pt x="5867400" y="1828800"/>
                </a:lnTo>
                <a:lnTo>
                  <a:pt x="5734050" y="1638300"/>
                </a:lnTo>
                <a:lnTo>
                  <a:pt x="5943600" y="1543050"/>
                </a:lnTo>
                <a:lnTo>
                  <a:pt x="5924550" y="1466850"/>
                </a:lnTo>
                <a:lnTo>
                  <a:pt x="5619750" y="1466850"/>
                </a:lnTo>
                <a:lnTo>
                  <a:pt x="5657850" y="1295400"/>
                </a:lnTo>
                <a:lnTo>
                  <a:pt x="5600700" y="1123950"/>
                </a:lnTo>
                <a:lnTo>
                  <a:pt x="5524500" y="1085850"/>
                </a:lnTo>
                <a:lnTo>
                  <a:pt x="5657850" y="933450"/>
                </a:lnTo>
                <a:lnTo>
                  <a:pt x="5695950" y="800100"/>
                </a:lnTo>
                <a:lnTo>
                  <a:pt x="5695950" y="704850"/>
                </a:lnTo>
                <a:lnTo>
                  <a:pt x="5467350" y="647700"/>
                </a:lnTo>
                <a:lnTo>
                  <a:pt x="5448300" y="438150"/>
                </a:lnTo>
                <a:lnTo>
                  <a:pt x="5448300" y="438150"/>
                </a:lnTo>
                <a:lnTo>
                  <a:pt x="5276850" y="266700"/>
                </a:lnTo>
                <a:lnTo>
                  <a:pt x="5162550" y="247650"/>
                </a:lnTo>
                <a:lnTo>
                  <a:pt x="5067300" y="323850"/>
                </a:lnTo>
                <a:lnTo>
                  <a:pt x="5010150" y="400050"/>
                </a:lnTo>
                <a:lnTo>
                  <a:pt x="4933950" y="323850"/>
                </a:lnTo>
                <a:lnTo>
                  <a:pt x="4838700" y="304800"/>
                </a:lnTo>
                <a:lnTo>
                  <a:pt x="4762500" y="304800"/>
                </a:lnTo>
                <a:lnTo>
                  <a:pt x="4800600" y="171450"/>
                </a:lnTo>
                <a:lnTo>
                  <a:pt x="4705350" y="0"/>
                </a:lnTo>
                <a:lnTo>
                  <a:pt x="4495800" y="133350"/>
                </a:lnTo>
                <a:lnTo>
                  <a:pt x="4438650" y="361950"/>
                </a:lnTo>
                <a:lnTo>
                  <a:pt x="4343400" y="438150"/>
                </a:lnTo>
                <a:lnTo>
                  <a:pt x="4286250" y="400050"/>
                </a:lnTo>
                <a:lnTo>
                  <a:pt x="3943350" y="628650"/>
                </a:lnTo>
                <a:lnTo>
                  <a:pt x="3962400" y="914400"/>
                </a:lnTo>
                <a:lnTo>
                  <a:pt x="3771900" y="1009650"/>
                </a:lnTo>
                <a:lnTo>
                  <a:pt x="3581400" y="1028700"/>
                </a:lnTo>
                <a:lnTo>
                  <a:pt x="3429000" y="1295400"/>
                </a:lnTo>
                <a:lnTo>
                  <a:pt x="3238500" y="1295400"/>
                </a:lnTo>
                <a:lnTo>
                  <a:pt x="3143250" y="1352550"/>
                </a:lnTo>
                <a:lnTo>
                  <a:pt x="3009900" y="1257300"/>
                </a:lnTo>
                <a:lnTo>
                  <a:pt x="2819400" y="1219200"/>
                </a:lnTo>
                <a:lnTo>
                  <a:pt x="2762250" y="1181100"/>
                </a:lnTo>
                <a:lnTo>
                  <a:pt x="2781300" y="933450"/>
                </a:lnTo>
                <a:lnTo>
                  <a:pt x="2628900" y="876300"/>
                </a:lnTo>
                <a:lnTo>
                  <a:pt x="2476500" y="876300"/>
                </a:lnTo>
                <a:lnTo>
                  <a:pt x="2514600" y="781050"/>
                </a:lnTo>
                <a:lnTo>
                  <a:pt x="2457450" y="666750"/>
                </a:lnTo>
                <a:lnTo>
                  <a:pt x="2324100" y="742950"/>
                </a:lnTo>
                <a:lnTo>
                  <a:pt x="2362200" y="933450"/>
                </a:lnTo>
                <a:lnTo>
                  <a:pt x="2400300" y="1238250"/>
                </a:lnTo>
                <a:lnTo>
                  <a:pt x="2590800" y="1447800"/>
                </a:lnTo>
                <a:lnTo>
                  <a:pt x="2838450" y="1657350"/>
                </a:lnTo>
                <a:lnTo>
                  <a:pt x="2705100" y="1733550"/>
                </a:lnTo>
                <a:lnTo>
                  <a:pt x="2552700" y="1504950"/>
                </a:lnTo>
                <a:lnTo>
                  <a:pt x="2533650" y="1828800"/>
                </a:lnTo>
                <a:lnTo>
                  <a:pt x="2457450" y="1466850"/>
                </a:lnTo>
                <a:lnTo>
                  <a:pt x="2324100" y="1257300"/>
                </a:lnTo>
                <a:lnTo>
                  <a:pt x="2209800" y="723900"/>
                </a:lnTo>
                <a:lnTo>
                  <a:pt x="2114550" y="514350"/>
                </a:lnTo>
                <a:lnTo>
                  <a:pt x="2019300" y="476250"/>
                </a:lnTo>
                <a:lnTo>
                  <a:pt x="2019300" y="342900"/>
                </a:lnTo>
                <a:lnTo>
                  <a:pt x="1885950" y="285750"/>
                </a:lnTo>
                <a:lnTo>
                  <a:pt x="182880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1738290" y="2928934"/>
            <a:ext cx="816839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solidFill>
                  <a:schemeClr val="bg1"/>
                </a:solidFill>
              </a:rPr>
              <a:t>                     Promenade</a:t>
            </a:r>
          </a:p>
          <a:p>
            <a:r>
              <a:rPr lang="fr-FR" sz="6600" dirty="0" smtClean="0">
                <a:solidFill>
                  <a:schemeClr val="bg1"/>
                </a:solidFill>
              </a:rPr>
              <a:t> </a:t>
            </a:r>
            <a:r>
              <a:rPr lang="fr-FR" sz="6600" dirty="0" smtClean="0">
                <a:solidFill>
                  <a:schemeClr val="bg1"/>
                </a:solidFill>
              </a:rPr>
              <a:t>                   en</a:t>
            </a:r>
          </a:p>
          <a:p>
            <a:r>
              <a:rPr lang="fr-FR" sz="6600" dirty="0" smtClean="0">
                <a:solidFill>
                  <a:schemeClr val="bg1"/>
                </a:solidFill>
              </a:rPr>
              <a:t>         AQUITAINE     </a:t>
            </a:r>
            <a:endParaRPr lang="fr-FR" sz="6600" dirty="0">
              <a:solidFill>
                <a:schemeClr val="bg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8096272" y="3857628"/>
            <a:ext cx="126348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600" dirty="0" smtClean="0">
                <a:solidFill>
                  <a:srgbClr val="FF0000"/>
                </a:solidFill>
              </a:rPr>
              <a:t>1</a:t>
            </a:r>
            <a:endParaRPr lang="fr-FR" sz="1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sndAc>
      <p:stSnd loop="1">
        <p:snd r:embed="rId2" name="05 Tri Martolo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e 24"/>
          <p:cNvGrpSpPr/>
          <p:nvPr/>
        </p:nvGrpSpPr>
        <p:grpSpPr>
          <a:xfrm>
            <a:off x="-5252384" y="-71461"/>
            <a:ext cx="20448000" cy="7000923"/>
            <a:chOff x="-5252384" y="-71461"/>
            <a:chExt cx="20448000" cy="7000923"/>
          </a:xfrm>
        </p:grpSpPr>
        <p:pic>
          <p:nvPicPr>
            <p:cNvPr id="2" name="Image 1" descr="Image39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5252384" y="-71461"/>
              <a:ext cx="20448000" cy="6929461"/>
            </a:xfrm>
            <a:prstGeom prst="rect">
              <a:avLst/>
            </a:prstGeom>
          </p:spPr>
        </p:pic>
        <p:grpSp>
          <p:nvGrpSpPr>
            <p:cNvPr id="20" name="Groupe 19"/>
            <p:cNvGrpSpPr/>
            <p:nvPr/>
          </p:nvGrpSpPr>
          <p:grpSpPr>
            <a:xfrm>
              <a:off x="-1762172" y="3130196"/>
              <a:ext cx="1886612" cy="3727828"/>
              <a:chOff x="95216" y="3130196"/>
              <a:chExt cx="1886612" cy="3727828"/>
            </a:xfrm>
            <a:scene3d>
              <a:camera prst="perspectiveRight"/>
              <a:lightRig rig="threePt" dir="t"/>
            </a:scene3d>
          </p:grpSpPr>
          <p:pic>
            <p:nvPicPr>
              <p:cNvPr id="19" name="Image 18" descr="Image1.png"/>
              <p:cNvPicPr>
                <a:picLocks noChangeAspect="1"/>
              </p:cNvPicPr>
              <p:nvPr/>
            </p:nvPicPr>
            <p:blipFill>
              <a:blip r:embed="rId4" cstate="print"/>
              <a:srcRect t="2738" b="2738"/>
              <a:stretch>
                <a:fillRect/>
              </a:stretch>
            </p:blipFill>
            <p:spPr>
              <a:xfrm>
                <a:off x="952472" y="3130196"/>
                <a:ext cx="225533" cy="3727828"/>
              </a:xfrm>
              <a:prstGeom prst="rect">
                <a:avLst/>
              </a:prstGeom>
            </p:spPr>
          </p:pic>
          <p:grpSp>
            <p:nvGrpSpPr>
              <p:cNvPr id="17" name="Groupe 16"/>
              <p:cNvGrpSpPr/>
              <p:nvPr/>
            </p:nvGrpSpPr>
            <p:grpSpPr>
              <a:xfrm>
                <a:off x="95216" y="3371856"/>
                <a:ext cx="1886612" cy="2914664"/>
                <a:chOff x="2080868" y="2714620"/>
                <a:chExt cx="1886612" cy="2914664"/>
              </a:xfrm>
            </p:grpSpPr>
            <p:sp>
              <p:nvSpPr>
                <p:cNvPr id="11" name="Rectangle à coins arrondis 10"/>
                <p:cNvSpPr/>
                <p:nvPr/>
              </p:nvSpPr>
              <p:spPr>
                <a:xfrm>
                  <a:off x="2095480" y="3286124"/>
                  <a:ext cx="1872000" cy="2343160"/>
                </a:xfrm>
                <a:prstGeom prst="roundRect">
                  <a:avLst>
                    <a:gd name="adj" fmla="val 6808"/>
                  </a:avLst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12" name="Rectangle à coins arrondis 11"/>
                <p:cNvSpPr/>
                <p:nvPr/>
              </p:nvSpPr>
              <p:spPr>
                <a:xfrm>
                  <a:off x="2080868" y="2714620"/>
                  <a:ext cx="1872000" cy="428628"/>
                </a:xfrm>
                <a:prstGeom prst="roundRect">
                  <a:avLst/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sz="28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AINHOA</a:t>
                  </a:r>
                  <a:endParaRPr lang="fr-FR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  <p:pic>
              <p:nvPicPr>
                <p:cNvPr id="13" name="Image 12" descr="Image26.jpg"/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2098100" y="4286256"/>
                  <a:ext cx="1783330" cy="1214446"/>
                </a:xfrm>
                <a:prstGeom prst="round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  <p:grpSp>
              <p:nvGrpSpPr>
                <p:cNvPr id="16" name="Groupe 15"/>
                <p:cNvGrpSpPr/>
                <p:nvPr/>
              </p:nvGrpSpPr>
              <p:grpSpPr>
                <a:xfrm>
                  <a:off x="2166918" y="3429000"/>
                  <a:ext cx="1629229" cy="1138773"/>
                  <a:chOff x="9024966" y="1571612"/>
                  <a:chExt cx="1629229" cy="1138773"/>
                </a:xfrm>
              </p:grpSpPr>
              <p:sp>
                <p:nvSpPr>
                  <p:cNvPr id="14" name="ZoneTexte 13"/>
                  <p:cNvSpPr txBox="1"/>
                  <p:nvPr/>
                </p:nvSpPr>
                <p:spPr>
                  <a:xfrm>
                    <a:off x="9024966" y="1571612"/>
                    <a:ext cx="1629229" cy="113877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fr-FR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L’UN DES PLUS BEAUX</a:t>
                    </a:r>
                  </a:p>
                  <a:p>
                    <a:r>
                      <a:rPr lang="fr-FR" sz="28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VILLAGES </a:t>
                    </a:r>
                  </a:p>
                  <a:p>
                    <a:r>
                      <a:rPr lang="fr-FR" sz="2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</a:t>
                    </a:r>
                    <a:endParaRPr lang="fr-FR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endParaRPr>
                  </a:p>
                </p:txBody>
              </p:sp>
              <p:sp>
                <p:nvSpPr>
                  <p:cNvPr id="15" name="Rectangle 14"/>
                  <p:cNvSpPr/>
                  <p:nvPr/>
                </p:nvSpPr>
                <p:spPr>
                  <a:xfrm>
                    <a:off x="9239280" y="2214554"/>
                    <a:ext cx="1237839" cy="26161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fr-FR" sz="1100" dirty="0" smtClean="0">
                        <a:latin typeface="Engravers MT" pitchFamily="18" charset="0"/>
                      </a:rPr>
                      <a:t>DE </a:t>
                    </a:r>
                    <a:r>
                      <a:rPr lang="fr-FR" sz="1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ngravers MT" pitchFamily="18" charset="0"/>
                      </a:rPr>
                      <a:t>FRANCE</a:t>
                    </a:r>
                    <a:endParaRPr lang="fr-FR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endParaRPr>
                  </a:p>
                </p:txBody>
              </p:sp>
            </p:grpSp>
          </p:grpSp>
        </p:grpSp>
        <p:pic>
          <p:nvPicPr>
            <p:cNvPr id="10" name="Image 9" descr="8d9v8lxm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240000" flipH="1">
              <a:off x="0" y="3424262"/>
              <a:ext cx="2072640" cy="3505200"/>
            </a:xfrm>
            <a:prstGeom prst="rect">
              <a:avLst/>
            </a:prstGeom>
          </p:spPr>
        </p:pic>
      </p:grpSp>
      <p:pic>
        <p:nvPicPr>
          <p:cNvPr id="22" name="Image 21" descr="Image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10070505" cy="6858000"/>
          </a:xfrm>
          <a:prstGeom prst="rect">
            <a:avLst/>
          </a:prstGeom>
        </p:spPr>
      </p:pic>
      <p:pic>
        <p:nvPicPr>
          <p:cNvPr id="24" name="Image 23" descr="Image2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" y="-1"/>
            <a:ext cx="10057753" cy="6858001"/>
          </a:xfrm>
          <a:prstGeom prst="rect">
            <a:avLst/>
          </a:prstGeom>
        </p:spPr>
      </p:pic>
      <p:pic>
        <p:nvPicPr>
          <p:cNvPr id="26" name="Image 25" descr="Image2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0056348" cy="6858000"/>
          </a:xfrm>
          <a:prstGeom prst="rect">
            <a:avLst/>
          </a:prstGeom>
        </p:spPr>
      </p:pic>
    </p:spTree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881 0 L 0.44167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autoRev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44167 0 L -0.40881 0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/>
          <p:cNvGrpSpPr/>
          <p:nvPr/>
        </p:nvGrpSpPr>
        <p:grpSpPr>
          <a:xfrm>
            <a:off x="-1" y="-1"/>
            <a:ext cx="9906001" cy="6858001"/>
            <a:chOff x="-1" y="-1"/>
            <a:chExt cx="9906001" cy="6858001"/>
          </a:xfrm>
        </p:grpSpPr>
        <p:pic>
          <p:nvPicPr>
            <p:cNvPr id="3" name="Image 2" descr="Image23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" y="-1"/>
              <a:ext cx="9906001" cy="6858001"/>
            </a:xfrm>
            <a:prstGeom prst="rect">
              <a:avLst/>
            </a:prstGeom>
          </p:spPr>
        </p:pic>
        <p:grpSp>
          <p:nvGrpSpPr>
            <p:cNvPr id="14" name="Groupe 13"/>
            <p:cNvGrpSpPr/>
            <p:nvPr/>
          </p:nvGrpSpPr>
          <p:grpSpPr>
            <a:xfrm>
              <a:off x="738158" y="2928934"/>
              <a:ext cx="1886612" cy="3727828"/>
              <a:chOff x="738158" y="2928934"/>
              <a:chExt cx="1886612" cy="3727828"/>
            </a:xfrm>
            <a:scene3d>
              <a:camera prst="perspectiveRight"/>
              <a:lightRig rig="threePt" dir="t"/>
            </a:scene3d>
          </p:grpSpPr>
          <p:pic>
            <p:nvPicPr>
              <p:cNvPr id="5" name="Image 4" descr="Image1.png"/>
              <p:cNvPicPr>
                <a:picLocks noChangeAspect="1"/>
              </p:cNvPicPr>
              <p:nvPr/>
            </p:nvPicPr>
            <p:blipFill>
              <a:blip r:embed="rId3" cstate="print"/>
              <a:srcRect t="2738" b="2738"/>
              <a:stretch>
                <a:fillRect/>
              </a:stretch>
            </p:blipFill>
            <p:spPr>
              <a:xfrm>
                <a:off x="1595414" y="2928934"/>
                <a:ext cx="225533" cy="3727828"/>
              </a:xfrm>
              <a:prstGeom prst="rect">
                <a:avLst/>
              </a:prstGeom>
            </p:spPr>
          </p:pic>
          <p:sp>
            <p:nvSpPr>
              <p:cNvPr id="7" name="Rectangle à coins arrondis 6"/>
              <p:cNvSpPr/>
              <p:nvPr/>
            </p:nvSpPr>
            <p:spPr>
              <a:xfrm>
                <a:off x="752770" y="3742098"/>
                <a:ext cx="1872000" cy="2343160"/>
              </a:xfrm>
              <a:prstGeom prst="roundRect">
                <a:avLst>
                  <a:gd name="adj" fmla="val 6808"/>
                </a:avLst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8" name="Rectangle à coins arrondis 7"/>
              <p:cNvSpPr/>
              <p:nvPr/>
            </p:nvSpPr>
            <p:spPr>
              <a:xfrm>
                <a:off x="738158" y="3170594"/>
                <a:ext cx="1872000" cy="428628"/>
              </a:xfrm>
              <a:prstGeom prst="roundRect">
                <a:avLst/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BELVES</a:t>
                </a:r>
                <a:endParaRPr lang="fr-FR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grpSp>
            <p:nvGrpSpPr>
              <p:cNvPr id="10" name="Groupe 15"/>
              <p:cNvGrpSpPr/>
              <p:nvPr/>
            </p:nvGrpSpPr>
            <p:grpSpPr>
              <a:xfrm>
                <a:off x="824208" y="3884974"/>
                <a:ext cx="1629229" cy="1138773"/>
                <a:chOff x="9024966" y="1571612"/>
                <a:chExt cx="1629229" cy="1138773"/>
              </a:xfrm>
            </p:grpSpPr>
            <p:sp>
              <p:nvSpPr>
                <p:cNvPr id="11" name="ZoneTexte 10"/>
                <p:cNvSpPr txBox="1"/>
                <p:nvPr/>
              </p:nvSpPr>
              <p:spPr>
                <a:xfrm>
                  <a:off x="9024966" y="1571612"/>
                  <a:ext cx="1629229" cy="113877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FR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L’UN DES PLUS BEAUX</a:t>
                  </a:r>
                </a:p>
                <a:p>
                  <a:r>
                    <a:rPr lang="fr-FR" sz="28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VILLAGES </a:t>
                  </a:r>
                </a:p>
                <a:p>
                  <a:r>
                    <a:rPr lang="fr-FR" sz="28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</a:t>
                  </a:r>
                  <a:endParaRPr lang="fr-FR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ngravers MT" pitchFamily="18" charset="0"/>
                  </a:endParaRPr>
                </a:p>
              </p:txBody>
            </p:sp>
            <p:sp>
              <p:nvSpPr>
                <p:cNvPr id="12" name="Rectangle 11"/>
                <p:cNvSpPr/>
                <p:nvPr/>
              </p:nvSpPr>
              <p:spPr>
                <a:xfrm>
                  <a:off x="9239280" y="2214554"/>
                  <a:ext cx="1237839" cy="2616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fr-FR" sz="1100" dirty="0" smtClean="0">
                      <a:latin typeface="Engravers MT" pitchFamily="18" charset="0"/>
                    </a:rPr>
                    <a:t>DE </a:t>
                  </a:r>
                  <a:r>
                    <a:rPr lang="fr-FR" sz="11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rPr>
                    <a:t>FRANCE</a:t>
                  </a:r>
                  <a:endParaRPr lang="fr-FR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pic>
            <p:nvPicPr>
              <p:cNvPr id="13" name="Image 12" descr="Image22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809595" y="4929198"/>
                <a:ext cx="1692000" cy="1105377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6" name="Image 15" descr="Image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1"/>
            <a:ext cx="9783878" cy="6858000"/>
          </a:xfrm>
          <a:prstGeom prst="rect">
            <a:avLst/>
          </a:prstGeom>
        </p:spPr>
      </p:pic>
      <p:pic>
        <p:nvPicPr>
          <p:cNvPr id="17" name="Image 16" descr="Image2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906000" cy="6858001"/>
          </a:xfrm>
          <a:prstGeom prst="rect">
            <a:avLst/>
          </a:prstGeom>
        </p:spPr>
      </p:pic>
      <p:grpSp>
        <p:nvGrpSpPr>
          <p:cNvPr id="23" name="Groupe 22"/>
          <p:cNvGrpSpPr/>
          <p:nvPr/>
        </p:nvGrpSpPr>
        <p:grpSpPr>
          <a:xfrm>
            <a:off x="0" y="-24"/>
            <a:ext cx="9959778" cy="6861982"/>
            <a:chOff x="0" y="-24"/>
            <a:chExt cx="9959778" cy="6861982"/>
          </a:xfrm>
        </p:grpSpPr>
        <p:sp>
          <p:nvSpPr>
            <p:cNvPr id="15" name="Trapèze 14"/>
            <p:cNvSpPr/>
            <p:nvPr/>
          </p:nvSpPr>
          <p:spPr>
            <a:xfrm>
              <a:off x="0" y="6357958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Trapèze 18"/>
            <p:cNvSpPr/>
            <p:nvPr/>
          </p:nvSpPr>
          <p:spPr>
            <a:xfrm rot="5400000">
              <a:off x="-317700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Trapèze 19"/>
            <p:cNvSpPr/>
            <p:nvPr/>
          </p:nvSpPr>
          <p:spPr>
            <a:xfrm flipV="1">
              <a:off x="23778" y="-24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1" name="Trapèze 20"/>
          <p:cNvSpPr/>
          <p:nvPr/>
        </p:nvSpPr>
        <p:spPr>
          <a:xfrm rot="16200000" flipH="1">
            <a:off x="6272660" y="3176976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e 15"/>
          <p:cNvGrpSpPr/>
          <p:nvPr/>
        </p:nvGrpSpPr>
        <p:grpSpPr>
          <a:xfrm>
            <a:off x="0" y="0"/>
            <a:ext cx="9890210" cy="6858000"/>
            <a:chOff x="-1690734" y="0"/>
            <a:chExt cx="9890210" cy="6858000"/>
          </a:xfrm>
        </p:grpSpPr>
        <p:pic>
          <p:nvPicPr>
            <p:cNvPr id="5" name="Image 4" descr="Image1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690734" y="0"/>
              <a:ext cx="9890210" cy="6858000"/>
            </a:xfrm>
            <a:prstGeom prst="rect">
              <a:avLst/>
            </a:prstGeom>
          </p:spPr>
        </p:pic>
        <p:grpSp>
          <p:nvGrpSpPr>
            <p:cNvPr id="6" name="Groupe 5"/>
            <p:cNvGrpSpPr/>
            <p:nvPr/>
          </p:nvGrpSpPr>
          <p:grpSpPr>
            <a:xfrm>
              <a:off x="2833638" y="2714620"/>
              <a:ext cx="1886612" cy="3727828"/>
              <a:chOff x="738158" y="2928934"/>
              <a:chExt cx="1886612" cy="3727828"/>
            </a:xfrm>
            <a:scene3d>
              <a:camera prst="perspectiveLeft"/>
              <a:lightRig rig="threePt" dir="t"/>
            </a:scene3d>
          </p:grpSpPr>
          <p:grpSp>
            <p:nvGrpSpPr>
              <p:cNvPr id="7" name="Groupe 47"/>
              <p:cNvGrpSpPr/>
              <p:nvPr/>
            </p:nvGrpSpPr>
            <p:grpSpPr>
              <a:xfrm>
                <a:off x="738158" y="2928934"/>
                <a:ext cx="1886612" cy="3727828"/>
                <a:chOff x="738158" y="2928934"/>
                <a:chExt cx="1886612" cy="3727828"/>
              </a:xfrm>
            </p:grpSpPr>
            <p:pic>
              <p:nvPicPr>
                <p:cNvPr id="9" name="Image 8" descr="Image1.png"/>
                <p:cNvPicPr>
                  <a:picLocks noChangeAspect="1"/>
                </p:cNvPicPr>
                <p:nvPr/>
              </p:nvPicPr>
              <p:blipFill>
                <a:blip r:embed="rId3" cstate="print"/>
                <a:srcRect t="2738" b="2738"/>
                <a:stretch>
                  <a:fillRect/>
                </a:stretch>
              </p:blipFill>
              <p:spPr>
                <a:xfrm>
                  <a:off x="1595414" y="2928934"/>
                  <a:ext cx="225533" cy="3727828"/>
                </a:xfrm>
                <a:prstGeom prst="rect">
                  <a:avLst/>
                </a:prstGeom>
              </p:spPr>
            </p:pic>
            <p:sp>
              <p:nvSpPr>
                <p:cNvPr id="10" name="Rectangle à coins arrondis 9"/>
                <p:cNvSpPr/>
                <p:nvPr/>
              </p:nvSpPr>
              <p:spPr>
                <a:xfrm>
                  <a:off x="752770" y="3742098"/>
                  <a:ext cx="1872000" cy="2343160"/>
                </a:xfrm>
                <a:prstGeom prst="roundRect">
                  <a:avLst>
                    <a:gd name="adj" fmla="val 6808"/>
                  </a:avLst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11" name="Rectangle à coins arrondis 10"/>
                <p:cNvSpPr/>
                <p:nvPr/>
              </p:nvSpPr>
              <p:spPr>
                <a:xfrm>
                  <a:off x="738158" y="3170594"/>
                  <a:ext cx="1872000" cy="428628"/>
                </a:xfrm>
                <a:prstGeom prst="roundRect">
                  <a:avLst/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sz="28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BEYNA</a:t>
                  </a:r>
                  <a:endParaRPr lang="fr-FR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  <p:grpSp>
              <p:nvGrpSpPr>
                <p:cNvPr id="12" name="Groupe 15"/>
                <p:cNvGrpSpPr/>
                <p:nvPr/>
              </p:nvGrpSpPr>
              <p:grpSpPr>
                <a:xfrm>
                  <a:off x="824208" y="3884974"/>
                  <a:ext cx="1629229" cy="1138773"/>
                  <a:chOff x="9024966" y="1571612"/>
                  <a:chExt cx="1629229" cy="1138773"/>
                </a:xfrm>
              </p:grpSpPr>
              <p:sp>
                <p:nvSpPr>
                  <p:cNvPr id="13" name="ZoneTexte 12"/>
                  <p:cNvSpPr txBox="1"/>
                  <p:nvPr/>
                </p:nvSpPr>
                <p:spPr>
                  <a:xfrm>
                    <a:off x="9024966" y="1571612"/>
                    <a:ext cx="1629229" cy="113877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fr-FR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L’UN DES PLUS BEAUX</a:t>
                    </a:r>
                  </a:p>
                  <a:p>
                    <a:r>
                      <a:rPr lang="fr-FR" sz="28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VILLAGES </a:t>
                    </a:r>
                  </a:p>
                  <a:p>
                    <a:r>
                      <a:rPr lang="fr-FR" sz="2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</a:t>
                    </a:r>
                    <a:endParaRPr lang="fr-FR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endParaRPr>
                  </a:p>
                </p:txBody>
              </p:sp>
              <p:sp>
                <p:nvSpPr>
                  <p:cNvPr id="14" name="Rectangle 13"/>
                  <p:cNvSpPr/>
                  <p:nvPr/>
                </p:nvSpPr>
                <p:spPr>
                  <a:xfrm>
                    <a:off x="9239280" y="2214554"/>
                    <a:ext cx="1237839" cy="26161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fr-FR" sz="1100" dirty="0" smtClean="0">
                        <a:latin typeface="Engravers MT" pitchFamily="18" charset="0"/>
                      </a:rPr>
                      <a:t>DE </a:t>
                    </a:r>
                    <a:r>
                      <a:rPr lang="fr-FR" sz="1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ngravers MT" pitchFamily="18" charset="0"/>
                      </a:rPr>
                      <a:t>FRANCE</a:t>
                    </a:r>
                    <a:endParaRPr lang="fr-FR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endParaRPr>
                  </a:p>
                </p:txBody>
              </p:sp>
            </p:grpSp>
          </p:grpSp>
          <p:pic>
            <p:nvPicPr>
              <p:cNvPr id="8" name="Image 7" descr="Image20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809596" y="4876090"/>
                <a:ext cx="1728000" cy="1196116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4" name="Image 3" descr="Image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958421" cy="6858000"/>
          </a:xfrm>
          <a:prstGeom prst="rect">
            <a:avLst/>
          </a:prstGeom>
        </p:spPr>
      </p:pic>
      <p:pic>
        <p:nvPicPr>
          <p:cNvPr id="3" name="Image 2" descr="Image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956132" cy="6858001"/>
          </a:xfrm>
          <a:prstGeom prst="rect">
            <a:avLst/>
          </a:prstGeom>
        </p:spPr>
      </p:pic>
      <p:pic>
        <p:nvPicPr>
          <p:cNvPr id="2" name="Image 1" descr="Image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grpSp>
        <p:nvGrpSpPr>
          <p:cNvPr id="22" name="Groupe 21"/>
          <p:cNvGrpSpPr/>
          <p:nvPr/>
        </p:nvGrpSpPr>
        <p:grpSpPr>
          <a:xfrm>
            <a:off x="0" y="-24"/>
            <a:ext cx="9959778" cy="6861982"/>
            <a:chOff x="0" y="-24"/>
            <a:chExt cx="9959778" cy="6861982"/>
          </a:xfrm>
        </p:grpSpPr>
        <p:sp>
          <p:nvSpPr>
            <p:cNvPr id="17" name="Trapèze 16"/>
            <p:cNvSpPr/>
            <p:nvPr/>
          </p:nvSpPr>
          <p:spPr>
            <a:xfrm>
              <a:off x="0" y="6357958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Trapèze 17"/>
            <p:cNvSpPr/>
            <p:nvPr/>
          </p:nvSpPr>
          <p:spPr>
            <a:xfrm rot="5400000">
              <a:off x="-317700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Trapèze 18"/>
            <p:cNvSpPr/>
            <p:nvPr/>
          </p:nvSpPr>
          <p:spPr>
            <a:xfrm flipV="1">
              <a:off x="23778" y="-24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Trapèze 19"/>
            <p:cNvSpPr/>
            <p:nvPr/>
          </p:nvSpPr>
          <p:spPr>
            <a:xfrm rot="16200000" flipH="1">
              <a:off x="6272660" y="3176976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e 13"/>
          <p:cNvGrpSpPr/>
          <p:nvPr/>
        </p:nvGrpSpPr>
        <p:grpSpPr>
          <a:xfrm>
            <a:off x="-52421" y="0"/>
            <a:ext cx="9958421" cy="6858000"/>
            <a:chOff x="-2833742" y="0"/>
            <a:chExt cx="9958421" cy="6858000"/>
          </a:xfrm>
        </p:grpSpPr>
        <p:pic>
          <p:nvPicPr>
            <p:cNvPr id="5" name="Image 4" descr="Image13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833742" y="0"/>
              <a:ext cx="9958421" cy="6858000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6" name="Groupe 5"/>
            <p:cNvGrpSpPr/>
            <p:nvPr/>
          </p:nvGrpSpPr>
          <p:grpSpPr>
            <a:xfrm>
              <a:off x="2166918" y="2718000"/>
              <a:ext cx="1886612" cy="4140000"/>
              <a:chOff x="4238620" y="1500174"/>
              <a:chExt cx="1886612" cy="4140000"/>
            </a:xfrm>
            <a:scene3d>
              <a:camera prst="perspectiveHeroicExtremeLeftFacing"/>
              <a:lightRig rig="threePt" dir="t"/>
            </a:scene3d>
          </p:grpSpPr>
          <p:pic>
            <p:nvPicPr>
              <p:cNvPr id="7" name="Image 6" descr="Image1.png"/>
              <p:cNvPicPr>
                <a:picLocks noChangeAspect="1"/>
              </p:cNvPicPr>
              <p:nvPr/>
            </p:nvPicPr>
            <p:blipFill>
              <a:blip r:embed="rId3" cstate="print"/>
              <a:srcRect t="2738" b="2738"/>
              <a:stretch>
                <a:fillRect/>
              </a:stretch>
            </p:blipFill>
            <p:spPr>
              <a:xfrm>
                <a:off x="5095876" y="1500174"/>
                <a:ext cx="224538" cy="414000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8" name="Rectangle à coins arrondis 7"/>
              <p:cNvSpPr/>
              <p:nvPr/>
            </p:nvSpPr>
            <p:spPr>
              <a:xfrm>
                <a:off x="4253232" y="2741966"/>
                <a:ext cx="1872000" cy="2343160"/>
              </a:xfrm>
              <a:prstGeom prst="roundRect">
                <a:avLst>
                  <a:gd name="adj" fmla="val 6808"/>
                </a:avLst>
              </a:prstGeom>
              <a:solidFill>
                <a:srgbClr val="A6B4B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9" name="Rectangle à coins arrondis 8"/>
              <p:cNvSpPr/>
              <p:nvPr/>
            </p:nvSpPr>
            <p:spPr>
              <a:xfrm>
                <a:off x="4238620" y="1785926"/>
                <a:ext cx="1872000" cy="813164"/>
              </a:xfrm>
              <a:prstGeom prst="roundRect">
                <a:avLst/>
              </a:prstGeom>
              <a:solidFill>
                <a:srgbClr val="A6B4B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CASTELNAUD</a:t>
                </a:r>
              </a:p>
              <a:p>
                <a:pPr algn="ctr"/>
                <a:r>
                  <a:rPr lang="fr-FR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LA CHAPELLE</a:t>
                </a:r>
                <a:endParaRPr lang="fr-F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grpSp>
            <p:nvGrpSpPr>
              <p:cNvPr id="10" name="Groupe 15"/>
              <p:cNvGrpSpPr/>
              <p:nvPr/>
            </p:nvGrpSpPr>
            <p:grpSpPr>
              <a:xfrm>
                <a:off x="4324670" y="2884842"/>
                <a:ext cx="1629229" cy="1138773"/>
                <a:chOff x="9024966" y="1571612"/>
                <a:chExt cx="1629229" cy="1138773"/>
              </a:xfrm>
            </p:grpSpPr>
            <p:sp>
              <p:nvSpPr>
                <p:cNvPr id="12" name="ZoneTexte 11"/>
                <p:cNvSpPr txBox="1"/>
                <p:nvPr/>
              </p:nvSpPr>
              <p:spPr>
                <a:xfrm>
                  <a:off x="9024966" y="1571612"/>
                  <a:ext cx="1629229" cy="113877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fr-FR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L’UN DES PLUS BEAUX</a:t>
                  </a:r>
                </a:p>
                <a:p>
                  <a:r>
                    <a:rPr lang="fr-FR" sz="28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VILLAGES </a:t>
                  </a:r>
                </a:p>
                <a:p>
                  <a:r>
                    <a:rPr lang="fr-FR" sz="28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</a:t>
                  </a:r>
                  <a:endParaRPr lang="fr-FR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ngravers MT" pitchFamily="18" charset="0"/>
                  </a:endParaRPr>
                </a:p>
              </p:txBody>
            </p:sp>
            <p:sp>
              <p:nvSpPr>
                <p:cNvPr id="13" name="Rectangle 12"/>
                <p:cNvSpPr/>
                <p:nvPr/>
              </p:nvSpPr>
              <p:spPr>
                <a:xfrm>
                  <a:off x="9239280" y="2214554"/>
                  <a:ext cx="1237839" cy="261610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fr-FR" sz="1100" dirty="0" smtClean="0">
                      <a:latin typeface="Engravers MT" pitchFamily="18" charset="0"/>
                    </a:rPr>
                    <a:t>DE </a:t>
                  </a:r>
                  <a:r>
                    <a:rPr lang="fr-FR" sz="11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rPr>
                    <a:t>FRANCE</a:t>
                  </a:r>
                  <a:endParaRPr lang="fr-FR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pic>
            <p:nvPicPr>
              <p:cNvPr id="11" name="Image 10" descr="Image14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381496" y="3929066"/>
                <a:ext cx="1584000" cy="1003126"/>
              </a:xfrm>
              <a:prstGeom prst="round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</p:grpSp>
      </p:grpSp>
      <p:pic>
        <p:nvPicPr>
          <p:cNvPr id="2" name="Image 1" descr="Image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906000" cy="6867108"/>
          </a:xfrm>
          <a:prstGeom prst="rect">
            <a:avLst/>
          </a:prstGeom>
          <a:ln>
            <a:noFill/>
          </a:ln>
        </p:spPr>
      </p:pic>
      <p:pic>
        <p:nvPicPr>
          <p:cNvPr id="3" name="Image 2" descr="Image1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-1"/>
            <a:ext cx="9931246" cy="6858001"/>
          </a:xfrm>
          <a:prstGeom prst="rect">
            <a:avLst/>
          </a:prstGeom>
          <a:ln>
            <a:noFill/>
          </a:ln>
        </p:spPr>
      </p:pic>
      <p:pic>
        <p:nvPicPr>
          <p:cNvPr id="4" name="Image 3" descr="Image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-1"/>
            <a:ext cx="9926822" cy="6858001"/>
          </a:xfrm>
          <a:prstGeom prst="rect">
            <a:avLst/>
          </a:prstGeom>
          <a:ln>
            <a:noFill/>
          </a:ln>
        </p:spPr>
      </p:pic>
      <p:grpSp>
        <p:nvGrpSpPr>
          <p:cNvPr id="26" name="Groupe 25"/>
          <p:cNvGrpSpPr/>
          <p:nvPr/>
        </p:nvGrpSpPr>
        <p:grpSpPr>
          <a:xfrm>
            <a:off x="0" y="-24"/>
            <a:ext cx="9959778" cy="6861982"/>
            <a:chOff x="0" y="-24"/>
            <a:chExt cx="9959778" cy="6861982"/>
          </a:xfrm>
        </p:grpSpPr>
        <p:sp>
          <p:nvSpPr>
            <p:cNvPr id="21" name="Trapèze 20"/>
            <p:cNvSpPr/>
            <p:nvPr/>
          </p:nvSpPr>
          <p:spPr>
            <a:xfrm>
              <a:off x="0" y="6357958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Trapèze 21"/>
            <p:cNvSpPr/>
            <p:nvPr/>
          </p:nvSpPr>
          <p:spPr>
            <a:xfrm rot="5400000">
              <a:off x="-317700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Trapèze 22"/>
            <p:cNvSpPr/>
            <p:nvPr/>
          </p:nvSpPr>
          <p:spPr>
            <a:xfrm flipV="1">
              <a:off x="23778" y="-24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Trapèze 23"/>
            <p:cNvSpPr/>
            <p:nvPr/>
          </p:nvSpPr>
          <p:spPr>
            <a:xfrm rot="16200000" flipH="1">
              <a:off x="6272660" y="3176976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906001" cy="6948000"/>
          </a:xfrm>
          <a:prstGeom prst="rect">
            <a:avLst/>
          </a:prstGeom>
        </p:spPr>
      </p:pic>
      <p:grpSp>
        <p:nvGrpSpPr>
          <p:cNvPr id="17" name="Groupe 16"/>
          <p:cNvGrpSpPr/>
          <p:nvPr/>
        </p:nvGrpSpPr>
        <p:grpSpPr>
          <a:xfrm>
            <a:off x="616670" y="3071810"/>
            <a:ext cx="1907438" cy="4000504"/>
            <a:chOff x="-2405114" y="2857496"/>
            <a:chExt cx="1907438" cy="4000504"/>
          </a:xfrm>
          <a:scene3d>
            <a:camera prst="isometricOffAxis2Left"/>
            <a:lightRig rig="threePt" dir="t"/>
          </a:scene3d>
        </p:grpSpPr>
        <p:pic>
          <p:nvPicPr>
            <p:cNvPr id="9" name="Image 8" descr="Image1.png"/>
            <p:cNvPicPr>
              <a:picLocks noChangeAspect="1"/>
            </p:cNvPicPr>
            <p:nvPr/>
          </p:nvPicPr>
          <p:blipFill>
            <a:blip r:embed="rId3" cstate="print"/>
            <a:srcRect t="2738" b="2738"/>
            <a:stretch>
              <a:fillRect/>
            </a:stretch>
          </p:blipFill>
          <p:spPr>
            <a:xfrm>
              <a:off x="-1547857" y="2857496"/>
              <a:ext cx="181522" cy="4000504"/>
            </a:xfrm>
            <a:prstGeom prst="rect">
              <a:avLst/>
            </a:prstGeom>
          </p:spPr>
        </p:pic>
        <p:sp>
          <p:nvSpPr>
            <p:cNvPr id="10" name="Rectangle à coins arrondis 9"/>
            <p:cNvSpPr/>
            <p:nvPr/>
          </p:nvSpPr>
          <p:spPr>
            <a:xfrm>
              <a:off x="-2390502" y="3943336"/>
              <a:ext cx="1872000" cy="2343160"/>
            </a:xfrm>
            <a:prstGeom prst="roundRect">
              <a:avLst>
                <a:gd name="adj" fmla="val 6808"/>
              </a:avLst>
            </a:prstGeom>
            <a:solidFill>
              <a:srgbClr val="A6B4B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Rectangle à coins arrondis 10"/>
            <p:cNvSpPr/>
            <p:nvPr/>
          </p:nvSpPr>
          <p:spPr>
            <a:xfrm>
              <a:off x="-2405114" y="3143248"/>
              <a:ext cx="1872000" cy="657212"/>
            </a:xfrm>
            <a:prstGeom prst="roundRect">
              <a:avLst/>
            </a:prstGeom>
            <a:solidFill>
              <a:srgbClr val="A6B4B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 Math" pitchFamily="18" charset="0"/>
                  <a:ea typeface="Cambria Math" pitchFamily="18" charset="0"/>
                </a:rPr>
                <a:t>LIMEUIL</a:t>
              </a:r>
              <a:endParaRPr lang="fr-F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grpSp>
          <p:nvGrpSpPr>
            <p:cNvPr id="12" name="Groupe 15"/>
            <p:cNvGrpSpPr/>
            <p:nvPr/>
          </p:nvGrpSpPr>
          <p:grpSpPr>
            <a:xfrm>
              <a:off x="-2319064" y="4086212"/>
              <a:ext cx="1629229" cy="1138773"/>
              <a:chOff x="9024966" y="1571612"/>
              <a:chExt cx="1629229" cy="1138773"/>
            </a:xfrm>
          </p:grpSpPr>
          <p:sp>
            <p:nvSpPr>
              <p:cNvPr id="13" name="ZoneTexte 12"/>
              <p:cNvSpPr txBox="1"/>
              <p:nvPr/>
            </p:nvSpPr>
            <p:spPr>
              <a:xfrm>
                <a:off x="9024966" y="1571612"/>
                <a:ext cx="1629229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L’UN DES PLUS BEAUX</a:t>
                </a:r>
              </a:p>
              <a:p>
                <a:r>
                  <a:rPr lang="fr-FR" sz="28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VILLAGES </a:t>
                </a:r>
              </a:p>
              <a:p>
                <a:r>
                  <a:rPr lang="fr-FR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:endParaRPr lang="fr-FR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ngravers MT" pitchFamily="18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9239280" y="2214554"/>
                <a:ext cx="1237839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1100" dirty="0" smtClean="0">
                    <a:latin typeface="Engravers MT" pitchFamily="18" charset="0"/>
                  </a:rPr>
                  <a:t>DE </a:t>
                </a:r>
                <a:r>
                  <a:rPr lang="fr-FR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ngravers MT" pitchFamily="18" charset="0"/>
                  </a:rPr>
                  <a:t>FRANCE</a:t>
                </a:r>
                <a:endParaRPr lang="fr-FR" sz="12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pic>
          <p:nvPicPr>
            <p:cNvPr id="16" name="Image 15" descr="Image38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333676" y="5106422"/>
              <a:ext cx="1836000" cy="1180098"/>
            </a:xfrm>
            <a:prstGeom prst="round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7660" y="0"/>
            <a:ext cx="9906000" cy="6994072"/>
          </a:xfrm>
          <a:prstGeom prst="rect">
            <a:avLst/>
          </a:prstGeom>
        </p:spPr>
      </p:pic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47660" y="-45693"/>
            <a:ext cx="9972000" cy="6903693"/>
          </a:xfrm>
          <a:prstGeom prst="rect">
            <a:avLst/>
          </a:prstGeom>
        </p:spPr>
      </p:pic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778" y="-1888"/>
            <a:ext cx="9972000" cy="6859888"/>
          </a:xfrm>
          <a:prstGeom prst="rect">
            <a:avLst/>
          </a:prstGeom>
        </p:spPr>
      </p:pic>
      <p:grpSp>
        <p:nvGrpSpPr>
          <p:cNvPr id="25" name="Groupe 24"/>
          <p:cNvGrpSpPr/>
          <p:nvPr/>
        </p:nvGrpSpPr>
        <p:grpSpPr>
          <a:xfrm>
            <a:off x="23778" y="-3982"/>
            <a:ext cx="9959778" cy="6861982"/>
            <a:chOff x="0" y="0"/>
            <a:chExt cx="9959778" cy="6861982"/>
          </a:xfrm>
        </p:grpSpPr>
        <p:sp>
          <p:nvSpPr>
            <p:cNvPr id="19" name="Trapèze 18"/>
            <p:cNvSpPr/>
            <p:nvPr/>
          </p:nvSpPr>
          <p:spPr>
            <a:xfrm>
              <a:off x="0" y="6357982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Trapèze 19"/>
            <p:cNvSpPr/>
            <p:nvPr/>
          </p:nvSpPr>
          <p:spPr>
            <a:xfrm rot="5400000">
              <a:off x="-3177000" y="3177024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1" name="Trapèze 20"/>
            <p:cNvSpPr/>
            <p:nvPr/>
          </p:nvSpPr>
          <p:spPr>
            <a:xfrm flipV="1">
              <a:off x="23778" y="0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Trapèze 21"/>
            <p:cNvSpPr/>
            <p:nvPr/>
          </p:nvSpPr>
          <p:spPr>
            <a:xfrm rot="16200000" flipH="1">
              <a:off x="627266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e 22"/>
          <p:cNvGrpSpPr/>
          <p:nvPr/>
        </p:nvGrpSpPr>
        <p:grpSpPr>
          <a:xfrm>
            <a:off x="0" y="0"/>
            <a:ext cx="9939104" cy="6858000"/>
            <a:chOff x="0" y="0"/>
            <a:chExt cx="9939104" cy="6858000"/>
          </a:xfrm>
        </p:grpSpPr>
        <p:pic>
          <p:nvPicPr>
            <p:cNvPr id="5" name="Image 4" descr="Image34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39104" cy="6858000"/>
            </a:xfrm>
            <a:prstGeom prst="rect">
              <a:avLst/>
            </a:prstGeom>
          </p:spPr>
        </p:pic>
        <p:grpSp>
          <p:nvGrpSpPr>
            <p:cNvPr id="22" name="Groupe 21"/>
            <p:cNvGrpSpPr/>
            <p:nvPr/>
          </p:nvGrpSpPr>
          <p:grpSpPr>
            <a:xfrm>
              <a:off x="2238356" y="2857496"/>
              <a:ext cx="1907438" cy="4000504"/>
              <a:chOff x="-1907438" y="3143248"/>
              <a:chExt cx="1907438" cy="4000504"/>
            </a:xfrm>
            <a:scene3d>
              <a:camera prst="perspectiveHeroicExtremeRightFacing"/>
              <a:lightRig rig="threePt" dir="t"/>
            </a:scene3d>
          </p:grpSpPr>
          <p:pic>
            <p:nvPicPr>
              <p:cNvPr id="8" name="Image 7" descr="Image1.png"/>
              <p:cNvPicPr>
                <a:picLocks noChangeAspect="1"/>
              </p:cNvPicPr>
              <p:nvPr/>
            </p:nvPicPr>
            <p:blipFill>
              <a:blip r:embed="rId3" cstate="print"/>
              <a:srcRect t="2738" b="2738"/>
              <a:stretch>
                <a:fillRect/>
              </a:stretch>
            </p:blipFill>
            <p:spPr>
              <a:xfrm>
                <a:off x="-1050181" y="3143248"/>
                <a:ext cx="181522" cy="4000504"/>
              </a:xfrm>
              <a:prstGeom prst="rect">
                <a:avLst/>
              </a:prstGeom>
            </p:spPr>
          </p:pic>
          <p:sp>
            <p:nvSpPr>
              <p:cNvPr id="9" name="Rectangle à coins arrondis 8"/>
              <p:cNvSpPr/>
              <p:nvPr/>
            </p:nvSpPr>
            <p:spPr>
              <a:xfrm>
                <a:off x="-1892826" y="4229088"/>
                <a:ext cx="1872000" cy="2343160"/>
              </a:xfrm>
              <a:prstGeom prst="roundRect">
                <a:avLst>
                  <a:gd name="adj" fmla="val 6808"/>
                </a:avLst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0" name="Rectangle à coins arrondis 9"/>
              <p:cNvSpPr/>
              <p:nvPr/>
            </p:nvSpPr>
            <p:spPr>
              <a:xfrm>
                <a:off x="-1907438" y="3429000"/>
                <a:ext cx="1872000" cy="657212"/>
              </a:xfrm>
              <a:prstGeom prst="roundRect">
                <a:avLst/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MONFLANQUIN</a:t>
                </a:r>
                <a:endParaRPr lang="fr-FR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grpSp>
            <p:nvGrpSpPr>
              <p:cNvPr id="11" name="Groupe 15"/>
              <p:cNvGrpSpPr/>
              <p:nvPr/>
            </p:nvGrpSpPr>
            <p:grpSpPr>
              <a:xfrm>
                <a:off x="-1821388" y="4371964"/>
                <a:ext cx="1629229" cy="1138773"/>
                <a:chOff x="9024966" y="1571612"/>
                <a:chExt cx="1629229" cy="1138773"/>
              </a:xfrm>
            </p:grpSpPr>
            <p:sp>
              <p:nvSpPr>
                <p:cNvPr id="13" name="ZoneTexte 12"/>
                <p:cNvSpPr txBox="1"/>
                <p:nvPr/>
              </p:nvSpPr>
              <p:spPr>
                <a:xfrm>
                  <a:off x="9024966" y="1571612"/>
                  <a:ext cx="1629229" cy="113877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FR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L’UN DES PLUS BEAUX</a:t>
                  </a:r>
                </a:p>
                <a:p>
                  <a:r>
                    <a:rPr lang="fr-FR" sz="28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VILLAGES </a:t>
                  </a:r>
                </a:p>
                <a:p>
                  <a:r>
                    <a:rPr lang="fr-FR" sz="28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</a:t>
                  </a:r>
                  <a:endParaRPr lang="fr-FR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ngravers MT" pitchFamily="18" charset="0"/>
                  </a:endParaRPr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>
                  <a:off x="9239280" y="2214554"/>
                  <a:ext cx="1237839" cy="2616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fr-FR" sz="1100" dirty="0" smtClean="0">
                      <a:latin typeface="Engravers MT" pitchFamily="18" charset="0"/>
                    </a:rPr>
                    <a:t>DE </a:t>
                  </a:r>
                  <a:r>
                    <a:rPr lang="fr-FR" sz="11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rPr>
                    <a:t>FRANCE</a:t>
                  </a:r>
                  <a:endParaRPr lang="fr-FR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pic>
            <p:nvPicPr>
              <p:cNvPr id="6" name="Image 5" descr="Image36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-1800000" y="5357826"/>
                <a:ext cx="1800000" cy="1141851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1029" name="Picture 5" descr="C:\Users\Mireille\Downloads\Aiguèze\Pérouges\autoire\téléchargement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33609" y="5315117"/>
                <a:ext cx="1764000" cy="1159019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3" name="Image 2" descr="Image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910038" cy="6858000"/>
          </a:xfrm>
          <a:prstGeom prst="rect">
            <a:avLst/>
          </a:prstGeom>
        </p:spPr>
      </p:pic>
      <p:pic>
        <p:nvPicPr>
          <p:cNvPr id="1028" name="Picture 4" descr="C:\Users\Mireille\Downloads\Aiguèze\Pérouges\autoire\742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902937" cy="6858000"/>
          </a:xfrm>
          <a:prstGeom prst="rect">
            <a:avLst/>
          </a:prstGeom>
          <a:noFill/>
        </p:spPr>
      </p:pic>
      <p:pic>
        <p:nvPicPr>
          <p:cNvPr id="20" name="Image 19" descr="Image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924774" cy="6858000"/>
          </a:xfrm>
          <a:prstGeom prst="rect">
            <a:avLst/>
          </a:prstGeom>
        </p:spPr>
      </p:pic>
      <p:pic>
        <p:nvPicPr>
          <p:cNvPr id="21" name="Image 20" descr="Image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sp>
        <p:nvSpPr>
          <p:cNvPr id="24" name="Trapèze 23"/>
          <p:cNvSpPr/>
          <p:nvPr/>
        </p:nvSpPr>
        <p:spPr>
          <a:xfrm>
            <a:off x="0" y="6357958"/>
            <a:ext cx="9936000" cy="504000"/>
          </a:xfrm>
          <a:prstGeom prst="trapezoid">
            <a:avLst>
              <a:gd name="adj" fmla="val 8547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Trapèze 24"/>
          <p:cNvSpPr/>
          <p:nvPr/>
        </p:nvSpPr>
        <p:spPr>
          <a:xfrm rot="5400000">
            <a:off x="-3177000" y="3177000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Trapèze 25"/>
          <p:cNvSpPr/>
          <p:nvPr/>
        </p:nvSpPr>
        <p:spPr>
          <a:xfrm flipV="1">
            <a:off x="23778" y="-24"/>
            <a:ext cx="9936000" cy="504000"/>
          </a:xfrm>
          <a:prstGeom prst="trapezoid">
            <a:avLst>
              <a:gd name="adj" fmla="val 8547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Trapèze 26"/>
          <p:cNvSpPr/>
          <p:nvPr/>
        </p:nvSpPr>
        <p:spPr>
          <a:xfrm rot="16200000" flipH="1">
            <a:off x="6272660" y="3176976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/>
          <p:cNvGrpSpPr/>
          <p:nvPr/>
        </p:nvGrpSpPr>
        <p:grpSpPr>
          <a:xfrm>
            <a:off x="0" y="-1"/>
            <a:ext cx="9906000" cy="7000307"/>
            <a:chOff x="0" y="-1"/>
            <a:chExt cx="9906000" cy="7000307"/>
          </a:xfrm>
        </p:grpSpPr>
        <p:pic>
          <p:nvPicPr>
            <p:cNvPr id="18" name="Image 17" descr="Image3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1"/>
              <a:ext cx="9906000" cy="6958721"/>
            </a:xfrm>
            <a:prstGeom prst="rect">
              <a:avLst/>
            </a:prstGeom>
          </p:spPr>
        </p:pic>
        <p:grpSp>
          <p:nvGrpSpPr>
            <p:cNvPr id="19" name="Groupe 18"/>
            <p:cNvGrpSpPr/>
            <p:nvPr/>
          </p:nvGrpSpPr>
          <p:grpSpPr>
            <a:xfrm>
              <a:off x="708934" y="2500306"/>
              <a:ext cx="1886612" cy="4500000"/>
              <a:chOff x="5238752" y="2358000"/>
              <a:chExt cx="1886612" cy="4500000"/>
            </a:xfrm>
            <a:scene3d>
              <a:camera prst="perspectiveContrastingRightFacing"/>
              <a:lightRig rig="threePt" dir="t"/>
            </a:scene3d>
          </p:grpSpPr>
          <p:pic>
            <p:nvPicPr>
              <p:cNvPr id="7" name="Image 6" descr="Image1.png"/>
              <p:cNvPicPr>
                <a:picLocks noChangeAspect="1"/>
              </p:cNvPicPr>
              <p:nvPr/>
            </p:nvPicPr>
            <p:blipFill>
              <a:blip r:embed="rId3" cstate="print"/>
              <a:srcRect t="2738" b="2738"/>
              <a:stretch>
                <a:fillRect/>
              </a:stretch>
            </p:blipFill>
            <p:spPr>
              <a:xfrm>
                <a:off x="6096001" y="2358000"/>
                <a:ext cx="204180" cy="4500000"/>
              </a:xfrm>
              <a:prstGeom prst="rect">
                <a:avLst/>
              </a:prstGeom>
            </p:spPr>
          </p:pic>
          <p:sp>
            <p:nvSpPr>
              <p:cNvPr id="8" name="Rectangle à coins arrondis 7"/>
              <p:cNvSpPr/>
              <p:nvPr/>
            </p:nvSpPr>
            <p:spPr>
              <a:xfrm>
                <a:off x="5253364" y="3981778"/>
                <a:ext cx="1872000" cy="2343160"/>
              </a:xfrm>
              <a:prstGeom prst="roundRect">
                <a:avLst>
                  <a:gd name="adj" fmla="val 6808"/>
                </a:avLst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9" name="Rectangle à coins arrondis 8"/>
              <p:cNvSpPr/>
              <p:nvPr/>
            </p:nvSpPr>
            <p:spPr>
              <a:xfrm>
                <a:off x="5238752" y="2681624"/>
                <a:ext cx="1872000" cy="1152000"/>
              </a:xfrm>
              <a:prstGeom prst="roundRect">
                <a:avLst/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LABASTIDE</a:t>
                </a:r>
              </a:p>
              <a:p>
                <a:pPr algn="ctr"/>
                <a:r>
                  <a:rPr lang="fr-FR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-CLAIRENCE</a:t>
                </a:r>
                <a:endParaRPr lang="fr-F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grpSp>
            <p:nvGrpSpPr>
              <p:cNvPr id="10" name="Groupe 15"/>
              <p:cNvGrpSpPr/>
              <p:nvPr/>
            </p:nvGrpSpPr>
            <p:grpSpPr>
              <a:xfrm>
                <a:off x="5324802" y="4124654"/>
                <a:ext cx="1629229" cy="1138773"/>
                <a:chOff x="9024966" y="1571612"/>
                <a:chExt cx="1629229" cy="1138773"/>
              </a:xfrm>
            </p:grpSpPr>
            <p:sp>
              <p:nvSpPr>
                <p:cNvPr id="12" name="ZoneTexte 11"/>
                <p:cNvSpPr txBox="1"/>
                <p:nvPr/>
              </p:nvSpPr>
              <p:spPr>
                <a:xfrm>
                  <a:off x="9024966" y="1571612"/>
                  <a:ext cx="1629229" cy="113877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FR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L’UN DES PLUS BEAUX</a:t>
                  </a:r>
                </a:p>
                <a:p>
                  <a:r>
                    <a:rPr lang="fr-FR" sz="28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VILLAGES </a:t>
                  </a:r>
                </a:p>
                <a:p>
                  <a:r>
                    <a:rPr lang="fr-FR" sz="28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</a:t>
                  </a:r>
                  <a:endParaRPr lang="fr-FR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ngravers MT" pitchFamily="18" charset="0"/>
                  </a:endParaRPr>
                </a:p>
              </p:txBody>
            </p:sp>
            <p:sp>
              <p:nvSpPr>
                <p:cNvPr id="13" name="Rectangle 12"/>
                <p:cNvSpPr/>
                <p:nvPr/>
              </p:nvSpPr>
              <p:spPr>
                <a:xfrm>
                  <a:off x="9239280" y="2214554"/>
                  <a:ext cx="1237839" cy="2616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fr-FR" sz="1100" dirty="0" smtClean="0">
                      <a:latin typeface="Engravers MT" pitchFamily="18" charset="0"/>
                    </a:rPr>
                    <a:t>DE </a:t>
                  </a:r>
                  <a:r>
                    <a:rPr lang="fr-FR" sz="11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rPr>
                    <a:t>FRANCE</a:t>
                  </a:r>
                  <a:endParaRPr lang="fr-FR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pic>
            <p:nvPicPr>
              <p:cNvPr id="8194" name="Picture 2" descr="http://t2.gstatic.com/images?q=tbn:ANd9GcQT6fl-J0qV98NSqaXYyv1zVI3Aid8jmHE4D6DAB-epmNFNOhtB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381628" y="5072074"/>
                <a:ext cx="1608615" cy="1204909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2" name="Image 1" descr="Image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" y="-2"/>
            <a:ext cx="9955061" cy="6858002"/>
          </a:xfrm>
          <a:prstGeom prst="rect">
            <a:avLst/>
          </a:prstGeom>
        </p:spPr>
      </p:pic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-2"/>
            <a:ext cx="9906001" cy="6858002"/>
          </a:xfrm>
          <a:prstGeom prst="rect">
            <a:avLst/>
          </a:prstGeom>
        </p:spPr>
      </p:pic>
      <p:pic>
        <p:nvPicPr>
          <p:cNvPr id="4" name="Image 3" descr="Image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" y="-1"/>
            <a:ext cx="9906001" cy="6930009"/>
          </a:xfrm>
          <a:prstGeom prst="rect">
            <a:avLst/>
          </a:prstGeom>
        </p:spPr>
      </p:pic>
      <p:pic>
        <p:nvPicPr>
          <p:cNvPr id="5" name="Image 4" descr="Image3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-1"/>
            <a:ext cx="9906001" cy="6935622"/>
          </a:xfrm>
          <a:prstGeom prst="rect">
            <a:avLst/>
          </a:prstGeom>
        </p:spPr>
      </p:pic>
      <p:grpSp>
        <p:nvGrpSpPr>
          <p:cNvPr id="25" name="Groupe 24"/>
          <p:cNvGrpSpPr/>
          <p:nvPr/>
        </p:nvGrpSpPr>
        <p:grpSpPr>
          <a:xfrm>
            <a:off x="-47660" y="-75982"/>
            <a:ext cx="10044000" cy="7020001"/>
            <a:chOff x="0" y="-24"/>
            <a:chExt cx="10044000" cy="6933983"/>
          </a:xfrm>
        </p:grpSpPr>
        <p:sp>
          <p:nvSpPr>
            <p:cNvPr id="21" name="Trapèze 20"/>
            <p:cNvSpPr/>
            <p:nvPr/>
          </p:nvSpPr>
          <p:spPr>
            <a:xfrm>
              <a:off x="0" y="6355080"/>
              <a:ext cx="10044000" cy="578879"/>
            </a:xfrm>
            <a:prstGeom prst="trapezoid">
              <a:avLst>
                <a:gd name="adj" fmla="val 8547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Trapèze 21"/>
            <p:cNvSpPr/>
            <p:nvPr/>
          </p:nvSpPr>
          <p:spPr>
            <a:xfrm rot="5400000">
              <a:off x="-317700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Trapèze 22"/>
            <p:cNvSpPr/>
            <p:nvPr/>
          </p:nvSpPr>
          <p:spPr>
            <a:xfrm flipV="1">
              <a:off x="0" y="-24"/>
              <a:ext cx="9953660" cy="504000"/>
            </a:xfrm>
            <a:prstGeom prst="trapezoid">
              <a:avLst>
                <a:gd name="adj" fmla="val 8547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Trapèze 23"/>
            <p:cNvSpPr/>
            <p:nvPr/>
          </p:nvSpPr>
          <p:spPr>
            <a:xfrm rot="16200000" flipH="1">
              <a:off x="6288006" y="3192323"/>
              <a:ext cx="6827305" cy="504000"/>
            </a:xfrm>
            <a:prstGeom prst="trapezoid">
              <a:avLst>
                <a:gd name="adj" fmla="val 9681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e 35"/>
          <p:cNvGrpSpPr/>
          <p:nvPr/>
        </p:nvGrpSpPr>
        <p:grpSpPr>
          <a:xfrm>
            <a:off x="0" y="45744"/>
            <a:ext cx="9906000" cy="6812256"/>
            <a:chOff x="-258060" y="45744"/>
            <a:chExt cx="10164060" cy="6812256"/>
          </a:xfrm>
        </p:grpSpPr>
        <p:pic>
          <p:nvPicPr>
            <p:cNvPr id="13" name="Image 12" descr="Image9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58060" y="45744"/>
              <a:ext cx="10164060" cy="6812256"/>
            </a:xfrm>
            <a:prstGeom prst="rect">
              <a:avLst/>
            </a:prstGeom>
          </p:spPr>
        </p:pic>
        <p:grpSp>
          <p:nvGrpSpPr>
            <p:cNvPr id="18" name="Groupe 17"/>
            <p:cNvGrpSpPr/>
            <p:nvPr/>
          </p:nvGrpSpPr>
          <p:grpSpPr>
            <a:xfrm>
              <a:off x="3238488" y="2428867"/>
              <a:ext cx="1886612" cy="4429133"/>
              <a:chOff x="3238488" y="2428867"/>
              <a:chExt cx="1886612" cy="4429133"/>
            </a:xfrm>
            <a:scene3d>
              <a:camera prst="perspectiveContrastingLeftFacing"/>
              <a:lightRig rig="threePt" dir="t"/>
            </a:scene3d>
          </p:grpSpPr>
          <p:grpSp>
            <p:nvGrpSpPr>
              <p:cNvPr id="28" name="Groupe 24"/>
              <p:cNvGrpSpPr/>
              <p:nvPr/>
            </p:nvGrpSpPr>
            <p:grpSpPr>
              <a:xfrm>
                <a:off x="3238488" y="2428867"/>
                <a:ext cx="1886612" cy="4429133"/>
                <a:chOff x="4452934" y="2428867"/>
                <a:chExt cx="1886612" cy="4429133"/>
              </a:xfrm>
            </p:grpSpPr>
            <p:pic>
              <p:nvPicPr>
                <p:cNvPr id="30" name="Image 29" descr="Image1.png"/>
                <p:cNvPicPr>
                  <a:picLocks noChangeAspect="1"/>
                </p:cNvPicPr>
                <p:nvPr/>
              </p:nvPicPr>
              <p:blipFill>
                <a:blip r:embed="rId3" cstate="print"/>
                <a:srcRect t="2738" b="2738"/>
                <a:stretch>
                  <a:fillRect/>
                </a:stretch>
              </p:blipFill>
              <p:spPr>
                <a:xfrm>
                  <a:off x="5310190" y="2428867"/>
                  <a:ext cx="200971" cy="4429133"/>
                </a:xfrm>
                <a:prstGeom prst="rect">
                  <a:avLst/>
                </a:prstGeom>
              </p:spPr>
            </p:pic>
            <p:sp>
              <p:nvSpPr>
                <p:cNvPr id="31" name="Rectangle à coins arrondis 30"/>
                <p:cNvSpPr/>
                <p:nvPr/>
              </p:nvSpPr>
              <p:spPr>
                <a:xfrm>
                  <a:off x="4467546" y="3943336"/>
                  <a:ext cx="1872000" cy="2343160"/>
                </a:xfrm>
                <a:prstGeom prst="roundRect">
                  <a:avLst>
                    <a:gd name="adj" fmla="val 6808"/>
                  </a:avLst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32" name="Rectangle à coins arrondis 31"/>
                <p:cNvSpPr/>
                <p:nvPr/>
              </p:nvSpPr>
              <p:spPr>
                <a:xfrm>
                  <a:off x="4452934" y="2786058"/>
                  <a:ext cx="1872000" cy="1014402"/>
                </a:xfrm>
                <a:prstGeom prst="roundRect">
                  <a:avLst/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sz="24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LA-ROQUE</a:t>
                  </a:r>
                </a:p>
                <a:p>
                  <a:pPr algn="ctr"/>
                  <a:r>
                    <a:rPr lang="fr-FR" sz="24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GAGEAC</a:t>
                  </a:r>
                  <a:endParaRPr lang="fr-FR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  <p:grpSp>
              <p:nvGrpSpPr>
                <p:cNvPr id="33" name="Groupe 15"/>
                <p:cNvGrpSpPr/>
                <p:nvPr/>
              </p:nvGrpSpPr>
              <p:grpSpPr>
                <a:xfrm>
                  <a:off x="4538984" y="4086212"/>
                  <a:ext cx="1629229" cy="1138773"/>
                  <a:chOff x="9024966" y="1571612"/>
                  <a:chExt cx="1629229" cy="1138773"/>
                </a:xfrm>
              </p:grpSpPr>
              <p:sp>
                <p:nvSpPr>
                  <p:cNvPr id="34" name="ZoneTexte 33"/>
                  <p:cNvSpPr txBox="1"/>
                  <p:nvPr/>
                </p:nvSpPr>
                <p:spPr>
                  <a:xfrm>
                    <a:off x="9024966" y="1571612"/>
                    <a:ext cx="1629229" cy="113877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fr-FR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L’UN DES PLUS BEAUX</a:t>
                    </a:r>
                  </a:p>
                  <a:p>
                    <a:r>
                      <a:rPr lang="fr-FR" sz="28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VILLAGES </a:t>
                    </a:r>
                  </a:p>
                  <a:p>
                    <a:r>
                      <a:rPr lang="fr-FR" sz="2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</a:t>
                    </a:r>
                    <a:endParaRPr lang="fr-FR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endParaRPr>
                  </a:p>
                </p:txBody>
              </p:sp>
              <p:sp>
                <p:nvSpPr>
                  <p:cNvPr id="35" name="Rectangle 34"/>
                  <p:cNvSpPr/>
                  <p:nvPr/>
                </p:nvSpPr>
                <p:spPr>
                  <a:xfrm>
                    <a:off x="9239280" y="2214554"/>
                    <a:ext cx="1237839" cy="26161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fr-FR" sz="1100" dirty="0" smtClean="0">
                        <a:latin typeface="Engravers MT" pitchFamily="18" charset="0"/>
                      </a:rPr>
                      <a:t>DE </a:t>
                    </a:r>
                    <a:r>
                      <a:rPr lang="fr-FR" sz="1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ngravers MT" pitchFamily="18" charset="0"/>
                      </a:rPr>
                      <a:t>FRANCE</a:t>
                    </a:r>
                    <a:endParaRPr lang="fr-FR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endParaRPr>
                  </a:p>
                </p:txBody>
              </p:sp>
            </p:grpSp>
          </p:grpSp>
          <p:pic>
            <p:nvPicPr>
              <p:cNvPr id="29" name="Image 28" descr="Image7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381364" y="5061017"/>
                <a:ext cx="1643074" cy="1096289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1" name="Image 10" descr="Image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5743"/>
            <a:ext cx="9951872" cy="6812257"/>
          </a:xfrm>
          <a:prstGeom prst="rect">
            <a:avLst/>
          </a:prstGeom>
        </p:spPr>
      </p:pic>
      <p:pic>
        <p:nvPicPr>
          <p:cNvPr id="12" name="Image 11" descr="Image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744"/>
            <a:ext cx="9906000" cy="6824130"/>
          </a:xfrm>
          <a:prstGeom prst="rect">
            <a:avLst/>
          </a:prstGeom>
        </p:spPr>
      </p:pic>
      <p:pic>
        <p:nvPicPr>
          <p:cNvPr id="14" name="Image 13" descr="Image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45744"/>
            <a:ext cx="9968593" cy="6812256"/>
          </a:xfrm>
          <a:prstGeom prst="rect">
            <a:avLst/>
          </a:prstGeom>
        </p:spPr>
      </p:pic>
      <p:pic>
        <p:nvPicPr>
          <p:cNvPr id="15" name="Image 14" descr="Image1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"/>
            <a:ext cx="9926831" cy="6858000"/>
          </a:xfrm>
          <a:prstGeom prst="rect">
            <a:avLst/>
          </a:prstGeom>
        </p:spPr>
      </p:pic>
      <p:pic>
        <p:nvPicPr>
          <p:cNvPr id="16" name="Image 15" descr="Image1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45744"/>
            <a:ext cx="9953436" cy="6812256"/>
          </a:xfrm>
          <a:prstGeom prst="rect">
            <a:avLst/>
          </a:prstGeom>
        </p:spPr>
      </p:pic>
      <p:grpSp>
        <p:nvGrpSpPr>
          <p:cNvPr id="41" name="Groupe 40"/>
          <p:cNvGrpSpPr/>
          <p:nvPr/>
        </p:nvGrpSpPr>
        <p:grpSpPr>
          <a:xfrm>
            <a:off x="23778" y="-24"/>
            <a:ext cx="9953660" cy="6861982"/>
            <a:chOff x="23778" y="-24"/>
            <a:chExt cx="9953660" cy="6861982"/>
          </a:xfrm>
        </p:grpSpPr>
        <p:sp>
          <p:nvSpPr>
            <p:cNvPr id="37" name="Trapèze 36"/>
            <p:cNvSpPr/>
            <p:nvPr/>
          </p:nvSpPr>
          <p:spPr>
            <a:xfrm>
              <a:off x="23778" y="6357958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8" name="Trapèze 37"/>
            <p:cNvSpPr/>
            <p:nvPr/>
          </p:nvSpPr>
          <p:spPr>
            <a:xfrm rot="5400000">
              <a:off x="-3153222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9" name="Trapèze 38"/>
            <p:cNvSpPr/>
            <p:nvPr/>
          </p:nvSpPr>
          <p:spPr>
            <a:xfrm flipV="1">
              <a:off x="23778" y="-24"/>
              <a:ext cx="9953660" cy="504000"/>
            </a:xfrm>
            <a:prstGeom prst="trapezoid">
              <a:avLst>
                <a:gd name="adj" fmla="val 8547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0" name="Trapèze 39"/>
            <p:cNvSpPr/>
            <p:nvPr/>
          </p:nvSpPr>
          <p:spPr>
            <a:xfrm rot="16200000" flipH="1">
              <a:off x="6296438" y="3176976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/>
          <p:cNvGrpSpPr/>
          <p:nvPr/>
        </p:nvGrpSpPr>
        <p:grpSpPr>
          <a:xfrm>
            <a:off x="-47660" y="0"/>
            <a:ext cx="10267926" cy="6858000"/>
            <a:chOff x="-47660" y="0"/>
            <a:chExt cx="10267926" cy="6858000"/>
          </a:xfrm>
        </p:grpSpPr>
        <p:pic>
          <p:nvPicPr>
            <p:cNvPr id="20" name="Image 19" descr="Image6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660" y="0"/>
              <a:ext cx="10267926" cy="6858000"/>
            </a:xfrm>
            <a:prstGeom prst="rect">
              <a:avLst/>
            </a:prstGeom>
          </p:spPr>
        </p:pic>
        <p:grpSp>
          <p:nvGrpSpPr>
            <p:cNvPr id="29" name="Groupe 28"/>
            <p:cNvGrpSpPr/>
            <p:nvPr/>
          </p:nvGrpSpPr>
          <p:grpSpPr>
            <a:xfrm>
              <a:off x="851810" y="2571744"/>
              <a:ext cx="1886612" cy="4214818"/>
              <a:chOff x="523844" y="2643182"/>
              <a:chExt cx="1886612" cy="4214818"/>
            </a:xfrm>
          </p:grpSpPr>
          <p:pic>
            <p:nvPicPr>
              <p:cNvPr id="22" name="Image 21" descr="Image1.png"/>
              <p:cNvPicPr>
                <a:picLocks noChangeAspect="1"/>
              </p:cNvPicPr>
              <p:nvPr/>
            </p:nvPicPr>
            <p:blipFill>
              <a:blip r:embed="rId3" cstate="print"/>
              <a:srcRect t="2738" b="2738"/>
              <a:stretch>
                <a:fillRect/>
              </a:stretch>
            </p:blipFill>
            <p:spPr>
              <a:xfrm>
                <a:off x="1381100" y="2643182"/>
                <a:ext cx="254996" cy="4214818"/>
              </a:xfrm>
              <a:prstGeom prst="rect">
                <a:avLst/>
              </a:prstGeom>
              <a:scene3d>
                <a:camera prst="perspectiveRight"/>
                <a:lightRig rig="threePt" dir="t"/>
              </a:scene3d>
            </p:spPr>
          </p:pic>
          <p:sp>
            <p:nvSpPr>
              <p:cNvPr id="23" name="Rectangle à coins arrondis 22"/>
              <p:cNvSpPr/>
              <p:nvPr/>
            </p:nvSpPr>
            <p:spPr>
              <a:xfrm>
                <a:off x="538456" y="3943336"/>
                <a:ext cx="1872000" cy="2343160"/>
              </a:xfrm>
              <a:prstGeom prst="roundRect">
                <a:avLst>
                  <a:gd name="adj" fmla="val 6808"/>
                </a:avLst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24" name="Rectangle à coins arrondis 23"/>
              <p:cNvSpPr/>
              <p:nvPr/>
            </p:nvSpPr>
            <p:spPr>
              <a:xfrm>
                <a:off x="523844" y="2857496"/>
                <a:ext cx="1872000" cy="942964"/>
              </a:xfrm>
              <a:prstGeom prst="roundRect">
                <a:avLst/>
              </a:prstGeom>
              <a:solidFill>
                <a:srgbClr val="A6B4B6"/>
              </a:solidFill>
              <a:ln>
                <a:solidFill>
                  <a:schemeClr val="tx1"/>
                </a:solidFill>
              </a:ln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COLLONGES</a:t>
                </a:r>
              </a:p>
              <a:p>
                <a:pPr algn="ctr"/>
                <a:r>
                  <a:rPr lang="fr-FR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rPr>
                  <a:t>LA-ROUGE</a:t>
                </a:r>
                <a:endParaRPr lang="fr-F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grpSp>
            <p:nvGrpSpPr>
              <p:cNvPr id="25" name="Groupe 15"/>
              <p:cNvGrpSpPr/>
              <p:nvPr/>
            </p:nvGrpSpPr>
            <p:grpSpPr>
              <a:xfrm>
                <a:off x="609894" y="4086212"/>
                <a:ext cx="1629229" cy="1138773"/>
                <a:chOff x="9024966" y="1571612"/>
                <a:chExt cx="1629229" cy="1138773"/>
              </a:xfrm>
              <a:scene3d>
                <a:camera prst="perspectiveRight"/>
                <a:lightRig rig="threePt" dir="t"/>
              </a:scene3d>
            </p:grpSpPr>
            <p:sp>
              <p:nvSpPr>
                <p:cNvPr id="26" name="ZoneTexte 25"/>
                <p:cNvSpPr txBox="1"/>
                <p:nvPr/>
              </p:nvSpPr>
              <p:spPr>
                <a:xfrm>
                  <a:off x="9024966" y="1571612"/>
                  <a:ext cx="1629229" cy="113877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fr-FR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L’UN DES PLUS BEAUX</a:t>
                  </a:r>
                </a:p>
                <a:p>
                  <a:r>
                    <a:rPr lang="fr-FR" sz="28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VILLAGES </a:t>
                  </a:r>
                </a:p>
                <a:p>
                  <a:r>
                    <a:rPr lang="fr-FR" sz="28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 </a:t>
                  </a:r>
                  <a:endParaRPr lang="fr-FR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ngravers MT" pitchFamily="18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>
                  <a:off x="9239280" y="2214554"/>
                  <a:ext cx="1237839" cy="2616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fr-FR" sz="1100" dirty="0" smtClean="0">
                      <a:latin typeface="Engravers MT" pitchFamily="18" charset="0"/>
                    </a:rPr>
                    <a:t>DE </a:t>
                  </a:r>
                  <a:r>
                    <a:rPr lang="fr-FR" sz="11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rPr>
                    <a:t>FRANCE</a:t>
                  </a:r>
                  <a:endParaRPr lang="fr-FR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pic>
            <p:nvPicPr>
              <p:cNvPr id="28" name="Image 27" descr="Image1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95282" y="5067332"/>
                <a:ext cx="1728000" cy="1147750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4" name="Image 13" descr="Imag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0239412" cy="6781592"/>
          </a:xfrm>
          <a:prstGeom prst="rect">
            <a:avLst/>
          </a:prstGeom>
        </p:spPr>
      </p:pic>
      <p:pic>
        <p:nvPicPr>
          <p:cNvPr id="15" name="Image 14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10239412" cy="6858000"/>
          </a:xfrm>
          <a:prstGeom prst="rect">
            <a:avLst/>
          </a:prstGeom>
        </p:spPr>
      </p:pic>
      <p:pic>
        <p:nvPicPr>
          <p:cNvPr id="16" name="Image 15" descr="Imag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17" name="Image 16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0"/>
            <a:ext cx="10237063" cy="6858000"/>
          </a:xfrm>
          <a:prstGeom prst="rect">
            <a:avLst/>
          </a:prstGeom>
        </p:spPr>
      </p:pic>
      <p:pic>
        <p:nvPicPr>
          <p:cNvPr id="13" name="Image 12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6915"/>
            <a:ext cx="10239412" cy="6801085"/>
          </a:xfrm>
          <a:prstGeom prst="rect">
            <a:avLst/>
          </a:prstGeom>
        </p:spPr>
      </p:pic>
      <p:sp>
        <p:nvSpPr>
          <p:cNvPr id="19" name="Trapèze 18"/>
          <p:cNvSpPr/>
          <p:nvPr/>
        </p:nvSpPr>
        <p:spPr>
          <a:xfrm>
            <a:off x="0" y="6357958"/>
            <a:ext cx="9936000" cy="504000"/>
          </a:xfrm>
          <a:prstGeom prst="trapezoid">
            <a:avLst>
              <a:gd name="adj" fmla="val 8547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Trapèze 20"/>
          <p:cNvSpPr/>
          <p:nvPr/>
        </p:nvSpPr>
        <p:spPr>
          <a:xfrm rot="5400000">
            <a:off x="-3177000" y="3177000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Trapèze 30"/>
          <p:cNvSpPr/>
          <p:nvPr/>
        </p:nvSpPr>
        <p:spPr>
          <a:xfrm flipV="1">
            <a:off x="0" y="-24"/>
            <a:ext cx="9953660" cy="504000"/>
          </a:xfrm>
          <a:prstGeom prst="trapezoid">
            <a:avLst>
              <a:gd name="adj" fmla="val 8547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Trapèze 31"/>
          <p:cNvSpPr/>
          <p:nvPr/>
        </p:nvSpPr>
        <p:spPr>
          <a:xfrm rot="16200000" flipH="1">
            <a:off x="6272660" y="3176976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e 32"/>
          <p:cNvGrpSpPr/>
          <p:nvPr/>
        </p:nvGrpSpPr>
        <p:grpSpPr>
          <a:xfrm>
            <a:off x="-89016" y="0"/>
            <a:ext cx="9995016" cy="6858000"/>
            <a:chOff x="-5530809" y="0"/>
            <a:chExt cx="9995016" cy="6858000"/>
          </a:xfrm>
        </p:grpSpPr>
        <p:pic>
          <p:nvPicPr>
            <p:cNvPr id="11" name="Image 10" descr="Image10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5530809" y="0"/>
              <a:ext cx="9995016" cy="6858000"/>
            </a:xfrm>
            <a:prstGeom prst="rect">
              <a:avLst/>
            </a:prstGeom>
          </p:spPr>
        </p:pic>
        <p:grpSp>
          <p:nvGrpSpPr>
            <p:cNvPr id="32" name="Groupe 31"/>
            <p:cNvGrpSpPr/>
            <p:nvPr/>
          </p:nvGrpSpPr>
          <p:grpSpPr>
            <a:xfrm>
              <a:off x="1523976" y="2857496"/>
              <a:ext cx="1886612" cy="3727828"/>
              <a:chOff x="-2690866" y="3130172"/>
              <a:chExt cx="1886612" cy="3727828"/>
            </a:xfrm>
          </p:grpSpPr>
          <p:grpSp>
            <p:nvGrpSpPr>
              <p:cNvPr id="20" name="Groupe 19"/>
              <p:cNvGrpSpPr/>
              <p:nvPr/>
            </p:nvGrpSpPr>
            <p:grpSpPr>
              <a:xfrm>
                <a:off x="-2690866" y="3130172"/>
                <a:ext cx="1886612" cy="3727828"/>
                <a:chOff x="738158" y="2928934"/>
                <a:chExt cx="1886612" cy="3727828"/>
              </a:xfrm>
              <a:scene3d>
                <a:camera prst="perspectiveRight"/>
                <a:lightRig rig="threePt" dir="t"/>
              </a:scene3d>
            </p:grpSpPr>
            <p:pic>
              <p:nvPicPr>
                <p:cNvPr id="21" name="Image 20" descr="Image1.png"/>
                <p:cNvPicPr>
                  <a:picLocks noChangeAspect="1"/>
                </p:cNvPicPr>
                <p:nvPr/>
              </p:nvPicPr>
              <p:blipFill>
                <a:blip r:embed="rId3" cstate="print"/>
                <a:srcRect t="2738" b="2738"/>
                <a:stretch>
                  <a:fillRect/>
                </a:stretch>
              </p:blipFill>
              <p:spPr>
                <a:xfrm>
                  <a:off x="1595414" y="2928934"/>
                  <a:ext cx="225533" cy="3727828"/>
                </a:xfrm>
                <a:prstGeom prst="rect">
                  <a:avLst/>
                </a:prstGeom>
              </p:spPr>
            </p:pic>
            <p:sp>
              <p:nvSpPr>
                <p:cNvPr id="22" name="Rectangle à coins arrondis 21"/>
                <p:cNvSpPr/>
                <p:nvPr/>
              </p:nvSpPr>
              <p:spPr>
                <a:xfrm>
                  <a:off x="752770" y="3742098"/>
                  <a:ext cx="1872000" cy="2343160"/>
                </a:xfrm>
                <a:prstGeom prst="roundRect">
                  <a:avLst>
                    <a:gd name="adj" fmla="val 6808"/>
                  </a:avLst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23" name="Rectangle à coins arrondis 22"/>
                <p:cNvSpPr/>
                <p:nvPr/>
              </p:nvSpPr>
              <p:spPr>
                <a:xfrm>
                  <a:off x="738158" y="3170594"/>
                  <a:ext cx="1872000" cy="428628"/>
                </a:xfrm>
                <a:prstGeom prst="roundRect">
                  <a:avLst/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sz="28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DOMME</a:t>
                  </a:r>
                  <a:endParaRPr lang="fr-FR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  <p:grpSp>
              <p:nvGrpSpPr>
                <p:cNvPr id="24" name="Groupe 15"/>
                <p:cNvGrpSpPr/>
                <p:nvPr/>
              </p:nvGrpSpPr>
              <p:grpSpPr>
                <a:xfrm>
                  <a:off x="824208" y="3884974"/>
                  <a:ext cx="1629229" cy="1138773"/>
                  <a:chOff x="9024966" y="1571612"/>
                  <a:chExt cx="1629229" cy="1138773"/>
                </a:xfrm>
              </p:grpSpPr>
              <p:sp>
                <p:nvSpPr>
                  <p:cNvPr id="25" name="ZoneTexte 24"/>
                  <p:cNvSpPr txBox="1"/>
                  <p:nvPr/>
                </p:nvSpPr>
                <p:spPr>
                  <a:xfrm>
                    <a:off x="9024966" y="1571612"/>
                    <a:ext cx="1629229" cy="113877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fr-FR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L’UN DES PLUS BEAUX</a:t>
                    </a:r>
                  </a:p>
                  <a:p>
                    <a:r>
                      <a:rPr lang="fr-FR" sz="28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VILLAGES </a:t>
                    </a:r>
                  </a:p>
                  <a:p>
                    <a:r>
                      <a:rPr lang="fr-FR" sz="2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</a:t>
                    </a:r>
                    <a:endParaRPr lang="fr-FR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endParaRPr>
                  </a:p>
                </p:txBody>
              </p:sp>
              <p:sp>
                <p:nvSpPr>
                  <p:cNvPr id="26" name="Rectangle 25"/>
                  <p:cNvSpPr/>
                  <p:nvPr/>
                </p:nvSpPr>
                <p:spPr>
                  <a:xfrm>
                    <a:off x="9239280" y="2214554"/>
                    <a:ext cx="1237839" cy="26161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fr-FR" sz="1100" dirty="0" smtClean="0">
                        <a:latin typeface="Engravers MT" pitchFamily="18" charset="0"/>
                      </a:rPr>
                      <a:t>DE </a:t>
                    </a:r>
                    <a:r>
                      <a:rPr lang="fr-FR" sz="1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ngravers MT" pitchFamily="18" charset="0"/>
                      </a:rPr>
                      <a:t>FRANCE</a:t>
                    </a:r>
                    <a:endParaRPr lang="fr-FR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endParaRPr>
                  </a:p>
                </p:txBody>
              </p:sp>
            </p:grpSp>
          </p:grpSp>
          <p:pic>
            <p:nvPicPr>
              <p:cNvPr id="5129" name="Picture 9" descr="C:\Users\Mireille\Downloads\Aiguèze\Pérouges\autoire\téléchargement (1)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2619428" y="5072074"/>
                <a:ext cx="1656000" cy="1101993"/>
              </a:xfrm>
              <a:prstGeom prst="round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9" name="Image 8" descr="Image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-1"/>
            <a:ext cx="9906001" cy="6858001"/>
          </a:xfrm>
          <a:prstGeom prst="rect">
            <a:avLst/>
          </a:prstGeom>
        </p:spPr>
      </p:pic>
      <p:pic>
        <p:nvPicPr>
          <p:cNvPr id="10" name="Image 9" descr="Image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46530" y="0"/>
            <a:ext cx="9952530" cy="6858000"/>
          </a:xfrm>
          <a:prstGeom prst="rect">
            <a:avLst/>
          </a:prstGeom>
        </p:spPr>
      </p:pic>
      <p:pic>
        <p:nvPicPr>
          <p:cNvPr id="37" name="Image 36" descr="Image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36" name="Image 35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0995"/>
            <a:ext cx="9906000" cy="6847005"/>
          </a:xfrm>
          <a:prstGeom prst="rect">
            <a:avLst/>
          </a:prstGeom>
        </p:spPr>
      </p:pic>
      <p:sp>
        <p:nvSpPr>
          <p:cNvPr id="5122" name="AutoShape 2" descr="data:image/jpeg;base64,/9j/4AAQSkZJRgABAQAAAQABAAD/2wCEAAkGBhQRERUUEhQVFRQUFRgWFRYVFxcVGRgcFxYWFRcWFRoXHCYfGBkjGhYXHzAgIycqLCwsGB8yNTAqNSYrLCkBCQoKDgwOGg8PGi0lHyQpLC8sLCwsLCwsLCwsLCwsLCwsLCwsLCwsLCwsLCwsLCwsLCwsLCwsLCwsLCwsLCwsLP/AABEIALcBEwMBIgACEQEDEQH/xAAbAAACAwEBAQAAAAAAAAAAAAACAwQFBgABB//EAEQQAAIBAwMCAwYEBAQDBgcBAAECEQADIQQSMSJBBVFhBhMycYGRQqGx8CNSwdEHFHLhM2LxFRaCkqLSNENTk7KzwiT/xAAaAQACAwEBAAAAAAAAAAAAAAABAgADBAUG/8QAMhEAAgIBAwMCBAQFBQAAAAAAAAECEQMSITEEE0FRYSKBwfAUIzKRBUKhseEkM1Jicf/aAAwDAQACEQMRAD8AsqE0ZFeEV3TkAEUBphoSKJBZoDTDQEUQCzQmmEUBFEgBoDRmhNEgBoDTDQGiAA0JozQmoQWaE0w0BqAANAaYaA0QAGgIphoDUILNCaYaEiiAWaE0wihIokFkUJphFCRTEFkUJFMIoSKIBZFCRTSKEiiQXFDFNihIokFkUm9ampMV4Vo2SynfS5rqsms11DSh9bPppFDRkUJFYhwCKE0ZoTRILNCaMigNEABoDTDQGiQWaE0ZoTRILNCaM0JogFmvDRGhNQABoTRmhNQgs0JozQkVAAEUJFGaEiiQWRQkUwihIogFkUJFMIoSKJACKEijIrwiiQWRXkUyKcmgcru2nb/N27iflg/ahKcYq5Ogxi5bJEOK8ipQ0blGZVDFeVJ2ntnIwM1ZXvCkW252ncLZb4iY6SRiBmR3j+2fL1mPG6e79i7H005q0URFDFNIrzbWwzCorzbTNtdtqEA211HtrqhDc6fxK1cLbW+AbiSCBH8wkdQ+XmKy/jntHcttuVghW4UKmYgSpMHHON2B6eWd1PiV0honahMBTMFSARMGAQFMcD5RVnY0g19q6103EZTbZSQAp+Le27hgFO6J5PbMeWn1GTKkntW7o6ccSi7ZpfAfaD/Nbh7tk2qpk5DTiQdoHr+5q1NZLwn2jWxaUQzqdwCqQAuzbuaDJ+GO5yDxNabRa5byb0IIkjBDZHPFdTp8ynGrtlGSGljTSzTTQEVqKhZoGphoCKYAs0JozQmoQWRQkUZoTRALNCaYRQnzPAqN1uyULIoTTWHQGA4mR3OcR6jy/ZCKqxZoZb0ssyYpY/1CyKEimEVy2ieB+/2RVrkoq2VpNukJIoSKmJo5BJIEYickycRGMAnJ/rAjTzwQY5j/AFAcgnGeY8jxiskutwrzZoXS5H4IZWhK024pmQ3TjO35yCTjy+5xjEDVm6AdpMhuIC9scqOYPP8AUUq6/H6MP4SfqiQRQkVF03iRNzZcEDMOcTkhQYxMiKnPbrZjyxyK4macHB0xRFCRTCK8irRBZFaDR6YNatiYmIDEgEkyeBxiI8yflVERWx9mh/BUknaOY8g7jIHxc+U5rl/xN1iT9/ozf0P+4/8Awhpp0IuCZZsz/cREQPTjM0a2SXCAGHB5CjmF3E8EzgAEc+dSriyF/wCbgkL6eu0ZHl9RxRaS1t2zMyD+pkAgSe2Jwee9ee7qZ2e20YKyp2qDJMCZ5mMzRbafqLO13X+V3X/ysV/pS4r2eKVwT9jzM1Umhe2vNtNCT+/p+sCuuWiphgQfIiP1p9auhNLqxW2vaPbXUSGY0HiQtAbL9wCP4iRCN1EEqN3VggEEd27c6CzZtvpDctXrquTvuoJQHIWFHJB3Ag8dMVGPs6lq9cW1cZtOAptuCpLsUEsAcEbxEjtgTM1IQJbt2woZbts3CdtwojzKx8JViBGQDKiCOY8hKcdTgmr8/fB2Odyp03hbtdWypG4uEBIbd1BQXIIBClS0D0I9T9J8M0BtWwGChzlwmFmIlRAwYB+vYQBhR4mwg2lBBCM1u4/vIZQQCAZO5iLnTJEOMCQBc+xN+46punZtcowIgneu9Su2F+IHB845x0elcYvZblGVNo1JoSKYRQEV1LrcyciyKErQ6q24Ag8mMYzJEefI59KjX7cOepogyJJ/5hiQB2j+tYn10E6Ss1LpJeWSTboTbrO6vTe7DbZJmD3xK8gnHGf1zVfe0nQSYUqJIHPI+EiIyaH43/r/AF/wH8L7muZaAis62vu213qbuxYUkw6huIJMkTPf/apP/eB0ALorKe6nae3IznPFXR6uH82xW+nl43Lc/vvRWdL7x1G7auN09s/Ly9e8VF0WsXUIWUMAOQYkGCDME+Y/L1FWmmQq26ThAcf+GSPTiD/c1zet6zV8EeDd0vTV8T5Img1A1CspNtXkhEQsxgjp3gjk54xikX7Jtk+WJBJzPdOYwQYx+tXK2hIIULyTtUKfL4fmAPPn6Bfsb4kmRnEyZzkclTnk/Wcnm4eqcMlx2N2Xp1KFPcjaDw/d1sCUHbI3enp+/WpqLCh1yrMNm0Ackruzgrx8wD8qg+J6Jr9k2hIMAYPIB3NkfInPfnE1caLQG1p7NvINtFBBwTtG0EdzMHEwZ+taOo6mWX4pPYow4I49kLXSIAN53ETPJIYsZ7gY9ZEdqgoUlt87SBzySwz+HjG2PQ+WJ72SqEghYkncdoKiJ+IjEScj8Rknmq9tPllDruCglRLRu2xOcCYxMCScdsscmrgvcK5K/VFjG1ThoUNOIMSZA25xGePM1B1zBh8IUxgwp3EYg8579sj0qT4ux2bkJR1ZVZ2sO+Z56wBtOZeIGM1D3jYPeXHZwwDRbNuASfwidqkbTPfB4OdMJMpkkUrcmV7HPnBMCMdOIzxR6DUC3cCj4WMekRggDpWPTsKHxC4JJGWBGD5MJ4CjaciR247RQINymTGAOFnicZ+v0Fa4TcJJoyzipKmXzLQxUTRa87ktuC27AcRzxDDt5TVgbf5V24ZoTVpnLlilF00JIrY+zWNMhP8AM+fIbgfPHJrJskY7xMVqfCbo/wAtaAMHrJJgDDwRkcwfKud/E8kZYqTXP0Zt6GElktrwOa6JYcdZCz1CC5gmZ7Hjvj0oLFwBiQOxnbPfPScZwPvxGKo/b3S3jYK6ZnW6LiltrFdylY24g8mfLpMVe29fuHUomB0mIBgSwBP5gRA+lee0rTZ2rd0ZTxRI1F7n/iE556gr/wD9VFK1d+0Oll/eKgXdPvIg5hFQ4wMAg9+KhaDRe8bPwjn19B6mvVdN1EPw6m3slX7Hn8+GXecfV/3LD2V8HN18naCMSJDQwY7h3WAR+8+e23hy2dSAi7Va2rQOJllP6Crrw/U+6gxETtAyYiMAc9vvim+MoNRi5BgdJHIJg4gfcVyIdb/qe7Ljj5HRl035PbXJgorqtX8AuydoDL2aQJryu6urwv8AmRyfw+X/AIswV/xxEASzb2r7wuFPUcsREniVVRjMrngTJteNW7wO53XIKIdrEEsGbbcdSSggHYxHESYFUWjsmTtuMu0AoU5LHj+Vo5EgEjyp72ls3FRRuAAZn2sjEME3KVkhYbcqkjO7PYDz3bR0y80us93rLV91T3QKs0iAuWtMYCnhw/wjny5rS6n2wFsTbWwtoEEJv62RlD7gqiFPVMSTn0NZvxPwi9fsNqbRT3bXNw93C4LEqhtJK2WQ7zyB1nNV73RbuOLxe4t22JYqoPVdVi6lpVyVVuocyDiMaIynijpRXojN2z6V4R47b1IO3pMmFJyRyGAgds1ZIkkT5/v86xFnxSy6qQCptskMvbbMM234WPeZEnkzJuvB9TeYjc53FT+LcBuPSwK7ogEGe35iyXV/luMuaJHpqmmnsXmu0TRI8sboHAknJ9Tj05HNVckAJduqxZoUjbbBJMwqgkDBBn1qZe04ZGLFt7boNsS207S1vdscwdy987o7VWaksRtO+AdhIW7JBY5Vi0YAkuQZk+ZFcyJvkRdUyXFJV56pBAAyQVB+RjPlPnULU6ddpIxAjkkzj7AnEesYodSh3HL9AP4XUnbgBQSZG0KdsY8xMCONQbYVQoKxukgnJ5DH1g9q0rgoYWouXAm228IwyvxgkFSGgkR2/wB+KheLQFUEBTBJYSRhZgT6k5plsFi5ZmmZVF7EAkc4g+RHlzVbrmgGd0nBE4yI7d57VG7ClRbey+qNsCZ8mWQMESB6kTMk/wC+x8GvFvfMzMVNzbaUhAFALFTgemcx/XDaJmuXSMhXCsSPVFaIPIP0NaD2c8eZLe1wIc8y0ySY3ZHT1Rz68A1nypOMm/T6r6WXY3Ukl6/R/wCC48b0weygIMNcQTwGXqbJB5yQfrUuyy3bfu7bKvu1VDEgptQAASPI8ieZmg1xS4Rp8i4GDLuAAfvEjqJIuTg5j0iszd8WFnXOoUw5CEGDgwDzKgjnMj6Vlim8aSXuaJNa22/Y0Xh11rmitgOBevWrQEAxLDad20SAd0z6jMRVloNJdSwAgIUdICEbiGLs74j+cdQuESAQBBFeezuhW1pkDfE0KDu4gIQJOJ5iJ7xGTUstcF0sGJG0QkBepgSzFmO47Z+EDG5aduysj3fCUQ++2KGRNpZwxYkbVRSyqSyxtU5O7IyRuNfrLO18SbaM6gXCjbyykss3LjQgUbvvIIxVte1JYRc2lIEEhuF2ndc3sIORgA5IBPnX6m2IYoltSgMbVSULKZRdqtnkk+cCiiFNdtEgjauxjtW7utE3GEQrCMJM4nyBJ7VBs9Lbm35M3ItwQoJbJHIO+ASThYkwKt9cy5YBSyqsiCVB4hSLBDEGCOfP0qtd3S2Q7DEMCAOrdO7efd5IPA8qvxlUyoOl2tIiCcqCIPVLZnjI8+30Xq9OASJYz6mPU5OO1NvNDEygHcDtu4EjjyikapIJIMHyzOOwz5Y/PM1pM4nbhwZwoYSOZbMRxEnv2+laTwfx21dRVuOvvYKup3ZOYPEHdA9BNZy8CQ0fEbYAEiSfeKBzk8/OqZ0/iSJnM/THbjillHUNGVbn0q4RuIXMCVGBMiRyZ5U89yPMVK8N1IJXGwQpJlhywWJPMtP6Yms34Vqi4VGhX6trHE4G3bunY4IgEfzNzAFaDSv7pSWmF2ggAsRIlhCqABk8Ykg81mktPJevi4J+r8VtswUXIO4oqwxBI6cnIB4yfvUYeIqhILFmGABtUmNqwOvqec55/Kh8Wvslplt71DRu6JDLAgH3rHKyfUmfSs3t94FDjbMMrCBuIbBxJtt3EiOKWEExpyo0z+Ie9RwU2kg7feMjAx1nFtmkqQh24Mt37B4T4hbb3ahLp3PtJFuYO7buIJXaATzAxn0qFpPF2/4OoDI6qdrJuRLg9VWIeZJAxg8V5dsncGWC5CgEbxCglQAWPM/34M1Yk60vgRvyuTRoy9LTAOVkxE5HPb61S+03izuTb6dsiSjIdwySG4AWYwJMiTiAUnQBFRzuOASGb5gDBkxtP29KLVXFRSbagmcKTzMrHVjMfeB6VXoSHcrGWGsFV3M07R8TMDAAAmB5RXUd3xdUYrKJB+FgsrOSDjsTXlJpGs+OtfZ/ijpGOc5GPId/KrbwPxEWLivBbOcsrMrKV2EhhAyMz2qlIwQQd3biPtTbAIjMK0KS0+YJ4yQCAcennXQMVWbXwD2mW07OBvm2UW1tAxgsQFxt2IOQDEmIGbO3es+9uXrttDYKMbICqgSA02mXgnLMR1bcHvFYFiff/wAEk7GJRxBMLLFyYyuCTOIq11utaGF0jaJtoiMArKqkAgKsMA3VubOB6VW22kvAIpJ2i58G8JtvbVrSMpFp1+InO4ElyIEjpcQO3pFaf2f0xV23xt/CCQQvfaCx5WCM4xjIEZv2NvoQwUwQqSCTEsQC0ZBg5kDIjiK2/sxpAvvGiCWUDqDEkKeJ9PIdjIE1RklVmvHG6YzxIhVO8k7ZMmcbpBn3gYQQTycBmH4Zqiv27YJYC2GBiT7sEQeotEQANo5wrQcmtBr7Hu0JUbSRwoYT2gQydQHB7AelZzxi7yrNMckA9ieoTdkqiMsiIJI86SDsM1RT3L+CNq+ijYRBPoeTj6d+aUMKAYE7fKTHPHIHb5U/UacMk9y0bSpBWATDDeQOZ71BvzIU7uCeMAcRjvxj+9a1wZwbE7jOMmIJkdufXNQ9TaO88kEEZEZ8++MnNOuIJOBmAZBBmOMiuUZP+nA8uBnPFJJjpCPAbo3KJyGXPqQQRJ4EEfQfStLp7e5QFXpHMsRMHmBzmaq/AvD4PfmSc5xMc8RQ+K+0BAKWiFUYdyM4nCz86XIkwwtGy0/hT3oYMgFsbfx7gCNy/PyH+1RNZ4LbN9LpuF2chvgNtOnpJICEDI5Mces1h/Bfay9p33oXdJ61dpDDvE/Ccdv9q+kX2TUWbeotOyqwViQEk/hO4MD1IdwwR3zVLi4ccFqalyWWm152DZCsBjcu7bJIWJK7ZZhhmE7jyOD1dzaqoQWDEbrcgdLHpVZKDBKiYbAA70XhVvoQZUnGBhZ4Egj8RAAHYjGJposQCXDKrFlZmAt8qFlupSwztUbJBecVRZYKYlUYoV6y5BKlZJgEwqA5B3CWktAzGIOstr7wEXCz7YNpnzt92QVj3ohgJLMZzkVaXzN0qAmFZrhXcbigsGKoypzmeZJZ8Go2oQsFj3mMwBe6grQEgXRLmZBMyIwMUURmVvXEY/w2BCvNu4hWAB1XCVN6fXOTAFVOsMMxUqBKHYHWCRI3Bve8qeBz9OdhqtL70EMjhTu3rsOADKI0XBsbvHJmcTVNq9MypsdT0iM27hBkg+7HWZZW6j694gVqgyiaMtcYllaZhsQeJOSRvOT5+fypN26Zz+GTMT6CMHPFSdTahohj3PS4IgQ0knJMT6TSbttQ5jExzOJ75BzWlGc9XWBQJHCYB/1rIGeccxVFqr8XWIxDGPLDGKnXmIWAZIgQMxIPYHyk8eVU19+sn1JNMDwWWlYtIgnnHJPM1oPBvay6oC3JdFELkhhJ3Ykwf/F5CsvYnsJxJ5wAJlvtNSEYgwQc9jHV96EkpKmGLado+laXQPrrhu27ltUBG12Rw5YiW+GCCDOZBmK9P+Hzsw36hI3T0ITEkx8Vw5nOfPuK8/wr1X8C+JGLq9o+K3Hnn4a193X42gGAe26TwZGcR++K5mTO8cnBeDdjxa0pPyfOPb7woaZtMUdrm43YLAAqVFuCOY+ImPOm+B+JjUMNw23QHZ2wC4ydzBbYMboxuHM5qT/iyZsaZ4x70iT/AMyA55/lnivnCXmW5uV4YZDKCo8sYGYkeRrTg/Mxpvncpy/BPY+tNp5sAckCSQexlv0qNYFy4pLAbg0hBNtmBP8AzxDZGJ4Bjzqr8EuJqLBLDqUyUVngcZAJII7Y4/My7ngLTtHnOAGwSR3meIqSXhgW+5b6nWW1Yq2o06kQIbbPAif4g7Z4rqrm8CbuWn0Vf6CuqrYfc+PpeOPr684MTVx/k7ly2kFQLb7GJUjYHACm4wWIgHgY2mZxVXa0sn8PIX4hMtMGJ48zwJFX2iuE2du+WUgjI2MASTbzguOkicQPnO5mWibe8Kt6bTXv85ZddQ7Mtt1jar22EoR+Fm3E+qqpAM5he4V7ZgXGIV5O0wmOlWMBZwZYc+89DJ+MePyDuRv4ikMGIzxtbdB3wRM85jMEm41HiCanSgW7JvXLdi2jXlQr7vcZZDJIZpLL5kZzBqrJkarbYeELvch+xM2rx3yGIFuSSo6iNsiDukCPQGRX1H2f/wDhyxHxMZE8Daq7TI7ZEHj5184fS/xTBPwquP8AlWJ8+5GO7fWvoHgxK6W2WmYOTBPJXk7YbA/F5c81zs+TUk15Ojjx6bj6HtzqJkekyJMbiZKPAHGBHxZyIqDrcFp6u67mkdJILhWfpXJx3nkxXia73yQrNIElgZgklvMiBMDHEGOmoOo1B7Azk4ExCkBVEAiASJIBMzFJCco7EnBS3Eam4CTAEGRIIJ7dgzE5PNIOnUZjI578mYM8/wBKS+qI7bY7QSBnAJ3HMfr9aWdVjkT86092VFPaVnl/REwFx8+fnIHbI+1R9ZaAncMlOBzAMQO8COaI677en9fzrreuW6rCZBlTEHMA+v7Bodx+Q9teD25f91p3fEkQI82MD8qx11uAZ2rk/wBfrJrX+O6XbpyPNx27Qxx6YrKG2TbE9/2Z/L7Vsju7Mr2RDe6WP6Advl619Q/w9s3bWnuWryMNtxWUHyuIZGPIoJHYsZrBeDaZPeDf/OnpAkEma+s+AvvR4z1IJJI/C1V53SosxJPcvPBRuTaQQpAkEspCkRmOrdgjqIBjvkmXdvgTDKzCNxUDvleAx4EjPYedJtXCiqpIkqCOO8AsJBgfDwo88kzUbxDUdOZxlQQ3P4ZLsAOCeMDtXMyZPCNuPHe7GOgM7t7bl4lyCOmEEspDmCTA7GfWo8Yu7bbXGwqBrrEqo42qAv8AFndIImD2xRNGAIAyQZtKCMKxwCQu2MmCdxHyRql3bgGthWn/AIhRwIg4X3cbQpYxJzFLGbfI8oUV2kvLdsLdW2iJcf3i2y65ElVVi1ycwTheGHM4HxOxb2ncbQ93G5gbJcb2h3BWTu3GAvfmofs5pnGitMY6TdUKshSfeuqk7V4nfyPw/Zy61UDKwtlyzMxFwmAICzKZ44nPIArbilU3G9jJkjcEzPeJW9jkYzBIBTk8AkE5zJ/60i/JyJPmRJ7Ddw2D/vVpq7ts5HwASNzMxyOD/MZH0/OoF/TqyTwTJAG0jBILZGTHrXRVGArC2ZnPbnspxkDtj6xVBtk/v+1aTSaXcOTIk/Y9oPc547Gqa1oyxXapJIkfJRk/SJohL3QW7a7gqByZ2mMqriRMmTAlSDHbmTVfesOGhvibjcYDYExuI29h+VXJ1K4K8sJXd3IJaMf65xGT9lXfEQZdomCsFlwTwSDzIJ4jiseGT1sRPc03+GJhdQu6D/CLSYIP8UeZHb0/WtJf/wDjFXeoR7O4JLk7kuJLFcZhuZ4Uj1rMew2rCtcmTuVTGSYUnnOT1HkeXzrWMLbOLjEmNyx0yu4gkEhQdpCLicgCZ4OPPJPK/vwdPA/y0l97md/xQ0qvo7TAqdl9BO0kwVuA5ngwMRmvm1u3LYXsYWBx/PBNfTP8RLKnSEIqyWtBSFyGDZAgZlXJjtBr5tpQAM/DyZLDdtz0ntW3o3+X8zP1P6/kXPs7YuNfC2bg3AFlIyOnkEKeDEQea27+JMSoJZWjMbs/6QRj5TjNZH2ZvMLlxwAXhYYknDdU85ER2/OrfRIATkSRJJM+pGcTzxQyZLnQuNbWaVLjsJxn0U/mVrqzv/eDZ0yMeRX5+VdVfcQ9HzK0m6W2EycbcwZHb5cT5d80+14e4t72Rtm/aWgnj8JUZHxTn6VH0W4HE8ZgT0wdxg4gCcnjPFajxjxC9usttaWVrnvDChgPxDkT0wfp5iNsm00kUJIovE/EkuWkt9U2yADAICicTMnmfvW58CvWB4Y6e8AXdBe1bUXjO/J4MrJPV2GDxXzPT6ZrjBUG5jwB371qfA7O1IIcM7KgCrOUk3VZedxBU4yNpqyemS+KO2wIWn8LNBpvAdTasK4CFGKsWuXF3+6kAPsmZMgfpIzWp8LukaS0QWXdaVj1FY4J5cfX1J84rCnx9WVFvoyXVa7kAlWDOzSvEBWJED/YaHw/2ut+5Sz7u7K21QuQgkqAJ+P9j5VxssMl7qlZ1YSjVJ2yaNSrKDtwFyxKRhRiWaIJPmDg4BNU+ucjdBMkyYKQZH8SACIgdPyq68Q8VtrIDQVGzBg9K9RHTJOQuOJJ5EVUavUEhuOwAF5egCQBz1HkR6ZmlS8he2xVvckST+I43Hz75M8DNJ97iBxye/f5HNSL2lJG7AknBOSQAZ+In9jFRXtlcwYx2GT69xzVwh5sB9Ok8wY7Uuwoth2A4uGYk8D555NSQgIAJH/Xt+dJs3Aix+Lc2TEGW/OnimxJbD9Z49buW9oVpBMyDiFYSSPU/nVG0bBHaf0/uavNUwZWUqB0sQceYJHoeKzmoeCciCZj54rXCr2Mk+C49k3C62yxMBb1tifRSrHj0FfVPFfa+yGAlyPMKYJIBABPPH3IFfIfZu8q3Xd5/hWzcAUA90XzGYY9+Yr63otEEW08HqAIjccMDt6RIWARMVk6radvii7BbVFprNQoVATBdFwO5294Hn54/KoAcOCDHxQSAvzJljMnj6dqX7Zaw29IrKAzMFwZAUMUl3jqC8E5HxD1qF4F46L1reSA4L4UOA2MFVnAP8vaMQM1hlgl2+74uvmbY5oqXb8k5FaQu7kgEBlBERKqFTGWALTwJrtOjMxbczOQ4VFe6QOQWPR0Yk4EiBHIoTebccHjqAVurkKBL/CsgkY55zQWNQHty4nfP8M2lHSQIRgzYyJ5P5RVcWWSRCfTNsRgXCgFgELwWVicRYO7qOTJPcjmqHX3biKbZa8BJYqHbIYSwJKLuYkjsYE81pLumsgC3uCQNgb3dthsCyRlp2k/LsOKydxrbkC24LrMW/dq0EmCcNkkAGIPxRyJrdGDu0Y3NJUyu1euc7Q5YEDAwFGIG3pGNsfODUi3qi4jcNvHIkYHUfIQces16PCSQVKdedpCsCZJPBiIH0gin2PDjaSWJ2lgI4jpbJ5PkcTx99amlW5hnJbkDXjYcrBWdywhOTuKyO85+k1Ssnuntdyof7Agds9/Pn61c682yHCq7XFzADSRPIGZkEcCvF8FL2UN3mNgZjtgEyCwYDOwIRPMEZJppZVFJy8ld7HazWKFkggnayxAkQDKE+X6EfWKlzdvcHpMiIwNwHODjqHMZg1P8S1SBkt7DMFgRAU7uQfIxmD8hE1V6i8QoQoSr9bGNwLZwO0qrHEiP1zYpPZ0Vot9DeFm46A5KMAFmQSYWQYJzGPTPFXmm9prSq9t7jz1HCMSCu1QVgeeOBG4k94xI1p94ignPS6xOF43ZnJUyD5d+BI07Eu52gAMwgSILLmO3wgwDmq54vMi2GVw4NX7Q67dZYjNshdo34Pw7lKmZfawPAIjiDWB2tduEskB5VQeFciVEnjhcetaHW2YtMvxbkJ2ifIZEA5gckQM+earW6e5bJ2gjdsaIjqtiCpHEjmCcepzVnTtJUvJJ5NbsvfZt1XSjex3XABkHiWKqIPPVPmeIxFX+m8MViQMdWexzEgHtmM1T+Hqly3YDA2yRByRl7uNsiMIzCJmAcZNXTake9cBgoVQ3UcEZP3kqPrmqpTVt+5fjklHcxHiDC3ddPdg7WImZ7+on717Wp1Ph6Xna4bVt9xPVubMYnpBHaup1lj6ff7keRXt9DAeD64szE2vehLZwpbcAizuOcqFUhojBJ7VDbXlnBLYBaFiAAdxPSMAdRwOAccVK9lbm1tQTMf5W6DHkdqx+f3ioGn0zqytDrJlHgjg8qfMRyK6K/U0VeA9F0uuBkf1n9/KrnwTxRbV9i7MtsLekL5kEKoG4ck7SedrN86prd7dd54PJ9Jn7zVl7PaY3LqlVLF7oJAEwgeSTg94+3rVknSsfBHVkSZOvW31SC5bgJbu2rYDSOq9jBAIOQCczAGK1ug9h3t3A1zUIApmFW48544WKx+j0eqS1sUXFBvpdAgQTbkIfORNaJvEdWzcupgn+Iyxjn4sflSTj3OWTXpk6LrTez727lx/84G96xYqdO8Bj3Wbn6895rr3ssXcubobpKrutvie/VdjAmIgZ4pGj1V1iA+osqxiFBsSfuZq2saW6ce8Fz/7YP8A6azvFEdZJFM3sxHT7zpzIAbJKxPJEyJxUG97HsQNt8A95Ux9MegrYf5BvT5TSm0L+RH5/pUUIojnJ8mPT2TuqDF20T2nf9j0ccUu57H3mI67RhpMFx2/0/Kta2lYcz9jQQRViSEtmT13sfqngI1oDvLN/wC2o9j/AAn1109LWz8i3/trbpcIqZpvGHSOP38qltcApPkx+g/wV8StsWVrAJBB3PIIPYjaZ7c+VfSvEfZgFQv4QABBZCogYTYRxgY8q80/tiwiSR6EBv1zVlp/a5WwwQg+pQ/WZH51RkTluy2NLZGY8C9mrWn1RbUXrrJ7sgW9TdZrY60G5S3cARHrXzzxbXIy3hZbaPfPtAIAgO7Lt2k9IgR5zPYGvtuvOn1SbXDKM5ABIBBBAImAQT2rLN/hPoSsWNTdtmZyyN9CHUfkRVcILXqk/T+hMluNI+N3PeFCSSSGXBIaAQ/mBUj/AC0/Ek+pUeU5ia+h67/BK7k2r6PJB6lZPh3DlC383l2qpv8A+GWvt4FtWABA2XF/RgGrYpRMzg/Qymm01tgSLS4ZQekgwVY+XoKuvCrytZYJFvb8clVhvwH4uIjJjIPOalan2e1FhCHsXju8kc8CMgT5/nNU58fbTKUNoKWBhzNt+VjO2YBXifriqcyeSNRJ4Lx7bup2OxLI21WjJVyQeAIMH0Ex5UN8XAh2EmACSEBCuQZLM7jbMESJ5HrQ2r29Vf3gK3C7AlYUcsM/En41GSeZnuFvSM++7ddTZfZGQSTKnoZWIVcRt/UrI5yx1z/YZUDaa6loF2BdpErLMP4ZO2WBgzuJAySQO4FRvEPErjPda2bipZgZXEoNx94LrTIG4hQJ545qQqJ7sQ7SjsJVvdmWcbQ25jumVWewP1pHiGn96VtXQ6r7zdtENtkCDE/Dtkk8mCYFXqENV/f7CuKJmjuXtgJaCWkktLZAIUMskgDOeZAzmV39X7srLK52MOp0AgGVkyDyciJ6AcRkW8PS1bYJI6TkyDLQDnJAC7sAkCTyag+PkItoWwVcW2G4AyxDoOoTHwyMD5yc1IY4TkwyXhInLr+oFVU4Cnau7qBmPT4lMk5An0qR/mCqywZ2OQqrsiSRBIOTn7sfMVSWte9xFDNO8Mbu0KIAUgJKgEMRn+9S106gjduY+6AUbnIMQ3TKgqO84+JZJpJYkuUIqqh//aKk7gGB3bZKqIO5gy88jbGPtyQ3SeJqbRuE79++SSBE/ggAlRJ4MzjPVil1FyFut7u35ruPSSbYJO0QSYBhjGZ5kgWSWbotp8Onz8NtyTtPW0R0AfFAiMciQS7xQSDt6Br4oxNzcwCqFJ92VcjcYgkHkbpjIxAFBo/Ejd6NlyQFRSSCYaVWT2E94PP3i63UD3ib2ujd1uUIZlQETPQMhQG75yIEVN0niTMs20CQwt29xO5sICwQQB084keeMrPGkroj2ZGutfk/wlaMbjtBMYBMpNdUUNcudSW2ZTwSYmOnjbxI/wCtdT9v2X38w60ZPT3HXcFJAddrDzEgwfqAfpUmxdcQIkcwcDy/qalDTegEfQ5HrUhVVoBO3t3b5RnNdfShbK63pzLHjcD3JyZHzjPrxVl4f4lqLSLbW8/u1naoZtokkmFJjkk/WhNqODPyn+oqQthgN2ABjJHljBMkUdKJqPP85cPxO7d8u396lp4iv/05/wBVx2/qPKlvpmUBsAECMMv5wJPyrx1jBWI9MfMRmPrRpC2Sl16f/RT577s//nn7U20qRB3LnIknIBgEATEeU1Bn9ij2xj70dINRM02tdWhGKdgQzCPkYkeeamafxu6rdV26wBj/AIrJ+h+WarLckbVEycACSTT7Gm3EqVuEjkKpPy9QPU1HFeQqT8F9/wB6SCAthWbza8977Zqzs+0hcw1i38gwZvlGO1Zs+GXFAmyTPB3GfrtbAodPpSz7WNu3/qLfopJJ+VVPHFjqcjQazx2CQtgBhzvbbz/Ksyw9RURfaAsfgjmRtZ4j/wAQqC2i06yW1BZpgKtot5TJLbfPgmm2PDbTmTcuqsYItBhk8SGgfpU0xSJcmTB4yO5tx5/xE+8gwa9Tx22TESf+Vlj6F9s1Z+GeDafcVUXpGSx6VOPNCQRngmr/AE+lVBCiPqfvVMpR9C1RkZO341bH4nT1YEfnxVhY8YY/Dc3fPP61oAg7/v714dDb/kH/AJRSak/A9Mql8accqpjvBU/dSKnW/apx3Zf9Lz+TTRP4Uh7EfI/0qM/g/k4j1FD4Sbllb9rD/MOfx21P5qRUpfH0eQ4ssPXePLkNIrN3PCXHkflFIOkYdj+lTSiamau94dorsbtPaby2i0Y/9Mio1z2O8PcBPcMoXgAOqgyTMIwBMk8jzrNm0R5iit6h1+FyPrFDtgtehKP+GunRma1qribsBWQsiiQSAo2/ygST/Sotz/Dm6qEJq7LjaFl5VjkGWO7PyEfOnr4reH4z95/WmL49diDBHqopHislRKmx/hxqtqk+5uOAJbeZO0n/AJQvZYmY+k1T+PeyOtR1/wD8pYxcWUHvQoYqVaf5oBBnmT51sLfjhESgOPUE/nTk9oR5MP8AS0f0oLG4u6DUT53ovZHV2rR3aZwxxC2u5JhiZyeoiDxjHegTS3bVvrsOjuzByDBABAEdEDhZgifMTA+nWPaCPx3PqZ/U1IHj8/8AzMf8yg4+xoSi3ygaI+p8gXwlXcG9aBItv8bCS6kEEtaYSCMDpPlnmkafT3riQ02wi9OIEDuSkhfwqJI55EV9ot+I25kCxPc7FBP6V7dFlxmxZfHAMT9pofEgLH7nyvRaVCEuXQVKnEDbO1dhwT3YkyMgA5JAplzxkQ5YMN3c7nExuEySqyHwvYg8mt9qvC9Kw6tG6jH/AA7hTjECMAZjHnUT/sbw9l2mzqExE7txHHfd6Dmq5Q1fqI8bZ8b1vj7hyFbpxAJJIwOn4uBwPQV1fXrvsp4exn3upE9tg/8AbXlaVNJcE7b9T5OtunJeYSJwwg4HA47V4lvzI+4r0LxP77V0jKB7vP7+9SLFkGZZVgYkPn5bVP8AShsopPXx6H+u096Nlx6etQAsKP8Aem7RGPzAH2yf2aYzW9uAwefMEfv95rrTqIlZjsSc/wDlYGmACB3Feovf/arPQPu3FU06wOHOw/Q3SVPympvhHhyXN5dXLDtbtkgfIowU/Klc6GUbKa1Zk4IB9SF/MmmuSjDqyD+BjIPzGPqKvx7Jpcn3d0hhwGtXLZPod/Jz2p6+xrIJYJd9OoH6Ec8VX3YjLHIzFy4GMlc9yeon5nk0/SNkBiFU8naG/bfKKvf+5jP1CbQOQhAeI8iLhn9+dKT2VcNHUY4KiD9wSPzo9yL2sGiSZ54ZrLaArcRHByHuhRMdoMt9d1Wum9pSXAt2rSCIBYntwNwifQVGs+z34biO5Y8lraAeRYhXP51OHsdZIGbinzV9w9Y3KMRiqJOHkuipeCX4b4q98SRaBBIJFzP0WCfvFXQUDmqXSez1pOnqfP49rAdpwon61IseGKoaCxkztYkgR2Ajjjn8oqiVeC6N+SW3iKKOCZIGP1P0+9eP4kPwgfDIJ/tie/FVuuvKB1TInjOftnA/PtUHU3CvSgJYiTHr8JOJHynmaom2h1RbHxWZ6l+mfriByOc0u3rpEg45kkeufizP05qotaWCQeYkgg/nTLroBtSCTjII+8gRx5VTbHXqyefF1E/FM9zBOfIZ70S+LmBz6H/qc/Wqmy5HAkRBKgnEnz+/9qIds/Qcd+Zyf96XUwNlsniYxgH1wP7UT6xTyq9/P6D51V3HPaGxyAT2n+vak3Ectknj4cDg/kDR7kl5FaLYXLZ/D9iK8NlD3IPlzVapjJB+czMcx/f9a8t6zcYIicGSJ/LvFMs0/UGlFidMvZv1oDpT8/361DW/EkY58/t6icfevLWuPGZ/37f3p11EiOCJP+VPkD8qA2T5Uh9S4ODu+f5/s+dOXVsIJBiOxle5waddR7C6Dz3Z9a8g+Z/fzpv+bmO3nP14+lD79T5fY066iINByX3XhiP36U5PFro/EfqZ/WkG8vb08wDPkfuYric/703egwaWiV/2y/kv/lT+1dUT3i/sj+9eUdeMG5898P1So43pvSDKh2tz5SV8vKnvdRsqEtCTEbmOOMlZnjO6urq6DRl8Hmm1hU7iWYjiSp//AGKwI9IqQ+ttOwLo4z1Q6gR2wqDtOBFeV1GkCyUbeg533hmOgY+Z3ie9L1Gj0wj3d645MQAg/Mtt8+1eV1Cq8jbPwIbQskPtG3MExyMnH1pml1YDAv7wgDAtuUM/Mg4+UV1dUW/Ir2NNZNvVIFUFivKveuloxxK7TyO9Ba0ty02HuoPwE3SyRBnogmQOxxiurqzvZ0aFukyZ4et2+7H3z7VMTbbarR5oUFXtu5tAliw82A/oBnmurqpnzRbHgYXg8eQ9eQP7UIvfPPn9fz/sM11dS0NY23ekenPyHM+tetHnJH08v711dQIclmBnP5T2HfFJvaMNG1yvyA8sxiurqDQSrvL1FY3T3xxBAPb+U4M8fKkNplCmFxgjqJ27gPMTEQfU11dVEkRPcVYfpUFdwnAkCe8EgcQKj6qwWbueODBMzzn6fua6uqloflDFvFVkEyPlzjJnMAntz6V6JJPAn55j5ffM/KurqWgWMNnucwB3keQkGCaR70KcHmCPXuOOK6uoMM1Qt9Y0n8QGTJ4nEnzEn8vWiuakhC21R+KCDGOT0nETXV1BulYkWwU1m4Kqj4gCPoO0njnmmAkQSuZjBju0z5zk/WurqRN2SL1chWLhcSpEcZEnBg88Y3V4QZIxOR3xxx/0+VdXVYMgkYkN1A+SxGRESY47f0pBUnO2OCDIJmATjsR2+ddXVBW7Il3WFWIh8Hswiurq6ikUt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5124" name="AutoShape 4" descr="data:image/jpeg;base64,/9j/4AAQSkZJRgABAQAAAQABAAD/2wCEAAkGBhQRERUUEhQVFRQUFRgWFRYVFxcVGRgcFxYWFRcWFRoXHCYfGBkjGhYXHzAgIycqLCwsGB8yNTAqNSYrLCkBCQoKDgwOGg8PGi0lHyQpLC8sLCwsLCwsLCwsLCwsLCwsLCwsLCwsLCwsLCwsLCwsLCwsLCwsLCwsLCwsLCwsLP/AABEIALcBEwMBIgACEQEDEQH/xAAbAAACAwEBAQAAAAAAAAAAAAACAwQFBgABB//EAEQQAAIBAwMCAwYEBAQDBgcBAAECEQADIQQSMSJBBVFhBhMycYGRQqGx8CNSwdEHFHLhM2LxFRaCkqLSNENTk7KzwiT/xAAaAQACAwEBAAAAAAAAAAAAAAABAgADBAUG/8QAMhEAAgIBAwMCBAQFBQAAAAAAAAECEQMSITEEE0FRYSKBwfAUIzKRBUKhseEkM1Jicf/aAAwDAQACEQMRAD8AsqE0ZFeEV3TkAEUBphoSKJBZoDTDQEUQCzQmmEUBFEgBoDRmhNEgBoDTDQGiAA0JozQmoQWaE0w0BqAANAaYaA0QAGgIphoDUILNCaYaEiiAWaE0wihIokFkUJphFCRTEFkUJFMIoSKIBZFCRTSKEiiQXFDFNihIokFkUm9ampMV4Vo2SynfS5rqsms11DSh9bPppFDRkUJFYhwCKE0ZoTRILNCaMigNEABoDTDQGiQWaE0ZoTRILNCaM0JogFmvDRGhNQABoTRmhNQgs0JozQkVAAEUJFGaEiiQWRQkUwihIogFkUJFMIoSKJACKEijIrwiiQWRXkUyKcmgcru2nb/N27iflg/ahKcYq5Ogxi5bJEOK8ipQ0blGZVDFeVJ2ntnIwM1ZXvCkW252ncLZb4iY6SRiBmR3j+2fL1mPG6e79i7H005q0URFDFNIrzbWwzCorzbTNtdtqEA211HtrqhDc6fxK1cLbW+AbiSCBH8wkdQ+XmKy/jntHcttuVghW4UKmYgSpMHHON2B6eWd1PiV0honahMBTMFSARMGAQFMcD5RVnY0g19q6103EZTbZSQAp+Le27hgFO6J5PbMeWn1GTKkntW7o6ccSi7ZpfAfaD/Nbh7tk2qpk5DTiQdoHr+5q1NZLwn2jWxaUQzqdwCqQAuzbuaDJ+GO5yDxNabRa5byb0IIkjBDZHPFdTp8ynGrtlGSGljTSzTTQEVqKhZoGphoCKYAs0JozQmoQWRQkUZoTRALNCaYRQnzPAqN1uyULIoTTWHQGA4mR3OcR6jy/ZCKqxZoZb0ssyYpY/1CyKEimEVy2ieB+/2RVrkoq2VpNukJIoSKmJo5BJIEYickycRGMAnJ/rAjTzwQY5j/AFAcgnGeY8jxiskutwrzZoXS5H4IZWhK024pmQ3TjO35yCTjy+5xjEDVm6AdpMhuIC9scqOYPP8AUUq6/H6MP4SfqiQRQkVF03iRNzZcEDMOcTkhQYxMiKnPbrZjyxyK4macHB0xRFCRTCK8irRBZFaDR6YNatiYmIDEgEkyeBxiI8yflVERWx9mh/BUknaOY8g7jIHxc+U5rl/xN1iT9/ozf0P+4/8Awhpp0IuCZZsz/cREQPTjM0a2SXCAGHB5CjmF3E8EzgAEc+dSriyF/wCbgkL6eu0ZHl9RxRaS1t2zMyD+pkAgSe2Jwee9ee7qZ2e20YKyp2qDJMCZ5mMzRbafqLO13X+V3X/ysV/pS4r2eKVwT9jzM1Umhe2vNtNCT+/p+sCuuWiphgQfIiP1p9auhNLqxW2vaPbXUSGY0HiQtAbL9wCP4iRCN1EEqN3VggEEd27c6CzZtvpDctXrquTvuoJQHIWFHJB3Ag8dMVGPs6lq9cW1cZtOAptuCpLsUEsAcEbxEjtgTM1IQJbt2woZbts3CdtwojzKx8JViBGQDKiCOY8hKcdTgmr8/fB2Odyp03hbtdWypG4uEBIbd1BQXIIBClS0D0I9T9J8M0BtWwGChzlwmFmIlRAwYB+vYQBhR4mwg2lBBCM1u4/vIZQQCAZO5iLnTJEOMCQBc+xN+46punZtcowIgneu9Su2F+IHB845x0elcYvZblGVNo1JoSKYRQEV1LrcyciyKErQ6q24Ag8mMYzJEefI59KjX7cOepogyJJ/5hiQB2j+tYn10E6Ss1LpJeWSTboTbrO6vTe7DbZJmD3xK8gnHGf1zVfe0nQSYUqJIHPI+EiIyaH43/r/AF/wH8L7muZaAis62vu213qbuxYUkw6huIJMkTPf/apP/eB0ALorKe6nae3IznPFXR6uH82xW+nl43Lc/vvRWdL7x1G7auN09s/Ly9e8VF0WsXUIWUMAOQYkGCDME+Y/L1FWmmQq26ThAcf+GSPTiD/c1zet6zV8EeDd0vTV8T5Img1A1CspNtXkhEQsxgjp3gjk54xikX7Jtk+WJBJzPdOYwQYx+tXK2hIIULyTtUKfL4fmAPPn6Bfsb4kmRnEyZzkclTnk/Wcnm4eqcMlx2N2Xp1KFPcjaDw/d1sCUHbI3enp+/WpqLCh1yrMNm0Ackruzgrx8wD8qg+J6Jr9k2hIMAYPIB3NkfInPfnE1caLQG1p7NvINtFBBwTtG0EdzMHEwZ+taOo6mWX4pPYow4I49kLXSIAN53ETPJIYsZ7gY9ZEdqgoUlt87SBzySwz+HjG2PQ+WJ72SqEghYkncdoKiJ+IjEScj8Rknmq9tPllDruCglRLRu2xOcCYxMCScdsscmrgvcK5K/VFjG1ThoUNOIMSZA25xGePM1B1zBh8IUxgwp3EYg8579sj0qT4ux2bkJR1ZVZ2sO+Z56wBtOZeIGM1D3jYPeXHZwwDRbNuASfwidqkbTPfB4OdMJMpkkUrcmV7HPnBMCMdOIzxR6DUC3cCj4WMekRggDpWPTsKHxC4JJGWBGD5MJ4CjaciR247RQINymTGAOFnicZ+v0Fa4TcJJoyzipKmXzLQxUTRa87ktuC27AcRzxDDt5TVgbf5V24ZoTVpnLlilF00JIrY+zWNMhP8AM+fIbgfPHJrJskY7xMVqfCbo/wAtaAMHrJJgDDwRkcwfKud/E8kZYqTXP0Zt6GElktrwOa6JYcdZCz1CC5gmZ7Hjvj0oLFwBiQOxnbPfPScZwPvxGKo/b3S3jYK6ZnW6LiltrFdylY24g8mfLpMVe29fuHUomB0mIBgSwBP5gRA+lee0rTZ2rd0ZTxRI1F7n/iE556gr/wD9VFK1d+0Oll/eKgXdPvIg5hFQ4wMAg9+KhaDRe8bPwjn19B6mvVdN1EPw6m3slX7Hn8+GXecfV/3LD2V8HN18naCMSJDQwY7h3WAR+8+e23hy2dSAi7Va2rQOJllP6Crrw/U+6gxETtAyYiMAc9vvim+MoNRi5BgdJHIJg4gfcVyIdb/qe7Ljj5HRl035PbXJgorqtX8AuydoDL2aQJryu6urwv8AmRyfw+X/AIswV/xxEASzb2r7wuFPUcsREniVVRjMrngTJteNW7wO53XIKIdrEEsGbbcdSSggHYxHESYFUWjsmTtuMu0AoU5LHj+Vo5EgEjyp72ls3FRRuAAZn2sjEME3KVkhYbcqkjO7PYDz3bR0y80us93rLV91T3QKs0iAuWtMYCnhw/wjny5rS6n2wFsTbWwtoEEJv62RlD7gqiFPVMSTn0NZvxPwi9fsNqbRT3bXNw93C4LEqhtJK2WQ7zyB1nNV73RbuOLxe4t22JYqoPVdVi6lpVyVVuocyDiMaIynijpRXojN2z6V4R47b1IO3pMmFJyRyGAgds1ZIkkT5/v86xFnxSy6qQCptskMvbbMM234WPeZEnkzJuvB9TeYjc53FT+LcBuPSwK7ogEGe35iyXV/luMuaJHpqmmnsXmu0TRI8sboHAknJ9Tj05HNVckAJduqxZoUjbbBJMwqgkDBBn1qZe04ZGLFt7boNsS207S1vdscwdy987o7VWaksRtO+AdhIW7JBY5Vi0YAkuQZk+ZFcyJvkRdUyXFJV56pBAAyQVB+RjPlPnULU6ddpIxAjkkzj7AnEesYodSh3HL9AP4XUnbgBQSZG0KdsY8xMCONQbYVQoKxukgnJ5DH1g9q0rgoYWouXAm228IwyvxgkFSGgkR2/wB+KheLQFUEBTBJYSRhZgT6k5plsFi5ZmmZVF7EAkc4g+RHlzVbrmgGd0nBE4yI7d57VG7ClRbey+qNsCZ8mWQMESB6kTMk/wC+x8GvFvfMzMVNzbaUhAFALFTgemcx/XDaJmuXSMhXCsSPVFaIPIP0NaD2c8eZLe1wIc8y0ySY3ZHT1Rz68A1nypOMm/T6r6WXY3Ukl6/R/wCC48b0weygIMNcQTwGXqbJB5yQfrUuyy3bfu7bKvu1VDEgptQAASPI8ieZmg1xS4Rp8i4GDLuAAfvEjqJIuTg5j0iszd8WFnXOoUw5CEGDgwDzKgjnMj6Vlim8aSXuaJNa22/Y0Xh11rmitgOBevWrQEAxLDad20SAd0z6jMRVloNJdSwAgIUdICEbiGLs74j+cdQuESAQBBFeezuhW1pkDfE0KDu4gIQJOJ5iJ7xGTUstcF0sGJG0QkBepgSzFmO47Z+EDG5aduysj3fCUQ++2KGRNpZwxYkbVRSyqSyxtU5O7IyRuNfrLO18SbaM6gXCjbyykss3LjQgUbvvIIxVte1JYRc2lIEEhuF2ndc3sIORgA5IBPnX6m2IYoltSgMbVSULKZRdqtnkk+cCiiFNdtEgjauxjtW7utE3GEQrCMJM4nyBJ7VBs9Lbm35M3ItwQoJbJHIO+ASThYkwKt9cy5YBSyqsiCVB4hSLBDEGCOfP0qtd3S2Q7DEMCAOrdO7efd5IPA8qvxlUyoOl2tIiCcqCIPVLZnjI8+30Xq9OASJYz6mPU5OO1NvNDEygHcDtu4EjjyikapIJIMHyzOOwz5Y/PM1pM4nbhwZwoYSOZbMRxEnv2+laTwfx21dRVuOvvYKup3ZOYPEHdA9BNZy8CQ0fEbYAEiSfeKBzk8/OqZ0/iSJnM/THbjillHUNGVbn0q4RuIXMCVGBMiRyZ5U89yPMVK8N1IJXGwQpJlhywWJPMtP6Yms34Vqi4VGhX6trHE4G3bunY4IgEfzNzAFaDSv7pSWmF2ggAsRIlhCqABk8Ykg81mktPJevi4J+r8VtswUXIO4oqwxBI6cnIB4yfvUYeIqhILFmGABtUmNqwOvqec55/Kh8Wvslplt71DRu6JDLAgH3rHKyfUmfSs3t94FDjbMMrCBuIbBxJtt3EiOKWEExpyo0z+Ie9RwU2kg7feMjAx1nFtmkqQh24Mt37B4T4hbb3ahLp3PtJFuYO7buIJXaATzAxn0qFpPF2/4OoDI6qdrJuRLg9VWIeZJAxg8V5dsncGWC5CgEbxCglQAWPM/34M1Yk60vgRvyuTRoy9LTAOVkxE5HPb61S+03izuTb6dsiSjIdwySG4AWYwJMiTiAUnQBFRzuOASGb5gDBkxtP29KLVXFRSbagmcKTzMrHVjMfeB6VXoSHcrGWGsFV3M07R8TMDAAAmB5RXUd3xdUYrKJB+FgsrOSDjsTXlJpGs+OtfZ/ijpGOc5GPId/KrbwPxEWLivBbOcsrMrKV2EhhAyMz2qlIwQQd3biPtTbAIjMK0KS0+YJ4yQCAcennXQMVWbXwD2mW07OBvm2UW1tAxgsQFxt2IOQDEmIGbO3es+9uXrttDYKMbICqgSA02mXgnLMR1bcHvFYFiff/wAEk7GJRxBMLLFyYyuCTOIq11utaGF0jaJtoiMArKqkAgKsMA3VubOB6VW22kvAIpJ2i58G8JtvbVrSMpFp1+InO4ElyIEjpcQO3pFaf2f0xV23xt/CCQQvfaCx5WCM4xjIEZv2NvoQwUwQqSCTEsQC0ZBg5kDIjiK2/sxpAvvGiCWUDqDEkKeJ9PIdjIE1RklVmvHG6YzxIhVO8k7ZMmcbpBn3gYQQTycBmH4Zqiv27YJYC2GBiT7sEQeotEQANo5wrQcmtBr7Hu0JUbSRwoYT2gQydQHB7AelZzxi7yrNMckA9ieoTdkqiMsiIJI86SDsM1RT3L+CNq+ijYRBPoeTj6d+aUMKAYE7fKTHPHIHb5U/UacMk9y0bSpBWATDDeQOZ71BvzIU7uCeMAcRjvxj+9a1wZwbE7jOMmIJkdufXNQ9TaO88kEEZEZ8++MnNOuIJOBmAZBBmOMiuUZP+nA8uBnPFJJjpCPAbo3KJyGXPqQQRJ4EEfQfStLp7e5QFXpHMsRMHmBzmaq/AvD4PfmSc5xMc8RQ+K+0BAKWiFUYdyM4nCz86XIkwwtGy0/hT3oYMgFsbfx7gCNy/PyH+1RNZ4LbN9LpuF2chvgNtOnpJICEDI5Mces1h/Bfay9p33oXdJ61dpDDvE/Ccdv9q+kX2TUWbeotOyqwViQEk/hO4MD1IdwwR3zVLi4ccFqalyWWm152DZCsBjcu7bJIWJK7ZZhhmE7jyOD1dzaqoQWDEbrcgdLHpVZKDBKiYbAA70XhVvoQZUnGBhZ4Egj8RAAHYjGJposQCXDKrFlZmAt8qFlupSwztUbJBecVRZYKYlUYoV6y5BKlZJgEwqA5B3CWktAzGIOstr7wEXCz7YNpnzt92QVj3ohgJLMZzkVaXzN0qAmFZrhXcbigsGKoypzmeZJZ8Go2oQsFj3mMwBe6grQEgXRLmZBMyIwMUURmVvXEY/w2BCvNu4hWAB1XCVN6fXOTAFVOsMMxUqBKHYHWCRI3Bve8qeBz9OdhqtL70EMjhTu3rsOADKI0XBsbvHJmcTVNq9MypsdT0iM27hBkg+7HWZZW6j694gVqgyiaMtcYllaZhsQeJOSRvOT5+fypN26Zz+GTMT6CMHPFSdTahohj3PS4IgQ0knJMT6TSbttQ5jExzOJ75BzWlGc9XWBQJHCYB/1rIGeccxVFqr8XWIxDGPLDGKnXmIWAZIgQMxIPYHyk8eVU19+sn1JNMDwWWlYtIgnnHJPM1oPBvay6oC3JdFELkhhJ3Ykwf/F5CsvYnsJxJ5wAJlvtNSEYgwQc9jHV96EkpKmGLado+laXQPrrhu27ltUBG12Rw5YiW+GCCDOZBmK9P+Hzsw36hI3T0ITEkx8Vw5nOfPuK8/wr1X8C+JGLq9o+K3Hnn4a193X42gGAe26TwZGcR++K5mTO8cnBeDdjxa0pPyfOPb7woaZtMUdrm43YLAAqVFuCOY+ImPOm+B+JjUMNw23QHZ2wC4ydzBbYMboxuHM5qT/iyZsaZ4x70iT/AMyA55/lnivnCXmW5uV4YZDKCo8sYGYkeRrTg/Mxpvncpy/BPY+tNp5sAckCSQexlv0qNYFy4pLAbg0hBNtmBP8AzxDZGJ4Bjzqr8EuJqLBLDqUyUVngcZAJII7Y4/My7ngLTtHnOAGwSR3meIqSXhgW+5b6nWW1Yq2o06kQIbbPAif4g7Z4rqrm8CbuWn0Vf6CuqrYfc+PpeOPr684MTVx/k7ly2kFQLb7GJUjYHACm4wWIgHgY2mZxVXa0sn8PIX4hMtMGJ48zwJFX2iuE2du+WUgjI2MASTbzguOkicQPnO5mWibe8Kt6bTXv85ZddQ7Mtt1jar22EoR+Fm3E+qqpAM5he4V7ZgXGIV5O0wmOlWMBZwZYc+89DJ+MePyDuRv4ikMGIzxtbdB3wRM85jMEm41HiCanSgW7JvXLdi2jXlQr7vcZZDJIZpLL5kZzBqrJkarbYeELvch+xM2rx3yGIFuSSo6iNsiDukCPQGRX1H2f/wDhyxHxMZE8Daq7TI7ZEHj5184fS/xTBPwquP8AlWJ8+5GO7fWvoHgxK6W2WmYOTBPJXk7YbA/F5c81zs+TUk15Ojjx6bj6HtzqJkekyJMbiZKPAHGBHxZyIqDrcFp6u67mkdJILhWfpXJx3nkxXia73yQrNIElgZgklvMiBMDHEGOmoOo1B7Azk4ExCkBVEAiASJIBMzFJCco7EnBS3Eam4CTAEGRIIJ7dgzE5PNIOnUZjI578mYM8/wBKS+qI7bY7QSBnAJ3HMfr9aWdVjkT86092VFPaVnl/REwFx8+fnIHbI+1R9ZaAncMlOBzAMQO8COaI677en9fzrreuW6rCZBlTEHMA+v7Bodx+Q9teD25f91p3fEkQI82MD8qx11uAZ2rk/wBfrJrX+O6XbpyPNx27Qxx6YrKG2TbE9/2Z/L7Vsju7Mr2RDe6WP6Advl619Q/w9s3bWnuWryMNtxWUHyuIZGPIoJHYsZrBeDaZPeDf/OnpAkEma+s+AvvR4z1IJJI/C1V53SosxJPcvPBRuTaQQpAkEspCkRmOrdgjqIBjvkmXdvgTDKzCNxUDvleAx4EjPYedJtXCiqpIkqCOO8AsJBgfDwo88kzUbxDUdOZxlQQ3P4ZLsAOCeMDtXMyZPCNuPHe7GOgM7t7bl4lyCOmEEspDmCTA7GfWo8Yu7bbXGwqBrrEqo42qAv8AFndIImD2xRNGAIAyQZtKCMKxwCQu2MmCdxHyRql3bgGthWn/AIhRwIg4X3cbQpYxJzFLGbfI8oUV2kvLdsLdW2iJcf3i2y65ElVVi1ycwTheGHM4HxOxb2ncbQ93G5gbJcb2h3BWTu3GAvfmofs5pnGitMY6TdUKshSfeuqk7V4nfyPw/Zy61UDKwtlyzMxFwmAICzKZ44nPIArbilU3G9jJkjcEzPeJW9jkYzBIBTk8AkE5zJ/60i/JyJPmRJ7Ddw2D/vVpq7ts5HwASNzMxyOD/MZH0/OoF/TqyTwTJAG0jBILZGTHrXRVGArC2ZnPbnspxkDtj6xVBtk/v+1aTSaXcOTIk/Y9oPc547Gqa1oyxXapJIkfJRk/SJohL3QW7a7gqByZ2mMqriRMmTAlSDHbmTVfesOGhvibjcYDYExuI29h+VXJ1K4K8sJXd3IJaMf65xGT9lXfEQZdomCsFlwTwSDzIJ4jiseGT1sRPc03+GJhdQu6D/CLSYIP8UeZHb0/WtJf/wDjFXeoR7O4JLk7kuJLFcZhuZ4Uj1rMew2rCtcmTuVTGSYUnnOT1HkeXzrWMLbOLjEmNyx0yu4gkEhQdpCLicgCZ4OPPJPK/vwdPA/y0l97md/xQ0qvo7TAqdl9BO0kwVuA5ngwMRmvm1u3LYXsYWBx/PBNfTP8RLKnSEIqyWtBSFyGDZAgZlXJjtBr5tpQAM/DyZLDdtz0ntW3o3+X8zP1P6/kXPs7YuNfC2bg3AFlIyOnkEKeDEQea27+JMSoJZWjMbs/6QRj5TjNZH2ZvMLlxwAXhYYknDdU85ER2/OrfRIATkSRJJM+pGcTzxQyZLnQuNbWaVLjsJxn0U/mVrqzv/eDZ0yMeRX5+VdVfcQ9HzK0m6W2EycbcwZHb5cT5d80+14e4t72Rtm/aWgnj8JUZHxTn6VH0W4HE8ZgT0wdxg4gCcnjPFajxjxC9usttaWVrnvDChgPxDkT0wfp5iNsm00kUJIovE/EkuWkt9U2yADAICicTMnmfvW58CvWB4Y6e8AXdBe1bUXjO/J4MrJPV2GDxXzPT6ZrjBUG5jwB371qfA7O1IIcM7KgCrOUk3VZedxBU4yNpqyemS+KO2wIWn8LNBpvAdTasK4CFGKsWuXF3+6kAPsmZMgfpIzWp8LukaS0QWXdaVj1FY4J5cfX1J84rCnx9WVFvoyXVa7kAlWDOzSvEBWJED/YaHw/2ut+5Sz7u7K21QuQgkqAJ+P9j5VxssMl7qlZ1YSjVJ2yaNSrKDtwFyxKRhRiWaIJPmDg4BNU+ucjdBMkyYKQZH8SACIgdPyq68Q8VtrIDQVGzBg9K9RHTJOQuOJJ5EVUavUEhuOwAF5egCQBz1HkR6ZmlS8he2xVvckST+I43Hz75M8DNJ97iBxye/f5HNSL2lJG7AknBOSQAZ+In9jFRXtlcwYx2GT69xzVwh5sB9Ok8wY7Uuwoth2A4uGYk8D555NSQgIAJH/Xt+dJs3Aix+Lc2TEGW/OnimxJbD9Z49buW9oVpBMyDiFYSSPU/nVG0bBHaf0/uavNUwZWUqB0sQceYJHoeKzmoeCciCZj54rXCr2Mk+C49k3C62yxMBb1tifRSrHj0FfVPFfa+yGAlyPMKYJIBABPPH3IFfIfZu8q3Xd5/hWzcAUA90XzGYY9+Yr63otEEW08HqAIjccMDt6RIWARMVk6radvii7BbVFprNQoVATBdFwO5294Hn54/KoAcOCDHxQSAvzJljMnj6dqX7Zaw29IrKAzMFwZAUMUl3jqC8E5HxD1qF4F46L1reSA4L4UOA2MFVnAP8vaMQM1hlgl2+74uvmbY5oqXb8k5FaQu7kgEBlBERKqFTGWALTwJrtOjMxbczOQ4VFe6QOQWPR0Yk4EiBHIoTebccHjqAVurkKBL/CsgkY55zQWNQHty4nfP8M2lHSQIRgzYyJ5P5RVcWWSRCfTNsRgXCgFgELwWVicRYO7qOTJPcjmqHX3biKbZa8BJYqHbIYSwJKLuYkjsYE81pLumsgC3uCQNgb3dthsCyRlp2k/LsOKydxrbkC24LrMW/dq0EmCcNkkAGIPxRyJrdGDu0Y3NJUyu1euc7Q5YEDAwFGIG3pGNsfODUi3qi4jcNvHIkYHUfIQces16PCSQVKdedpCsCZJPBiIH0gin2PDjaSWJ2lgI4jpbJ5PkcTx99amlW5hnJbkDXjYcrBWdywhOTuKyO85+k1Ssnuntdyof7Agds9/Pn61c682yHCq7XFzADSRPIGZkEcCvF8FL2UN3mNgZjtgEyCwYDOwIRPMEZJppZVFJy8ld7HazWKFkggnayxAkQDKE+X6EfWKlzdvcHpMiIwNwHODjqHMZg1P8S1SBkt7DMFgRAU7uQfIxmD8hE1V6i8QoQoSr9bGNwLZwO0qrHEiP1zYpPZ0Vot9DeFm46A5KMAFmQSYWQYJzGPTPFXmm9prSq9t7jz1HCMSCu1QVgeeOBG4k94xI1p94ignPS6xOF43ZnJUyD5d+BI07Eu52gAMwgSILLmO3wgwDmq54vMi2GVw4NX7Q67dZYjNshdo34Pw7lKmZfawPAIjiDWB2tduEskB5VQeFciVEnjhcetaHW2YtMvxbkJ2ifIZEA5gckQM+earW6e5bJ2gjdsaIjqtiCpHEjmCcepzVnTtJUvJJ5NbsvfZt1XSjex3XABkHiWKqIPPVPmeIxFX+m8MViQMdWexzEgHtmM1T+Hqly3YDA2yRByRl7uNsiMIzCJmAcZNXTake9cBgoVQ3UcEZP3kqPrmqpTVt+5fjklHcxHiDC3ddPdg7WImZ7+on717Wp1Ph6Xna4bVt9xPVubMYnpBHaup1lj6ff7keRXt9DAeD64szE2vehLZwpbcAizuOcqFUhojBJ7VDbXlnBLYBaFiAAdxPSMAdRwOAccVK9lbm1tQTMf5W6DHkdqx+f3ioGn0zqytDrJlHgjg8qfMRyK6K/U0VeA9F0uuBkf1n9/KrnwTxRbV9i7MtsLekL5kEKoG4ck7SedrN86prd7dd54PJ9Jn7zVl7PaY3LqlVLF7oJAEwgeSTg94+3rVknSsfBHVkSZOvW31SC5bgJbu2rYDSOq9jBAIOQCczAGK1ug9h3t3A1zUIApmFW48544WKx+j0eqS1sUXFBvpdAgQTbkIfORNaJvEdWzcupgn+Iyxjn4sflSTj3OWTXpk6LrTez727lx/84G96xYqdO8Bj3Wbn6895rr3ssXcubobpKrutvie/VdjAmIgZ4pGj1V1iA+osqxiFBsSfuZq2saW6ce8Fz/7YP8A6azvFEdZJFM3sxHT7zpzIAbJKxPJEyJxUG97HsQNt8A95Ux9MegrYf5BvT5TSm0L+RH5/pUUIojnJ8mPT2TuqDF20T2nf9j0ccUu57H3mI67RhpMFx2/0/Kta2lYcz9jQQRViSEtmT13sfqngI1oDvLN/wC2o9j/AAn1109LWz8i3/trbpcIqZpvGHSOP38qltcApPkx+g/wV8StsWVrAJBB3PIIPYjaZ7c+VfSvEfZgFQv4QABBZCogYTYRxgY8q80/tiwiSR6EBv1zVlp/a5WwwQg+pQ/WZH51RkTluy2NLZGY8C9mrWn1RbUXrrJ7sgW9TdZrY60G5S3cARHrXzzxbXIy3hZbaPfPtAIAgO7Lt2k9IgR5zPYGvtuvOn1SbXDKM5ABIBBBAImAQT2rLN/hPoSsWNTdtmZyyN9CHUfkRVcILXqk/T+hMluNI+N3PeFCSSSGXBIaAQ/mBUj/AC0/Ek+pUeU5ia+h67/BK7k2r6PJB6lZPh3DlC383l2qpv8A+GWvt4FtWABA2XF/RgGrYpRMzg/Qymm01tgSLS4ZQekgwVY+XoKuvCrytZYJFvb8clVhvwH4uIjJjIPOalan2e1FhCHsXju8kc8CMgT5/nNU58fbTKUNoKWBhzNt+VjO2YBXifriqcyeSNRJ4Lx7bup2OxLI21WjJVyQeAIMH0Ex5UN8XAh2EmACSEBCuQZLM7jbMESJ5HrQ2r29Vf3gK3C7AlYUcsM/En41GSeZnuFvSM++7ddTZfZGQSTKnoZWIVcRt/UrI5yx1z/YZUDaa6loF2BdpErLMP4ZO2WBgzuJAySQO4FRvEPErjPda2bipZgZXEoNx94LrTIG4hQJ545qQqJ7sQ7SjsJVvdmWcbQ25jumVWewP1pHiGn96VtXQ6r7zdtENtkCDE/Dtkk8mCYFXqENV/f7CuKJmjuXtgJaCWkktLZAIUMskgDOeZAzmV39X7srLK52MOp0AgGVkyDyciJ6AcRkW8PS1bYJI6TkyDLQDnJAC7sAkCTyag+PkItoWwVcW2G4AyxDoOoTHwyMD5yc1IY4TkwyXhInLr+oFVU4Cnau7qBmPT4lMk5An0qR/mCqywZ2OQqrsiSRBIOTn7sfMVSWte9xFDNO8Mbu0KIAUgJKgEMRn+9S106gjduY+6AUbnIMQ3TKgqO84+JZJpJYkuUIqqh//aKk7gGB3bZKqIO5gy88jbGPtyQ3SeJqbRuE79++SSBE/ggAlRJ4MzjPVil1FyFut7u35ruPSSbYJO0QSYBhjGZ5kgWSWbotp8Onz8NtyTtPW0R0AfFAiMciQS7xQSDt6Br4oxNzcwCqFJ92VcjcYgkHkbpjIxAFBo/Ejd6NlyQFRSSCYaVWT2E94PP3i63UD3ib2ujd1uUIZlQETPQMhQG75yIEVN0niTMs20CQwt29xO5sICwQQB084keeMrPGkroj2ZGutfk/wlaMbjtBMYBMpNdUUNcudSW2ZTwSYmOnjbxI/wCtdT9v2X38w60ZPT3HXcFJAddrDzEgwfqAfpUmxdcQIkcwcDy/qalDTegEfQ5HrUhVVoBO3t3b5RnNdfShbK63pzLHjcD3JyZHzjPrxVl4f4lqLSLbW8/u1naoZtokkmFJjkk/WhNqODPyn+oqQthgN2ABjJHljBMkUdKJqPP85cPxO7d8u396lp4iv/05/wBVx2/qPKlvpmUBsAECMMv5wJPyrx1jBWI9MfMRmPrRpC2Sl16f/RT577s//nn7U20qRB3LnIknIBgEATEeU1Bn9ij2xj70dINRM02tdWhGKdgQzCPkYkeeamafxu6rdV26wBj/AIrJ+h+WarLckbVEycACSTT7Gm3EqVuEjkKpPy9QPU1HFeQqT8F9/wB6SCAthWbza8977Zqzs+0hcw1i38gwZvlGO1Zs+GXFAmyTPB3GfrtbAodPpSz7WNu3/qLfopJJ+VVPHFjqcjQazx2CQtgBhzvbbz/Ksyw9RURfaAsfgjmRtZ4j/wAQqC2i06yW1BZpgKtot5TJLbfPgmm2PDbTmTcuqsYItBhk8SGgfpU0xSJcmTB4yO5tx5/xE+8gwa9Tx22TESf+Vlj6F9s1Z+GeDafcVUXpGSx6VOPNCQRngmr/AE+lVBCiPqfvVMpR9C1RkZO341bH4nT1YEfnxVhY8YY/Dc3fPP61oAg7/v714dDb/kH/AJRSak/A9Mql8accqpjvBU/dSKnW/apx3Zf9Lz+TTRP4Uh7EfI/0qM/g/k4j1FD4Sbllb9rD/MOfx21P5qRUpfH0eQ4ssPXePLkNIrN3PCXHkflFIOkYdj+lTSiamau94dorsbtPaby2i0Y/9Mio1z2O8PcBPcMoXgAOqgyTMIwBMk8jzrNm0R5iit6h1+FyPrFDtgtehKP+GunRma1qribsBWQsiiQSAo2/ygST/Sotz/Dm6qEJq7LjaFl5VjkGWO7PyEfOnr4reH4z95/WmL49diDBHqopHislRKmx/hxqtqk+5uOAJbeZO0n/AJQvZYmY+k1T+PeyOtR1/wD8pYxcWUHvQoYqVaf5oBBnmT51sLfjhESgOPUE/nTk9oR5MP8AS0f0oLG4u6DUT53ovZHV2rR3aZwxxC2u5JhiZyeoiDxjHegTS3bVvrsOjuzByDBABAEdEDhZgifMTA+nWPaCPx3PqZ/U1IHj8/8AzMf8yg4+xoSi3ygaI+p8gXwlXcG9aBItv8bCS6kEEtaYSCMDpPlnmkafT3riQ02wi9OIEDuSkhfwqJI55EV9ot+I25kCxPc7FBP6V7dFlxmxZfHAMT9pofEgLH7nyvRaVCEuXQVKnEDbO1dhwT3YkyMgA5JAplzxkQ5YMN3c7nExuEySqyHwvYg8mt9qvC9Kw6tG6jH/AA7hTjECMAZjHnUT/sbw9l2mzqExE7txHHfd6Dmq5Q1fqI8bZ8b1vj7hyFbpxAJJIwOn4uBwPQV1fXrvsp4exn3upE9tg/8AbXlaVNJcE7b9T5OtunJeYSJwwg4HA47V4lvzI+4r0LxP77V0jKB7vP7+9SLFkGZZVgYkPn5bVP8AShsopPXx6H+u096Nlx6etQAsKP8Aem7RGPzAH2yf2aYzW9uAwefMEfv95rrTqIlZjsSc/wDlYGmACB3Feovf/arPQPu3FU06wOHOw/Q3SVPympvhHhyXN5dXLDtbtkgfIowU/Klc6GUbKa1Zk4IB9SF/MmmuSjDqyD+BjIPzGPqKvx7Jpcn3d0hhwGtXLZPod/Jz2p6+xrIJYJd9OoH6Ec8VX3YjLHIzFy4GMlc9yeon5nk0/SNkBiFU8naG/bfKKvf+5jP1CbQOQhAeI8iLhn9+dKT2VcNHUY4KiD9wSPzo9yL2sGiSZ54ZrLaArcRHByHuhRMdoMt9d1Wum9pSXAt2rSCIBYntwNwifQVGs+z34biO5Y8lraAeRYhXP51OHsdZIGbinzV9w9Y3KMRiqJOHkuipeCX4b4q98SRaBBIJFzP0WCfvFXQUDmqXSez1pOnqfP49rAdpwon61IseGKoaCxkztYkgR2Ajjjn8oqiVeC6N+SW3iKKOCZIGP1P0+9eP4kPwgfDIJ/tie/FVuuvKB1TInjOftnA/PtUHU3CvSgJYiTHr8JOJHynmaom2h1RbHxWZ6l+mfriByOc0u3rpEg45kkeufizP05qotaWCQeYkgg/nTLroBtSCTjII+8gRx5VTbHXqyefF1E/FM9zBOfIZ70S+LmBz6H/qc/Wqmy5HAkRBKgnEnz+/9qIds/Qcd+Zyf96XUwNlsniYxgH1wP7UT6xTyq9/P6D51V3HPaGxyAT2n+vak3Ectknj4cDg/kDR7kl5FaLYXLZ/D9iK8NlD3IPlzVapjJB+czMcx/f9a8t6zcYIicGSJ/LvFMs0/UGlFidMvZv1oDpT8/361DW/EkY58/t6icfevLWuPGZ/37f3p11EiOCJP+VPkD8qA2T5Uh9S4ODu+f5/s+dOXVsIJBiOxle5waddR7C6Dz3Z9a8g+Z/fzpv+bmO3nP14+lD79T5fY066iINByX3XhiP36U5PFro/EfqZ/WkG8vb08wDPkfuYric/703egwaWiV/2y/kv/lT+1dUT3i/sj+9eUdeMG5898P1So43pvSDKh2tz5SV8vKnvdRsqEtCTEbmOOMlZnjO6urq6DRl8Hmm1hU7iWYjiSp//AGKwI9IqQ+ttOwLo4z1Q6gR2wqDtOBFeV1GkCyUbeg533hmOgY+Z3ie9L1Gj0wj3d645MQAg/Mtt8+1eV1Cq8jbPwIbQskPtG3MExyMnH1pml1YDAv7wgDAtuUM/Mg4+UV1dUW/Ir2NNZNvVIFUFivKveuloxxK7TyO9Ba0ty02HuoPwE3SyRBnogmQOxxiurqzvZ0aFukyZ4et2+7H3z7VMTbbarR5oUFXtu5tAliw82A/oBnmurqpnzRbHgYXg8eQ9eQP7UIvfPPn9fz/sM11dS0NY23ekenPyHM+tetHnJH08v711dQIclmBnP5T2HfFJvaMNG1yvyA8sxiurqDQSrvL1FY3T3xxBAPb+U4M8fKkNplCmFxgjqJ27gPMTEQfU11dVEkRPcVYfpUFdwnAkCe8EgcQKj6qwWbueODBMzzn6fua6uqloflDFvFVkEyPlzjJnMAntz6V6JJPAn55j5ffM/KurqWgWMNnucwB3keQkGCaR70KcHmCPXuOOK6uoMM1Qt9Y0n8QGTJ4nEnzEn8vWiuakhC21R+KCDGOT0nETXV1BulYkWwU1m4Kqj4gCPoO0njnmmAkQSuZjBju0z5zk/WurqRN2SL1chWLhcSpEcZEnBg88Y3V4QZIxOR3xxx/0+VdXVYMgkYkN1A+SxGRESY47f0pBUnO2OCDIJmATjsR2+ddXVBW7Il3WFWIh8Hswiurq6ikUt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5126" name="AutoShape 6" descr="data:image/jpeg;base64,/9j/4AAQSkZJRgABAQAAAQABAAD/2wCEAAkGBhQRERUUEhQVFRQUFRgWFRYVFxcVGRgcFxYWFRcWFRoXHCYfGBkjGhYXHzAgIycqLCwsGB8yNTAqNSYrLCkBCQoKDgwOGg8PGi0lHyQpLC8sLCwsLCwsLCwsLCwsLCwsLCwsLCwsLCwsLCwsLCwsLCwsLCwsLCwsLCwsLCwsLP/AABEIALcBEwMBIgACEQEDEQH/xAAbAAACAwEBAQAAAAAAAAAAAAACAwQFBgABB//EAEQQAAIBAwMCAwYEBAQDBgcBAAECEQADIQQSMSJBBVFhBhMycYGRQqGx8CNSwdEHFHLhM2LxFRaCkqLSNENTk7KzwiT/xAAaAQACAwEBAAAAAAAAAAAAAAABAgADBAUG/8QAMhEAAgIBAwMCBAQFBQAAAAAAAAECEQMSITEEE0FRYSKBwfAUIzKRBUKhseEkM1Jicf/aAAwDAQACEQMRAD8AsqE0ZFeEV3TkAEUBphoSKJBZoDTDQEUQCzQmmEUBFEgBoDRmhNEgBoDTDQGiAA0JozQmoQWaE0w0BqAANAaYaA0QAGgIphoDUILNCaYaEiiAWaE0wihIokFkUJphFCRTEFkUJFMIoSKIBZFCRTSKEiiQXFDFNihIokFkUm9ampMV4Vo2SynfS5rqsms11DSh9bPppFDRkUJFYhwCKE0ZoTRILNCaMigNEABoDTDQGiQWaE0ZoTRILNCaM0JogFmvDRGhNQABoTRmhNQgs0JozQkVAAEUJFGaEiiQWRQkUwihIogFkUJFMIoSKJACKEijIrwiiQWRXkUyKcmgcru2nb/N27iflg/ahKcYq5Ogxi5bJEOK8ipQ0blGZVDFeVJ2ntnIwM1ZXvCkW252ncLZb4iY6SRiBmR3j+2fL1mPG6e79i7H005q0URFDFNIrzbWwzCorzbTNtdtqEA211HtrqhDc6fxK1cLbW+AbiSCBH8wkdQ+XmKy/jntHcttuVghW4UKmYgSpMHHON2B6eWd1PiV0honahMBTMFSARMGAQFMcD5RVnY0g19q6103EZTbZSQAp+Le27hgFO6J5PbMeWn1GTKkntW7o6ccSi7ZpfAfaD/Nbh7tk2qpk5DTiQdoHr+5q1NZLwn2jWxaUQzqdwCqQAuzbuaDJ+GO5yDxNabRa5byb0IIkjBDZHPFdTp8ynGrtlGSGljTSzTTQEVqKhZoGphoCKYAs0JozQmoQWRQkUZoTRALNCaYRQnzPAqN1uyULIoTTWHQGA4mR3OcR6jy/ZCKqxZoZb0ssyYpY/1CyKEimEVy2ieB+/2RVrkoq2VpNukJIoSKmJo5BJIEYickycRGMAnJ/rAjTzwQY5j/AFAcgnGeY8jxiskutwrzZoXS5H4IZWhK024pmQ3TjO35yCTjy+5xjEDVm6AdpMhuIC9scqOYPP8AUUq6/H6MP4SfqiQRQkVF03iRNzZcEDMOcTkhQYxMiKnPbrZjyxyK4macHB0xRFCRTCK8irRBZFaDR6YNatiYmIDEgEkyeBxiI8yflVERWx9mh/BUknaOY8g7jIHxc+U5rl/xN1iT9/ozf0P+4/8Awhpp0IuCZZsz/cREQPTjM0a2SXCAGHB5CjmF3E8EzgAEc+dSriyF/wCbgkL6eu0ZHl9RxRaS1t2zMyD+pkAgSe2Jwee9ee7qZ2e20YKyp2qDJMCZ5mMzRbafqLO13X+V3X/ysV/pS4r2eKVwT9jzM1Umhe2vNtNCT+/p+sCuuWiphgQfIiP1p9auhNLqxW2vaPbXUSGY0HiQtAbL9wCP4iRCN1EEqN3VggEEd27c6CzZtvpDctXrquTvuoJQHIWFHJB3Ag8dMVGPs6lq9cW1cZtOAptuCpLsUEsAcEbxEjtgTM1IQJbt2woZbts3CdtwojzKx8JViBGQDKiCOY8hKcdTgmr8/fB2Odyp03hbtdWypG4uEBIbd1BQXIIBClS0D0I9T9J8M0BtWwGChzlwmFmIlRAwYB+vYQBhR4mwg2lBBCM1u4/vIZQQCAZO5iLnTJEOMCQBc+xN+46punZtcowIgneu9Su2F+IHB845x0elcYvZblGVNo1JoSKYRQEV1LrcyciyKErQ6q24Ag8mMYzJEefI59KjX7cOepogyJJ/5hiQB2j+tYn10E6Ss1LpJeWSTboTbrO6vTe7DbZJmD3xK8gnHGf1zVfe0nQSYUqJIHPI+EiIyaH43/r/AF/wH8L7muZaAis62vu213qbuxYUkw6huIJMkTPf/apP/eB0ALorKe6nae3IznPFXR6uH82xW+nl43Lc/vvRWdL7x1G7auN09s/Ly9e8VF0WsXUIWUMAOQYkGCDME+Y/L1FWmmQq26ThAcf+GSPTiD/c1zet6zV8EeDd0vTV8T5Img1A1CspNtXkhEQsxgjp3gjk54xikX7Jtk+WJBJzPdOYwQYx+tXK2hIIULyTtUKfL4fmAPPn6Bfsb4kmRnEyZzkclTnk/Wcnm4eqcMlx2N2Xp1KFPcjaDw/d1sCUHbI3enp+/WpqLCh1yrMNm0Ackruzgrx8wD8qg+J6Jr9k2hIMAYPIB3NkfInPfnE1caLQG1p7NvINtFBBwTtG0EdzMHEwZ+taOo6mWX4pPYow4I49kLXSIAN53ETPJIYsZ7gY9ZEdqgoUlt87SBzySwz+HjG2PQ+WJ72SqEghYkncdoKiJ+IjEScj8Rknmq9tPllDruCglRLRu2xOcCYxMCScdsscmrgvcK5K/VFjG1ThoUNOIMSZA25xGePM1B1zBh8IUxgwp3EYg8579sj0qT4ux2bkJR1ZVZ2sO+Z56wBtOZeIGM1D3jYPeXHZwwDRbNuASfwidqkbTPfB4OdMJMpkkUrcmV7HPnBMCMdOIzxR6DUC3cCj4WMekRggDpWPTsKHxC4JJGWBGD5MJ4CjaciR247RQINymTGAOFnicZ+v0Fa4TcJJoyzipKmXzLQxUTRa87ktuC27AcRzxDDt5TVgbf5V24ZoTVpnLlilF00JIrY+zWNMhP8AM+fIbgfPHJrJskY7xMVqfCbo/wAtaAMHrJJgDDwRkcwfKud/E8kZYqTXP0Zt6GElktrwOa6JYcdZCz1CC5gmZ7Hjvj0oLFwBiQOxnbPfPScZwPvxGKo/b3S3jYK6ZnW6LiltrFdylY24g8mfLpMVe29fuHUomB0mIBgSwBP5gRA+lee0rTZ2rd0ZTxRI1F7n/iE556gr/wD9VFK1d+0Oll/eKgXdPvIg5hFQ4wMAg9+KhaDRe8bPwjn19B6mvVdN1EPw6m3slX7Hn8+GXecfV/3LD2V8HN18naCMSJDQwY7h3WAR+8+e23hy2dSAi7Va2rQOJllP6Crrw/U+6gxETtAyYiMAc9vvim+MoNRi5BgdJHIJg4gfcVyIdb/qe7Ljj5HRl035PbXJgorqtX8AuydoDL2aQJryu6urwv8AmRyfw+X/AIswV/xxEASzb2r7wuFPUcsREniVVRjMrngTJteNW7wO53XIKIdrEEsGbbcdSSggHYxHESYFUWjsmTtuMu0AoU5LHj+Vo5EgEjyp72ls3FRRuAAZn2sjEME3KVkhYbcqkjO7PYDz3bR0y80us93rLV91T3QKs0iAuWtMYCnhw/wjny5rS6n2wFsTbWwtoEEJv62RlD7gqiFPVMSTn0NZvxPwi9fsNqbRT3bXNw93C4LEqhtJK2WQ7zyB1nNV73RbuOLxe4t22JYqoPVdVi6lpVyVVuocyDiMaIynijpRXojN2z6V4R47b1IO3pMmFJyRyGAgds1ZIkkT5/v86xFnxSy6qQCptskMvbbMM234WPeZEnkzJuvB9TeYjc53FT+LcBuPSwK7ogEGe35iyXV/luMuaJHpqmmnsXmu0TRI8sboHAknJ9Tj05HNVckAJduqxZoUjbbBJMwqgkDBBn1qZe04ZGLFt7boNsS207S1vdscwdy987o7VWaksRtO+AdhIW7JBY5Vi0YAkuQZk+ZFcyJvkRdUyXFJV56pBAAyQVB+RjPlPnULU6ddpIxAjkkzj7AnEesYodSh3HL9AP4XUnbgBQSZG0KdsY8xMCONQbYVQoKxukgnJ5DH1g9q0rgoYWouXAm228IwyvxgkFSGgkR2/wB+KheLQFUEBTBJYSRhZgT6k5plsFi5ZmmZVF7EAkc4g+RHlzVbrmgGd0nBE4yI7d57VG7ClRbey+qNsCZ8mWQMESB6kTMk/wC+x8GvFvfMzMVNzbaUhAFALFTgemcx/XDaJmuXSMhXCsSPVFaIPIP0NaD2c8eZLe1wIc8y0ySY3ZHT1Rz68A1nypOMm/T6r6WXY3Ukl6/R/wCC48b0weygIMNcQTwGXqbJB5yQfrUuyy3bfu7bKvu1VDEgptQAASPI8ieZmg1xS4Rp8i4GDLuAAfvEjqJIuTg5j0iszd8WFnXOoUw5CEGDgwDzKgjnMj6Vlim8aSXuaJNa22/Y0Xh11rmitgOBevWrQEAxLDad20SAd0z6jMRVloNJdSwAgIUdICEbiGLs74j+cdQuESAQBBFeezuhW1pkDfE0KDu4gIQJOJ5iJ7xGTUstcF0sGJG0QkBepgSzFmO47Z+EDG5aduysj3fCUQ++2KGRNpZwxYkbVRSyqSyxtU5O7IyRuNfrLO18SbaM6gXCjbyykss3LjQgUbvvIIxVte1JYRc2lIEEhuF2ndc3sIORgA5IBPnX6m2IYoltSgMbVSULKZRdqtnkk+cCiiFNdtEgjauxjtW7utE3GEQrCMJM4nyBJ7VBs9Lbm35M3ItwQoJbJHIO+ASThYkwKt9cy5YBSyqsiCVB4hSLBDEGCOfP0qtd3S2Q7DEMCAOrdO7efd5IPA8qvxlUyoOl2tIiCcqCIPVLZnjI8+30Xq9OASJYz6mPU5OO1NvNDEygHcDtu4EjjyikapIJIMHyzOOwz5Y/PM1pM4nbhwZwoYSOZbMRxEnv2+laTwfx21dRVuOvvYKup3ZOYPEHdA9BNZy8CQ0fEbYAEiSfeKBzk8/OqZ0/iSJnM/THbjillHUNGVbn0q4RuIXMCVGBMiRyZ5U89yPMVK8N1IJXGwQpJlhywWJPMtP6Yms34Vqi4VGhX6trHE4G3bunY4IgEfzNzAFaDSv7pSWmF2ggAsRIlhCqABk8Ykg81mktPJevi4J+r8VtswUXIO4oqwxBI6cnIB4yfvUYeIqhILFmGABtUmNqwOvqec55/Kh8Wvslplt71DRu6JDLAgH3rHKyfUmfSs3t94FDjbMMrCBuIbBxJtt3EiOKWEExpyo0z+Ie9RwU2kg7feMjAx1nFtmkqQh24Mt37B4T4hbb3ahLp3PtJFuYO7buIJXaATzAxn0qFpPF2/4OoDI6qdrJuRLg9VWIeZJAxg8V5dsncGWC5CgEbxCglQAWPM/34M1Yk60vgRvyuTRoy9LTAOVkxE5HPb61S+03izuTb6dsiSjIdwySG4AWYwJMiTiAUnQBFRzuOASGb5gDBkxtP29KLVXFRSbagmcKTzMrHVjMfeB6VXoSHcrGWGsFV3M07R8TMDAAAmB5RXUd3xdUYrKJB+FgsrOSDjsTXlJpGs+OtfZ/ijpGOc5GPId/KrbwPxEWLivBbOcsrMrKV2EhhAyMz2qlIwQQd3biPtTbAIjMK0KS0+YJ4yQCAcennXQMVWbXwD2mW07OBvm2UW1tAxgsQFxt2IOQDEmIGbO3es+9uXrttDYKMbICqgSA02mXgnLMR1bcHvFYFiff/wAEk7GJRxBMLLFyYyuCTOIq11utaGF0jaJtoiMArKqkAgKsMA3VubOB6VW22kvAIpJ2i58G8JtvbVrSMpFp1+InO4ElyIEjpcQO3pFaf2f0xV23xt/CCQQvfaCx5WCM4xjIEZv2NvoQwUwQqSCTEsQC0ZBg5kDIjiK2/sxpAvvGiCWUDqDEkKeJ9PIdjIE1RklVmvHG6YzxIhVO8k7ZMmcbpBn3gYQQTycBmH4Zqiv27YJYC2GBiT7sEQeotEQANo5wrQcmtBr7Hu0JUbSRwoYT2gQydQHB7AelZzxi7yrNMckA9ieoTdkqiMsiIJI86SDsM1RT3L+CNq+ijYRBPoeTj6d+aUMKAYE7fKTHPHIHb5U/UacMk9y0bSpBWATDDeQOZ71BvzIU7uCeMAcRjvxj+9a1wZwbE7jOMmIJkdufXNQ9TaO88kEEZEZ8++MnNOuIJOBmAZBBmOMiuUZP+nA8uBnPFJJjpCPAbo3KJyGXPqQQRJ4EEfQfStLp7e5QFXpHMsRMHmBzmaq/AvD4PfmSc5xMc8RQ+K+0BAKWiFUYdyM4nCz86XIkwwtGy0/hT3oYMgFsbfx7gCNy/PyH+1RNZ4LbN9LpuF2chvgNtOnpJICEDI5Mces1h/Bfay9p33oXdJ61dpDDvE/Ccdv9q+kX2TUWbeotOyqwViQEk/hO4MD1IdwwR3zVLi4ccFqalyWWm152DZCsBjcu7bJIWJK7ZZhhmE7jyOD1dzaqoQWDEbrcgdLHpVZKDBKiYbAA70XhVvoQZUnGBhZ4Egj8RAAHYjGJposQCXDKrFlZmAt8qFlupSwztUbJBecVRZYKYlUYoV6y5BKlZJgEwqA5B3CWktAzGIOstr7wEXCz7YNpnzt92QVj3ohgJLMZzkVaXzN0qAmFZrhXcbigsGKoypzmeZJZ8Go2oQsFj3mMwBe6grQEgXRLmZBMyIwMUURmVvXEY/w2BCvNu4hWAB1XCVN6fXOTAFVOsMMxUqBKHYHWCRI3Bve8qeBz9OdhqtL70EMjhTu3rsOADKI0XBsbvHJmcTVNq9MypsdT0iM27hBkg+7HWZZW6j694gVqgyiaMtcYllaZhsQeJOSRvOT5+fypN26Zz+GTMT6CMHPFSdTahohj3PS4IgQ0knJMT6TSbttQ5jExzOJ75BzWlGc9XWBQJHCYB/1rIGeccxVFqr8XWIxDGPLDGKnXmIWAZIgQMxIPYHyk8eVU19+sn1JNMDwWWlYtIgnnHJPM1oPBvay6oC3JdFELkhhJ3Ykwf/F5CsvYnsJxJ5wAJlvtNSEYgwQc9jHV96EkpKmGLado+laXQPrrhu27ltUBG12Rw5YiW+GCCDOZBmK9P+Hzsw36hI3T0ITEkx8Vw5nOfPuK8/wr1X8C+JGLq9o+K3Hnn4a193X42gGAe26TwZGcR++K5mTO8cnBeDdjxa0pPyfOPb7woaZtMUdrm43YLAAqVFuCOY+ImPOm+B+JjUMNw23QHZ2wC4ydzBbYMboxuHM5qT/iyZsaZ4x70iT/AMyA55/lnivnCXmW5uV4YZDKCo8sYGYkeRrTg/Mxpvncpy/BPY+tNp5sAckCSQexlv0qNYFy4pLAbg0hBNtmBP8AzxDZGJ4Bjzqr8EuJqLBLDqUyUVngcZAJII7Y4/My7ngLTtHnOAGwSR3meIqSXhgW+5b6nWW1Yq2o06kQIbbPAif4g7Z4rqrm8CbuWn0Vf6CuqrYfc+PpeOPr684MTVx/k7ly2kFQLb7GJUjYHACm4wWIgHgY2mZxVXa0sn8PIX4hMtMGJ48zwJFX2iuE2du+WUgjI2MASTbzguOkicQPnO5mWibe8Kt6bTXv85ZddQ7Mtt1jar22EoR+Fm3E+qqpAM5he4V7ZgXGIV5O0wmOlWMBZwZYc+89DJ+MePyDuRv4ikMGIzxtbdB3wRM85jMEm41HiCanSgW7JvXLdi2jXlQr7vcZZDJIZpLL5kZzBqrJkarbYeELvch+xM2rx3yGIFuSSo6iNsiDukCPQGRX1H2f/wDhyxHxMZE8Daq7TI7ZEHj5184fS/xTBPwquP8AlWJ8+5GO7fWvoHgxK6W2WmYOTBPJXk7YbA/F5c81zs+TUk15Ojjx6bj6HtzqJkekyJMbiZKPAHGBHxZyIqDrcFp6u67mkdJILhWfpXJx3nkxXia73yQrNIElgZgklvMiBMDHEGOmoOo1B7Azk4ExCkBVEAiASJIBMzFJCco7EnBS3Eam4CTAEGRIIJ7dgzE5PNIOnUZjI578mYM8/wBKS+qI7bY7QSBnAJ3HMfr9aWdVjkT86092VFPaVnl/REwFx8+fnIHbI+1R9ZaAncMlOBzAMQO8COaI677en9fzrreuW6rCZBlTEHMA+v7Bodx+Q9teD25f91p3fEkQI82MD8qx11uAZ2rk/wBfrJrX+O6XbpyPNx27Qxx6YrKG2TbE9/2Z/L7Vsju7Mr2RDe6WP6Advl619Q/w9s3bWnuWryMNtxWUHyuIZGPIoJHYsZrBeDaZPeDf/OnpAkEma+s+AvvR4z1IJJI/C1V53SosxJPcvPBRuTaQQpAkEspCkRmOrdgjqIBjvkmXdvgTDKzCNxUDvleAx4EjPYedJtXCiqpIkqCOO8AsJBgfDwo88kzUbxDUdOZxlQQ3P4ZLsAOCeMDtXMyZPCNuPHe7GOgM7t7bl4lyCOmEEspDmCTA7GfWo8Yu7bbXGwqBrrEqo42qAv8AFndIImD2xRNGAIAyQZtKCMKxwCQu2MmCdxHyRql3bgGthWn/AIhRwIg4X3cbQpYxJzFLGbfI8oUV2kvLdsLdW2iJcf3i2y65ElVVi1ycwTheGHM4HxOxb2ncbQ93G5gbJcb2h3BWTu3GAvfmofs5pnGitMY6TdUKshSfeuqk7V4nfyPw/Zy61UDKwtlyzMxFwmAICzKZ44nPIArbilU3G9jJkjcEzPeJW9jkYzBIBTk8AkE5zJ/60i/JyJPmRJ7Ddw2D/vVpq7ts5HwASNzMxyOD/MZH0/OoF/TqyTwTJAG0jBILZGTHrXRVGArC2ZnPbnspxkDtj6xVBtk/v+1aTSaXcOTIk/Y9oPc547Gqa1oyxXapJIkfJRk/SJohL3QW7a7gqByZ2mMqriRMmTAlSDHbmTVfesOGhvibjcYDYExuI29h+VXJ1K4K8sJXd3IJaMf65xGT9lXfEQZdomCsFlwTwSDzIJ4jiseGT1sRPc03+GJhdQu6D/CLSYIP8UeZHb0/WtJf/wDjFXeoR7O4JLk7kuJLFcZhuZ4Uj1rMew2rCtcmTuVTGSYUnnOT1HkeXzrWMLbOLjEmNyx0yu4gkEhQdpCLicgCZ4OPPJPK/vwdPA/y0l97md/xQ0qvo7TAqdl9BO0kwVuA5ngwMRmvm1u3LYXsYWBx/PBNfTP8RLKnSEIqyWtBSFyGDZAgZlXJjtBr5tpQAM/DyZLDdtz0ntW3o3+X8zP1P6/kXPs7YuNfC2bg3AFlIyOnkEKeDEQea27+JMSoJZWjMbs/6QRj5TjNZH2ZvMLlxwAXhYYknDdU85ER2/OrfRIATkSRJJM+pGcTzxQyZLnQuNbWaVLjsJxn0U/mVrqzv/eDZ0yMeRX5+VdVfcQ9HzK0m6W2EycbcwZHb5cT5d80+14e4t72Rtm/aWgnj8JUZHxTn6VH0W4HE8ZgT0wdxg4gCcnjPFajxjxC9usttaWVrnvDChgPxDkT0wfp5iNsm00kUJIovE/EkuWkt9U2yADAICicTMnmfvW58CvWB4Y6e8AXdBe1bUXjO/J4MrJPV2GDxXzPT6ZrjBUG5jwB371qfA7O1IIcM7KgCrOUk3VZedxBU4yNpqyemS+KO2wIWn8LNBpvAdTasK4CFGKsWuXF3+6kAPsmZMgfpIzWp8LukaS0QWXdaVj1FY4J5cfX1J84rCnx9WVFvoyXVa7kAlWDOzSvEBWJED/YaHw/2ut+5Sz7u7K21QuQgkqAJ+P9j5VxssMl7qlZ1YSjVJ2yaNSrKDtwFyxKRhRiWaIJPmDg4BNU+ucjdBMkyYKQZH8SACIgdPyq68Q8VtrIDQVGzBg9K9RHTJOQuOJJ5EVUavUEhuOwAF5egCQBz1HkR6ZmlS8he2xVvckST+I43Hz75M8DNJ97iBxye/f5HNSL2lJG7AknBOSQAZ+In9jFRXtlcwYx2GT69xzVwh5sB9Ok8wY7Uuwoth2A4uGYk8D555NSQgIAJH/Xt+dJs3Aix+Lc2TEGW/OnimxJbD9Z49buW9oVpBMyDiFYSSPU/nVG0bBHaf0/uavNUwZWUqB0sQceYJHoeKzmoeCciCZj54rXCr2Mk+C49k3C62yxMBb1tifRSrHj0FfVPFfa+yGAlyPMKYJIBABPPH3IFfIfZu8q3Xd5/hWzcAUA90XzGYY9+Yr63otEEW08HqAIjccMDt6RIWARMVk6radvii7BbVFprNQoVATBdFwO5294Hn54/KoAcOCDHxQSAvzJljMnj6dqX7Zaw29IrKAzMFwZAUMUl3jqC8E5HxD1qF4F46L1reSA4L4UOA2MFVnAP8vaMQM1hlgl2+74uvmbY5oqXb8k5FaQu7kgEBlBERKqFTGWALTwJrtOjMxbczOQ4VFe6QOQWPR0Yk4EiBHIoTebccHjqAVurkKBL/CsgkY55zQWNQHty4nfP8M2lHSQIRgzYyJ5P5RVcWWSRCfTNsRgXCgFgELwWVicRYO7qOTJPcjmqHX3biKbZa8BJYqHbIYSwJKLuYkjsYE81pLumsgC3uCQNgb3dthsCyRlp2k/LsOKydxrbkC24LrMW/dq0EmCcNkkAGIPxRyJrdGDu0Y3NJUyu1euc7Q5YEDAwFGIG3pGNsfODUi3qi4jcNvHIkYHUfIQces16PCSQVKdedpCsCZJPBiIH0gin2PDjaSWJ2lgI4jpbJ5PkcTx99amlW5hnJbkDXjYcrBWdywhOTuKyO85+k1Ssnuntdyof7Agds9/Pn61c682yHCq7XFzADSRPIGZkEcCvF8FL2UN3mNgZjtgEyCwYDOwIRPMEZJppZVFJy8ld7HazWKFkggnayxAkQDKE+X6EfWKlzdvcHpMiIwNwHODjqHMZg1P8S1SBkt7DMFgRAU7uQfIxmD8hE1V6i8QoQoSr9bGNwLZwO0qrHEiP1zYpPZ0Vot9DeFm46A5KMAFmQSYWQYJzGPTPFXmm9prSq9t7jz1HCMSCu1QVgeeOBG4k94xI1p94ignPS6xOF43ZnJUyD5d+BI07Eu52gAMwgSILLmO3wgwDmq54vMi2GVw4NX7Q67dZYjNshdo34Pw7lKmZfawPAIjiDWB2tduEskB5VQeFciVEnjhcetaHW2YtMvxbkJ2ifIZEA5gckQM+earW6e5bJ2gjdsaIjqtiCpHEjmCcepzVnTtJUvJJ5NbsvfZt1XSjex3XABkHiWKqIPPVPmeIxFX+m8MViQMdWexzEgHtmM1T+Hqly3YDA2yRByRl7uNsiMIzCJmAcZNXTake9cBgoVQ3UcEZP3kqPrmqpTVt+5fjklHcxHiDC3ddPdg7WImZ7+on717Wp1Ph6Xna4bVt9xPVubMYnpBHaup1lj6ff7keRXt9DAeD64szE2vehLZwpbcAizuOcqFUhojBJ7VDbXlnBLYBaFiAAdxPSMAdRwOAccVK9lbm1tQTMf5W6DHkdqx+f3ioGn0zqytDrJlHgjg8qfMRyK6K/U0VeA9F0uuBkf1n9/KrnwTxRbV9i7MtsLekL5kEKoG4ck7SedrN86prd7dd54PJ9Jn7zVl7PaY3LqlVLF7oJAEwgeSTg94+3rVknSsfBHVkSZOvW31SC5bgJbu2rYDSOq9jBAIOQCczAGK1ug9h3t3A1zUIApmFW48544WKx+j0eqS1sUXFBvpdAgQTbkIfORNaJvEdWzcupgn+Iyxjn4sflSTj3OWTXpk6LrTez727lx/84G96xYqdO8Bj3Wbn6895rr3ssXcubobpKrutvie/VdjAmIgZ4pGj1V1iA+osqxiFBsSfuZq2saW6ce8Fz/7YP8A6azvFEdZJFM3sxHT7zpzIAbJKxPJEyJxUG97HsQNt8A95Ux9MegrYf5BvT5TSm0L+RH5/pUUIojnJ8mPT2TuqDF20T2nf9j0ccUu57H3mI67RhpMFx2/0/Kta2lYcz9jQQRViSEtmT13sfqngI1oDvLN/wC2o9j/AAn1109LWz8i3/trbpcIqZpvGHSOP38qltcApPkx+g/wV8StsWVrAJBB3PIIPYjaZ7c+VfSvEfZgFQv4QABBZCogYTYRxgY8q80/tiwiSR6EBv1zVlp/a5WwwQg+pQ/WZH51RkTluy2NLZGY8C9mrWn1RbUXrrJ7sgW9TdZrY60G5S3cARHrXzzxbXIy3hZbaPfPtAIAgO7Lt2k9IgR5zPYGvtuvOn1SbXDKM5ABIBBBAImAQT2rLN/hPoSsWNTdtmZyyN9CHUfkRVcILXqk/T+hMluNI+N3PeFCSSSGXBIaAQ/mBUj/AC0/Ek+pUeU5ia+h67/BK7k2r6PJB6lZPh3DlC383l2qpv8A+GWvt4FtWABA2XF/RgGrYpRMzg/Qymm01tgSLS4ZQekgwVY+XoKuvCrytZYJFvb8clVhvwH4uIjJjIPOalan2e1FhCHsXju8kc8CMgT5/nNU58fbTKUNoKWBhzNt+VjO2YBXifriqcyeSNRJ4Lx7bup2OxLI21WjJVyQeAIMH0Ex5UN8XAh2EmACSEBCuQZLM7jbMESJ5HrQ2r29Vf3gK3C7AlYUcsM/En41GSeZnuFvSM++7ddTZfZGQSTKnoZWIVcRt/UrI5yx1z/YZUDaa6loF2BdpErLMP4ZO2WBgzuJAySQO4FRvEPErjPda2bipZgZXEoNx94LrTIG4hQJ545qQqJ7sQ7SjsJVvdmWcbQ25jumVWewP1pHiGn96VtXQ6r7zdtENtkCDE/Dtkk8mCYFXqENV/f7CuKJmjuXtgJaCWkktLZAIUMskgDOeZAzmV39X7srLK52MOp0AgGVkyDyciJ6AcRkW8PS1bYJI6TkyDLQDnJAC7sAkCTyag+PkItoWwVcW2G4AyxDoOoTHwyMD5yc1IY4TkwyXhInLr+oFVU4Cnau7qBmPT4lMk5An0qR/mCqywZ2OQqrsiSRBIOTn7sfMVSWte9xFDNO8Mbu0KIAUgJKgEMRn+9S106gjduY+6AUbnIMQ3TKgqO84+JZJpJYkuUIqqh//aKk7gGB3bZKqIO5gy88jbGPtyQ3SeJqbRuE79++SSBE/ggAlRJ4MzjPVil1FyFut7u35ruPSSbYJO0QSYBhjGZ5kgWSWbotp8Onz8NtyTtPW0R0AfFAiMciQS7xQSDt6Br4oxNzcwCqFJ92VcjcYgkHkbpjIxAFBo/Ejd6NlyQFRSSCYaVWT2E94PP3i63UD3ib2ujd1uUIZlQETPQMhQG75yIEVN0niTMs20CQwt29xO5sICwQQB084keeMrPGkroj2ZGutfk/wlaMbjtBMYBMpNdUUNcudSW2ZTwSYmOnjbxI/wCtdT9v2X38w60ZPT3HXcFJAddrDzEgwfqAfpUmxdcQIkcwcDy/qalDTegEfQ5HrUhVVoBO3t3b5RnNdfShbK63pzLHjcD3JyZHzjPrxVl4f4lqLSLbW8/u1naoZtokkmFJjkk/WhNqODPyn+oqQthgN2ABjJHljBMkUdKJqPP85cPxO7d8u396lp4iv/05/wBVx2/qPKlvpmUBsAECMMv5wJPyrx1jBWI9MfMRmPrRpC2Sl16f/RT577s//nn7U20qRB3LnIknIBgEATEeU1Bn9ij2xj70dINRM02tdWhGKdgQzCPkYkeeamafxu6rdV26wBj/AIrJ+h+WarLckbVEycACSTT7Gm3EqVuEjkKpPy9QPU1HFeQqT8F9/wB6SCAthWbza8977Zqzs+0hcw1i38gwZvlGO1Zs+GXFAmyTPB3GfrtbAodPpSz7WNu3/qLfopJJ+VVPHFjqcjQazx2CQtgBhzvbbz/Ksyw9RURfaAsfgjmRtZ4j/wAQqC2i06yW1BZpgKtot5TJLbfPgmm2PDbTmTcuqsYItBhk8SGgfpU0xSJcmTB4yO5tx5/xE+8gwa9Tx22TESf+Vlj6F9s1Z+GeDafcVUXpGSx6VOPNCQRngmr/AE+lVBCiPqfvVMpR9C1RkZO341bH4nT1YEfnxVhY8YY/Dc3fPP61oAg7/v714dDb/kH/AJRSak/A9Mql8accqpjvBU/dSKnW/apx3Zf9Lz+TTRP4Uh7EfI/0qM/g/k4j1FD4Sbllb9rD/MOfx21P5qRUpfH0eQ4ssPXePLkNIrN3PCXHkflFIOkYdj+lTSiamau94dorsbtPaby2i0Y/9Mio1z2O8PcBPcMoXgAOqgyTMIwBMk8jzrNm0R5iit6h1+FyPrFDtgtehKP+GunRma1qribsBWQsiiQSAo2/ygST/Sotz/Dm6qEJq7LjaFl5VjkGWO7PyEfOnr4reH4z95/WmL49diDBHqopHislRKmx/hxqtqk+5uOAJbeZO0n/AJQvZYmY+k1T+PeyOtR1/wD8pYxcWUHvQoYqVaf5oBBnmT51sLfjhESgOPUE/nTk9oR5MP8AS0f0oLG4u6DUT53ovZHV2rR3aZwxxC2u5JhiZyeoiDxjHegTS3bVvrsOjuzByDBABAEdEDhZgifMTA+nWPaCPx3PqZ/U1IHj8/8AzMf8yg4+xoSi3ygaI+p8gXwlXcG9aBItv8bCS6kEEtaYSCMDpPlnmkafT3riQ02wi9OIEDuSkhfwqJI55EV9ot+I25kCxPc7FBP6V7dFlxmxZfHAMT9pofEgLH7nyvRaVCEuXQVKnEDbO1dhwT3YkyMgA5JAplzxkQ5YMN3c7nExuEySqyHwvYg8mt9qvC9Kw6tG6jH/AA7hTjECMAZjHnUT/sbw9l2mzqExE7txHHfd6Dmq5Q1fqI8bZ8b1vj7hyFbpxAJJIwOn4uBwPQV1fXrvsp4exn3upE9tg/8AbXlaVNJcE7b9T5OtunJeYSJwwg4HA47V4lvzI+4r0LxP77V0jKB7vP7+9SLFkGZZVgYkPn5bVP8AShsopPXx6H+u096Nlx6etQAsKP8Aem7RGPzAH2yf2aYzW9uAwefMEfv95rrTqIlZjsSc/wDlYGmACB3Feovf/arPQPu3FU06wOHOw/Q3SVPympvhHhyXN5dXLDtbtkgfIowU/Klc6GUbKa1Zk4IB9SF/MmmuSjDqyD+BjIPzGPqKvx7Jpcn3d0hhwGtXLZPod/Jz2p6+xrIJYJd9OoH6Ec8VX3YjLHIzFy4GMlc9yeon5nk0/SNkBiFU8naG/bfKKvf+5jP1CbQOQhAeI8iLhn9+dKT2VcNHUY4KiD9wSPzo9yL2sGiSZ54ZrLaArcRHByHuhRMdoMt9d1Wum9pSXAt2rSCIBYntwNwifQVGs+z34biO5Y8lraAeRYhXP51OHsdZIGbinzV9w9Y3KMRiqJOHkuipeCX4b4q98SRaBBIJFzP0WCfvFXQUDmqXSez1pOnqfP49rAdpwon61IseGKoaCxkztYkgR2Ajjjn8oqiVeC6N+SW3iKKOCZIGP1P0+9eP4kPwgfDIJ/tie/FVuuvKB1TInjOftnA/PtUHU3CvSgJYiTHr8JOJHynmaom2h1RbHxWZ6l+mfriByOc0u3rpEg45kkeufizP05qotaWCQeYkgg/nTLroBtSCTjII+8gRx5VTbHXqyefF1E/FM9zBOfIZ70S+LmBz6H/qc/Wqmy5HAkRBKgnEnz+/9qIds/Qcd+Zyf96XUwNlsniYxgH1wP7UT6xTyq9/P6D51V3HPaGxyAT2n+vak3Ectknj4cDg/kDR7kl5FaLYXLZ/D9iK8NlD3IPlzVapjJB+czMcx/f9a8t6zcYIicGSJ/LvFMs0/UGlFidMvZv1oDpT8/361DW/EkY58/t6icfevLWuPGZ/37f3p11EiOCJP+VPkD8qA2T5Uh9S4ODu+f5/s+dOXVsIJBiOxle5waddR7C6Dz3Z9a8g+Z/fzpv+bmO3nP14+lD79T5fY066iINByX3XhiP36U5PFro/EfqZ/WkG8vb08wDPkfuYric/703egwaWiV/2y/kv/lT+1dUT3i/sj+9eUdeMG5898P1So43pvSDKh2tz5SV8vKnvdRsqEtCTEbmOOMlZnjO6urq6DRl8Hmm1hU7iWYjiSp//AGKwI9IqQ+ttOwLo4z1Q6gR2wqDtOBFeV1GkCyUbeg533hmOgY+Z3ie9L1Gj0wj3d645MQAg/Mtt8+1eV1Cq8jbPwIbQskPtG3MExyMnH1pml1YDAv7wgDAtuUM/Mg4+UV1dUW/Ir2NNZNvVIFUFivKveuloxxK7TyO9Ba0ty02HuoPwE3SyRBnogmQOxxiurqzvZ0aFukyZ4et2+7H3z7VMTbbarR5oUFXtu5tAliw82A/oBnmurqpnzRbHgYXg8eQ9eQP7UIvfPPn9fz/sM11dS0NY23ekenPyHM+tetHnJH08v711dQIclmBnP5T2HfFJvaMNG1yvyA8sxiurqDQSrvL1FY3T3xxBAPb+U4M8fKkNplCmFxgjqJ27gPMTEQfU11dVEkRPcVYfpUFdwnAkCe8EgcQKj6qwWbueODBMzzn6fua6uqloflDFvFVkEyPlzjJnMAntz6V6JJPAn55j5ffM/KurqWgWMNnucwB3keQkGCaR70KcHmCPXuOOK6uoMM1Qt9Y0n8QGTJ4nEnzEn8vWiuakhC21R+KCDGOT0nETXV1BulYkWwU1m4Kqj4gCPoO0njnmmAkQSuZjBju0z5zk/WurqRN2SL1chWLhcSpEcZEnBg88Y3V4QZIxOR3xxx/0+VdXVYMgkYkN1A+SxGRESY47f0pBUnO2OCDIJmATjsR2+ddXVBW7Il3WFWIh8Hswiurq6ikUt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38" name="Trapèze 37"/>
          <p:cNvSpPr/>
          <p:nvPr/>
        </p:nvSpPr>
        <p:spPr>
          <a:xfrm>
            <a:off x="0" y="6357958"/>
            <a:ext cx="9936000" cy="504000"/>
          </a:xfrm>
          <a:prstGeom prst="trapezoid">
            <a:avLst>
              <a:gd name="adj" fmla="val 8547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Trapèze 38"/>
          <p:cNvSpPr/>
          <p:nvPr/>
        </p:nvSpPr>
        <p:spPr>
          <a:xfrm rot="5400000">
            <a:off x="-3177000" y="3177000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Trapèze 39"/>
          <p:cNvSpPr/>
          <p:nvPr/>
        </p:nvSpPr>
        <p:spPr>
          <a:xfrm flipV="1">
            <a:off x="0" y="-24"/>
            <a:ext cx="9953660" cy="504000"/>
          </a:xfrm>
          <a:prstGeom prst="trapezoid">
            <a:avLst>
              <a:gd name="adj" fmla="val 8547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Trapèze 40"/>
          <p:cNvSpPr/>
          <p:nvPr/>
        </p:nvSpPr>
        <p:spPr>
          <a:xfrm rot="16200000" flipH="1">
            <a:off x="6272660" y="3176976"/>
            <a:ext cx="6858000" cy="504000"/>
          </a:xfrm>
          <a:prstGeom prst="trapezoid">
            <a:avLst>
              <a:gd name="adj" fmla="val 96816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e 18"/>
          <p:cNvGrpSpPr/>
          <p:nvPr/>
        </p:nvGrpSpPr>
        <p:grpSpPr>
          <a:xfrm>
            <a:off x="1" y="0"/>
            <a:ext cx="9906000" cy="6858000"/>
            <a:chOff x="1" y="0"/>
            <a:chExt cx="9906000" cy="6858000"/>
          </a:xfrm>
        </p:grpSpPr>
        <p:pic>
          <p:nvPicPr>
            <p:cNvPr id="5" name="Image 4" descr="Image30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0"/>
              <a:ext cx="9906000" cy="6858000"/>
            </a:xfrm>
            <a:prstGeom prst="rect">
              <a:avLst/>
            </a:prstGeom>
          </p:spPr>
        </p:pic>
        <p:grpSp>
          <p:nvGrpSpPr>
            <p:cNvPr id="18" name="Groupe 17"/>
            <p:cNvGrpSpPr/>
            <p:nvPr/>
          </p:nvGrpSpPr>
          <p:grpSpPr>
            <a:xfrm>
              <a:off x="2381232" y="1500174"/>
              <a:ext cx="1886612" cy="3727828"/>
              <a:chOff x="2381232" y="1500174"/>
              <a:chExt cx="1886612" cy="3727828"/>
            </a:xfrm>
          </p:grpSpPr>
          <p:grpSp>
            <p:nvGrpSpPr>
              <p:cNvPr id="3" name="Groupe 2"/>
              <p:cNvGrpSpPr/>
              <p:nvPr/>
            </p:nvGrpSpPr>
            <p:grpSpPr>
              <a:xfrm>
                <a:off x="2381232" y="1500174"/>
                <a:ext cx="1886612" cy="3727828"/>
                <a:chOff x="738158" y="2928934"/>
                <a:chExt cx="1886612" cy="3727828"/>
              </a:xfrm>
              <a:scene3d>
                <a:camera prst="perspectiveRight"/>
                <a:lightRig rig="threePt" dir="t"/>
              </a:scene3d>
            </p:grpSpPr>
            <p:pic>
              <p:nvPicPr>
                <p:cNvPr id="4" name="Image 3" descr="Image1.png"/>
                <p:cNvPicPr>
                  <a:picLocks noChangeAspect="1"/>
                </p:cNvPicPr>
                <p:nvPr/>
              </p:nvPicPr>
              <p:blipFill>
                <a:blip r:embed="rId3" cstate="print"/>
                <a:srcRect t="2738" b="2738"/>
                <a:stretch>
                  <a:fillRect/>
                </a:stretch>
              </p:blipFill>
              <p:spPr>
                <a:xfrm>
                  <a:off x="1595414" y="2928934"/>
                  <a:ext cx="225533" cy="3727828"/>
                </a:xfrm>
                <a:prstGeom prst="rect">
                  <a:avLst/>
                </a:prstGeom>
              </p:spPr>
            </p:pic>
            <p:sp>
              <p:nvSpPr>
                <p:cNvPr id="6" name="Rectangle à coins arrondis 5"/>
                <p:cNvSpPr/>
                <p:nvPr/>
              </p:nvSpPr>
              <p:spPr>
                <a:xfrm>
                  <a:off x="752770" y="3742098"/>
                  <a:ext cx="1872000" cy="2343160"/>
                </a:xfrm>
                <a:prstGeom prst="roundRect">
                  <a:avLst>
                    <a:gd name="adj" fmla="val 6808"/>
                  </a:avLst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7" name="Rectangle à coins arrondis 6"/>
                <p:cNvSpPr/>
                <p:nvPr/>
              </p:nvSpPr>
              <p:spPr>
                <a:xfrm>
                  <a:off x="738158" y="3170594"/>
                  <a:ext cx="1872000" cy="428628"/>
                </a:xfrm>
                <a:prstGeom prst="roundRect">
                  <a:avLst/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sz="28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PEROUGE</a:t>
                  </a:r>
                  <a:endParaRPr lang="fr-FR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  <p:grpSp>
              <p:nvGrpSpPr>
                <p:cNvPr id="8" name="Groupe 15"/>
                <p:cNvGrpSpPr/>
                <p:nvPr/>
              </p:nvGrpSpPr>
              <p:grpSpPr>
                <a:xfrm>
                  <a:off x="824208" y="3884974"/>
                  <a:ext cx="1629229" cy="1138773"/>
                  <a:chOff x="9024966" y="1571612"/>
                  <a:chExt cx="1629229" cy="1138773"/>
                </a:xfrm>
              </p:grpSpPr>
              <p:sp>
                <p:nvSpPr>
                  <p:cNvPr id="9" name="ZoneTexte 8"/>
                  <p:cNvSpPr txBox="1"/>
                  <p:nvPr/>
                </p:nvSpPr>
                <p:spPr>
                  <a:xfrm>
                    <a:off x="9024966" y="1571612"/>
                    <a:ext cx="1629229" cy="113877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fr-FR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L’UN DES PLUS BEAUX</a:t>
                    </a:r>
                  </a:p>
                  <a:p>
                    <a:r>
                      <a:rPr lang="fr-FR" sz="28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VILLAGES </a:t>
                    </a:r>
                  </a:p>
                  <a:p>
                    <a:r>
                      <a:rPr lang="fr-FR" sz="2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</a:t>
                    </a:r>
                    <a:endParaRPr lang="fr-FR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endParaRPr>
                  </a:p>
                </p:txBody>
              </p:sp>
              <p:sp>
                <p:nvSpPr>
                  <p:cNvPr id="10" name="Rectangle 9"/>
                  <p:cNvSpPr/>
                  <p:nvPr/>
                </p:nvSpPr>
                <p:spPr>
                  <a:xfrm>
                    <a:off x="9239280" y="2214554"/>
                    <a:ext cx="1237839" cy="26161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fr-FR" sz="1100" dirty="0" smtClean="0">
                        <a:latin typeface="Engravers MT" pitchFamily="18" charset="0"/>
                      </a:rPr>
                      <a:t>DE </a:t>
                    </a:r>
                    <a:r>
                      <a:rPr lang="fr-FR" sz="1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ngravers MT" pitchFamily="18" charset="0"/>
                      </a:rPr>
                      <a:t>FRANCE</a:t>
                    </a:r>
                    <a:endParaRPr lang="fr-FR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endParaRPr>
                  </a:p>
                </p:txBody>
              </p:sp>
            </p:grpSp>
          </p:grpSp>
          <p:pic>
            <p:nvPicPr>
              <p:cNvPr id="17" name="Image 16" descr="Image10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524108" y="3593792"/>
                <a:ext cx="1548000" cy="978216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3" name="Image 12" descr="Image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15" name="Image 14" descr="Image1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1430"/>
            <a:ext cx="9906000" cy="6826570"/>
          </a:xfrm>
          <a:prstGeom prst="rect">
            <a:avLst/>
          </a:prstGeom>
        </p:spPr>
      </p:pic>
      <p:pic>
        <p:nvPicPr>
          <p:cNvPr id="16" name="Image 15" descr="Image1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528"/>
            <a:ext cx="9906000" cy="6858528"/>
          </a:xfrm>
          <a:prstGeom prst="rect">
            <a:avLst/>
          </a:prstGeom>
        </p:spPr>
      </p:pic>
      <p:grpSp>
        <p:nvGrpSpPr>
          <p:cNvPr id="24" name="Groupe 23"/>
          <p:cNvGrpSpPr/>
          <p:nvPr/>
        </p:nvGrpSpPr>
        <p:grpSpPr>
          <a:xfrm>
            <a:off x="0" y="-24"/>
            <a:ext cx="9953660" cy="6861982"/>
            <a:chOff x="0" y="-24"/>
            <a:chExt cx="9953660" cy="6861982"/>
          </a:xfrm>
        </p:grpSpPr>
        <p:sp>
          <p:nvSpPr>
            <p:cNvPr id="20" name="Trapèze 19"/>
            <p:cNvSpPr/>
            <p:nvPr/>
          </p:nvSpPr>
          <p:spPr>
            <a:xfrm>
              <a:off x="0" y="6357958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1" name="Trapèze 20"/>
            <p:cNvSpPr/>
            <p:nvPr/>
          </p:nvSpPr>
          <p:spPr>
            <a:xfrm rot="5400000">
              <a:off x="-317700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Trapèze 21"/>
            <p:cNvSpPr/>
            <p:nvPr/>
          </p:nvSpPr>
          <p:spPr>
            <a:xfrm flipV="1">
              <a:off x="0" y="-24"/>
              <a:ext cx="9953660" cy="504000"/>
            </a:xfrm>
            <a:prstGeom prst="trapezoid">
              <a:avLst>
                <a:gd name="adj" fmla="val 8547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Trapèze 22"/>
            <p:cNvSpPr/>
            <p:nvPr/>
          </p:nvSpPr>
          <p:spPr>
            <a:xfrm rot="16200000" flipH="1">
              <a:off x="6272660" y="3176976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/>
          <p:cNvGrpSpPr/>
          <p:nvPr/>
        </p:nvGrpSpPr>
        <p:grpSpPr>
          <a:xfrm>
            <a:off x="-47660" y="0"/>
            <a:ext cx="10167975" cy="6858000"/>
            <a:chOff x="-1" y="0"/>
            <a:chExt cx="10167975" cy="6858000"/>
          </a:xfrm>
        </p:grpSpPr>
        <p:pic>
          <p:nvPicPr>
            <p:cNvPr id="17" name="Image 16" descr="Image18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" y="0"/>
              <a:ext cx="10167975" cy="6858000"/>
            </a:xfrm>
            <a:prstGeom prst="rect">
              <a:avLst/>
            </a:prstGeom>
          </p:spPr>
        </p:pic>
        <p:grpSp>
          <p:nvGrpSpPr>
            <p:cNvPr id="19" name="Groupe 18"/>
            <p:cNvGrpSpPr/>
            <p:nvPr/>
          </p:nvGrpSpPr>
          <p:grpSpPr>
            <a:xfrm>
              <a:off x="3452802" y="2857496"/>
              <a:ext cx="1886612" cy="3727828"/>
              <a:chOff x="-1886612" y="3130172"/>
              <a:chExt cx="1886612" cy="3727828"/>
            </a:xfrm>
            <a:scene3d>
              <a:camera prst="isometricOffAxis2Left"/>
              <a:lightRig rig="threePt" dir="t"/>
            </a:scene3d>
          </p:grpSpPr>
          <p:grpSp>
            <p:nvGrpSpPr>
              <p:cNvPr id="4" name="Groupe 3"/>
              <p:cNvGrpSpPr/>
              <p:nvPr/>
            </p:nvGrpSpPr>
            <p:grpSpPr>
              <a:xfrm>
                <a:off x="-1886612" y="3130172"/>
                <a:ext cx="1886612" cy="3727828"/>
                <a:chOff x="738158" y="2928934"/>
                <a:chExt cx="1886612" cy="3727828"/>
              </a:xfrm>
            </p:grpSpPr>
            <p:pic>
              <p:nvPicPr>
                <p:cNvPr id="5" name="Image 4" descr="Image1.png"/>
                <p:cNvPicPr>
                  <a:picLocks noChangeAspect="1"/>
                </p:cNvPicPr>
                <p:nvPr/>
              </p:nvPicPr>
              <p:blipFill>
                <a:blip r:embed="rId3" cstate="print"/>
                <a:srcRect t="2738" b="2738"/>
                <a:stretch>
                  <a:fillRect/>
                </a:stretch>
              </p:blipFill>
              <p:spPr>
                <a:xfrm>
                  <a:off x="1595414" y="2928934"/>
                  <a:ext cx="225533" cy="3727828"/>
                </a:xfrm>
                <a:prstGeom prst="rect">
                  <a:avLst/>
                </a:prstGeom>
              </p:spPr>
            </p:pic>
            <p:sp>
              <p:nvSpPr>
                <p:cNvPr id="6" name="Rectangle à coins arrondis 5"/>
                <p:cNvSpPr/>
                <p:nvPr/>
              </p:nvSpPr>
              <p:spPr>
                <a:xfrm>
                  <a:off x="752770" y="3742098"/>
                  <a:ext cx="1872000" cy="2343160"/>
                </a:xfrm>
                <a:prstGeom prst="roundRect">
                  <a:avLst>
                    <a:gd name="adj" fmla="val 6808"/>
                  </a:avLst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dirty="0"/>
                </a:p>
              </p:txBody>
            </p:sp>
            <p:sp>
              <p:nvSpPr>
                <p:cNvPr id="7" name="Rectangle à coins arrondis 6"/>
                <p:cNvSpPr/>
                <p:nvPr/>
              </p:nvSpPr>
              <p:spPr>
                <a:xfrm>
                  <a:off x="738158" y="3170594"/>
                  <a:ext cx="1872000" cy="428628"/>
                </a:xfrm>
                <a:prstGeom prst="roundRect">
                  <a:avLst/>
                </a:prstGeom>
                <a:solidFill>
                  <a:srgbClr val="A6B4B6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fr-FR" sz="28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Cambria Math" pitchFamily="18" charset="0"/>
                      <a:ea typeface="Cambria Math" pitchFamily="18" charset="0"/>
                    </a:rPr>
                    <a:t>AUTOIRE</a:t>
                  </a:r>
                  <a:endParaRPr lang="fr-FR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 Math" pitchFamily="18" charset="0"/>
                    <a:ea typeface="Cambria Math" pitchFamily="18" charset="0"/>
                  </a:endParaRPr>
                </a:p>
              </p:txBody>
            </p:sp>
            <p:grpSp>
              <p:nvGrpSpPr>
                <p:cNvPr id="10" name="Groupe 15"/>
                <p:cNvGrpSpPr/>
                <p:nvPr/>
              </p:nvGrpSpPr>
              <p:grpSpPr>
                <a:xfrm>
                  <a:off x="824208" y="3884974"/>
                  <a:ext cx="1629229" cy="1138773"/>
                  <a:chOff x="9024966" y="1571612"/>
                  <a:chExt cx="1629229" cy="1138773"/>
                </a:xfrm>
              </p:grpSpPr>
              <p:sp>
                <p:nvSpPr>
                  <p:cNvPr id="11" name="ZoneTexte 10"/>
                  <p:cNvSpPr txBox="1"/>
                  <p:nvPr/>
                </p:nvSpPr>
                <p:spPr>
                  <a:xfrm>
                    <a:off x="9024966" y="1571612"/>
                    <a:ext cx="1629229" cy="113877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fr-FR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L’UN DES PLUS BEAUX</a:t>
                    </a:r>
                  </a:p>
                  <a:p>
                    <a:r>
                      <a:rPr lang="fr-FR" sz="28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VILLAGES </a:t>
                    </a:r>
                  </a:p>
                  <a:p>
                    <a:r>
                      <a:rPr lang="fr-FR" sz="2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rPr>
                      <a:t> </a:t>
                    </a:r>
                    <a:endParaRPr lang="fr-FR" sz="24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Engravers MT" pitchFamily="18" charset="0"/>
                    </a:endParaRPr>
                  </a:p>
                </p:txBody>
              </p:sp>
              <p:sp>
                <p:nvSpPr>
                  <p:cNvPr id="12" name="Rectangle 11"/>
                  <p:cNvSpPr/>
                  <p:nvPr/>
                </p:nvSpPr>
                <p:spPr>
                  <a:xfrm>
                    <a:off x="9239280" y="2214554"/>
                    <a:ext cx="1237839" cy="26161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fr-FR" sz="1100" dirty="0" smtClean="0">
                        <a:latin typeface="Engravers MT" pitchFamily="18" charset="0"/>
                      </a:rPr>
                      <a:t>DE </a:t>
                    </a:r>
                    <a:r>
                      <a:rPr lang="fr-FR" sz="1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ngravers MT" pitchFamily="18" charset="0"/>
                      </a:rPr>
                      <a:t>FRANCE</a:t>
                    </a:r>
                    <a:endParaRPr lang="fr-FR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endParaRPr>
                  </a:p>
                </p:txBody>
              </p:sp>
            </p:grpSp>
          </p:grpSp>
          <p:pic>
            <p:nvPicPr>
              <p:cNvPr id="3076" name="Picture 4" descr="C:\Users\Mireille\Downloads\Aiguèze\Pérouges\autoire\téléchargement (2)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1762172" y="5072074"/>
                <a:ext cx="1656000" cy="1108013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6" name="Image 15" descr="Image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"/>
            <a:ext cx="10080000" cy="6978461"/>
          </a:xfrm>
          <a:prstGeom prst="rect">
            <a:avLst/>
          </a:prstGeom>
        </p:spPr>
      </p:pic>
      <p:pic>
        <p:nvPicPr>
          <p:cNvPr id="18" name="Image 17" descr="Image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5"/>
            <a:ext cx="10044000" cy="6858005"/>
          </a:xfrm>
          <a:prstGeom prst="rect">
            <a:avLst/>
          </a:prstGeom>
        </p:spPr>
      </p:pic>
      <p:grpSp>
        <p:nvGrpSpPr>
          <p:cNvPr id="28" name="Groupe 27"/>
          <p:cNvGrpSpPr/>
          <p:nvPr/>
        </p:nvGrpSpPr>
        <p:grpSpPr>
          <a:xfrm>
            <a:off x="0" y="0"/>
            <a:ext cx="9596471" cy="6858000"/>
            <a:chOff x="-619164" y="0"/>
            <a:chExt cx="9596471" cy="6858000"/>
          </a:xfrm>
        </p:grpSpPr>
        <p:pic>
          <p:nvPicPr>
            <p:cNvPr id="9" name="Image 8" descr="Image32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619164" y="0"/>
              <a:ext cx="9596471" cy="6858000"/>
            </a:xfrm>
            <a:prstGeom prst="rect">
              <a:avLst/>
            </a:prstGeom>
          </p:spPr>
        </p:pic>
        <p:sp>
          <p:nvSpPr>
            <p:cNvPr id="26" name="ZoneTexte 25"/>
            <p:cNvSpPr txBox="1"/>
            <p:nvPr/>
          </p:nvSpPr>
          <p:spPr>
            <a:xfrm>
              <a:off x="-190535" y="5286388"/>
              <a:ext cx="2244461" cy="5232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2800" dirty="0" smtClean="0"/>
                <a:t>Images du net</a:t>
              </a:r>
              <a:endParaRPr lang="fr-FR" sz="2800" dirty="0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0" y="0"/>
            <a:ext cx="9953660" cy="6861982"/>
            <a:chOff x="0" y="-24"/>
            <a:chExt cx="9953660" cy="6861982"/>
          </a:xfrm>
        </p:grpSpPr>
        <p:sp>
          <p:nvSpPr>
            <p:cNvPr id="22" name="Trapèze 21"/>
            <p:cNvSpPr/>
            <p:nvPr/>
          </p:nvSpPr>
          <p:spPr>
            <a:xfrm>
              <a:off x="0" y="6357958"/>
              <a:ext cx="9936000" cy="504000"/>
            </a:xfrm>
            <a:prstGeom prst="trapezoid">
              <a:avLst>
                <a:gd name="adj" fmla="val 8547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Trapèze 22"/>
            <p:cNvSpPr/>
            <p:nvPr/>
          </p:nvSpPr>
          <p:spPr>
            <a:xfrm rot="5400000">
              <a:off x="-3177000" y="3177000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Trapèze 23"/>
            <p:cNvSpPr/>
            <p:nvPr/>
          </p:nvSpPr>
          <p:spPr>
            <a:xfrm flipV="1">
              <a:off x="0" y="-24"/>
              <a:ext cx="9953660" cy="504000"/>
            </a:xfrm>
            <a:prstGeom prst="trapezoid">
              <a:avLst>
                <a:gd name="adj" fmla="val 8547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5" name="Trapèze 24"/>
            <p:cNvSpPr/>
            <p:nvPr/>
          </p:nvSpPr>
          <p:spPr>
            <a:xfrm rot="16200000" flipH="1">
              <a:off x="6272660" y="3176976"/>
              <a:ext cx="6858000" cy="504000"/>
            </a:xfrm>
            <a:prstGeom prst="trapezoid">
              <a:avLst>
                <a:gd name="adj" fmla="val 96816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7" name="ZoneTexte 26"/>
          <p:cNvSpPr txBox="1"/>
          <p:nvPr/>
        </p:nvSpPr>
        <p:spPr>
          <a:xfrm>
            <a:off x="2452670" y="1785926"/>
            <a:ext cx="33858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latin typeface="Andalus" pitchFamily="18" charset="-78"/>
                <a:cs typeface="Andalus" pitchFamily="18" charset="-78"/>
              </a:rPr>
              <a:t>Chanson</a:t>
            </a:r>
          </a:p>
          <a:p>
            <a:r>
              <a:rPr lang="fr-FR" sz="4000" dirty="0" smtClean="0">
                <a:latin typeface="Andalus" pitchFamily="18" charset="-78"/>
                <a:cs typeface="Andalus" pitchFamily="18" charset="-78"/>
              </a:rPr>
              <a:t>Nolwenn Leroy</a:t>
            </a:r>
            <a:endParaRPr lang="fr-FR" sz="4000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29" name="Image 28" descr="Image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38818" y="571480"/>
            <a:ext cx="2127328" cy="1718930"/>
          </a:xfrm>
          <a:prstGeom prst="rect">
            <a:avLst/>
          </a:prstGeom>
        </p:spPr>
      </p:pic>
    </p:spTree>
  </p:cSld>
  <p:clrMapOvr>
    <a:masterClrMapping/>
  </p:clrMapOvr>
  <p:transition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/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306" tIns="51156" rIns="102306" bIns="51156" numCol="1" anchor="t" anchorCtr="0" compatLnSpc="1">
            <a:prstTxWarp prst="textNoShape">
              <a:avLst/>
            </a:prstTxWarp>
          </a:bodyPr>
          <a:lstStyle>
            <a:lvl1pPr marL="384175" indent="-384175" algn="l" defTabSz="1023938" rtl="0" fontAlgn="base">
              <a:spcBef>
                <a:spcPct val="20000"/>
              </a:spcBef>
              <a:spcAft>
                <a:spcPct val="0"/>
              </a:spcAft>
              <a:buChar char="•"/>
              <a:defRPr sz="3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31850" indent="-319088" algn="l" defTabSz="1023938" rtl="0" fontAlgn="base">
              <a:spcBef>
                <a:spcPct val="20000"/>
              </a:spcBef>
              <a:spcAft>
                <a:spcPct val="0"/>
              </a:spcAft>
              <a:buChar char="–"/>
              <a:defRPr sz="3100">
                <a:solidFill>
                  <a:schemeClr val="tx1"/>
                </a:solidFill>
                <a:latin typeface="+mn-lt"/>
              </a:defRPr>
            </a:lvl2pPr>
            <a:lvl3pPr marL="1279525" indent="-255588" algn="l" defTabSz="1023938" rtl="0" fontAlgn="base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</a:defRPr>
            </a:lvl3pPr>
            <a:lvl4pPr marL="1792288" indent="-255588" algn="l" defTabSz="1023938" rtl="0" fontAlgn="base">
              <a:spcBef>
                <a:spcPct val="20000"/>
              </a:spcBef>
              <a:spcAft>
                <a:spcPct val="0"/>
              </a:spcAft>
              <a:buChar char="–"/>
              <a:defRPr sz="2200">
                <a:solidFill>
                  <a:schemeClr val="tx1"/>
                </a:solidFill>
                <a:latin typeface="+mn-lt"/>
              </a:defRPr>
            </a:lvl4pPr>
            <a:lvl5pPr marL="23050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5pPr>
            <a:lvl6pPr marL="27622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6pPr>
            <a:lvl7pPr marL="32194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7pPr>
            <a:lvl8pPr marL="36766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8pPr>
            <a:lvl9pPr marL="41338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endParaRPr lang="fr-FR" dirty="0"/>
          </a:p>
        </p:txBody>
      </p:sp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817" y="5157788"/>
            <a:ext cx="5310716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 rot="5400000" flipH="1">
            <a:off x="4895056" y="-4850606"/>
            <a:ext cx="115888" cy="9906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5400000" flipH="1">
            <a:off x="4895055" y="1802606"/>
            <a:ext cx="115887" cy="9906002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701389" y="741363"/>
            <a:ext cx="257624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258881" y="3959225"/>
            <a:ext cx="5451739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297642" y="4506913"/>
            <a:ext cx="5310716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/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906000" cy="441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2306" tIns="51156" rIns="102306" bIns="51156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</a:pPr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906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2306" tIns="0" rIns="102306" bIns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</TotalTime>
  <Words>146</Words>
  <Application>Microsoft Office PowerPoint</Application>
  <PresentationFormat>Format A4 (210 x 297 mm)</PresentationFormat>
  <Paragraphs>79</Paragraphs>
  <Slides>14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79</cp:revision>
  <dcterms:created xsi:type="dcterms:W3CDTF">2013-01-08T09:55:22Z</dcterms:created>
  <dcterms:modified xsi:type="dcterms:W3CDTF">2013-01-10T17:30:01Z</dcterms:modified>
</cp:coreProperties>
</file>