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1" r:id="rId5"/>
    <p:sldId id="263" r:id="rId6"/>
    <p:sldId id="265" r:id="rId7"/>
    <p:sldId id="264" r:id="rId8"/>
    <p:sldId id="256" r:id="rId9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5" autoAdjust="0"/>
    <p:restoredTop sz="94553" autoAdjust="0"/>
  </p:normalViewPr>
  <p:slideViewPr>
    <p:cSldViewPr>
      <p:cViewPr>
        <p:scale>
          <a:sx n="70" d="100"/>
          <a:sy n="70" d="100"/>
        </p:scale>
        <p:origin x="18" y="96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98B33F-4EF7-4699-89FB-77758DCF721E}" type="datetimeFigureOut">
              <a:rPr lang="fr-FR" smtClean="0"/>
              <a:pPr/>
              <a:t>12/01/2013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1B35C-12FC-4554-A49A-971F377017D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11B35C-12FC-4554-A49A-971F377017D2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05BF-04CA-4B7F-8458-DAA59A51D994}" type="datetimeFigureOut">
              <a:rPr lang="fr-FR" smtClean="0"/>
              <a:pPr/>
              <a:t>12/01/2013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3FBE7-6566-4FCB-845E-52078BA54F7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05BF-04CA-4B7F-8458-DAA59A51D994}" type="datetimeFigureOut">
              <a:rPr lang="fr-FR" smtClean="0"/>
              <a:pPr/>
              <a:t>12/01/2013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3FBE7-6566-4FCB-845E-52078BA54F7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05BF-04CA-4B7F-8458-DAA59A51D994}" type="datetimeFigureOut">
              <a:rPr lang="fr-FR" smtClean="0"/>
              <a:pPr/>
              <a:t>12/01/2013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3FBE7-6566-4FCB-845E-52078BA54F7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1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05BF-04CA-4B7F-8458-DAA59A51D994}" type="datetimeFigureOut">
              <a:rPr lang="fr-FR" smtClean="0"/>
              <a:pPr/>
              <a:t>12/01/2013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3FBE7-6566-4FCB-845E-52078BA54F7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05BF-04CA-4B7F-8458-DAA59A51D994}" type="datetimeFigureOut">
              <a:rPr lang="fr-FR" smtClean="0"/>
              <a:pPr/>
              <a:t>12/01/2013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3FBE7-6566-4FCB-845E-52078BA54F7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05BF-04CA-4B7F-8458-DAA59A51D994}" type="datetimeFigureOut">
              <a:rPr lang="fr-FR" smtClean="0"/>
              <a:pPr/>
              <a:t>12/01/2013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3FBE7-6566-4FCB-845E-52078BA54F7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05BF-04CA-4B7F-8458-DAA59A51D994}" type="datetimeFigureOut">
              <a:rPr lang="fr-FR" smtClean="0"/>
              <a:pPr/>
              <a:t>12/01/2013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3FBE7-6566-4FCB-845E-52078BA54F7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05BF-04CA-4B7F-8458-DAA59A51D994}" type="datetimeFigureOut">
              <a:rPr lang="fr-FR" smtClean="0"/>
              <a:pPr/>
              <a:t>12/01/2013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3FBE7-6566-4FCB-845E-52078BA54F7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05BF-04CA-4B7F-8458-DAA59A51D994}" type="datetimeFigureOut">
              <a:rPr lang="fr-FR" smtClean="0"/>
              <a:pPr/>
              <a:t>12/01/2013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3FBE7-6566-4FCB-845E-52078BA54F7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05BF-04CA-4B7F-8458-DAA59A51D994}" type="datetimeFigureOut">
              <a:rPr lang="fr-FR" smtClean="0"/>
              <a:pPr/>
              <a:t>12/01/2013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3FBE7-6566-4FCB-845E-52078BA54F7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905BF-04CA-4B7F-8458-DAA59A51D994}" type="datetimeFigureOut">
              <a:rPr lang="fr-FR" smtClean="0"/>
              <a:pPr/>
              <a:t>12/01/2013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3FBE7-6566-4FCB-845E-52078BA54F7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C905BF-04CA-4B7F-8458-DAA59A51D994}" type="datetimeFigureOut">
              <a:rPr lang="fr-FR" smtClean="0"/>
              <a:pPr/>
              <a:t>12/01/2013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3FBE7-6566-4FCB-845E-52078BA54F70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://www.les-plus-beaux-villages-de-france.org/" TargetMode="External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30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12" Type="http://schemas.openxmlformats.org/officeDocument/2006/relationships/image" Target="../media/image29.jpeg"/><Relationship Id="rId2" Type="http://schemas.openxmlformats.org/officeDocument/2006/relationships/image" Target="../media/image19.jpeg"/><Relationship Id="rId16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8.jpeg"/><Relationship Id="rId5" Type="http://schemas.openxmlformats.org/officeDocument/2006/relationships/image" Target="../media/image22.jpeg"/><Relationship Id="rId15" Type="http://schemas.openxmlformats.org/officeDocument/2006/relationships/image" Target="../media/image3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43.jpeg"/><Relationship Id="rId3" Type="http://schemas.openxmlformats.org/officeDocument/2006/relationships/image" Target="../media/image9.jpeg"/><Relationship Id="rId7" Type="http://schemas.openxmlformats.org/officeDocument/2006/relationships/image" Target="../media/image37.jpeg"/><Relationship Id="rId12" Type="http://schemas.openxmlformats.org/officeDocument/2006/relationships/image" Target="../media/image42.jpeg"/><Relationship Id="rId2" Type="http://schemas.openxmlformats.org/officeDocument/2006/relationships/image" Target="../media/image34.jpeg"/><Relationship Id="rId16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5" Type="http://schemas.openxmlformats.org/officeDocument/2006/relationships/image" Target="../media/image35.jpeg"/><Relationship Id="rId15" Type="http://schemas.openxmlformats.org/officeDocument/2006/relationships/image" Target="../media/image45.jpeg"/><Relationship Id="rId10" Type="http://schemas.openxmlformats.org/officeDocument/2006/relationships/image" Target="../media/image40.jpeg"/><Relationship Id="rId4" Type="http://schemas.openxmlformats.org/officeDocument/2006/relationships/image" Target="../media/image10.jpeg"/><Relationship Id="rId9" Type="http://schemas.openxmlformats.org/officeDocument/2006/relationships/image" Target="../media/image39.jpeg"/><Relationship Id="rId14" Type="http://schemas.openxmlformats.org/officeDocument/2006/relationships/image" Target="../media/image4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13" Type="http://schemas.openxmlformats.org/officeDocument/2006/relationships/image" Target="../media/image55.jpeg"/><Relationship Id="rId3" Type="http://schemas.openxmlformats.org/officeDocument/2006/relationships/image" Target="../media/image47.jpeg"/><Relationship Id="rId7" Type="http://schemas.openxmlformats.org/officeDocument/2006/relationships/image" Target="../media/image49.jpeg"/><Relationship Id="rId12" Type="http://schemas.openxmlformats.org/officeDocument/2006/relationships/image" Target="../media/image54.jpeg"/><Relationship Id="rId17" Type="http://schemas.openxmlformats.org/officeDocument/2006/relationships/image" Target="../media/image59.jpeg"/><Relationship Id="rId2" Type="http://schemas.openxmlformats.org/officeDocument/2006/relationships/audio" Target="../media/audio2.wav"/><Relationship Id="rId16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11" Type="http://schemas.openxmlformats.org/officeDocument/2006/relationships/image" Target="../media/image53.jpeg"/><Relationship Id="rId5" Type="http://schemas.openxmlformats.org/officeDocument/2006/relationships/image" Target="../media/image10.jpeg"/><Relationship Id="rId15" Type="http://schemas.openxmlformats.org/officeDocument/2006/relationships/image" Target="../media/image57.jpeg"/><Relationship Id="rId10" Type="http://schemas.openxmlformats.org/officeDocument/2006/relationships/image" Target="../media/image52.jpeg"/><Relationship Id="rId4" Type="http://schemas.openxmlformats.org/officeDocument/2006/relationships/image" Target="../media/image9.jpeg"/><Relationship Id="rId9" Type="http://schemas.openxmlformats.org/officeDocument/2006/relationships/image" Target="../media/image51.jpeg"/><Relationship Id="rId14" Type="http://schemas.openxmlformats.org/officeDocument/2006/relationships/image" Target="../media/image5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13" Type="http://schemas.openxmlformats.org/officeDocument/2006/relationships/image" Target="../media/image68.jpeg"/><Relationship Id="rId3" Type="http://schemas.openxmlformats.org/officeDocument/2006/relationships/image" Target="../media/image60.jpeg"/><Relationship Id="rId7" Type="http://schemas.openxmlformats.org/officeDocument/2006/relationships/image" Target="../media/image62.jpeg"/><Relationship Id="rId12" Type="http://schemas.openxmlformats.org/officeDocument/2006/relationships/image" Target="../media/image6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11" Type="http://schemas.openxmlformats.org/officeDocument/2006/relationships/image" Target="../media/image66.jpeg"/><Relationship Id="rId5" Type="http://schemas.openxmlformats.org/officeDocument/2006/relationships/image" Target="../media/image9.jpeg"/><Relationship Id="rId10" Type="http://schemas.openxmlformats.org/officeDocument/2006/relationships/image" Target="../media/image65.jpeg"/><Relationship Id="rId4" Type="http://schemas.openxmlformats.org/officeDocument/2006/relationships/image" Target="../media/image10.jpeg"/><Relationship Id="rId9" Type="http://schemas.openxmlformats.org/officeDocument/2006/relationships/image" Target="../media/image6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13" Type="http://schemas.openxmlformats.org/officeDocument/2006/relationships/image" Target="../media/image78.jpeg"/><Relationship Id="rId3" Type="http://schemas.openxmlformats.org/officeDocument/2006/relationships/image" Target="../media/image9.jpeg"/><Relationship Id="rId7" Type="http://schemas.openxmlformats.org/officeDocument/2006/relationships/image" Target="../media/image72.jpeg"/><Relationship Id="rId12" Type="http://schemas.openxmlformats.org/officeDocument/2006/relationships/image" Target="../media/image77.jpeg"/><Relationship Id="rId2" Type="http://schemas.openxmlformats.org/officeDocument/2006/relationships/image" Target="../media/image69.jpeg"/><Relationship Id="rId16" Type="http://schemas.openxmlformats.org/officeDocument/2006/relationships/image" Target="../media/image8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11" Type="http://schemas.openxmlformats.org/officeDocument/2006/relationships/image" Target="../media/image76.jpeg"/><Relationship Id="rId5" Type="http://schemas.openxmlformats.org/officeDocument/2006/relationships/image" Target="../media/image70.jpeg"/><Relationship Id="rId15" Type="http://schemas.openxmlformats.org/officeDocument/2006/relationships/image" Target="../media/image80.jpeg"/><Relationship Id="rId10" Type="http://schemas.openxmlformats.org/officeDocument/2006/relationships/image" Target="../media/image75.jpeg"/><Relationship Id="rId4" Type="http://schemas.openxmlformats.org/officeDocument/2006/relationships/image" Target="../media/image10.jpeg"/><Relationship Id="rId9" Type="http://schemas.openxmlformats.org/officeDocument/2006/relationships/image" Target="../media/image74.jpeg"/><Relationship Id="rId14" Type="http://schemas.openxmlformats.org/officeDocument/2006/relationships/image" Target="../media/image7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8"/>
          <p:cNvGrpSpPr/>
          <p:nvPr/>
        </p:nvGrpSpPr>
        <p:grpSpPr>
          <a:xfrm>
            <a:off x="-32" y="2"/>
            <a:ext cx="9906032" cy="5714999"/>
            <a:chOff x="0" y="1"/>
            <a:chExt cx="9144002" cy="6857999"/>
          </a:xfrm>
        </p:grpSpPr>
        <p:sp>
          <p:nvSpPr>
            <p:cNvPr id="4" name="Rectangle 3"/>
            <p:cNvSpPr/>
            <p:nvPr/>
          </p:nvSpPr>
          <p:spPr>
            <a:xfrm>
              <a:off x="0" y="2643182"/>
              <a:ext cx="9144000" cy="4214818"/>
            </a:xfrm>
            <a:prstGeom prst="rect">
              <a:avLst/>
            </a:prstGeom>
            <a:solidFill>
              <a:srgbClr val="2221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3" name="Groupe 5"/>
            <p:cNvGrpSpPr/>
            <p:nvPr/>
          </p:nvGrpSpPr>
          <p:grpSpPr>
            <a:xfrm>
              <a:off x="0" y="1"/>
              <a:ext cx="9144002" cy="3102388"/>
              <a:chOff x="428596" y="357166"/>
              <a:chExt cx="7715304" cy="2725813"/>
            </a:xfrm>
          </p:grpSpPr>
          <p:sp>
            <p:nvSpPr>
              <p:cNvPr id="6" name="Rectangle 5"/>
              <p:cNvSpPr/>
              <p:nvPr/>
            </p:nvSpPr>
            <p:spPr>
              <a:xfrm>
                <a:off x="428596" y="357166"/>
                <a:ext cx="7715304" cy="2500330"/>
              </a:xfrm>
              <a:prstGeom prst="rect">
                <a:avLst/>
              </a:prstGeom>
              <a:gradFill flip="none" rotWithShape="1">
                <a:gsLst>
                  <a:gs pos="48000">
                    <a:srgbClr val="22212B"/>
                  </a:gs>
                  <a:gs pos="50000">
                    <a:srgbClr val="245794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b="1" dirty="0"/>
              </a:p>
            </p:txBody>
          </p:sp>
          <p:sp>
            <p:nvSpPr>
              <p:cNvPr id="7" name="ZoneTexte 2"/>
              <p:cNvSpPr txBox="1"/>
              <p:nvPr/>
            </p:nvSpPr>
            <p:spPr>
              <a:xfrm>
                <a:off x="1995805" y="541350"/>
                <a:ext cx="5183728" cy="19632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1500" dirty="0" smtClean="0">
                    <a:solidFill>
                      <a:schemeClr val="bg1"/>
                    </a:solidFill>
                    <a:latin typeface="Microsoft Sans Serif" pitchFamily="34" charset="0"/>
                    <a:cs typeface="Tunga" pitchFamily="2"/>
                  </a:rPr>
                  <a:t>Villages</a:t>
                </a:r>
                <a:endParaRPr lang="fr-FR" sz="11500" dirty="0">
                  <a:solidFill>
                    <a:schemeClr val="bg1"/>
                  </a:solidFill>
                  <a:latin typeface="Microsoft Sans Serif" pitchFamily="34" charset="0"/>
                  <a:cs typeface="Tunga" pitchFamily="2"/>
                </a:endParaRPr>
              </a:p>
            </p:txBody>
          </p:sp>
          <p:sp>
            <p:nvSpPr>
              <p:cNvPr id="8" name="ZoneTexte 3"/>
              <p:cNvSpPr txBox="1"/>
              <p:nvPr/>
            </p:nvSpPr>
            <p:spPr>
              <a:xfrm>
                <a:off x="3857620" y="357166"/>
                <a:ext cx="3642116" cy="272581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5400" b="1" dirty="0" smtClean="0">
                    <a:solidFill>
                      <a:schemeClr val="bg1"/>
                    </a:solidFill>
                    <a:latin typeface="Vrinda" pitchFamily="2" charset="0"/>
                    <a:cs typeface="Vrinda" pitchFamily="2" charset="0"/>
                  </a:rPr>
                  <a:t>Les plus beaux</a:t>
                </a:r>
              </a:p>
              <a:p>
                <a:endParaRPr lang="fr-FR" sz="5400" b="1" dirty="0" smtClean="0">
                  <a:solidFill>
                    <a:schemeClr val="bg1"/>
                  </a:solidFill>
                  <a:latin typeface="Vrinda" pitchFamily="2" charset="0"/>
                  <a:cs typeface="Vrinda" pitchFamily="2" charset="0"/>
                </a:endParaRPr>
              </a:p>
              <a:p>
                <a:r>
                  <a:rPr lang="fr-FR" sz="5400" b="1" dirty="0" smtClean="0">
                    <a:solidFill>
                      <a:schemeClr val="bg1"/>
                    </a:solidFill>
                    <a:latin typeface="Vrinda" pitchFamily="2" charset="0"/>
                    <a:cs typeface="Vrinda" pitchFamily="2" charset="0"/>
                  </a:rPr>
                  <a:t>    de France</a:t>
                </a:r>
                <a:endParaRPr lang="fr-FR" sz="5400" b="1" dirty="0">
                  <a:solidFill>
                    <a:schemeClr val="bg1"/>
                  </a:solidFill>
                  <a:latin typeface="Vrinda" pitchFamily="2" charset="0"/>
                  <a:cs typeface="Vrinda" pitchFamily="2" charset="0"/>
                </a:endParaRPr>
              </a:p>
            </p:txBody>
          </p:sp>
        </p:grpSp>
        <p:pic>
          <p:nvPicPr>
            <p:cNvPr id="5" name="Picture 6" descr="Accueil">
              <a:hlinkClick r:id="rId3" tooltip="Accueil"/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928670"/>
              <a:ext cx="1600200" cy="1771651"/>
            </a:xfrm>
            <a:prstGeom prst="rect">
              <a:avLst/>
            </a:prstGeom>
            <a:noFill/>
          </p:spPr>
        </p:pic>
      </p:grpSp>
      <p:sp>
        <p:nvSpPr>
          <p:cNvPr id="9" name="Forme libre 8"/>
          <p:cNvSpPr/>
          <p:nvPr/>
        </p:nvSpPr>
        <p:spPr>
          <a:xfrm>
            <a:off x="666720" y="1369208"/>
            <a:ext cx="4929222" cy="4345792"/>
          </a:xfrm>
          <a:custGeom>
            <a:avLst/>
            <a:gdLst>
              <a:gd name="connsiteX0" fmla="*/ 1828800 w 5943600"/>
              <a:gd name="connsiteY0" fmla="*/ 0 h 6800850"/>
              <a:gd name="connsiteX1" fmla="*/ 1676400 w 5943600"/>
              <a:gd name="connsiteY1" fmla="*/ 171450 h 6800850"/>
              <a:gd name="connsiteX2" fmla="*/ 1676400 w 5943600"/>
              <a:gd name="connsiteY2" fmla="*/ 457200 h 6800850"/>
              <a:gd name="connsiteX3" fmla="*/ 1466850 w 5943600"/>
              <a:gd name="connsiteY3" fmla="*/ 1200150 h 6800850"/>
              <a:gd name="connsiteX4" fmla="*/ 1295400 w 5943600"/>
              <a:gd name="connsiteY4" fmla="*/ 2038350 h 6800850"/>
              <a:gd name="connsiteX5" fmla="*/ 1276350 w 5943600"/>
              <a:gd name="connsiteY5" fmla="*/ 2286000 h 6800850"/>
              <a:gd name="connsiteX6" fmla="*/ 1485900 w 5943600"/>
              <a:gd name="connsiteY6" fmla="*/ 1924050 h 6800850"/>
              <a:gd name="connsiteX7" fmla="*/ 1676400 w 5943600"/>
              <a:gd name="connsiteY7" fmla="*/ 2286000 h 6800850"/>
              <a:gd name="connsiteX8" fmla="*/ 1466850 w 5943600"/>
              <a:gd name="connsiteY8" fmla="*/ 2266950 h 6800850"/>
              <a:gd name="connsiteX9" fmla="*/ 1409700 w 5943600"/>
              <a:gd name="connsiteY9" fmla="*/ 2209800 h 6800850"/>
              <a:gd name="connsiteX10" fmla="*/ 1371600 w 5943600"/>
              <a:gd name="connsiteY10" fmla="*/ 2400300 h 6800850"/>
              <a:gd name="connsiteX11" fmla="*/ 1238250 w 5943600"/>
              <a:gd name="connsiteY11" fmla="*/ 2476500 h 6800850"/>
              <a:gd name="connsiteX12" fmla="*/ 1123950 w 5943600"/>
              <a:gd name="connsiteY12" fmla="*/ 3276600 h 6800850"/>
              <a:gd name="connsiteX13" fmla="*/ 933450 w 5943600"/>
              <a:gd name="connsiteY13" fmla="*/ 3905250 h 6800850"/>
              <a:gd name="connsiteX14" fmla="*/ 895350 w 5943600"/>
              <a:gd name="connsiteY14" fmla="*/ 4171950 h 6800850"/>
              <a:gd name="connsiteX15" fmla="*/ 762000 w 5943600"/>
              <a:gd name="connsiteY15" fmla="*/ 4419600 h 6800850"/>
              <a:gd name="connsiteX16" fmla="*/ 742950 w 5943600"/>
              <a:gd name="connsiteY16" fmla="*/ 4591050 h 6800850"/>
              <a:gd name="connsiteX17" fmla="*/ 609600 w 5943600"/>
              <a:gd name="connsiteY17" fmla="*/ 4762500 h 6800850"/>
              <a:gd name="connsiteX18" fmla="*/ 457200 w 5943600"/>
              <a:gd name="connsiteY18" fmla="*/ 4953000 h 6800850"/>
              <a:gd name="connsiteX19" fmla="*/ 400050 w 5943600"/>
              <a:gd name="connsiteY19" fmla="*/ 5048250 h 6800850"/>
              <a:gd name="connsiteX20" fmla="*/ 209550 w 5943600"/>
              <a:gd name="connsiteY20" fmla="*/ 5124450 h 6800850"/>
              <a:gd name="connsiteX21" fmla="*/ 0 w 5943600"/>
              <a:gd name="connsiteY21" fmla="*/ 5162550 h 6800850"/>
              <a:gd name="connsiteX22" fmla="*/ 95250 w 5943600"/>
              <a:gd name="connsiteY22" fmla="*/ 5276850 h 6800850"/>
              <a:gd name="connsiteX23" fmla="*/ 114300 w 5943600"/>
              <a:gd name="connsiteY23" fmla="*/ 5410200 h 6800850"/>
              <a:gd name="connsiteX24" fmla="*/ 266700 w 5943600"/>
              <a:gd name="connsiteY24" fmla="*/ 5372100 h 6800850"/>
              <a:gd name="connsiteX25" fmla="*/ 266700 w 5943600"/>
              <a:gd name="connsiteY25" fmla="*/ 5543550 h 6800850"/>
              <a:gd name="connsiteX26" fmla="*/ 666750 w 5943600"/>
              <a:gd name="connsiteY26" fmla="*/ 5486400 h 6800850"/>
              <a:gd name="connsiteX27" fmla="*/ 666750 w 5943600"/>
              <a:gd name="connsiteY27" fmla="*/ 5715000 h 6800850"/>
              <a:gd name="connsiteX28" fmla="*/ 571500 w 5943600"/>
              <a:gd name="connsiteY28" fmla="*/ 5829300 h 6800850"/>
              <a:gd name="connsiteX29" fmla="*/ 476250 w 5943600"/>
              <a:gd name="connsiteY29" fmla="*/ 5981700 h 6800850"/>
              <a:gd name="connsiteX30" fmla="*/ 590550 w 5943600"/>
              <a:gd name="connsiteY30" fmla="*/ 6115050 h 6800850"/>
              <a:gd name="connsiteX31" fmla="*/ 781050 w 5943600"/>
              <a:gd name="connsiteY31" fmla="*/ 6038850 h 6800850"/>
              <a:gd name="connsiteX32" fmla="*/ 781050 w 5943600"/>
              <a:gd name="connsiteY32" fmla="*/ 6038850 h 6800850"/>
              <a:gd name="connsiteX33" fmla="*/ 1123950 w 5943600"/>
              <a:gd name="connsiteY33" fmla="*/ 6096000 h 6800850"/>
              <a:gd name="connsiteX34" fmla="*/ 1257300 w 5943600"/>
              <a:gd name="connsiteY34" fmla="*/ 6248400 h 6800850"/>
              <a:gd name="connsiteX35" fmla="*/ 1371600 w 5943600"/>
              <a:gd name="connsiteY35" fmla="*/ 6343650 h 6800850"/>
              <a:gd name="connsiteX36" fmla="*/ 1714500 w 5943600"/>
              <a:gd name="connsiteY36" fmla="*/ 6324600 h 6800850"/>
              <a:gd name="connsiteX37" fmla="*/ 1714500 w 5943600"/>
              <a:gd name="connsiteY37" fmla="*/ 6553200 h 6800850"/>
              <a:gd name="connsiteX38" fmla="*/ 1885950 w 5943600"/>
              <a:gd name="connsiteY38" fmla="*/ 6610350 h 6800850"/>
              <a:gd name="connsiteX39" fmla="*/ 2038350 w 5943600"/>
              <a:gd name="connsiteY39" fmla="*/ 6800850 h 6800850"/>
              <a:gd name="connsiteX40" fmla="*/ 2190750 w 5943600"/>
              <a:gd name="connsiteY40" fmla="*/ 6743700 h 6800850"/>
              <a:gd name="connsiteX41" fmla="*/ 2400300 w 5943600"/>
              <a:gd name="connsiteY41" fmla="*/ 6762750 h 6800850"/>
              <a:gd name="connsiteX42" fmla="*/ 2438400 w 5943600"/>
              <a:gd name="connsiteY42" fmla="*/ 6515100 h 6800850"/>
              <a:gd name="connsiteX43" fmla="*/ 2552700 w 5943600"/>
              <a:gd name="connsiteY43" fmla="*/ 6191250 h 6800850"/>
              <a:gd name="connsiteX44" fmla="*/ 2781300 w 5943600"/>
              <a:gd name="connsiteY44" fmla="*/ 6057900 h 6800850"/>
              <a:gd name="connsiteX45" fmla="*/ 2971800 w 5943600"/>
              <a:gd name="connsiteY45" fmla="*/ 5886450 h 6800850"/>
              <a:gd name="connsiteX46" fmla="*/ 2971800 w 5943600"/>
              <a:gd name="connsiteY46" fmla="*/ 5695950 h 6800850"/>
              <a:gd name="connsiteX47" fmla="*/ 3124200 w 5943600"/>
              <a:gd name="connsiteY47" fmla="*/ 5581650 h 6800850"/>
              <a:gd name="connsiteX48" fmla="*/ 3086100 w 5943600"/>
              <a:gd name="connsiteY48" fmla="*/ 5429250 h 6800850"/>
              <a:gd name="connsiteX49" fmla="*/ 2914650 w 5943600"/>
              <a:gd name="connsiteY49" fmla="*/ 5429250 h 6800850"/>
              <a:gd name="connsiteX50" fmla="*/ 3028950 w 5943600"/>
              <a:gd name="connsiteY50" fmla="*/ 5295900 h 6800850"/>
              <a:gd name="connsiteX51" fmla="*/ 2971800 w 5943600"/>
              <a:gd name="connsiteY51" fmla="*/ 5143500 h 6800850"/>
              <a:gd name="connsiteX52" fmla="*/ 2876550 w 5943600"/>
              <a:gd name="connsiteY52" fmla="*/ 4991100 h 6800850"/>
              <a:gd name="connsiteX53" fmla="*/ 2705100 w 5943600"/>
              <a:gd name="connsiteY53" fmla="*/ 4953000 h 6800850"/>
              <a:gd name="connsiteX54" fmla="*/ 2667000 w 5943600"/>
              <a:gd name="connsiteY54" fmla="*/ 4914900 h 6800850"/>
              <a:gd name="connsiteX55" fmla="*/ 2686050 w 5943600"/>
              <a:gd name="connsiteY55" fmla="*/ 4743450 h 6800850"/>
              <a:gd name="connsiteX56" fmla="*/ 2781300 w 5943600"/>
              <a:gd name="connsiteY56" fmla="*/ 4629150 h 6800850"/>
              <a:gd name="connsiteX57" fmla="*/ 2800350 w 5943600"/>
              <a:gd name="connsiteY57" fmla="*/ 4362450 h 6800850"/>
              <a:gd name="connsiteX58" fmla="*/ 2876550 w 5943600"/>
              <a:gd name="connsiteY58" fmla="*/ 4305300 h 6800850"/>
              <a:gd name="connsiteX59" fmla="*/ 2800350 w 5943600"/>
              <a:gd name="connsiteY59" fmla="*/ 4267200 h 6800850"/>
              <a:gd name="connsiteX60" fmla="*/ 2838450 w 5943600"/>
              <a:gd name="connsiteY60" fmla="*/ 4114800 h 6800850"/>
              <a:gd name="connsiteX61" fmla="*/ 2933700 w 5943600"/>
              <a:gd name="connsiteY61" fmla="*/ 4095750 h 6800850"/>
              <a:gd name="connsiteX62" fmla="*/ 2990850 w 5943600"/>
              <a:gd name="connsiteY62" fmla="*/ 4095750 h 6800850"/>
              <a:gd name="connsiteX63" fmla="*/ 3086100 w 5943600"/>
              <a:gd name="connsiteY63" fmla="*/ 4000500 h 6800850"/>
              <a:gd name="connsiteX64" fmla="*/ 3200400 w 5943600"/>
              <a:gd name="connsiteY64" fmla="*/ 4019550 h 6800850"/>
              <a:gd name="connsiteX65" fmla="*/ 3181350 w 5943600"/>
              <a:gd name="connsiteY65" fmla="*/ 4171950 h 6800850"/>
              <a:gd name="connsiteX66" fmla="*/ 3333750 w 5943600"/>
              <a:gd name="connsiteY66" fmla="*/ 4171950 h 6800850"/>
              <a:gd name="connsiteX67" fmla="*/ 3333750 w 5943600"/>
              <a:gd name="connsiteY67" fmla="*/ 4038600 h 6800850"/>
              <a:gd name="connsiteX68" fmla="*/ 3505200 w 5943600"/>
              <a:gd name="connsiteY68" fmla="*/ 3981450 h 6800850"/>
              <a:gd name="connsiteX69" fmla="*/ 3714750 w 5943600"/>
              <a:gd name="connsiteY69" fmla="*/ 4019550 h 6800850"/>
              <a:gd name="connsiteX70" fmla="*/ 3943350 w 5943600"/>
              <a:gd name="connsiteY70" fmla="*/ 3905250 h 6800850"/>
              <a:gd name="connsiteX71" fmla="*/ 4076700 w 5943600"/>
              <a:gd name="connsiteY71" fmla="*/ 3886200 h 6800850"/>
              <a:gd name="connsiteX72" fmla="*/ 4114800 w 5943600"/>
              <a:gd name="connsiteY72" fmla="*/ 3886200 h 6800850"/>
              <a:gd name="connsiteX73" fmla="*/ 4362450 w 5943600"/>
              <a:gd name="connsiteY73" fmla="*/ 3886200 h 6800850"/>
              <a:gd name="connsiteX74" fmla="*/ 4476750 w 5943600"/>
              <a:gd name="connsiteY74" fmla="*/ 3810000 h 6800850"/>
              <a:gd name="connsiteX75" fmla="*/ 4686300 w 5943600"/>
              <a:gd name="connsiteY75" fmla="*/ 3810000 h 6800850"/>
              <a:gd name="connsiteX76" fmla="*/ 4686300 w 5943600"/>
              <a:gd name="connsiteY76" fmla="*/ 3676650 h 6800850"/>
              <a:gd name="connsiteX77" fmla="*/ 4819650 w 5943600"/>
              <a:gd name="connsiteY77" fmla="*/ 3581400 h 6800850"/>
              <a:gd name="connsiteX78" fmla="*/ 4800600 w 5943600"/>
              <a:gd name="connsiteY78" fmla="*/ 3467100 h 6800850"/>
              <a:gd name="connsiteX79" fmla="*/ 4667250 w 5943600"/>
              <a:gd name="connsiteY79" fmla="*/ 3409950 h 6800850"/>
              <a:gd name="connsiteX80" fmla="*/ 4667250 w 5943600"/>
              <a:gd name="connsiteY80" fmla="*/ 3409950 h 6800850"/>
              <a:gd name="connsiteX81" fmla="*/ 4781550 w 5943600"/>
              <a:gd name="connsiteY81" fmla="*/ 3181350 h 6800850"/>
              <a:gd name="connsiteX82" fmla="*/ 5048250 w 5943600"/>
              <a:gd name="connsiteY82" fmla="*/ 3238500 h 6800850"/>
              <a:gd name="connsiteX83" fmla="*/ 5029200 w 5943600"/>
              <a:gd name="connsiteY83" fmla="*/ 3067050 h 6800850"/>
              <a:gd name="connsiteX84" fmla="*/ 4953000 w 5943600"/>
              <a:gd name="connsiteY84" fmla="*/ 2971800 h 6800850"/>
              <a:gd name="connsiteX85" fmla="*/ 4953000 w 5943600"/>
              <a:gd name="connsiteY85" fmla="*/ 2819400 h 6800850"/>
              <a:gd name="connsiteX86" fmla="*/ 5143500 w 5943600"/>
              <a:gd name="connsiteY86" fmla="*/ 2781300 h 6800850"/>
              <a:gd name="connsiteX87" fmla="*/ 5257800 w 5943600"/>
              <a:gd name="connsiteY87" fmla="*/ 2686050 h 6800850"/>
              <a:gd name="connsiteX88" fmla="*/ 5257800 w 5943600"/>
              <a:gd name="connsiteY88" fmla="*/ 2533650 h 6800850"/>
              <a:gd name="connsiteX89" fmla="*/ 5448300 w 5943600"/>
              <a:gd name="connsiteY89" fmla="*/ 2457450 h 6800850"/>
              <a:gd name="connsiteX90" fmla="*/ 5543550 w 5943600"/>
              <a:gd name="connsiteY90" fmla="*/ 2419350 h 6800850"/>
              <a:gd name="connsiteX91" fmla="*/ 5848350 w 5943600"/>
              <a:gd name="connsiteY91" fmla="*/ 2381250 h 6800850"/>
              <a:gd name="connsiteX92" fmla="*/ 5753100 w 5943600"/>
              <a:gd name="connsiteY92" fmla="*/ 2286000 h 6800850"/>
              <a:gd name="connsiteX93" fmla="*/ 5657850 w 5943600"/>
              <a:gd name="connsiteY93" fmla="*/ 2247900 h 6800850"/>
              <a:gd name="connsiteX94" fmla="*/ 5829300 w 5943600"/>
              <a:gd name="connsiteY94" fmla="*/ 2190750 h 6800850"/>
              <a:gd name="connsiteX95" fmla="*/ 5753100 w 5943600"/>
              <a:gd name="connsiteY95" fmla="*/ 1905000 h 6800850"/>
              <a:gd name="connsiteX96" fmla="*/ 5867400 w 5943600"/>
              <a:gd name="connsiteY96" fmla="*/ 1828800 h 6800850"/>
              <a:gd name="connsiteX97" fmla="*/ 5734050 w 5943600"/>
              <a:gd name="connsiteY97" fmla="*/ 1638300 h 6800850"/>
              <a:gd name="connsiteX98" fmla="*/ 5943600 w 5943600"/>
              <a:gd name="connsiteY98" fmla="*/ 1543050 h 6800850"/>
              <a:gd name="connsiteX99" fmla="*/ 5924550 w 5943600"/>
              <a:gd name="connsiteY99" fmla="*/ 1466850 h 6800850"/>
              <a:gd name="connsiteX100" fmla="*/ 5619750 w 5943600"/>
              <a:gd name="connsiteY100" fmla="*/ 1466850 h 6800850"/>
              <a:gd name="connsiteX101" fmla="*/ 5657850 w 5943600"/>
              <a:gd name="connsiteY101" fmla="*/ 1295400 h 6800850"/>
              <a:gd name="connsiteX102" fmla="*/ 5600700 w 5943600"/>
              <a:gd name="connsiteY102" fmla="*/ 1123950 h 6800850"/>
              <a:gd name="connsiteX103" fmla="*/ 5524500 w 5943600"/>
              <a:gd name="connsiteY103" fmla="*/ 1085850 h 6800850"/>
              <a:gd name="connsiteX104" fmla="*/ 5657850 w 5943600"/>
              <a:gd name="connsiteY104" fmla="*/ 933450 h 6800850"/>
              <a:gd name="connsiteX105" fmla="*/ 5695950 w 5943600"/>
              <a:gd name="connsiteY105" fmla="*/ 800100 h 6800850"/>
              <a:gd name="connsiteX106" fmla="*/ 5695950 w 5943600"/>
              <a:gd name="connsiteY106" fmla="*/ 704850 h 6800850"/>
              <a:gd name="connsiteX107" fmla="*/ 5467350 w 5943600"/>
              <a:gd name="connsiteY107" fmla="*/ 647700 h 6800850"/>
              <a:gd name="connsiteX108" fmla="*/ 5448300 w 5943600"/>
              <a:gd name="connsiteY108" fmla="*/ 438150 h 6800850"/>
              <a:gd name="connsiteX109" fmla="*/ 5448300 w 5943600"/>
              <a:gd name="connsiteY109" fmla="*/ 438150 h 6800850"/>
              <a:gd name="connsiteX110" fmla="*/ 5276850 w 5943600"/>
              <a:gd name="connsiteY110" fmla="*/ 266700 h 6800850"/>
              <a:gd name="connsiteX111" fmla="*/ 5162550 w 5943600"/>
              <a:gd name="connsiteY111" fmla="*/ 247650 h 6800850"/>
              <a:gd name="connsiteX112" fmla="*/ 5067300 w 5943600"/>
              <a:gd name="connsiteY112" fmla="*/ 323850 h 6800850"/>
              <a:gd name="connsiteX113" fmla="*/ 5010150 w 5943600"/>
              <a:gd name="connsiteY113" fmla="*/ 400050 h 6800850"/>
              <a:gd name="connsiteX114" fmla="*/ 4933950 w 5943600"/>
              <a:gd name="connsiteY114" fmla="*/ 323850 h 6800850"/>
              <a:gd name="connsiteX115" fmla="*/ 4838700 w 5943600"/>
              <a:gd name="connsiteY115" fmla="*/ 304800 h 6800850"/>
              <a:gd name="connsiteX116" fmla="*/ 4762500 w 5943600"/>
              <a:gd name="connsiteY116" fmla="*/ 304800 h 6800850"/>
              <a:gd name="connsiteX117" fmla="*/ 4800600 w 5943600"/>
              <a:gd name="connsiteY117" fmla="*/ 171450 h 6800850"/>
              <a:gd name="connsiteX118" fmla="*/ 4705350 w 5943600"/>
              <a:gd name="connsiteY118" fmla="*/ 0 h 6800850"/>
              <a:gd name="connsiteX119" fmla="*/ 4495800 w 5943600"/>
              <a:gd name="connsiteY119" fmla="*/ 133350 h 6800850"/>
              <a:gd name="connsiteX120" fmla="*/ 4438650 w 5943600"/>
              <a:gd name="connsiteY120" fmla="*/ 361950 h 6800850"/>
              <a:gd name="connsiteX121" fmla="*/ 4343400 w 5943600"/>
              <a:gd name="connsiteY121" fmla="*/ 438150 h 6800850"/>
              <a:gd name="connsiteX122" fmla="*/ 4286250 w 5943600"/>
              <a:gd name="connsiteY122" fmla="*/ 400050 h 6800850"/>
              <a:gd name="connsiteX123" fmla="*/ 3943350 w 5943600"/>
              <a:gd name="connsiteY123" fmla="*/ 628650 h 6800850"/>
              <a:gd name="connsiteX124" fmla="*/ 3962400 w 5943600"/>
              <a:gd name="connsiteY124" fmla="*/ 914400 h 6800850"/>
              <a:gd name="connsiteX125" fmla="*/ 3771900 w 5943600"/>
              <a:gd name="connsiteY125" fmla="*/ 1009650 h 6800850"/>
              <a:gd name="connsiteX126" fmla="*/ 3581400 w 5943600"/>
              <a:gd name="connsiteY126" fmla="*/ 1028700 h 6800850"/>
              <a:gd name="connsiteX127" fmla="*/ 3429000 w 5943600"/>
              <a:gd name="connsiteY127" fmla="*/ 1295400 h 6800850"/>
              <a:gd name="connsiteX128" fmla="*/ 3238500 w 5943600"/>
              <a:gd name="connsiteY128" fmla="*/ 1295400 h 6800850"/>
              <a:gd name="connsiteX129" fmla="*/ 3143250 w 5943600"/>
              <a:gd name="connsiteY129" fmla="*/ 1352550 h 6800850"/>
              <a:gd name="connsiteX130" fmla="*/ 3009900 w 5943600"/>
              <a:gd name="connsiteY130" fmla="*/ 1257300 h 6800850"/>
              <a:gd name="connsiteX131" fmla="*/ 2819400 w 5943600"/>
              <a:gd name="connsiteY131" fmla="*/ 1219200 h 6800850"/>
              <a:gd name="connsiteX132" fmla="*/ 2762250 w 5943600"/>
              <a:gd name="connsiteY132" fmla="*/ 1181100 h 6800850"/>
              <a:gd name="connsiteX133" fmla="*/ 2781300 w 5943600"/>
              <a:gd name="connsiteY133" fmla="*/ 933450 h 6800850"/>
              <a:gd name="connsiteX134" fmla="*/ 2628900 w 5943600"/>
              <a:gd name="connsiteY134" fmla="*/ 876300 h 6800850"/>
              <a:gd name="connsiteX135" fmla="*/ 2476500 w 5943600"/>
              <a:gd name="connsiteY135" fmla="*/ 876300 h 6800850"/>
              <a:gd name="connsiteX136" fmla="*/ 2514600 w 5943600"/>
              <a:gd name="connsiteY136" fmla="*/ 781050 h 6800850"/>
              <a:gd name="connsiteX137" fmla="*/ 2457450 w 5943600"/>
              <a:gd name="connsiteY137" fmla="*/ 666750 h 6800850"/>
              <a:gd name="connsiteX138" fmla="*/ 2324100 w 5943600"/>
              <a:gd name="connsiteY138" fmla="*/ 742950 h 6800850"/>
              <a:gd name="connsiteX139" fmla="*/ 2362200 w 5943600"/>
              <a:gd name="connsiteY139" fmla="*/ 933450 h 6800850"/>
              <a:gd name="connsiteX140" fmla="*/ 2400300 w 5943600"/>
              <a:gd name="connsiteY140" fmla="*/ 1238250 h 6800850"/>
              <a:gd name="connsiteX141" fmla="*/ 2590800 w 5943600"/>
              <a:gd name="connsiteY141" fmla="*/ 1447800 h 6800850"/>
              <a:gd name="connsiteX142" fmla="*/ 2838450 w 5943600"/>
              <a:gd name="connsiteY142" fmla="*/ 1657350 h 6800850"/>
              <a:gd name="connsiteX143" fmla="*/ 2705100 w 5943600"/>
              <a:gd name="connsiteY143" fmla="*/ 1733550 h 6800850"/>
              <a:gd name="connsiteX144" fmla="*/ 2552700 w 5943600"/>
              <a:gd name="connsiteY144" fmla="*/ 1504950 h 6800850"/>
              <a:gd name="connsiteX145" fmla="*/ 2533650 w 5943600"/>
              <a:gd name="connsiteY145" fmla="*/ 1828800 h 6800850"/>
              <a:gd name="connsiteX146" fmla="*/ 2457450 w 5943600"/>
              <a:gd name="connsiteY146" fmla="*/ 1466850 h 6800850"/>
              <a:gd name="connsiteX147" fmla="*/ 2324100 w 5943600"/>
              <a:gd name="connsiteY147" fmla="*/ 1257300 h 6800850"/>
              <a:gd name="connsiteX148" fmla="*/ 2209800 w 5943600"/>
              <a:gd name="connsiteY148" fmla="*/ 723900 h 6800850"/>
              <a:gd name="connsiteX149" fmla="*/ 2114550 w 5943600"/>
              <a:gd name="connsiteY149" fmla="*/ 514350 h 6800850"/>
              <a:gd name="connsiteX150" fmla="*/ 2019300 w 5943600"/>
              <a:gd name="connsiteY150" fmla="*/ 476250 h 6800850"/>
              <a:gd name="connsiteX151" fmla="*/ 2019300 w 5943600"/>
              <a:gd name="connsiteY151" fmla="*/ 342900 h 6800850"/>
              <a:gd name="connsiteX152" fmla="*/ 1885950 w 5943600"/>
              <a:gd name="connsiteY152" fmla="*/ 285750 h 6800850"/>
              <a:gd name="connsiteX153" fmla="*/ 1828800 w 5943600"/>
              <a:gd name="connsiteY153" fmla="*/ 0 h 680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</a:cxnLst>
            <a:rect l="l" t="t" r="r" b="b"/>
            <a:pathLst>
              <a:path w="5943600" h="6800850">
                <a:moveTo>
                  <a:pt x="1828800" y="0"/>
                </a:moveTo>
                <a:lnTo>
                  <a:pt x="1676400" y="171450"/>
                </a:lnTo>
                <a:lnTo>
                  <a:pt x="1676400" y="457200"/>
                </a:lnTo>
                <a:lnTo>
                  <a:pt x="1466850" y="1200150"/>
                </a:lnTo>
                <a:lnTo>
                  <a:pt x="1295400" y="2038350"/>
                </a:lnTo>
                <a:lnTo>
                  <a:pt x="1276350" y="2286000"/>
                </a:lnTo>
                <a:lnTo>
                  <a:pt x="1485900" y="1924050"/>
                </a:lnTo>
                <a:lnTo>
                  <a:pt x="1676400" y="2286000"/>
                </a:lnTo>
                <a:lnTo>
                  <a:pt x="1466850" y="2266950"/>
                </a:lnTo>
                <a:lnTo>
                  <a:pt x="1409700" y="2209800"/>
                </a:lnTo>
                <a:lnTo>
                  <a:pt x="1371600" y="2400300"/>
                </a:lnTo>
                <a:lnTo>
                  <a:pt x="1238250" y="2476500"/>
                </a:lnTo>
                <a:lnTo>
                  <a:pt x="1123950" y="3276600"/>
                </a:lnTo>
                <a:lnTo>
                  <a:pt x="933450" y="3905250"/>
                </a:lnTo>
                <a:lnTo>
                  <a:pt x="895350" y="4171950"/>
                </a:lnTo>
                <a:lnTo>
                  <a:pt x="762000" y="4419600"/>
                </a:lnTo>
                <a:lnTo>
                  <a:pt x="742950" y="4591050"/>
                </a:lnTo>
                <a:lnTo>
                  <a:pt x="609600" y="4762500"/>
                </a:lnTo>
                <a:lnTo>
                  <a:pt x="457200" y="4953000"/>
                </a:lnTo>
                <a:lnTo>
                  <a:pt x="400050" y="5048250"/>
                </a:lnTo>
                <a:lnTo>
                  <a:pt x="209550" y="5124450"/>
                </a:lnTo>
                <a:lnTo>
                  <a:pt x="0" y="5162550"/>
                </a:lnTo>
                <a:lnTo>
                  <a:pt x="95250" y="5276850"/>
                </a:lnTo>
                <a:lnTo>
                  <a:pt x="114300" y="5410200"/>
                </a:lnTo>
                <a:lnTo>
                  <a:pt x="266700" y="5372100"/>
                </a:lnTo>
                <a:lnTo>
                  <a:pt x="266700" y="5543550"/>
                </a:lnTo>
                <a:lnTo>
                  <a:pt x="666750" y="5486400"/>
                </a:lnTo>
                <a:lnTo>
                  <a:pt x="666750" y="5715000"/>
                </a:lnTo>
                <a:lnTo>
                  <a:pt x="571500" y="5829300"/>
                </a:lnTo>
                <a:lnTo>
                  <a:pt x="476250" y="5981700"/>
                </a:lnTo>
                <a:lnTo>
                  <a:pt x="590550" y="6115050"/>
                </a:lnTo>
                <a:lnTo>
                  <a:pt x="781050" y="6038850"/>
                </a:lnTo>
                <a:lnTo>
                  <a:pt x="781050" y="6038850"/>
                </a:lnTo>
                <a:lnTo>
                  <a:pt x="1123950" y="6096000"/>
                </a:lnTo>
                <a:lnTo>
                  <a:pt x="1257300" y="6248400"/>
                </a:lnTo>
                <a:lnTo>
                  <a:pt x="1371600" y="6343650"/>
                </a:lnTo>
                <a:lnTo>
                  <a:pt x="1714500" y="6324600"/>
                </a:lnTo>
                <a:lnTo>
                  <a:pt x="1714500" y="6553200"/>
                </a:lnTo>
                <a:lnTo>
                  <a:pt x="1885950" y="6610350"/>
                </a:lnTo>
                <a:lnTo>
                  <a:pt x="2038350" y="6800850"/>
                </a:lnTo>
                <a:lnTo>
                  <a:pt x="2190750" y="6743700"/>
                </a:lnTo>
                <a:lnTo>
                  <a:pt x="2400300" y="6762750"/>
                </a:lnTo>
                <a:lnTo>
                  <a:pt x="2438400" y="6515100"/>
                </a:lnTo>
                <a:lnTo>
                  <a:pt x="2552700" y="6191250"/>
                </a:lnTo>
                <a:lnTo>
                  <a:pt x="2781300" y="6057900"/>
                </a:lnTo>
                <a:lnTo>
                  <a:pt x="2971800" y="5886450"/>
                </a:lnTo>
                <a:lnTo>
                  <a:pt x="2971800" y="5695950"/>
                </a:lnTo>
                <a:lnTo>
                  <a:pt x="3124200" y="5581650"/>
                </a:lnTo>
                <a:lnTo>
                  <a:pt x="3086100" y="5429250"/>
                </a:lnTo>
                <a:lnTo>
                  <a:pt x="2914650" y="5429250"/>
                </a:lnTo>
                <a:lnTo>
                  <a:pt x="3028950" y="5295900"/>
                </a:lnTo>
                <a:lnTo>
                  <a:pt x="2971800" y="5143500"/>
                </a:lnTo>
                <a:lnTo>
                  <a:pt x="2876550" y="4991100"/>
                </a:lnTo>
                <a:lnTo>
                  <a:pt x="2705100" y="4953000"/>
                </a:lnTo>
                <a:lnTo>
                  <a:pt x="2667000" y="4914900"/>
                </a:lnTo>
                <a:lnTo>
                  <a:pt x="2686050" y="4743450"/>
                </a:lnTo>
                <a:lnTo>
                  <a:pt x="2781300" y="4629150"/>
                </a:lnTo>
                <a:lnTo>
                  <a:pt x="2800350" y="4362450"/>
                </a:lnTo>
                <a:lnTo>
                  <a:pt x="2876550" y="4305300"/>
                </a:lnTo>
                <a:lnTo>
                  <a:pt x="2800350" y="4267200"/>
                </a:lnTo>
                <a:lnTo>
                  <a:pt x="2838450" y="4114800"/>
                </a:lnTo>
                <a:lnTo>
                  <a:pt x="2933700" y="4095750"/>
                </a:lnTo>
                <a:lnTo>
                  <a:pt x="2990850" y="4095750"/>
                </a:lnTo>
                <a:lnTo>
                  <a:pt x="3086100" y="4000500"/>
                </a:lnTo>
                <a:lnTo>
                  <a:pt x="3200400" y="4019550"/>
                </a:lnTo>
                <a:lnTo>
                  <a:pt x="3181350" y="4171950"/>
                </a:lnTo>
                <a:lnTo>
                  <a:pt x="3333750" y="4171950"/>
                </a:lnTo>
                <a:lnTo>
                  <a:pt x="3333750" y="4038600"/>
                </a:lnTo>
                <a:lnTo>
                  <a:pt x="3505200" y="3981450"/>
                </a:lnTo>
                <a:lnTo>
                  <a:pt x="3714750" y="4019550"/>
                </a:lnTo>
                <a:lnTo>
                  <a:pt x="3943350" y="3905250"/>
                </a:lnTo>
                <a:lnTo>
                  <a:pt x="4076700" y="3886200"/>
                </a:lnTo>
                <a:lnTo>
                  <a:pt x="4114800" y="3886200"/>
                </a:lnTo>
                <a:lnTo>
                  <a:pt x="4362450" y="3886200"/>
                </a:lnTo>
                <a:lnTo>
                  <a:pt x="4476750" y="3810000"/>
                </a:lnTo>
                <a:lnTo>
                  <a:pt x="4686300" y="3810000"/>
                </a:lnTo>
                <a:lnTo>
                  <a:pt x="4686300" y="3676650"/>
                </a:lnTo>
                <a:lnTo>
                  <a:pt x="4819650" y="3581400"/>
                </a:lnTo>
                <a:lnTo>
                  <a:pt x="4800600" y="3467100"/>
                </a:lnTo>
                <a:lnTo>
                  <a:pt x="4667250" y="3409950"/>
                </a:lnTo>
                <a:lnTo>
                  <a:pt x="4667250" y="3409950"/>
                </a:lnTo>
                <a:lnTo>
                  <a:pt x="4781550" y="3181350"/>
                </a:lnTo>
                <a:lnTo>
                  <a:pt x="5048250" y="3238500"/>
                </a:lnTo>
                <a:lnTo>
                  <a:pt x="5029200" y="3067050"/>
                </a:lnTo>
                <a:lnTo>
                  <a:pt x="4953000" y="2971800"/>
                </a:lnTo>
                <a:lnTo>
                  <a:pt x="4953000" y="2819400"/>
                </a:lnTo>
                <a:lnTo>
                  <a:pt x="5143500" y="2781300"/>
                </a:lnTo>
                <a:lnTo>
                  <a:pt x="5257800" y="2686050"/>
                </a:lnTo>
                <a:lnTo>
                  <a:pt x="5257800" y="2533650"/>
                </a:lnTo>
                <a:lnTo>
                  <a:pt x="5448300" y="2457450"/>
                </a:lnTo>
                <a:lnTo>
                  <a:pt x="5543550" y="2419350"/>
                </a:lnTo>
                <a:lnTo>
                  <a:pt x="5848350" y="2381250"/>
                </a:lnTo>
                <a:lnTo>
                  <a:pt x="5753100" y="2286000"/>
                </a:lnTo>
                <a:lnTo>
                  <a:pt x="5657850" y="2247900"/>
                </a:lnTo>
                <a:lnTo>
                  <a:pt x="5829300" y="2190750"/>
                </a:lnTo>
                <a:lnTo>
                  <a:pt x="5753100" y="1905000"/>
                </a:lnTo>
                <a:lnTo>
                  <a:pt x="5867400" y="1828800"/>
                </a:lnTo>
                <a:lnTo>
                  <a:pt x="5734050" y="1638300"/>
                </a:lnTo>
                <a:lnTo>
                  <a:pt x="5943600" y="1543050"/>
                </a:lnTo>
                <a:lnTo>
                  <a:pt x="5924550" y="1466850"/>
                </a:lnTo>
                <a:lnTo>
                  <a:pt x="5619750" y="1466850"/>
                </a:lnTo>
                <a:lnTo>
                  <a:pt x="5657850" y="1295400"/>
                </a:lnTo>
                <a:lnTo>
                  <a:pt x="5600700" y="1123950"/>
                </a:lnTo>
                <a:lnTo>
                  <a:pt x="5524500" y="1085850"/>
                </a:lnTo>
                <a:lnTo>
                  <a:pt x="5657850" y="933450"/>
                </a:lnTo>
                <a:lnTo>
                  <a:pt x="5695950" y="800100"/>
                </a:lnTo>
                <a:lnTo>
                  <a:pt x="5695950" y="704850"/>
                </a:lnTo>
                <a:lnTo>
                  <a:pt x="5467350" y="647700"/>
                </a:lnTo>
                <a:lnTo>
                  <a:pt x="5448300" y="438150"/>
                </a:lnTo>
                <a:lnTo>
                  <a:pt x="5448300" y="438150"/>
                </a:lnTo>
                <a:lnTo>
                  <a:pt x="5276850" y="266700"/>
                </a:lnTo>
                <a:lnTo>
                  <a:pt x="5162550" y="247650"/>
                </a:lnTo>
                <a:lnTo>
                  <a:pt x="5067300" y="323850"/>
                </a:lnTo>
                <a:lnTo>
                  <a:pt x="5010150" y="400050"/>
                </a:lnTo>
                <a:lnTo>
                  <a:pt x="4933950" y="323850"/>
                </a:lnTo>
                <a:lnTo>
                  <a:pt x="4838700" y="304800"/>
                </a:lnTo>
                <a:lnTo>
                  <a:pt x="4762500" y="304800"/>
                </a:lnTo>
                <a:lnTo>
                  <a:pt x="4800600" y="171450"/>
                </a:lnTo>
                <a:lnTo>
                  <a:pt x="4705350" y="0"/>
                </a:lnTo>
                <a:lnTo>
                  <a:pt x="4495800" y="133350"/>
                </a:lnTo>
                <a:lnTo>
                  <a:pt x="4438650" y="361950"/>
                </a:lnTo>
                <a:lnTo>
                  <a:pt x="4343400" y="438150"/>
                </a:lnTo>
                <a:lnTo>
                  <a:pt x="4286250" y="400050"/>
                </a:lnTo>
                <a:lnTo>
                  <a:pt x="3943350" y="628650"/>
                </a:lnTo>
                <a:lnTo>
                  <a:pt x="3962400" y="914400"/>
                </a:lnTo>
                <a:lnTo>
                  <a:pt x="3771900" y="1009650"/>
                </a:lnTo>
                <a:lnTo>
                  <a:pt x="3581400" y="1028700"/>
                </a:lnTo>
                <a:lnTo>
                  <a:pt x="3429000" y="1295400"/>
                </a:lnTo>
                <a:lnTo>
                  <a:pt x="3238500" y="1295400"/>
                </a:lnTo>
                <a:lnTo>
                  <a:pt x="3143250" y="1352550"/>
                </a:lnTo>
                <a:lnTo>
                  <a:pt x="3009900" y="1257300"/>
                </a:lnTo>
                <a:lnTo>
                  <a:pt x="2819400" y="1219200"/>
                </a:lnTo>
                <a:lnTo>
                  <a:pt x="2762250" y="1181100"/>
                </a:lnTo>
                <a:lnTo>
                  <a:pt x="2781300" y="933450"/>
                </a:lnTo>
                <a:lnTo>
                  <a:pt x="2628900" y="876300"/>
                </a:lnTo>
                <a:lnTo>
                  <a:pt x="2476500" y="876300"/>
                </a:lnTo>
                <a:lnTo>
                  <a:pt x="2514600" y="781050"/>
                </a:lnTo>
                <a:lnTo>
                  <a:pt x="2457450" y="666750"/>
                </a:lnTo>
                <a:lnTo>
                  <a:pt x="2324100" y="742950"/>
                </a:lnTo>
                <a:lnTo>
                  <a:pt x="2362200" y="933450"/>
                </a:lnTo>
                <a:lnTo>
                  <a:pt x="2400300" y="1238250"/>
                </a:lnTo>
                <a:lnTo>
                  <a:pt x="2590800" y="1447800"/>
                </a:lnTo>
                <a:lnTo>
                  <a:pt x="2838450" y="1657350"/>
                </a:lnTo>
                <a:lnTo>
                  <a:pt x="2705100" y="1733550"/>
                </a:lnTo>
                <a:lnTo>
                  <a:pt x="2552700" y="1504950"/>
                </a:lnTo>
                <a:lnTo>
                  <a:pt x="2533650" y="1828800"/>
                </a:lnTo>
                <a:lnTo>
                  <a:pt x="2457450" y="1466850"/>
                </a:lnTo>
                <a:lnTo>
                  <a:pt x="2324100" y="1257300"/>
                </a:lnTo>
                <a:lnTo>
                  <a:pt x="2209800" y="723900"/>
                </a:lnTo>
                <a:lnTo>
                  <a:pt x="2114550" y="514350"/>
                </a:lnTo>
                <a:lnTo>
                  <a:pt x="2019300" y="476250"/>
                </a:lnTo>
                <a:lnTo>
                  <a:pt x="2019300" y="342900"/>
                </a:lnTo>
                <a:lnTo>
                  <a:pt x="1885950" y="285750"/>
                </a:lnTo>
                <a:lnTo>
                  <a:pt x="182880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Forme libre 10"/>
          <p:cNvSpPr/>
          <p:nvPr/>
        </p:nvSpPr>
        <p:spPr>
          <a:xfrm>
            <a:off x="8536777" y="654828"/>
            <a:ext cx="1214446" cy="1131102"/>
          </a:xfrm>
          <a:custGeom>
            <a:avLst/>
            <a:gdLst>
              <a:gd name="connsiteX0" fmla="*/ 0 w 2249424"/>
              <a:gd name="connsiteY0" fmla="*/ 1188720 h 2340864"/>
              <a:gd name="connsiteX1" fmla="*/ 36576 w 2249424"/>
              <a:gd name="connsiteY1" fmla="*/ 1060704 h 2340864"/>
              <a:gd name="connsiteX2" fmla="*/ 182880 w 2249424"/>
              <a:gd name="connsiteY2" fmla="*/ 932688 h 2340864"/>
              <a:gd name="connsiteX3" fmla="*/ 237744 w 2249424"/>
              <a:gd name="connsiteY3" fmla="*/ 1005840 h 2340864"/>
              <a:gd name="connsiteX4" fmla="*/ 329184 w 2249424"/>
              <a:gd name="connsiteY4" fmla="*/ 896112 h 2340864"/>
              <a:gd name="connsiteX5" fmla="*/ 438912 w 2249424"/>
              <a:gd name="connsiteY5" fmla="*/ 841248 h 2340864"/>
              <a:gd name="connsiteX6" fmla="*/ 438912 w 2249424"/>
              <a:gd name="connsiteY6" fmla="*/ 621792 h 2340864"/>
              <a:gd name="connsiteX7" fmla="*/ 640080 w 2249424"/>
              <a:gd name="connsiteY7" fmla="*/ 475488 h 2340864"/>
              <a:gd name="connsiteX8" fmla="*/ 841248 w 2249424"/>
              <a:gd name="connsiteY8" fmla="*/ 310896 h 2340864"/>
              <a:gd name="connsiteX9" fmla="*/ 786384 w 2249424"/>
              <a:gd name="connsiteY9" fmla="*/ 164592 h 2340864"/>
              <a:gd name="connsiteX10" fmla="*/ 932688 w 2249424"/>
              <a:gd name="connsiteY10" fmla="*/ 91440 h 2340864"/>
              <a:gd name="connsiteX11" fmla="*/ 1005840 w 2249424"/>
              <a:gd name="connsiteY11" fmla="*/ 0 h 2340864"/>
              <a:gd name="connsiteX12" fmla="*/ 1170432 w 2249424"/>
              <a:gd name="connsiteY12" fmla="*/ 0 h 2340864"/>
              <a:gd name="connsiteX13" fmla="*/ 1207008 w 2249424"/>
              <a:gd name="connsiteY13" fmla="*/ 54864 h 2340864"/>
              <a:gd name="connsiteX14" fmla="*/ 1188720 w 2249424"/>
              <a:gd name="connsiteY14" fmla="*/ 182880 h 2340864"/>
              <a:gd name="connsiteX15" fmla="*/ 1335024 w 2249424"/>
              <a:gd name="connsiteY15" fmla="*/ 256032 h 2340864"/>
              <a:gd name="connsiteX16" fmla="*/ 1335024 w 2249424"/>
              <a:gd name="connsiteY16" fmla="*/ 256032 h 2340864"/>
              <a:gd name="connsiteX17" fmla="*/ 1408176 w 2249424"/>
              <a:gd name="connsiteY17" fmla="*/ 164592 h 2340864"/>
              <a:gd name="connsiteX18" fmla="*/ 1609344 w 2249424"/>
              <a:gd name="connsiteY18" fmla="*/ 164592 h 2340864"/>
              <a:gd name="connsiteX19" fmla="*/ 1609344 w 2249424"/>
              <a:gd name="connsiteY19" fmla="*/ 310896 h 2340864"/>
              <a:gd name="connsiteX20" fmla="*/ 1719072 w 2249424"/>
              <a:gd name="connsiteY20" fmla="*/ 310896 h 2340864"/>
              <a:gd name="connsiteX21" fmla="*/ 1810512 w 2249424"/>
              <a:gd name="connsiteY21" fmla="*/ 365760 h 2340864"/>
              <a:gd name="connsiteX22" fmla="*/ 1810512 w 2249424"/>
              <a:gd name="connsiteY22" fmla="*/ 365760 h 2340864"/>
              <a:gd name="connsiteX23" fmla="*/ 1737360 w 2249424"/>
              <a:gd name="connsiteY23" fmla="*/ 530352 h 2340864"/>
              <a:gd name="connsiteX24" fmla="*/ 1956816 w 2249424"/>
              <a:gd name="connsiteY24" fmla="*/ 566928 h 2340864"/>
              <a:gd name="connsiteX25" fmla="*/ 2029968 w 2249424"/>
              <a:gd name="connsiteY25" fmla="*/ 658368 h 2340864"/>
              <a:gd name="connsiteX26" fmla="*/ 1956816 w 2249424"/>
              <a:gd name="connsiteY26" fmla="*/ 859536 h 2340864"/>
              <a:gd name="connsiteX27" fmla="*/ 1956816 w 2249424"/>
              <a:gd name="connsiteY27" fmla="*/ 1097280 h 2340864"/>
              <a:gd name="connsiteX28" fmla="*/ 1975104 w 2249424"/>
              <a:gd name="connsiteY28" fmla="*/ 1207008 h 2340864"/>
              <a:gd name="connsiteX29" fmla="*/ 2176272 w 2249424"/>
              <a:gd name="connsiteY29" fmla="*/ 1225296 h 2340864"/>
              <a:gd name="connsiteX30" fmla="*/ 2121408 w 2249424"/>
              <a:gd name="connsiteY30" fmla="*/ 1298448 h 2340864"/>
              <a:gd name="connsiteX31" fmla="*/ 2249424 w 2249424"/>
              <a:gd name="connsiteY31" fmla="*/ 1408176 h 2340864"/>
              <a:gd name="connsiteX32" fmla="*/ 2157984 w 2249424"/>
              <a:gd name="connsiteY32" fmla="*/ 1481328 h 2340864"/>
              <a:gd name="connsiteX33" fmla="*/ 2249424 w 2249424"/>
              <a:gd name="connsiteY33" fmla="*/ 1700784 h 2340864"/>
              <a:gd name="connsiteX34" fmla="*/ 2029968 w 2249424"/>
              <a:gd name="connsiteY34" fmla="*/ 1920240 h 2340864"/>
              <a:gd name="connsiteX35" fmla="*/ 2048256 w 2249424"/>
              <a:gd name="connsiteY35" fmla="*/ 2066544 h 2340864"/>
              <a:gd name="connsiteX36" fmla="*/ 1773936 w 2249424"/>
              <a:gd name="connsiteY36" fmla="*/ 2157984 h 2340864"/>
              <a:gd name="connsiteX37" fmla="*/ 1719072 w 2249424"/>
              <a:gd name="connsiteY37" fmla="*/ 2340864 h 2340864"/>
              <a:gd name="connsiteX38" fmla="*/ 1609344 w 2249424"/>
              <a:gd name="connsiteY38" fmla="*/ 2322576 h 2340864"/>
              <a:gd name="connsiteX39" fmla="*/ 1408176 w 2249424"/>
              <a:gd name="connsiteY39" fmla="*/ 2286000 h 2340864"/>
              <a:gd name="connsiteX40" fmla="*/ 1353312 w 2249424"/>
              <a:gd name="connsiteY40" fmla="*/ 2322576 h 2340864"/>
              <a:gd name="connsiteX41" fmla="*/ 1280160 w 2249424"/>
              <a:gd name="connsiteY41" fmla="*/ 2249424 h 2340864"/>
              <a:gd name="connsiteX42" fmla="*/ 1261872 w 2249424"/>
              <a:gd name="connsiteY42" fmla="*/ 2157984 h 2340864"/>
              <a:gd name="connsiteX43" fmla="*/ 1207008 w 2249424"/>
              <a:gd name="connsiteY43" fmla="*/ 2176272 h 2340864"/>
              <a:gd name="connsiteX44" fmla="*/ 1152144 w 2249424"/>
              <a:gd name="connsiteY44" fmla="*/ 2212848 h 2340864"/>
              <a:gd name="connsiteX45" fmla="*/ 1060704 w 2249424"/>
              <a:gd name="connsiteY45" fmla="*/ 2194560 h 2340864"/>
              <a:gd name="connsiteX46" fmla="*/ 969264 w 2249424"/>
              <a:gd name="connsiteY46" fmla="*/ 2084832 h 2340864"/>
              <a:gd name="connsiteX47" fmla="*/ 877824 w 2249424"/>
              <a:gd name="connsiteY47" fmla="*/ 2103120 h 2340864"/>
              <a:gd name="connsiteX48" fmla="*/ 822960 w 2249424"/>
              <a:gd name="connsiteY48" fmla="*/ 2139696 h 2340864"/>
              <a:gd name="connsiteX49" fmla="*/ 804672 w 2249424"/>
              <a:gd name="connsiteY49" fmla="*/ 2194560 h 2340864"/>
              <a:gd name="connsiteX50" fmla="*/ 768096 w 2249424"/>
              <a:gd name="connsiteY50" fmla="*/ 2249424 h 2340864"/>
              <a:gd name="connsiteX51" fmla="*/ 585216 w 2249424"/>
              <a:gd name="connsiteY51" fmla="*/ 2176272 h 2340864"/>
              <a:gd name="connsiteX52" fmla="*/ 530352 w 2249424"/>
              <a:gd name="connsiteY52" fmla="*/ 2011680 h 2340864"/>
              <a:gd name="connsiteX53" fmla="*/ 512064 w 2249424"/>
              <a:gd name="connsiteY53" fmla="*/ 1956816 h 2340864"/>
              <a:gd name="connsiteX54" fmla="*/ 457200 w 2249424"/>
              <a:gd name="connsiteY54" fmla="*/ 1901952 h 2340864"/>
              <a:gd name="connsiteX55" fmla="*/ 493776 w 2249424"/>
              <a:gd name="connsiteY55" fmla="*/ 1847088 h 2340864"/>
              <a:gd name="connsiteX56" fmla="*/ 548640 w 2249424"/>
              <a:gd name="connsiteY56" fmla="*/ 1792224 h 2340864"/>
              <a:gd name="connsiteX57" fmla="*/ 493776 w 2249424"/>
              <a:gd name="connsiteY57" fmla="*/ 1737360 h 2340864"/>
              <a:gd name="connsiteX58" fmla="*/ 438912 w 2249424"/>
              <a:gd name="connsiteY58" fmla="*/ 1755648 h 2340864"/>
              <a:gd name="connsiteX59" fmla="*/ 402336 w 2249424"/>
              <a:gd name="connsiteY59" fmla="*/ 1810512 h 2340864"/>
              <a:gd name="connsiteX60" fmla="*/ 237744 w 2249424"/>
              <a:gd name="connsiteY60" fmla="*/ 1792224 h 2340864"/>
              <a:gd name="connsiteX61" fmla="*/ 54864 w 2249424"/>
              <a:gd name="connsiteY61" fmla="*/ 1792224 h 2340864"/>
              <a:gd name="connsiteX62" fmla="*/ 128016 w 2249424"/>
              <a:gd name="connsiteY62" fmla="*/ 1719072 h 2340864"/>
              <a:gd name="connsiteX63" fmla="*/ 109728 w 2249424"/>
              <a:gd name="connsiteY63" fmla="*/ 1499616 h 2340864"/>
              <a:gd name="connsiteX64" fmla="*/ 146304 w 2249424"/>
              <a:gd name="connsiteY64" fmla="*/ 1444752 h 2340864"/>
              <a:gd name="connsiteX65" fmla="*/ 164592 w 2249424"/>
              <a:gd name="connsiteY65" fmla="*/ 1371600 h 2340864"/>
              <a:gd name="connsiteX66" fmla="*/ 91440 w 2249424"/>
              <a:gd name="connsiteY66" fmla="*/ 1225296 h 2340864"/>
              <a:gd name="connsiteX67" fmla="*/ 0 w 2249424"/>
              <a:gd name="connsiteY67" fmla="*/ 1188720 h 2340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2249424" h="2340864">
                <a:moveTo>
                  <a:pt x="0" y="1188720"/>
                </a:moveTo>
                <a:lnTo>
                  <a:pt x="36576" y="1060704"/>
                </a:lnTo>
                <a:lnTo>
                  <a:pt x="182880" y="932688"/>
                </a:lnTo>
                <a:lnTo>
                  <a:pt x="237744" y="1005840"/>
                </a:lnTo>
                <a:lnTo>
                  <a:pt x="329184" y="896112"/>
                </a:lnTo>
                <a:lnTo>
                  <a:pt x="438912" y="841248"/>
                </a:lnTo>
                <a:lnTo>
                  <a:pt x="438912" y="621792"/>
                </a:lnTo>
                <a:lnTo>
                  <a:pt x="640080" y="475488"/>
                </a:lnTo>
                <a:lnTo>
                  <a:pt x="841248" y="310896"/>
                </a:lnTo>
                <a:lnTo>
                  <a:pt x="786384" y="164592"/>
                </a:lnTo>
                <a:lnTo>
                  <a:pt x="932688" y="91440"/>
                </a:lnTo>
                <a:lnTo>
                  <a:pt x="1005840" y="0"/>
                </a:lnTo>
                <a:lnTo>
                  <a:pt x="1170432" y="0"/>
                </a:lnTo>
                <a:lnTo>
                  <a:pt x="1207008" y="54864"/>
                </a:lnTo>
                <a:lnTo>
                  <a:pt x="1188720" y="182880"/>
                </a:lnTo>
                <a:lnTo>
                  <a:pt x="1335024" y="256032"/>
                </a:lnTo>
                <a:lnTo>
                  <a:pt x="1335024" y="256032"/>
                </a:lnTo>
                <a:lnTo>
                  <a:pt x="1408176" y="164592"/>
                </a:lnTo>
                <a:lnTo>
                  <a:pt x="1609344" y="164592"/>
                </a:lnTo>
                <a:lnTo>
                  <a:pt x="1609344" y="310896"/>
                </a:lnTo>
                <a:lnTo>
                  <a:pt x="1719072" y="310896"/>
                </a:lnTo>
                <a:lnTo>
                  <a:pt x="1810512" y="365760"/>
                </a:lnTo>
                <a:lnTo>
                  <a:pt x="1810512" y="365760"/>
                </a:lnTo>
                <a:lnTo>
                  <a:pt x="1737360" y="530352"/>
                </a:lnTo>
                <a:lnTo>
                  <a:pt x="1956816" y="566928"/>
                </a:lnTo>
                <a:lnTo>
                  <a:pt x="2029968" y="658368"/>
                </a:lnTo>
                <a:lnTo>
                  <a:pt x="1956816" y="859536"/>
                </a:lnTo>
                <a:lnTo>
                  <a:pt x="1956816" y="1097280"/>
                </a:lnTo>
                <a:lnTo>
                  <a:pt x="1975104" y="1207008"/>
                </a:lnTo>
                <a:lnTo>
                  <a:pt x="2176272" y="1225296"/>
                </a:lnTo>
                <a:lnTo>
                  <a:pt x="2121408" y="1298448"/>
                </a:lnTo>
                <a:lnTo>
                  <a:pt x="2249424" y="1408176"/>
                </a:lnTo>
                <a:lnTo>
                  <a:pt x="2157984" y="1481328"/>
                </a:lnTo>
                <a:lnTo>
                  <a:pt x="2249424" y="1700784"/>
                </a:lnTo>
                <a:lnTo>
                  <a:pt x="2029968" y="1920240"/>
                </a:lnTo>
                <a:lnTo>
                  <a:pt x="2048256" y="2066544"/>
                </a:lnTo>
                <a:lnTo>
                  <a:pt x="1773936" y="2157984"/>
                </a:lnTo>
                <a:lnTo>
                  <a:pt x="1719072" y="2340864"/>
                </a:lnTo>
                <a:lnTo>
                  <a:pt x="1609344" y="2322576"/>
                </a:lnTo>
                <a:cubicBezTo>
                  <a:pt x="1498654" y="2281067"/>
                  <a:pt x="1492589" y="2243793"/>
                  <a:pt x="1408176" y="2286000"/>
                </a:cubicBezTo>
                <a:cubicBezTo>
                  <a:pt x="1388517" y="2295830"/>
                  <a:pt x="1371600" y="2310384"/>
                  <a:pt x="1353312" y="2322576"/>
                </a:cubicBezTo>
                <a:cubicBezTo>
                  <a:pt x="1197631" y="2291440"/>
                  <a:pt x="1280160" y="2339400"/>
                  <a:pt x="1280160" y="2249424"/>
                </a:cubicBezTo>
                <a:cubicBezTo>
                  <a:pt x="1280160" y="2218340"/>
                  <a:pt x="1267968" y="2188464"/>
                  <a:pt x="1261872" y="2157984"/>
                </a:cubicBezTo>
                <a:cubicBezTo>
                  <a:pt x="1243584" y="2164080"/>
                  <a:pt x="1224250" y="2167651"/>
                  <a:pt x="1207008" y="2176272"/>
                </a:cubicBezTo>
                <a:cubicBezTo>
                  <a:pt x="1187349" y="2186102"/>
                  <a:pt x="1173954" y="2210122"/>
                  <a:pt x="1152144" y="2212848"/>
                </a:cubicBezTo>
                <a:cubicBezTo>
                  <a:pt x="1121300" y="2216703"/>
                  <a:pt x="1091184" y="2200656"/>
                  <a:pt x="1060704" y="2194560"/>
                </a:cubicBezTo>
                <a:cubicBezTo>
                  <a:pt x="1045682" y="2172027"/>
                  <a:pt x="997426" y="2091873"/>
                  <a:pt x="969264" y="2084832"/>
                </a:cubicBezTo>
                <a:cubicBezTo>
                  <a:pt x="939108" y="2077293"/>
                  <a:pt x="908304" y="2097024"/>
                  <a:pt x="877824" y="2103120"/>
                </a:cubicBezTo>
                <a:cubicBezTo>
                  <a:pt x="859536" y="2115312"/>
                  <a:pt x="836690" y="2122533"/>
                  <a:pt x="822960" y="2139696"/>
                </a:cubicBezTo>
                <a:cubicBezTo>
                  <a:pt x="810918" y="2154749"/>
                  <a:pt x="813293" y="2177318"/>
                  <a:pt x="804672" y="2194560"/>
                </a:cubicBezTo>
                <a:cubicBezTo>
                  <a:pt x="794842" y="2214219"/>
                  <a:pt x="780288" y="2231136"/>
                  <a:pt x="768096" y="2249424"/>
                </a:cubicBezTo>
                <a:cubicBezTo>
                  <a:pt x="698661" y="2237852"/>
                  <a:pt x="630198" y="2243745"/>
                  <a:pt x="585216" y="2176272"/>
                </a:cubicBezTo>
                <a:lnTo>
                  <a:pt x="530352" y="2011680"/>
                </a:lnTo>
                <a:cubicBezTo>
                  <a:pt x="524256" y="1993392"/>
                  <a:pt x="525695" y="1970447"/>
                  <a:pt x="512064" y="1956816"/>
                </a:cubicBezTo>
                <a:lnTo>
                  <a:pt x="457200" y="1901952"/>
                </a:lnTo>
                <a:cubicBezTo>
                  <a:pt x="469392" y="1883664"/>
                  <a:pt x="479705" y="1863973"/>
                  <a:pt x="493776" y="1847088"/>
                </a:cubicBezTo>
                <a:cubicBezTo>
                  <a:pt x="510333" y="1827219"/>
                  <a:pt x="548640" y="1818087"/>
                  <a:pt x="548640" y="1792224"/>
                </a:cubicBezTo>
                <a:lnTo>
                  <a:pt x="493776" y="1737360"/>
                </a:lnTo>
                <a:cubicBezTo>
                  <a:pt x="475488" y="1743456"/>
                  <a:pt x="453965" y="1743606"/>
                  <a:pt x="438912" y="1755648"/>
                </a:cubicBezTo>
                <a:cubicBezTo>
                  <a:pt x="421749" y="1769378"/>
                  <a:pt x="423961" y="1806580"/>
                  <a:pt x="402336" y="1810512"/>
                </a:cubicBezTo>
                <a:cubicBezTo>
                  <a:pt x="348025" y="1820387"/>
                  <a:pt x="292608" y="1798320"/>
                  <a:pt x="237744" y="1792224"/>
                </a:cubicBezTo>
                <a:cubicBezTo>
                  <a:pt x="197104" y="1800352"/>
                  <a:pt x="95504" y="1832864"/>
                  <a:pt x="54864" y="1792224"/>
                </a:cubicBezTo>
                <a:lnTo>
                  <a:pt x="128016" y="1719072"/>
                </a:lnTo>
                <a:cubicBezTo>
                  <a:pt x="92517" y="1612574"/>
                  <a:pt x="72789" y="1610434"/>
                  <a:pt x="109728" y="1499616"/>
                </a:cubicBezTo>
                <a:cubicBezTo>
                  <a:pt x="116679" y="1478764"/>
                  <a:pt x="134112" y="1463040"/>
                  <a:pt x="146304" y="1444752"/>
                </a:cubicBezTo>
                <a:cubicBezTo>
                  <a:pt x="152400" y="1420368"/>
                  <a:pt x="164592" y="1396734"/>
                  <a:pt x="164592" y="1371600"/>
                </a:cubicBezTo>
                <a:cubicBezTo>
                  <a:pt x="164592" y="1329783"/>
                  <a:pt x="130243" y="1244697"/>
                  <a:pt x="91440" y="1225296"/>
                </a:cubicBezTo>
                <a:cubicBezTo>
                  <a:pt x="64178" y="1211665"/>
                  <a:pt x="30480" y="1225296"/>
                  <a:pt x="0" y="1188720"/>
                </a:cubicBez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2" name="Forme libre 11"/>
          <p:cNvSpPr/>
          <p:nvPr/>
        </p:nvSpPr>
        <p:spPr>
          <a:xfrm>
            <a:off x="285720" y="2440779"/>
            <a:ext cx="1214446" cy="1195146"/>
          </a:xfrm>
          <a:custGeom>
            <a:avLst/>
            <a:gdLst>
              <a:gd name="connsiteX0" fmla="*/ 384048 w 2359152"/>
              <a:gd name="connsiteY0" fmla="*/ 0 h 3005811"/>
              <a:gd name="connsiteX1" fmla="*/ 256032 w 2359152"/>
              <a:gd name="connsiteY1" fmla="*/ 164592 h 3005811"/>
              <a:gd name="connsiteX2" fmla="*/ 219456 w 2359152"/>
              <a:gd name="connsiteY2" fmla="*/ 694944 h 3005811"/>
              <a:gd name="connsiteX3" fmla="*/ 109728 w 2359152"/>
              <a:gd name="connsiteY3" fmla="*/ 1335024 h 3005811"/>
              <a:gd name="connsiteX4" fmla="*/ 0 w 2359152"/>
              <a:gd name="connsiteY4" fmla="*/ 1773936 h 3005811"/>
              <a:gd name="connsiteX5" fmla="*/ 0 w 2359152"/>
              <a:gd name="connsiteY5" fmla="*/ 1920240 h 3005811"/>
              <a:gd name="connsiteX6" fmla="*/ 201168 w 2359152"/>
              <a:gd name="connsiteY6" fmla="*/ 1682496 h 3005811"/>
              <a:gd name="connsiteX7" fmla="*/ 329184 w 2359152"/>
              <a:gd name="connsiteY7" fmla="*/ 1773936 h 3005811"/>
              <a:gd name="connsiteX8" fmla="*/ 402336 w 2359152"/>
              <a:gd name="connsiteY8" fmla="*/ 1938528 h 3005811"/>
              <a:gd name="connsiteX9" fmla="*/ 201168 w 2359152"/>
              <a:gd name="connsiteY9" fmla="*/ 1956816 h 3005811"/>
              <a:gd name="connsiteX10" fmla="*/ 146304 w 2359152"/>
              <a:gd name="connsiteY10" fmla="*/ 1865376 h 3005811"/>
              <a:gd name="connsiteX11" fmla="*/ 91440 w 2359152"/>
              <a:gd name="connsiteY11" fmla="*/ 1956816 h 3005811"/>
              <a:gd name="connsiteX12" fmla="*/ 73152 w 2359152"/>
              <a:gd name="connsiteY12" fmla="*/ 2029968 h 3005811"/>
              <a:gd name="connsiteX13" fmla="*/ 0 w 2359152"/>
              <a:gd name="connsiteY13" fmla="*/ 2103120 h 3005811"/>
              <a:gd name="connsiteX14" fmla="*/ 18288 w 2359152"/>
              <a:gd name="connsiteY14" fmla="*/ 2267712 h 3005811"/>
              <a:gd name="connsiteX15" fmla="*/ 274320 w 2359152"/>
              <a:gd name="connsiteY15" fmla="*/ 2212848 h 3005811"/>
              <a:gd name="connsiteX16" fmla="*/ 384048 w 2359152"/>
              <a:gd name="connsiteY16" fmla="*/ 2231136 h 3005811"/>
              <a:gd name="connsiteX17" fmla="*/ 347472 w 2359152"/>
              <a:gd name="connsiteY17" fmla="*/ 2414016 h 3005811"/>
              <a:gd name="connsiteX18" fmla="*/ 512064 w 2359152"/>
              <a:gd name="connsiteY18" fmla="*/ 2377440 h 3005811"/>
              <a:gd name="connsiteX19" fmla="*/ 585216 w 2359152"/>
              <a:gd name="connsiteY19" fmla="*/ 2468880 h 3005811"/>
              <a:gd name="connsiteX20" fmla="*/ 731520 w 2359152"/>
              <a:gd name="connsiteY20" fmla="*/ 2414016 h 3005811"/>
              <a:gd name="connsiteX21" fmla="*/ 914400 w 2359152"/>
              <a:gd name="connsiteY21" fmla="*/ 2359152 h 3005811"/>
              <a:gd name="connsiteX22" fmla="*/ 914400 w 2359152"/>
              <a:gd name="connsiteY22" fmla="*/ 2505456 h 3005811"/>
              <a:gd name="connsiteX23" fmla="*/ 1078992 w 2359152"/>
              <a:gd name="connsiteY23" fmla="*/ 2578608 h 3005811"/>
              <a:gd name="connsiteX24" fmla="*/ 1097280 w 2359152"/>
              <a:gd name="connsiteY24" fmla="*/ 2633472 h 3005811"/>
              <a:gd name="connsiteX25" fmla="*/ 1152144 w 2359152"/>
              <a:gd name="connsiteY25" fmla="*/ 2688336 h 3005811"/>
              <a:gd name="connsiteX26" fmla="*/ 1261872 w 2359152"/>
              <a:gd name="connsiteY26" fmla="*/ 2724912 h 3005811"/>
              <a:gd name="connsiteX27" fmla="*/ 1261872 w 2359152"/>
              <a:gd name="connsiteY27" fmla="*/ 2980944 h 3005811"/>
              <a:gd name="connsiteX28" fmla="*/ 1353312 w 2359152"/>
              <a:gd name="connsiteY28" fmla="*/ 2962656 h 3005811"/>
              <a:gd name="connsiteX29" fmla="*/ 1499616 w 2359152"/>
              <a:gd name="connsiteY29" fmla="*/ 2944368 h 3005811"/>
              <a:gd name="connsiteX30" fmla="*/ 1609344 w 2359152"/>
              <a:gd name="connsiteY30" fmla="*/ 2852928 h 3005811"/>
              <a:gd name="connsiteX31" fmla="*/ 1664208 w 2359152"/>
              <a:gd name="connsiteY31" fmla="*/ 2889504 h 3005811"/>
              <a:gd name="connsiteX32" fmla="*/ 1792224 w 2359152"/>
              <a:gd name="connsiteY32" fmla="*/ 2852928 h 3005811"/>
              <a:gd name="connsiteX33" fmla="*/ 1810512 w 2359152"/>
              <a:gd name="connsiteY33" fmla="*/ 2798064 h 3005811"/>
              <a:gd name="connsiteX34" fmla="*/ 1810512 w 2359152"/>
              <a:gd name="connsiteY34" fmla="*/ 2596896 h 3005811"/>
              <a:gd name="connsiteX35" fmla="*/ 1901952 w 2359152"/>
              <a:gd name="connsiteY35" fmla="*/ 2578608 h 3005811"/>
              <a:gd name="connsiteX36" fmla="*/ 1956816 w 2359152"/>
              <a:gd name="connsiteY36" fmla="*/ 2560320 h 3005811"/>
              <a:gd name="connsiteX37" fmla="*/ 1901952 w 2359152"/>
              <a:gd name="connsiteY37" fmla="*/ 2395728 h 3005811"/>
              <a:gd name="connsiteX38" fmla="*/ 1883664 w 2359152"/>
              <a:gd name="connsiteY38" fmla="*/ 2340864 h 3005811"/>
              <a:gd name="connsiteX39" fmla="*/ 1938528 w 2359152"/>
              <a:gd name="connsiteY39" fmla="*/ 2286000 h 3005811"/>
              <a:gd name="connsiteX40" fmla="*/ 2011680 w 2359152"/>
              <a:gd name="connsiteY40" fmla="*/ 2176272 h 3005811"/>
              <a:gd name="connsiteX41" fmla="*/ 2176272 w 2359152"/>
              <a:gd name="connsiteY41" fmla="*/ 2029968 h 3005811"/>
              <a:gd name="connsiteX42" fmla="*/ 2066544 w 2359152"/>
              <a:gd name="connsiteY42" fmla="*/ 1938528 h 3005811"/>
              <a:gd name="connsiteX43" fmla="*/ 2176272 w 2359152"/>
              <a:gd name="connsiteY43" fmla="*/ 1901952 h 3005811"/>
              <a:gd name="connsiteX44" fmla="*/ 2304288 w 2359152"/>
              <a:gd name="connsiteY44" fmla="*/ 1810512 h 3005811"/>
              <a:gd name="connsiteX45" fmla="*/ 2359152 w 2359152"/>
              <a:gd name="connsiteY45" fmla="*/ 1810512 h 3005811"/>
              <a:gd name="connsiteX46" fmla="*/ 2286000 w 2359152"/>
              <a:gd name="connsiteY46" fmla="*/ 1737360 h 3005811"/>
              <a:gd name="connsiteX47" fmla="*/ 2286000 w 2359152"/>
              <a:gd name="connsiteY47" fmla="*/ 1737360 h 3005811"/>
              <a:gd name="connsiteX48" fmla="*/ 2286000 w 2359152"/>
              <a:gd name="connsiteY48" fmla="*/ 1591056 h 3005811"/>
              <a:gd name="connsiteX49" fmla="*/ 2139696 w 2359152"/>
              <a:gd name="connsiteY49" fmla="*/ 1664208 h 3005811"/>
              <a:gd name="connsiteX50" fmla="*/ 1956816 w 2359152"/>
              <a:gd name="connsiteY50" fmla="*/ 1627632 h 3005811"/>
              <a:gd name="connsiteX51" fmla="*/ 1993392 w 2359152"/>
              <a:gd name="connsiteY51" fmla="*/ 1371600 h 3005811"/>
              <a:gd name="connsiteX52" fmla="*/ 1975104 w 2359152"/>
              <a:gd name="connsiteY52" fmla="*/ 1316736 h 3005811"/>
              <a:gd name="connsiteX53" fmla="*/ 2011680 w 2359152"/>
              <a:gd name="connsiteY53" fmla="*/ 1243584 h 3005811"/>
              <a:gd name="connsiteX54" fmla="*/ 1993392 w 2359152"/>
              <a:gd name="connsiteY54" fmla="*/ 1188720 h 3005811"/>
              <a:gd name="connsiteX55" fmla="*/ 2011680 w 2359152"/>
              <a:gd name="connsiteY55" fmla="*/ 1133856 h 3005811"/>
              <a:gd name="connsiteX56" fmla="*/ 1956816 w 2359152"/>
              <a:gd name="connsiteY56" fmla="*/ 1115568 h 3005811"/>
              <a:gd name="connsiteX57" fmla="*/ 1901952 w 2359152"/>
              <a:gd name="connsiteY57" fmla="*/ 1078992 h 3005811"/>
              <a:gd name="connsiteX58" fmla="*/ 1773936 w 2359152"/>
              <a:gd name="connsiteY58" fmla="*/ 1097280 h 3005811"/>
              <a:gd name="connsiteX59" fmla="*/ 1737360 w 2359152"/>
              <a:gd name="connsiteY59" fmla="*/ 1097280 h 3005811"/>
              <a:gd name="connsiteX60" fmla="*/ 1517904 w 2359152"/>
              <a:gd name="connsiteY60" fmla="*/ 1078992 h 3005811"/>
              <a:gd name="connsiteX61" fmla="*/ 1444752 w 2359152"/>
              <a:gd name="connsiteY61" fmla="*/ 932688 h 3005811"/>
              <a:gd name="connsiteX62" fmla="*/ 1444752 w 2359152"/>
              <a:gd name="connsiteY62" fmla="*/ 932688 h 3005811"/>
              <a:gd name="connsiteX63" fmla="*/ 1316736 w 2359152"/>
              <a:gd name="connsiteY63" fmla="*/ 914400 h 3005811"/>
              <a:gd name="connsiteX64" fmla="*/ 1316736 w 2359152"/>
              <a:gd name="connsiteY64" fmla="*/ 676656 h 3005811"/>
              <a:gd name="connsiteX65" fmla="*/ 1115568 w 2359152"/>
              <a:gd name="connsiteY65" fmla="*/ 658368 h 3005811"/>
              <a:gd name="connsiteX66" fmla="*/ 1078992 w 2359152"/>
              <a:gd name="connsiteY66" fmla="*/ 530352 h 3005811"/>
              <a:gd name="connsiteX67" fmla="*/ 914400 w 2359152"/>
              <a:gd name="connsiteY67" fmla="*/ 548640 h 3005811"/>
              <a:gd name="connsiteX68" fmla="*/ 932688 w 2359152"/>
              <a:gd name="connsiteY68" fmla="*/ 1024128 h 3005811"/>
              <a:gd name="connsiteX69" fmla="*/ 786384 w 2359152"/>
              <a:gd name="connsiteY69" fmla="*/ 731520 h 3005811"/>
              <a:gd name="connsiteX70" fmla="*/ 786384 w 2359152"/>
              <a:gd name="connsiteY70" fmla="*/ 512064 h 3005811"/>
              <a:gd name="connsiteX71" fmla="*/ 402336 w 2359152"/>
              <a:gd name="connsiteY71" fmla="*/ 182880 h 3005811"/>
              <a:gd name="connsiteX72" fmla="*/ 384048 w 2359152"/>
              <a:gd name="connsiteY72" fmla="*/ 0 h 3005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2359152" h="3005811">
                <a:moveTo>
                  <a:pt x="384048" y="0"/>
                </a:moveTo>
                <a:lnTo>
                  <a:pt x="256032" y="164592"/>
                </a:lnTo>
                <a:lnTo>
                  <a:pt x="219456" y="694944"/>
                </a:lnTo>
                <a:lnTo>
                  <a:pt x="109728" y="1335024"/>
                </a:lnTo>
                <a:lnTo>
                  <a:pt x="0" y="1773936"/>
                </a:lnTo>
                <a:lnTo>
                  <a:pt x="0" y="1920240"/>
                </a:lnTo>
                <a:lnTo>
                  <a:pt x="201168" y="1682496"/>
                </a:lnTo>
                <a:lnTo>
                  <a:pt x="329184" y="1773936"/>
                </a:lnTo>
                <a:lnTo>
                  <a:pt x="402336" y="1938528"/>
                </a:lnTo>
                <a:lnTo>
                  <a:pt x="201168" y="1956816"/>
                </a:lnTo>
                <a:lnTo>
                  <a:pt x="146304" y="1865376"/>
                </a:lnTo>
                <a:lnTo>
                  <a:pt x="91440" y="1956816"/>
                </a:lnTo>
                <a:lnTo>
                  <a:pt x="73152" y="2029968"/>
                </a:lnTo>
                <a:lnTo>
                  <a:pt x="0" y="2103120"/>
                </a:lnTo>
                <a:lnTo>
                  <a:pt x="18288" y="2267712"/>
                </a:lnTo>
                <a:lnTo>
                  <a:pt x="274320" y="2212848"/>
                </a:lnTo>
                <a:lnTo>
                  <a:pt x="384048" y="2231136"/>
                </a:lnTo>
                <a:lnTo>
                  <a:pt x="347472" y="2414016"/>
                </a:lnTo>
                <a:lnTo>
                  <a:pt x="512064" y="2377440"/>
                </a:lnTo>
                <a:lnTo>
                  <a:pt x="585216" y="2468880"/>
                </a:lnTo>
                <a:lnTo>
                  <a:pt x="731520" y="2414016"/>
                </a:lnTo>
                <a:lnTo>
                  <a:pt x="914400" y="2359152"/>
                </a:lnTo>
                <a:lnTo>
                  <a:pt x="914400" y="2505456"/>
                </a:lnTo>
                <a:cubicBezTo>
                  <a:pt x="969264" y="2529840"/>
                  <a:pt x="1029806" y="2544178"/>
                  <a:pt x="1078992" y="2578608"/>
                </a:cubicBezTo>
                <a:cubicBezTo>
                  <a:pt x="1094785" y="2589663"/>
                  <a:pt x="1086587" y="2617432"/>
                  <a:pt x="1097280" y="2633472"/>
                </a:cubicBezTo>
                <a:cubicBezTo>
                  <a:pt x="1111626" y="2654991"/>
                  <a:pt x="1129536" y="2675776"/>
                  <a:pt x="1152144" y="2688336"/>
                </a:cubicBezTo>
                <a:cubicBezTo>
                  <a:pt x="1185847" y="2707060"/>
                  <a:pt x="1261872" y="2724912"/>
                  <a:pt x="1261872" y="2724912"/>
                </a:cubicBezTo>
                <a:cubicBezTo>
                  <a:pt x="1247564" y="2796454"/>
                  <a:pt x="1213858" y="2916925"/>
                  <a:pt x="1261872" y="2980944"/>
                </a:cubicBezTo>
                <a:cubicBezTo>
                  <a:pt x="1280522" y="3005811"/>
                  <a:pt x="1322590" y="2967382"/>
                  <a:pt x="1353312" y="2962656"/>
                </a:cubicBezTo>
                <a:cubicBezTo>
                  <a:pt x="1401888" y="2955183"/>
                  <a:pt x="1450848" y="2950464"/>
                  <a:pt x="1499616" y="2944368"/>
                </a:cubicBezTo>
                <a:cubicBezTo>
                  <a:pt x="1544140" y="2810795"/>
                  <a:pt x="1498789" y="2825289"/>
                  <a:pt x="1609344" y="2852928"/>
                </a:cubicBezTo>
                <a:cubicBezTo>
                  <a:pt x="1627632" y="2865120"/>
                  <a:pt x="1642449" y="2886396"/>
                  <a:pt x="1664208" y="2889504"/>
                </a:cubicBezTo>
                <a:cubicBezTo>
                  <a:pt x="1680282" y="2891800"/>
                  <a:pt x="1771635" y="2859791"/>
                  <a:pt x="1792224" y="2852928"/>
                </a:cubicBezTo>
                <a:cubicBezTo>
                  <a:pt x="1798320" y="2834640"/>
                  <a:pt x="1810512" y="2817341"/>
                  <a:pt x="1810512" y="2798064"/>
                </a:cubicBezTo>
                <a:cubicBezTo>
                  <a:pt x="1810512" y="2735245"/>
                  <a:pt x="1756623" y="2659767"/>
                  <a:pt x="1810512" y="2596896"/>
                </a:cubicBezTo>
                <a:cubicBezTo>
                  <a:pt x="1830741" y="2573296"/>
                  <a:pt x="1871796" y="2586147"/>
                  <a:pt x="1901952" y="2578608"/>
                </a:cubicBezTo>
                <a:cubicBezTo>
                  <a:pt x="1920654" y="2573933"/>
                  <a:pt x="1938528" y="2566416"/>
                  <a:pt x="1956816" y="2560320"/>
                </a:cubicBezTo>
                <a:lnTo>
                  <a:pt x="1901952" y="2395728"/>
                </a:lnTo>
                <a:lnTo>
                  <a:pt x="1883664" y="2340864"/>
                </a:lnTo>
                <a:cubicBezTo>
                  <a:pt x="1901952" y="2322576"/>
                  <a:pt x="1922650" y="2306415"/>
                  <a:pt x="1938528" y="2286000"/>
                </a:cubicBezTo>
                <a:cubicBezTo>
                  <a:pt x="1965516" y="2251301"/>
                  <a:pt x="1980596" y="2207356"/>
                  <a:pt x="2011680" y="2176272"/>
                </a:cubicBezTo>
                <a:cubicBezTo>
                  <a:pt x="2136950" y="2051002"/>
                  <a:pt x="2078369" y="2095237"/>
                  <a:pt x="2176272" y="2029968"/>
                </a:cubicBezTo>
                <a:cubicBezTo>
                  <a:pt x="2168270" y="2024633"/>
                  <a:pt x="2056486" y="1955291"/>
                  <a:pt x="2066544" y="1938528"/>
                </a:cubicBezTo>
                <a:cubicBezTo>
                  <a:pt x="2086380" y="1905468"/>
                  <a:pt x="2176272" y="1901952"/>
                  <a:pt x="2176272" y="1901952"/>
                </a:cubicBezTo>
                <a:cubicBezTo>
                  <a:pt x="2282138" y="1743153"/>
                  <a:pt x="2198064" y="1792808"/>
                  <a:pt x="2304288" y="1810512"/>
                </a:cubicBezTo>
                <a:cubicBezTo>
                  <a:pt x="2322327" y="1813519"/>
                  <a:pt x="2340864" y="1810512"/>
                  <a:pt x="2359152" y="1810512"/>
                </a:cubicBezTo>
                <a:lnTo>
                  <a:pt x="2286000" y="1737360"/>
                </a:lnTo>
                <a:lnTo>
                  <a:pt x="2286000" y="1737360"/>
                </a:lnTo>
                <a:lnTo>
                  <a:pt x="2286000" y="1591056"/>
                </a:lnTo>
                <a:cubicBezTo>
                  <a:pt x="2237232" y="1615440"/>
                  <a:pt x="2193010" y="1652784"/>
                  <a:pt x="2139696" y="1664208"/>
                </a:cubicBezTo>
                <a:cubicBezTo>
                  <a:pt x="2115551" y="1669382"/>
                  <a:pt x="1991125" y="1636209"/>
                  <a:pt x="1956816" y="1627632"/>
                </a:cubicBezTo>
                <a:cubicBezTo>
                  <a:pt x="1990661" y="1526097"/>
                  <a:pt x="1993392" y="1531866"/>
                  <a:pt x="1993392" y="1371600"/>
                </a:cubicBezTo>
                <a:cubicBezTo>
                  <a:pt x="1993392" y="1352323"/>
                  <a:pt x="1981200" y="1335024"/>
                  <a:pt x="1975104" y="1316736"/>
                </a:cubicBezTo>
                <a:cubicBezTo>
                  <a:pt x="1987296" y="1292352"/>
                  <a:pt x="2007825" y="1270572"/>
                  <a:pt x="2011680" y="1243584"/>
                </a:cubicBezTo>
                <a:cubicBezTo>
                  <a:pt x="2014406" y="1224501"/>
                  <a:pt x="1993392" y="1207997"/>
                  <a:pt x="1993392" y="1188720"/>
                </a:cubicBezTo>
                <a:cubicBezTo>
                  <a:pt x="1993392" y="1169443"/>
                  <a:pt x="2005584" y="1152144"/>
                  <a:pt x="2011680" y="1133856"/>
                </a:cubicBezTo>
                <a:cubicBezTo>
                  <a:pt x="1993392" y="1127760"/>
                  <a:pt x="1974058" y="1124189"/>
                  <a:pt x="1956816" y="1115568"/>
                </a:cubicBezTo>
                <a:cubicBezTo>
                  <a:pt x="1937157" y="1105738"/>
                  <a:pt x="1923822" y="1081179"/>
                  <a:pt x="1901952" y="1078992"/>
                </a:cubicBezTo>
                <a:cubicBezTo>
                  <a:pt x="1859061" y="1074703"/>
                  <a:pt x="1816778" y="1092520"/>
                  <a:pt x="1773936" y="1097280"/>
                </a:cubicBezTo>
                <a:cubicBezTo>
                  <a:pt x="1761819" y="1098626"/>
                  <a:pt x="1749552" y="1097280"/>
                  <a:pt x="1737360" y="1097280"/>
                </a:cubicBezTo>
                <a:lnTo>
                  <a:pt x="1517904" y="1078992"/>
                </a:lnTo>
                <a:lnTo>
                  <a:pt x="1444752" y="932688"/>
                </a:lnTo>
                <a:lnTo>
                  <a:pt x="1444752" y="932688"/>
                </a:lnTo>
                <a:lnTo>
                  <a:pt x="1316736" y="914400"/>
                </a:lnTo>
                <a:lnTo>
                  <a:pt x="1316736" y="676656"/>
                </a:lnTo>
                <a:lnTo>
                  <a:pt x="1115568" y="658368"/>
                </a:lnTo>
                <a:lnTo>
                  <a:pt x="1078992" y="530352"/>
                </a:lnTo>
                <a:lnTo>
                  <a:pt x="914400" y="548640"/>
                </a:lnTo>
                <a:lnTo>
                  <a:pt x="932688" y="1024128"/>
                </a:lnTo>
                <a:lnTo>
                  <a:pt x="786384" y="731520"/>
                </a:lnTo>
                <a:lnTo>
                  <a:pt x="786384" y="512064"/>
                </a:lnTo>
                <a:lnTo>
                  <a:pt x="402336" y="182880"/>
                </a:lnTo>
                <a:lnTo>
                  <a:pt x="384048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Forme libre 12"/>
          <p:cNvSpPr/>
          <p:nvPr/>
        </p:nvSpPr>
        <p:spPr>
          <a:xfrm>
            <a:off x="3357554" y="4879184"/>
            <a:ext cx="1401918" cy="835816"/>
          </a:xfrm>
          <a:custGeom>
            <a:avLst/>
            <a:gdLst>
              <a:gd name="connsiteX0" fmla="*/ 1901952 w 1901952"/>
              <a:gd name="connsiteY0" fmla="*/ 347472 h 1645920"/>
              <a:gd name="connsiteX1" fmla="*/ 1901952 w 1901952"/>
              <a:gd name="connsiteY1" fmla="*/ 347472 h 1645920"/>
              <a:gd name="connsiteX2" fmla="*/ 1755648 w 1901952"/>
              <a:gd name="connsiteY2" fmla="*/ 292608 h 1645920"/>
              <a:gd name="connsiteX3" fmla="*/ 1700784 w 1901952"/>
              <a:gd name="connsiteY3" fmla="*/ 274320 h 1645920"/>
              <a:gd name="connsiteX4" fmla="*/ 1572768 w 1901952"/>
              <a:gd name="connsiteY4" fmla="*/ 347472 h 1645920"/>
              <a:gd name="connsiteX5" fmla="*/ 1499616 w 1901952"/>
              <a:gd name="connsiteY5" fmla="*/ 310896 h 1645920"/>
              <a:gd name="connsiteX6" fmla="*/ 1536192 w 1901952"/>
              <a:gd name="connsiteY6" fmla="*/ 256032 h 1645920"/>
              <a:gd name="connsiteX7" fmla="*/ 1463040 w 1901952"/>
              <a:gd name="connsiteY7" fmla="*/ 146304 h 1645920"/>
              <a:gd name="connsiteX8" fmla="*/ 1298448 w 1901952"/>
              <a:gd name="connsiteY8" fmla="*/ 164592 h 1645920"/>
              <a:gd name="connsiteX9" fmla="*/ 1243584 w 1901952"/>
              <a:gd name="connsiteY9" fmla="*/ 128016 h 1645920"/>
              <a:gd name="connsiteX10" fmla="*/ 1115568 w 1901952"/>
              <a:gd name="connsiteY10" fmla="*/ 182880 h 1645920"/>
              <a:gd name="connsiteX11" fmla="*/ 950976 w 1901952"/>
              <a:gd name="connsiteY11" fmla="*/ 219456 h 1645920"/>
              <a:gd name="connsiteX12" fmla="*/ 841248 w 1901952"/>
              <a:gd name="connsiteY12" fmla="*/ 256032 h 1645920"/>
              <a:gd name="connsiteX13" fmla="*/ 768096 w 1901952"/>
              <a:gd name="connsiteY13" fmla="*/ 54864 h 1645920"/>
              <a:gd name="connsiteX14" fmla="*/ 713232 w 1901952"/>
              <a:gd name="connsiteY14" fmla="*/ 36576 h 1645920"/>
              <a:gd name="connsiteX15" fmla="*/ 658368 w 1901952"/>
              <a:gd name="connsiteY15" fmla="*/ 0 h 1645920"/>
              <a:gd name="connsiteX16" fmla="*/ 603504 w 1901952"/>
              <a:gd name="connsiteY16" fmla="*/ 36576 h 1645920"/>
              <a:gd name="connsiteX17" fmla="*/ 457200 w 1901952"/>
              <a:gd name="connsiteY17" fmla="*/ 73152 h 1645920"/>
              <a:gd name="connsiteX18" fmla="*/ 457200 w 1901952"/>
              <a:gd name="connsiteY18" fmla="*/ 201168 h 1645920"/>
              <a:gd name="connsiteX19" fmla="*/ 548640 w 1901952"/>
              <a:gd name="connsiteY19" fmla="*/ 219456 h 1645920"/>
              <a:gd name="connsiteX20" fmla="*/ 457200 w 1901952"/>
              <a:gd name="connsiteY20" fmla="*/ 347472 h 1645920"/>
              <a:gd name="connsiteX21" fmla="*/ 402336 w 1901952"/>
              <a:gd name="connsiteY21" fmla="*/ 384048 h 1645920"/>
              <a:gd name="connsiteX22" fmla="*/ 365760 w 1901952"/>
              <a:gd name="connsiteY22" fmla="*/ 457200 h 1645920"/>
              <a:gd name="connsiteX23" fmla="*/ 256032 w 1901952"/>
              <a:gd name="connsiteY23" fmla="*/ 493776 h 1645920"/>
              <a:gd name="connsiteX24" fmla="*/ 237744 w 1901952"/>
              <a:gd name="connsiteY24" fmla="*/ 548640 h 1645920"/>
              <a:gd name="connsiteX25" fmla="*/ 274320 w 1901952"/>
              <a:gd name="connsiteY25" fmla="*/ 658368 h 1645920"/>
              <a:gd name="connsiteX26" fmla="*/ 329184 w 1901952"/>
              <a:gd name="connsiteY26" fmla="*/ 786384 h 1645920"/>
              <a:gd name="connsiteX27" fmla="*/ 274320 w 1901952"/>
              <a:gd name="connsiteY27" fmla="*/ 804672 h 1645920"/>
              <a:gd name="connsiteX28" fmla="*/ 164592 w 1901952"/>
              <a:gd name="connsiteY28" fmla="*/ 822960 h 1645920"/>
              <a:gd name="connsiteX29" fmla="*/ 128016 w 1901952"/>
              <a:gd name="connsiteY29" fmla="*/ 877824 h 1645920"/>
              <a:gd name="connsiteX30" fmla="*/ 219456 w 1901952"/>
              <a:gd name="connsiteY30" fmla="*/ 969264 h 1645920"/>
              <a:gd name="connsiteX31" fmla="*/ 201168 w 1901952"/>
              <a:gd name="connsiteY31" fmla="*/ 1024128 h 1645920"/>
              <a:gd name="connsiteX32" fmla="*/ 146304 w 1901952"/>
              <a:gd name="connsiteY32" fmla="*/ 1060704 h 1645920"/>
              <a:gd name="connsiteX33" fmla="*/ 0 w 1901952"/>
              <a:gd name="connsiteY33" fmla="*/ 1097280 h 1645920"/>
              <a:gd name="connsiteX34" fmla="*/ 128016 w 1901952"/>
              <a:gd name="connsiteY34" fmla="*/ 1261872 h 1645920"/>
              <a:gd name="connsiteX35" fmla="*/ 182880 w 1901952"/>
              <a:gd name="connsiteY35" fmla="*/ 1280160 h 1645920"/>
              <a:gd name="connsiteX36" fmla="*/ 310896 w 1901952"/>
              <a:gd name="connsiteY36" fmla="*/ 1298448 h 1645920"/>
              <a:gd name="connsiteX37" fmla="*/ 365760 w 1901952"/>
              <a:gd name="connsiteY37" fmla="*/ 1316736 h 1645920"/>
              <a:gd name="connsiteX38" fmla="*/ 457200 w 1901952"/>
              <a:gd name="connsiteY38" fmla="*/ 1335024 h 1645920"/>
              <a:gd name="connsiteX39" fmla="*/ 384048 w 1901952"/>
              <a:gd name="connsiteY39" fmla="*/ 1444752 h 1645920"/>
              <a:gd name="connsiteX40" fmla="*/ 329184 w 1901952"/>
              <a:gd name="connsiteY40" fmla="*/ 1481328 h 1645920"/>
              <a:gd name="connsiteX41" fmla="*/ 347472 w 1901952"/>
              <a:gd name="connsiteY41" fmla="*/ 1591056 h 1645920"/>
              <a:gd name="connsiteX42" fmla="*/ 365760 w 1901952"/>
              <a:gd name="connsiteY42" fmla="*/ 1645920 h 1645920"/>
              <a:gd name="connsiteX43" fmla="*/ 566928 w 1901952"/>
              <a:gd name="connsiteY43" fmla="*/ 1554480 h 1645920"/>
              <a:gd name="connsiteX44" fmla="*/ 676656 w 1901952"/>
              <a:gd name="connsiteY44" fmla="*/ 1591056 h 1645920"/>
              <a:gd name="connsiteX45" fmla="*/ 969264 w 1901952"/>
              <a:gd name="connsiteY45" fmla="*/ 1444752 h 1645920"/>
              <a:gd name="connsiteX46" fmla="*/ 1097280 w 1901952"/>
              <a:gd name="connsiteY46" fmla="*/ 1426464 h 1645920"/>
              <a:gd name="connsiteX47" fmla="*/ 1225296 w 1901952"/>
              <a:gd name="connsiteY47" fmla="*/ 1499616 h 1645920"/>
              <a:gd name="connsiteX48" fmla="*/ 1444752 w 1901952"/>
              <a:gd name="connsiteY48" fmla="*/ 1280160 h 1645920"/>
              <a:gd name="connsiteX49" fmla="*/ 1591056 w 1901952"/>
              <a:gd name="connsiteY49" fmla="*/ 1335024 h 1645920"/>
              <a:gd name="connsiteX50" fmla="*/ 1554480 w 1901952"/>
              <a:gd name="connsiteY50" fmla="*/ 1243584 h 1645920"/>
              <a:gd name="connsiteX51" fmla="*/ 1645920 w 1901952"/>
              <a:gd name="connsiteY51" fmla="*/ 1005840 h 1645920"/>
              <a:gd name="connsiteX52" fmla="*/ 1572768 w 1901952"/>
              <a:gd name="connsiteY52" fmla="*/ 932688 h 1645920"/>
              <a:gd name="connsiteX53" fmla="*/ 1572768 w 1901952"/>
              <a:gd name="connsiteY53" fmla="*/ 932688 h 1645920"/>
              <a:gd name="connsiteX54" fmla="*/ 1609344 w 1901952"/>
              <a:gd name="connsiteY54" fmla="*/ 786384 h 1645920"/>
              <a:gd name="connsiteX55" fmla="*/ 1847088 w 1901952"/>
              <a:gd name="connsiteY55" fmla="*/ 841248 h 1645920"/>
              <a:gd name="connsiteX56" fmla="*/ 1773936 w 1901952"/>
              <a:gd name="connsiteY56" fmla="*/ 493776 h 1645920"/>
              <a:gd name="connsiteX57" fmla="*/ 1901952 w 1901952"/>
              <a:gd name="connsiteY57" fmla="*/ 347472 h 1645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901952" h="1645920">
                <a:moveTo>
                  <a:pt x="1901952" y="347472"/>
                </a:moveTo>
                <a:lnTo>
                  <a:pt x="1901952" y="347472"/>
                </a:lnTo>
                <a:lnTo>
                  <a:pt x="1755648" y="292608"/>
                </a:lnTo>
                <a:cubicBezTo>
                  <a:pt x="1737531" y="286020"/>
                  <a:pt x="1719867" y="271594"/>
                  <a:pt x="1700784" y="274320"/>
                </a:cubicBezTo>
                <a:cubicBezTo>
                  <a:pt x="1671253" y="278539"/>
                  <a:pt x="1599297" y="329786"/>
                  <a:pt x="1572768" y="347472"/>
                </a:cubicBezTo>
                <a:cubicBezTo>
                  <a:pt x="1548384" y="335280"/>
                  <a:pt x="1509741" y="336208"/>
                  <a:pt x="1499616" y="310896"/>
                </a:cubicBezTo>
                <a:cubicBezTo>
                  <a:pt x="1491453" y="290489"/>
                  <a:pt x="1533466" y="277842"/>
                  <a:pt x="1536192" y="256032"/>
                </a:cubicBezTo>
                <a:cubicBezTo>
                  <a:pt x="1548550" y="157165"/>
                  <a:pt x="1526042" y="167305"/>
                  <a:pt x="1463040" y="146304"/>
                </a:cubicBezTo>
                <a:cubicBezTo>
                  <a:pt x="1371600" y="176784"/>
                  <a:pt x="1371600" y="201168"/>
                  <a:pt x="1298448" y="164592"/>
                </a:cubicBezTo>
                <a:cubicBezTo>
                  <a:pt x="1278789" y="154762"/>
                  <a:pt x="1261872" y="140208"/>
                  <a:pt x="1243584" y="128016"/>
                </a:cubicBezTo>
                <a:cubicBezTo>
                  <a:pt x="1091339" y="166077"/>
                  <a:pt x="1241863" y="119732"/>
                  <a:pt x="1115568" y="182880"/>
                </a:cubicBezTo>
                <a:cubicBezTo>
                  <a:pt x="1063244" y="209042"/>
                  <a:pt x="1007168" y="205408"/>
                  <a:pt x="950976" y="219456"/>
                </a:cubicBezTo>
                <a:cubicBezTo>
                  <a:pt x="913573" y="228807"/>
                  <a:pt x="841248" y="256032"/>
                  <a:pt x="841248" y="256032"/>
                </a:cubicBezTo>
                <a:cubicBezTo>
                  <a:pt x="709190" y="212013"/>
                  <a:pt x="848921" y="277132"/>
                  <a:pt x="768096" y="54864"/>
                </a:cubicBezTo>
                <a:cubicBezTo>
                  <a:pt x="761508" y="36747"/>
                  <a:pt x="730474" y="45197"/>
                  <a:pt x="713232" y="36576"/>
                </a:cubicBezTo>
                <a:cubicBezTo>
                  <a:pt x="693573" y="26746"/>
                  <a:pt x="676656" y="12192"/>
                  <a:pt x="658368" y="0"/>
                </a:cubicBezTo>
                <a:cubicBezTo>
                  <a:pt x="640080" y="12192"/>
                  <a:pt x="623163" y="26746"/>
                  <a:pt x="603504" y="36576"/>
                </a:cubicBezTo>
                <a:cubicBezTo>
                  <a:pt x="566014" y="55321"/>
                  <a:pt x="491979" y="66196"/>
                  <a:pt x="457200" y="73152"/>
                </a:cubicBezTo>
                <a:cubicBezTo>
                  <a:pt x="445513" y="108213"/>
                  <a:pt x="415267" y="166224"/>
                  <a:pt x="457200" y="201168"/>
                </a:cubicBezTo>
                <a:cubicBezTo>
                  <a:pt x="481079" y="221067"/>
                  <a:pt x="518160" y="213360"/>
                  <a:pt x="548640" y="219456"/>
                </a:cubicBezTo>
                <a:cubicBezTo>
                  <a:pt x="493776" y="384048"/>
                  <a:pt x="554736" y="298704"/>
                  <a:pt x="457200" y="347472"/>
                </a:cubicBezTo>
                <a:cubicBezTo>
                  <a:pt x="437541" y="357302"/>
                  <a:pt x="420624" y="371856"/>
                  <a:pt x="402336" y="384048"/>
                </a:cubicBezTo>
                <a:cubicBezTo>
                  <a:pt x="390144" y="408432"/>
                  <a:pt x="387570" y="440843"/>
                  <a:pt x="365760" y="457200"/>
                </a:cubicBezTo>
                <a:cubicBezTo>
                  <a:pt x="334916" y="480333"/>
                  <a:pt x="256032" y="493776"/>
                  <a:pt x="256032" y="493776"/>
                </a:cubicBezTo>
                <a:cubicBezTo>
                  <a:pt x="249936" y="512064"/>
                  <a:pt x="235615" y="529481"/>
                  <a:pt x="237744" y="548640"/>
                </a:cubicBezTo>
                <a:cubicBezTo>
                  <a:pt x="242002" y="586959"/>
                  <a:pt x="262128" y="621792"/>
                  <a:pt x="274320" y="658368"/>
                </a:cubicBezTo>
                <a:cubicBezTo>
                  <a:pt x="301229" y="739095"/>
                  <a:pt x="283987" y="695990"/>
                  <a:pt x="329184" y="786384"/>
                </a:cubicBezTo>
                <a:cubicBezTo>
                  <a:pt x="310896" y="792480"/>
                  <a:pt x="293138" y="800490"/>
                  <a:pt x="274320" y="804672"/>
                </a:cubicBezTo>
                <a:cubicBezTo>
                  <a:pt x="238122" y="812716"/>
                  <a:pt x="197758" y="806377"/>
                  <a:pt x="164592" y="822960"/>
                </a:cubicBezTo>
                <a:cubicBezTo>
                  <a:pt x="144933" y="832790"/>
                  <a:pt x="140208" y="859536"/>
                  <a:pt x="128016" y="877824"/>
                </a:cubicBezTo>
                <a:cubicBezTo>
                  <a:pt x="160020" y="899160"/>
                  <a:pt x="211836" y="923544"/>
                  <a:pt x="219456" y="969264"/>
                </a:cubicBezTo>
                <a:cubicBezTo>
                  <a:pt x="222625" y="988279"/>
                  <a:pt x="213210" y="1009075"/>
                  <a:pt x="201168" y="1024128"/>
                </a:cubicBezTo>
                <a:cubicBezTo>
                  <a:pt x="187438" y="1041291"/>
                  <a:pt x="166960" y="1053193"/>
                  <a:pt x="146304" y="1060704"/>
                </a:cubicBezTo>
                <a:cubicBezTo>
                  <a:pt x="99062" y="1077883"/>
                  <a:pt x="0" y="1097280"/>
                  <a:pt x="0" y="1097280"/>
                </a:cubicBezTo>
                <a:cubicBezTo>
                  <a:pt x="29065" y="1140878"/>
                  <a:pt x="76447" y="1227493"/>
                  <a:pt x="128016" y="1261872"/>
                </a:cubicBezTo>
                <a:cubicBezTo>
                  <a:pt x="144056" y="1272565"/>
                  <a:pt x="163977" y="1276379"/>
                  <a:pt x="182880" y="1280160"/>
                </a:cubicBezTo>
                <a:cubicBezTo>
                  <a:pt x="225148" y="1288614"/>
                  <a:pt x="268224" y="1292352"/>
                  <a:pt x="310896" y="1298448"/>
                </a:cubicBezTo>
                <a:cubicBezTo>
                  <a:pt x="329184" y="1304544"/>
                  <a:pt x="347058" y="1312061"/>
                  <a:pt x="365760" y="1316736"/>
                </a:cubicBezTo>
                <a:cubicBezTo>
                  <a:pt x="395916" y="1324275"/>
                  <a:pt x="439958" y="1309161"/>
                  <a:pt x="457200" y="1335024"/>
                </a:cubicBezTo>
                <a:cubicBezTo>
                  <a:pt x="518189" y="1426507"/>
                  <a:pt x="416890" y="1428331"/>
                  <a:pt x="384048" y="1444752"/>
                </a:cubicBezTo>
                <a:cubicBezTo>
                  <a:pt x="364389" y="1454582"/>
                  <a:pt x="347472" y="1469136"/>
                  <a:pt x="329184" y="1481328"/>
                </a:cubicBezTo>
                <a:cubicBezTo>
                  <a:pt x="335280" y="1517904"/>
                  <a:pt x="339428" y="1554858"/>
                  <a:pt x="347472" y="1591056"/>
                </a:cubicBezTo>
                <a:cubicBezTo>
                  <a:pt x="351654" y="1609874"/>
                  <a:pt x="365760" y="1645920"/>
                  <a:pt x="365760" y="1645920"/>
                </a:cubicBezTo>
                <a:lnTo>
                  <a:pt x="566928" y="1554480"/>
                </a:lnTo>
                <a:lnTo>
                  <a:pt x="676656" y="1591056"/>
                </a:lnTo>
                <a:lnTo>
                  <a:pt x="969264" y="1444752"/>
                </a:lnTo>
                <a:lnTo>
                  <a:pt x="1097280" y="1426464"/>
                </a:lnTo>
                <a:lnTo>
                  <a:pt x="1225296" y="1499616"/>
                </a:lnTo>
                <a:lnTo>
                  <a:pt x="1444752" y="1280160"/>
                </a:lnTo>
                <a:lnTo>
                  <a:pt x="1591056" y="1335024"/>
                </a:lnTo>
                <a:lnTo>
                  <a:pt x="1554480" y="1243584"/>
                </a:lnTo>
                <a:lnTo>
                  <a:pt x="1645920" y="1005840"/>
                </a:lnTo>
                <a:lnTo>
                  <a:pt x="1572768" y="932688"/>
                </a:lnTo>
                <a:lnTo>
                  <a:pt x="1572768" y="932688"/>
                </a:lnTo>
                <a:lnTo>
                  <a:pt x="1609344" y="786384"/>
                </a:lnTo>
                <a:lnTo>
                  <a:pt x="1847088" y="841248"/>
                </a:lnTo>
                <a:lnTo>
                  <a:pt x="1773936" y="493776"/>
                </a:lnTo>
                <a:lnTo>
                  <a:pt x="1901952" y="347472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Forme libre 13"/>
          <p:cNvSpPr/>
          <p:nvPr/>
        </p:nvSpPr>
        <p:spPr>
          <a:xfrm>
            <a:off x="8608215" y="4524387"/>
            <a:ext cx="1071570" cy="748544"/>
          </a:xfrm>
          <a:custGeom>
            <a:avLst/>
            <a:gdLst>
              <a:gd name="connsiteX0" fmla="*/ 493776 w 2615184"/>
              <a:gd name="connsiteY0" fmla="*/ 73152 h 2112699"/>
              <a:gd name="connsiteX1" fmla="*/ 658368 w 2615184"/>
              <a:gd name="connsiteY1" fmla="*/ 73152 h 2112699"/>
              <a:gd name="connsiteX2" fmla="*/ 749808 w 2615184"/>
              <a:gd name="connsiteY2" fmla="*/ 0 h 2112699"/>
              <a:gd name="connsiteX3" fmla="*/ 896112 w 2615184"/>
              <a:gd name="connsiteY3" fmla="*/ 73152 h 2112699"/>
              <a:gd name="connsiteX4" fmla="*/ 859536 w 2615184"/>
              <a:gd name="connsiteY4" fmla="*/ 182880 h 2112699"/>
              <a:gd name="connsiteX5" fmla="*/ 822960 w 2615184"/>
              <a:gd name="connsiteY5" fmla="*/ 237744 h 2112699"/>
              <a:gd name="connsiteX6" fmla="*/ 950976 w 2615184"/>
              <a:gd name="connsiteY6" fmla="*/ 219456 h 2112699"/>
              <a:gd name="connsiteX7" fmla="*/ 1005840 w 2615184"/>
              <a:gd name="connsiteY7" fmla="*/ 182880 h 2112699"/>
              <a:gd name="connsiteX8" fmla="*/ 1060704 w 2615184"/>
              <a:gd name="connsiteY8" fmla="*/ 237744 h 2112699"/>
              <a:gd name="connsiteX9" fmla="*/ 1170432 w 2615184"/>
              <a:gd name="connsiteY9" fmla="*/ 292608 h 2112699"/>
              <a:gd name="connsiteX10" fmla="*/ 1280160 w 2615184"/>
              <a:gd name="connsiteY10" fmla="*/ 201168 h 2112699"/>
              <a:gd name="connsiteX11" fmla="*/ 1335024 w 2615184"/>
              <a:gd name="connsiteY11" fmla="*/ 182880 h 2112699"/>
              <a:gd name="connsiteX12" fmla="*/ 1408176 w 2615184"/>
              <a:gd name="connsiteY12" fmla="*/ 164592 h 2112699"/>
              <a:gd name="connsiteX13" fmla="*/ 1426464 w 2615184"/>
              <a:gd name="connsiteY13" fmla="*/ 219456 h 2112699"/>
              <a:gd name="connsiteX14" fmla="*/ 1444752 w 2615184"/>
              <a:gd name="connsiteY14" fmla="*/ 292608 h 2112699"/>
              <a:gd name="connsiteX15" fmla="*/ 1591056 w 2615184"/>
              <a:gd name="connsiteY15" fmla="*/ 347472 h 2112699"/>
              <a:gd name="connsiteX16" fmla="*/ 1609344 w 2615184"/>
              <a:gd name="connsiteY16" fmla="*/ 402336 h 2112699"/>
              <a:gd name="connsiteX17" fmla="*/ 1719072 w 2615184"/>
              <a:gd name="connsiteY17" fmla="*/ 493776 h 2112699"/>
              <a:gd name="connsiteX18" fmla="*/ 1773936 w 2615184"/>
              <a:gd name="connsiteY18" fmla="*/ 512064 h 2112699"/>
              <a:gd name="connsiteX19" fmla="*/ 1792224 w 2615184"/>
              <a:gd name="connsiteY19" fmla="*/ 566928 h 2112699"/>
              <a:gd name="connsiteX20" fmla="*/ 1810512 w 2615184"/>
              <a:gd name="connsiteY20" fmla="*/ 713232 h 2112699"/>
              <a:gd name="connsiteX21" fmla="*/ 1865376 w 2615184"/>
              <a:gd name="connsiteY21" fmla="*/ 731520 h 2112699"/>
              <a:gd name="connsiteX22" fmla="*/ 1938528 w 2615184"/>
              <a:gd name="connsiteY22" fmla="*/ 749808 h 2112699"/>
              <a:gd name="connsiteX23" fmla="*/ 2066544 w 2615184"/>
              <a:gd name="connsiteY23" fmla="*/ 713232 h 2112699"/>
              <a:gd name="connsiteX24" fmla="*/ 2157984 w 2615184"/>
              <a:gd name="connsiteY24" fmla="*/ 640080 h 2112699"/>
              <a:gd name="connsiteX25" fmla="*/ 2231136 w 2615184"/>
              <a:gd name="connsiteY25" fmla="*/ 676656 h 2112699"/>
              <a:gd name="connsiteX26" fmla="*/ 2249424 w 2615184"/>
              <a:gd name="connsiteY26" fmla="*/ 859536 h 2112699"/>
              <a:gd name="connsiteX27" fmla="*/ 2377440 w 2615184"/>
              <a:gd name="connsiteY27" fmla="*/ 841248 h 2112699"/>
              <a:gd name="connsiteX28" fmla="*/ 2395728 w 2615184"/>
              <a:gd name="connsiteY28" fmla="*/ 896112 h 2112699"/>
              <a:gd name="connsiteX29" fmla="*/ 2450592 w 2615184"/>
              <a:gd name="connsiteY29" fmla="*/ 877824 h 2112699"/>
              <a:gd name="connsiteX30" fmla="*/ 2615184 w 2615184"/>
              <a:gd name="connsiteY30" fmla="*/ 896112 h 2112699"/>
              <a:gd name="connsiteX31" fmla="*/ 2596896 w 2615184"/>
              <a:gd name="connsiteY31" fmla="*/ 950976 h 2112699"/>
              <a:gd name="connsiteX32" fmla="*/ 2578608 w 2615184"/>
              <a:gd name="connsiteY32" fmla="*/ 1078992 h 2112699"/>
              <a:gd name="connsiteX33" fmla="*/ 2542032 w 2615184"/>
              <a:gd name="connsiteY33" fmla="*/ 1133856 h 2112699"/>
              <a:gd name="connsiteX34" fmla="*/ 2487168 w 2615184"/>
              <a:gd name="connsiteY34" fmla="*/ 1280160 h 2112699"/>
              <a:gd name="connsiteX35" fmla="*/ 2432304 w 2615184"/>
              <a:gd name="connsiteY35" fmla="*/ 1389888 h 2112699"/>
              <a:gd name="connsiteX36" fmla="*/ 2359152 w 2615184"/>
              <a:gd name="connsiteY36" fmla="*/ 1408176 h 2112699"/>
              <a:gd name="connsiteX37" fmla="*/ 2322576 w 2615184"/>
              <a:gd name="connsiteY37" fmla="*/ 1353312 h 2112699"/>
              <a:gd name="connsiteX38" fmla="*/ 2304288 w 2615184"/>
              <a:gd name="connsiteY38" fmla="*/ 1298448 h 2112699"/>
              <a:gd name="connsiteX39" fmla="*/ 2249424 w 2615184"/>
              <a:gd name="connsiteY39" fmla="*/ 1280160 h 2112699"/>
              <a:gd name="connsiteX40" fmla="*/ 2176272 w 2615184"/>
              <a:gd name="connsiteY40" fmla="*/ 1298448 h 2112699"/>
              <a:gd name="connsiteX41" fmla="*/ 2084832 w 2615184"/>
              <a:gd name="connsiteY41" fmla="*/ 1316736 h 2112699"/>
              <a:gd name="connsiteX42" fmla="*/ 2029968 w 2615184"/>
              <a:gd name="connsiteY42" fmla="*/ 1335024 h 2112699"/>
              <a:gd name="connsiteX43" fmla="*/ 2029968 w 2615184"/>
              <a:gd name="connsiteY43" fmla="*/ 1572768 h 2112699"/>
              <a:gd name="connsiteX44" fmla="*/ 2066544 w 2615184"/>
              <a:gd name="connsiteY44" fmla="*/ 1627632 h 2112699"/>
              <a:gd name="connsiteX45" fmla="*/ 1975104 w 2615184"/>
              <a:gd name="connsiteY45" fmla="*/ 1700784 h 2112699"/>
              <a:gd name="connsiteX46" fmla="*/ 1901952 w 2615184"/>
              <a:gd name="connsiteY46" fmla="*/ 1810512 h 2112699"/>
              <a:gd name="connsiteX47" fmla="*/ 1865376 w 2615184"/>
              <a:gd name="connsiteY47" fmla="*/ 1920240 h 2112699"/>
              <a:gd name="connsiteX48" fmla="*/ 1901952 w 2615184"/>
              <a:gd name="connsiteY48" fmla="*/ 1993392 h 2112699"/>
              <a:gd name="connsiteX49" fmla="*/ 1847088 w 2615184"/>
              <a:gd name="connsiteY49" fmla="*/ 2029968 h 2112699"/>
              <a:gd name="connsiteX50" fmla="*/ 1682496 w 2615184"/>
              <a:gd name="connsiteY50" fmla="*/ 2048256 h 2112699"/>
              <a:gd name="connsiteX51" fmla="*/ 1481328 w 2615184"/>
              <a:gd name="connsiteY51" fmla="*/ 1993392 h 2112699"/>
              <a:gd name="connsiteX52" fmla="*/ 1408176 w 2615184"/>
              <a:gd name="connsiteY52" fmla="*/ 2011680 h 2112699"/>
              <a:gd name="connsiteX53" fmla="*/ 1170432 w 2615184"/>
              <a:gd name="connsiteY53" fmla="*/ 1993392 h 2112699"/>
              <a:gd name="connsiteX54" fmla="*/ 1115568 w 2615184"/>
              <a:gd name="connsiteY54" fmla="*/ 1975104 h 2112699"/>
              <a:gd name="connsiteX55" fmla="*/ 859536 w 2615184"/>
              <a:gd name="connsiteY55" fmla="*/ 2011680 h 2112699"/>
              <a:gd name="connsiteX56" fmla="*/ 749808 w 2615184"/>
              <a:gd name="connsiteY56" fmla="*/ 2029968 h 2112699"/>
              <a:gd name="connsiteX57" fmla="*/ 731520 w 2615184"/>
              <a:gd name="connsiteY57" fmla="*/ 2084832 h 2112699"/>
              <a:gd name="connsiteX58" fmla="*/ 658368 w 2615184"/>
              <a:gd name="connsiteY58" fmla="*/ 2011680 h 2112699"/>
              <a:gd name="connsiteX59" fmla="*/ 548640 w 2615184"/>
              <a:gd name="connsiteY59" fmla="*/ 2048256 h 2112699"/>
              <a:gd name="connsiteX60" fmla="*/ 493776 w 2615184"/>
              <a:gd name="connsiteY60" fmla="*/ 2066544 h 2112699"/>
              <a:gd name="connsiteX61" fmla="*/ 475488 w 2615184"/>
              <a:gd name="connsiteY61" fmla="*/ 2011680 h 2112699"/>
              <a:gd name="connsiteX62" fmla="*/ 365760 w 2615184"/>
              <a:gd name="connsiteY62" fmla="*/ 1993392 h 2112699"/>
              <a:gd name="connsiteX63" fmla="*/ 292608 w 2615184"/>
              <a:gd name="connsiteY63" fmla="*/ 2011680 h 2112699"/>
              <a:gd name="connsiteX64" fmla="*/ 91440 w 2615184"/>
              <a:gd name="connsiteY64" fmla="*/ 1993392 h 2112699"/>
              <a:gd name="connsiteX65" fmla="*/ 18288 w 2615184"/>
              <a:gd name="connsiteY65" fmla="*/ 1975104 h 2112699"/>
              <a:gd name="connsiteX66" fmla="*/ 0 w 2615184"/>
              <a:gd name="connsiteY66" fmla="*/ 1920240 h 2112699"/>
              <a:gd name="connsiteX67" fmla="*/ 128016 w 2615184"/>
              <a:gd name="connsiteY67" fmla="*/ 1426464 h 2112699"/>
              <a:gd name="connsiteX68" fmla="*/ 384048 w 2615184"/>
              <a:gd name="connsiteY68" fmla="*/ 749808 h 2112699"/>
              <a:gd name="connsiteX69" fmla="*/ 493776 w 2615184"/>
              <a:gd name="connsiteY69" fmla="*/ 73152 h 2112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2615184" h="2112699">
                <a:moveTo>
                  <a:pt x="493776" y="73152"/>
                </a:moveTo>
                <a:lnTo>
                  <a:pt x="658368" y="73152"/>
                </a:lnTo>
                <a:lnTo>
                  <a:pt x="749808" y="0"/>
                </a:lnTo>
                <a:cubicBezTo>
                  <a:pt x="798576" y="24384"/>
                  <a:pt x="868059" y="26398"/>
                  <a:pt x="896112" y="73152"/>
                </a:cubicBezTo>
                <a:cubicBezTo>
                  <a:pt x="915948" y="106212"/>
                  <a:pt x="880922" y="150801"/>
                  <a:pt x="859536" y="182880"/>
                </a:cubicBezTo>
                <a:cubicBezTo>
                  <a:pt x="847344" y="201168"/>
                  <a:pt x="802553" y="229581"/>
                  <a:pt x="822960" y="237744"/>
                </a:cubicBezTo>
                <a:cubicBezTo>
                  <a:pt x="862982" y="253753"/>
                  <a:pt x="908304" y="225552"/>
                  <a:pt x="950976" y="219456"/>
                </a:cubicBezTo>
                <a:cubicBezTo>
                  <a:pt x="969264" y="207264"/>
                  <a:pt x="984160" y="179267"/>
                  <a:pt x="1005840" y="182880"/>
                </a:cubicBezTo>
                <a:cubicBezTo>
                  <a:pt x="1031351" y="187132"/>
                  <a:pt x="1040835" y="221187"/>
                  <a:pt x="1060704" y="237744"/>
                </a:cubicBezTo>
                <a:cubicBezTo>
                  <a:pt x="1107973" y="277135"/>
                  <a:pt x="1115445" y="274279"/>
                  <a:pt x="1170432" y="292608"/>
                </a:cubicBezTo>
                <a:cubicBezTo>
                  <a:pt x="1370171" y="252660"/>
                  <a:pt x="1186691" y="318004"/>
                  <a:pt x="1280160" y="201168"/>
                </a:cubicBezTo>
                <a:cubicBezTo>
                  <a:pt x="1292202" y="186115"/>
                  <a:pt x="1316488" y="188176"/>
                  <a:pt x="1335024" y="182880"/>
                </a:cubicBezTo>
                <a:cubicBezTo>
                  <a:pt x="1359191" y="175975"/>
                  <a:pt x="1383792" y="170688"/>
                  <a:pt x="1408176" y="164592"/>
                </a:cubicBezTo>
                <a:cubicBezTo>
                  <a:pt x="1414272" y="182880"/>
                  <a:pt x="1421168" y="200920"/>
                  <a:pt x="1426464" y="219456"/>
                </a:cubicBezTo>
                <a:cubicBezTo>
                  <a:pt x="1433369" y="243623"/>
                  <a:pt x="1430810" y="271695"/>
                  <a:pt x="1444752" y="292608"/>
                </a:cubicBezTo>
                <a:cubicBezTo>
                  <a:pt x="1473731" y="336076"/>
                  <a:pt x="1551246" y="339510"/>
                  <a:pt x="1591056" y="347472"/>
                </a:cubicBezTo>
                <a:cubicBezTo>
                  <a:pt x="1597152" y="365760"/>
                  <a:pt x="1598651" y="386296"/>
                  <a:pt x="1609344" y="402336"/>
                </a:cubicBezTo>
                <a:cubicBezTo>
                  <a:pt x="1629567" y="432670"/>
                  <a:pt x="1685336" y="476908"/>
                  <a:pt x="1719072" y="493776"/>
                </a:cubicBezTo>
                <a:cubicBezTo>
                  <a:pt x="1736314" y="502397"/>
                  <a:pt x="1755648" y="505968"/>
                  <a:pt x="1773936" y="512064"/>
                </a:cubicBezTo>
                <a:cubicBezTo>
                  <a:pt x="1780032" y="530352"/>
                  <a:pt x="1788776" y="547962"/>
                  <a:pt x="1792224" y="566928"/>
                </a:cubicBezTo>
                <a:cubicBezTo>
                  <a:pt x="1801016" y="615283"/>
                  <a:pt x="1790551" y="668320"/>
                  <a:pt x="1810512" y="713232"/>
                </a:cubicBezTo>
                <a:cubicBezTo>
                  <a:pt x="1818341" y="730848"/>
                  <a:pt x="1846840" y="726224"/>
                  <a:pt x="1865376" y="731520"/>
                </a:cubicBezTo>
                <a:cubicBezTo>
                  <a:pt x="1889543" y="738425"/>
                  <a:pt x="1914144" y="743712"/>
                  <a:pt x="1938528" y="749808"/>
                </a:cubicBezTo>
                <a:cubicBezTo>
                  <a:pt x="1943307" y="748613"/>
                  <a:pt x="2054618" y="722772"/>
                  <a:pt x="2066544" y="713232"/>
                </a:cubicBezTo>
                <a:cubicBezTo>
                  <a:pt x="2184717" y="618694"/>
                  <a:pt x="2020082" y="686047"/>
                  <a:pt x="2157984" y="640080"/>
                </a:cubicBezTo>
                <a:cubicBezTo>
                  <a:pt x="2182368" y="652272"/>
                  <a:pt x="2220651" y="651491"/>
                  <a:pt x="2231136" y="676656"/>
                </a:cubicBezTo>
                <a:cubicBezTo>
                  <a:pt x="2254699" y="733207"/>
                  <a:pt x="2208722" y="813747"/>
                  <a:pt x="2249424" y="859536"/>
                </a:cubicBezTo>
                <a:cubicBezTo>
                  <a:pt x="2278062" y="891753"/>
                  <a:pt x="2334768" y="847344"/>
                  <a:pt x="2377440" y="841248"/>
                </a:cubicBezTo>
                <a:cubicBezTo>
                  <a:pt x="2383536" y="859536"/>
                  <a:pt x="2378486" y="887491"/>
                  <a:pt x="2395728" y="896112"/>
                </a:cubicBezTo>
                <a:cubicBezTo>
                  <a:pt x="2412970" y="904733"/>
                  <a:pt x="2431315" y="877824"/>
                  <a:pt x="2450592" y="877824"/>
                </a:cubicBezTo>
                <a:cubicBezTo>
                  <a:pt x="2505794" y="877824"/>
                  <a:pt x="2560320" y="890016"/>
                  <a:pt x="2615184" y="896112"/>
                </a:cubicBezTo>
                <a:cubicBezTo>
                  <a:pt x="2609088" y="914400"/>
                  <a:pt x="2600677" y="932073"/>
                  <a:pt x="2596896" y="950976"/>
                </a:cubicBezTo>
                <a:cubicBezTo>
                  <a:pt x="2588442" y="993244"/>
                  <a:pt x="2590994" y="1037705"/>
                  <a:pt x="2578608" y="1078992"/>
                </a:cubicBezTo>
                <a:cubicBezTo>
                  <a:pt x="2572292" y="1100044"/>
                  <a:pt x="2554224" y="1115568"/>
                  <a:pt x="2542032" y="1133856"/>
                </a:cubicBezTo>
                <a:cubicBezTo>
                  <a:pt x="2506748" y="1310274"/>
                  <a:pt x="2549956" y="1154584"/>
                  <a:pt x="2487168" y="1280160"/>
                </a:cubicBezTo>
                <a:cubicBezTo>
                  <a:pt x="2468912" y="1316673"/>
                  <a:pt x="2471612" y="1363683"/>
                  <a:pt x="2432304" y="1389888"/>
                </a:cubicBezTo>
                <a:cubicBezTo>
                  <a:pt x="2411391" y="1403830"/>
                  <a:pt x="2383536" y="1402080"/>
                  <a:pt x="2359152" y="1408176"/>
                </a:cubicBezTo>
                <a:cubicBezTo>
                  <a:pt x="2346960" y="1389888"/>
                  <a:pt x="2332406" y="1372971"/>
                  <a:pt x="2322576" y="1353312"/>
                </a:cubicBezTo>
                <a:cubicBezTo>
                  <a:pt x="2313955" y="1336070"/>
                  <a:pt x="2317919" y="1312079"/>
                  <a:pt x="2304288" y="1298448"/>
                </a:cubicBezTo>
                <a:cubicBezTo>
                  <a:pt x="2290657" y="1284817"/>
                  <a:pt x="2267712" y="1286256"/>
                  <a:pt x="2249424" y="1280160"/>
                </a:cubicBezTo>
                <a:cubicBezTo>
                  <a:pt x="2225040" y="1286256"/>
                  <a:pt x="2200808" y="1292996"/>
                  <a:pt x="2176272" y="1298448"/>
                </a:cubicBezTo>
                <a:cubicBezTo>
                  <a:pt x="2145929" y="1305191"/>
                  <a:pt x="2114988" y="1309197"/>
                  <a:pt x="2084832" y="1316736"/>
                </a:cubicBezTo>
                <a:cubicBezTo>
                  <a:pt x="2066130" y="1321411"/>
                  <a:pt x="2048256" y="1328928"/>
                  <a:pt x="2029968" y="1335024"/>
                </a:cubicBezTo>
                <a:cubicBezTo>
                  <a:pt x="1997220" y="1433269"/>
                  <a:pt x="1994148" y="1417548"/>
                  <a:pt x="2029968" y="1572768"/>
                </a:cubicBezTo>
                <a:cubicBezTo>
                  <a:pt x="2034910" y="1594185"/>
                  <a:pt x="2054352" y="1609344"/>
                  <a:pt x="2066544" y="1627632"/>
                </a:cubicBezTo>
                <a:cubicBezTo>
                  <a:pt x="2019588" y="1768501"/>
                  <a:pt x="2093973" y="1596773"/>
                  <a:pt x="1975104" y="1700784"/>
                </a:cubicBezTo>
                <a:cubicBezTo>
                  <a:pt x="1942022" y="1729731"/>
                  <a:pt x="1915853" y="1768809"/>
                  <a:pt x="1901952" y="1810512"/>
                </a:cubicBezTo>
                <a:lnTo>
                  <a:pt x="1865376" y="1920240"/>
                </a:lnTo>
                <a:cubicBezTo>
                  <a:pt x="1877568" y="1944624"/>
                  <a:pt x="1906434" y="1966501"/>
                  <a:pt x="1901952" y="1993392"/>
                </a:cubicBezTo>
                <a:cubicBezTo>
                  <a:pt x="1898339" y="2015072"/>
                  <a:pt x="1868411" y="2024637"/>
                  <a:pt x="1847088" y="2029968"/>
                </a:cubicBezTo>
                <a:cubicBezTo>
                  <a:pt x="1793535" y="2043356"/>
                  <a:pt x="1737360" y="2042160"/>
                  <a:pt x="1682496" y="2048256"/>
                </a:cubicBezTo>
                <a:cubicBezTo>
                  <a:pt x="1551662" y="1961033"/>
                  <a:pt x="1612510" y="1964241"/>
                  <a:pt x="1481328" y="1993392"/>
                </a:cubicBezTo>
                <a:cubicBezTo>
                  <a:pt x="1456792" y="1998844"/>
                  <a:pt x="1432560" y="2005584"/>
                  <a:pt x="1408176" y="2011680"/>
                </a:cubicBezTo>
                <a:cubicBezTo>
                  <a:pt x="1231716" y="1967565"/>
                  <a:pt x="1311165" y="1965245"/>
                  <a:pt x="1170432" y="1993392"/>
                </a:cubicBezTo>
                <a:cubicBezTo>
                  <a:pt x="1152144" y="1987296"/>
                  <a:pt x="1134845" y="1975104"/>
                  <a:pt x="1115568" y="1975104"/>
                </a:cubicBezTo>
                <a:cubicBezTo>
                  <a:pt x="1013694" y="1975104"/>
                  <a:pt x="952394" y="1994797"/>
                  <a:pt x="859536" y="2011680"/>
                </a:cubicBezTo>
                <a:cubicBezTo>
                  <a:pt x="823054" y="2018313"/>
                  <a:pt x="786384" y="2023872"/>
                  <a:pt x="749808" y="2029968"/>
                </a:cubicBezTo>
                <a:cubicBezTo>
                  <a:pt x="743712" y="2048256"/>
                  <a:pt x="748762" y="2076211"/>
                  <a:pt x="731520" y="2084832"/>
                </a:cubicBezTo>
                <a:cubicBezTo>
                  <a:pt x="675785" y="2112699"/>
                  <a:pt x="665335" y="2032581"/>
                  <a:pt x="658368" y="2011680"/>
                </a:cubicBezTo>
                <a:lnTo>
                  <a:pt x="548640" y="2048256"/>
                </a:lnTo>
                <a:lnTo>
                  <a:pt x="493776" y="2066544"/>
                </a:lnTo>
                <a:cubicBezTo>
                  <a:pt x="487680" y="2048256"/>
                  <a:pt x="487530" y="2026733"/>
                  <a:pt x="475488" y="2011680"/>
                </a:cubicBezTo>
                <a:cubicBezTo>
                  <a:pt x="428840" y="1953370"/>
                  <a:pt x="420202" y="1977837"/>
                  <a:pt x="365760" y="1993392"/>
                </a:cubicBezTo>
                <a:cubicBezTo>
                  <a:pt x="341593" y="2000297"/>
                  <a:pt x="316992" y="2005584"/>
                  <a:pt x="292608" y="2011680"/>
                </a:cubicBezTo>
                <a:cubicBezTo>
                  <a:pt x="225552" y="2005584"/>
                  <a:pt x="158182" y="2002291"/>
                  <a:pt x="91440" y="1993392"/>
                </a:cubicBezTo>
                <a:cubicBezTo>
                  <a:pt x="66526" y="1990070"/>
                  <a:pt x="37915" y="1990805"/>
                  <a:pt x="18288" y="1975104"/>
                </a:cubicBezTo>
                <a:cubicBezTo>
                  <a:pt x="3235" y="1963062"/>
                  <a:pt x="0" y="1920240"/>
                  <a:pt x="0" y="1920240"/>
                </a:cubicBezTo>
                <a:lnTo>
                  <a:pt x="128016" y="1426464"/>
                </a:lnTo>
                <a:lnTo>
                  <a:pt x="384048" y="749808"/>
                </a:lnTo>
                <a:lnTo>
                  <a:pt x="493776" y="73152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1738290" y="2143121"/>
            <a:ext cx="8168390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dirty="0" smtClean="0">
                <a:solidFill>
                  <a:schemeClr val="bg1"/>
                </a:solidFill>
              </a:rPr>
              <a:t>                     Promenade</a:t>
            </a:r>
          </a:p>
          <a:p>
            <a:r>
              <a:rPr lang="fr-FR" sz="6600" dirty="0" smtClean="0">
                <a:solidFill>
                  <a:schemeClr val="bg1"/>
                </a:solidFill>
              </a:rPr>
              <a:t>                    en</a:t>
            </a:r>
          </a:p>
          <a:p>
            <a:r>
              <a:rPr lang="fr-FR" sz="6600" dirty="0" smtClean="0">
                <a:solidFill>
                  <a:schemeClr val="bg1"/>
                </a:solidFill>
              </a:rPr>
              <a:t>         AQUITAINE     </a:t>
            </a:r>
            <a:endParaRPr lang="fr-FR" sz="6600" dirty="0">
              <a:solidFill>
                <a:schemeClr val="bg1"/>
              </a:solidFill>
            </a:endParaRPr>
          </a:p>
        </p:txBody>
      </p:sp>
      <p:sp>
        <p:nvSpPr>
          <p:cNvPr id="16" name="Forme libre 15"/>
          <p:cNvSpPr/>
          <p:nvPr/>
        </p:nvSpPr>
        <p:spPr>
          <a:xfrm>
            <a:off x="7143768" y="3393286"/>
            <a:ext cx="1653476" cy="852483"/>
          </a:xfrm>
          <a:custGeom>
            <a:avLst/>
            <a:gdLst>
              <a:gd name="connsiteX0" fmla="*/ 457200 w 2867890"/>
              <a:gd name="connsiteY0" fmla="*/ 0 h 1737360"/>
              <a:gd name="connsiteX1" fmla="*/ 457200 w 2867890"/>
              <a:gd name="connsiteY1" fmla="*/ 0 h 1737360"/>
              <a:gd name="connsiteX2" fmla="*/ 585216 w 2867890"/>
              <a:gd name="connsiteY2" fmla="*/ 91440 h 1737360"/>
              <a:gd name="connsiteX3" fmla="*/ 640080 w 2867890"/>
              <a:gd name="connsiteY3" fmla="*/ 146304 h 1737360"/>
              <a:gd name="connsiteX4" fmla="*/ 749808 w 2867890"/>
              <a:gd name="connsiteY4" fmla="*/ 182880 h 1737360"/>
              <a:gd name="connsiteX5" fmla="*/ 859536 w 2867890"/>
              <a:gd name="connsiteY5" fmla="*/ 109728 h 1737360"/>
              <a:gd name="connsiteX6" fmla="*/ 969264 w 2867890"/>
              <a:gd name="connsiteY6" fmla="*/ 73152 h 1737360"/>
              <a:gd name="connsiteX7" fmla="*/ 1060704 w 2867890"/>
              <a:gd name="connsiteY7" fmla="*/ 164592 h 1737360"/>
              <a:gd name="connsiteX8" fmla="*/ 1115568 w 2867890"/>
              <a:gd name="connsiteY8" fmla="*/ 182880 h 1737360"/>
              <a:gd name="connsiteX9" fmla="*/ 1243584 w 2867890"/>
              <a:gd name="connsiteY9" fmla="*/ 128016 h 1737360"/>
              <a:gd name="connsiteX10" fmla="*/ 1444752 w 2867890"/>
              <a:gd name="connsiteY10" fmla="*/ 73152 h 1737360"/>
              <a:gd name="connsiteX11" fmla="*/ 1499616 w 2867890"/>
              <a:gd name="connsiteY11" fmla="*/ 54864 h 1737360"/>
              <a:gd name="connsiteX12" fmla="*/ 1700784 w 2867890"/>
              <a:gd name="connsiteY12" fmla="*/ 91440 h 1737360"/>
              <a:gd name="connsiteX13" fmla="*/ 1810512 w 2867890"/>
              <a:gd name="connsiteY13" fmla="*/ 128016 h 1737360"/>
              <a:gd name="connsiteX14" fmla="*/ 1865376 w 2867890"/>
              <a:gd name="connsiteY14" fmla="*/ 146304 h 1737360"/>
              <a:gd name="connsiteX15" fmla="*/ 1993392 w 2867890"/>
              <a:gd name="connsiteY15" fmla="*/ 109728 h 1737360"/>
              <a:gd name="connsiteX16" fmla="*/ 2103120 w 2867890"/>
              <a:gd name="connsiteY16" fmla="*/ 54864 h 1737360"/>
              <a:gd name="connsiteX17" fmla="*/ 2121408 w 2867890"/>
              <a:gd name="connsiteY17" fmla="*/ 109728 h 1737360"/>
              <a:gd name="connsiteX18" fmla="*/ 2176272 w 2867890"/>
              <a:gd name="connsiteY18" fmla="*/ 128016 h 1737360"/>
              <a:gd name="connsiteX19" fmla="*/ 2231136 w 2867890"/>
              <a:gd name="connsiteY19" fmla="*/ 182880 h 1737360"/>
              <a:gd name="connsiteX20" fmla="*/ 2359152 w 2867890"/>
              <a:gd name="connsiteY20" fmla="*/ 128016 h 1737360"/>
              <a:gd name="connsiteX21" fmla="*/ 2468880 w 2867890"/>
              <a:gd name="connsiteY21" fmla="*/ 91440 h 1737360"/>
              <a:gd name="connsiteX22" fmla="*/ 2688336 w 2867890"/>
              <a:gd name="connsiteY22" fmla="*/ 182880 h 1737360"/>
              <a:gd name="connsiteX23" fmla="*/ 2743200 w 2867890"/>
              <a:gd name="connsiteY23" fmla="*/ 292608 h 1737360"/>
              <a:gd name="connsiteX24" fmla="*/ 2724912 w 2867890"/>
              <a:gd name="connsiteY24" fmla="*/ 402336 h 1737360"/>
              <a:gd name="connsiteX25" fmla="*/ 2743200 w 2867890"/>
              <a:gd name="connsiteY25" fmla="*/ 658368 h 1737360"/>
              <a:gd name="connsiteX26" fmla="*/ 2688336 w 2867890"/>
              <a:gd name="connsiteY26" fmla="*/ 676656 h 1737360"/>
              <a:gd name="connsiteX27" fmla="*/ 2633472 w 2867890"/>
              <a:gd name="connsiteY27" fmla="*/ 713232 h 1737360"/>
              <a:gd name="connsiteX28" fmla="*/ 2633472 w 2867890"/>
              <a:gd name="connsiteY28" fmla="*/ 914400 h 1737360"/>
              <a:gd name="connsiteX29" fmla="*/ 2578608 w 2867890"/>
              <a:gd name="connsiteY29" fmla="*/ 969264 h 1737360"/>
              <a:gd name="connsiteX30" fmla="*/ 2468880 w 2867890"/>
              <a:gd name="connsiteY30" fmla="*/ 1042416 h 1737360"/>
              <a:gd name="connsiteX31" fmla="*/ 2450592 w 2867890"/>
              <a:gd name="connsiteY31" fmla="*/ 1097280 h 1737360"/>
              <a:gd name="connsiteX32" fmla="*/ 2377440 w 2867890"/>
              <a:gd name="connsiteY32" fmla="*/ 1133856 h 1737360"/>
              <a:gd name="connsiteX33" fmla="*/ 2414016 w 2867890"/>
              <a:gd name="connsiteY33" fmla="*/ 1261872 h 1737360"/>
              <a:gd name="connsiteX34" fmla="*/ 2359152 w 2867890"/>
              <a:gd name="connsiteY34" fmla="*/ 1280160 h 1737360"/>
              <a:gd name="connsiteX35" fmla="*/ 2286000 w 2867890"/>
              <a:gd name="connsiteY35" fmla="*/ 1261872 h 1737360"/>
              <a:gd name="connsiteX36" fmla="*/ 2231136 w 2867890"/>
              <a:gd name="connsiteY36" fmla="*/ 1444752 h 1737360"/>
              <a:gd name="connsiteX37" fmla="*/ 2176272 w 2867890"/>
              <a:gd name="connsiteY37" fmla="*/ 1463040 h 1737360"/>
              <a:gd name="connsiteX38" fmla="*/ 2157984 w 2867890"/>
              <a:gd name="connsiteY38" fmla="*/ 1591056 h 1737360"/>
              <a:gd name="connsiteX39" fmla="*/ 2103120 w 2867890"/>
              <a:gd name="connsiteY39" fmla="*/ 1627632 h 1737360"/>
              <a:gd name="connsiteX40" fmla="*/ 2048256 w 2867890"/>
              <a:gd name="connsiteY40" fmla="*/ 1645920 h 1737360"/>
              <a:gd name="connsiteX41" fmla="*/ 1938528 w 2867890"/>
              <a:gd name="connsiteY41" fmla="*/ 1700784 h 1737360"/>
              <a:gd name="connsiteX42" fmla="*/ 1883664 w 2867890"/>
              <a:gd name="connsiteY42" fmla="*/ 1664208 h 1737360"/>
              <a:gd name="connsiteX43" fmla="*/ 1719072 w 2867890"/>
              <a:gd name="connsiteY43" fmla="*/ 1737360 h 1737360"/>
              <a:gd name="connsiteX44" fmla="*/ 1719072 w 2867890"/>
              <a:gd name="connsiteY44" fmla="*/ 1554480 h 1737360"/>
              <a:gd name="connsiteX45" fmla="*/ 1609344 w 2867890"/>
              <a:gd name="connsiteY45" fmla="*/ 1517904 h 1737360"/>
              <a:gd name="connsiteX46" fmla="*/ 1591056 w 2867890"/>
              <a:gd name="connsiteY46" fmla="*/ 1463040 h 1737360"/>
              <a:gd name="connsiteX47" fmla="*/ 1536192 w 2867890"/>
              <a:gd name="connsiteY47" fmla="*/ 1389888 h 1737360"/>
              <a:gd name="connsiteX48" fmla="*/ 1517904 w 2867890"/>
              <a:gd name="connsiteY48" fmla="*/ 1298448 h 1737360"/>
              <a:gd name="connsiteX49" fmla="*/ 1371600 w 2867890"/>
              <a:gd name="connsiteY49" fmla="*/ 1316736 h 1737360"/>
              <a:gd name="connsiteX50" fmla="*/ 1261872 w 2867890"/>
              <a:gd name="connsiteY50" fmla="*/ 1298448 h 1737360"/>
              <a:gd name="connsiteX51" fmla="*/ 1133856 w 2867890"/>
              <a:gd name="connsiteY51" fmla="*/ 1225296 h 1737360"/>
              <a:gd name="connsiteX52" fmla="*/ 1024128 w 2867890"/>
              <a:gd name="connsiteY52" fmla="*/ 1188720 h 1737360"/>
              <a:gd name="connsiteX53" fmla="*/ 969264 w 2867890"/>
              <a:gd name="connsiteY53" fmla="*/ 1170432 h 1737360"/>
              <a:gd name="connsiteX54" fmla="*/ 914400 w 2867890"/>
              <a:gd name="connsiteY54" fmla="*/ 1133856 h 1737360"/>
              <a:gd name="connsiteX55" fmla="*/ 804672 w 2867890"/>
              <a:gd name="connsiteY55" fmla="*/ 1097280 h 1737360"/>
              <a:gd name="connsiteX56" fmla="*/ 749808 w 2867890"/>
              <a:gd name="connsiteY56" fmla="*/ 1042416 h 1737360"/>
              <a:gd name="connsiteX57" fmla="*/ 713232 w 2867890"/>
              <a:gd name="connsiteY57" fmla="*/ 987552 h 1737360"/>
              <a:gd name="connsiteX58" fmla="*/ 658368 w 2867890"/>
              <a:gd name="connsiteY58" fmla="*/ 969264 h 1737360"/>
              <a:gd name="connsiteX59" fmla="*/ 548640 w 2867890"/>
              <a:gd name="connsiteY59" fmla="*/ 1060704 h 1737360"/>
              <a:gd name="connsiteX60" fmla="*/ 530352 w 2867890"/>
              <a:gd name="connsiteY60" fmla="*/ 1005840 h 1737360"/>
              <a:gd name="connsiteX61" fmla="*/ 475488 w 2867890"/>
              <a:gd name="connsiteY61" fmla="*/ 969264 h 1737360"/>
              <a:gd name="connsiteX62" fmla="*/ 457200 w 2867890"/>
              <a:gd name="connsiteY62" fmla="*/ 877824 h 1737360"/>
              <a:gd name="connsiteX63" fmla="*/ 585216 w 2867890"/>
              <a:gd name="connsiteY63" fmla="*/ 768096 h 1737360"/>
              <a:gd name="connsiteX64" fmla="*/ 603504 w 2867890"/>
              <a:gd name="connsiteY64" fmla="*/ 603504 h 1737360"/>
              <a:gd name="connsiteX65" fmla="*/ 438912 w 2867890"/>
              <a:gd name="connsiteY65" fmla="*/ 566928 h 1737360"/>
              <a:gd name="connsiteX66" fmla="*/ 420624 w 2867890"/>
              <a:gd name="connsiteY66" fmla="*/ 512064 h 1737360"/>
              <a:gd name="connsiteX67" fmla="*/ 310896 w 2867890"/>
              <a:gd name="connsiteY67" fmla="*/ 530352 h 1737360"/>
              <a:gd name="connsiteX68" fmla="*/ 292608 w 2867890"/>
              <a:gd name="connsiteY68" fmla="*/ 585216 h 1737360"/>
              <a:gd name="connsiteX69" fmla="*/ 201168 w 2867890"/>
              <a:gd name="connsiteY69" fmla="*/ 457200 h 1737360"/>
              <a:gd name="connsiteX70" fmla="*/ 36576 w 2867890"/>
              <a:gd name="connsiteY70" fmla="*/ 438912 h 1737360"/>
              <a:gd name="connsiteX71" fmla="*/ 0 w 2867890"/>
              <a:gd name="connsiteY71" fmla="*/ 365760 h 1737360"/>
              <a:gd name="connsiteX72" fmla="*/ 0 w 2867890"/>
              <a:gd name="connsiteY72" fmla="*/ 365760 h 1737360"/>
              <a:gd name="connsiteX73" fmla="*/ 0 w 2867890"/>
              <a:gd name="connsiteY73" fmla="*/ 365760 h 1737360"/>
              <a:gd name="connsiteX74" fmla="*/ 36576 w 2867890"/>
              <a:gd name="connsiteY74" fmla="*/ 292608 h 1737360"/>
              <a:gd name="connsiteX75" fmla="*/ 237744 w 2867890"/>
              <a:gd name="connsiteY75" fmla="*/ 274320 h 1737360"/>
              <a:gd name="connsiteX76" fmla="*/ 384048 w 2867890"/>
              <a:gd name="connsiteY76" fmla="*/ 109728 h 1737360"/>
              <a:gd name="connsiteX77" fmla="*/ 457200 w 2867890"/>
              <a:gd name="connsiteY77" fmla="*/ 0 h 1737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2867890" h="1737360">
                <a:moveTo>
                  <a:pt x="457200" y="0"/>
                </a:moveTo>
                <a:lnTo>
                  <a:pt x="457200" y="0"/>
                </a:lnTo>
                <a:cubicBezTo>
                  <a:pt x="499872" y="30480"/>
                  <a:pt x="544267" y="58681"/>
                  <a:pt x="585216" y="91440"/>
                </a:cubicBezTo>
                <a:cubicBezTo>
                  <a:pt x="605412" y="107597"/>
                  <a:pt x="617472" y="133744"/>
                  <a:pt x="640080" y="146304"/>
                </a:cubicBezTo>
                <a:cubicBezTo>
                  <a:pt x="673783" y="165028"/>
                  <a:pt x="749808" y="182880"/>
                  <a:pt x="749808" y="182880"/>
                </a:cubicBezTo>
                <a:cubicBezTo>
                  <a:pt x="931314" y="122378"/>
                  <a:pt x="654051" y="223886"/>
                  <a:pt x="859536" y="109728"/>
                </a:cubicBezTo>
                <a:cubicBezTo>
                  <a:pt x="893239" y="91004"/>
                  <a:pt x="969264" y="73152"/>
                  <a:pt x="969264" y="73152"/>
                </a:cubicBezTo>
                <a:cubicBezTo>
                  <a:pt x="1097930" y="116041"/>
                  <a:pt x="947711" y="51599"/>
                  <a:pt x="1060704" y="164592"/>
                </a:cubicBezTo>
                <a:cubicBezTo>
                  <a:pt x="1074335" y="178223"/>
                  <a:pt x="1097280" y="176784"/>
                  <a:pt x="1115568" y="182880"/>
                </a:cubicBezTo>
                <a:cubicBezTo>
                  <a:pt x="1309077" y="134503"/>
                  <a:pt x="1081204" y="200185"/>
                  <a:pt x="1243584" y="128016"/>
                </a:cubicBezTo>
                <a:cubicBezTo>
                  <a:pt x="1344471" y="83177"/>
                  <a:pt x="1346409" y="97738"/>
                  <a:pt x="1444752" y="73152"/>
                </a:cubicBezTo>
                <a:cubicBezTo>
                  <a:pt x="1463454" y="68477"/>
                  <a:pt x="1481328" y="60960"/>
                  <a:pt x="1499616" y="54864"/>
                </a:cubicBezTo>
                <a:cubicBezTo>
                  <a:pt x="1589777" y="67744"/>
                  <a:pt x="1622395" y="67923"/>
                  <a:pt x="1700784" y="91440"/>
                </a:cubicBezTo>
                <a:cubicBezTo>
                  <a:pt x="1737713" y="102519"/>
                  <a:pt x="1773936" y="115824"/>
                  <a:pt x="1810512" y="128016"/>
                </a:cubicBezTo>
                <a:lnTo>
                  <a:pt x="1865376" y="146304"/>
                </a:lnTo>
                <a:cubicBezTo>
                  <a:pt x="1888814" y="140444"/>
                  <a:pt x="1967156" y="122846"/>
                  <a:pt x="1993392" y="109728"/>
                </a:cubicBezTo>
                <a:cubicBezTo>
                  <a:pt x="2135199" y="38824"/>
                  <a:pt x="1965218" y="100831"/>
                  <a:pt x="2103120" y="54864"/>
                </a:cubicBezTo>
                <a:cubicBezTo>
                  <a:pt x="2109216" y="73152"/>
                  <a:pt x="2107777" y="96097"/>
                  <a:pt x="2121408" y="109728"/>
                </a:cubicBezTo>
                <a:cubicBezTo>
                  <a:pt x="2135039" y="123359"/>
                  <a:pt x="2160232" y="117323"/>
                  <a:pt x="2176272" y="128016"/>
                </a:cubicBezTo>
                <a:cubicBezTo>
                  <a:pt x="2197791" y="142362"/>
                  <a:pt x="2212848" y="164592"/>
                  <a:pt x="2231136" y="182880"/>
                </a:cubicBezTo>
                <a:cubicBezTo>
                  <a:pt x="2424645" y="134503"/>
                  <a:pt x="2196772" y="200185"/>
                  <a:pt x="2359152" y="128016"/>
                </a:cubicBezTo>
                <a:cubicBezTo>
                  <a:pt x="2394384" y="112358"/>
                  <a:pt x="2468880" y="91440"/>
                  <a:pt x="2468880" y="91440"/>
                </a:cubicBezTo>
                <a:cubicBezTo>
                  <a:pt x="2609461" y="185161"/>
                  <a:pt x="2535247" y="157365"/>
                  <a:pt x="2688336" y="182880"/>
                </a:cubicBezTo>
                <a:cubicBezTo>
                  <a:pt x="2721866" y="283470"/>
                  <a:pt x="2700528" y="216408"/>
                  <a:pt x="2743200" y="292608"/>
                </a:cubicBezTo>
                <a:lnTo>
                  <a:pt x="2724912" y="402336"/>
                </a:lnTo>
                <a:cubicBezTo>
                  <a:pt x="2785131" y="582992"/>
                  <a:pt x="2867890" y="596023"/>
                  <a:pt x="2743200" y="658368"/>
                </a:cubicBezTo>
                <a:cubicBezTo>
                  <a:pt x="2725958" y="666989"/>
                  <a:pt x="2705578" y="668035"/>
                  <a:pt x="2688336" y="676656"/>
                </a:cubicBezTo>
                <a:cubicBezTo>
                  <a:pt x="2668677" y="686486"/>
                  <a:pt x="2651760" y="701040"/>
                  <a:pt x="2633472" y="713232"/>
                </a:cubicBezTo>
                <a:cubicBezTo>
                  <a:pt x="2642639" y="777402"/>
                  <a:pt x="2669605" y="851166"/>
                  <a:pt x="2633472" y="914400"/>
                </a:cubicBezTo>
                <a:cubicBezTo>
                  <a:pt x="2620640" y="936855"/>
                  <a:pt x="2599023" y="953386"/>
                  <a:pt x="2578608" y="969264"/>
                </a:cubicBezTo>
                <a:cubicBezTo>
                  <a:pt x="2543909" y="996252"/>
                  <a:pt x="2468880" y="1042416"/>
                  <a:pt x="2468880" y="1042416"/>
                </a:cubicBezTo>
                <a:cubicBezTo>
                  <a:pt x="2462784" y="1060704"/>
                  <a:pt x="2464223" y="1083649"/>
                  <a:pt x="2450592" y="1097280"/>
                </a:cubicBezTo>
                <a:cubicBezTo>
                  <a:pt x="2431315" y="1116557"/>
                  <a:pt x="2389632" y="1109472"/>
                  <a:pt x="2377440" y="1133856"/>
                </a:cubicBezTo>
                <a:cubicBezTo>
                  <a:pt x="2372847" y="1143041"/>
                  <a:pt x="2408914" y="1246567"/>
                  <a:pt x="2414016" y="1261872"/>
                </a:cubicBezTo>
                <a:cubicBezTo>
                  <a:pt x="2395728" y="1267968"/>
                  <a:pt x="2378429" y="1280160"/>
                  <a:pt x="2359152" y="1280160"/>
                </a:cubicBezTo>
                <a:cubicBezTo>
                  <a:pt x="2334018" y="1280160"/>
                  <a:pt x="2305309" y="1245781"/>
                  <a:pt x="2286000" y="1261872"/>
                </a:cubicBezTo>
                <a:cubicBezTo>
                  <a:pt x="2193188" y="1339215"/>
                  <a:pt x="2290255" y="1370854"/>
                  <a:pt x="2231136" y="1444752"/>
                </a:cubicBezTo>
                <a:cubicBezTo>
                  <a:pt x="2219094" y="1459805"/>
                  <a:pt x="2194560" y="1456944"/>
                  <a:pt x="2176272" y="1463040"/>
                </a:cubicBezTo>
                <a:cubicBezTo>
                  <a:pt x="2170176" y="1505712"/>
                  <a:pt x="2175491" y="1551666"/>
                  <a:pt x="2157984" y="1591056"/>
                </a:cubicBezTo>
                <a:cubicBezTo>
                  <a:pt x="2149057" y="1611141"/>
                  <a:pt x="2122779" y="1617802"/>
                  <a:pt x="2103120" y="1627632"/>
                </a:cubicBezTo>
                <a:cubicBezTo>
                  <a:pt x="2085878" y="1636253"/>
                  <a:pt x="2065498" y="1637299"/>
                  <a:pt x="2048256" y="1645920"/>
                </a:cubicBezTo>
                <a:cubicBezTo>
                  <a:pt x="1906449" y="1716824"/>
                  <a:pt x="2076430" y="1654817"/>
                  <a:pt x="1938528" y="1700784"/>
                </a:cubicBezTo>
                <a:cubicBezTo>
                  <a:pt x="1920240" y="1688592"/>
                  <a:pt x="1905643" y="1664208"/>
                  <a:pt x="1883664" y="1664208"/>
                </a:cubicBezTo>
                <a:cubicBezTo>
                  <a:pt x="1818374" y="1664208"/>
                  <a:pt x="1768794" y="1704212"/>
                  <a:pt x="1719072" y="1737360"/>
                </a:cubicBezTo>
                <a:cubicBezTo>
                  <a:pt x="1738461" y="1679194"/>
                  <a:pt x="1768105" y="1617523"/>
                  <a:pt x="1719072" y="1554480"/>
                </a:cubicBezTo>
                <a:cubicBezTo>
                  <a:pt x="1695402" y="1524047"/>
                  <a:pt x="1609344" y="1517904"/>
                  <a:pt x="1609344" y="1517904"/>
                </a:cubicBezTo>
                <a:cubicBezTo>
                  <a:pt x="1603248" y="1499616"/>
                  <a:pt x="1608954" y="1470199"/>
                  <a:pt x="1591056" y="1463040"/>
                </a:cubicBezTo>
                <a:cubicBezTo>
                  <a:pt x="1500184" y="1426691"/>
                  <a:pt x="1497596" y="1582867"/>
                  <a:pt x="1536192" y="1389888"/>
                </a:cubicBezTo>
                <a:cubicBezTo>
                  <a:pt x="1530096" y="1359408"/>
                  <a:pt x="1546309" y="1311072"/>
                  <a:pt x="1517904" y="1298448"/>
                </a:cubicBezTo>
                <a:cubicBezTo>
                  <a:pt x="1472992" y="1278487"/>
                  <a:pt x="1420748" y="1316736"/>
                  <a:pt x="1371600" y="1316736"/>
                </a:cubicBezTo>
                <a:cubicBezTo>
                  <a:pt x="1334519" y="1316736"/>
                  <a:pt x="1298448" y="1304544"/>
                  <a:pt x="1261872" y="1298448"/>
                </a:cubicBezTo>
                <a:cubicBezTo>
                  <a:pt x="1212385" y="1265456"/>
                  <a:pt x="1191863" y="1248499"/>
                  <a:pt x="1133856" y="1225296"/>
                </a:cubicBezTo>
                <a:cubicBezTo>
                  <a:pt x="1098059" y="1210977"/>
                  <a:pt x="1060704" y="1200912"/>
                  <a:pt x="1024128" y="1188720"/>
                </a:cubicBezTo>
                <a:cubicBezTo>
                  <a:pt x="1005840" y="1182624"/>
                  <a:pt x="985304" y="1181125"/>
                  <a:pt x="969264" y="1170432"/>
                </a:cubicBezTo>
                <a:cubicBezTo>
                  <a:pt x="950976" y="1158240"/>
                  <a:pt x="934485" y="1142783"/>
                  <a:pt x="914400" y="1133856"/>
                </a:cubicBezTo>
                <a:cubicBezTo>
                  <a:pt x="879168" y="1118198"/>
                  <a:pt x="804672" y="1097280"/>
                  <a:pt x="804672" y="1097280"/>
                </a:cubicBezTo>
                <a:cubicBezTo>
                  <a:pt x="786384" y="1078992"/>
                  <a:pt x="766365" y="1062285"/>
                  <a:pt x="749808" y="1042416"/>
                </a:cubicBezTo>
                <a:cubicBezTo>
                  <a:pt x="735737" y="1025531"/>
                  <a:pt x="730395" y="1001282"/>
                  <a:pt x="713232" y="987552"/>
                </a:cubicBezTo>
                <a:cubicBezTo>
                  <a:pt x="698179" y="975510"/>
                  <a:pt x="676656" y="975360"/>
                  <a:pt x="658368" y="969264"/>
                </a:cubicBezTo>
                <a:cubicBezTo>
                  <a:pt x="653874" y="973758"/>
                  <a:pt x="569009" y="1065796"/>
                  <a:pt x="548640" y="1060704"/>
                </a:cubicBezTo>
                <a:cubicBezTo>
                  <a:pt x="529938" y="1056029"/>
                  <a:pt x="542394" y="1020893"/>
                  <a:pt x="530352" y="1005840"/>
                </a:cubicBezTo>
                <a:cubicBezTo>
                  <a:pt x="516622" y="988677"/>
                  <a:pt x="493776" y="981456"/>
                  <a:pt x="475488" y="969264"/>
                </a:cubicBezTo>
                <a:cubicBezTo>
                  <a:pt x="431351" y="903058"/>
                  <a:pt x="429082" y="934059"/>
                  <a:pt x="457200" y="877824"/>
                </a:cubicBezTo>
                <a:lnTo>
                  <a:pt x="585216" y="768096"/>
                </a:lnTo>
                <a:lnTo>
                  <a:pt x="603504" y="603504"/>
                </a:lnTo>
                <a:cubicBezTo>
                  <a:pt x="548640" y="591312"/>
                  <a:pt x="489181" y="592062"/>
                  <a:pt x="438912" y="566928"/>
                </a:cubicBezTo>
                <a:cubicBezTo>
                  <a:pt x="421670" y="558307"/>
                  <a:pt x="439160" y="517360"/>
                  <a:pt x="420624" y="512064"/>
                </a:cubicBezTo>
                <a:cubicBezTo>
                  <a:pt x="384970" y="501877"/>
                  <a:pt x="347472" y="524256"/>
                  <a:pt x="310896" y="530352"/>
                </a:cubicBezTo>
                <a:cubicBezTo>
                  <a:pt x="304800" y="548640"/>
                  <a:pt x="307661" y="573174"/>
                  <a:pt x="292608" y="585216"/>
                </a:cubicBezTo>
                <a:cubicBezTo>
                  <a:pt x="165149" y="687183"/>
                  <a:pt x="235532" y="488127"/>
                  <a:pt x="201168" y="457200"/>
                </a:cubicBezTo>
                <a:cubicBezTo>
                  <a:pt x="160137" y="420272"/>
                  <a:pt x="91440" y="445008"/>
                  <a:pt x="36576" y="438912"/>
                </a:cubicBezTo>
                <a:lnTo>
                  <a:pt x="0" y="365760"/>
                </a:lnTo>
                <a:lnTo>
                  <a:pt x="0" y="365760"/>
                </a:lnTo>
                <a:lnTo>
                  <a:pt x="0" y="365760"/>
                </a:lnTo>
                <a:lnTo>
                  <a:pt x="36576" y="292608"/>
                </a:lnTo>
                <a:lnTo>
                  <a:pt x="237744" y="274320"/>
                </a:lnTo>
                <a:lnTo>
                  <a:pt x="384048" y="109728"/>
                </a:lnTo>
                <a:lnTo>
                  <a:pt x="457200" y="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ZoneTexte 16"/>
          <p:cNvSpPr txBox="1"/>
          <p:nvPr/>
        </p:nvSpPr>
        <p:spPr>
          <a:xfrm>
            <a:off x="8286778" y="2619373"/>
            <a:ext cx="1263487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600" dirty="0" smtClean="0">
                <a:solidFill>
                  <a:srgbClr val="FF0000"/>
                </a:solidFill>
              </a:rPr>
              <a:t>2</a:t>
            </a:r>
            <a:endParaRPr lang="fr-FR" sz="16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>
    <p:sndAc>
      <p:stSnd>
        <p:snd r:embed="rId2" name="04 Emmenez-mo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e 26"/>
          <p:cNvGrpSpPr/>
          <p:nvPr/>
        </p:nvGrpSpPr>
        <p:grpSpPr>
          <a:xfrm>
            <a:off x="571473" y="476233"/>
            <a:ext cx="7929619" cy="4963140"/>
            <a:chOff x="571471" y="571480"/>
            <a:chExt cx="7929619" cy="5955768"/>
          </a:xfrm>
        </p:grpSpPr>
        <p:pic>
          <p:nvPicPr>
            <p:cNvPr id="15" name="Image 14" descr="Image24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1471" y="571480"/>
              <a:ext cx="7929619" cy="5572164"/>
            </a:xfrm>
            <a:prstGeom prst="rect">
              <a:avLst/>
            </a:prstGeom>
          </p:spPr>
        </p:pic>
        <p:grpSp>
          <p:nvGrpSpPr>
            <p:cNvPr id="26" name="Groupe 25"/>
            <p:cNvGrpSpPr/>
            <p:nvPr/>
          </p:nvGrpSpPr>
          <p:grpSpPr>
            <a:xfrm>
              <a:off x="6643702" y="2143116"/>
              <a:ext cx="1807398" cy="4384132"/>
              <a:chOff x="-1936256" y="2570038"/>
              <a:chExt cx="1807398" cy="4384132"/>
            </a:xfrm>
            <a:scene3d>
              <a:camera prst="isometricOffAxis2Left"/>
              <a:lightRig rig="threePt" dir="t"/>
            </a:scene3d>
          </p:grpSpPr>
          <p:sp>
            <p:nvSpPr>
              <p:cNvPr id="24" name="Cylindre 23"/>
              <p:cNvSpPr/>
              <p:nvPr/>
            </p:nvSpPr>
            <p:spPr>
              <a:xfrm>
                <a:off x="-1071602" y="2570038"/>
                <a:ext cx="180000" cy="1216152"/>
              </a:xfrm>
              <a:prstGeom prst="can">
                <a:avLst>
                  <a:gd name="adj" fmla="val 862"/>
                </a:avLst>
              </a:prstGeom>
              <a:blipFill>
                <a:blip r:embed="rId3" cstate="print">
                  <a:grayscl/>
                  <a:lum bright="-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5" name="Cylindre 24"/>
              <p:cNvSpPr/>
              <p:nvPr/>
            </p:nvSpPr>
            <p:spPr>
              <a:xfrm>
                <a:off x="-1071602" y="3570170"/>
                <a:ext cx="180000" cy="3384000"/>
              </a:xfrm>
              <a:prstGeom prst="can">
                <a:avLst>
                  <a:gd name="adj" fmla="val 862"/>
                </a:avLst>
              </a:prstGeom>
              <a:blipFill>
                <a:blip r:embed="rId4" cstate="print">
                  <a:grayscl/>
                  <a:lum bright="-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0" name="Rectangle à coins arrondis 19"/>
              <p:cNvSpPr/>
              <p:nvPr/>
            </p:nvSpPr>
            <p:spPr>
              <a:xfrm>
                <a:off x="-1928858" y="3929066"/>
                <a:ext cx="1800000" cy="2520000"/>
              </a:xfrm>
              <a:prstGeom prst="roundRect">
                <a:avLst>
                  <a:gd name="adj" fmla="val 11412"/>
                </a:avLst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Les plus beaux</a:t>
                </a:r>
              </a:p>
              <a:p>
                <a:pPr algn="ctr"/>
                <a:r>
                  <a:rPr lang="fr-FR" sz="2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VILLAGES</a:t>
                </a:r>
              </a:p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DE FRANCE</a:t>
                </a: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sz="24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1" name="Rectangle à coins arrondis 20"/>
              <p:cNvSpPr/>
              <p:nvPr/>
            </p:nvSpPr>
            <p:spPr>
              <a:xfrm>
                <a:off x="-1928858" y="2857496"/>
                <a:ext cx="1800000" cy="914400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SAINT-AMAND</a:t>
                </a:r>
              </a:p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-DE-COLY</a:t>
                </a:r>
                <a:endParaRPr lang="fr-FR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pic>
            <p:nvPicPr>
              <p:cNvPr id="23" name="Image 22" descr="Image1.jp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-1936256" y="5144610"/>
                <a:ext cx="1764000" cy="1243412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pic>
        <p:nvPicPr>
          <p:cNvPr id="16" name="Image 15" descr="Image2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1473" y="476234"/>
            <a:ext cx="7916597" cy="4643470"/>
          </a:xfrm>
          <a:prstGeom prst="rect">
            <a:avLst/>
          </a:prstGeom>
        </p:spPr>
      </p:pic>
      <p:pic>
        <p:nvPicPr>
          <p:cNvPr id="18" name="Image 17" descr="Image26.jpg"/>
          <p:cNvPicPr>
            <a:picLocks noChangeAspect="1"/>
          </p:cNvPicPr>
          <p:nvPr/>
        </p:nvPicPr>
        <p:blipFill>
          <a:blip r:embed="rId7" cstate="print"/>
          <a:srcRect r="2568"/>
          <a:stretch>
            <a:fillRect/>
          </a:stretch>
        </p:blipFill>
        <p:spPr>
          <a:xfrm>
            <a:off x="571472" y="476235"/>
            <a:ext cx="7929618" cy="4679999"/>
          </a:xfrm>
          <a:prstGeom prst="rect">
            <a:avLst/>
          </a:prstGeom>
        </p:spPr>
      </p:pic>
      <p:pic>
        <p:nvPicPr>
          <p:cNvPr id="11" name="Image 10" descr="Image2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473" y="476234"/>
            <a:ext cx="7896783" cy="4643470"/>
          </a:xfrm>
          <a:prstGeom prst="rect">
            <a:avLst/>
          </a:prstGeom>
        </p:spPr>
      </p:pic>
      <p:pic>
        <p:nvPicPr>
          <p:cNvPr id="12" name="Image 11" descr="Image2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1472" y="476234"/>
            <a:ext cx="7929618" cy="4643470"/>
          </a:xfrm>
          <a:prstGeom prst="rect">
            <a:avLst/>
          </a:prstGeom>
        </p:spPr>
      </p:pic>
      <p:pic>
        <p:nvPicPr>
          <p:cNvPr id="13" name="Image 12" descr="Image22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71474" y="476234"/>
            <a:ext cx="7935111" cy="4643470"/>
          </a:xfrm>
          <a:prstGeom prst="rect">
            <a:avLst/>
          </a:prstGeom>
        </p:spPr>
      </p:pic>
      <p:pic>
        <p:nvPicPr>
          <p:cNvPr id="14" name="Image 13" descr="Image23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71472" y="476234"/>
            <a:ext cx="7929618" cy="4643470"/>
          </a:xfrm>
          <a:prstGeom prst="rect">
            <a:avLst/>
          </a:prstGeom>
        </p:spPr>
      </p:pic>
      <p:grpSp>
        <p:nvGrpSpPr>
          <p:cNvPr id="22" name="Groupe 21"/>
          <p:cNvGrpSpPr/>
          <p:nvPr/>
        </p:nvGrpSpPr>
        <p:grpSpPr>
          <a:xfrm>
            <a:off x="-32" y="-20"/>
            <a:ext cx="9144032" cy="5720098"/>
            <a:chOff x="-32" y="-20"/>
            <a:chExt cx="9144032" cy="5720098"/>
          </a:xfrm>
        </p:grpSpPr>
        <p:sp>
          <p:nvSpPr>
            <p:cNvPr id="28" name="Trapèze 27"/>
            <p:cNvSpPr/>
            <p:nvPr/>
          </p:nvSpPr>
          <p:spPr>
            <a:xfrm rot="5400000">
              <a:off x="-2533532" y="2533500"/>
              <a:ext cx="5715000" cy="648000"/>
            </a:xfrm>
            <a:prstGeom prst="trapezoid">
              <a:avLst>
                <a:gd name="adj" fmla="val 96438"/>
              </a:avLst>
            </a:prstGeom>
            <a:blipFill>
              <a:blip r:embed="rId1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" name="Trapèze 28"/>
            <p:cNvSpPr/>
            <p:nvPr/>
          </p:nvSpPr>
          <p:spPr>
            <a:xfrm flipV="1">
              <a:off x="-32" y="-20"/>
              <a:ext cx="9144032" cy="648000"/>
            </a:xfrm>
            <a:prstGeom prst="trapezoid">
              <a:avLst>
                <a:gd name="adj" fmla="val 96438"/>
              </a:avLst>
            </a:prstGeom>
            <a:blipFill>
              <a:blip r:embed="rId1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" name="Trapèze 29"/>
            <p:cNvSpPr/>
            <p:nvPr/>
          </p:nvSpPr>
          <p:spPr>
            <a:xfrm rot="5400000" flipH="1" flipV="1">
              <a:off x="5962500" y="2533500"/>
              <a:ext cx="5715000" cy="648000"/>
            </a:xfrm>
            <a:prstGeom prst="trapezoid">
              <a:avLst>
                <a:gd name="adj" fmla="val 96438"/>
              </a:avLst>
            </a:prstGeom>
            <a:blipFill>
              <a:blip r:embed="rId1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1" name="Trapèze 30"/>
            <p:cNvSpPr/>
            <p:nvPr/>
          </p:nvSpPr>
          <p:spPr>
            <a:xfrm>
              <a:off x="0" y="5072078"/>
              <a:ext cx="9144000" cy="648000"/>
            </a:xfrm>
            <a:prstGeom prst="trapezoid">
              <a:avLst>
                <a:gd name="adj" fmla="val 96438"/>
              </a:avLst>
            </a:prstGeom>
            <a:blipFill>
              <a:blip r:embed="rId12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5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e 20"/>
          <p:cNvGrpSpPr/>
          <p:nvPr/>
        </p:nvGrpSpPr>
        <p:grpSpPr>
          <a:xfrm>
            <a:off x="642910" y="535765"/>
            <a:ext cx="7929618" cy="4650923"/>
            <a:chOff x="642910" y="642918"/>
            <a:chExt cx="7929618" cy="5581108"/>
          </a:xfrm>
        </p:grpSpPr>
        <p:pic>
          <p:nvPicPr>
            <p:cNvPr id="39" name="Image 38" descr="Image5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2910" y="642918"/>
              <a:ext cx="7929618" cy="5581108"/>
            </a:xfrm>
            <a:prstGeom prst="rect">
              <a:avLst/>
            </a:prstGeom>
          </p:spPr>
        </p:pic>
        <p:grpSp>
          <p:nvGrpSpPr>
            <p:cNvPr id="53" name="Groupe 52"/>
            <p:cNvGrpSpPr/>
            <p:nvPr/>
          </p:nvGrpSpPr>
          <p:grpSpPr>
            <a:xfrm>
              <a:off x="6429388" y="1571612"/>
              <a:ext cx="1999205" cy="4620100"/>
              <a:chOff x="-2571800" y="2000240"/>
              <a:chExt cx="2088000" cy="5213818"/>
            </a:xfrm>
            <a:scene3d>
              <a:camera prst="perspectiveRight"/>
              <a:lightRig rig="threePt" dir="t"/>
            </a:scene3d>
          </p:grpSpPr>
          <p:sp>
            <p:nvSpPr>
              <p:cNvPr id="22" name="Cylindre 21"/>
              <p:cNvSpPr/>
              <p:nvPr/>
            </p:nvSpPr>
            <p:spPr>
              <a:xfrm>
                <a:off x="-1645354" y="2000240"/>
                <a:ext cx="288000" cy="1216152"/>
              </a:xfrm>
              <a:prstGeom prst="can">
                <a:avLst>
                  <a:gd name="adj" fmla="val 0"/>
                </a:avLst>
              </a:prstGeom>
              <a:blipFill>
                <a:blip r:embed="rId3" cstate="print">
                  <a:grayscl/>
                  <a:lum bright="-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sz="1400"/>
              </a:p>
            </p:txBody>
          </p:sp>
          <p:sp>
            <p:nvSpPr>
              <p:cNvPr id="23" name="Cylindre 22"/>
              <p:cNvSpPr/>
              <p:nvPr/>
            </p:nvSpPr>
            <p:spPr>
              <a:xfrm>
                <a:off x="-1645354" y="2786058"/>
                <a:ext cx="288000" cy="4428000"/>
              </a:xfrm>
              <a:prstGeom prst="can">
                <a:avLst>
                  <a:gd name="adj" fmla="val 0"/>
                </a:avLst>
              </a:prstGeom>
              <a:blipFill>
                <a:blip r:embed="rId3" cstate="print">
                  <a:grayscl/>
                  <a:lum bright="-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sz="1400"/>
              </a:p>
            </p:txBody>
          </p:sp>
          <p:sp>
            <p:nvSpPr>
              <p:cNvPr id="18" name="Rectangle à coins arrondis 17"/>
              <p:cNvSpPr/>
              <p:nvPr/>
            </p:nvSpPr>
            <p:spPr>
              <a:xfrm>
                <a:off x="-2571800" y="3357562"/>
                <a:ext cx="2088000" cy="3214710"/>
              </a:xfrm>
              <a:prstGeom prst="roundRect">
                <a:avLst>
                  <a:gd name="adj" fmla="val 7695"/>
                </a:avLst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pic>
            <p:nvPicPr>
              <p:cNvPr id="2058" name="Picture 10" descr="C:\Users\Mireille\Downloads\monpazier\Nouveau dossier\sare\st de cole\Nouveau dossier\Nouveau dossier\st leon sur vezere_132199978120197.jpg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t="7143" b="14286"/>
              <a:stretch>
                <a:fillRect/>
              </a:stretch>
            </p:blipFill>
            <p:spPr bwMode="auto">
              <a:xfrm>
                <a:off x="-2428924" y="4572008"/>
                <a:ext cx="1836000" cy="1923428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sp>
            <p:nvSpPr>
              <p:cNvPr id="19" name="ZoneTexte 18"/>
              <p:cNvSpPr txBox="1"/>
              <p:nvPr/>
            </p:nvSpPr>
            <p:spPr>
              <a:xfrm>
                <a:off x="-2476612" y="3357563"/>
                <a:ext cx="1919307" cy="13337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6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Un des plus beaux </a:t>
                </a:r>
              </a:p>
              <a:p>
                <a:r>
                  <a:rPr lang="fr-FR" sz="2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  </a:t>
                </a:r>
                <a:r>
                  <a:rPr lang="fr-FR" sz="24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VILLAGES</a:t>
                </a:r>
                <a:endParaRPr lang="fr-FR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  <a:p>
                <a:r>
                  <a:rPr lang="fr-FR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    DE FRANCE</a:t>
                </a:r>
                <a:endParaRPr lang="fr-FR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0" name="Rectangle à coins arrondis 19"/>
              <p:cNvSpPr/>
              <p:nvPr/>
            </p:nvSpPr>
            <p:spPr>
              <a:xfrm>
                <a:off x="-2571800" y="2300286"/>
                <a:ext cx="2088000" cy="914400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SAINT-LEON</a:t>
                </a:r>
              </a:p>
              <a:p>
                <a:pPr algn="ctr"/>
                <a:r>
                  <a:rPr lang="fr-FR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SUR-VISERE</a:t>
                </a:r>
                <a:endParaRPr lang="fr-FR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pic>
        <p:nvPicPr>
          <p:cNvPr id="40" name="Image 39" descr="Image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0" y="535766"/>
            <a:ext cx="8001056" cy="4643470"/>
          </a:xfrm>
          <a:prstGeom prst="rect">
            <a:avLst/>
          </a:prstGeom>
        </p:spPr>
      </p:pic>
      <p:pic>
        <p:nvPicPr>
          <p:cNvPr id="41" name="Image 40" descr="Image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2910" y="535766"/>
            <a:ext cx="8001056" cy="4643470"/>
          </a:xfrm>
          <a:prstGeom prst="rect">
            <a:avLst/>
          </a:prstGeom>
        </p:spPr>
      </p:pic>
      <p:pic>
        <p:nvPicPr>
          <p:cNvPr id="42" name="Image 41" descr="Image9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2910" y="535765"/>
            <a:ext cx="8001056" cy="4659427"/>
          </a:xfrm>
          <a:prstGeom prst="rect">
            <a:avLst/>
          </a:prstGeom>
        </p:spPr>
      </p:pic>
      <p:pic>
        <p:nvPicPr>
          <p:cNvPr id="43" name="Image 42" descr="Image1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2911" y="535766"/>
            <a:ext cx="7954809" cy="4643470"/>
          </a:xfrm>
          <a:prstGeom prst="rect">
            <a:avLst/>
          </a:prstGeom>
        </p:spPr>
      </p:pic>
      <p:pic>
        <p:nvPicPr>
          <p:cNvPr id="45" name="Image 44" descr="Image12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2910" y="535766"/>
            <a:ext cx="8014006" cy="4643470"/>
          </a:xfrm>
          <a:prstGeom prst="rect">
            <a:avLst/>
          </a:prstGeom>
        </p:spPr>
      </p:pic>
      <p:pic>
        <p:nvPicPr>
          <p:cNvPr id="46" name="Image 45" descr="Image13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2910" y="535765"/>
            <a:ext cx="8001056" cy="4622294"/>
          </a:xfrm>
          <a:prstGeom prst="rect">
            <a:avLst/>
          </a:prstGeom>
        </p:spPr>
      </p:pic>
      <p:pic>
        <p:nvPicPr>
          <p:cNvPr id="47" name="Image 46" descr="Image14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42910" y="535766"/>
            <a:ext cx="7955156" cy="4643470"/>
          </a:xfrm>
          <a:prstGeom prst="rect">
            <a:avLst/>
          </a:prstGeom>
        </p:spPr>
      </p:pic>
      <p:pic>
        <p:nvPicPr>
          <p:cNvPr id="48" name="Image 47" descr="Image15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42910" y="535766"/>
            <a:ext cx="7949898" cy="4643470"/>
          </a:xfrm>
          <a:prstGeom prst="rect">
            <a:avLst/>
          </a:prstGeom>
        </p:spPr>
      </p:pic>
      <p:pic>
        <p:nvPicPr>
          <p:cNvPr id="49" name="Image 48" descr="Image16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42910" y="535766"/>
            <a:ext cx="7955596" cy="4643470"/>
          </a:xfrm>
          <a:prstGeom prst="rect">
            <a:avLst/>
          </a:prstGeom>
        </p:spPr>
      </p:pic>
      <p:pic>
        <p:nvPicPr>
          <p:cNvPr id="50" name="Image 49" descr="Image17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42911" y="535766"/>
            <a:ext cx="7909441" cy="4643470"/>
          </a:xfrm>
          <a:prstGeom prst="rect">
            <a:avLst/>
          </a:prstGeom>
        </p:spPr>
      </p:pic>
      <p:pic>
        <p:nvPicPr>
          <p:cNvPr id="52" name="Image 51" descr="Image18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42910" y="535766"/>
            <a:ext cx="7913200" cy="4643470"/>
          </a:xfrm>
          <a:prstGeom prst="rect">
            <a:avLst/>
          </a:prstGeom>
        </p:spPr>
      </p:pic>
      <p:grpSp>
        <p:nvGrpSpPr>
          <p:cNvPr id="28" name="Groupe 27"/>
          <p:cNvGrpSpPr/>
          <p:nvPr/>
        </p:nvGrpSpPr>
        <p:grpSpPr>
          <a:xfrm>
            <a:off x="-32" y="-20"/>
            <a:ext cx="9144064" cy="5728634"/>
            <a:chOff x="-32" y="-20"/>
            <a:chExt cx="9144064" cy="5728634"/>
          </a:xfrm>
        </p:grpSpPr>
        <p:sp>
          <p:nvSpPr>
            <p:cNvPr id="24" name="Trapèze 23"/>
            <p:cNvSpPr/>
            <p:nvPr/>
          </p:nvSpPr>
          <p:spPr>
            <a:xfrm rot="5400000">
              <a:off x="-2533532" y="2533500"/>
              <a:ext cx="5715000" cy="648000"/>
            </a:xfrm>
            <a:prstGeom prst="trapezoid">
              <a:avLst>
                <a:gd name="adj" fmla="val 96438"/>
              </a:avLst>
            </a:prstGeom>
            <a:blipFill>
              <a:blip r:embed="rId1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Trapèze 24"/>
            <p:cNvSpPr/>
            <p:nvPr/>
          </p:nvSpPr>
          <p:spPr>
            <a:xfrm flipV="1">
              <a:off x="-32" y="-20"/>
              <a:ext cx="9144032" cy="648000"/>
            </a:xfrm>
            <a:prstGeom prst="trapezoid">
              <a:avLst>
                <a:gd name="adj" fmla="val 96438"/>
              </a:avLst>
            </a:prstGeom>
            <a:blipFill>
              <a:blip r:embed="rId1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" name="Trapèze 25"/>
            <p:cNvSpPr/>
            <p:nvPr/>
          </p:nvSpPr>
          <p:spPr>
            <a:xfrm rot="5400000" flipH="1" flipV="1">
              <a:off x="5962532" y="2547114"/>
              <a:ext cx="5715000" cy="648000"/>
            </a:xfrm>
            <a:prstGeom prst="trapezoid">
              <a:avLst>
                <a:gd name="adj" fmla="val 96438"/>
              </a:avLst>
            </a:prstGeom>
            <a:blipFill>
              <a:blip r:embed="rId1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" name="Trapèze 26"/>
            <p:cNvSpPr/>
            <p:nvPr/>
          </p:nvSpPr>
          <p:spPr>
            <a:xfrm>
              <a:off x="0" y="5072078"/>
              <a:ext cx="9144000" cy="648000"/>
            </a:xfrm>
            <a:prstGeom prst="trapezoid">
              <a:avLst>
                <a:gd name="adj" fmla="val 96438"/>
              </a:avLst>
            </a:prstGeom>
            <a:blipFill>
              <a:blip r:embed="rId1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9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e 38"/>
          <p:cNvGrpSpPr/>
          <p:nvPr/>
        </p:nvGrpSpPr>
        <p:grpSpPr>
          <a:xfrm>
            <a:off x="642910" y="535766"/>
            <a:ext cx="8143932" cy="4643470"/>
            <a:chOff x="642910" y="642918"/>
            <a:chExt cx="8143932" cy="5572164"/>
          </a:xfrm>
        </p:grpSpPr>
        <p:pic>
          <p:nvPicPr>
            <p:cNvPr id="28" name="Image 27" descr="Image10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2910" y="642918"/>
              <a:ext cx="7913520" cy="5572164"/>
            </a:xfrm>
            <a:prstGeom prst="rect">
              <a:avLst/>
            </a:prstGeom>
          </p:spPr>
        </p:pic>
        <p:grpSp>
          <p:nvGrpSpPr>
            <p:cNvPr id="38" name="Groupe 37"/>
            <p:cNvGrpSpPr/>
            <p:nvPr/>
          </p:nvGrpSpPr>
          <p:grpSpPr>
            <a:xfrm>
              <a:off x="6986842" y="998402"/>
              <a:ext cx="1800000" cy="4384132"/>
              <a:chOff x="6572264" y="998402"/>
              <a:chExt cx="1800000" cy="4384132"/>
            </a:xfrm>
            <a:scene3d>
              <a:camera prst="isometricLeftDown"/>
              <a:lightRig rig="threePt" dir="t"/>
            </a:scene3d>
          </p:grpSpPr>
          <p:sp>
            <p:nvSpPr>
              <p:cNvPr id="33" name="Cylindre 32"/>
              <p:cNvSpPr/>
              <p:nvPr/>
            </p:nvSpPr>
            <p:spPr>
              <a:xfrm>
                <a:off x="7429520" y="998402"/>
                <a:ext cx="180000" cy="1216152"/>
              </a:xfrm>
              <a:prstGeom prst="can">
                <a:avLst>
                  <a:gd name="adj" fmla="val 862"/>
                </a:avLst>
              </a:prstGeom>
              <a:blipFill>
                <a:blip r:embed="rId3" cstate="print">
                  <a:grayscl/>
                  <a:lum bright="-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4" name="Cylindre 33"/>
              <p:cNvSpPr/>
              <p:nvPr/>
            </p:nvSpPr>
            <p:spPr>
              <a:xfrm>
                <a:off x="7429520" y="1998534"/>
                <a:ext cx="180000" cy="3384000"/>
              </a:xfrm>
              <a:prstGeom prst="can">
                <a:avLst>
                  <a:gd name="adj" fmla="val 862"/>
                </a:avLst>
              </a:prstGeom>
              <a:blipFill>
                <a:blip r:embed="rId4" cstate="print">
                  <a:grayscl/>
                  <a:lum bright="-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5" name="Rectangle à coins arrondis 34"/>
              <p:cNvSpPr/>
              <p:nvPr/>
            </p:nvSpPr>
            <p:spPr>
              <a:xfrm>
                <a:off x="6572264" y="2357430"/>
                <a:ext cx="1800000" cy="2520000"/>
              </a:xfrm>
              <a:prstGeom prst="roundRect">
                <a:avLst>
                  <a:gd name="adj" fmla="val 11412"/>
                </a:avLst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Les plus beaux</a:t>
                </a:r>
              </a:p>
              <a:p>
                <a:pPr algn="ctr"/>
                <a:r>
                  <a:rPr lang="fr-FR" sz="2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VILLAGES</a:t>
                </a:r>
              </a:p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DE FRANCE</a:t>
                </a: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sz="24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6" name="Rectangle à coins arrondis 35"/>
              <p:cNvSpPr/>
              <p:nvPr/>
            </p:nvSpPr>
            <p:spPr>
              <a:xfrm>
                <a:off x="6572264" y="1285860"/>
                <a:ext cx="1800000" cy="914400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 ST-JEAN</a:t>
                </a:r>
              </a:p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-DE-COLE</a:t>
                </a:r>
                <a:endParaRPr lang="fr-FR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pic>
            <p:nvPicPr>
              <p:cNvPr id="1040" name="Picture 16" descr="C:\Users\Mireille\Downloads\monpazier\Nouveau dossier\sare\st de cole\St-Jean-de-Cole--6-.JP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6643702" y="3500438"/>
                <a:ext cx="1620000" cy="1215001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pic>
        <p:nvPicPr>
          <p:cNvPr id="21" name="Image 20" descr="Image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2910" y="535766"/>
            <a:ext cx="7917992" cy="4762533"/>
          </a:xfrm>
          <a:prstGeom prst="rect">
            <a:avLst/>
          </a:prstGeom>
        </p:spPr>
      </p:pic>
      <p:pic>
        <p:nvPicPr>
          <p:cNvPr id="22" name="Image 21" descr="Image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2910" y="535765"/>
            <a:ext cx="7929618" cy="4740364"/>
          </a:xfrm>
          <a:prstGeom prst="rect">
            <a:avLst/>
          </a:prstGeom>
        </p:spPr>
      </p:pic>
      <p:pic>
        <p:nvPicPr>
          <p:cNvPr id="23" name="Image 22" descr="Image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2910" y="535765"/>
            <a:ext cx="7929618" cy="4703002"/>
          </a:xfrm>
          <a:prstGeom prst="rect">
            <a:avLst/>
          </a:prstGeom>
        </p:spPr>
      </p:pic>
      <p:pic>
        <p:nvPicPr>
          <p:cNvPr id="24" name="Image 23" descr="Image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2910" y="535765"/>
            <a:ext cx="7929618" cy="4703002"/>
          </a:xfrm>
          <a:prstGeom prst="rect">
            <a:avLst/>
          </a:prstGeom>
        </p:spPr>
      </p:pic>
      <p:pic>
        <p:nvPicPr>
          <p:cNvPr id="25" name="Image 24" descr="Image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2911" y="490220"/>
            <a:ext cx="7929619" cy="4748547"/>
          </a:xfrm>
          <a:prstGeom prst="rect">
            <a:avLst/>
          </a:prstGeom>
        </p:spPr>
      </p:pic>
      <p:pic>
        <p:nvPicPr>
          <p:cNvPr id="26" name="Image 25" descr="Image8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42910" y="535765"/>
            <a:ext cx="7929618" cy="4703002"/>
          </a:xfrm>
          <a:prstGeom prst="rect">
            <a:avLst/>
          </a:prstGeom>
        </p:spPr>
      </p:pic>
      <p:pic>
        <p:nvPicPr>
          <p:cNvPr id="27" name="Image 26" descr="Image9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42911" y="535765"/>
            <a:ext cx="7929619" cy="4703002"/>
          </a:xfrm>
          <a:prstGeom prst="rect">
            <a:avLst/>
          </a:prstGeom>
        </p:spPr>
      </p:pic>
      <p:pic>
        <p:nvPicPr>
          <p:cNvPr id="30" name="Image 29" descr="Image12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42910" y="535766"/>
            <a:ext cx="7929618" cy="4643470"/>
          </a:xfrm>
          <a:prstGeom prst="rect">
            <a:avLst/>
          </a:prstGeom>
        </p:spPr>
      </p:pic>
      <p:pic>
        <p:nvPicPr>
          <p:cNvPr id="29" name="Image 28" descr="Image11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42911" y="535766"/>
            <a:ext cx="7929619" cy="4643470"/>
          </a:xfrm>
          <a:prstGeom prst="rect">
            <a:avLst/>
          </a:prstGeom>
        </p:spPr>
      </p:pic>
      <p:pic>
        <p:nvPicPr>
          <p:cNvPr id="31" name="Image 30" descr="Image13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42910" y="535766"/>
            <a:ext cx="7923026" cy="464347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-1643106" y="2797969"/>
            <a:ext cx="15924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st-jean-du-</a:t>
            </a:r>
            <a:r>
              <a:rPr lang="fr-FR" dirty="0" err="1" smtClean="0"/>
              <a:t>cole</a:t>
            </a:r>
            <a:endParaRPr lang="fr-FR" dirty="0"/>
          </a:p>
        </p:txBody>
      </p:sp>
      <p:grpSp>
        <p:nvGrpSpPr>
          <p:cNvPr id="44" name="Groupe 43"/>
          <p:cNvGrpSpPr/>
          <p:nvPr/>
        </p:nvGrpSpPr>
        <p:grpSpPr>
          <a:xfrm>
            <a:off x="-32" y="0"/>
            <a:ext cx="9144064" cy="5715020"/>
            <a:chOff x="-64" y="-24"/>
            <a:chExt cx="9144064" cy="6858024"/>
          </a:xfrm>
        </p:grpSpPr>
        <p:sp>
          <p:nvSpPr>
            <p:cNvPr id="40" name="Trapèze 39"/>
            <p:cNvSpPr/>
            <p:nvPr/>
          </p:nvSpPr>
          <p:spPr>
            <a:xfrm rot="5400000">
              <a:off x="-3105064" y="3105000"/>
              <a:ext cx="6858000" cy="648000"/>
            </a:xfrm>
            <a:prstGeom prst="trapezoid">
              <a:avLst>
                <a:gd name="adj" fmla="val 96438"/>
              </a:avLst>
            </a:prstGeom>
            <a:blipFill>
              <a:blip r:embed="rId1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1" name="Trapèze 40"/>
            <p:cNvSpPr/>
            <p:nvPr/>
          </p:nvSpPr>
          <p:spPr>
            <a:xfrm flipV="1">
              <a:off x="-32" y="-24"/>
              <a:ext cx="9144032" cy="777600"/>
            </a:xfrm>
            <a:prstGeom prst="trapezoid">
              <a:avLst>
                <a:gd name="adj" fmla="val 96438"/>
              </a:avLst>
            </a:prstGeom>
            <a:blipFill>
              <a:blip r:embed="rId1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2" name="Trapèze 41"/>
            <p:cNvSpPr/>
            <p:nvPr/>
          </p:nvSpPr>
          <p:spPr>
            <a:xfrm rot="5400000" flipH="1" flipV="1">
              <a:off x="5391000" y="3105000"/>
              <a:ext cx="6858000" cy="648000"/>
            </a:xfrm>
            <a:prstGeom prst="trapezoid">
              <a:avLst>
                <a:gd name="adj" fmla="val 96438"/>
              </a:avLst>
            </a:prstGeom>
            <a:blipFill>
              <a:blip r:embed="rId1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3" name="Trapèze 42"/>
            <p:cNvSpPr/>
            <p:nvPr/>
          </p:nvSpPr>
          <p:spPr>
            <a:xfrm>
              <a:off x="-32" y="6080376"/>
              <a:ext cx="9144000" cy="777600"/>
            </a:xfrm>
            <a:prstGeom prst="trapezoid">
              <a:avLst>
                <a:gd name="adj" fmla="val 96438"/>
              </a:avLst>
            </a:prstGeom>
            <a:blipFill>
              <a:blip r:embed="rId16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9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e 21"/>
          <p:cNvGrpSpPr/>
          <p:nvPr/>
        </p:nvGrpSpPr>
        <p:grpSpPr>
          <a:xfrm>
            <a:off x="642910" y="535764"/>
            <a:ext cx="7929618" cy="4842656"/>
            <a:chOff x="642910" y="642918"/>
            <a:chExt cx="7929618" cy="5811186"/>
          </a:xfrm>
        </p:grpSpPr>
        <p:pic>
          <p:nvPicPr>
            <p:cNvPr id="9" name="Image 8" descr="Image2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2910" y="642918"/>
              <a:ext cx="7929618" cy="5643602"/>
            </a:xfrm>
            <a:prstGeom prst="rect">
              <a:avLst/>
            </a:prstGeom>
          </p:spPr>
        </p:pic>
        <p:grpSp>
          <p:nvGrpSpPr>
            <p:cNvPr id="21" name="Groupe 20"/>
            <p:cNvGrpSpPr/>
            <p:nvPr/>
          </p:nvGrpSpPr>
          <p:grpSpPr>
            <a:xfrm>
              <a:off x="6701090" y="2069972"/>
              <a:ext cx="1800000" cy="4384132"/>
              <a:chOff x="6500826" y="2069972"/>
              <a:chExt cx="1800000" cy="4384132"/>
            </a:xfrm>
            <a:scene3d>
              <a:camera prst="perspectiveContrastingLeftFacing"/>
              <a:lightRig rig="threePt" dir="t"/>
            </a:scene3d>
          </p:grpSpPr>
          <p:sp>
            <p:nvSpPr>
              <p:cNvPr id="15" name="Cylindre 14"/>
              <p:cNvSpPr/>
              <p:nvPr/>
            </p:nvSpPr>
            <p:spPr>
              <a:xfrm>
                <a:off x="7358082" y="2069972"/>
                <a:ext cx="180000" cy="1216152"/>
              </a:xfrm>
              <a:prstGeom prst="can">
                <a:avLst>
                  <a:gd name="adj" fmla="val 862"/>
                </a:avLst>
              </a:prstGeom>
              <a:blipFill>
                <a:blip r:embed="rId4" cstate="print">
                  <a:grayscl/>
                  <a:lum bright="-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6" name="Cylindre 15"/>
              <p:cNvSpPr/>
              <p:nvPr/>
            </p:nvSpPr>
            <p:spPr>
              <a:xfrm>
                <a:off x="7358082" y="3070104"/>
                <a:ext cx="180000" cy="3384000"/>
              </a:xfrm>
              <a:prstGeom prst="can">
                <a:avLst>
                  <a:gd name="adj" fmla="val 862"/>
                </a:avLst>
              </a:prstGeom>
              <a:blipFill>
                <a:blip r:embed="rId5" cstate="print">
                  <a:grayscl/>
                  <a:lum bright="-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17" name="Rectangle à coins arrondis 16"/>
              <p:cNvSpPr/>
              <p:nvPr/>
            </p:nvSpPr>
            <p:spPr>
              <a:xfrm>
                <a:off x="6500826" y="3429000"/>
                <a:ext cx="1800000" cy="2520000"/>
              </a:xfrm>
              <a:prstGeom prst="roundRect">
                <a:avLst>
                  <a:gd name="adj" fmla="val 11412"/>
                </a:avLst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Les plus beaux</a:t>
                </a:r>
              </a:p>
              <a:p>
                <a:pPr algn="ctr"/>
                <a:r>
                  <a:rPr lang="fr-FR" sz="2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VILLAGES</a:t>
                </a:r>
              </a:p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DE FRANCE</a:t>
                </a: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sz="24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18" name="Rectangle à coins arrondis 17"/>
              <p:cNvSpPr/>
              <p:nvPr/>
            </p:nvSpPr>
            <p:spPr>
              <a:xfrm>
                <a:off x="6500826" y="2357430"/>
                <a:ext cx="1800000" cy="914400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sz="3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SARE</a:t>
                </a:r>
                <a:endParaRPr lang="fr-FR" sz="36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pic>
            <p:nvPicPr>
              <p:cNvPr id="20" name="Image 19" descr="Image18.jpg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6500826" y="4643446"/>
                <a:ext cx="1800000" cy="1207815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pic>
        <p:nvPicPr>
          <p:cNvPr id="3076" name="Picture 4" descr="C:\Users\Mireille\Downloads\monpazier\Nouveau dossier\sare\0378a_big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10" y="535766"/>
            <a:ext cx="7910872" cy="4762533"/>
          </a:xfrm>
          <a:prstGeom prst="rect">
            <a:avLst/>
          </a:prstGeom>
          <a:noFill/>
        </p:spPr>
      </p:pic>
      <p:pic>
        <p:nvPicPr>
          <p:cNvPr id="3079" name="Picture 7" descr="C:\Users\Mireille\Downloads\monpazier\Nouveau dossier\sare\cote-basque-maiso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09" y="535766"/>
            <a:ext cx="7874055" cy="4762533"/>
          </a:xfrm>
          <a:prstGeom prst="rect">
            <a:avLst/>
          </a:prstGeom>
          <a:noFill/>
        </p:spPr>
      </p:pic>
      <p:pic>
        <p:nvPicPr>
          <p:cNvPr id="3080" name="Picture 8" descr="C:\Users\Mireille\Downloads\monpazier\Nouveau dossier\sare\hotel-hotel-pleka-trinketea-sare-426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2910" y="535766"/>
            <a:ext cx="7929618" cy="4762533"/>
          </a:xfrm>
          <a:prstGeom prst="rect">
            <a:avLst/>
          </a:prstGeom>
          <a:noFill/>
        </p:spPr>
      </p:pic>
      <p:pic>
        <p:nvPicPr>
          <p:cNvPr id="10" name="Image 9" descr="Image1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2911" y="535766"/>
            <a:ext cx="7929619" cy="4762533"/>
          </a:xfrm>
          <a:prstGeom prst="rect">
            <a:avLst/>
          </a:prstGeom>
        </p:spPr>
      </p:pic>
      <p:pic>
        <p:nvPicPr>
          <p:cNvPr id="13" name="Image 12" descr="Image17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42910" y="535766"/>
            <a:ext cx="7951706" cy="4762533"/>
          </a:xfrm>
          <a:prstGeom prst="rect">
            <a:avLst/>
          </a:prstGeom>
        </p:spPr>
      </p:pic>
      <p:pic>
        <p:nvPicPr>
          <p:cNvPr id="11" name="Image 10" descr="Image15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42911" y="535766"/>
            <a:ext cx="7929619" cy="4762533"/>
          </a:xfrm>
          <a:prstGeom prst="rect">
            <a:avLst/>
          </a:prstGeom>
        </p:spPr>
      </p:pic>
      <p:pic>
        <p:nvPicPr>
          <p:cNvPr id="3074" name="Picture 2" descr="C:\Users\Mireille\Downloads\monpazier\Nouveau dossier\sare\place_sare_c_vincentbauza_monnuage_cdt64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42910" y="535765"/>
            <a:ext cx="7929618" cy="4703002"/>
          </a:xfrm>
          <a:prstGeom prst="rect">
            <a:avLst/>
          </a:prstGeom>
          <a:noFill/>
        </p:spPr>
      </p:pic>
      <p:pic>
        <p:nvPicPr>
          <p:cNvPr id="3078" name="Picture 6" descr="C:\Users\Mireille\Downloads\monpazier\Nouveau dossier\sare\1708231963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42910" y="535765"/>
            <a:ext cx="7880696" cy="4703002"/>
          </a:xfrm>
          <a:prstGeom prst="rect">
            <a:avLst/>
          </a:prstGeom>
          <a:noFill/>
        </p:spPr>
      </p:pic>
      <p:pic>
        <p:nvPicPr>
          <p:cNvPr id="3077" name="Picture 5" descr="C:\Users\Mireille\Downloads\monpazier\Nouveau dossier\sare\8037642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42911" y="535766"/>
            <a:ext cx="7830291" cy="4643470"/>
          </a:xfrm>
          <a:prstGeom prst="rect">
            <a:avLst/>
          </a:prstGeom>
          <a:noFill/>
        </p:spPr>
      </p:pic>
      <p:pic>
        <p:nvPicPr>
          <p:cNvPr id="3075" name="Picture 3" descr="C:\Users\Mireille\Downloads\monpazier\Nouveau dossier\sare\1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642910" y="535765"/>
            <a:ext cx="7858180" cy="4688119"/>
          </a:xfrm>
          <a:prstGeom prst="rect">
            <a:avLst/>
          </a:prstGeom>
          <a:noFill/>
        </p:spPr>
      </p:pic>
      <p:grpSp>
        <p:nvGrpSpPr>
          <p:cNvPr id="23" name="Groupe 22"/>
          <p:cNvGrpSpPr/>
          <p:nvPr/>
        </p:nvGrpSpPr>
        <p:grpSpPr>
          <a:xfrm>
            <a:off x="-32" y="0"/>
            <a:ext cx="9144032" cy="5715020"/>
            <a:chOff x="-32" y="-24"/>
            <a:chExt cx="9144032" cy="6858024"/>
          </a:xfrm>
        </p:grpSpPr>
        <p:sp>
          <p:nvSpPr>
            <p:cNvPr id="24" name="Trapèze 23"/>
            <p:cNvSpPr/>
            <p:nvPr/>
          </p:nvSpPr>
          <p:spPr>
            <a:xfrm rot="5400000">
              <a:off x="-3105032" y="3105000"/>
              <a:ext cx="6858000" cy="648000"/>
            </a:xfrm>
            <a:prstGeom prst="trapezoid">
              <a:avLst>
                <a:gd name="adj" fmla="val 96438"/>
              </a:avLst>
            </a:prstGeom>
            <a:blipFill>
              <a:blip r:embed="rId1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5" name="Trapèze 24"/>
            <p:cNvSpPr/>
            <p:nvPr/>
          </p:nvSpPr>
          <p:spPr>
            <a:xfrm flipV="1">
              <a:off x="-32" y="-24"/>
              <a:ext cx="9144032" cy="777600"/>
            </a:xfrm>
            <a:prstGeom prst="trapezoid">
              <a:avLst>
                <a:gd name="adj" fmla="val 96438"/>
              </a:avLst>
            </a:prstGeom>
            <a:blipFill>
              <a:blip r:embed="rId1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" name="Trapèze 25"/>
            <p:cNvSpPr/>
            <p:nvPr/>
          </p:nvSpPr>
          <p:spPr>
            <a:xfrm rot="5400000" flipH="1" flipV="1">
              <a:off x="5391000" y="3105000"/>
              <a:ext cx="6858000" cy="648000"/>
            </a:xfrm>
            <a:prstGeom prst="trapezoid">
              <a:avLst>
                <a:gd name="adj" fmla="val 96438"/>
              </a:avLst>
            </a:prstGeom>
            <a:blipFill>
              <a:blip r:embed="rId1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" name="Trapèze 26"/>
            <p:cNvSpPr/>
            <p:nvPr/>
          </p:nvSpPr>
          <p:spPr>
            <a:xfrm>
              <a:off x="0" y="6080376"/>
              <a:ext cx="9144000" cy="777600"/>
            </a:xfrm>
            <a:prstGeom prst="trapezoid">
              <a:avLst>
                <a:gd name="adj" fmla="val 96438"/>
              </a:avLst>
            </a:prstGeom>
            <a:blipFill>
              <a:blip r:embed="rId17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86000">
    <p:sndAc>
      <p:stSnd>
        <p:snd r:embed="rId2" name="11 Chacun fait ce qu'il lui plaî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e 30"/>
          <p:cNvGrpSpPr/>
          <p:nvPr/>
        </p:nvGrpSpPr>
        <p:grpSpPr>
          <a:xfrm>
            <a:off x="642910" y="476234"/>
            <a:ext cx="7840252" cy="4784546"/>
            <a:chOff x="642910" y="571480"/>
            <a:chExt cx="7840252" cy="5741454"/>
          </a:xfrm>
        </p:grpSpPr>
        <p:pic>
          <p:nvPicPr>
            <p:cNvPr id="19" name="Picture 2" descr="C:\Users\Mireille\Downloads\monpazier\accueil-porte-fortifie-monpazier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42910" y="571480"/>
              <a:ext cx="7840252" cy="5643602"/>
            </a:xfrm>
            <a:prstGeom prst="rect">
              <a:avLst/>
            </a:prstGeom>
            <a:noFill/>
          </p:spPr>
        </p:pic>
        <p:grpSp>
          <p:nvGrpSpPr>
            <p:cNvPr id="20" name="Groupe 19"/>
            <p:cNvGrpSpPr/>
            <p:nvPr/>
          </p:nvGrpSpPr>
          <p:grpSpPr>
            <a:xfrm>
              <a:off x="6215074" y="1928802"/>
              <a:ext cx="1872000" cy="4384132"/>
              <a:chOff x="6286512" y="2143116"/>
              <a:chExt cx="1872000" cy="4384132"/>
            </a:xfrm>
            <a:scene3d>
              <a:camera prst="perspectiveHeroicExtremeLeftFacing"/>
              <a:lightRig rig="threePt" dir="t"/>
            </a:scene3d>
          </p:grpSpPr>
          <p:sp>
            <p:nvSpPr>
              <p:cNvPr id="21" name="Cylindre 20"/>
              <p:cNvSpPr/>
              <p:nvPr/>
            </p:nvSpPr>
            <p:spPr>
              <a:xfrm>
                <a:off x="7143768" y="3143248"/>
                <a:ext cx="180000" cy="3384000"/>
              </a:xfrm>
              <a:prstGeom prst="can">
                <a:avLst>
                  <a:gd name="adj" fmla="val 862"/>
                </a:avLst>
              </a:prstGeom>
              <a:blipFill>
                <a:blip r:embed="rId4" cstate="print">
                  <a:grayscl/>
                  <a:lum bright="-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2" name="Cylindre 21"/>
              <p:cNvSpPr/>
              <p:nvPr/>
            </p:nvSpPr>
            <p:spPr>
              <a:xfrm>
                <a:off x="7158380" y="2143116"/>
                <a:ext cx="180000" cy="1216152"/>
              </a:xfrm>
              <a:prstGeom prst="can">
                <a:avLst>
                  <a:gd name="adj" fmla="val 862"/>
                </a:avLst>
              </a:prstGeom>
              <a:blipFill>
                <a:blip r:embed="rId5" cstate="print">
                  <a:grayscl/>
                  <a:lum bright="-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3" name="Rectangle à coins arrondis 22"/>
              <p:cNvSpPr/>
              <p:nvPr/>
            </p:nvSpPr>
            <p:spPr>
              <a:xfrm>
                <a:off x="6301124" y="3502144"/>
                <a:ext cx="1800000" cy="2520000"/>
              </a:xfrm>
              <a:prstGeom prst="roundRect">
                <a:avLst>
                  <a:gd name="adj" fmla="val 11412"/>
                </a:avLst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Les plus beaux</a:t>
                </a:r>
              </a:p>
              <a:p>
                <a:pPr algn="ctr"/>
                <a:r>
                  <a:rPr lang="fr-FR" sz="2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VILLAGES</a:t>
                </a:r>
              </a:p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DE FRANCE</a:t>
                </a: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sz="24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4" name="Rectangle à coins arrondis 23"/>
              <p:cNvSpPr/>
              <p:nvPr/>
            </p:nvSpPr>
            <p:spPr>
              <a:xfrm>
                <a:off x="6301124" y="2430574"/>
                <a:ext cx="1800000" cy="914400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MONPAZIER</a:t>
                </a:r>
                <a:endParaRPr lang="fr-FR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pic>
            <p:nvPicPr>
              <p:cNvPr id="25" name="Image 24" descr="Image19.jpg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6286512" y="4581847"/>
                <a:ext cx="1872000" cy="1349189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pic>
        <p:nvPicPr>
          <p:cNvPr id="1027" name="Picture 3" descr="C:\Users\Mireille\Downloads\monpazier\eglise-monpazier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54959" y="476234"/>
            <a:ext cx="9198959" cy="4643470"/>
          </a:xfrm>
          <a:prstGeom prst="rect">
            <a:avLst/>
          </a:prstGeom>
          <a:noFill/>
        </p:spPr>
      </p:pic>
      <p:pic>
        <p:nvPicPr>
          <p:cNvPr id="2" name="Image 1" descr="Image1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42911" y="476234"/>
            <a:ext cx="7858181" cy="4762533"/>
          </a:xfrm>
          <a:prstGeom prst="rect">
            <a:avLst/>
          </a:prstGeom>
        </p:spPr>
      </p:pic>
      <p:pic>
        <p:nvPicPr>
          <p:cNvPr id="3" name="Image 2" descr="Image17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2910" y="476234"/>
            <a:ext cx="7929618" cy="4643470"/>
          </a:xfrm>
          <a:prstGeom prst="rect">
            <a:avLst/>
          </a:prstGeom>
        </p:spPr>
      </p:pic>
      <p:pic>
        <p:nvPicPr>
          <p:cNvPr id="4" name="Image 3" descr="Image18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2911" y="476233"/>
            <a:ext cx="7916787" cy="4703002"/>
          </a:xfrm>
          <a:prstGeom prst="rect">
            <a:avLst/>
          </a:prstGeom>
        </p:spPr>
      </p:pic>
      <p:pic>
        <p:nvPicPr>
          <p:cNvPr id="6" name="Image 5" descr="Image20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71472" y="476233"/>
            <a:ext cx="7929618" cy="4703002"/>
          </a:xfrm>
          <a:prstGeom prst="rect">
            <a:avLst/>
          </a:prstGeom>
        </p:spPr>
      </p:pic>
      <p:pic>
        <p:nvPicPr>
          <p:cNvPr id="7" name="Image 6" descr="Image21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42910" y="476233"/>
            <a:ext cx="7903704" cy="4703002"/>
          </a:xfrm>
          <a:prstGeom prst="rect">
            <a:avLst/>
          </a:prstGeom>
        </p:spPr>
      </p:pic>
      <p:grpSp>
        <p:nvGrpSpPr>
          <p:cNvPr id="26" name="Groupe 25"/>
          <p:cNvGrpSpPr/>
          <p:nvPr/>
        </p:nvGrpSpPr>
        <p:grpSpPr>
          <a:xfrm>
            <a:off x="-32" y="0"/>
            <a:ext cx="9144064" cy="5720078"/>
            <a:chOff x="-64" y="-24"/>
            <a:chExt cx="9144064" cy="6864094"/>
          </a:xfrm>
        </p:grpSpPr>
        <p:sp>
          <p:nvSpPr>
            <p:cNvPr id="27" name="Trapèze 26"/>
            <p:cNvSpPr/>
            <p:nvPr/>
          </p:nvSpPr>
          <p:spPr>
            <a:xfrm rot="5400000">
              <a:off x="-3105064" y="3105000"/>
              <a:ext cx="6858000" cy="648000"/>
            </a:xfrm>
            <a:prstGeom prst="trapezoid">
              <a:avLst>
                <a:gd name="adj" fmla="val 96438"/>
              </a:avLst>
            </a:prstGeom>
            <a:blipFill>
              <a:blip r:embed="rId1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8" name="Trapèze 27"/>
            <p:cNvSpPr/>
            <p:nvPr/>
          </p:nvSpPr>
          <p:spPr>
            <a:xfrm flipV="1">
              <a:off x="-32" y="-24"/>
              <a:ext cx="9144032" cy="777600"/>
            </a:xfrm>
            <a:prstGeom prst="trapezoid">
              <a:avLst>
                <a:gd name="adj" fmla="val 96438"/>
              </a:avLst>
            </a:prstGeom>
            <a:blipFill>
              <a:blip r:embed="rId1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9" name="Trapèze 28"/>
            <p:cNvSpPr/>
            <p:nvPr/>
          </p:nvSpPr>
          <p:spPr>
            <a:xfrm rot="5400000" flipH="1" flipV="1">
              <a:off x="5391000" y="3105000"/>
              <a:ext cx="6858000" cy="648000"/>
            </a:xfrm>
            <a:prstGeom prst="trapezoid">
              <a:avLst>
                <a:gd name="adj" fmla="val 96438"/>
              </a:avLst>
            </a:prstGeom>
            <a:blipFill>
              <a:blip r:embed="rId1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0" name="Trapèze 29"/>
            <p:cNvSpPr/>
            <p:nvPr/>
          </p:nvSpPr>
          <p:spPr>
            <a:xfrm>
              <a:off x="0" y="6086470"/>
              <a:ext cx="9144000" cy="777600"/>
            </a:xfrm>
            <a:prstGeom prst="trapezoid">
              <a:avLst>
                <a:gd name="adj" fmla="val 96438"/>
              </a:avLst>
            </a:prstGeom>
            <a:blipFill>
              <a:blip r:embed="rId13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e 33"/>
          <p:cNvGrpSpPr/>
          <p:nvPr/>
        </p:nvGrpSpPr>
        <p:grpSpPr>
          <a:xfrm>
            <a:off x="571474" y="535766"/>
            <a:ext cx="7955963" cy="4963140"/>
            <a:chOff x="571472" y="642918"/>
            <a:chExt cx="7955963" cy="5955768"/>
          </a:xfrm>
        </p:grpSpPr>
        <p:pic>
          <p:nvPicPr>
            <p:cNvPr id="24" name="Image 23" descr="Image12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1472" y="642918"/>
              <a:ext cx="7955963" cy="5572164"/>
            </a:xfrm>
            <a:prstGeom prst="rect">
              <a:avLst/>
            </a:prstGeom>
          </p:spPr>
        </p:pic>
        <p:grpSp>
          <p:nvGrpSpPr>
            <p:cNvPr id="33" name="Groupe 32"/>
            <p:cNvGrpSpPr/>
            <p:nvPr/>
          </p:nvGrpSpPr>
          <p:grpSpPr>
            <a:xfrm>
              <a:off x="6715140" y="2214554"/>
              <a:ext cx="1800000" cy="4384132"/>
              <a:chOff x="-1928858" y="2570038"/>
              <a:chExt cx="1800000" cy="4384132"/>
            </a:xfrm>
            <a:scene3d>
              <a:camera prst="isometricOffAxis2Left"/>
              <a:lightRig rig="threePt" dir="t"/>
            </a:scene3d>
          </p:grpSpPr>
          <p:sp>
            <p:nvSpPr>
              <p:cNvPr id="27" name="Cylindre 26"/>
              <p:cNvSpPr/>
              <p:nvPr/>
            </p:nvSpPr>
            <p:spPr>
              <a:xfrm>
                <a:off x="-1071602" y="2570038"/>
                <a:ext cx="180000" cy="1216152"/>
              </a:xfrm>
              <a:prstGeom prst="can">
                <a:avLst>
                  <a:gd name="adj" fmla="val 862"/>
                </a:avLst>
              </a:prstGeom>
              <a:blipFill>
                <a:blip r:embed="rId3" cstate="print">
                  <a:grayscl/>
                  <a:lum bright="-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8" name="Cylindre 27"/>
              <p:cNvSpPr/>
              <p:nvPr/>
            </p:nvSpPr>
            <p:spPr>
              <a:xfrm>
                <a:off x="-1071602" y="3570170"/>
                <a:ext cx="180000" cy="3384000"/>
              </a:xfrm>
              <a:prstGeom prst="can">
                <a:avLst>
                  <a:gd name="adj" fmla="val 862"/>
                </a:avLst>
              </a:prstGeom>
              <a:blipFill>
                <a:blip r:embed="rId4" cstate="print">
                  <a:grayscl/>
                  <a:lum bright="-10000"/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9" name="Rectangle à coins arrondis 28"/>
              <p:cNvSpPr/>
              <p:nvPr/>
            </p:nvSpPr>
            <p:spPr>
              <a:xfrm>
                <a:off x="-1928858" y="3929066"/>
                <a:ext cx="1800000" cy="2520000"/>
              </a:xfrm>
              <a:prstGeom prst="roundRect">
                <a:avLst>
                  <a:gd name="adj" fmla="val 11412"/>
                </a:avLst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Les plus beaux</a:t>
                </a:r>
              </a:p>
              <a:p>
                <a:pPr algn="ctr"/>
                <a:r>
                  <a:rPr lang="fr-FR" sz="24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VILLAGES</a:t>
                </a:r>
              </a:p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DE FRANCE</a:t>
                </a: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algn="ctr"/>
                <a:endParaRPr lang="fr-FR" sz="24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0" name="Rectangle à coins arrondis 29"/>
              <p:cNvSpPr/>
              <p:nvPr/>
            </p:nvSpPr>
            <p:spPr>
              <a:xfrm>
                <a:off x="-1928858" y="2857496"/>
                <a:ext cx="1800000" cy="914400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PUJOLS-</a:t>
                </a:r>
                <a:b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</a:br>
                <a:r>
                  <a:rPr lang="fr-FR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LE-HAUT</a:t>
                </a:r>
                <a:endParaRPr lang="fr-FR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pic>
            <p:nvPicPr>
              <p:cNvPr id="21" name="Image 20" descr="Image8.jp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-1928858" y="5075671"/>
                <a:ext cx="1800000" cy="1353725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</p:grpSp>
      <p:pic>
        <p:nvPicPr>
          <p:cNvPr id="25" name="Image 24" descr="Image1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1472" y="535766"/>
            <a:ext cx="7864662" cy="4643470"/>
          </a:xfrm>
          <a:prstGeom prst="rect">
            <a:avLst/>
          </a:prstGeom>
        </p:spPr>
      </p:pic>
      <p:pic>
        <p:nvPicPr>
          <p:cNvPr id="26" name="Image 25" descr="Image1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1474" y="535766"/>
            <a:ext cx="7896161" cy="4643470"/>
          </a:xfrm>
          <a:prstGeom prst="rect">
            <a:avLst/>
          </a:prstGeom>
        </p:spPr>
      </p:pic>
      <p:pic>
        <p:nvPicPr>
          <p:cNvPr id="15" name="Image 14" descr="Image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472" y="535765"/>
            <a:ext cx="7900412" cy="4703002"/>
          </a:xfrm>
          <a:prstGeom prst="rect">
            <a:avLst/>
          </a:prstGeom>
        </p:spPr>
      </p:pic>
      <p:pic>
        <p:nvPicPr>
          <p:cNvPr id="17" name="Image 16" descr="Image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1472" y="535766"/>
            <a:ext cx="7929618" cy="4704499"/>
          </a:xfrm>
          <a:prstGeom prst="rect">
            <a:avLst/>
          </a:prstGeom>
        </p:spPr>
      </p:pic>
      <p:pic>
        <p:nvPicPr>
          <p:cNvPr id="18" name="Image 17" descr="Image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71472" y="535765"/>
            <a:ext cx="7929618" cy="4648119"/>
          </a:xfrm>
          <a:prstGeom prst="rect">
            <a:avLst/>
          </a:prstGeom>
        </p:spPr>
      </p:pic>
      <p:pic>
        <p:nvPicPr>
          <p:cNvPr id="19" name="Image 18" descr="Image6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71472" y="535765"/>
            <a:ext cx="7929618" cy="4703002"/>
          </a:xfrm>
          <a:prstGeom prst="rect">
            <a:avLst/>
          </a:prstGeom>
        </p:spPr>
      </p:pic>
      <p:pic>
        <p:nvPicPr>
          <p:cNvPr id="20" name="Image 19" descr="Image7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71474" y="535765"/>
            <a:ext cx="7978283" cy="4703002"/>
          </a:xfrm>
          <a:prstGeom prst="rect">
            <a:avLst/>
          </a:prstGeom>
        </p:spPr>
      </p:pic>
      <p:pic>
        <p:nvPicPr>
          <p:cNvPr id="22" name="Image 21" descr="Image9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71472" y="535765"/>
            <a:ext cx="7929618" cy="4703002"/>
          </a:xfrm>
          <a:prstGeom prst="rect">
            <a:avLst/>
          </a:prstGeom>
        </p:spPr>
      </p:pic>
      <p:pic>
        <p:nvPicPr>
          <p:cNvPr id="23" name="Image 22" descr="Image10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71474" y="535765"/>
            <a:ext cx="7975759" cy="4703002"/>
          </a:xfrm>
          <a:prstGeom prst="rect">
            <a:avLst/>
          </a:prstGeom>
        </p:spPr>
      </p:pic>
      <p:grpSp>
        <p:nvGrpSpPr>
          <p:cNvPr id="35" name="Groupe 34"/>
          <p:cNvGrpSpPr/>
          <p:nvPr/>
        </p:nvGrpSpPr>
        <p:grpSpPr>
          <a:xfrm>
            <a:off x="-32" y="-20"/>
            <a:ext cx="9144064" cy="5715040"/>
            <a:chOff x="-32" y="-48"/>
            <a:chExt cx="9144064" cy="6858048"/>
          </a:xfrm>
        </p:grpSpPr>
        <p:sp>
          <p:nvSpPr>
            <p:cNvPr id="36" name="Trapèze 35"/>
            <p:cNvSpPr/>
            <p:nvPr/>
          </p:nvSpPr>
          <p:spPr>
            <a:xfrm rot="5400000">
              <a:off x="-3105032" y="3105000"/>
              <a:ext cx="6858000" cy="648000"/>
            </a:xfrm>
            <a:prstGeom prst="trapezoid">
              <a:avLst>
                <a:gd name="adj" fmla="val 96438"/>
              </a:avLst>
            </a:prstGeom>
            <a:blipFill>
              <a:blip r:embed="rId1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7" name="Trapèze 36"/>
            <p:cNvSpPr/>
            <p:nvPr/>
          </p:nvSpPr>
          <p:spPr>
            <a:xfrm flipV="1">
              <a:off x="-32" y="-48"/>
              <a:ext cx="9144032" cy="777600"/>
            </a:xfrm>
            <a:prstGeom prst="trapezoid">
              <a:avLst>
                <a:gd name="adj" fmla="val 96438"/>
              </a:avLst>
            </a:prstGeom>
            <a:blipFill>
              <a:blip r:embed="rId1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8" name="Trapèze 37"/>
            <p:cNvSpPr/>
            <p:nvPr/>
          </p:nvSpPr>
          <p:spPr>
            <a:xfrm rot="5400000" flipH="1" flipV="1">
              <a:off x="5391032" y="3105000"/>
              <a:ext cx="6858000" cy="648000"/>
            </a:xfrm>
            <a:prstGeom prst="trapezoid">
              <a:avLst>
                <a:gd name="adj" fmla="val 96438"/>
              </a:avLst>
            </a:prstGeom>
            <a:blipFill>
              <a:blip r:embed="rId1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9" name="Trapèze 38"/>
            <p:cNvSpPr/>
            <p:nvPr/>
          </p:nvSpPr>
          <p:spPr>
            <a:xfrm>
              <a:off x="0" y="6080400"/>
              <a:ext cx="9144000" cy="777600"/>
            </a:xfrm>
            <a:prstGeom prst="trapezoid">
              <a:avLst>
                <a:gd name="adj" fmla="val 96438"/>
              </a:avLst>
            </a:prstGeom>
            <a:blipFill>
              <a:blip r:embed="rId15" cstate="print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2" name="Image 31" descr="mod_article4203238_1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857224" y="3643318"/>
            <a:ext cx="3333750" cy="1428750"/>
          </a:xfrm>
          <a:prstGeom prst="rect">
            <a:avLst/>
          </a:prstGeom>
        </p:spPr>
      </p:pic>
      <p:sp>
        <p:nvSpPr>
          <p:cNvPr id="40" name="ZoneTexte 39"/>
          <p:cNvSpPr txBox="1"/>
          <p:nvPr/>
        </p:nvSpPr>
        <p:spPr>
          <a:xfrm>
            <a:off x="5214942" y="1785930"/>
            <a:ext cx="206178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/>
              <a:t>    Chansons</a:t>
            </a:r>
          </a:p>
          <a:p>
            <a:r>
              <a:rPr lang="fr-FR" sz="2800" dirty="0" smtClean="0"/>
              <a:t> </a:t>
            </a:r>
            <a:r>
              <a:rPr lang="fr-FR" sz="2800" dirty="0" smtClean="0"/>
              <a:t>Des Enfoirés</a:t>
            </a:r>
            <a:endParaRPr lang="fr-FR" sz="2800" dirty="0"/>
          </a:p>
        </p:txBody>
      </p:sp>
    </p:spTree>
  </p:cSld>
  <p:clrMapOvr>
    <a:masterClrMapping/>
  </p:clrMapOvr>
  <p:transition advTm="8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/>
        </p:nvSpPr>
        <p:spPr bwMode="auto">
          <a:xfrm>
            <a:off x="457200" y="1333501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2306" tIns="51156" rIns="102306" bIns="51156" numCol="1" anchor="t" anchorCtr="0" compatLnSpc="1">
            <a:prstTxWarp prst="textNoShape">
              <a:avLst/>
            </a:prstTxWarp>
          </a:bodyPr>
          <a:lstStyle>
            <a:lvl1pPr marL="384175" indent="-384175" algn="l" defTabSz="1023938" rtl="0" fontAlgn="base">
              <a:spcBef>
                <a:spcPct val="20000"/>
              </a:spcBef>
              <a:spcAft>
                <a:spcPct val="0"/>
              </a:spcAft>
              <a:buChar char="•"/>
              <a:defRPr sz="3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31850" indent="-319088" algn="l" defTabSz="1023938" rtl="0" fontAlgn="base">
              <a:spcBef>
                <a:spcPct val="20000"/>
              </a:spcBef>
              <a:spcAft>
                <a:spcPct val="0"/>
              </a:spcAft>
              <a:buChar char="–"/>
              <a:defRPr sz="3100">
                <a:solidFill>
                  <a:schemeClr val="tx1"/>
                </a:solidFill>
                <a:latin typeface="+mn-lt"/>
              </a:defRPr>
            </a:lvl2pPr>
            <a:lvl3pPr marL="1279525" indent="-255588" algn="l" defTabSz="1023938" rtl="0" fontAlgn="base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</a:defRPr>
            </a:lvl3pPr>
            <a:lvl4pPr marL="1792288" indent="-255588" algn="l" defTabSz="1023938" rtl="0" fontAlgn="base">
              <a:spcBef>
                <a:spcPct val="20000"/>
              </a:spcBef>
              <a:spcAft>
                <a:spcPct val="0"/>
              </a:spcAft>
              <a:buChar char="–"/>
              <a:defRPr sz="2200">
                <a:solidFill>
                  <a:schemeClr val="tx1"/>
                </a:solidFill>
                <a:latin typeface="+mn-lt"/>
              </a:defRPr>
            </a:lvl4pPr>
            <a:lvl5pPr marL="2305050" indent="-257175" algn="l" defTabSz="1023938" rtl="0" fontAlgn="base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5pPr>
            <a:lvl6pPr marL="2762250" indent="-257175" algn="l" defTabSz="1023938" rtl="0" fontAlgn="base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6pPr>
            <a:lvl7pPr marL="3219450" indent="-257175" algn="l" defTabSz="1023938" rtl="0" fontAlgn="base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7pPr>
            <a:lvl8pPr marL="3676650" indent="-257175" algn="l" defTabSz="1023938" rtl="0" fontAlgn="base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8pPr>
            <a:lvl9pPr marL="4133850" indent="-257175" algn="l" defTabSz="1023938" rtl="0" fontAlgn="base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endParaRPr lang="fr-FR" dirty="0"/>
          </a:p>
        </p:txBody>
      </p:sp>
      <p:pic>
        <p:nvPicPr>
          <p:cNvPr id="5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4298157"/>
            <a:ext cx="4902200" cy="179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 rot="5400000" flipH="1">
            <a:off x="4523714" y="-4486672"/>
            <a:ext cx="96573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023938"/>
            <a:endParaRPr lang="fr-FR" sz="2000" dirty="0">
              <a:latin typeface="Calibri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 rot="5400000" flipH="1">
            <a:off x="4523715" y="1057672"/>
            <a:ext cx="96572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023938"/>
            <a:endParaRPr lang="fr-FR" sz="2000" dirty="0">
              <a:latin typeface="Calibri" pitchFamily="34" charset="0"/>
            </a:endParaRPr>
          </a:p>
        </p:txBody>
      </p:sp>
      <p:pic>
        <p:nvPicPr>
          <p:cNvPr id="9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7" y="617803"/>
            <a:ext cx="2378075" cy="521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5" y="3299355"/>
            <a:ext cx="5032375" cy="441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120900" y="3755762"/>
            <a:ext cx="4902200" cy="54107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/>
            <a:r>
              <a:rPr lang="fr-CA" sz="30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0" y="5097200"/>
            <a:ext cx="9144000" cy="441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>
              <a:spcBef>
                <a:spcPct val="50000"/>
              </a:spcBef>
            </a:pPr>
            <a:r>
              <a:rPr lang="fr-FR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0" y="152136"/>
            <a:ext cx="9144000" cy="384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>
              <a:spcBef>
                <a:spcPct val="50000"/>
              </a:spcBef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84</Words>
  <Application>Microsoft Office PowerPoint</Application>
  <PresentationFormat>Affichage à l'écran (16:10)</PresentationFormat>
  <Paragraphs>67</Paragraphs>
  <Slides>8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36</cp:revision>
  <dcterms:created xsi:type="dcterms:W3CDTF">2013-01-11T08:23:47Z</dcterms:created>
  <dcterms:modified xsi:type="dcterms:W3CDTF">2013-01-12T09:05:53Z</dcterms:modified>
</cp:coreProperties>
</file>