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7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5" r:id="rId25"/>
    <p:sldId id="284" r:id="rId26"/>
    <p:sldId id="283" r:id="rId27"/>
    <p:sldId id="282" r:id="rId28"/>
    <p:sldId id="281" r:id="rId29"/>
    <p:sldId id="280" r:id="rId30"/>
    <p:sldId id="286" r:id="rId31"/>
    <p:sldId id="289" r:id="rId32"/>
    <p:sldId id="287" r:id="rId33"/>
    <p:sldId id="288" r:id="rId34"/>
    <p:sldId id="257" r:id="rId35"/>
  </p:sldIdLst>
  <p:sldSz cx="9906000" cy="6858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REILLE FARIDE" initials="MF" lastIdx="1" clrIdx="0">
    <p:extLst>
      <p:ext uri="{19B8F6BF-5375-455C-9EA6-DF929625EA0E}">
        <p15:presenceInfo xmlns:p15="http://schemas.microsoft.com/office/powerpoint/2012/main" userId="97582ba1804265e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F9F"/>
    <a:srgbClr val="FFFF00"/>
    <a:srgbClr val="FF8989"/>
    <a:srgbClr val="E0A3FF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47" autoAdjust="0"/>
    <p:restoredTop sz="94660" autoAdjust="0"/>
  </p:normalViewPr>
  <p:slideViewPr>
    <p:cSldViewPr snapToGrid="0">
      <p:cViewPr varScale="1">
        <p:scale>
          <a:sx n="97" d="100"/>
          <a:sy n="97" d="100"/>
        </p:scale>
        <p:origin x="3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7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69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374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73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7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558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42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74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28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2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FF800-15DB-45A1-ADCF-ADF1002B3008}" type="datetimeFigureOut">
              <a:rPr lang="fr-FR" smtClean="0"/>
              <a:t>25/09/2016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642EF-179C-4BA5-9829-489C92D3B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55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08935" y="462523"/>
            <a:ext cx="8945077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Matura MT Script Capitals" panose="03020802060602070202" pitchFamily="66" charset="0"/>
              </a:rPr>
              <a:t>           Balade </a:t>
            </a: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        dans                          le </a:t>
            </a: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endParaRPr lang="fr-FR" sz="4400" dirty="0">
              <a:latin typeface="Matura MT Script Capitals" panose="03020802060602070202" pitchFamily="66" charset="0"/>
            </a:endParaRP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endParaRPr lang="fr-FR" sz="4400" dirty="0" smtClean="0">
              <a:latin typeface="Matura MT Script Capitals" panose="03020802060602070202" pitchFamily="66" charset="0"/>
            </a:endParaRP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                                Languedoc</a:t>
            </a:r>
            <a:endParaRPr lang="fr-FR" sz="4400" dirty="0">
              <a:latin typeface="Matura MT Script Capitals" panose="03020802060602070202" pitchFamily="66" charset="0"/>
            </a:endParaRPr>
          </a:p>
          <a:p>
            <a:r>
              <a:rPr lang="fr-FR" sz="4400" dirty="0">
                <a:latin typeface="Matura MT Script Capitals" panose="03020802060602070202" pitchFamily="66" charset="0"/>
              </a:rPr>
              <a:t> </a:t>
            </a:r>
            <a:endParaRPr lang="fr-FR" sz="4400" dirty="0" smtClean="0">
              <a:latin typeface="Matura MT Script Capitals" panose="03020802060602070202" pitchFamily="66" charset="0"/>
            </a:endParaRPr>
          </a:p>
          <a:p>
            <a:r>
              <a:rPr lang="fr-FR" sz="4400" dirty="0" smtClean="0">
                <a:latin typeface="Matura MT Script Capitals" panose="03020802060602070202" pitchFamily="66" charset="0"/>
              </a:rPr>
              <a:t>Roussillon</a:t>
            </a:r>
            <a:endParaRPr lang="fr-FR" sz="4400" dirty="0">
              <a:latin typeface="Matura MT Script Capitals" panose="03020802060602070202" pitchFamily="66" charset="0"/>
            </a:endParaRPr>
          </a:p>
        </p:txBody>
      </p:sp>
      <p:sp>
        <p:nvSpPr>
          <p:cNvPr id="3" name="Forme libre 2"/>
          <p:cNvSpPr/>
          <p:nvPr/>
        </p:nvSpPr>
        <p:spPr>
          <a:xfrm>
            <a:off x="3548774" y="312098"/>
            <a:ext cx="5435143" cy="6243369"/>
          </a:xfrm>
          <a:custGeom>
            <a:avLst/>
            <a:gdLst>
              <a:gd name="connsiteX0" fmla="*/ 3086606 w 5801231"/>
              <a:gd name="connsiteY0" fmla="*/ 0 h 6686550"/>
              <a:gd name="connsiteX1" fmla="*/ 3172331 w 5801231"/>
              <a:gd name="connsiteY1" fmla="*/ 42863 h 6686550"/>
              <a:gd name="connsiteX2" fmla="*/ 3243769 w 5801231"/>
              <a:gd name="connsiteY2" fmla="*/ 171450 h 6686550"/>
              <a:gd name="connsiteX3" fmla="*/ 3286631 w 5801231"/>
              <a:gd name="connsiteY3" fmla="*/ 400050 h 6686550"/>
              <a:gd name="connsiteX4" fmla="*/ 3472369 w 5801231"/>
              <a:gd name="connsiteY4" fmla="*/ 357188 h 6686550"/>
              <a:gd name="connsiteX5" fmla="*/ 3515231 w 5801231"/>
              <a:gd name="connsiteY5" fmla="*/ 228600 h 6686550"/>
              <a:gd name="connsiteX6" fmla="*/ 3543806 w 5801231"/>
              <a:gd name="connsiteY6" fmla="*/ 185738 h 6686550"/>
              <a:gd name="connsiteX7" fmla="*/ 3558094 w 5801231"/>
              <a:gd name="connsiteY7" fmla="*/ 142875 h 6686550"/>
              <a:gd name="connsiteX8" fmla="*/ 3572381 w 5801231"/>
              <a:gd name="connsiteY8" fmla="*/ 200025 h 6686550"/>
              <a:gd name="connsiteX9" fmla="*/ 3615244 w 5801231"/>
              <a:gd name="connsiteY9" fmla="*/ 228600 h 6686550"/>
              <a:gd name="connsiteX10" fmla="*/ 3643819 w 5801231"/>
              <a:gd name="connsiteY10" fmla="*/ 342900 h 6686550"/>
              <a:gd name="connsiteX11" fmla="*/ 3743831 w 5801231"/>
              <a:gd name="connsiteY11" fmla="*/ 314325 h 6686550"/>
              <a:gd name="connsiteX12" fmla="*/ 3786694 w 5801231"/>
              <a:gd name="connsiteY12" fmla="*/ 285750 h 6686550"/>
              <a:gd name="connsiteX13" fmla="*/ 3800981 w 5801231"/>
              <a:gd name="connsiteY13" fmla="*/ 328613 h 6686550"/>
              <a:gd name="connsiteX14" fmla="*/ 3815269 w 5801231"/>
              <a:gd name="connsiteY14" fmla="*/ 428625 h 6686550"/>
              <a:gd name="connsiteX15" fmla="*/ 3886706 w 5801231"/>
              <a:gd name="connsiteY15" fmla="*/ 442913 h 6686550"/>
              <a:gd name="connsiteX16" fmla="*/ 3986719 w 5801231"/>
              <a:gd name="connsiteY16" fmla="*/ 528638 h 6686550"/>
              <a:gd name="connsiteX17" fmla="*/ 4029581 w 5801231"/>
              <a:gd name="connsiteY17" fmla="*/ 542925 h 6686550"/>
              <a:gd name="connsiteX18" fmla="*/ 4029581 w 5801231"/>
              <a:gd name="connsiteY18" fmla="*/ 714375 h 6686550"/>
              <a:gd name="connsiteX19" fmla="*/ 4043869 w 5801231"/>
              <a:gd name="connsiteY19" fmla="*/ 828675 h 6686550"/>
              <a:gd name="connsiteX20" fmla="*/ 4101019 w 5801231"/>
              <a:gd name="connsiteY20" fmla="*/ 842963 h 6686550"/>
              <a:gd name="connsiteX21" fmla="*/ 4115306 w 5801231"/>
              <a:gd name="connsiteY21" fmla="*/ 971550 h 6686550"/>
              <a:gd name="connsiteX22" fmla="*/ 4172456 w 5801231"/>
              <a:gd name="connsiteY22" fmla="*/ 985838 h 6686550"/>
              <a:gd name="connsiteX23" fmla="*/ 4258181 w 5801231"/>
              <a:gd name="connsiteY23" fmla="*/ 1000125 h 6686550"/>
              <a:gd name="connsiteX24" fmla="*/ 4272469 w 5801231"/>
              <a:gd name="connsiteY24" fmla="*/ 1114425 h 6686550"/>
              <a:gd name="connsiteX25" fmla="*/ 4286756 w 5801231"/>
              <a:gd name="connsiteY25" fmla="*/ 1257300 h 6686550"/>
              <a:gd name="connsiteX26" fmla="*/ 4329619 w 5801231"/>
              <a:gd name="connsiteY26" fmla="*/ 1285875 h 6686550"/>
              <a:gd name="connsiteX27" fmla="*/ 4372481 w 5801231"/>
              <a:gd name="connsiteY27" fmla="*/ 1357313 h 6686550"/>
              <a:gd name="connsiteX28" fmla="*/ 4329619 w 5801231"/>
              <a:gd name="connsiteY28" fmla="*/ 1471613 h 6686550"/>
              <a:gd name="connsiteX29" fmla="*/ 4372481 w 5801231"/>
              <a:gd name="connsiteY29" fmla="*/ 1514475 h 6686550"/>
              <a:gd name="connsiteX30" fmla="*/ 4358194 w 5801231"/>
              <a:gd name="connsiteY30" fmla="*/ 1600200 h 6686550"/>
              <a:gd name="connsiteX31" fmla="*/ 4529644 w 5801231"/>
              <a:gd name="connsiteY31" fmla="*/ 1600200 h 6686550"/>
              <a:gd name="connsiteX32" fmla="*/ 4701094 w 5801231"/>
              <a:gd name="connsiteY32" fmla="*/ 1714500 h 6686550"/>
              <a:gd name="connsiteX33" fmla="*/ 4772531 w 5801231"/>
              <a:gd name="connsiteY33" fmla="*/ 1728788 h 6686550"/>
              <a:gd name="connsiteX34" fmla="*/ 4786819 w 5801231"/>
              <a:gd name="connsiteY34" fmla="*/ 1600200 h 6686550"/>
              <a:gd name="connsiteX35" fmla="*/ 4958269 w 5801231"/>
              <a:gd name="connsiteY35" fmla="*/ 1543050 h 6686550"/>
              <a:gd name="connsiteX36" fmla="*/ 4986844 w 5801231"/>
              <a:gd name="connsiteY36" fmla="*/ 1700213 h 6686550"/>
              <a:gd name="connsiteX37" fmla="*/ 5086856 w 5801231"/>
              <a:gd name="connsiteY37" fmla="*/ 1685925 h 6686550"/>
              <a:gd name="connsiteX38" fmla="*/ 5058281 w 5801231"/>
              <a:gd name="connsiteY38" fmla="*/ 1557338 h 6686550"/>
              <a:gd name="connsiteX39" fmla="*/ 5201156 w 5801231"/>
              <a:gd name="connsiteY39" fmla="*/ 1543050 h 6686550"/>
              <a:gd name="connsiteX40" fmla="*/ 5372606 w 5801231"/>
              <a:gd name="connsiteY40" fmla="*/ 1643063 h 6686550"/>
              <a:gd name="connsiteX41" fmla="*/ 5501194 w 5801231"/>
              <a:gd name="connsiteY41" fmla="*/ 1757363 h 6686550"/>
              <a:gd name="connsiteX42" fmla="*/ 5558344 w 5801231"/>
              <a:gd name="connsiteY42" fmla="*/ 1885950 h 6686550"/>
              <a:gd name="connsiteX43" fmla="*/ 5572631 w 5801231"/>
              <a:gd name="connsiteY43" fmla="*/ 1943100 h 6686550"/>
              <a:gd name="connsiteX44" fmla="*/ 5601206 w 5801231"/>
              <a:gd name="connsiteY44" fmla="*/ 1985963 h 6686550"/>
              <a:gd name="connsiteX45" fmla="*/ 5586919 w 5801231"/>
              <a:gd name="connsiteY45" fmla="*/ 2028825 h 6686550"/>
              <a:gd name="connsiteX46" fmla="*/ 5529769 w 5801231"/>
              <a:gd name="connsiteY46" fmla="*/ 2114550 h 6686550"/>
              <a:gd name="connsiteX47" fmla="*/ 5744081 w 5801231"/>
              <a:gd name="connsiteY47" fmla="*/ 2228850 h 6686550"/>
              <a:gd name="connsiteX48" fmla="*/ 5801231 w 5801231"/>
              <a:gd name="connsiteY48" fmla="*/ 2371725 h 6686550"/>
              <a:gd name="connsiteX49" fmla="*/ 5701219 w 5801231"/>
              <a:gd name="connsiteY49" fmla="*/ 2486025 h 6686550"/>
              <a:gd name="connsiteX50" fmla="*/ 5672644 w 5801231"/>
              <a:gd name="connsiteY50" fmla="*/ 2557463 h 6686550"/>
              <a:gd name="connsiteX51" fmla="*/ 5601206 w 5801231"/>
              <a:gd name="connsiteY51" fmla="*/ 2571750 h 6686550"/>
              <a:gd name="connsiteX52" fmla="*/ 5515481 w 5801231"/>
              <a:gd name="connsiteY52" fmla="*/ 2643188 h 6686550"/>
              <a:gd name="connsiteX53" fmla="*/ 5472619 w 5801231"/>
              <a:gd name="connsiteY53" fmla="*/ 2743200 h 6686550"/>
              <a:gd name="connsiteX54" fmla="*/ 5486906 w 5801231"/>
              <a:gd name="connsiteY54" fmla="*/ 2814638 h 6686550"/>
              <a:gd name="connsiteX55" fmla="*/ 5544056 w 5801231"/>
              <a:gd name="connsiteY55" fmla="*/ 2871788 h 6686550"/>
              <a:gd name="connsiteX56" fmla="*/ 5472619 w 5801231"/>
              <a:gd name="connsiteY56" fmla="*/ 2986088 h 6686550"/>
              <a:gd name="connsiteX57" fmla="*/ 5444044 w 5801231"/>
              <a:gd name="connsiteY57" fmla="*/ 3028950 h 6686550"/>
              <a:gd name="connsiteX58" fmla="*/ 5401181 w 5801231"/>
              <a:gd name="connsiteY58" fmla="*/ 3071813 h 6686550"/>
              <a:gd name="connsiteX59" fmla="*/ 5429756 w 5801231"/>
              <a:gd name="connsiteY59" fmla="*/ 3128963 h 6686550"/>
              <a:gd name="connsiteX60" fmla="*/ 5115431 w 5801231"/>
              <a:gd name="connsiteY60" fmla="*/ 3186113 h 6686550"/>
              <a:gd name="connsiteX61" fmla="*/ 5086856 w 5801231"/>
              <a:gd name="connsiteY61" fmla="*/ 3228975 h 6686550"/>
              <a:gd name="connsiteX62" fmla="*/ 5115431 w 5801231"/>
              <a:gd name="connsiteY62" fmla="*/ 3357563 h 6686550"/>
              <a:gd name="connsiteX63" fmla="*/ 5158294 w 5801231"/>
              <a:gd name="connsiteY63" fmla="*/ 3400425 h 6686550"/>
              <a:gd name="connsiteX64" fmla="*/ 5129719 w 5801231"/>
              <a:gd name="connsiteY64" fmla="*/ 3486150 h 6686550"/>
              <a:gd name="connsiteX65" fmla="*/ 5043994 w 5801231"/>
              <a:gd name="connsiteY65" fmla="*/ 3471863 h 6686550"/>
              <a:gd name="connsiteX66" fmla="*/ 5043994 w 5801231"/>
              <a:gd name="connsiteY66" fmla="*/ 3471863 h 6686550"/>
              <a:gd name="connsiteX67" fmla="*/ 4901119 w 5801231"/>
              <a:gd name="connsiteY67" fmla="*/ 3543300 h 6686550"/>
              <a:gd name="connsiteX68" fmla="*/ 4801106 w 5801231"/>
              <a:gd name="connsiteY68" fmla="*/ 3657600 h 6686550"/>
              <a:gd name="connsiteX69" fmla="*/ 4772531 w 5801231"/>
              <a:gd name="connsiteY69" fmla="*/ 3657600 h 6686550"/>
              <a:gd name="connsiteX70" fmla="*/ 4729669 w 5801231"/>
              <a:gd name="connsiteY70" fmla="*/ 3771900 h 6686550"/>
              <a:gd name="connsiteX71" fmla="*/ 4572506 w 5801231"/>
              <a:gd name="connsiteY71" fmla="*/ 3743325 h 6686550"/>
              <a:gd name="connsiteX72" fmla="*/ 4572506 w 5801231"/>
              <a:gd name="connsiteY72" fmla="*/ 3600450 h 6686550"/>
              <a:gd name="connsiteX73" fmla="*/ 4486781 w 5801231"/>
              <a:gd name="connsiteY73" fmla="*/ 3500438 h 6686550"/>
              <a:gd name="connsiteX74" fmla="*/ 4286756 w 5801231"/>
              <a:gd name="connsiteY74" fmla="*/ 3443288 h 6686550"/>
              <a:gd name="connsiteX75" fmla="*/ 4243894 w 5801231"/>
              <a:gd name="connsiteY75" fmla="*/ 3486150 h 6686550"/>
              <a:gd name="connsiteX76" fmla="*/ 4229606 w 5801231"/>
              <a:gd name="connsiteY76" fmla="*/ 3529013 h 6686550"/>
              <a:gd name="connsiteX77" fmla="*/ 4186744 w 5801231"/>
              <a:gd name="connsiteY77" fmla="*/ 3543300 h 6686550"/>
              <a:gd name="connsiteX78" fmla="*/ 4058156 w 5801231"/>
              <a:gd name="connsiteY78" fmla="*/ 3557588 h 6686550"/>
              <a:gd name="connsiteX79" fmla="*/ 4101019 w 5801231"/>
              <a:gd name="connsiteY79" fmla="*/ 3643313 h 6686550"/>
              <a:gd name="connsiteX80" fmla="*/ 4143881 w 5801231"/>
              <a:gd name="connsiteY80" fmla="*/ 3657600 h 6686550"/>
              <a:gd name="connsiteX81" fmla="*/ 4086731 w 5801231"/>
              <a:gd name="connsiteY81" fmla="*/ 3671888 h 6686550"/>
              <a:gd name="connsiteX82" fmla="*/ 4001006 w 5801231"/>
              <a:gd name="connsiteY82" fmla="*/ 3686175 h 6686550"/>
              <a:gd name="connsiteX83" fmla="*/ 3943856 w 5801231"/>
              <a:gd name="connsiteY83" fmla="*/ 3771900 h 6686550"/>
              <a:gd name="connsiteX84" fmla="*/ 3900994 w 5801231"/>
              <a:gd name="connsiteY84" fmla="*/ 3800475 h 6686550"/>
              <a:gd name="connsiteX85" fmla="*/ 3829556 w 5801231"/>
              <a:gd name="connsiteY85" fmla="*/ 3886200 h 6686550"/>
              <a:gd name="connsiteX86" fmla="*/ 3715256 w 5801231"/>
              <a:gd name="connsiteY86" fmla="*/ 3914775 h 6686550"/>
              <a:gd name="connsiteX87" fmla="*/ 3658106 w 5801231"/>
              <a:gd name="connsiteY87" fmla="*/ 4000500 h 6686550"/>
              <a:gd name="connsiteX88" fmla="*/ 3672394 w 5801231"/>
              <a:gd name="connsiteY88" fmla="*/ 4071938 h 6686550"/>
              <a:gd name="connsiteX89" fmla="*/ 3615244 w 5801231"/>
              <a:gd name="connsiteY89" fmla="*/ 4043363 h 6686550"/>
              <a:gd name="connsiteX90" fmla="*/ 3572381 w 5801231"/>
              <a:gd name="connsiteY90" fmla="*/ 4029075 h 6686550"/>
              <a:gd name="connsiteX91" fmla="*/ 3515231 w 5801231"/>
              <a:gd name="connsiteY91" fmla="*/ 4114800 h 6686550"/>
              <a:gd name="connsiteX92" fmla="*/ 3486656 w 5801231"/>
              <a:gd name="connsiteY92" fmla="*/ 4214813 h 6686550"/>
              <a:gd name="connsiteX93" fmla="*/ 3472369 w 5801231"/>
              <a:gd name="connsiteY93" fmla="*/ 4257675 h 6686550"/>
              <a:gd name="connsiteX94" fmla="*/ 3500944 w 5801231"/>
              <a:gd name="connsiteY94" fmla="*/ 4314825 h 6686550"/>
              <a:gd name="connsiteX95" fmla="*/ 3443794 w 5801231"/>
              <a:gd name="connsiteY95" fmla="*/ 4286250 h 6686550"/>
              <a:gd name="connsiteX96" fmla="*/ 3415219 w 5801231"/>
              <a:gd name="connsiteY96" fmla="*/ 4271963 h 6686550"/>
              <a:gd name="connsiteX97" fmla="*/ 3286631 w 5801231"/>
              <a:gd name="connsiteY97" fmla="*/ 4271963 h 6686550"/>
              <a:gd name="connsiteX98" fmla="*/ 3129469 w 5801231"/>
              <a:gd name="connsiteY98" fmla="*/ 4300538 h 6686550"/>
              <a:gd name="connsiteX99" fmla="*/ 2929444 w 5801231"/>
              <a:gd name="connsiteY99" fmla="*/ 4443413 h 6686550"/>
              <a:gd name="connsiteX100" fmla="*/ 2829431 w 5801231"/>
              <a:gd name="connsiteY100" fmla="*/ 4500563 h 6686550"/>
              <a:gd name="connsiteX101" fmla="*/ 2672269 w 5801231"/>
              <a:gd name="connsiteY101" fmla="*/ 4757738 h 6686550"/>
              <a:gd name="connsiteX102" fmla="*/ 2457956 w 5801231"/>
              <a:gd name="connsiteY102" fmla="*/ 4643438 h 6686550"/>
              <a:gd name="connsiteX103" fmla="*/ 2457956 w 5801231"/>
              <a:gd name="connsiteY103" fmla="*/ 4643438 h 6686550"/>
              <a:gd name="connsiteX104" fmla="*/ 2415094 w 5801231"/>
              <a:gd name="connsiteY104" fmla="*/ 4814888 h 6686550"/>
              <a:gd name="connsiteX105" fmla="*/ 2415094 w 5801231"/>
              <a:gd name="connsiteY105" fmla="*/ 4814888 h 6686550"/>
              <a:gd name="connsiteX106" fmla="*/ 2600831 w 5801231"/>
              <a:gd name="connsiteY106" fmla="*/ 4872038 h 6686550"/>
              <a:gd name="connsiteX107" fmla="*/ 2600831 w 5801231"/>
              <a:gd name="connsiteY107" fmla="*/ 5072063 h 6686550"/>
              <a:gd name="connsiteX108" fmla="*/ 2600831 w 5801231"/>
              <a:gd name="connsiteY108" fmla="*/ 5072063 h 6686550"/>
              <a:gd name="connsiteX109" fmla="*/ 2472244 w 5801231"/>
              <a:gd name="connsiteY109" fmla="*/ 5157788 h 6686550"/>
              <a:gd name="connsiteX110" fmla="*/ 2586544 w 5801231"/>
              <a:gd name="connsiteY110" fmla="*/ 5214938 h 6686550"/>
              <a:gd name="connsiteX111" fmla="*/ 2529394 w 5801231"/>
              <a:gd name="connsiteY111" fmla="*/ 6086475 h 6686550"/>
              <a:gd name="connsiteX112" fmla="*/ 2529394 w 5801231"/>
              <a:gd name="connsiteY112" fmla="*/ 6086475 h 6686550"/>
              <a:gd name="connsiteX113" fmla="*/ 2686556 w 5801231"/>
              <a:gd name="connsiteY113" fmla="*/ 6186488 h 6686550"/>
              <a:gd name="connsiteX114" fmla="*/ 2829431 w 5801231"/>
              <a:gd name="connsiteY114" fmla="*/ 6429375 h 6686550"/>
              <a:gd name="connsiteX115" fmla="*/ 2657981 w 5801231"/>
              <a:gd name="connsiteY115" fmla="*/ 6443663 h 6686550"/>
              <a:gd name="connsiteX116" fmla="*/ 2586544 w 5801231"/>
              <a:gd name="connsiteY116" fmla="*/ 6357938 h 6686550"/>
              <a:gd name="connsiteX117" fmla="*/ 2429381 w 5801231"/>
              <a:gd name="connsiteY117" fmla="*/ 6300788 h 6686550"/>
              <a:gd name="connsiteX118" fmla="*/ 2415094 w 5801231"/>
              <a:gd name="connsiteY118" fmla="*/ 6257925 h 6686550"/>
              <a:gd name="connsiteX119" fmla="*/ 2386519 w 5801231"/>
              <a:gd name="connsiteY119" fmla="*/ 6300788 h 6686550"/>
              <a:gd name="connsiteX120" fmla="*/ 2372231 w 5801231"/>
              <a:gd name="connsiteY120" fmla="*/ 6343650 h 6686550"/>
              <a:gd name="connsiteX121" fmla="*/ 2329369 w 5801231"/>
              <a:gd name="connsiteY121" fmla="*/ 6300788 h 6686550"/>
              <a:gd name="connsiteX122" fmla="*/ 2215069 w 5801231"/>
              <a:gd name="connsiteY122" fmla="*/ 6386513 h 6686550"/>
              <a:gd name="connsiteX123" fmla="*/ 2172206 w 5801231"/>
              <a:gd name="connsiteY123" fmla="*/ 6372225 h 6686550"/>
              <a:gd name="connsiteX124" fmla="*/ 2157919 w 5801231"/>
              <a:gd name="connsiteY124" fmla="*/ 6415088 h 6686550"/>
              <a:gd name="connsiteX125" fmla="*/ 2057906 w 5801231"/>
              <a:gd name="connsiteY125" fmla="*/ 6415088 h 6686550"/>
              <a:gd name="connsiteX126" fmla="*/ 2043619 w 5801231"/>
              <a:gd name="connsiteY126" fmla="*/ 6372225 h 6686550"/>
              <a:gd name="connsiteX127" fmla="*/ 2000756 w 5801231"/>
              <a:gd name="connsiteY127" fmla="*/ 6386513 h 6686550"/>
              <a:gd name="connsiteX128" fmla="*/ 1929319 w 5801231"/>
              <a:gd name="connsiteY128" fmla="*/ 6400800 h 6686550"/>
              <a:gd name="connsiteX129" fmla="*/ 1886456 w 5801231"/>
              <a:gd name="connsiteY129" fmla="*/ 6515100 h 6686550"/>
              <a:gd name="connsiteX130" fmla="*/ 1857881 w 5801231"/>
              <a:gd name="connsiteY130" fmla="*/ 6557963 h 6686550"/>
              <a:gd name="connsiteX131" fmla="*/ 1872169 w 5801231"/>
              <a:gd name="connsiteY131" fmla="*/ 6600825 h 6686550"/>
              <a:gd name="connsiteX132" fmla="*/ 1900744 w 5801231"/>
              <a:gd name="connsiteY132" fmla="*/ 6657975 h 6686550"/>
              <a:gd name="connsiteX133" fmla="*/ 1857881 w 5801231"/>
              <a:gd name="connsiteY133" fmla="*/ 6672263 h 6686550"/>
              <a:gd name="connsiteX134" fmla="*/ 1743581 w 5801231"/>
              <a:gd name="connsiteY134" fmla="*/ 6672263 h 6686550"/>
              <a:gd name="connsiteX135" fmla="*/ 1700719 w 5801231"/>
              <a:gd name="connsiteY135" fmla="*/ 6572250 h 6686550"/>
              <a:gd name="connsiteX136" fmla="*/ 1572131 w 5801231"/>
              <a:gd name="connsiteY136" fmla="*/ 6686550 h 6686550"/>
              <a:gd name="connsiteX137" fmla="*/ 1357819 w 5801231"/>
              <a:gd name="connsiteY137" fmla="*/ 6500813 h 6686550"/>
              <a:gd name="connsiteX138" fmla="*/ 1200656 w 5801231"/>
              <a:gd name="connsiteY138" fmla="*/ 6429375 h 6686550"/>
              <a:gd name="connsiteX139" fmla="*/ 900619 w 5801231"/>
              <a:gd name="connsiteY139" fmla="*/ 6457950 h 6686550"/>
              <a:gd name="connsiteX140" fmla="*/ 786319 w 5801231"/>
              <a:gd name="connsiteY140" fmla="*/ 6600825 h 6686550"/>
              <a:gd name="connsiteX141" fmla="*/ 600581 w 5801231"/>
              <a:gd name="connsiteY141" fmla="*/ 6672263 h 6686550"/>
              <a:gd name="connsiteX142" fmla="*/ 500569 w 5801231"/>
              <a:gd name="connsiteY142" fmla="*/ 6529388 h 6686550"/>
              <a:gd name="connsiteX143" fmla="*/ 286256 w 5801231"/>
              <a:gd name="connsiteY143" fmla="*/ 6400800 h 6686550"/>
              <a:gd name="connsiteX144" fmla="*/ 271969 w 5801231"/>
              <a:gd name="connsiteY144" fmla="*/ 6315075 h 6686550"/>
              <a:gd name="connsiteX145" fmla="*/ 186244 w 5801231"/>
              <a:gd name="connsiteY145" fmla="*/ 6257925 h 6686550"/>
              <a:gd name="connsiteX146" fmla="*/ 114806 w 5801231"/>
              <a:gd name="connsiteY146" fmla="*/ 6315075 h 6686550"/>
              <a:gd name="connsiteX147" fmla="*/ 29081 w 5801231"/>
              <a:gd name="connsiteY147" fmla="*/ 6257925 h 6686550"/>
              <a:gd name="connsiteX148" fmla="*/ 57656 w 5801231"/>
              <a:gd name="connsiteY148" fmla="*/ 6200775 h 6686550"/>
              <a:gd name="connsiteX149" fmla="*/ 100519 w 5801231"/>
              <a:gd name="connsiteY149" fmla="*/ 6186488 h 6686550"/>
              <a:gd name="connsiteX150" fmla="*/ 129094 w 5801231"/>
              <a:gd name="connsiteY150" fmla="*/ 6143625 h 6686550"/>
              <a:gd name="connsiteX151" fmla="*/ 171956 w 5801231"/>
              <a:gd name="connsiteY151" fmla="*/ 6057900 h 6686550"/>
              <a:gd name="connsiteX152" fmla="*/ 214819 w 5801231"/>
              <a:gd name="connsiteY152" fmla="*/ 6043613 h 6686550"/>
              <a:gd name="connsiteX153" fmla="*/ 271969 w 5801231"/>
              <a:gd name="connsiteY153" fmla="*/ 6072188 h 6686550"/>
              <a:gd name="connsiteX154" fmla="*/ 357694 w 5801231"/>
              <a:gd name="connsiteY154" fmla="*/ 6015038 h 6686550"/>
              <a:gd name="connsiteX155" fmla="*/ 414844 w 5801231"/>
              <a:gd name="connsiteY155" fmla="*/ 5929313 h 6686550"/>
              <a:gd name="connsiteX156" fmla="*/ 471994 w 5801231"/>
              <a:gd name="connsiteY156" fmla="*/ 5943600 h 6686550"/>
              <a:gd name="connsiteX157" fmla="*/ 500569 w 5801231"/>
              <a:gd name="connsiteY157" fmla="*/ 5986463 h 6686550"/>
              <a:gd name="connsiteX158" fmla="*/ 543431 w 5801231"/>
              <a:gd name="connsiteY158" fmla="*/ 5957888 h 6686550"/>
              <a:gd name="connsiteX159" fmla="*/ 557719 w 5801231"/>
              <a:gd name="connsiteY159" fmla="*/ 5915025 h 6686550"/>
              <a:gd name="connsiteX160" fmla="*/ 643444 w 5801231"/>
              <a:gd name="connsiteY160" fmla="*/ 5815013 h 6686550"/>
              <a:gd name="connsiteX161" fmla="*/ 714881 w 5801231"/>
              <a:gd name="connsiteY161" fmla="*/ 5829300 h 6686550"/>
              <a:gd name="connsiteX162" fmla="*/ 757744 w 5801231"/>
              <a:gd name="connsiteY162" fmla="*/ 5843588 h 6686550"/>
              <a:gd name="connsiteX163" fmla="*/ 900619 w 5801231"/>
              <a:gd name="connsiteY163" fmla="*/ 5829300 h 6686550"/>
              <a:gd name="connsiteX164" fmla="*/ 929194 w 5801231"/>
              <a:gd name="connsiteY164" fmla="*/ 5757863 h 6686550"/>
              <a:gd name="connsiteX165" fmla="*/ 772031 w 5801231"/>
              <a:gd name="connsiteY165" fmla="*/ 5600700 h 6686550"/>
              <a:gd name="connsiteX166" fmla="*/ 543431 w 5801231"/>
              <a:gd name="connsiteY166" fmla="*/ 5657850 h 6686550"/>
              <a:gd name="connsiteX167" fmla="*/ 429131 w 5801231"/>
              <a:gd name="connsiteY167" fmla="*/ 5614988 h 6686550"/>
              <a:gd name="connsiteX168" fmla="*/ 414844 w 5801231"/>
              <a:gd name="connsiteY168" fmla="*/ 5500688 h 6686550"/>
              <a:gd name="connsiteX169" fmla="*/ 329119 w 5801231"/>
              <a:gd name="connsiteY169" fmla="*/ 5372100 h 6686550"/>
              <a:gd name="connsiteX170" fmla="*/ 500569 w 5801231"/>
              <a:gd name="connsiteY170" fmla="*/ 5357813 h 6686550"/>
              <a:gd name="connsiteX171" fmla="*/ 572006 w 5801231"/>
              <a:gd name="connsiteY171" fmla="*/ 5229225 h 6686550"/>
              <a:gd name="connsiteX172" fmla="*/ 486281 w 5801231"/>
              <a:gd name="connsiteY172" fmla="*/ 5114925 h 6686550"/>
              <a:gd name="connsiteX173" fmla="*/ 543431 w 5801231"/>
              <a:gd name="connsiteY173" fmla="*/ 5086350 h 6686550"/>
              <a:gd name="connsiteX174" fmla="*/ 557719 w 5801231"/>
              <a:gd name="connsiteY174" fmla="*/ 5129213 h 6686550"/>
              <a:gd name="connsiteX175" fmla="*/ 586294 w 5801231"/>
              <a:gd name="connsiteY175" fmla="*/ 5086350 h 6686550"/>
              <a:gd name="connsiteX176" fmla="*/ 600581 w 5801231"/>
              <a:gd name="connsiteY176" fmla="*/ 5029200 h 6686550"/>
              <a:gd name="connsiteX177" fmla="*/ 543431 w 5801231"/>
              <a:gd name="connsiteY177" fmla="*/ 4957763 h 6686550"/>
              <a:gd name="connsiteX178" fmla="*/ 500569 w 5801231"/>
              <a:gd name="connsiteY178" fmla="*/ 4914900 h 6686550"/>
              <a:gd name="connsiteX179" fmla="*/ 486281 w 5801231"/>
              <a:gd name="connsiteY179" fmla="*/ 4672013 h 6686550"/>
              <a:gd name="connsiteX180" fmla="*/ 357694 w 5801231"/>
              <a:gd name="connsiteY180" fmla="*/ 4572000 h 6686550"/>
              <a:gd name="connsiteX181" fmla="*/ 314831 w 5801231"/>
              <a:gd name="connsiteY181" fmla="*/ 4543425 h 6686550"/>
              <a:gd name="connsiteX182" fmla="*/ 200531 w 5801231"/>
              <a:gd name="connsiteY182" fmla="*/ 4557713 h 6686550"/>
              <a:gd name="connsiteX183" fmla="*/ 157669 w 5801231"/>
              <a:gd name="connsiteY183" fmla="*/ 4572000 h 6686550"/>
              <a:gd name="connsiteX184" fmla="*/ 143381 w 5801231"/>
              <a:gd name="connsiteY184" fmla="*/ 4529138 h 6686550"/>
              <a:gd name="connsiteX185" fmla="*/ 100519 w 5801231"/>
              <a:gd name="connsiteY185" fmla="*/ 4471988 h 6686550"/>
              <a:gd name="connsiteX186" fmla="*/ 86231 w 5801231"/>
              <a:gd name="connsiteY186" fmla="*/ 4414838 h 6686550"/>
              <a:gd name="connsiteX187" fmla="*/ 71944 w 5801231"/>
              <a:gd name="connsiteY187" fmla="*/ 4329113 h 6686550"/>
              <a:gd name="connsiteX188" fmla="*/ 57656 w 5801231"/>
              <a:gd name="connsiteY188" fmla="*/ 4286250 h 6686550"/>
              <a:gd name="connsiteX189" fmla="*/ 14794 w 5801231"/>
              <a:gd name="connsiteY189" fmla="*/ 4243388 h 6686550"/>
              <a:gd name="connsiteX190" fmla="*/ 29081 w 5801231"/>
              <a:gd name="connsiteY190" fmla="*/ 4129088 h 6686550"/>
              <a:gd name="connsiteX191" fmla="*/ 171956 w 5801231"/>
              <a:gd name="connsiteY191" fmla="*/ 4100513 h 6686550"/>
              <a:gd name="connsiteX192" fmla="*/ 200531 w 5801231"/>
              <a:gd name="connsiteY192" fmla="*/ 4071938 h 6686550"/>
              <a:gd name="connsiteX193" fmla="*/ 200531 w 5801231"/>
              <a:gd name="connsiteY193" fmla="*/ 4071938 h 6686550"/>
              <a:gd name="connsiteX194" fmla="*/ 329119 w 5801231"/>
              <a:gd name="connsiteY194" fmla="*/ 3843338 h 6686550"/>
              <a:gd name="connsiteX195" fmla="*/ 414844 w 5801231"/>
              <a:gd name="connsiteY195" fmla="*/ 3929063 h 6686550"/>
              <a:gd name="connsiteX196" fmla="*/ 486281 w 5801231"/>
              <a:gd name="connsiteY196" fmla="*/ 3900488 h 6686550"/>
              <a:gd name="connsiteX197" fmla="*/ 600581 w 5801231"/>
              <a:gd name="connsiteY197" fmla="*/ 3914775 h 6686550"/>
              <a:gd name="connsiteX198" fmla="*/ 672019 w 5801231"/>
              <a:gd name="connsiteY198" fmla="*/ 3886200 h 6686550"/>
              <a:gd name="connsiteX199" fmla="*/ 729169 w 5801231"/>
              <a:gd name="connsiteY199" fmla="*/ 3971925 h 6686550"/>
              <a:gd name="connsiteX200" fmla="*/ 800606 w 5801231"/>
              <a:gd name="connsiteY200" fmla="*/ 3957638 h 6686550"/>
              <a:gd name="connsiteX201" fmla="*/ 900619 w 5801231"/>
              <a:gd name="connsiteY201" fmla="*/ 3929063 h 6686550"/>
              <a:gd name="connsiteX202" fmla="*/ 972056 w 5801231"/>
              <a:gd name="connsiteY202" fmla="*/ 4029075 h 6686550"/>
              <a:gd name="connsiteX203" fmla="*/ 1029206 w 5801231"/>
              <a:gd name="connsiteY203" fmla="*/ 3914775 h 6686550"/>
              <a:gd name="connsiteX204" fmla="*/ 1043494 w 5801231"/>
              <a:gd name="connsiteY204" fmla="*/ 3814763 h 6686550"/>
              <a:gd name="connsiteX205" fmla="*/ 1214944 w 5801231"/>
              <a:gd name="connsiteY205" fmla="*/ 3829050 h 6686550"/>
              <a:gd name="connsiteX206" fmla="*/ 1272094 w 5801231"/>
              <a:gd name="connsiteY206" fmla="*/ 3857625 h 6686550"/>
              <a:gd name="connsiteX207" fmla="*/ 1357819 w 5801231"/>
              <a:gd name="connsiteY207" fmla="*/ 3914775 h 6686550"/>
              <a:gd name="connsiteX208" fmla="*/ 1414969 w 5801231"/>
              <a:gd name="connsiteY208" fmla="*/ 3900488 h 6686550"/>
              <a:gd name="connsiteX209" fmla="*/ 1429256 w 5801231"/>
              <a:gd name="connsiteY209" fmla="*/ 3857625 h 6686550"/>
              <a:gd name="connsiteX210" fmla="*/ 1557844 w 5801231"/>
              <a:gd name="connsiteY210" fmla="*/ 3871913 h 6686550"/>
              <a:gd name="connsiteX211" fmla="*/ 1600706 w 5801231"/>
              <a:gd name="connsiteY211" fmla="*/ 3886200 h 6686550"/>
              <a:gd name="connsiteX212" fmla="*/ 1643569 w 5801231"/>
              <a:gd name="connsiteY212" fmla="*/ 3914775 h 6686550"/>
              <a:gd name="connsiteX213" fmla="*/ 1715006 w 5801231"/>
              <a:gd name="connsiteY213" fmla="*/ 3900488 h 6686550"/>
              <a:gd name="connsiteX214" fmla="*/ 1815019 w 5801231"/>
              <a:gd name="connsiteY214" fmla="*/ 3786188 h 6686550"/>
              <a:gd name="connsiteX215" fmla="*/ 1815019 w 5801231"/>
              <a:gd name="connsiteY215" fmla="*/ 3614738 h 6686550"/>
              <a:gd name="connsiteX216" fmla="*/ 1786444 w 5801231"/>
              <a:gd name="connsiteY216" fmla="*/ 3586163 h 6686550"/>
              <a:gd name="connsiteX217" fmla="*/ 1772156 w 5801231"/>
              <a:gd name="connsiteY217" fmla="*/ 3400425 h 6686550"/>
              <a:gd name="connsiteX218" fmla="*/ 1843594 w 5801231"/>
              <a:gd name="connsiteY218" fmla="*/ 3286125 h 6686550"/>
              <a:gd name="connsiteX219" fmla="*/ 1900744 w 5801231"/>
              <a:gd name="connsiteY219" fmla="*/ 3300413 h 6686550"/>
              <a:gd name="connsiteX220" fmla="*/ 1915031 w 5801231"/>
              <a:gd name="connsiteY220" fmla="*/ 3357563 h 6686550"/>
              <a:gd name="connsiteX221" fmla="*/ 2000756 w 5801231"/>
              <a:gd name="connsiteY221" fmla="*/ 3414713 h 6686550"/>
              <a:gd name="connsiteX222" fmla="*/ 2129344 w 5801231"/>
              <a:gd name="connsiteY222" fmla="*/ 3357563 h 6686550"/>
              <a:gd name="connsiteX223" fmla="*/ 2300794 w 5801231"/>
              <a:gd name="connsiteY223" fmla="*/ 3286125 h 6686550"/>
              <a:gd name="connsiteX224" fmla="*/ 2300794 w 5801231"/>
              <a:gd name="connsiteY224" fmla="*/ 3286125 h 6686550"/>
              <a:gd name="connsiteX225" fmla="*/ 2400806 w 5801231"/>
              <a:gd name="connsiteY225" fmla="*/ 3200400 h 6686550"/>
              <a:gd name="connsiteX226" fmla="*/ 2472244 w 5801231"/>
              <a:gd name="connsiteY226" fmla="*/ 3228975 h 6686550"/>
              <a:gd name="connsiteX227" fmla="*/ 2543681 w 5801231"/>
              <a:gd name="connsiteY227" fmla="*/ 3157538 h 6686550"/>
              <a:gd name="connsiteX228" fmla="*/ 2600831 w 5801231"/>
              <a:gd name="connsiteY228" fmla="*/ 2928938 h 6686550"/>
              <a:gd name="connsiteX229" fmla="*/ 2557969 w 5801231"/>
              <a:gd name="connsiteY229" fmla="*/ 2900363 h 6686550"/>
              <a:gd name="connsiteX230" fmla="*/ 2529394 w 5801231"/>
              <a:gd name="connsiteY230" fmla="*/ 2957513 h 6686550"/>
              <a:gd name="connsiteX231" fmla="*/ 2500819 w 5801231"/>
              <a:gd name="connsiteY231" fmla="*/ 2900363 h 6686550"/>
              <a:gd name="connsiteX232" fmla="*/ 2615119 w 5801231"/>
              <a:gd name="connsiteY232" fmla="*/ 2857500 h 6686550"/>
              <a:gd name="connsiteX233" fmla="*/ 2657981 w 5801231"/>
              <a:gd name="connsiteY233" fmla="*/ 2900363 h 6686550"/>
              <a:gd name="connsiteX234" fmla="*/ 2700844 w 5801231"/>
              <a:gd name="connsiteY234" fmla="*/ 2914650 h 6686550"/>
              <a:gd name="connsiteX235" fmla="*/ 2757994 w 5801231"/>
              <a:gd name="connsiteY235" fmla="*/ 2900363 h 6686550"/>
              <a:gd name="connsiteX236" fmla="*/ 2772281 w 5801231"/>
              <a:gd name="connsiteY236" fmla="*/ 2857500 h 6686550"/>
              <a:gd name="connsiteX237" fmla="*/ 2900869 w 5801231"/>
              <a:gd name="connsiteY237" fmla="*/ 2871788 h 6686550"/>
              <a:gd name="connsiteX238" fmla="*/ 2915156 w 5801231"/>
              <a:gd name="connsiteY238" fmla="*/ 2728913 h 6686550"/>
              <a:gd name="connsiteX239" fmla="*/ 2972306 w 5801231"/>
              <a:gd name="connsiteY239" fmla="*/ 2700338 h 6686550"/>
              <a:gd name="connsiteX240" fmla="*/ 3015169 w 5801231"/>
              <a:gd name="connsiteY240" fmla="*/ 2728913 h 6686550"/>
              <a:gd name="connsiteX241" fmla="*/ 3058031 w 5801231"/>
              <a:gd name="connsiteY241" fmla="*/ 2714625 h 6686550"/>
              <a:gd name="connsiteX242" fmla="*/ 3129469 w 5801231"/>
              <a:gd name="connsiteY242" fmla="*/ 2571750 h 6686550"/>
              <a:gd name="connsiteX243" fmla="*/ 3258056 w 5801231"/>
              <a:gd name="connsiteY243" fmla="*/ 2400300 h 6686550"/>
              <a:gd name="connsiteX244" fmla="*/ 3015169 w 5801231"/>
              <a:gd name="connsiteY244" fmla="*/ 2286000 h 6686550"/>
              <a:gd name="connsiteX245" fmla="*/ 3000881 w 5801231"/>
              <a:gd name="connsiteY245" fmla="*/ 2228850 h 6686550"/>
              <a:gd name="connsiteX246" fmla="*/ 2958019 w 5801231"/>
              <a:gd name="connsiteY246" fmla="*/ 2200275 h 6686550"/>
              <a:gd name="connsiteX247" fmla="*/ 2929444 w 5801231"/>
              <a:gd name="connsiteY247" fmla="*/ 2243138 h 6686550"/>
              <a:gd name="connsiteX248" fmla="*/ 3000881 w 5801231"/>
              <a:gd name="connsiteY248" fmla="*/ 2243138 h 6686550"/>
              <a:gd name="connsiteX249" fmla="*/ 3043744 w 5801231"/>
              <a:gd name="connsiteY249" fmla="*/ 2028825 h 6686550"/>
              <a:gd name="connsiteX250" fmla="*/ 3086606 w 5801231"/>
              <a:gd name="connsiteY250" fmla="*/ 2000250 h 6686550"/>
              <a:gd name="connsiteX251" fmla="*/ 3100894 w 5801231"/>
              <a:gd name="connsiteY251" fmla="*/ 1957388 h 6686550"/>
              <a:gd name="connsiteX252" fmla="*/ 2900869 w 5801231"/>
              <a:gd name="connsiteY252" fmla="*/ 1857375 h 6686550"/>
              <a:gd name="connsiteX253" fmla="*/ 2829431 w 5801231"/>
              <a:gd name="connsiteY253" fmla="*/ 1928813 h 6686550"/>
              <a:gd name="connsiteX254" fmla="*/ 2815144 w 5801231"/>
              <a:gd name="connsiteY254" fmla="*/ 1885950 h 6686550"/>
              <a:gd name="connsiteX255" fmla="*/ 2843719 w 5801231"/>
              <a:gd name="connsiteY255" fmla="*/ 1828800 h 6686550"/>
              <a:gd name="connsiteX256" fmla="*/ 2786569 w 5801231"/>
              <a:gd name="connsiteY256" fmla="*/ 1785938 h 6686550"/>
              <a:gd name="connsiteX257" fmla="*/ 2757994 w 5801231"/>
              <a:gd name="connsiteY257" fmla="*/ 1743075 h 6686550"/>
              <a:gd name="connsiteX258" fmla="*/ 2729419 w 5801231"/>
              <a:gd name="connsiteY258" fmla="*/ 1785938 h 6686550"/>
              <a:gd name="connsiteX259" fmla="*/ 2629406 w 5801231"/>
              <a:gd name="connsiteY259" fmla="*/ 1743075 h 6686550"/>
              <a:gd name="connsiteX260" fmla="*/ 2615119 w 5801231"/>
              <a:gd name="connsiteY260" fmla="*/ 1714500 h 6686550"/>
              <a:gd name="connsiteX261" fmla="*/ 2615119 w 5801231"/>
              <a:gd name="connsiteY261" fmla="*/ 1685925 h 6686550"/>
              <a:gd name="connsiteX262" fmla="*/ 2700844 w 5801231"/>
              <a:gd name="connsiteY262" fmla="*/ 1600200 h 6686550"/>
              <a:gd name="connsiteX263" fmla="*/ 2629406 w 5801231"/>
              <a:gd name="connsiteY263" fmla="*/ 1500188 h 6686550"/>
              <a:gd name="connsiteX264" fmla="*/ 2672269 w 5801231"/>
              <a:gd name="connsiteY264" fmla="*/ 1285875 h 6686550"/>
              <a:gd name="connsiteX265" fmla="*/ 2557969 w 5801231"/>
              <a:gd name="connsiteY265" fmla="*/ 1185863 h 6686550"/>
              <a:gd name="connsiteX266" fmla="*/ 2572256 w 5801231"/>
              <a:gd name="connsiteY266" fmla="*/ 1042988 h 6686550"/>
              <a:gd name="connsiteX267" fmla="*/ 2572256 w 5801231"/>
              <a:gd name="connsiteY267" fmla="*/ 957263 h 6686550"/>
              <a:gd name="connsiteX268" fmla="*/ 2415094 w 5801231"/>
              <a:gd name="connsiteY268" fmla="*/ 885825 h 6686550"/>
              <a:gd name="connsiteX269" fmla="*/ 2415094 w 5801231"/>
              <a:gd name="connsiteY269" fmla="*/ 657225 h 6686550"/>
              <a:gd name="connsiteX270" fmla="*/ 2486531 w 5801231"/>
              <a:gd name="connsiteY270" fmla="*/ 585788 h 6686550"/>
              <a:gd name="connsiteX271" fmla="*/ 2486531 w 5801231"/>
              <a:gd name="connsiteY271" fmla="*/ 485775 h 6686550"/>
              <a:gd name="connsiteX272" fmla="*/ 2543681 w 5801231"/>
              <a:gd name="connsiteY272" fmla="*/ 357188 h 6686550"/>
              <a:gd name="connsiteX273" fmla="*/ 2572256 w 5801231"/>
              <a:gd name="connsiteY273" fmla="*/ 271463 h 6686550"/>
              <a:gd name="connsiteX274" fmla="*/ 2572256 w 5801231"/>
              <a:gd name="connsiteY274" fmla="*/ 128588 h 6686550"/>
              <a:gd name="connsiteX275" fmla="*/ 2686556 w 5801231"/>
              <a:gd name="connsiteY275" fmla="*/ 114300 h 6686550"/>
              <a:gd name="connsiteX276" fmla="*/ 2757994 w 5801231"/>
              <a:gd name="connsiteY276" fmla="*/ 228600 h 6686550"/>
              <a:gd name="connsiteX277" fmla="*/ 2829431 w 5801231"/>
              <a:gd name="connsiteY277" fmla="*/ 214313 h 6686550"/>
              <a:gd name="connsiteX278" fmla="*/ 2829431 w 5801231"/>
              <a:gd name="connsiteY278" fmla="*/ 57150 h 6686550"/>
              <a:gd name="connsiteX279" fmla="*/ 2872294 w 5801231"/>
              <a:gd name="connsiteY279" fmla="*/ 42863 h 6686550"/>
              <a:gd name="connsiteX280" fmla="*/ 2943731 w 5801231"/>
              <a:gd name="connsiteY280" fmla="*/ 85725 h 6686550"/>
              <a:gd name="connsiteX281" fmla="*/ 3086606 w 5801231"/>
              <a:gd name="connsiteY281" fmla="*/ 0 h 668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</a:cxnLst>
            <a:rect l="l" t="t" r="r" b="b"/>
            <a:pathLst>
              <a:path w="5801231" h="6686550">
                <a:moveTo>
                  <a:pt x="3086606" y="0"/>
                </a:moveTo>
                <a:lnTo>
                  <a:pt x="3172331" y="42863"/>
                </a:lnTo>
                <a:lnTo>
                  <a:pt x="3243769" y="171450"/>
                </a:lnTo>
                <a:lnTo>
                  <a:pt x="3286631" y="400050"/>
                </a:lnTo>
                <a:lnTo>
                  <a:pt x="3472369" y="357188"/>
                </a:lnTo>
                <a:cubicBezTo>
                  <a:pt x="3486656" y="314325"/>
                  <a:pt x="3497854" y="270306"/>
                  <a:pt x="3515231" y="228600"/>
                </a:cubicBezTo>
                <a:cubicBezTo>
                  <a:pt x="3521835" y="212750"/>
                  <a:pt x="3536127" y="201096"/>
                  <a:pt x="3543806" y="185738"/>
                </a:cubicBezTo>
                <a:cubicBezTo>
                  <a:pt x="3550541" y="172267"/>
                  <a:pt x="3553331" y="157163"/>
                  <a:pt x="3558094" y="142875"/>
                </a:cubicBezTo>
                <a:cubicBezTo>
                  <a:pt x="3562856" y="161925"/>
                  <a:pt x="3561489" y="183687"/>
                  <a:pt x="3572381" y="200025"/>
                </a:cubicBezTo>
                <a:cubicBezTo>
                  <a:pt x="3581906" y="214313"/>
                  <a:pt x="3607565" y="213241"/>
                  <a:pt x="3615244" y="228600"/>
                </a:cubicBezTo>
                <a:cubicBezTo>
                  <a:pt x="3632807" y="263726"/>
                  <a:pt x="3643819" y="342900"/>
                  <a:pt x="3643819" y="342900"/>
                </a:cubicBezTo>
                <a:cubicBezTo>
                  <a:pt x="3662136" y="338321"/>
                  <a:pt x="3723329" y="324576"/>
                  <a:pt x="3743831" y="314325"/>
                </a:cubicBezTo>
                <a:cubicBezTo>
                  <a:pt x="3759190" y="306646"/>
                  <a:pt x="3772406" y="295275"/>
                  <a:pt x="3786694" y="285750"/>
                </a:cubicBezTo>
                <a:cubicBezTo>
                  <a:pt x="3791456" y="300038"/>
                  <a:pt x="3798027" y="313845"/>
                  <a:pt x="3800981" y="328613"/>
                </a:cubicBezTo>
                <a:cubicBezTo>
                  <a:pt x="3807585" y="361635"/>
                  <a:pt x="3795064" y="401684"/>
                  <a:pt x="3815269" y="428625"/>
                </a:cubicBezTo>
                <a:cubicBezTo>
                  <a:pt x="3829839" y="448052"/>
                  <a:pt x="3862894" y="438150"/>
                  <a:pt x="3886706" y="442913"/>
                </a:cubicBezTo>
                <a:cubicBezTo>
                  <a:pt x="3921860" y="478067"/>
                  <a:pt x="3943199" y="506878"/>
                  <a:pt x="3986719" y="528638"/>
                </a:cubicBezTo>
                <a:cubicBezTo>
                  <a:pt x="4000189" y="535373"/>
                  <a:pt x="4015294" y="538163"/>
                  <a:pt x="4029581" y="542925"/>
                </a:cubicBezTo>
                <a:cubicBezTo>
                  <a:pt x="4001899" y="625974"/>
                  <a:pt x="4012937" y="572901"/>
                  <a:pt x="4029581" y="714375"/>
                </a:cubicBezTo>
                <a:cubicBezTo>
                  <a:pt x="4034067" y="752509"/>
                  <a:pt x="4025222" y="795110"/>
                  <a:pt x="4043869" y="828675"/>
                </a:cubicBezTo>
                <a:cubicBezTo>
                  <a:pt x="4053405" y="845840"/>
                  <a:pt x="4081969" y="838200"/>
                  <a:pt x="4101019" y="842963"/>
                </a:cubicBezTo>
                <a:cubicBezTo>
                  <a:pt x="4105781" y="885825"/>
                  <a:pt x="4096020" y="932977"/>
                  <a:pt x="4115306" y="971550"/>
                </a:cubicBezTo>
                <a:cubicBezTo>
                  <a:pt x="4124088" y="989113"/>
                  <a:pt x="4153201" y="981987"/>
                  <a:pt x="4172456" y="985838"/>
                </a:cubicBezTo>
                <a:cubicBezTo>
                  <a:pt x="4200863" y="991519"/>
                  <a:pt x="4229606" y="995363"/>
                  <a:pt x="4258181" y="1000125"/>
                </a:cubicBezTo>
                <a:cubicBezTo>
                  <a:pt x="4262944" y="1038225"/>
                  <a:pt x="4268229" y="1076263"/>
                  <a:pt x="4272469" y="1114425"/>
                </a:cubicBezTo>
                <a:cubicBezTo>
                  <a:pt x="4277755" y="1161995"/>
                  <a:pt x="4271621" y="1211894"/>
                  <a:pt x="4286756" y="1257300"/>
                </a:cubicBezTo>
                <a:cubicBezTo>
                  <a:pt x="4292186" y="1273590"/>
                  <a:pt x="4267707" y="1285875"/>
                  <a:pt x="4329619" y="1285875"/>
                </a:cubicBezTo>
                <a:lnTo>
                  <a:pt x="4372481" y="1357313"/>
                </a:lnTo>
                <a:lnTo>
                  <a:pt x="4329619" y="1471613"/>
                </a:lnTo>
                <a:lnTo>
                  <a:pt x="4372481" y="1514475"/>
                </a:lnTo>
                <a:lnTo>
                  <a:pt x="4358194" y="1600200"/>
                </a:lnTo>
                <a:lnTo>
                  <a:pt x="4529644" y="1600200"/>
                </a:lnTo>
                <a:lnTo>
                  <a:pt x="4701094" y="1714500"/>
                </a:lnTo>
                <a:lnTo>
                  <a:pt x="4772531" y="1728788"/>
                </a:lnTo>
                <a:lnTo>
                  <a:pt x="4786819" y="1600200"/>
                </a:lnTo>
                <a:lnTo>
                  <a:pt x="4958269" y="1543050"/>
                </a:lnTo>
                <a:lnTo>
                  <a:pt x="4986844" y="1700213"/>
                </a:lnTo>
                <a:lnTo>
                  <a:pt x="5086856" y="1685925"/>
                </a:lnTo>
                <a:lnTo>
                  <a:pt x="5058281" y="1557338"/>
                </a:lnTo>
                <a:lnTo>
                  <a:pt x="5201156" y="1543050"/>
                </a:lnTo>
                <a:lnTo>
                  <a:pt x="5372606" y="1643063"/>
                </a:lnTo>
                <a:cubicBezTo>
                  <a:pt x="5400917" y="1663285"/>
                  <a:pt x="5485804" y="1706062"/>
                  <a:pt x="5501194" y="1757363"/>
                </a:cubicBezTo>
                <a:cubicBezTo>
                  <a:pt x="5540894" y="1889697"/>
                  <a:pt x="5475741" y="1830882"/>
                  <a:pt x="5558344" y="1885950"/>
                </a:cubicBezTo>
                <a:cubicBezTo>
                  <a:pt x="5563106" y="1905000"/>
                  <a:pt x="5564896" y="1925051"/>
                  <a:pt x="5572631" y="1943100"/>
                </a:cubicBezTo>
                <a:cubicBezTo>
                  <a:pt x="5579395" y="1958883"/>
                  <a:pt x="5598383" y="1969025"/>
                  <a:pt x="5601206" y="1985963"/>
                </a:cubicBezTo>
                <a:cubicBezTo>
                  <a:pt x="5603682" y="2000818"/>
                  <a:pt x="5594233" y="2015660"/>
                  <a:pt x="5586919" y="2028825"/>
                </a:cubicBezTo>
                <a:cubicBezTo>
                  <a:pt x="5570241" y="2058846"/>
                  <a:pt x="5529769" y="2114550"/>
                  <a:pt x="5529769" y="2114550"/>
                </a:cubicBezTo>
                <a:cubicBezTo>
                  <a:pt x="5560704" y="2331101"/>
                  <a:pt x="5496185" y="2112193"/>
                  <a:pt x="5744081" y="2228850"/>
                </a:cubicBezTo>
                <a:cubicBezTo>
                  <a:pt x="5756943" y="2234903"/>
                  <a:pt x="5790395" y="2339216"/>
                  <a:pt x="5801231" y="2371725"/>
                </a:cubicBezTo>
                <a:cubicBezTo>
                  <a:pt x="5747978" y="2407227"/>
                  <a:pt x="5731525" y="2410259"/>
                  <a:pt x="5701219" y="2486025"/>
                </a:cubicBezTo>
                <a:cubicBezTo>
                  <a:pt x="5691694" y="2509838"/>
                  <a:pt x="5692117" y="2540772"/>
                  <a:pt x="5672644" y="2557463"/>
                </a:cubicBezTo>
                <a:cubicBezTo>
                  <a:pt x="5654206" y="2573267"/>
                  <a:pt x="5625019" y="2566988"/>
                  <a:pt x="5601206" y="2571750"/>
                </a:cubicBezTo>
                <a:cubicBezTo>
                  <a:pt x="5502360" y="2720021"/>
                  <a:pt x="5660496" y="2498173"/>
                  <a:pt x="5515481" y="2643188"/>
                </a:cubicBezTo>
                <a:cubicBezTo>
                  <a:pt x="5497825" y="2660844"/>
                  <a:pt x="5481158" y="2717583"/>
                  <a:pt x="5472619" y="2743200"/>
                </a:cubicBezTo>
                <a:cubicBezTo>
                  <a:pt x="5477381" y="2767013"/>
                  <a:pt x="5475113" y="2793410"/>
                  <a:pt x="5486906" y="2814638"/>
                </a:cubicBezTo>
                <a:cubicBezTo>
                  <a:pt x="5499989" y="2838189"/>
                  <a:pt x="5538772" y="2845370"/>
                  <a:pt x="5544056" y="2871788"/>
                </a:cubicBezTo>
                <a:cubicBezTo>
                  <a:pt x="5558058" y="2941798"/>
                  <a:pt x="5513175" y="2959050"/>
                  <a:pt x="5472619" y="2986088"/>
                </a:cubicBezTo>
                <a:cubicBezTo>
                  <a:pt x="5463094" y="3000375"/>
                  <a:pt x="5455037" y="3015759"/>
                  <a:pt x="5444044" y="3028950"/>
                </a:cubicBezTo>
                <a:cubicBezTo>
                  <a:pt x="5431109" y="3044472"/>
                  <a:pt x="5404039" y="3051810"/>
                  <a:pt x="5401181" y="3071813"/>
                </a:cubicBezTo>
                <a:cubicBezTo>
                  <a:pt x="5398169" y="3092897"/>
                  <a:pt x="5420231" y="3109913"/>
                  <a:pt x="5429756" y="3128963"/>
                </a:cubicBezTo>
                <a:cubicBezTo>
                  <a:pt x="4958209" y="3151417"/>
                  <a:pt x="5184917" y="3047142"/>
                  <a:pt x="5115431" y="3186113"/>
                </a:cubicBezTo>
                <a:cubicBezTo>
                  <a:pt x="5107752" y="3201471"/>
                  <a:pt x="5096381" y="3214688"/>
                  <a:pt x="5086856" y="3228975"/>
                </a:cubicBezTo>
                <a:cubicBezTo>
                  <a:pt x="5088584" y="3239342"/>
                  <a:pt x="5099800" y="3334117"/>
                  <a:pt x="5115431" y="3357563"/>
                </a:cubicBezTo>
                <a:cubicBezTo>
                  <a:pt x="5126639" y="3374375"/>
                  <a:pt x="5144006" y="3386138"/>
                  <a:pt x="5158294" y="3400425"/>
                </a:cubicBezTo>
                <a:lnTo>
                  <a:pt x="5129719" y="3486150"/>
                </a:lnTo>
                <a:lnTo>
                  <a:pt x="5043994" y="3471863"/>
                </a:lnTo>
                <a:lnTo>
                  <a:pt x="5043994" y="3471863"/>
                </a:lnTo>
                <a:lnTo>
                  <a:pt x="4901119" y="3543300"/>
                </a:lnTo>
                <a:lnTo>
                  <a:pt x="4801106" y="3657600"/>
                </a:lnTo>
                <a:lnTo>
                  <a:pt x="4772531" y="3657600"/>
                </a:lnTo>
                <a:lnTo>
                  <a:pt x="4729669" y="3771900"/>
                </a:lnTo>
                <a:lnTo>
                  <a:pt x="4572506" y="3743325"/>
                </a:lnTo>
                <a:lnTo>
                  <a:pt x="4572506" y="3600450"/>
                </a:lnTo>
                <a:lnTo>
                  <a:pt x="4486781" y="3500438"/>
                </a:lnTo>
                <a:cubicBezTo>
                  <a:pt x="4398828" y="3437614"/>
                  <a:pt x="4394887" y="3400035"/>
                  <a:pt x="4286756" y="3443288"/>
                </a:cubicBezTo>
                <a:cubicBezTo>
                  <a:pt x="4267996" y="3450792"/>
                  <a:pt x="4258181" y="3471863"/>
                  <a:pt x="4243894" y="3486150"/>
                </a:cubicBezTo>
                <a:cubicBezTo>
                  <a:pt x="4239131" y="3500438"/>
                  <a:pt x="4240255" y="3518364"/>
                  <a:pt x="4229606" y="3529013"/>
                </a:cubicBezTo>
                <a:cubicBezTo>
                  <a:pt x="4218957" y="3539662"/>
                  <a:pt x="4201599" y="3540824"/>
                  <a:pt x="4186744" y="3543300"/>
                </a:cubicBezTo>
                <a:cubicBezTo>
                  <a:pt x="4144204" y="3550390"/>
                  <a:pt x="4101019" y="3552825"/>
                  <a:pt x="4058156" y="3557588"/>
                </a:cubicBezTo>
                <a:cubicBezTo>
                  <a:pt x="4067568" y="3585823"/>
                  <a:pt x="4075841" y="3623171"/>
                  <a:pt x="4101019" y="3643313"/>
                </a:cubicBezTo>
                <a:cubicBezTo>
                  <a:pt x="4112779" y="3652721"/>
                  <a:pt x="4129594" y="3652838"/>
                  <a:pt x="4143881" y="3657600"/>
                </a:cubicBezTo>
                <a:cubicBezTo>
                  <a:pt x="4124831" y="3662363"/>
                  <a:pt x="4105986" y="3668037"/>
                  <a:pt x="4086731" y="3671888"/>
                </a:cubicBezTo>
                <a:cubicBezTo>
                  <a:pt x="4058324" y="3677569"/>
                  <a:pt x="4023001" y="3667322"/>
                  <a:pt x="4001006" y="3686175"/>
                </a:cubicBezTo>
                <a:cubicBezTo>
                  <a:pt x="3847407" y="3817832"/>
                  <a:pt x="4094323" y="3721747"/>
                  <a:pt x="3943856" y="3771900"/>
                </a:cubicBezTo>
                <a:cubicBezTo>
                  <a:pt x="3929569" y="3781425"/>
                  <a:pt x="3913136" y="3788333"/>
                  <a:pt x="3900994" y="3800475"/>
                </a:cubicBezTo>
                <a:cubicBezTo>
                  <a:pt x="3848279" y="3853190"/>
                  <a:pt x="3899778" y="3839385"/>
                  <a:pt x="3829556" y="3886200"/>
                </a:cubicBezTo>
                <a:cubicBezTo>
                  <a:pt x="3810724" y="3898754"/>
                  <a:pt x="3725565" y="3912713"/>
                  <a:pt x="3715256" y="3914775"/>
                </a:cubicBezTo>
                <a:cubicBezTo>
                  <a:pt x="3689487" y="3940544"/>
                  <a:pt x="3658106" y="3959148"/>
                  <a:pt x="3658106" y="4000500"/>
                </a:cubicBezTo>
                <a:cubicBezTo>
                  <a:pt x="3658106" y="4024784"/>
                  <a:pt x="3689565" y="4054766"/>
                  <a:pt x="3672394" y="4071938"/>
                </a:cubicBezTo>
                <a:cubicBezTo>
                  <a:pt x="3657334" y="4086999"/>
                  <a:pt x="3634820" y="4051753"/>
                  <a:pt x="3615244" y="4043363"/>
                </a:cubicBezTo>
                <a:cubicBezTo>
                  <a:pt x="3601401" y="4037430"/>
                  <a:pt x="3586669" y="4033838"/>
                  <a:pt x="3572381" y="4029075"/>
                </a:cubicBezTo>
                <a:cubicBezTo>
                  <a:pt x="3553331" y="4057650"/>
                  <a:pt x="3526091" y="4082219"/>
                  <a:pt x="3515231" y="4114800"/>
                </a:cubicBezTo>
                <a:cubicBezTo>
                  <a:pt x="3480974" y="4217577"/>
                  <a:pt x="3522539" y="4089224"/>
                  <a:pt x="3486656" y="4214813"/>
                </a:cubicBezTo>
                <a:cubicBezTo>
                  <a:pt x="3482519" y="4229294"/>
                  <a:pt x="3477131" y="4243388"/>
                  <a:pt x="3472369" y="4257675"/>
                </a:cubicBezTo>
                <a:cubicBezTo>
                  <a:pt x="3481894" y="4276725"/>
                  <a:pt x="3516004" y="4299765"/>
                  <a:pt x="3500944" y="4314825"/>
                </a:cubicBezTo>
                <a:cubicBezTo>
                  <a:pt x="3485884" y="4329885"/>
                  <a:pt x="3462844" y="4295775"/>
                  <a:pt x="3443794" y="4286250"/>
                </a:cubicBezTo>
                <a:lnTo>
                  <a:pt x="3415219" y="4271963"/>
                </a:lnTo>
                <a:lnTo>
                  <a:pt x="3286631" y="4271963"/>
                </a:lnTo>
                <a:lnTo>
                  <a:pt x="3129469" y="4300538"/>
                </a:lnTo>
                <a:lnTo>
                  <a:pt x="2929444" y="4443413"/>
                </a:lnTo>
                <a:lnTo>
                  <a:pt x="2829431" y="4500563"/>
                </a:lnTo>
                <a:lnTo>
                  <a:pt x="2672269" y="4757738"/>
                </a:lnTo>
                <a:lnTo>
                  <a:pt x="2457956" y="4643438"/>
                </a:lnTo>
                <a:lnTo>
                  <a:pt x="2457956" y="4643438"/>
                </a:lnTo>
                <a:lnTo>
                  <a:pt x="2415094" y="4814888"/>
                </a:lnTo>
                <a:lnTo>
                  <a:pt x="2415094" y="4814888"/>
                </a:lnTo>
                <a:lnTo>
                  <a:pt x="2600831" y="4872038"/>
                </a:lnTo>
                <a:lnTo>
                  <a:pt x="2600831" y="5072063"/>
                </a:lnTo>
                <a:lnTo>
                  <a:pt x="2600831" y="5072063"/>
                </a:lnTo>
                <a:lnTo>
                  <a:pt x="2472244" y="5157788"/>
                </a:lnTo>
                <a:lnTo>
                  <a:pt x="2586544" y="5214938"/>
                </a:lnTo>
                <a:lnTo>
                  <a:pt x="2529394" y="6086475"/>
                </a:lnTo>
                <a:lnTo>
                  <a:pt x="2529394" y="6086475"/>
                </a:lnTo>
                <a:lnTo>
                  <a:pt x="2686556" y="6186488"/>
                </a:lnTo>
                <a:lnTo>
                  <a:pt x="2829431" y="6429375"/>
                </a:lnTo>
                <a:lnTo>
                  <a:pt x="2657981" y="6443663"/>
                </a:lnTo>
                <a:lnTo>
                  <a:pt x="2586544" y="6357938"/>
                </a:lnTo>
                <a:cubicBezTo>
                  <a:pt x="2436966" y="6374557"/>
                  <a:pt x="2471297" y="6412564"/>
                  <a:pt x="2429381" y="6300788"/>
                </a:cubicBezTo>
                <a:cubicBezTo>
                  <a:pt x="2424093" y="6286686"/>
                  <a:pt x="2419856" y="6272213"/>
                  <a:pt x="2415094" y="6257925"/>
                </a:cubicBezTo>
                <a:cubicBezTo>
                  <a:pt x="2405569" y="6272213"/>
                  <a:pt x="2394198" y="6285429"/>
                  <a:pt x="2386519" y="6300788"/>
                </a:cubicBezTo>
                <a:cubicBezTo>
                  <a:pt x="2379784" y="6314258"/>
                  <a:pt x="2387291" y="6343650"/>
                  <a:pt x="2372231" y="6343650"/>
                </a:cubicBezTo>
                <a:cubicBezTo>
                  <a:pt x="2352026" y="6343650"/>
                  <a:pt x="2343656" y="6315075"/>
                  <a:pt x="2329369" y="6300788"/>
                </a:cubicBezTo>
                <a:cubicBezTo>
                  <a:pt x="2290886" y="6352098"/>
                  <a:pt x="2287325" y="6377481"/>
                  <a:pt x="2215069" y="6386513"/>
                </a:cubicBezTo>
                <a:cubicBezTo>
                  <a:pt x="2200125" y="6388381"/>
                  <a:pt x="2186494" y="6376988"/>
                  <a:pt x="2172206" y="6372225"/>
                </a:cubicBezTo>
                <a:cubicBezTo>
                  <a:pt x="2167444" y="6386513"/>
                  <a:pt x="2169679" y="6405680"/>
                  <a:pt x="2157919" y="6415088"/>
                </a:cubicBezTo>
                <a:cubicBezTo>
                  <a:pt x="2120985" y="6444636"/>
                  <a:pt x="2092687" y="6426681"/>
                  <a:pt x="2057906" y="6415088"/>
                </a:cubicBezTo>
                <a:cubicBezTo>
                  <a:pt x="2053144" y="6400800"/>
                  <a:pt x="2057089" y="6378960"/>
                  <a:pt x="2043619" y="6372225"/>
                </a:cubicBezTo>
                <a:cubicBezTo>
                  <a:pt x="2030148" y="6365490"/>
                  <a:pt x="2015367" y="6382860"/>
                  <a:pt x="2000756" y="6386513"/>
                </a:cubicBezTo>
                <a:cubicBezTo>
                  <a:pt x="1977197" y="6392403"/>
                  <a:pt x="1953131" y="6396038"/>
                  <a:pt x="1929319" y="6400800"/>
                </a:cubicBezTo>
                <a:cubicBezTo>
                  <a:pt x="1862305" y="6501322"/>
                  <a:pt x="1939422" y="6373859"/>
                  <a:pt x="1886456" y="6515100"/>
                </a:cubicBezTo>
                <a:cubicBezTo>
                  <a:pt x="1880427" y="6531178"/>
                  <a:pt x="1867406" y="6543675"/>
                  <a:pt x="1857881" y="6557963"/>
                </a:cubicBezTo>
                <a:cubicBezTo>
                  <a:pt x="1862644" y="6572250"/>
                  <a:pt x="1866236" y="6586982"/>
                  <a:pt x="1872169" y="6600825"/>
                </a:cubicBezTo>
                <a:cubicBezTo>
                  <a:pt x="1880559" y="6620401"/>
                  <a:pt x="1904921" y="6637090"/>
                  <a:pt x="1900744" y="6657975"/>
                </a:cubicBezTo>
                <a:cubicBezTo>
                  <a:pt x="1897790" y="6672743"/>
                  <a:pt x="1857881" y="6672263"/>
                  <a:pt x="1857881" y="6672263"/>
                </a:cubicBezTo>
                <a:lnTo>
                  <a:pt x="1743581" y="6672263"/>
                </a:lnTo>
                <a:lnTo>
                  <a:pt x="1700719" y="6572250"/>
                </a:lnTo>
                <a:lnTo>
                  <a:pt x="1572131" y="6686550"/>
                </a:lnTo>
                <a:lnTo>
                  <a:pt x="1357819" y="6500813"/>
                </a:lnTo>
                <a:lnTo>
                  <a:pt x="1200656" y="6429375"/>
                </a:lnTo>
                <a:lnTo>
                  <a:pt x="900619" y="6457950"/>
                </a:lnTo>
                <a:lnTo>
                  <a:pt x="786319" y="6600825"/>
                </a:lnTo>
                <a:lnTo>
                  <a:pt x="600581" y="6672263"/>
                </a:lnTo>
                <a:lnTo>
                  <a:pt x="500569" y="6529388"/>
                </a:lnTo>
                <a:cubicBezTo>
                  <a:pt x="363716" y="6255682"/>
                  <a:pt x="555216" y="6557694"/>
                  <a:pt x="286256" y="6400800"/>
                </a:cubicBezTo>
                <a:cubicBezTo>
                  <a:pt x="261233" y="6386203"/>
                  <a:pt x="288582" y="6338807"/>
                  <a:pt x="271969" y="6315075"/>
                </a:cubicBezTo>
                <a:cubicBezTo>
                  <a:pt x="252275" y="6286940"/>
                  <a:pt x="186244" y="6257925"/>
                  <a:pt x="186244" y="6257925"/>
                </a:cubicBezTo>
                <a:cubicBezTo>
                  <a:pt x="173840" y="6276531"/>
                  <a:pt x="152450" y="6327623"/>
                  <a:pt x="114806" y="6315075"/>
                </a:cubicBezTo>
                <a:cubicBezTo>
                  <a:pt x="82226" y="6304215"/>
                  <a:pt x="29081" y="6257925"/>
                  <a:pt x="29081" y="6257925"/>
                </a:cubicBezTo>
                <a:cubicBezTo>
                  <a:pt x="38606" y="6238875"/>
                  <a:pt x="42596" y="6215835"/>
                  <a:pt x="57656" y="6200775"/>
                </a:cubicBezTo>
                <a:cubicBezTo>
                  <a:pt x="68305" y="6190126"/>
                  <a:pt x="88759" y="6195896"/>
                  <a:pt x="100519" y="6186488"/>
                </a:cubicBezTo>
                <a:cubicBezTo>
                  <a:pt x="113928" y="6175761"/>
                  <a:pt x="119569" y="6157913"/>
                  <a:pt x="129094" y="6143625"/>
                </a:cubicBezTo>
                <a:cubicBezTo>
                  <a:pt x="138506" y="6115389"/>
                  <a:pt x="146777" y="6078043"/>
                  <a:pt x="171956" y="6057900"/>
                </a:cubicBezTo>
                <a:cubicBezTo>
                  <a:pt x="183716" y="6048492"/>
                  <a:pt x="200531" y="6048375"/>
                  <a:pt x="214819" y="6043613"/>
                </a:cubicBezTo>
                <a:cubicBezTo>
                  <a:pt x="233869" y="6053138"/>
                  <a:pt x="250885" y="6069176"/>
                  <a:pt x="271969" y="6072188"/>
                </a:cubicBezTo>
                <a:cubicBezTo>
                  <a:pt x="308152" y="6077357"/>
                  <a:pt x="338860" y="6033872"/>
                  <a:pt x="357694" y="6015038"/>
                </a:cubicBezTo>
                <a:cubicBezTo>
                  <a:pt x="366952" y="5978003"/>
                  <a:pt x="363682" y="5936622"/>
                  <a:pt x="414844" y="5929313"/>
                </a:cubicBezTo>
                <a:cubicBezTo>
                  <a:pt x="434283" y="5926536"/>
                  <a:pt x="452944" y="5938838"/>
                  <a:pt x="471994" y="5943600"/>
                </a:cubicBezTo>
                <a:cubicBezTo>
                  <a:pt x="481519" y="5957888"/>
                  <a:pt x="483731" y="5983095"/>
                  <a:pt x="500569" y="5986463"/>
                </a:cubicBezTo>
                <a:cubicBezTo>
                  <a:pt x="517407" y="5989831"/>
                  <a:pt x="532704" y="5971297"/>
                  <a:pt x="543431" y="5957888"/>
                </a:cubicBezTo>
                <a:cubicBezTo>
                  <a:pt x="552839" y="5946128"/>
                  <a:pt x="550247" y="5928101"/>
                  <a:pt x="557719" y="5915025"/>
                </a:cubicBezTo>
                <a:cubicBezTo>
                  <a:pt x="582159" y="5872255"/>
                  <a:pt x="609662" y="5848794"/>
                  <a:pt x="643444" y="5815013"/>
                </a:cubicBezTo>
                <a:cubicBezTo>
                  <a:pt x="667256" y="5819775"/>
                  <a:pt x="691322" y="5823410"/>
                  <a:pt x="714881" y="5829300"/>
                </a:cubicBezTo>
                <a:cubicBezTo>
                  <a:pt x="729492" y="5832953"/>
                  <a:pt x="742683" y="5843588"/>
                  <a:pt x="757744" y="5843588"/>
                </a:cubicBezTo>
                <a:cubicBezTo>
                  <a:pt x="805607" y="5843588"/>
                  <a:pt x="852994" y="5834063"/>
                  <a:pt x="900619" y="5829300"/>
                </a:cubicBezTo>
                <a:cubicBezTo>
                  <a:pt x="934478" y="5778513"/>
                  <a:pt x="929194" y="5803609"/>
                  <a:pt x="929194" y="5757863"/>
                </a:cubicBezTo>
                <a:lnTo>
                  <a:pt x="772031" y="5600700"/>
                </a:lnTo>
                <a:lnTo>
                  <a:pt x="543431" y="5657850"/>
                </a:lnTo>
                <a:lnTo>
                  <a:pt x="429131" y="5614988"/>
                </a:lnTo>
                <a:lnTo>
                  <a:pt x="414844" y="5500688"/>
                </a:lnTo>
                <a:lnTo>
                  <a:pt x="329119" y="5372100"/>
                </a:lnTo>
                <a:lnTo>
                  <a:pt x="500569" y="5357813"/>
                </a:lnTo>
                <a:lnTo>
                  <a:pt x="572006" y="5229225"/>
                </a:lnTo>
                <a:cubicBezTo>
                  <a:pt x="543431" y="5191125"/>
                  <a:pt x="495621" y="5161625"/>
                  <a:pt x="486281" y="5114925"/>
                </a:cubicBezTo>
                <a:cubicBezTo>
                  <a:pt x="482104" y="5094040"/>
                  <a:pt x="522546" y="5082173"/>
                  <a:pt x="543431" y="5086350"/>
                </a:cubicBezTo>
                <a:cubicBezTo>
                  <a:pt x="558199" y="5089304"/>
                  <a:pt x="552956" y="5114925"/>
                  <a:pt x="557719" y="5129213"/>
                </a:cubicBezTo>
                <a:cubicBezTo>
                  <a:pt x="567244" y="5114925"/>
                  <a:pt x="579530" y="5102133"/>
                  <a:pt x="586294" y="5086350"/>
                </a:cubicBezTo>
                <a:cubicBezTo>
                  <a:pt x="594029" y="5068301"/>
                  <a:pt x="600581" y="5048836"/>
                  <a:pt x="600581" y="5029200"/>
                </a:cubicBezTo>
                <a:cubicBezTo>
                  <a:pt x="600581" y="4978381"/>
                  <a:pt x="576343" y="4985190"/>
                  <a:pt x="543431" y="4957763"/>
                </a:cubicBezTo>
                <a:cubicBezTo>
                  <a:pt x="527909" y="4944828"/>
                  <a:pt x="514856" y="4929188"/>
                  <a:pt x="500569" y="4914900"/>
                </a:cubicBezTo>
                <a:cubicBezTo>
                  <a:pt x="495806" y="4833938"/>
                  <a:pt x="509895" y="4749601"/>
                  <a:pt x="486281" y="4672013"/>
                </a:cubicBezTo>
                <a:cubicBezTo>
                  <a:pt x="455948" y="4572348"/>
                  <a:pt x="414281" y="4600294"/>
                  <a:pt x="357694" y="4572000"/>
                </a:cubicBezTo>
                <a:cubicBezTo>
                  <a:pt x="342335" y="4564321"/>
                  <a:pt x="329119" y="4552950"/>
                  <a:pt x="314831" y="4543425"/>
                </a:cubicBezTo>
                <a:cubicBezTo>
                  <a:pt x="276731" y="4548188"/>
                  <a:pt x="238308" y="4550844"/>
                  <a:pt x="200531" y="4557713"/>
                </a:cubicBezTo>
                <a:cubicBezTo>
                  <a:pt x="185714" y="4560407"/>
                  <a:pt x="171139" y="4578735"/>
                  <a:pt x="157669" y="4572000"/>
                </a:cubicBezTo>
                <a:cubicBezTo>
                  <a:pt x="144199" y="4565265"/>
                  <a:pt x="150853" y="4542214"/>
                  <a:pt x="143381" y="4529138"/>
                </a:cubicBezTo>
                <a:cubicBezTo>
                  <a:pt x="131567" y="4508463"/>
                  <a:pt x="114806" y="4491038"/>
                  <a:pt x="100519" y="4471988"/>
                </a:cubicBezTo>
                <a:cubicBezTo>
                  <a:pt x="95756" y="4452938"/>
                  <a:pt x="90082" y="4434093"/>
                  <a:pt x="86231" y="4414838"/>
                </a:cubicBezTo>
                <a:cubicBezTo>
                  <a:pt x="80550" y="4386431"/>
                  <a:pt x="78228" y="4357392"/>
                  <a:pt x="71944" y="4329113"/>
                </a:cubicBezTo>
                <a:cubicBezTo>
                  <a:pt x="68677" y="4314411"/>
                  <a:pt x="66010" y="4298781"/>
                  <a:pt x="57656" y="4286250"/>
                </a:cubicBezTo>
                <a:cubicBezTo>
                  <a:pt x="46448" y="4269438"/>
                  <a:pt x="29081" y="4257675"/>
                  <a:pt x="14794" y="4243388"/>
                </a:cubicBezTo>
                <a:cubicBezTo>
                  <a:pt x="6821" y="4211497"/>
                  <a:pt x="-20728" y="4153993"/>
                  <a:pt x="29081" y="4129088"/>
                </a:cubicBezTo>
                <a:cubicBezTo>
                  <a:pt x="72522" y="4107368"/>
                  <a:pt x="171956" y="4100513"/>
                  <a:pt x="171956" y="4100513"/>
                </a:cubicBezTo>
                <a:lnTo>
                  <a:pt x="200531" y="4071938"/>
                </a:lnTo>
                <a:lnTo>
                  <a:pt x="200531" y="4071938"/>
                </a:lnTo>
                <a:lnTo>
                  <a:pt x="329119" y="3843338"/>
                </a:lnTo>
                <a:lnTo>
                  <a:pt x="414844" y="3929063"/>
                </a:lnTo>
                <a:lnTo>
                  <a:pt x="486281" y="3900488"/>
                </a:lnTo>
                <a:lnTo>
                  <a:pt x="600581" y="3914775"/>
                </a:lnTo>
                <a:lnTo>
                  <a:pt x="672019" y="3886200"/>
                </a:lnTo>
                <a:lnTo>
                  <a:pt x="729169" y="3971925"/>
                </a:lnTo>
                <a:lnTo>
                  <a:pt x="800606" y="3957638"/>
                </a:lnTo>
                <a:lnTo>
                  <a:pt x="900619" y="3929063"/>
                </a:lnTo>
                <a:lnTo>
                  <a:pt x="972056" y="4029075"/>
                </a:lnTo>
                <a:cubicBezTo>
                  <a:pt x="991106" y="3990975"/>
                  <a:pt x="1015736" y="3955186"/>
                  <a:pt x="1029206" y="3914775"/>
                </a:cubicBezTo>
                <a:cubicBezTo>
                  <a:pt x="1039855" y="3882827"/>
                  <a:pt x="1012918" y="3828875"/>
                  <a:pt x="1043494" y="3814763"/>
                </a:cubicBezTo>
                <a:cubicBezTo>
                  <a:pt x="1095564" y="3790731"/>
                  <a:pt x="1157794" y="3824288"/>
                  <a:pt x="1214944" y="3829050"/>
                </a:cubicBezTo>
                <a:cubicBezTo>
                  <a:pt x="1233994" y="3838575"/>
                  <a:pt x="1253831" y="3846667"/>
                  <a:pt x="1272094" y="3857625"/>
                </a:cubicBezTo>
                <a:cubicBezTo>
                  <a:pt x="1301543" y="3875294"/>
                  <a:pt x="1357819" y="3914775"/>
                  <a:pt x="1357819" y="3914775"/>
                </a:cubicBezTo>
                <a:cubicBezTo>
                  <a:pt x="1376869" y="3910013"/>
                  <a:pt x="1399636" y="3912755"/>
                  <a:pt x="1414969" y="3900488"/>
                </a:cubicBezTo>
                <a:cubicBezTo>
                  <a:pt x="1426729" y="3891080"/>
                  <a:pt x="1414488" y="3860579"/>
                  <a:pt x="1429256" y="3857625"/>
                </a:cubicBezTo>
                <a:cubicBezTo>
                  <a:pt x="1471545" y="3849167"/>
                  <a:pt x="1514981" y="3867150"/>
                  <a:pt x="1557844" y="3871913"/>
                </a:cubicBezTo>
                <a:cubicBezTo>
                  <a:pt x="1572131" y="3876675"/>
                  <a:pt x="1587236" y="3879465"/>
                  <a:pt x="1600706" y="3886200"/>
                </a:cubicBezTo>
                <a:cubicBezTo>
                  <a:pt x="1616065" y="3893879"/>
                  <a:pt x="1626530" y="3912645"/>
                  <a:pt x="1643569" y="3914775"/>
                </a:cubicBezTo>
                <a:cubicBezTo>
                  <a:pt x="1667665" y="3917787"/>
                  <a:pt x="1715006" y="3900488"/>
                  <a:pt x="1715006" y="3900488"/>
                </a:cubicBezTo>
                <a:lnTo>
                  <a:pt x="1815019" y="3786188"/>
                </a:lnTo>
                <a:lnTo>
                  <a:pt x="1815019" y="3614738"/>
                </a:lnTo>
                <a:lnTo>
                  <a:pt x="1786444" y="3586163"/>
                </a:lnTo>
                <a:lnTo>
                  <a:pt x="1772156" y="3400425"/>
                </a:lnTo>
                <a:cubicBezTo>
                  <a:pt x="1795969" y="3362325"/>
                  <a:pt x="1808129" y="3313709"/>
                  <a:pt x="1843594" y="3286125"/>
                </a:cubicBezTo>
                <a:cubicBezTo>
                  <a:pt x="1859094" y="3274070"/>
                  <a:pt x="1886859" y="3286528"/>
                  <a:pt x="1900744" y="3300413"/>
                </a:cubicBezTo>
                <a:cubicBezTo>
                  <a:pt x="1914629" y="3314298"/>
                  <a:pt x="1907296" y="3339514"/>
                  <a:pt x="1915031" y="3357563"/>
                </a:cubicBezTo>
                <a:cubicBezTo>
                  <a:pt x="1938711" y="3412816"/>
                  <a:pt x="1945001" y="3400774"/>
                  <a:pt x="2000756" y="3414713"/>
                </a:cubicBezTo>
                <a:cubicBezTo>
                  <a:pt x="2138642" y="3384072"/>
                  <a:pt x="2129344" y="3430046"/>
                  <a:pt x="2129344" y="3357563"/>
                </a:cubicBezTo>
                <a:lnTo>
                  <a:pt x="2300794" y="3286125"/>
                </a:lnTo>
                <a:lnTo>
                  <a:pt x="2300794" y="3286125"/>
                </a:lnTo>
                <a:lnTo>
                  <a:pt x="2400806" y="3200400"/>
                </a:lnTo>
                <a:lnTo>
                  <a:pt x="2472244" y="3228975"/>
                </a:lnTo>
                <a:lnTo>
                  <a:pt x="2543681" y="3157538"/>
                </a:lnTo>
                <a:cubicBezTo>
                  <a:pt x="2595234" y="3064744"/>
                  <a:pt x="2646943" y="3032690"/>
                  <a:pt x="2600831" y="2928938"/>
                </a:cubicBezTo>
                <a:cubicBezTo>
                  <a:pt x="2593857" y="2913247"/>
                  <a:pt x="2572256" y="2909888"/>
                  <a:pt x="2557969" y="2900363"/>
                </a:cubicBezTo>
                <a:cubicBezTo>
                  <a:pt x="2548444" y="2919413"/>
                  <a:pt x="2657981" y="2893219"/>
                  <a:pt x="2529394" y="2957513"/>
                </a:cubicBezTo>
                <a:lnTo>
                  <a:pt x="2500819" y="2900363"/>
                </a:lnTo>
                <a:cubicBezTo>
                  <a:pt x="2538919" y="2886075"/>
                  <a:pt x="2574428" y="2857500"/>
                  <a:pt x="2615119" y="2857500"/>
                </a:cubicBezTo>
                <a:cubicBezTo>
                  <a:pt x="2635325" y="2857500"/>
                  <a:pt x="2641169" y="2889155"/>
                  <a:pt x="2657981" y="2900363"/>
                </a:cubicBezTo>
                <a:cubicBezTo>
                  <a:pt x="2670512" y="2908717"/>
                  <a:pt x="2686556" y="2909888"/>
                  <a:pt x="2700844" y="2914650"/>
                </a:cubicBezTo>
                <a:cubicBezTo>
                  <a:pt x="2719894" y="2909888"/>
                  <a:pt x="2742661" y="2912630"/>
                  <a:pt x="2757994" y="2900363"/>
                </a:cubicBezTo>
                <a:cubicBezTo>
                  <a:pt x="2769754" y="2890955"/>
                  <a:pt x="2757513" y="2860454"/>
                  <a:pt x="2772281" y="2857500"/>
                </a:cubicBezTo>
                <a:cubicBezTo>
                  <a:pt x="2814570" y="2849042"/>
                  <a:pt x="2858006" y="2867025"/>
                  <a:pt x="2900869" y="2871788"/>
                </a:cubicBezTo>
                <a:cubicBezTo>
                  <a:pt x="2892040" y="2809987"/>
                  <a:pt x="2863879" y="2771644"/>
                  <a:pt x="2915156" y="2728913"/>
                </a:cubicBezTo>
                <a:cubicBezTo>
                  <a:pt x="2931518" y="2715278"/>
                  <a:pt x="2953256" y="2709863"/>
                  <a:pt x="2972306" y="2700338"/>
                </a:cubicBezTo>
                <a:cubicBezTo>
                  <a:pt x="2986594" y="2709863"/>
                  <a:pt x="2998231" y="2726090"/>
                  <a:pt x="3015169" y="2728913"/>
                </a:cubicBezTo>
                <a:cubicBezTo>
                  <a:pt x="3030024" y="2731389"/>
                  <a:pt x="3058031" y="2714625"/>
                  <a:pt x="3058031" y="2714625"/>
                </a:cubicBezTo>
                <a:lnTo>
                  <a:pt x="3129469" y="2571750"/>
                </a:lnTo>
                <a:lnTo>
                  <a:pt x="3258056" y="2400300"/>
                </a:lnTo>
                <a:cubicBezTo>
                  <a:pt x="3108290" y="2190628"/>
                  <a:pt x="3290432" y="2391871"/>
                  <a:pt x="3015169" y="2286000"/>
                </a:cubicBezTo>
                <a:cubicBezTo>
                  <a:pt x="2996842" y="2278951"/>
                  <a:pt x="3011773" y="2245188"/>
                  <a:pt x="3000881" y="2228850"/>
                </a:cubicBezTo>
                <a:cubicBezTo>
                  <a:pt x="2991356" y="2214563"/>
                  <a:pt x="2972306" y="2209800"/>
                  <a:pt x="2958019" y="2200275"/>
                </a:cubicBezTo>
                <a:cubicBezTo>
                  <a:pt x="2948494" y="2214563"/>
                  <a:pt x="2926621" y="2226200"/>
                  <a:pt x="2929444" y="2243138"/>
                </a:cubicBezTo>
                <a:cubicBezTo>
                  <a:pt x="2947778" y="2353146"/>
                  <a:pt x="2992262" y="2256067"/>
                  <a:pt x="3000881" y="2243138"/>
                </a:cubicBezTo>
                <a:cubicBezTo>
                  <a:pt x="3007428" y="2164579"/>
                  <a:pt x="2986103" y="2086467"/>
                  <a:pt x="3043744" y="2028825"/>
                </a:cubicBezTo>
                <a:cubicBezTo>
                  <a:pt x="3055886" y="2016683"/>
                  <a:pt x="3072319" y="2009775"/>
                  <a:pt x="3086606" y="2000250"/>
                </a:cubicBezTo>
                <a:cubicBezTo>
                  <a:pt x="3091369" y="1985963"/>
                  <a:pt x="3100894" y="1972448"/>
                  <a:pt x="3100894" y="1957388"/>
                </a:cubicBezTo>
                <a:cubicBezTo>
                  <a:pt x="3100894" y="1779781"/>
                  <a:pt x="3089327" y="1842879"/>
                  <a:pt x="2900869" y="1857375"/>
                </a:cubicBezTo>
                <a:cubicBezTo>
                  <a:pt x="2892705" y="1869622"/>
                  <a:pt x="2856646" y="1935617"/>
                  <a:pt x="2829431" y="1928813"/>
                </a:cubicBezTo>
                <a:cubicBezTo>
                  <a:pt x="2814820" y="1925160"/>
                  <a:pt x="2819906" y="1900238"/>
                  <a:pt x="2815144" y="1885950"/>
                </a:cubicBezTo>
                <a:cubicBezTo>
                  <a:pt x="2824669" y="1866900"/>
                  <a:pt x="2849570" y="1849279"/>
                  <a:pt x="2843719" y="1828800"/>
                </a:cubicBezTo>
                <a:cubicBezTo>
                  <a:pt x="2837177" y="1805904"/>
                  <a:pt x="2803407" y="1802776"/>
                  <a:pt x="2786569" y="1785938"/>
                </a:cubicBezTo>
                <a:cubicBezTo>
                  <a:pt x="2774427" y="1773796"/>
                  <a:pt x="2767519" y="1757363"/>
                  <a:pt x="2757994" y="1743075"/>
                </a:cubicBezTo>
                <a:cubicBezTo>
                  <a:pt x="2748469" y="1757363"/>
                  <a:pt x="2745709" y="1780508"/>
                  <a:pt x="2729419" y="1785938"/>
                </a:cubicBezTo>
                <a:cubicBezTo>
                  <a:pt x="2704827" y="1794135"/>
                  <a:pt x="2645568" y="1759237"/>
                  <a:pt x="2629406" y="1743075"/>
                </a:cubicBezTo>
                <a:cubicBezTo>
                  <a:pt x="2621876" y="1735545"/>
                  <a:pt x="2619881" y="1724025"/>
                  <a:pt x="2615119" y="1714500"/>
                </a:cubicBezTo>
                <a:lnTo>
                  <a:pt x="2615119" y="1685925"/>
                </a:lnTo>
                <a:lnTo>
                  <a:pt x="2700844" y="1600200"/>
                </a:lnTo>
                <a:lnTo>
                  <a:pt x="2629406" y="1500188"/>
                </a:lnTo>
                <a:lnTo>
                  <a:pt x="2672269" y="1285875"/>
                </a:lnTo>
                <a:lnTo>
                  <a:pt x="2557969" y="1185863"/>
                </a:lnTo>
                <a:lnTo>
                  <a:pt x="2572256" y="1042988"/>
                </a:lnTo>
                <a:lnTo>
                  <a:pt x="2572256" y="957263"/>
                </a:lnTo>
                <a:lnTo>
                  <a:pt x="2415094" y="885825"/>
                </a:lnTo>
                <a:lnTo>
                  <a:pt x="2415094" y="657225"/>
                </a:lnTo>
                <a:lnTo>
                  <a:pt x="2486531" y="585788"/>
                </a:lnTo>
                <a:lnTo>
                  <a:pt x="2486531" y="485775"/>
                </a:lnTo>
                <a:lnTo>
                  <a:pt x="2543681" y="357188"/>
                </a:lnTo>
                <a:lnTo>
                  <a:pt x="2572256" y="271463"/>
                </a:lnTo>
                <a:lnTo>
                  <a:pt x="2572256" y="128588"/>
                </a:lnTo>
                <a:lnTo>
                  <a:pt x="2686556" y="114300"/>
                </a:lnTo>
                <a:lnTo>
                  <a:pt x="2757994" y="228600"/>
                </a:lnTo>
                <a:lnTo>
                  <a:pt x="2829431" y="214313"/>
                </a:lnTo>
                <a:lnTo>
                  <a:pt x="2829431" y="57150"/>
                </a:lnTo>
                <a:lnTo>
                  <a:pt x="2872294" y="42863"/>
                </a:lnTo>
                <a:lnTo>
                  <a:pt x="2943731" y="85725"/>
                </a:lnTo>
                <a:lnTo>
                  <a:pt x="3086606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251828" y="1030911"/>
            <a:ext cx="3260786" cy="3441940"/>
          </a:xfrm>
          <a:custGeom>
            <a:avLst/>
            <a:gdLst>
              <a:gd name="connsiteX0" fmla="*/ 573207 w 5334989"/>
              <a:gd name="connsiteY0" fmla="*/ 414068 h 6728604"/>
              <a:gd name="connsiteX1" fmla="*/ 573207 w 5334989"/>
              <a:gd name="connsiteY1" fmla="*/ 414068 h 6728604"/>
              <a:gd name="connsiteX2" fmla="*/ 521449 w 5334989"/>
              <a:gd name="connsiteY2" fmla="*/ 258793 h 6728604"/>
              <a:gd name="connsiteX3" fmla="*/ 469690 w 5334989"/>
              <a:gd name="connsiteY3" fmla="*/ 241540 h 6728604"/>
              <a:gd name="connsiteX4" fmla="*/ 348921 w 5334989"/>
              <a:gd name="connsiteY4" fmla="*/ 258793 h 6728604"/>
              <a:gd name="connsiteX5" fmla="*/ 331668 w 5334989"/>
              <a:gd name="connsiteY5" fmla="*/ 379563 h 6728604"/>
              <a:gd name="connsiteX6" fmla="*/ 279909 w 5334989"/>
              <a:gd name="connsiteY6" fmla="*/ 552091 h 6728604"/>
              <a:gd name="connsiteX7" fmla="*/ 262656 w 5334989"/>
              <a:gd name="connsiteY7" fmla="*/ 621102 h 6728604"/>
              <a:gd name="connsiteX8" fmla="*/ 245404 w 5334989"/>
              <a:gd name="connsiteY8" fmla="*/ 983412 h 6728604"/>
              <a:gd name="connsiteX9" fmla="*/ 159139 w 5334989"/>
              <a:gd name="connsiteY9" fmla="*/ 1017917 h 6728604"/>
              <a:gd name="connsiteX10" fmla="*/ 141887 w 5334989"/>
              <a:gd name="connsiteY10" fmla="*/ 1069676 h 6728604"/>
              <a:gd name="connsiteX11" fmla="*/ 107381 w 5334989"/>
              <a:gd name="connsiteY11" fmla="*/ 1311216 h 6728604"/>
              <a:gd name="connsiteX12" fmla="*/ 90128 w 5334989"/>
              <a:gd name="connsiteY12" fmla="*/ 1362974 h 6728604"/>
              <a:gd name="connsiteX13" fmla="*/ 38370 w 5334989"/>
              <a:gd name="connsiteY13" fmla="*/ 1380227 h 6728604"/>
              <a:gd name="connsiteX14" fmla="*/ 3864 w 5334989"/>
              <a:gd name="connsiteY14" fmla="*/ 1431985 h 6728604"/>
              <a:gd name="connsiteX15" fmla="*/ 124634 w 5334989"/>
              <a:gd name="connsiteY15" fmla="*/ 1449238 h 6728604"/>
              <a:gd name="connsiteX16" fmla="*/ 141887 w 5334989"/>
              <a:gd name="connsiteY16" fmla="*/ 1604514 h 6728604"/>
              <a:gd name="connsiteX17" fmla="*/ 245404 w 5334989"/>
              <a:gd name="connsiteY17" fmla="*/ 1690778 h 6728604"/>
              <a:gd name="connsiteX18" fmla="*/ 297162 w 5334989"/>
              <a:gd name="connsiteY18" fmla="*/ 1811548 h 6728604"/>
              <a:gd name="connsiteX19" fmla="*/ 279909 w 5334989"/>
              <a:gd name="connsiteY19" fmla="*/ 1932317 h 6728604"/>
              <a:gd name="connsiteX20" fmla="*/ 245404 w 5334989"/>
              <a:gd name="connsiteY20" fmla="*/ 1984076 h 6728604"/>
              <a:gd name="connsiteX21" fmla="*/ 193645 w 5334989"/>
              <a:gd name="connsiteY21" fmla="*/ 2001329 h 6728604"/>
              <a:gd name="connsiteX22" fmla="*/ 228151 w 5334989"/>
              <a:gd name="connsiteY22" fmla="*/ 2035834 h 6728604"/>
              <a:gd name="connsiteX23" fmla="*/ 297162 w 5334989"/>
              <a:gd name="connsiteY23" fmla="*/ 2122099 h 6728604"/>
              <a:gd name="connsiteX24" fmla="*/ 469690 w 5334989"/>
              <a:gd name="connsiteY24" fmla="*/ 2139351 h 6728604"/>
              <a:gd name="connsiteX25" fmla="*/ 504196 w 5334989"/>
              <a:gd name="connsiteY25" fmla="*/ 2191110 h 6728604"/>
              <a:gd name="connsiteX26" fmla="*/ 400679 w 5334989"/>
              <a:gd name="connsiteY26" fmla="*/ 2622431 h 6728604"/>
              <a:gd name="connsiteX27" fmla="*/ 314415 w 5334989"/>
              <a:gd name="connsiteY27" fmla="*/ 2553419 h 6728604"/>
              <a:gd name="connsiteX28" fmla="*/ 297162 w 5334989"/>
              <a:gd name="connsiteY28" fmla="*/ 2622431 h 6728604"/>
              <a:gd name="connsiteX29" fmla="*/ 348921 w 5334989"/>
              <a:gd name="connsiteY29" fmla="*/ 2656936 h 6728604"/>
              <a:gd name="connsiteX30" fmla="*/ 400679 w 5334989"/>
              <a:gd name="connsiteY30" fmla="*/ 2812212 h 6728604"/>
              <a:gd name="connsiteX31" fmla="*/ 555955 w 5334989"/>
              <a:gd name="connsiteY31" fmla="*/ 2863970 h 6728604"/>
              <a:gd name="connsiteX32" fmla="*/ 538702 w 5334989"/>
              <a:gd name="connsiteY32" fmla="*/ 2984740 h 6728604"/>
              <a:gd name="connsiteX33" fmla="*/ 452438 w 5334989"/>
              <a:gd name="connsiteY33" fmla="*/ 3001993 h 6728604"/>
              <a:gd name="connsiteX34" fmla="*/ 417932 w 5334989"/>
              <a:gd name="connsiteY34" fmla="*/ 3157268 h 6728604"/>
              <a:gd name="connsiteX35" fmla="*/ 555955 w 5334989"/>
              <a:gd name="connsiteY35" fmla="*/ 3157268 h 6728604"/>
              <a:gd name="connsiteX36" fmla="*/ 711230 w 5334989"/>
              <a:gd name="connsiteY36" fmla="*/ 3226280 h 6728604"/>
              <a:gd name="connsiteX37" fmla="*/ 711230 w 5334989"/>
              <a:gd name="connsiteY37" fmla="*/ 3467819 h 6728604"/>
              <a:gd name="connsiteX38" fmla="*/ 866506 w 5334989"/>
              <a:gd name="connsiteY38" fmla="*/ 3381555 h 6728604"/>
              <a:gd name="connsiteX39" fmla="*/ 1056287 w 5334989"/>
              <a:gd name="connsiteY39" fmla="*/ 3364302 h 6728604"/>
              <a:gd name="connsiteX40" fmla="*/ 1142551 w 5334989"/>
              <a:gd name="connsiteY40" fmla="*/ 3536831 h 6728604"/>
              <a:gd name="connsiteX41" fmla="*/ 1039034 w 5334989"/>
              <a:gd name="connsiteY41" fmla="*/ 3692106 h 6728604"/>
              <a:gd name="connsiteX42" fmla="*/ 1021781 w 5334989"/>
              <a:gd name="connsiteY42" fmla="*/ 3830129 h 6728604"/>
              <a:gd name="connsiteX43" fmla="*/ 901011 w 5334989"/>
              <a:gd name="connsiteY43" fmla="*/ 3899140 h 6728604"/>
              <a:gd name="connsiteX44" fmla="*/ 1021781 w 5334989"/>
              <a:gd name="connsiteY44" fmla="*/ 3985404 h 6728604"/>
              <a:gd name="connsiteX45" fmla="*/ 1073539 w 5334989"/>
              <a:gd name="connsiteY45" fmla="*/ 4002657 h 6728604"/>
              <a:gd name="connsiteX46" fmla="*/ 1108045 w 5334989"/>
              <a:gd name="connsiteY46" fmla="*/ 4054416 h 6728604"/>
              <a:gd name="connsiteX47" fmla="*/ 1159804 w 5334989"/>
              <a:gd name="connsiteY47" fmla="*/ 4071668 h 6728604"/>
              <a:gd name="connsiteX48" fmla="*/ 1384090 w 5334989"/>
              <a:gd name="connsiteY48" fmla="*/ 4140680 h 6728604"/>
              <a:gd name="connsiteX49" fmla="*/ 1453102 w 5334989"/>
              <a:gd name="connsiteY49" fmla="*/ 4209691 h 6728604"/>
              <a:gd name="connsiteX50" fmla="*/ 1453102 w 5334989"/>
              <a:gd name="connsiteY50" fmla="*/ 4209691 h 6728604"/>
              <a:gd name="connsiteX51" fmla="*/ 1332332 w 5334989"/>
              <a:gd name="connsiteY51" fmla="*/ 4295955 h 6728604"/>
              <a:gd name="connsiteX52" fmla="*/ 1332332 w 5334989"/>
              <a:gd name="connsiteY52" fmla="*/ 4295955 h 6728604"/>
              <a:gd name="connsiteX53" fmla="*/ 1177056 w 5334989"/>
              <a:gd name="connsiteY53" fmla="*/ 4520242 h 6728604"/>
              <a:gd name="connsiteX54" fmla="*/ 1159804 w 5334989"/>
              <a:gd name="connsiteY54" fmla="*/ 4779034 h 6728604"/>
              <a:gd name="connsiteX55" fmla="*/ 1332332 w 5334989"/>
              <a:gd name="connsiteY55" fmla="*/ 4779034 h 6728604"/>
              <a:gd name="connsiteX56" fmla="*/ 1332332 w 5334989"/>
              <a:gd name="connsiteY56" fmla="*/ 4779034 h 6728604"/>
              <a:gd name="connsiteX57" fmla="*/ 1487607 w 5334989"/>
              <a:gd name="connsiteY57" fmla="*/ 4848046 h 6728604"/>
              <a:gd name="connsiteX58" fmla="*/ 1522113 w 5334989"/>
              <a:gd name="connsiteY58" fmla="*/ 4865299 h 6728604"/>
              <a:gd name="connsiteX59" fmla="*/ 1660136 w 5334989"/>
              <a:gd name="connsiteY59" fmla="*/ 4986068 h 6728604"/>
              <a:gd name="connsiteX60" fmla="*/ 1660136 w 5334989"/>
              <a:gd name="connsiteY60" fmla="*/ 4986068 h 6728604"/>
              <a:gd name="connsiteX61" fmla="*/ 1798158 w 5334989"/>
              <a:gd name="connsiteY61" fmla="*/ 4779034 h 6728604"/>
              <a:gd name="connsiteX62" fmla="*/ 1867170 w 5334989"/>
              <a:gd name="connsiteY62" fmla="*/ 4675517 h 6728604"/>
              <a:gd name="connsiteX63" fmla="*/ 1867170 w 5334989"/>
              <a:gd name="connsiteY63" fmla="*/ 4675517 h 6728604"/>
              <a:gd name="connsiteX64" fmla="*/ 2091456 w 5334989"/>
              <a:gd name="connsiteY64" fmla="*/ 4468484 h 6728604"/>
              <a:gd name="connsiteX65" fmla="*/ 2281238 w 5334989"/>
              <a:gd name="connsiteY65" fmla="*/ 4468484 h 6728604"/>
              <a:gd name="connsiteX66" fmla="*/ 2453766 w 5334989"/>
              <a:gd name="connsiteY66" fmla="*/ 4606506 h 6728604"/>
              <a:gd name="connsiteX67" fmla="*/ 2471019 w 5334989"/>
              <a:gd name="connsiteY67" fmla="*/ 4899804 h 6728604"/>
              <a:gd name="connsiteX68" fmla="*/ 2695306 w 5334989"/>
              <a:gd name="connsiteY68" fmla="*/ 4848046 h 6728604"/>
              <a:gd name="connsiteX69" fmla="*/ 2867834 w 5334989"/>
              <a:gd name="connsiteY69" fmla="*/ 5020574 h 6728604"/>
              <a:gd name="connsiteX70" fmla="*/ 2885087 w 5334989"/>
              <a:gd name="connsiteY70" fmla="*/ 5193102 h 6728604"/>
              <a:gd name="connsiteX71" fmla="*/ 3092121 w 5334989"/>
              <a:gd name="connsiteY71" fmla="*/ 5193102 h 6728604"/>
              <a:gd name="connsiteX72" fmla="*/ 3247396 w 5334989"/>
              <a:gd name="connsiteY72" fmla="*/ 5469148 h 6728604"/>
              <a:gd name="connsiteX73" fmla="*/ 3402672 w 5334989"/>
              <a:gd name="connsiteY73" fmla="*/ 5538159 h 6728604"/>
              <a:gd name="connsiteX74" fmla="*/ 3523441 w 5334989"/>
              <a:gd name="connsiteY74" fmla="*/ 5831457 h 6728604"/>
              <a:gd name="connsiteX75" fmla="*/ 3540694 w 5334989"/>
              <a:gd name="connsiteY75" fmla="*/ 5917721 h 6728604"/>
              <a:gd name="connsiteX76" fmla="*/ 3540694 w 5334989"/>
              <a:gd name="connsiteY76" fmla="*/ 5917721 h 6728604"/>
              <a:gd name="connsiteX77" fmla="*/ 3437177 w 5334989"/>
              <a:gd name="connsiteY77" fmla="*/ 6176514 h 6728604"/>
              <a:gd name="connsiteX78" fmla="*/ 3316407 w 5334989"/>
              <a:gd name="connsiteY78" fmla="*/ 6211019 h 6728604"/>
              <a:gd name="connsiteX79" fmla="*/ 3385419 w 5334989"/>
              <a:gd name="connsiteY79" fmla="*/ 6418053 h 6728604"/>
              <a:gd name="connsiteX80" fmla="*/ 3419924 w 5334989"/>
              <a:gd name="connsiteY80" fmla="*/ 6676846 h 6728604"/>
              <a:gd name="connsiteX81" fmla="*/ 3523441 w 5334989"/>
              <a:gd name="connsiteY81" fmla="*/ 6728604 h 6728604"/>
              <a:gd name="connsiteX82" fmla="*/ 3678717 w 5334989"/>
              <a:gd name="connsiteY82" fmla="*/ 6625087 h 6728604"/>
              <a:gd name="connsiteX83" fmla="*/ 3661464 w 5334989"/>
              <a:gd name="connsiteY83" fmla="*/ 6452559 h 6728604"/>
              <a:gd name="connsiteX84" fmla="*/ 3764981 w 5334989"/>
              <a:gd name="connsiteY84" fmla="*/ 6487065 h 6728604"/>
              <a:gd name="connsiteX85" fmla="*/ 3868498 w 5334989"/>
              <a:gd name="connsiteY85" fmla="*/ 6280031 h 6728604"/>
              <a:gd name="connsiteX86" fmla="*/ 4006521 w 5334989"/>
              <a:gd name="connsiteY86" fmla="*/ 6211019 h 6728604"/>
              <a:gd name="connsiteX87" fmla="*/ 4006521 w 5334989"/>
              <a:gd name="connsiteY87" fmla="*/ 6211019 h 6728604"/>
              <a:gd name="connsiteX88" fmla="*/ 4282566 w 5334989"/>
              <a:gd name="connsiteY88" fmla="*/ 6159261 h 6728604"/>
              <a:gd name="connsiteX89" fmla="*/ 4213555 w 5334989"/>
              <a:gd name="connsiteY89" fmla="*/ 5969480 h 6728604"/>
              <a:gd name="connsiteX90" fmla="*/ 4265313 w 5334989"/>
              <a:gd name="connsiteY90" fmla="*/ 5693434 h 6728604"/>
              <a:gd name="connsiteX91" fmla="*/ 4368830 w 5334989"/>
              <a:gd name="connsiteY91" fmla="*/ 5624423 h 6728604"/>
              <a:gd name="connsiteX92" fmla="*/ 4713887 w 5334989"/>
              <a:gd name="connsiteY92" fmla="*/ 5589917 h 6728604"/>
              <a:gd name="connsiteX93" fmla="*/ 4696634 w 5334989"/>
              <a:gd name="connsiteY93" fmla="*/ 5382884 h 6728604"/>
              <a:gd name="connsiteX94" fmla="*/ 4834656 w 5334989"/>
              <a:gd name="connsiteY94" fmla="*/ 5210355 h 6728604"/>
              <a:gd name="connsiteX95" fmla="*/ 4800151 w 5334989"/>
              <a:gd name="connsiteY95" fmla="*/ 4830793 h 6728604"/>
              <a:gd name="connsiteX96" fmla="*/ 4989932 w 5334989"/>
              <a:gd name="connsiteY96" fmla="*/ 4606506 h 6728604"/>
              <a:gd name="connsiteX97" fmla="*/ 5179713 w 5334989"/>
              <a:gd name="connsiteY97" fmla="*/ 4554748 h 6728604"/>
              <a:gd name="connsiteX98" fmla="*/ 5214219 w 5334989"/>
              <a:gd name="connsiteY98" fmla="*/ 4399472 h 6728604"/>
              <a:gd name="connsiteX99" fmla="*/ 5334989 w 5334989"/>
              <a:gd name="connsiteY99" fmla="*/ 4226944 h 6728604"/>
              <a:gd name="connsiteX100" fmla="*/ 5127955 w 5334989"/>
              <a:gd name="connsiteY100" fmla="*/ 3916393 h 6728604"/>
              <a:gd name="connsiteX101" fmla="*/ 4920921 w 5334989"/>
              <a:gd name="connsiteY101" fmla="*/ 3778370 h 6728604"/>
              <a:gd name="connsiteX102" fmla="*/ 4955426 w 5334989"/>
              <a:gd name="connsiteY102" fmla="*/ 3364302 h 6728604"/>
              <a:gd name="connsiteX103" fmla="*/ 4817404 w 5334989"/>
              <a:gd name="connsiteY103" fmla="*/ 3347050 h 6728604"/>
              <a:gd name="connsiteX104" fmla="*/ 4765645 w 5334989"/>
              <a:gd name="connsiteY104" fmla="*/ 3088257 h 6728604"/>
              <a:gd name="connsiteX105" fmla="*/ 4506853 w 5334989"/>
              <a:gd name="connsiteY105" fmla="*/ 2881223 h 6728604"/>
              <a:gd name="connsiteX106" fmla="*/ 4437841 w 5334989"/>
              <a:gd name="connsiteY106" fmla="*/ 2725948 h 6728604"/>
              <a:gd name="connsiteX107" fmla="*/ 4196302 w 5334989"/>
              <a:gd name="connsiteY107" fmla="*/ 2760453 h 6728604"/>
              <a:gd name="connsiteX108" fmla="*/ 4161796 w 5334989"/>
              <a:gd name="connsiteY108" fmla="*/ 2984740 h 6728604"/>
              <a:gd name="connsiteX109" fmla="*/ 4006521 w 5334989"/>
              <a:gd name="connsiteY109" fmla="*/ 3071004 h 6728604"/>
              <a:gd name="connsiteX110" fmla="*/ 4058279 w 5334989"/>
              <a:gd name="connsiteY110" fmla="*/ 2829465 h 6728604"/>
              <a:gd name="connsiteX111" fmla="*/ 3989268 w 5334989"/>
              <a:gd name="connsiteY111" fmla="*/ 2760453 h 6728604"/>
              <a:gd name="connsiteX112" fmla="*/ 3747728 w 5334989"/>
              <a:gd name="connsiteY112" fmla="*/ 2881223 h 6728604"/>
              <a:gd name="connsiteX113" fmla="*/ 3954762 w 5334989"/>
              <a:gd name="connsiteY113" fmla="*/ 2967487 h 6728604"/>
              <a:gd name="connsiteX114" fmla="*/ 4006521 w 5334989"/>
              <a:gd name="connsiteY114" fmla="*/ 3019246 h 6728604"/>
              <a:gd name="connsiteX115" fmla="*/ 3954762 w 5334989"/>
              <a:gd name="connsiteY115" fmla="*/ 3053751 h 6728604"/>
              <a:gd name="connsiteX116" fmla="*/ 3816739 w 5334989"/>
              <a:gd name="connsiteY116" fmla="*/ 3036499 h 6728604"/>
              <a:gd name="connsiteX117" fmla="*/ 3730475 w 5334989"/>
              <a:gd name="connsiteY117" fmla="*/ 3036499 h 6728604"/>
              <a:gd name="connsiteX118" fmla="*/ 3713222 w 5334989"/>
              <a:gd name="connsiteY118" fmla="*/ 3071004 h 6728604"/>
              <a:gd name="connsiteX119" fmla="*/ 3592453 w 5334989"/>
              <a:gd name="connsiteY119" fmla="*/ 3088257 h 6728604"/>
              <a:gd name="connsiteX120" fmla="*/ 3212890 w 5334989"/>
              <a:gd name="connsiteY120" fmla="*/ 2794959 h 6728604"/>
              <a:gd name="connsiteX121" fmla="*/ 3074868 w 5334989"/>
              <a:gd name="connsiteY121" fmla="*/ 2984740 h 6728604"/>
              <a:gd name="connsiteX122" fmla="*/ 3074868 w 5334989"/>
              <a:gd name="connsiteY122" fmla="*/ 2984740 h 6728604"/>
              <a:gd name="connsiteX123" fmla="*/ 3092121 w 5334989"/>
              <a:gd name="connsiteY123" fmla="*/ 2760453 h 6728604"/>
              <a:gd name="connsiteX124" fmla="*/ 3023109 w 5334989"/>
              <a:gd name="connsiteY124" fmla="*/ 2639684 h 6728604"/>
              <a:gd name="connsiteX125" fmla="*/ 3057615 w 5334989"/>
              <a:gd name="connsiteY125" fmla="*/ 2467155 h 6728604"/>
              <a:gd name="connsiteX126" fmla="*/ 3023109 w 5334989"/>
              <a:gd name="connsiteY126" fmla="*/ 2398144 h 6728604"/>
              <a:gd name="connsiteX127" fmla="*/ 3057615 w 5334989"/>
              <a:gd name="connsiteY127" fmla="*/ 2277374 h 6728604"/>
              <a:gd name="connsiteX128" fmla="*/ 2936845 w 5334989"/>
              <a:gd name="connsiteY128" fmla="*/ 2260121 h 6728604"/>
              <a:gd name="connsiteX129" fmla="*/ 2885087 w 5334989"/>
              <a:gd name="connsiteY129" fmla="*/ 1949570 h 6728604"/>
              <a:gd name="connsiteX130" fmla="*/ 2764317 w 5334989"/>
              <a:gd name="connsiteY130" fmla="*/ 1777042 h 6728604"/>
              <a:gd name="connsiteX131" fmla="*/ 2660800 w 5334989"/>
              <a:gd name="connsiteY131" fmla="*/ 1656272 h 6728604"/>
              <a:gd name="connsiteX132" fmla="*/ 2643547 w 5334989"/>
              <a:gd name="connsiteY132" fmla="*/ 1466491 h 6728604"/>
              <a:gd name="connsiteX133" fmla="*/ 2522777 w 5334989"/>
              <a:gd name="connsiteY133" fmla="*/ 1224951 h 6728604"/>
              <a:gd name="connsiteX134" fmla="*/ 2488272 w 5334989"/>
              <a:gd name="connsiteY134" fmla="*/ 983412 h 6728604"/>
              <a:gd name="connsiteX135" fmla="*/ 2246732 w 5334989"/>
              <a:gd name="connsiteY135" fmla="*/ 690114 h 6728604"/>
              <a:gd name="connsiteX136" fmla="*/ 2177721 w 5334989"/>
              <a:gd name="connsiteY136" fmla="*/ 586597 h 6728604"/>
              <a:gd name="connsiteX137" fmla="*/ 1953434 w 5334989"/>
              <a:gd name="connsiteY137" fmla="*/ 655608 h 6728604"/>
              <a:gd name="connsiteX138" fmla="*/ 1918928 w 5334989"/>
              <a:gd name="connsiteY138" fmla="*/ 362310 h 6728604"/>
              <a:gd name="connsiteX139" fmla="*/ 1798158 w 5334989"/>
              <a:gd name="connsiteY139" fmla="*/ 310551 h 6728604"/>
              <a:gd name="connsiteX140" fmla="*/ 1677389 w 5334989"/>
              <a:gd name="connsiteY140" fmla="*/ 379563 h 6728604"/>
              <a:gd name="connsiteX141" fmla="*/ 1694641 w 5334989"/>
              <a:gd name="connsiteY141" fmla="*/ 638355 h 6728604"/>
              <a:gd name="connsiteX142" fmla="*/ 1366838 w 5334989"/>
              <a:gd name="connsiteY142" fmla="*/ 724619 h 6728604"/>
              <a:gd name="connsiteX143" fmla="*/ 1280573 w 5334989"/>
              <a:gd name="connsiteY143" fmla="*/ 362310 h 6728604"/>
              <a:gd name="connsiteX144" fmla="*/ 1090792 w 5334989"/>
              <a:gd name="connsiteY144" fmla="*/ 258793 h 6728604"/>
              <a:gd name="connsiteX145" fmla="*/ 1246068 w 5334989"/>
              <a:gd name="connsiteY145" fmla="*/ 120770 h 6728604"/>
              <a:gd name="connsiteX146" fmla="*/ 1090792 w 5334989"/>
              <a:gd name="connsiteY146" fmla="*/ 0 h 6728604"/>
              <a:gd name="connsiteX147" fmla="*/ 780241 w 5334989"/>
              <a:gd name="connsiteY147" fmla="*/ 189782 h 6728604"/>
              <a:gd name="connsiteX148" fmla="*/ 780241 w 5334989"/>
              <a:gd name="connsiteY148" fmla="*/ 189782 h 6728604"/>
              <a:gd name="connsiteX149" fmla="*/ 728483 w 5334989"/>
              <a:gd name="connsiteY149" fmla="*/ 207034 h 6728604"/>
              <a:gd name="connsiteX150" fmla="*/ 728483 w 5334989"/>
              <a:gd name="connsiteY150" fmla="*/ 379563 h 6728604"/>
              <a:gd name="connsiteX151" fmla="*/ 607713 w 5334989"/>
              <a:gd name="connsiteY151" fmla="*/ 465827 h 6728604"/>
              <a:gd name="connsiteX152" fmla="*/ 538702 w 5334989"/>
              <a:gd name="connsiteY152" fmla="*/ 258793 h 6728604"/>
              <a:gd name="connsiteX153" fmla="*/ 383426 w 5334989"/>
              <a:gd name="connsiteY153" fmla="*/ 207034 h 6728604"/>
              <a:gd name="connsiteX154" fmla="*/ 348921 w 5334989"/>
              <a:gd name="connsiteY154" fmla="*/ 276046 h 6728604"/>
              <a:gd name="connsiteX155" fmla="*/ 348921 w 5334989"/>
              <a:gd name="connsiteY155" fmla="*/ 276046 h 6728604"/>
              <a:gd name="connsiteX156" fmla="*/ 366173 w 5334989"/>
              <a:gd name="connsiteY156" fmla="*/ 293299 h 6728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5334989" h="6728604">
                <a:moveTo>
                  <a:pt x="573207" y="414068"/>
                </a:moveTo>
                <a:lnTo>
                  <a:pt x="573207" y="414068"/>
                </a:lnTo>
                <a:cubicBezTo>
                  <a:pt x="555954" y="362310"/>
                  <a:pt x="549519" y="305576"/>
                  <a:pt x="521449" y="258793"/>
                </a:cubicBezTo>
                <a:cubicBezTo>
                  <a:pt x="512092" y="243198"/>
                  <a:pt x="487876" y="241540"/>
                  <a:pt x="469690" y="241540"/>
                </a:cubicBezTo>
                <a:cubicBezTo>
                  <a:pt x="429025" y="241540"/>
                  <a:pt x="389177" y="253042"/>
                  <a:pt x="348921" y="258793"/>
                </a:cubicBezTo>
                <a:cubicBezTo>
                  <a:pt x="343170" y="299050"/>
                  <a:pt x="338943" y="339554"/>
                  <a:pt x="331668" y="379563"/>
                </a:cubicBezTo>
                <a:cubicBezTo>
                  <a:pt x="319432" y="446858"/>
                  <a:pt x="300685" y="482838"/>
                  <a:pt x="279909" y="552091"/>
                </a:cubicBezTo>
                <a:cubicBezTo>
                  <a:pt x="273095" y="574803"/>
                  <a:pt x="268407" y="598098"/>
                  <a:pt x="262656" y="621102"/>
                </a:cubicBezTo>
                <a:cubicBezTo>
                  <a:pt x="256905" y="741872"/>
                  <a:pt x="275924" y="866420"/>
                  <a:pt x="245404" y="983412"/>
                </a:cubicBezTo>
                <a:cubicBezTo>
                  <a:pt x="237587" y="1013379"/>
                  <a:pt x="182931" y="998091"/>
                  <a:pt x="159139" y="1017917"/>
                </a:cubicBezTo>
                <a:cubicBezTo>
                  <a:pt x="145168" y="1029559"/>
                  <a:pt x="147638" y="1052423"/>
                  <a:pt x="141887" y="1069676"/>
                </a:cubicBezTo>
                <a:cubicBezTo>
                  <a:pt x="130385" y="1150189"/>
                  <a:pt x="121515" y="1231123"/>
                  <a:pt x="107381" y="1311216"/>
                </a:cubicBezTo>
                <a:cubicBezTo>
                  <a:pt x="104221" y="1329125"/>
                  <a:pt x="102987" y="1350115"/>
                  <a:pt x="90128" y="1362974"/>
                </a:cubicBezTo>
                <a:cubicBezTo>
                  <a:pt x="77269" y="1375833"/>
                  <a:pt x="55623" y="1374476"/>
                  <a:pt x="38370" y="1380227"/>
                </a:cubicBezTo>
                <a:cubicBezTo>
                  <a:pt x="26868" y="1397480"/>
                  <a:pt x="-12328" y="1419032"/>
                  <a:pt x="3864" y="1431985"/>
                </a:cubicBezTo>
                <a:cubicBezTo>
                  <a:pt x="35618" y="1457388"/>
                  <a:pt x="99231" y="1417484"/>
                  <a:pt x="124634" y="1449238"/>
                </a:cubicBezTo>
                <a:cubicBezTo>
                  <a:pt x="157166" y="1489903"/>
                  <a:pt x="125419" y="1555109"/>
                  <a:pt x="141887" y="1604514"/>
                </a:cubicBezTo>
                <a:cubicBezTo>
                  <a:pt x="151376" y="1632980"/>
                  <a:pt x="221727" y="1674994"/>
                  <a:pt x="245404" y="1690778"/>
                </a:cubicBezTo>
                <a:cubicBezTo>
                  <a:pt x="252141" y="1704253"/>
                  <a:pt x="297162" y="1786163"/>
                  <a:pt x="297162" y="1811548"/>
                </a:cubicBezTo>
                <a:cubicBezTo>
                  <a:pt x="297162" y="1852213"/>
                  <a:pt x="291594" y="1893367"/>
                  <a:pt x="279909" y="1932317"/>
                </a:cubicBezTo>
                <a:cubicBezTo>
                  <a:pt x="273951" y="1952178"/>
                  <a:pt x="261596" y="1971123"/>
                  <a:pt x="245404" y="1984076"/>
                </a:cubicBezTo>
                <a:cubicBezTo>
                  <a:pt x="231203" y="1995437"/>
                  <a:pt x="199396" y="1984076"/>
                  <a:pt x="193645" y="2001329"/>
                </a:cubicBezTo>
                <a:cubicBezTo>
                  <a:pt x="188501" y="2016760"/>
                  <a:pt x="216649" y="2024332"/>
                  <a:pt x="228151" y="2035834"/>
                </a:cubicBezTo>
                <a:lnTo>
                  <a:pt x="297162" y="2122099"/>
                </a:lnTo>
                <a:cubicBezTo>
                  <a:pt x="354671" y="2127850"/>
                  <a:pt x="414860" y="2121074"/>
                  <a:pt x="469690" y="2139351"/>
                </a:cubicBezTo>
                <a:cubicBezTo>
                  <a:pt x="489361" y="2145908"/>
                  <a:pt x="504196" y="2170374"/>
                  <a:pt x="504196" y="2191110"/>
                </a:cubicBezTo>
                <a:cubicBezTo>
                  <a:pt x="504196" y="2595180"/>
                  <a:pt x="581328" y="2532105"/>
                  <a:pt x="400679" y="2622431"/>
                </a:cubicBezTo>
                <a:cubicBezTo>
                  <a:pt x="395299" y="2614361"/>
                  <a:pt x="351452" y="2525641"/>
                  <a:pt x="314415" y="2553419"/>
                </a:cubicBezTo>
                <a:cubicBezTo>
                  <a:pt x="295446" y="2567646"/>
                  <a:pt x="302913" y="2599427"/>
                  <a:pt x="297162" y="2622431"/>
                </a:cubicBezTo>
                <a:cubicBezTo>
                  <a:pt x="314415" y="2633933"/>
                  <a:pt x="338633" y="2638933"/>
                  <a:pt x="348921" y="2656936"/>
                </a:cubicBezTo>
                <a:cubicBezTo>
                  <a:pt x="423998" y="2788320"/>
                  <a:pt x="306766" y="2699518"/>
                  <a:pt x="400679" y="2812212"/>
                </a:cubicBezTo>
                <a:cubicBezTo>
                  <a:pt x="439806" y="2859164"/>
                  <a:pt x="502400" y="2855044"/>
                  <a:pt x="555955" y="2863970"/>
                </a:cubicBezTo>
                <a:cubicBezTo>
                  <a:pt x="550204" y="2904227"/>
                  <a:pt x="563101" y="2952208"/>
                  <a:pt x="538702" y="2984740"/>
                </a:cubicBezTo>
                <a:cubicBezTo>
                  <a:pt x="521108" y="3008199"/>
                  <a:pt x="477899" y="2987444"/>
                  <a:pt x="452438" y="3001993"/>
                </a:cubicBezTo>
                <a:cubicBezTo>
                  <a:pt x="398791" y="3032648"/>
                  <a:pt x="417932" y="3115910"/>
                  <a:pt x="417932" y="3157268"/>
                </a:cubicBezTo>
                <a:lnTo>
                  <a:pt x="555955" y="3157268"/>
                </a:lnTo>
                <a:lnTo>
                  <a:pt x="711230" y="3226280"/>
                </a:lnTo>
                <a:lnTo>
                  <a:pt x="711230" y="3467819"/>
                </a:lnTo>
                <a:lnTo>
                  <a:pt x="866506" y="3381555"/>
                </a:lnTo>
                <a:lnTo>
                  <a:pt x="1056287" y="3364302"/>
                </a:lnTo>
                <a:lnTo>
                  <a:pt x="1142551" y="3536831"/>
                </a:lnTo>
                <a:lnTo>
                  <a:pt x="1039034" y="3692106"/>
                </a:lnTo>
                <a:lnTo>
                  <a:pt x="1021781" y="3830129"/>
                </a:lnTo>
                <a:lnTo>
                  <a:pt x="901011" y="3899140"/>
                </a:lnTo>
                <a:cubicBezTo>
                  <a:pt x="941268" y="3927895"/>
                  <a:pt x="979360" y="3959951"/>
                  <a:pt x="1021781" y="3985404"/>
                </a:cubicBezTo>
                <a:cubicBezTo>
                  <a:pt x="1037375" y="3994761"/>
                  <a:pt x="1059338" y="3991296"/>
                  <a:pt x="1073539" y="4002657"/>
                </a:cubicBezTo>
                <a:cubicBezTo>
                  <a:pt x="1089731" y="4015610"/>
                  <a:pt x="1091853" y="4041463"/>
                  <a:pt x="1108045" y="4054416"/>
                </a:cubicBezTo>
                <a:cubicBezTo>
                  <a:pt x="1122246" y="4065777"/>
                  <a:pt x="1143088" y="4064504"/>
                  <a:pt x="1159804" y="4071668"/>
                </a:cubicBezTo>
                <a:cubicBezTo>
                  <a:pt x="1316551" y="4138844"/>
                  <a:pt x="1120602" y="4082126"/>
                  <a:pt x="1384090" y="4140680"/>
                </a:cubicBezTo>
                <a:cubicBezTo>
                  <a:pt x="1407094" y="4163684"/>
                  <a:pt x="1444476" y="4218317"/>
                  <a:pt x="1453102" y="4209691"/>
                </a:cubicBezTo>
                <a:lnTo>
                  <a:pt x="1453102" y="4209691"/>
                </a:lnTo>
                <a:lnTo>
                  <a:pt x="1332332" y="4295955"/>
                </a:lnTo>
                <a:lnTo>
                  <a:pt x="1332332" y="4295955"/>
                </a:lnTo>
                <a:lnTo>
                  <a:pt x="1177056" y="4520242"/>
                </a:lnTo>
                <a:lnTo>
                  <a:pt x="1159804" y="4779034"/>
                </a:lnTo>
                <a:lnTo>
                  <a:pt x="1332332" y="4779034"/>
                </a:lnTo>
                <a:lnTo>
                  <a:pt x="1332332" y="4779034"/>
                </a:lnTo>
                <a:lnTo>
                  <a:pt x="1487607" y="4848046"/>
                </a:lnTo>
                <a:lnTo>
                  <a:pt x="1522113" y="4865299"/>
                </a:lnTo>
                <a:lnTo>
                  <a:pt x="1660136" y="4986068"/>
                </a:lnTo>
                <a:lnTo>
                  <a:pt x="1660136" y="4986068"/>
                </a:lnTo>
                <a:lnTo>
                  <a:pt x="1798158" y="4779034"/>
                </a:lnTo>
                <a:lnTo>
                  <a:pt x="1867170" y="4675517"/>
                </a:lnTo>
                <a:lnTo>
                  <a:pt x="1867170" y="4675517"/>
                </a:lnTo>
                <a:lnTo>
                  <a:pt x="2091456" y="4468484"/>
                </a:lnTo>
                <a:lnTo>
                  <a:pt x="2281238" y="4468484"/>
                </a:lnTo>
                <a:lnTo>
                  <a:pt x="2453766" y="4606506"/>
                </a:lnTo>
                <a:lnTo>
                  <a:pt x="2471019" y="4899804"/>
                </a:lnTo>
                <a:lnTo>
                  <a:pt x="2695306" y="4848046"/>
                </a:lnTo>
                <a:lnTo>
                  <a:pt x="2867834" y="5020574"/>
                </a:lnTo>
                <a:lnTo>
                  <a:pt x="2885087" y="5193102"/>
                </a:lnTo>
                <a:lnTo>
                  <a:pt x="3092121" y="5193102"/>
                </a:lnTo>
                <a:lnTo>
                  <a:pt x="3247396" y="5469148"/>
                </a:lnTo>
                <a:lnTo>
                  <a:pt x="3402672" y="5538159"/>
                </a:lnTo>
                <a:lnTo>
                  <a:pt x="3523441" y="5831457"/>
                </a:lnTo>
                <a:lnTo>
                  <a:pt x="3540694" y="5917721"/>
                </a:lnTo>
                <a:lnTo>
                  <a:pt x="3540694" y="5917721"/>
                </a:lnTo>
                <a:lnTo>
                  <a:pt x="3437177" y="6176514"/>
                </a:lnTo>
                <a:lnTo>
                  <a:pt x="3316407" y="6211019"/>
                </a:lnTo>
                <a:lnTo>
                  <a:pt x="3385419" y="6418053"/>
                </a:lnTo>
                <a:lnTo>
                  <a:pt x="3419924" y="6676846"/>
                </a:lnTo>
                <a:lnTo>
                  <a:pt x="3523441" y="6728604"/>
                </a:lnTo>
                <a:lnTo>
                  <a:pt x="3678717" y="6625087"/>
                </a:lnTo>
                <a:lnTo>
                  <a:pt x="3661464" y="6452559"/>
                </a:lnTo>
                <a:lnTo>
                  <a:pt x="3764981" y="6487065"/>
                </a:lnTo>
                <a:lnTo>
                  <a:pt x="3868498" y="6280031"/>
                </a:lnTo>
                <a:lnTo>
                  <a:pt x="4006521" y="6211019"/>
                </a:lnTo>
                <a:lnTo>
                  <a:pt x="4006521" y="6211019"/>
                </a:lnTo>
                <a:lnTo>
                  <a:pt x="4282566" y="6159261"/>
                </a:lnTo>
                <a:lnTo>
                  <a:pt x="4213555" y="5969480"/>
                </a:lnTo>
                <a:lnTo>
                  <a:pt x="4265313" y="5693434"/>
                </a:lnTo>
                <a:lnTo>
                  <a:pt x="4368830" y="5624423"/>
                </a:lnTo>
                <a:lnTo>
                  <a:pt x="4713887" y="5589917"/>
                </a:lnTo>
                <a:lnTo>
                  <a:pt x="4696634" y="5382884"/>
                </a:lnTo>
                <a:lnTo>
                  <a:pt x="4834656" y="5210355"/>
                </a:lnTo>
                <a:lnTo>
                  <a:pt x="4800151" y="4830793"/>
                </a:lnTo>
                <a:lnTo>
                  <a:pt x="4989932" y="4606506"/>
                </a:lnTo>
                <a:lnTo>
                  <a:pt x="5179713" y="4554748"/>
                </a:lnTo>
                <a:lnTo>
                  <a:pt x="5214219" y="4399472"/>
                </a:lnTo>
                <a:lnTo>
                  <a:pt x="5334989" y="4226944"/>
                </a:lnTo>
                <a:lnTo>
                  <a:pt x="5127955" y="3916393"/>
                </a:lnTo>
                <a:lnTo>
                  <a:pt x="4920921" y="3778370"/>
                </a:lnTo>
                <a:lnTo>
                  <a:pt x="4955426" y="3364302"/>
                </a:lnTo>
                <a:lnTo>
                  <a:pt x="4817404" y="3347050"/>
                </a:lnTo>
                <a:lnTo>
                  <a:pt x="4765645" y="3088257"/>
                </a:lnTo>
                <a:lnTo>
                  <a:pt x="4506853" y="2881223"/>
                </a:lnTo>
                <a:lnTo>
                  <a:pt x="4437841" y="2725948"/>
                </a:lnTo>
                <a:lnTo>
                  <a:pt x="4196302" y="2760453"/>
                </a:lnTo>
                <a:lnTo>
                  <a:pt x="4161796" y="2984740"/>
                </a:lnTo>
                <a:lnTo>
                  <a:pt x="4006521" y="3071004"/>
                </a:lnTo>
                <a:lnTo>
                  <a:pt x="4058279" y="2829465"/>
                </a:lnTo>
                <a:lnTo>
                  <a:pt x="3989268" y="2760453"/>
                </a:lnTo>
                <a:lnTo>
                  <a:pt x="3747728" y="2881223"/>
                </a:lnTo>
                <a:cubicBezTo>
                  <a:pt x="3837461" y="2911134"/>
                  <a:pt x="3889994" y="2913514"/>
                  <a:pt x="3954762" y="2967487"/>
                </a:cubicBezTo>
                <a:cubicBezTo>
                  <a:pt x="3973506" y="2983107"/>
                  <a:pt x="3989268" y="3001993"/>
                  <a:pt x="4006521" y="3019246"/>
                </a:cubicBezTo>
                <a:cubicBezTo>
                  <a:pt x="3989268" y="3030748"/>
                  <a:pt x="3975412" y="3051874"/>
                  <a:pt x="3954762" y="3053751"/>
                </a:cubicBezTo>
                <a:cubicBezTo>
                  <a:pt x="3908587" y="3057949"/>
                  <a:pt x="3862968" y="3040055"/>
                  <a:pt x="3816739" y="3036499"/>
                </a:cubicBezTo>
                <a:cubicBezTo>
                  <a:pt x="3788069" y="3034294"/>
                  <a:pt x="3759230" y="3036499"/>
                  <a:pt x="3730475" y="3036499"/>
                </a:cubicBezTo>
                <a:lnTo>
                  <a:pt x="3713222" y="3071004"/>
                </a:lnTo>
                <a:lnTo>
                  <a:pt x="3592453" y="3088257"/>
                </a:lnTo>
                <a:lnTo>
                  <a:pt x="3212890" y="2794959"/>
                </a:lnTo>
                <a:lnTo>
                  <a:pt x="3074868" y="2984740"/>
                </a:lnTo>
                <a:lnTo>
                  <a:pt x="3074868" y="2984740"/>
                </a:lnTo>
                <a:lnTo>
                  <a:pt x="3092121" y="2760453"/>
                </a:lnTo>
                <a:lnTo>
                  <a:pt x="3023109" y="2639684"/>
                </a:lnTo>
                <a:lnTo>
                  <a:pt x="3057615" y="2467155"/>
                </a:lnTo>
                <a:lnTo>
                  <a:pt x="3023109" y="2398144"/>
                </a:lnTo>
                <a:lnTo>
                  <a:pt x="3057615" y="2277374"/>
                </a:lnTo>
                <a:lnTo>
                  <a:pt x="2936845" y="2260121"/>
                </a:lnTo>
                <a:lnTo>
                  <a:pt x="2885087" y="1949570"/>
                </a:lnTo>
                <a:lnTo>
                  <a:pt x="2764317" y="1777042"/>
                </a:lnTo>
                <a:lnTo>
                  <a:pt x="2660800" y="1656272"/>
                </a:lnTo>
                <a:lnTo>
                  <a:pt x="2643547" y="1466491"/>
                </a:lnTo>
                <a:lnTo>
                  <a:pt x="2522777" y="1224951"/>
                </a:lnTo>
                <a:lnTo>
                  <a:pt x="2488272" y="983412"/>
                </a:lnTo>
                <a:lnTo>
                  <a:pt x="2246732" y="690114"/>
                </a:lnTo>
                <a:lnTo>
                  <a:pt x="2177721" y="586597"/>
                </a:lnTo>
                <a:lnTo>
                  <a:pt x="1953434" y="655608"/>
                </a:lnTo>
                <a:lnTo>
                  <a:pt x="1918928" y="362310"/>
                </a:lnTo>
                <a:lnTo>
                  <a:pt x="1798158" y="310551"/>
                </a:lnTo>
                <a:lnTo>
                  <a:pt x="1677389" y="379563"/>
                </a:lnTo>
                <a:lnTo>
                  <a:pt x="1694641" y="638355"/>
                </a:lnTo>
                <a:lnTo>
                  <a:pt x="1366838" y="724619"/>
                </a:lnTo>
                <a:lnTo>
                  <a:pt x="1280573" y="362310"/>
                </a:lnTo>
                <a:lnTo>
                  <a:pt x="1090792" y="258793"/>
                </a:lnTo>
                <a:lnTo>
                  <a:pt x="1246068" y="120770"/>
                </a:lnTo>
                <a:lnTo>
                  <a:pt x="1090792" y="0"/>
                </a:lnTo>
                <a:lnTo>
                  <a:pt x="780241" y="189782"/>
                </a:lnTo>
                <a:lnTo>
                  <a:pt x="780241" y="189782"/>
                </a:lnTo>
                <a:lnTo>
                  <a:pt x="728483" y="207034"/>
                </a:lnTo>
                <a:lnTo>
                  <a:pt x="728483" y="379563"/>
                </a:lnTo>
                <a:lnTo>
                  <a:pt x="607713" y="465827"/>
                </a:lnTo>
                <a:lnTo>
                  <a:pt x="538702" y="258793"/>
                </a:lnTo>
                <a:lnTo>
                  <a:pt x="383426" y="207034"/>
                </a:lnTo>
                <a:lnTo>
                  <a:pt x="348921" y="276046"/>
                </a:lnTo>
                <a:lnTo>
                  <a:pt x="348921" y="276046"/>
                </a:lnTo>
                <a:lnTo>
                  <a:pt x="366173" y="293299"/>
                </a:lnTo>
              </a:path>
            </a:pathLst>
          </a:custGeom>
          <a:blipFill>
            <a:blip r:embed="rId5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>
            <a:off x="705704" y="4108631"/>
            <a:ext cx="2546986" cy="1922706"/>
          </a:xfrm>
          <a:custGeom>
            <a:avLst/>
            <a:gdLst>
              <a:gd name="connsiteX0" fmla="*/ 3260785 w 5710686"/>
              <a:gd name="connsiteY0" fmla="*/ 224287 h 5745193"/>
              <a:gd name="connsiteX1" fmla="*/ 3122762 w 5710686"/>
              <a:gd name="connsiteY1" fmla="*/ 224287 h 5745193"/>
              <a:gd name="connsiteX2" fmla="*/ 3001992 w 5710686"/>
              <a:gd name="connsiteY2" fmla="*/ 138023 h 5745193"/>
              <a:gd name="connsiteX3" fmla="*/ 2932981 w 5710686"/>
              <a:gd name="connsiteY3" fmla="*/ 155276 h 5745193"/>
              <a:gd name="connsiteX4" fmla="*/ 2863969 w 5710686"/>
              <a:gd name="connsiteY4" fmla="*/ 138023 h 5745193"/>
              <a:gd name="connsiteX5" fmla="*/ 2846717 w 5710686"/>
              <a:gd name="connsiteY5" fmla="*/ 189782 h 5745193"/>
              <a:gd name="connsiteX6" fmla="*/ 2829464 w 5710686"/>
              <a:gd name="connsiteY6" fmla="*/ 258793 h 5745193"/>
              <a:gd name="connsiteX7" fmla="*/ 2725947 w 5710686"/>
              <a:gd name="connsiteY7" fmla="*/ 241540 h 5745193"/>
              <a:gd name="connsiteX8" fmla="*/ 2587924 w 5710686"/>
              <a:gd name="connsiteY8" fmla="*/ 155276 h 5745193"/>
              <a:gd name="connsiteX9" fmla="*/ 2553419 w 5710686"/>
              <a:gd name="connsiteY9" fmla="*/ 103517 h 5745193"/>
              <a:gd name="connsiteX10" fmla="*/ 2501660 w 5710686"/>
              <a:gd name="connsiteY10" fmla="*/ 0 h 5745193"/>
              <a:gd name="connsiteX11" fmla="*/ 2191109 w 5710686"/>
              <a:gd name="connsiteY11" fmla="*/ 34506 h 5745193"/>
              <a:gd name="connsiteX12" fmla="*/ 1966822 w 5710686"/>
              <a:gd name="connsiteY12" fmla="*/ 138023 h 5745193"/>
              <a:gd name="connsiteX13" fmla="*/ 1966822 w 5710686"/>
              <a:gd name="connsiteY13" fmla="*/ 396816 h 5745193"/>
              <a:gd name="connsiteX14" fmla="*/ 1759788 w 5710686"/>
              <a:gd name="connsiteY14" fmla="*/ 241540 h 5745193"/>
              <a:gd name="connsiteX15" fmla="*/ 1621766 w 5710686"/>
              <a:gd name="connsiteY15" fmla="*/ 276046 h 5745193"/>
              <a:gd name="connsiteX16" fmla="*/ 1518249 w 5710686"/>
              <a:gd name="connsiteY16" fmla="*/ 345057 h 5745193"/>
              <a:gd name="connsiteX17" fmla="*/ 1311215 w 5710686"/>
              <a:gd name="connsiteY17" fmla="*/ 241540 h 5745193"/>
              <a:gd name="connsiteX18" fmla="*/ 1069675 w 5710686"/>
              <a:gd name="connsiteY18" fmla="*/ 207034 h 5745193"/>
              <a:gd name="connsiteX19" fmla="*/ 948905 w 5710686"/>
              <a:gd name="connsiteY19" fmla="*/ 155276 h 5745193"/>
              <a:gd name="connsiteX20" fmla="*/ 828135 w 5710686"/>
              <a:gd name="connsiteY20" fmla="*/ 258793 h 5745193"/>
              <a:gd name="connsiteX21" fmla="*/ 828135 w 5710686"/>
              <a:gd name="connsiteY21" fmla="*/ 258793 h 5745193"/>
              <a:gd name="connsiteX22" fmla="*/ 603849 w 5710686"/>
              <a:gd name="connsiteY22" fmla="*/ 172529 h 5745193"/>
              <a:gd name="connsiteX23" fmla="*/ 483079 w 5710686"/>
              <a:gd name="connsiteY23" fmla="*/ 241540 h 5745193"/>
              <a:gd name="connsiteX24" fmla="*/ 396815 w 5710686"/>
              <a:gd name="connsiteY24" fmla="*/ 327804 h 5745193"/>
              <a:gd name="connsiteX25" fmla="*/ 396815 w 5710686"/>
              <a:gd name="connsiteY25" fmla="*/ 586597 h 5745193"/>
              <a:gd name="connsiteX26" fmla="*/ 396815 w 5710686"/>
              <a:gd name="connsiteY26" fmla="*/ 586597 h 5745193"/>
              <a:gd name="connsiteX27" fmla="*/ 172528 w 5710686"/>
              <a:gd name="connsiteY27" fmla="*/ 603849 h 5745193"/>
              <a:gd name="connsiteX28" fmla="*/ 0 w 5710686"/>
              <a:gd name="connsiteY28" fmla="*/ 879895 h 5745193"/>
              <a:gd name="connsiteX29" fmla="*/ 138022 w 5710686"/>
              <a:gd name="connsiteY29" fmla="*/ 1121434 h 5745193"/>
              <a:gd name="connsiteX30" fmla="*/ 172528 w 5710686"/>
              <a:gd name="connsiteY30" fmla="*/ 1431985 h 5745193"/>
              <a:gd name="connsiteX31" fmla="*/ 258792 w 5710686"/>
              <a:gd name="connsiteY31" fmla="*/ 1500997 h 5745193"/>
              <a:gd name="connsiteX32" fmla="*/ 327803 w 5710686"/>
              <a:gd name="connsiteY32" fmla="*/ 1604514 h 5745193"/>
              <a:gd name="connsiteX33" fmla="*/ 603849 w 5710686"/>
              <a:gd name="connsiteY33" fmla="*/ 1587261 h 5745193"/>
              <a:gd name="connsiteX34" fmla="*/ 759124 w 5710686"/>
              <a:gd name="connsiteY34" fmla="*/ 1690778 h 5745193"/>
              <a:gd name="connsiteX35" fmla="*/ 897147 w 5710686"/>
              <a:gd name="connsiteY35" fmla="*/ 1759789 h 5745193"/>
              <a:gd name="connsiteX36" fmla="*/ 966158 w 5710686"/>
              <a:gd name="connsiteY36" fmla="*/ 1897812 h 5745193"/>
              <a:gd name="connsiteX37" fmla="*/ 948905 w 5710686"/>
              <a:gd name="connsiteY37" fmla="*/ 2018582 h 5745193"/>
              <a:gd name="connsiteX38" fmla="*/ 1000664 w 5710686"/>
              <a:gd name="connsiteY38" fmla="*/ 2173857 h 5745193"/>
              <a:gd name="connsiteX39" fmla="*/ 1017917 w 5710686"/>
              <a:gd name="connsiteY39" fmla="*/ 2225616 h 5745193"/>
              <a:gd name="connsiteX40" fmla="*/ 1052422 w 5710686"/>
              <a:gd name="connsiteY40" fmla="*/ 2277374 h 5745193"/>
              <a:gd name="connsiteX41" fmla="*/ 1104181 w 5710686"/>
              <a:gd name="connsiteY41" fmla="*/ 2432649 h 5745193"/>
              <a:gd name="connsiteX42" fmla="*/ 1086928 w 5710686"/>
              <a:gd name="connsiteY42" fmla="*/ 2605178 h 5745193"/>
              <a:gd name="connsiteX43" fmla="*/ 966158 w 5710686"/>
              <a:gd name="connsiteY43" fmla="*/ 2674189 h 5745193"/>
              <a:gd name="connsiteX44" fmla="*/ 1017917 w 5710686"/>
              <a:gd name="connsiteY44" fmla="*/ 2708695 h 5745193"/>
              <a:gd name="connsiteX45" fmla="*/ 1086928 w 5710686"/>
              <a:gd name="connsiteY45" fmla="*/ 2725948 h 5745193"/>
              <a:gd name="connsiteX46" fmla="*/ 1000664 w 5710686"/>
              <a:gd name="connsiteY46" fmla="*/ 2950234 h 5745193"/>
              <a:gd name="connsiteX47" fmla="*/ 983411 w 5710686"/>
              <a:gd name="connsiteY47" fmla="*/ 3036499 h 5745193"/>
              <a:gd name="connsiteX48" fmla="*/ 638354 w 5710686"/>
              <a:gd name="connsiteY48" fmla="*/ 3105510 h 5745193"/>
              <a:gd name="connsiteX49" fmla="*/ 603849 w 5710686"/>
              <a:gd name="connsiteY49" fmla="*/ 3243532 h 5745193"/>
              <a:gd name="connsiteX50" fmla="*/ 586596 w 5710686"/>
              <a:gd name="connsiteY50" fmla="*/ 3295291 h 5745193"/>
              <a:gd name="connsiteX51" fmla="*/ 603849 w 5710686"/>
              <a:gd name="connsiteY51" fmla="*/ 3416061 h 5745193"/>
              <a:gd name="connsiteX52" fmla="*/ 776377 w 5710686"/>
              <a:gd name="connsiteY52" fmla="*/ 3381555 h 5745193"/>
              <a:gd name="connsiteX53" fmla="*/ 793630 w 5710686"/>
              <a:gd name="connsiteY53" fmla="*/ 3433314 h 5745193"/>
              <a:gd name="connsiteX54" fmla="*/ 879894 w 5710686"/>
              <a:gd name="connsiteY54" fmla="*/ 3657600 h 5745193"/>
              <a:gd name="connsiteX55" fmla="*/ 914400 w 5710686"/>
              <a:gd name="connsiteY55" fmla="*/ 3709359 h 5745193"/>
              <a:gd name="connsiteX56" fmla="*/ 1086928 w 5710686"/>
              <a:gd name="connsiteY56" fmla="*/ 3709359 h 5745193"/>
              <a:gd name="connsiteX57" fmla="*/ 1121434 w 5710686"/>
              <a:gd name="connsiteY57" fmla="*/ 3657600 h 5745193"/>
              <a:gd name="connsiteX58" fmla="*/ 1224951 w 5710686"/>
              <a:gd name="connsiteY58" fmla="*/ 3623095 h 5745193"/>
              <a:gd name="connsiteX59" fmla="*/ 1449237 w 5710686"/>
              <a:gd name="connsiteY59" fmla="*/ 3605842 h 5745193"/>
              <a:gd name="connsiteX60" fmla="*/ 1552754 w 5710686"/>
              <a:gd name="connsiteY60" fmla="*/ 3674853 h 5745193"/>
              <a:gd name="connsiteX61" fmla="*/ 1621766 w 5710686"/>
              <a:gd name="connsiteY61" fmla="*/ 3795623 h 5745193"/>
              <a:gd name="connsiteX62" fmla="*/ 1708030 w 5710686"/>
              <a:gd name="connsiteY62" fmla="*/ 3916393 h 5745193"/>
              <a:gd name="connsiteX63" fmla="*/ 1604513 w 5710686"/>
              <a:gd name="connsiteY63" fmla="*/ 4019910 h 5745193"/>
              <a:gd name="connsiteX64" fmla="*/ 1518249 w 5710686"/>
              <a:gd name="connsiteY64" fmla="*/ 4002657 h 5745193"/>
              <a:gd name="connsiteX65" fmla="*/ 1311215 w 5710686"/>
              <a:gd name="connsiteY65" fmla="*/ 4019910 h 5745193"/>
              <a:gd name="connsiteX66" fmla="*/ 1259456 w 5710686"/>
              <a:gd name="connsiteY66" fmla="*/ 4037163 h 5745193"/>
              <a:gd name="connsiteX67" fmla="*/ 1173192 w 5710686"/>
              <a:gd name="connsiteY67" fmla="*/ 4054416 h 5745193"/>
              <a:gd name="connsiteX68" fmla="*/ 1121434 w 5710686"/>
              <a:gd name="connsiteY68" fmla="*/ 4088921 h 5745193"/>
              <a:gd name="connsiteX69" fmla="*/ 1086928 w 5710686"/>
              <a:gd name="connsiteY69" fmla="*/ 4192438 h 5745193"/>
              <a:gd name="connsiteX70" fmla="*/ 983411 w 5710686"/>
              <a:gd name="connsiteY70" fmla="*/ 4416725 h 5745193"/>
              <a:gd name="connsiteX71" fmla="*/ 845388 w 5710686"/>
              <a:gd name="connsiteY71" fmla="*/ 4313208 h 5745193"/>
              <a:gd name="connsiteX72" fmla="*/ 793630 w 5710686"/>
              <a:gd name="connsiteY72" fmla="*/ 4347714 h 5745193"/>
              <a:gd name="connsiteX73" fmla="*/ 741871 w 5710686"/>
              <a:gd name="connsiteY73" fmla="*/ 4364966 h 5745193"/>
              <a:gd name="connsiteX74" fmla="*/ 672860 w 5710686"/>
              <a:gd name="connsiteY74" fmla="*/ 4416725 h 5745193"/>
              <a:gd name="connsiteX75" fmla="*/ 569343 w 5710686"/>
              <a:gd name="connsiteY75" fmla="*/ 4468483 h 5745193"/>
              <a:gd name="connsiteX76" fmla="*/ 379562 w 5710686"/>
              <a:gd name="connsiteY76" fmla="*/ 4485736 h 5745193"/>
              <a:gd name="connsiteX77" fmla="*/ 327803 w 5710686"/>
              <a:gd name="connsiteY77" fmla="*/ 4468483 h 5745193"/>
              <a:gd name="connsiteX78" fmla="*/ 258792 w 5710686"/>
              <a:gd name="connsiteY78" fmla="*/ 4278702 h 5745193"/>
              <a:gd name="connsiteX79" fmla="*/ 138022 w 5710686"/>
              <a:gd name="connsiteY79" fmla="*/ 4692770 h 5745193"/>
              <a:gd name="connsiteX80" fmla="*/ 51758 w 5710686"/>
              <a:gd name="connsiteY80" fmla="*/ 4882551 h 5745193"/>
              <a:gd name="connsiteX81" fmla="*/ 310551 w 5710686"/>
              <a:gd name="connsiteY81" fmla="*/ 5037827 h 5745193"/>
              <a:gd name="connsiteX82" fmla="*/ 517585 w 5710686"/>
              <a:gd name="connsiteY82" fmla="*/ 5020574 h 5745193"/>
              <a:gd name="connsiteX83" fmla="*/ 672860 w 5710686"/>
              <a:gd name="connsiteY83" fmla="*/ 5124091 h 5745193"/>
              <a:gd name="connsiteX84" fmla="*/ 879894 w 5710686"/>
              <a:gd name="connsiteY84" fmla="*/ 5175849 h 5745193"/>
              <a:gd name="connsiteX85" fmla="*/ 983411 w 5710686"/>
              <a:gd name="connsiteY85" fmla="*/ 5503653 h 5745193"/>
              <a:gd name="connsiteX86" fmla="*/ 1086928 w 5710686"/>
              <a:gd name="connsiteY86" fmla="*/ 5607170 h 5745193"/>
              <a:gd name="connsiteX87" fmla="*/ 1155939 w 5710686"/>
              <a:gd name="connsiteY87" fmla="*/ 5693434 h 5745193"/>
              <a:gd name="connsiteX88" fmla="*/ 1449237 w 5710686"/>
              <a:gd name="connsiteY88" fmla="*/ 5693434 h 5745193"/>
              <a:gd name="connsiteX89" fmla="*/ 1742535 w 5710686"/>
              <a:gd name="connsiteY89" fmla="*/ 5296619 h 5745193"/>
              <a:gd name="connsiteX90" fmla="*/ 2363637 w 5710686"/>
              <a:gd name="connsiteY90" fmla="*/ 5279366 h 5745193"/>
              <a:gd name="connsiteX91" fmla="*/ 2794958 w 5710686"/>
              <a:gd name="connsiteY91" fmla="*/ 5503653 h 5745193"/>
              <a:gd name="connsiteX92" fmla="*/ 3157268 w 5710686"/>
              <a:gd name="connsiteY92" fmla="*/ 5745193 h 5745193"/>
              <a:gd name="connsiteX93" fmla="*/ 3329796 w 5710686"/>
              <a:gd name="connsiteY93" fmla="*/ 5572665 h 5745193"/>
              <a:gd name="connsiteX94" fmla="*/ 3467819 w 5710686"/>
              <a:gd name="connsiteY94" fmla="*/ 5710687 h 5745193"/>
              <a:gd name="connsiteX95" fmla="*/ 3657600 w 5710686"/>
              <a:gd name="connsiteY95" fmla="*/ 5727940 h 5745193"/>
              <a:gd name="connsiteX96" fmla="*/ 3640347 w 5710686"/>
              <a:gd name="connsiteY96" fmla="*/ 5503653 h 5745193"/>
              <a:gd name="connsiteX97" fmla="*/ 3795622 w 5710686"/>
              <a:gd name="connsiteY97" fmla="*/ 5262114 h 5745193"/>
              <a:gd name="connsiteX98" fmla="*/ 4192437 w 5710686"/>
              <a:gd name="connsiteY98" fmla="*/ 5382883 h 5745193"/>
              <a:gd name="connsiteX99" fmla="*/ 4295954 w 5710686"/>
              <a:gd name="connsiteY99" fmla="*/ 5141344 h 5745193"/>
              <a:gd name="connsiteX100" fmla="*/ 4520241 w 5710686"/>
              <a:gd name="connsiteY100" fmla="*/ 5141344 h 5745193"/>
              <a:gd name="connsiteX101" fmla="*/ 4675517 w 5710686"/>
              <a:gd name="connsiteY101" fmla="*/ 5020574 h 5745193"/>
              <a:gd name="connsiteX102" fmla="*/ 4675517 w 5710686"/>
              <a:gd name="connsiteY102" fmla="*/ 5020574 h 5745193"/>
              <a:gd name="connsiteX103" fmla="*/ 5020573 w 5710686"/>
              <a:gd name="connsiteY103" fmla="*/ 5072332 h 5745193"/>
              <a:gd name="connsiteX104" fmla="*/ 5227607 w 5710686"/>
              <a:gd name="connsiteY104" fmla="*/ 5296619 h 5745193"/>
              <a:gd name="connsiteX105" fmla="*/ 5589917 w 5710686"/>
              <a:gd name="connsiteY105" fmla="*/ 5227608 h 5745193"/>
              <a:gd name="connsiteX106" fmla="*/ 5279366 w 5710686"/>
              <a:gd name="connsiteY106" fmla="*/ 4692770 h 5745193"/>
              <a:gd name="connsiteX107" fmla="*/ 5158596 w 5710686"/>
              <a:gd name="connsiteY107" fmla="*/ 4779034 h 5745193"/>
              <a:gd name="connsiteX108" fmla="*/ 5072332 w 5710686"/>
              <a:gd name="connsiteY108" fmla="*/ 4554748 h 5745193"/>
              <a:gd name="connsiteX109" fmla="*/ 5106837 w 5710686"/>
              <a:gd name="connsiteY109" fmla="*/ 2846717 h 5745193"/>
              <a:gd name="connsiteX110" fmla="*/ 5003320 w 5710686"/>
              <a:gd name="connsiteY110" fmla="*/ 2794959 h 5745193"/>
              <a:gd name="connsiteX111" fmla="*/ 4882551 w 5710686"/>
              <a:gd name="connsiteY111" fmla="*/ 2708695 h 5745193"/>
              <a:gd name="connsiteX112" fmla="*/ 4796286 w 5710686"/>
              <a:gd name="connsiteY112" fmla="*/ 2484408 h 5745193"/>
              <a:gd name="connsiteX113" fmla="*/ 4796286 w 5710686"/>
              <a:gd name="connsiteY113" fmla="*/ 2484408 h 5745193"/>
              <a:gd name="connsiteX114" fmla="*/ 5037826 w 5710686"/>
              <a:gd name="connsiteY114" fmla="*/ 2570672 h 5745193"/>
              <a:gd name="connsiteX115" fmla="*/ 5020573 w 5710686"/>
              <a:gd name="connsiteY115" fmla="*/ 2311880 h 5745193"/>
              <a:gd name="connsiteX116" fmla="*/ 5124090 w 5710686"/>
              <a:gd name="connsiteY116" fmla="*/ 2173857 h 5745193"/>
              <a:gd name="connsiteX117" fmla="*/ 5003320 w 5710686"/>
              <a:gd name="connsiteY117" fmla="*/ 2070340 h 5745193"/>
              <a:gd name="connsiteX118" fmla="*/ 4986068 w 5710686"/>
              <a:gd name="connsiteY118" fmla="*/ 2122099 h 5745193"/>
              <a:gd name="connsiteX119" fmla="*/ 4934309 w 5710686"/>
              <a:gd name="connsiteY119" fmla="*/ 2156604 h 5745193"/>
              <a:gd name="connsiteX120" fmla="*/ 4882551 w 5710686"/>
              <a:gd name="connsiteY120" fmla="*/ 2208363 h 5745193"/>
              <a:gd name="connsiteX121" fmla="*/ 4830792 w 5710686"/>
              <a:gd name="connsiteY121" fmla="*/ 2087593 h 5745193"/>
              <a:gd name="connsiteX122" fmla="*/ 4796286 w 5710686"/>
              <a:gd name="connsiteY122" fmla="*/ 1966823 h 5745193"/>
              <a:gd name="connsiteX123" fmla="*/ 4813539 w 5710686"/>
              <a:gd name="connsiteY123" fmla="*/ 1708031 h 5745193"/>
              <a:gd name="connsiteX124" fmla="*/ 4848045 w 5710686"/>
              <a:gd name="connsiteY124" fmla="*/ 1656272 h 5745193"/>
              <a:gd name="connsiteX125" fmla="*/ 4899803 w 5710686"/>
              <a:gd name="connsiteY125" fmla="*/ 1673525 h 5745193"/>
              <a:gd name="connsiteX126" fmla="*/ 4917056 w 5710686"/>
              <a:gd name="connsiteY126" fmla="*/ 1811548 h 5745193"/>
              <a:gd name="connsiteX127" fmla="*/ 4968815 w 5710686"/>
              <a:gd name="connsiteY127" fmla="*/ 1828800 h 5745193"/>
              <a:gd name="connsiteX128" fmla="*/ 5158596 w 5710686"/>
              <a:gd name="connsiteY128" fmla="*/ 1846053 h 5745193"/>
              <a:gd name="connsiteX129" fmla="*/ 5227607 w 5710686"/>
              <a:gd name="connsiteY129" fmla="*/ 1932317 h 5745193"/>
              <a:gd name="connsiteX130" fmla="*/ 5486400 w 5710686"/>
              <a:gd name="connsiteY130" fmla="*/ 1535502 h 5745193"/>
              <a:gd name="connsiteX131" fmla="*/ 5710686 w 5710686"/>
              <a:gd name="connsiteY131" fmla="*/ 1259457 h 5745193"/>
              <a:gd name="connsiteX132" fmla="*/ 5555411 w 5710686"/>
              <a:gd name="connsiteY132" fmla="*/ 1121434 h 5745193"/>
              <a:gd name="connsiteX133" fmla="*/ 5124090 w 5710686"/>
              <a:gd name="connsiteY133" fmla="*/ 1052423 h 5745193"/>
              <a:gd name="connsiteX134" fmla="*/ 4934309 w 5710686"/>
              <a:gd name="connsiteY134" fmla="*/ 931653 h 5745193"/>
              <a:gd name="connsiteX135" fmla="*/ 4796286 w 5710686"/>
              <a:gd name="connsiteY135" fmla="*/ 741872 h 5745193"/>
              <a:gd name="connsiteX136" fmla="*/ 4502988 w 5710686"/>
              <a:gd name="connsiteY136" fmla="*/ 828136 h 5745193"/>
              <a:gd name="connsiteX137" fmla="*/ 4399471 w 5710686"/>
              <a:gd name="connsiteY137" fmla="*/ 690114 h 5745193"/>
              <a:gd name="connsiteX138" fmla="*/ 4382219 w 5710686"/>
              <a:gd name="connsiteY138" fmla="*/ 638355 h 5745193"/>
              <a:gd name="connsiteX139" fmla="*/ 4261449 w 5710686"/>
              <a:gd name="connsiteY139" fmla="*/ 655608 h 5745193"/>
              <a:gd name="connsiteX140" fmla="*/ 4175185 w 5710686"/>
              <a:gd name="connsiteY140" fmla="*/ 810883 h 5745193"/>
              <a:gd name="connsiteX141" fmla="*/ 4071668 w 5710686"/>
              <a:gd name="connsiteY141" fmla="*/ 879895 h 5745193"/>
              <a:gd name="connsiteX142" fmla="*/ 4054415 w 5710686"/>
              <a:gd name="connsiteY142" fmla="*/ 931653 h 5745193"/>
              <a:gd name="connsiteX143" fmla="*/ 4019909 w 5710686"/>
              <a:gd name="connsiteY143" fmla="*/ 1000665 h 5745193"/>
              <a:gd name="connsiteX144" fmla="*/ 4002656 w 5710686"/>
              <a:gd name="connsiteY144" fmla="*/ 1121434 h 5745193"/>
              <a:gd name="connsiteX145" fmla="*/ 3968151 w 5710686"/>
              <a:gd name="connsiteY145" fmla="*/ 1104182 h 5745193"/>
              <a:gd name="connsiteX146" fmla="*/ 3709358 w 5710686"/>
              <a:gd name="connsiteY146" fmla="*/ 966159 h 5745193"/>
              <a:gd name="connsiteX147" fmla="*/ 3743864 w 5710686"/>
              <a:gd name="connsiteY147" fmla="*/ 810883 h 5745193"/>
              <a:gd name="connsiteX148" fmla="*/ 3519577 w 5710686"/>
              <a:gd name="connsiteY148" fmla="*/ 931653 h 5745193"/>
              <a:gd name="connsiteX149" fmla="*/ 3191773 w 5710686"/>
              <a:gd name="connsiteY149" fmla="*/ 621102 h 5745193"/>
              <a:gd name="connsiteX150" fmla="*/ 3140015 w 5710686"/>
              <a:gd name="connsiteY150" fmla="*/ 500332 h 5745193"/>
              <a:gd name="connsiteX151" fmla="*/ 3329796 w 5710686"/>
              <a:gd name="connsiteY151" fmla="*/ 293299 h 5745193"/>
              <a:gd name="connsiteX152" fmla="*/ 3329796 w 5710686"/>
              <a:gd name="connsiteY152" fmla="*/ 207034 h 5745193"/>
              <a:gd name="connsiteX153" fmla="*/ 3260785 w 5710686"/>
              <a:gd name="connsiteY153" fmla="*/ 224287 h 574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</a:cxnLst>
            <a:rect l="l" t="t" r="r" b="b"/>
            <a:pathLst>
              <a:path w="5710686" h="5745193">
                <a:moveTo>
                  <a:pt x="3260785" y="224287"/>
                </a:moveTo>
                <a:lnTo>
                  <a:pt x="3122762" y="224287"/>
                </a:lnTo>
                <a:cubicBezTo>
                  <a:pt x="3082505" y="195532"/>
                  <a:pt x="3048485" y="154929"/>
                  <a:pt x="3001992" y="138023"/>
                </a:cubicBezTo>
                <a:cubicBezTo>
                  <a:pt x="2979708" y="129920"/>
                  <a:pt x="2956693" y="155276"/>
                  <a:pt x="2932981" y="155276"/>
                </a:cubicBezTo>
                <a:cubicBezTo>
                  <a:pt x="2909269" y="155276"/>
                  <a:pt x="2886973" y="143774"/>
                  <a:pt x="2863969" y="138023"/>
                </a:cubicBezTo>
                <a:cubicBezTo>
                  <a:pt x="2858218" y="155276"/>
                  <a:pt x="2851713" y="172296"/>
                  <a:pt x="2846717" y="189782"/>
                </a:cubicBezTo>
                <a:cubicBezTo>
                  <a:pt x="2840203" y="212581"/>
                  <a:pt x="2851258" y="249453"/>
                  <a:pt x="2829464" y="258793"/>
                </a:cubicBezTo>
                <a:cubicBezTo>
                  <a:pt x="2797311" y="272573"/>
                  <a:pt x="2760453" y="247291"/>
                  <a:pt x="2725947" y="241540"/>
                </a:cubicBezTo>
                <a:cubicBezTo>
                  <a:pt x="2647854" y="124403"/>
                  <a:pt x="2752177" y="257936"/>
                  <a:pt x="2587924" y="155276"/>
                </a:cubicBezTo>
                <a:cubicBezTo>
                  <a:pt x="2570341" y="144286"/>
                  <a:pt x="2563489" y="121643"/>
                  <a:pt x="2553419" y="103517"/>
                </a:cubicBezTo>
                <a:cubicBezTo>
                  <a:pt x="2534684" y="69793"/>
                  <a:pt x="2418271" y="100641"/>
                  <a:pt x="2501660" y="0"/>
                </a:cubicBezTo>
                <a:lnTo>
                  <a:pt x="2191109" y="34506"/>
                </a:lnTo>
                <a:lnTo>
                  <a:pt x="1966822" y="138023"/>
                </a:lnTo>
                <a:lnTo>
                  <a:pt x="1966822" y="396816"/>
                </a:lnTo>
                <a:lnTo>
                  <a:pt x="1759788" y="241540"/>
                </a:lnTo>
                <a:lnTo>
                  <a:pt x="1621766" y="276046"/>
                </a:lnTo>
                <a:lnTo>
                  <a:pt x="1518249" y="345057"/>
                </a:lnTo>
                <a:lnTo>
                  <a:pt x="1311215" y="241540"/>
                </a:lnTo>
                <a:lnTo>
                  <a:pt x="1069675" y="207034"/>
                </a:lnTo>
                <a:lnTo>
                  <a:pt x="948905" y="155276"/>
                </a:lnTo>
                <a:lnTo>
                  <a:pt x="828135" y="258793"/>
                </a:lnTo>
                <a:lnTo>
                  <a:pt x="828135" y="258793"/>
                </a:lnTo>
                <a:lnTo>
                  <a:pt x="603849" y="172529"/>
                </a:lnTo>
                <a:lnTo>
                  <a:pt x="483079" y="241540"/>
                </a:lnTo>
                <a:lnTo>
                  <a:pt x="396815" y="327804"/>
                </a:lnTo>
                <a:lnTo>
                  <a:pt x="396815" y="586597"/>
                </a:lnTo>
                <a:lnTo>
                  <a:pt x="396815" y="586597"/>
                </a:lnTo>
                <a:lnTo>
                  <a:pt x="172528" y="603849"/>
                </a:lnTo>
                <a:lnTo>
                  <a:pt x="0" y="879895"/>
                </a:lnTo>
                <a:lnTo>
                  <a:pt x="138022" y="1121434"/>
                </a:lnTo>
                <a:lnTo>
                  <a:pt x="172528" y="1431985"/>
                </a:lnTo>
                <a:lnTo>
                  <a:pt x="258792" y="1500997"/>
                </a:lnTo>
                <a:lnTo>
                  <a:pt x="327803" y="1604514"/>
                </a:lnTo>
                <a:lnTo>
                  <a:pt x="603849" y="1587261"/>
                </a:lnTo>
                <a:lnTo>
                  <a:pt x="759124" y="1690778"/>
                </a:lnTo>
                <a:lnTo>
                  <a:pt x="897147" y="1759789"/>
                </a:lnTo>
                <a:cubicBezTo>
                  <a:pt x="920151" y="1805797"/>
                  <a:pt x="956070" y="1847373"/>
                  <a:pt x="966158" y="1897812"/>
                </a:cubicBezTo>
                <a:cubicBezTo>
                  <a:pt x="974133" y="1937688"/>
                  <a:pt x="948905" y="1977917"/>
                  <a:pt x="948905" y="2018582"/>
                </a:cubicBezTo>
                <a:cubicBezTo>
                  <a:pt x="948905" y="2111560"/>
                  <a:pt x="959001" y="2111363"/>
                  <a:pt x="1000664" y="2173857"/>
                </a:cubicBezTo>
                <a:cubicBezTo>
                  <a:pt x="1006415" y="2191110"/>
                  <a:pt x="1009784" y="2209350"/>
                  <a:pt x="1017917" y="2225616"/>
                </a:cubicBezTo>
                <a:cubicBezTo>
                  <a:pt x="1027190" y="2244162"/>
                  <a:pt x="1045141" y="2257959"/>
                  <a:pt x="1052422" y="2277374"/>
                </a:cubicBezTo>
                <a:cubicBezTo>
                  <a:pt x="1152751" y="2544919"/>
                  <a:pt x="988122" y="2200534"/>
                  <a:pt x="1104181" y="2432649"/>
                </a:cubicBezTo>
                <a:cubicBezTo>
                  <a:pt x="1098430" y="2490159"/>
                  <a:pt x="1105205" y="2550347"/>
                  <a:pt x="1086928" y="2605178"/>
                </a:cubicBezTo>
                <a:cubicBezTo>
                  <a:pt x="1082051" y="2619807"/>
                  <a:pt x="969022" y="2672757"/>
                  <a:pt x="966158" y="2674189"/>
                </a:cubicBezTo>
                <a:cubicBezTo>
                  <a:pt x="983411" y="2685691"/>
                  <a:pt x="998858" y="2700527"/>
                  <a:pt x="1017917" y="2708695"/>
                </a:cubicBezTo>
                <a:cubicBezTo>
                  <a:pt x="1039711" y="2718036"/>
                  <a:pt x="1081177" y="2702944"/>
                  <a:pt x="1086928" y="2725948"/>
                </a:cubicBezTo>
                <a:cubicBezTo>
                  <a:pt x="1132617" y="2908707"/>
                  <a:pt x="1100063" y="2900535"/>
                  <a:pt x="1000664" y="2950234"/>
                </a:cubicBezTo>
                <a:cubicBezTo>
                  <a:pt x="994913" y="2978989"/>
                  <a:pt x="996525" y="3010270"/>
                  <a:pt x="983411" y="3036499"/>
                </a:cubicBezTo>
                <a:cubicBezTo>
                  <a:pt x="924740" y="3153840"/>
                  <a:pt x="705787" y="3101543"/>
                  <a:pt x="638354" y="3105510"/>
                </a:cubicBezTo>
                <a:cubicBezTo>
                  <a:pt x="626852" y="3151517"/>
                  <a:pt x="616327" y="3197780"/>
                  <a:pt x="603849" y="3243532"/>
                </a:cubicBezTo>
                <a:cubicBezTo>
                  <a:pt x="599064" y="3261077"/>
                  <a:pt x="586596" y="3277105"/>
                  <a:pt x="586596" y="3295291"/>
                </a:cubicBezTo>
                <a:cubicBezTo>
                  <a:pt x="586596" y="3335956"/>
                  <a:pt x="598098" y="3375804"/>
                  <a:pt x="603849" y="3416061"/>
                </a:cubicBezTo>
                <a:cubicBezTo>
                  <a:pt x="661358" y="3404559"/>
                  <a:pt x="717970" y="3376245"/>
                  <a:pt x="776377" y="3381555"/>
                </a:cubicBezTo>
                <a:cubicBezTo>
                  <a:pt x="794489" y="3383202"/>
                  <a:pt x="790865" y="3415339"/>
                  <a:pt x="793630" y="3433314"/>
                </a:cubicBezTo>
                <a:cubicBezTo>
                  <a:pt x="825988" y="3643636"/>
                  <a:pt x="758555" y="3566596"/>
                  <a:pt x="879894" y="3657600"/>
                </a:cubicBezTo>
                <a:cubicBezTo>
                  <a:pt x="891396" y="3674853"/>
                  <a:pt x="898208" y="3696406"/>
                  <a:pt x="914400" y="3709359"/>
                </a:cubicBezTo>
                <a:cubicBezTo>
                  <a:pt x="960025" y="3745859"/>
                  <a:pt x="1048134" y="3714901"/>
                  <a:pt x="1086928" y="3709359"/>
                </a:cubicBezTo>
                <a:cubicBezTo>
                  <a:pt x="1098430" y="3692106"/>
                  <a:pt x="1103850" y="3668590"/>
                  <a:pt x="1121434" y="3657600"/>
                </a:cubicBezTo>
                <a:cubicBezTo>
                  <a:pt x="1152278" y="3638323"/>
                  <a:pt x="1224951" y="3623095"/>
                  <a:pt x="1224951" y="3623095"/>
                </a:cubicBezTo>
                <a:cubicBezTo>
                  <a:pt x="1309759" y="3566555"/>
                  <a:pt x="1297996" y="3558579"/>
                  <a:pt x="1449237" y="3605842"/>
                </a:cubicBezTo>
                <a:cubicBezTo>
                  <a:pt x="1488820" y="3618212"/>
                  <a:pt x="1552754" y="3674853"/>
                  <a:pt x="1552754" y="3674853"/>
                </a:cubicBezTo>
                <a:cubicBezTo>
                  <a:pt x="1586171" y="3808519"/>
                  <a:pt x="1542697" y="3684927"/>
                  <a:pt x="1621766" y="3795623"/>
                </a:cubicBezTo>
                <a:cubicBezTo>
                  <a:pt x="1735313" y="3954588"/>
                  <a:pt x="1573450" y="3781813"/>
                  <a:pt x="1708030" y="3916393"/>
                </a:cubicBezTo>
                <a:cubicBezTo>
                  <a:pt x="1690880" y="3939259"/>
                  <a:pt x="1646268" y="4014691"/>
                  <a:pt x="1604513" y="4019910"/>
                </a:cubicBezTo>
                <a:cubicBezTo>
                  <a:pt x="1575415" y="4023547"/>
                  <a:pt x="1547004" y="4008408"/>
                  <a:pt x="1518249" y="4002657"/>
                </a:cubicBezTo>
                <a:cubicBezTo>
                  <a:pt x="1449238" y="4008408"/>
                  <a:pt x="1379858" y="4010758"/>
                  <a:pt x="1311215" y="4019910"/>
                </a:cubicBezTo>
                <a:cubicBezTo>
                  <a:pt x="1293188" y="4022314"/>
                  <a:pt x="1277099" y="4032752"/>
                  <a:pt x="1259456" y="4037163"/>
                </a:cubicBezTo>
                <a:cubicBezTo>
                  <a:pt x="1231007" y="4044275"/>
                  <a:pt x="1201947" y="4048665"/>
                  <a:pt x="1173192" y="4054416"/>
                </a:cubicBezTo>
                <a:cubicBezTo>
                  <a:pt x="1155939" y="4065918"/>
                  <a:pt x="1132424" y="4071338"/>
                  <a:pt x="1121434" y="4088921"/>
                </a:cubicBezTo>
                <a:cubicBezTo>
                  <a:pt x="1102157" y="4119765"/>
                  <a:pt x="1102170" y="4159414"/>
                  <a:pt x="1086928" y="4192438"/>
                </a:cubicBezTo>
                <a:lnTo>
                  <a:pt x="983411" y="4416725"/>
                </a:lnTo>
                <a:cubicBezTo>
                  <a:pt x="958263" y="4391577"/>
                  <a:pt x="894443" y="4313208"/>
                  <a:pt x="845388" y="4313208"/>
                </a:cubicBezTo>
                <a:cubicBezTo>
                  <a:pt x="824653" y="4313208"/>
                  <a:pt x="812176" y="4338441"/>
                  <a:pt x="793630" y="4347714"/>
                </a:cubicBezTo>
                <a:cubicBezTo>
                  <a:pt x="777364" y="4355847"/>
                  <a:pt x="759124" y="4359215"/>
                  <a:pt x="741871" y="4364966"/>
                </a:cubicBezTo>
                <a:cubicBezTo>
                  <a:pt x="718867" y="4382219"/>
                  <a:pt x="696259" y="4400011"/>
                  <a:pt x="672860" y="4416725"/>
                </a:cubicBezTo>
                <a:cubicBezTo>
                  <a:pt x="638689" y="4441134"/>
                  <a:pt x="612077" y="4462378"/>
                  <a:pt x="569343" y="4468483"/>
                </a:cubicBezTo>
                <a:cubicBezTo>
                  <a:pt x="506460" y="4477466"/>
                  <a:pt x="442822" y="4479985"/>
                  <a:pt x="379562" y="4485736"/>
                </a:cubicBezTo>
                <a:cubicBezTo>
                  <a:pt x="362309" y="4479985"/>
                  <a:pt x="345290" y="4473479"/>
                  <a:pt x="327803" y="4468483"/>
                </a:cubicBezTo>
                <a:cubicBezTo>
                  <a:pt x="202999" y="4432826"/>
                  <a:pt x="258792" y="4485755"/>
                  <a:pt x="258792" y="4278702"/>
                </a:cubicBezTo>
                <a:lnTo>
                  <a:pt x="138022" y="4692770"/>
                </a:lnTo>
                <a:lnTo>
                  <a:pt x="51758" y="4882551"/>
                </a:lnTo>
                <a:lnTo>
                  <a:pt x="310551" y="5037827"/>
                </a:lnTo>
                <a:lnTo>
                  <a:pt x="517585" y="5020574"/>
                </a:lnTo>
                <a:lnTo>
                  <a:pt x="672860" y="5124091"/>
                </a:lnTo>
                <a:lnTo>
                  <a:pt x="879894" y="5175849"/>
                </a:lnTo>
                <a:lnTo>
                  <a:pt x="983411" y="5503653"/>
                </a:lnTo>
                <a:lnTo>
                  <a:pt x="1086928" y="5607170"/>
                </a:lnTo>
                <a:lnTo>
                  <a:pt x="1155939" y="5693434"/>
                </a:lnTo>
                <a:lnTo>
                  <a:pt x="1449237" y="5693434"/>
                </a:lnTo>
                <a:lnTo>
                  <a:pt x="1742535" y="5296619"/>
                </a:lnTo>
                <a:lnTo>
                  <a:pt x="2363637" y="5279366"/>
                </a:lnTo>
                <a:lnTo>
                  <a:pt x="2794958" y="5503653"/>
                </a:lnTo>
                <a:lnTo>
                  <a:pt x="3157268" y="5745193"/>
                </a:lnTo>
                <a:lnTo>
                  <a:pt x="3329796" y="5572665"/>
                </a:lnTo>
                <a:lnTo>
                  <a:pt x="3467819" y="5710687"/>
                </a:lnTo>
                <a:lnTo>
                  <a:pt x="3657600" y="5727940"/>
                </a:lnTo>
                <a:lnTo>
                  <a:pt x="3640347" y="5503653"/>
                </a:lnTo>
                <a:lnTo>
                  <a:pt x="3795622" y="5262114"/>
                </a:lnTo>
                <a:lnTo>
                  <a:pt x="4192437" y="5382883"/>
                </a:lnTo>
                <a:lnTo>
                  <a:pt x="4295954" y="5141344"/>
                </a:lnTo>
                <a:lnTo>
                  <a:pt x="4520241" y="5141344"/>
                </a:lnTo>
                <a:lnTo>
                  <a:pt x="4675517" y="5020574"/>
                </a:lnTo>
                <a:lnTo>
                  <a:pt x="4675517" y="5020574"/>
                </a:lnTo>
                <a:lnTo>
                  <a:pt x="5020573" y="5072332"/>
                </a:lnTo>
                <a:lnTo>
                  <a:pt x="5227607" y="5296619"/>
                </a:lnTo>
                <a:lnTo>
                  <a:pt x="5589917" y="5227608"/>
                </a:lnTo>
                <a:lnTo>
                  <a:pt x="5279366" y="4692770"/>
                </a:lnTo>
                <a:lnTo>
                  <a:pt x="5158596" y="4779034"/>
                </a:lnTo>
                <a:lnTo>
                  <a:pt x="5072332" y="4554748"/>
                </a:lnTo>
                <a:lnTo>
                  <a:pt x="5106837" y="2846717"/>
                </a:lnTo>
                <a:lnTo>
                  <a:pt x="5003320" y="2794959"/>
                </a:lnTo>
                <a:lnTo>
                  <a:pt x="4882551" y="2708695"/>
                </a:lnTo>
                <a:lnTo>
                  <a:pt x="4796286" y="2484408"/>
                </a:lnTo>
                <a:lnTo>
                  <a:pt x="4796286" y="2484408"/>
                </a:lnTo>
                <a:lnTo>
                  <a:pt x="5037826" y="2570672"/>
                </a:lnTo>
                <a:lnTo>
                  <a:pt x="5020573" y="2311880"/>
                </a:lnTo>
                <a:lnTo>
                  <a:pt x="5124090" y="2173857"/>
                </a:lnTo>
                <a:cubicBezTo>
                  <a:pt x="5083833" y="2139351"/>
                  <a:pt x="5052965" y="2088957"/>
                  <a:pt x="5003320" y="2070340"/>
                </a:cubicBezTo>
                <a:cubicBezTo>
                  <a:pt x="4986292" y="2063954"/>
                  <a:pt x="4997429" y="2107898"/>
                  <a:pt x="4986068" y="2122099"/>
                </a:cubicBezTo>
                <a:cubicBezTo>
                  <a:pt x="4973115" y="2138291"/>
                  <a:pt x="4950238" y="2143330"/>
                  <a:pt x="4934309" y="2156604"/>
                </a:cubicBezTo>
                <a:cubicBezTo>
                  <a:pt x="4915565" y="2172224"/>
                  <a:pt x="4899804" y="2191110"/>
                  <a:pt x="4882551" y="2208363"/>
                </a:cubicBezTo>
                <a:cubicBezTo>
                  <a:pt x="4842090" y="2086979"/>
                  <a:pt x="4894751" y="2236829"/>
                  <a:pt x="4830792" y="2087593"/>
                </a:cubicBezTo>
                <a:cubicBezTo>
                  <a:pt x="4815942" y="2052943"/>
                  <a:pt x="4805041" y="2001841"/>
                  <a:pt x="4796286" y="1966823"/>
                </a:cubicBezTo>
                <a:cubicBezTo>
                  <a:pt x="4802037" y="1880559"/>
                  <a:pt x="4799326" y="1793310"/>
                  <a:pt x="4813539" y="1708031"/>
                </a:cubicBezTo>
                <a:cubicBezTo>
                  <a:pt x="4816948" y="1687578"/>
                  <a:pt x="4828793" y="1663973"/>
                  <a:pt x="4848045" y="1656272"/>
                </a:cubicBezTo>
                <a:cubicBezTo>
                  <a:pt x="4864930" y="1649518"/>
                  <a:pt x="4882550" y="1667774"/>
                  <a:pt x="4899803" y="1673525"/>
                </a:cubicBezTo>
                <a:cubicBezTo>
                  <a:pt x="4905554" y="1719533"/>
                  <a:pt x="4898225" y="1769179"/>
                  <a:pt x="4917056" y="1811548"/>
                </a:cubicBezTo>
                <a:cubicBezTo>
                  <a:pt x="4924442" y="1828167"/>
                  <a:pt x="4950812" y="1826228"/>
                  <a:pt x="4968815" y="1828800"/>
                </a:cubicBezTo>
                <a:cubicBezTo>
                  <a:pt x="5031698" y="1837783"/>
                  <a:pt x="5095336" y="1840302"/>
                  <a:pt x="5158596" y="1846053"/>
                </a:cubicBezTo>
                <a:cubicBezTo>
                  <a:pt x="5202125" y="1911346"/>
                  <a:pt x="5178440" y="1883150"/>
                  <a:pt x="5227607" y="1932317"/>
                </a:cubicBezTo>
                <a:lnTo>
                  <a:pt x="5486400" y="1535502"/>
                </a:lnTo>
                <a:lnTo>
                  <a:pt x="5710686" y="1259457"/>
                </a:lnTo>
                <a:lnTo>
                  <a:pt x="5555411" y="1121434"/>
                </a:lnTo>
                <a:lnTo>
                  <a:pt x="5124090" y="1052423"/>
                </a:lnTo>
                <a:lnTo>
                  <a:pt x="4934309" y="931653"/>
                </a:lnTo>
                <a:lnTo>
                  <a:pt x="4796286" y="741872"/>
                </a:lnTo>
                <a:lnTo>
                  <a:pt x="4502988" y="828136"/>
                </a:lnTo>
                <a:cubicBezTo>
                  <a:pt x="4468482" y="782129"/>
                  <a:pt x="4430346" y="738632"/>
                  <a:pt x="4399471" y="690114"/>
                </a:cubicBezTo>
                <a:cubicBezTo>
                  <a:pt x="4389707" y="674771"/>
                  <a:pt x="4399862" y="642766"/>
                  <a:pt x="4382219" y="638355"/>
                </a:cubicBezTo>
                <a:cubicBezTo>
                  <a:pt x="4342768" y="628492"/>
                  <a:pt x="4301706" y="649857"/>
                  <a:pt x="4261449" y="655608"/>
                </a:cubicBezTo>
                <a:cubicBezTo>
                  <a:pt x="4243470" y="709544"/>
                  <a:pt x="4226033" y="776984"/>
                  <a:pt x="4175185" y="810883"/>
                </a:cubicBezTo>
                <a:lnTo>
                  <a:pt x="4071668" y="879895"/>
                </a:lnTo>
                <a:cubicBezTo>
                  <a:pt x="4065917" y="897148"/>
                  <a:pt x="4061579" y="914938"/>
                  <a:pt x="4054415" y="931653"/>
                </a:cubicBezTo>
                <a:cubicBezTo>
                  <a:pt x="4044284" y="955293"/>
                  <a:pt x="4026676" y="975852"/>
                  <a:pt x="4019909" y="1000665"/>
                </a:cubicBezTo>
                <a:cubicBezTo>
                  <a:pt x="4009209" y="1039897"/>
                  <a:pt x="4020842" y="1085062"/>
                  <a:pt x="4002656" y="1121434"/>
                </a:cubicBezTo>
                <a:cubicBezTo>
                  <a:pt x="3996905" y="1132936"/>
                  <a:pt x="3979653" y="1109933"/>
                  <a:pt x="3968151" y="1104182"/>
                </a:cubicBezTo>
                <a:lnTo>
                  <a:pt x="3709358" y="966159"/>
                </a:lnTo>
                <a:lnTo>
                  <a:pt x="3743864" y="810883"/>
                </a:lnTo>
                <a:lnTo>
                  <a:pt x="3519577" y="931653"/>
                </a:lnTo>
                <a:lnTo>
                  <a:pt x="3191773" y="621102"/>
                </a:lnTo>
                <a:lnTo>
                  <a:pt x="3140015" y="500332"/>
                </a:lnTo>
                <a:lnTo>
                  <a:pt x="3329796" y="293299"/>
                </a:lnTo>
                <a:lnTo>
                  <a:pt x="3329796" y="207034"/>
                </a:lnTo>
                <a:lnTo>
                  <a:pt x="3260785" y="224287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7" name="Groupe 6"/>
          <p:cNvGrpSpPr/>
          <p:nvPr/>
        </p:nvGrpSpPr>
        <p:grpSpPr>
          <a:xfrm>
            <a:off x="2951102" y="1043002"/>
            <a:ext cx="3181547" cy="2512676"/>
            <a:chOff x="293105" y="218303"/>
            <a:chExt cx="8398951" cy="6379780"/>
          </a:xfrm>
          <a:blipFill>
            <a:blip r:embed="rId7"/>
            <a:stretch>
              <a:fillRect/>
            </a:stretch>
          </a:blipFill>
        </p:grpSpPr>
        <p:sp>
          <p:nvSpPr>
            <p:cNvPr id="8" name="Forme libre 7"/>
            <p:cNvSpPr/>
            <p:nvPr/>
          </p:nvSpPr>
          <p:spPr>
            <a:xfrm>
              <a:off x="293105" y="218303"/>
              <a:ext cx="8398951" cy="6379780"/>
            </a:xfrm>
            <a:custGeom>
              <a:avLst/>
              <a:gdLst>
                <a:gd name="connsiteX0" fmla="*/ 284964 w 8398951"/>
                <a:gd name="connsiteY0" fmla="*/ 2427890 h 6379780"/>
                <a:gd name="connsiteX1" fmla="*/ 158840 w 8398951"/>
                <a:gd name="connsiteY1" fmla="*/ 2490952 h 6379780"/>
                <a:gd name="connsiteX2" fmla="*/ 64247 w 8398951"/>
                <a:gd name="connsiteY2" fmla="*/ 2459421 h 6379780"/>
                <a:gd name="connsiteX3" fmla="*/ 43226 w 8398951"/>
                <a:gd name="connsiteY3" fmla="*/ 2406869 h 6379780"/>
                <a:gd name="connsiteX4" fmla="*/ 11695 w 8398951"/>
                <a:gd name="connsiteY4" fmla="*/ 2385849 h 6379780"/>
                <a:gd name="connsiteX5" fmla="*/ 1185 w 8398951"/>
                <a:gd name="connsiteY5" fmla="*/ 2354318 h 6379780"/>
                <a:gd name="connsiteX6" fmla="*/ 43226 w 8398951"/>
                <a:gd name="connsiteY6" fmla="*/ 2343807 h 6379780"/>
                <a:gd name="connsiteX7" fmla="*/ 274454 w 8398951"/>
                <a:gd name="connsiteY7" fmla="*/ 2249214 h 6379780"/>
                <a:gd name="connsiteX8" fmla="*/ 305985 w 8398951"/>
                <a:gd name="connsiteY8" fmla="*/ 2165131 h 6379780"/>
                <a:gd name="connsiteX9" fmla="*/ 295475 w 8398951"/>
                <a:gd name="connsiteY9" fmla="*/ 2123090 h 6379780"/>
                <a:gd name="connsiteX10" fmla="*/ 337516 w 8398951"/>
                <a:gd name="connsiteY10" fmla="*/ 2028497 h 6379780"/>
                <a:gd name="connsiteX11" fmla="*/ 390068 w 8398951"/>
                <a:gd name="connsiteY11" fmla="*/ 1954924 h 6379780"/>
                <a:gd name="connsiteX12" fmla="*/ 411088 w 8398951"/>
                <a:gd name="connsiteY12" fmla="*/ 1944414 h 6379780"/>
                <a:gd name="connsiteX13" fmla="*/ 537213 w 8398951"/>
                <a:gd name="connsiteY13" fmla="*/ 1860331 h 6379780"/>
                <a:gd name="connsiteX14" fmla="*/ 852523 w 8398951"/>
                <a:gd name="connsiteY14" fmla="*/ 2007476 h 6379780"/>
                <a:gd name="connsiteX15" fmla="*/ 852523 w 8398951"/>
                <a:gd name="connsiteY15" fmla="*/ 2112580 h 6379780"/>
                <a:gd name="connsiteX16" fmla="*/ 947116 w 8398951"/>
                <a:gd name="connsiteY16" fmla="*/ 2133600 h 6379780"/>
                <a:gd name="connsiteX17" fmla="*/ 978647 w 8398951"/>
                <a:gd name="connsiteY17" fmla="*/ 2123090 h 6379780"/>
                <a:gd name="connsiteX18" fmla="*/ 1052219 w 8398951"/>
                <a:gd name="connsiteY18" fmla="*/ 2133600 h 6379780"/>
                <a:gd name="connsiteX19" fmla="*/ 1083751 w 8398951"/>
                <a:gd name="connsiteY19" fmla="*/ 2165131 h 6379780"/>
                <a:gd name="connsiteX20" fmla="*/ 1125792 w 8398951"/>
                <a:gd name="connsiteY20" fmla="*/ 2175642 h 6379780"/>
                <a:gd name="connsiteX21" fmla="*/ 1157323 w 8398951"/>
                <a:gd name="connsiteY21" fmla="*/ 2186152 h 6379780"/>
                <a:gd name="connsiteX22" fmla="*/ 1262426 w 8398951"/>
                <a:gd name="connsiteY22" fmla="*/ 2175642 h 6379780"/>
                <a:gd name="connsiteX23" fmla="*/ 1293957 w 8398951"/>
                <a:gd name="connsiteY23" fmla="*/ 2154621 h 6379780"/>
                <a:gd name="connsiteX24" fmla="*/ 1378040 w 8398951"/>
                <a:gd name="connsiteY24" fmla="*/ 2165131 h 6379780"/>
                <a:gd name="connsiteX25" fmla="*/ 1420082 w 8398951"/>
                <a:gd name="connsiteY25" fmla="*/ 2175642 h 6379780"/>
                <a:gd name="connsiteX26" fmla="*/ 1483144 w 8398951"/>
                <a:gd name="connsiteY26" fmla="*/ 2228193 h 6379780"/>
                <a:gd name="connsiteX27" fmla="*/ 1535695 w 8398951"/>
                <a:gd name="connsiteY27" fmla="*/ 2207173 h 6379780"/>
                <a:gd name="connsiteX28" fmla="*/ 1556716 w 8398951"/>
                <a:gd name="connsiteY28" fmla="*/ 2175642 h 6379780"/>
                <a:gd name="connsiteX29" fmla="*/ 1714371 w 8398951"/>
                <a:gd name="connsiteY29" fmla="*/ 2186152 h 6379780"/>
                <a:gd name="connsiteX30" fmla="*/ 1924578 w 8398951"/>
                <a:gd name="connsiteY30" fmla="*/ 2175642 h 6379780"/>
                <a:gd name="connsiteX31" fmla="*/ 1977130 w 8398951"/>
                <a:gd name="connsiteY31" fmla="*/ 2028497 h 6379780"/>
                <a:gd name="connsiteX32" fmla="*/ 1945599 w 8398951"/>
                <a:gd name="connsiteY32" fmla="*/ 1923393 h 6379780"/>
                <a:gd name="connsiteX33" fmla="*/ 1966619 w 8398951"/>
                <a:gd name="connsiteY33" fmla="*/ 1828800 h 6379780"/>
                <a:gd name="connsiteX34" fmla="*/ 2008661 w 8398951"/>
                <a:gd name="connsiteY34" fmla="*/ 1807780 h 6379780"/>
                <a:gd name="connsiteX35" fmla="*/ 2071723 w 8398951"/>
                <a:gd name="connsiteY35" fmla="*/ 1786759 h 6379780"/>
                <a:gd name="connsiteX36" fmla="*/ 2113764 w 8398951"/>
                <a:gd name="connsiteY36" fmla="*/ 1786759 h 6379780"/>
                <a:gd name="connsiteX37" fmla="*/ 2155806 w 8398951"/>
                <a:gd name="connsiteY37" fmla="*/ 1755228 h 6379780"/>
                <a:gd name="connsiteX38" fmla="*/ 2197847 w 8398951"/>
                <a:gd name="connsiteY38" fmla="*/ 1839311 h 6379780"/>
                <a:gd name="connsiteX39" fmla="*/ 2250399 w 8398951"/>
                <a:gd name="connsiteY39" fmla="*/ 1849821 h 6379780"/>
                <a:gd name="connsiteX40" fmla="*/ 2313461 w 8398951"/>
                <a:gd name="connsiteY40" fmla="*/ 1902373 h 6379780"/>
                <a:gd name="connsiteX41" fmla="*/ 2408054 w 8398951"/>
                <a:gd name="connsiteY41" fmla="*/ 1881352 h 6379780"/>
                <a:gd name="connsiteX42" fmla="*/ 2544688 w 8398951"/>
                <a:gd name="connsiteY42" fmla="*/ 1923393 h 6379780"/>
                <a:gd name="connsiteX43" fmla="*/ 2639282 w 8398951"/>
                <a:gd name="connsiteY43" fmla="*/ 2028497 h 6379780"/>
                <a:gd name="connsiteX44" fmla="*/ 2828468 w 8398951"/>
                <a:gd name="connsiteY44" fmla="*/ 2102069 h 6379780"/>
                <a:gd name="connsiteX45" fmla="*/ 2996633 w 8398951"/>
                <a:gd name="connsiteY45" fmla="*/ 2070538 h 6379780"/>
                <a:gd name="connsiteX46" fmla="*/ 3143778 w 8398951"/>
                <a:gd name="connsiteY46" fmla="*/ 2102069 h 6379780"/>
                <a:gd name="connsiteX47" fmla="*/ 3248882 w 8398951"/>
                <a:gd name="connsiteY47" fmla="*/ 2091559 h 6379780"/>
                <a:gd name="connsiteX48" fmla="*/ 3438068 w 8398951"/>
                <a:gd name="connsiteY48" fmla="*/ 1933904 h 6379780"/>
                <a:gd name="connsiteX49" fmla="*/ 3543171 w 8398951"/>
                <a:gd name="connsiteY49" fmla="*/ 1870842 h 6379780"/>
                <a:gd name="connsiteX50" fmla="*/ 3511640 w 8398951"/>
                <a:gd name="connsiteY50" fmla="*/ 1776249 h 6379780"/>
                <a:gd name="connsiteX51" fmla="*/ 3679806 w 8398951"/>
                <a:gd name="connsiteY51" fmla="*/ 1828800 h 6379780"/>
                <a:gd name="connsiteX52" fmla="*/ 3774399 w 8398951"/>
                <a:gd name="connsiteY52" fmla="*/ 1818290 h 6379780"/>
                <a:gd name="connsiteX53" fmla="*/ 3669295 w 8398951"/>
                <a:gd name="connsiteY53" fmla="*/ 1681655 h 6379780"/>
                <a:gd name="connsiteX54" fmla="*/ 3627254 w 8398951"/>
                <a:gd name="connsiteY54" fmla="*/ 1650124 h 6379780"/>
                <a:gd name="connsiteX55" fmla="*/ 3679806 w 8398951"/>
                <a:gd name="connsiteY55" fmla="*/ 1313793 h 6379780"/>
                <a:gd name="connsiteX56" fmla="*/ 3753378 w 8398951"/>
                <a:gd name="connsiteY56" fmla="*/ 1240221 h 6379780"/>
                <a:gd name="connsiteX57" fmla="*/ 3711337 w 8398951"/>
                <a:gd name="connsiteY57" fmla="*/ 1177159 h 6379780"/>
                <a:gd name="connsiteX58" fmla="*/ 3627254 w 8398951"/>
                <a:gd name="connsiteY58" fmla="*/ 1177159 h 6379780"/>
                <a:gd name="connsiteX59" fmla="*/ 3595723 w 8398951"/>
                <a:gd name="connsiteY59" fmla="*/ 1114097 h 6379780"/>
                <a:gd name="connsiteX60" fmla="*/ 3595723 w 8398951"/>
                <a:gd name="connsiteY60" fmla="*/ 1061545 h 6379780"/>
                <a:gd name="connsiteX61" fmla="*/ 3501130 w 8398951"/>
                <a:gd name="connsiteY61" fmla="*/ 956442 h 6379780"/>
                <a:gd name="connsiteX62" fmla="*/ 3511640 w 8398951"/>
                <a:gd name="connsiteY62" fmla="*/ 893380 h 6379780"/>
                <a:gd name="connsiteX63" fmla="*/ 3616744 w 8398951"/>
                <a:gd name="connsiteY63" fmla="*/ 861849 h 6379780"/>
                <a:gd name="connsiteX64" fmla="*/ 3679806 w 8398951"/>
                <a:gd name="connsiteY64" fmla="*/ 798786 h 6379780"/>
                <a:gd name="connsiteX65" fmla="*/ 3648275 w 8398951"/>
                <a:gd name="connsiteY65" fmla="*/ 714704 h 6379780"/>
                <a:gd name="connsiteX66" fmla="*/ 3616744 w 8398951"/>
                <a:gd name="connsiteY66" fmla="*/ 683173 h 6379780"/>
                <a:gd name="connsiteX67" fmla="*/ 3564192 w 8398951"/>
                <a:gd name="connsiteY67" fmla="*/ 735724 h 6379780"/>
                <a:gd name="connsiteX68" fmla="*/ 3511640 w 8398951"/>
                <a:gd name="connsiteY68" fmla="*/ 725214 h 6379780"/>
                <a:gd name="connsiteX69" fmla="*/ 3501130 w 8398951"/>
                <a:gd name="connsiteY69" fmla="*/ 609600 h 6379780"/>
                <a:gd name="connsiteX70" fmla="*/ 3448578 w 8398951"/>
                <a:gd name="connsiteY70" fmla="*/ 546538 h 6379780"/>
                <a:gd name="connsiteX71" fmla="*/ 3417047 w 8398951"/>
                <a:gd name="connsiteY71" fmla="*/ 515007 h 6379780"/>
                <a:gd name="connsiteX72" fmla="*/ 3364495 w 8398951"/>
                <a:gd name="connsiteY72" fmla="*/ 504497 h 6379780"/>
                <a:gd name="connsiteX73" fmla="*/ 3353985 w 8398951"/>
                <a:gd name="connsiteY73" fmla="*/ 462455 h 6379780"/>
                <a:gd name="connsiteX74" fmla="*/ 3343475 w 8398951"/>
                <a:gd name="connsiteY74" fmla="*/ 430924 h 6379780"/>
                <a:gd name="connsiteX75" fmla="*/ 3375006 w 8398951"/>
                <a:gd name="connsiteY75" fmla="*/ 420414 h 6379780"/>
                <a:gd name="connsiteX76" fmla="*/ 3385516 w 8398951"/>
                <a:gd name="connsiteY76" fmla="*/ 378373 h 6379780"/>
                <a:gd name="connsiteX77" fmla="*/ 3480109 w 8398951"/>
                <a:gd name="connsiteY77" fmla="*/ 346842 h 6379780"/>
                <a:gd name="connsiteX78" fmla="*/ 3522151 w 8398951"/>
                <a:gd name="connsiteY78" fmla="*/ 336331 h 6379780"/>
                <a:gd name="connsiteX79" fmla="*/ 3574702 w 8398951"/>
                <a:gd name="connsiteY79" fmla="*/ 325821 h 6379780"/>
                <a:gd name="connsiteX80" fmla="*/ 3616744 w 8398951"/>
                <a:gd name="connsiteY80" fmla="*/ 294290 h 6379780"/>
                <a:gd name="connsiteX81" fmla="*/ 3648275 w 8398951"/>
                <a:gd name="connsiteY81" fmla="*/ 273269 h 6379780"/>
                <a:gd name="connsiteX82" fmla="*/ 3679806 w 8398951"/>
                <a:gd name="connsiteY82" fmla="*/ 241738 h 6379780"/>
                <a:gd name="connsiteX83" fmla="*/ 3732357 w 8398951"/>
                <a:gd name="connsiteY83" fmla="*/ 178676 h 6379780"/>
                <a:gd name="connsiteX84" fmla="*/ 3784909 w 8398951"/>
                <a:gd name="connsiteY84" fmla="*/ 126124 h 6379780"/>
                <a:gd name="connsiteX85" fmla="*/ 3795419 w 8398951"/>
                <a:gd name="connsiteY85" fmla="*/ 73573 h 6379780"/>
                <a:gd name="connsiteX86" fmla="*/ 3837461 w 8398951"/>
                <a:gd name="connsiteY86" fmla="*/ 0 h 6379780"/>
                <a:gd name="connsiteX87" fmla="*/ 4100219 w 8398951"/>
                <a:gd name="connsiteY87" fmla="*/ 52552 h 6379780"/>
                <a:gd name="connsiteX88" fmla="*/ 4089709 w 8398951"/>
                <a:gd name="connsiteY88" fmla="*/ 241738 h 6379780"/>
                <a:gd name="connsiteX89" fmla="*/ 4110730 w 8398951"/>
                <a:gd name="connsiteY89" fmla="*/ 210207 h 6379780"/>
                <a:gd name="connsiteX90" fmla="*/ 4142261 w 8398951"/>
                <a:gd name="connsiteY90" fmla="*/ 220718 h 6379780"/>
                <a:gd name="connsiteX91" fmla="*/ 4184302 w 8398951"/>
                <a:gd name="connsiteY91" fmla="*/ 283780 h 6379780"/>
                <a:gd name="connsiteX92" fmla="*/ 4257875 w 8398951"/>
                <a:gd name="connsiteY92" fmla="*/ 294290 h 6379780"/>
                <a:gd name="connsiteX93" fmla="*/ 4205323 w 8398951"/>
                <a:gd name="connsiteY93" fmla="*/ 336331 h 6379780"/>
                <a:gd name="connsiteX94" fmla="*/ 4079199 w 8398951"/>
                <a:gd name="connsiteY94" fmla="*/ 378373 h 6379780"/>
                <a:gd name="connsiteX95" fmla="*/ 4100219 w 8398951"/>
                <a:gd name="connsiteY95" fmla="*/ 409904 h 6379780"/>
                <a:gd name="connsiteX96" fmla="*/ 4110730 w 8398951"/>
                <a:gd name="connsiteY96" fmla="*/ 451945 h 6379780"/>
                <a:gd name="connsiteX97" fmla="*/ 4152771 w 8398951"/>
                <a:gd name="connsiteY97" fmla="*/ 472966 h 6379780"/>
                <a:gd name="connsiteX98" fmla="*/ 4121240 w 8398951"/>
                <a:gd name="connsiteY98" fmla="*/ 546538 h 6379780"/>
                <a:gd name="connsiteX99" fmla="*/ 4131751 w 8398951"/>
                <a:gd name="connsiteY99" fmla="*/ 578069 h 6379780"/>
                <a:gd name="connsiteX100" fmla="*/ 4163282 w 8398951"/>
                <a:gd name="connsiteY100" fmla="*/ 588580 h 6379780"/>
                <a:gd name="connsiteX101" fmla="*/ 4173792 w 8398951"/>
                <a:gd name="connsiteY101" fmla="*/ 620111 h 6379780"/>
                <a:gd name="connsiteX102" fmla="*/ 4152771 w 8398951"/>
                <a:gd name="connsiteY102" fmla="*/ 651642 h 6379780"/>
                <a:gd name="connsiteX103" fmla="*/ 4131751 w 8398951"/>
                <a:gd name="connsiteY103" fmla="*/ 714704 h 6379780"/>
                <a:gd name="connsiteX104" fmla="*/ 4121240 w 8398951"/>
                <a:gd name="connsiteY104" fmla="*/ 756745 h 6379780"/>
                <a:gd name="connsiteX105" fmla="*/ 4079199 w 8398951"/>
                <a:gd name="connsiteY105" fmla="*/ 777766 h 6379780"/>
                <a:gd name="connsiteX106" fmla="*/ 4152771 w 8398951"/>
                <a:gd name="connsiteY106" fmla="*/ 872359 h 6379780"/>
                <a:gd name="connsiteX107" fmla="*/ 4289406 w 8398951"/>
                <a:gd name="connsiteY107" fmla="*/ 788276 h 6379780"/>
                <a:gd name="connsiteX108" fmla="*/ 4415530 w 8398951"/>
                <a:gd name="connsiteY108" fmla="*/ 777766 h 6379780"/>
                <a:gd name="connsiteX109" fmla="*/ 4489102 w 8398951"/>
                <a:gd name="connsiteY109" fmla="*/ 798786 h 6379780"/>
                <a:gd name="connsiteX110" fmla="*/ 4510123 w 8398951"/>
                <a:gd name="connsiteY110" fmla="*/ 756745 h 6379780"/>
                <a:gd name="connsiteX111" fmla="*/ 4615226 w 8398951"/>
                <a:gd name="connsiteY111" fmla="*/ 798786 h 6379780"/>
                <a:gd name="connsiteX112" fmla="*/ 4678288 w 8398951"/>
                <a:gd name="connsiteY112" fmla="*/ 893380 h 6379780"/>
                <a:gd name="connsiteX113" fmla="*/ 4835944 w 8398951"/>
                <a:gd name="connsiteY113" fmla="*/ 882869 h 6379780"/>
                <a:gd name="connsiteX114" fmla="*/ 4867475 w 8398951"/>
                <a:gd name="connsiteY114" fmla="*/ 987973 h 6379780"/>
                <a:gd name="connsiteX115" fmla="*/ 5077682 w 8398951"/>
                <a:gd name="connsiteY115" fmla="*/ 1030014 h 6379780"/>
                <a:gd name="connsiteX116" fmla="*/ 5151254 w 8398951"/>
                <a:gd name="connsiteY116" fmla="*/ 1135118 h 6379780"/>
                <a:gd name="connsiteX117" fmla="*/ 5287888 w 8398951"/>
                <a:gd name="connsiteY117" fmla="*/ 1219200 h 6379780"/>
                <a:gd name="connsiteX118" fmla="*/ 5477075 w 8398951"/>
                <a:gd name="connsiteY118" fmla="*/ 1008993 h 6379780"/>
                <a:gd name="connsiteX119" fmla="*/ 5477075 w 8398951"/>
                <a:gd name="connsiteY119" fmla="*/ 872359 h 6379780"/>
                <a:gd name="connsiteX120" fmla="*/ 5582178 w 8398951"/>
                <a:gd name="connsiteY120" fmla="*/ 861849 h 6379780"/>
                <a:gd name="connsiteX121" fmla="*/ 5666261 w 8398951"/>
                <a:gd name="connsiteY121" fmla="*/ 714704 h 6379780"/>
                <a:gd name="connsiteX122" fmla="*/ 5802895 w 8398951"/>
                <a:gd name="connsiteY122" fmla="*/ 725214 h 6379780"/>
                <a:gd name="connsiteX123" fmla="*/ 5950040 w 8398951"/>
                <a:gd name="connsiteY123" fmla="*/ 683173 h 6379780"/>
                <a:gd name="connsiteX124" fmla="*/ 6034123 w 8398951"/>
                <a:gd name="connsiteY124" fmla="*/ 777766 h 6379780"/>
                <a:gd name="connsiteX125" fmla="*/ 6013102 w 8398951"/>
                <a:gd name="connsiteY125" fmla="*/ 903890 h 6379780"/>
                <a:gd name="connsiteX126" fmla="*/ 6013102 w 8398951"/>
                <a:gd name="connsiteY126" fmla="*/ 1008993 h 6379780"/>
                <a:gd name="connsiteX127" fmla="*/ 6170757 w 8398951"/>
                <a:gd name="connsiteY127" fmla="*/ 1040524 h 6379780"/>
                <a:gd name="connsiteX128" fmla="*/ 6275861 w 8398951"/>
                <a:gd name="connsiteY128" fmla="*/ 987973 h 6379780"/>
                <a:gd name="connsiteX129" fmla="*/ 6286371 w 8398951"/>
                <a:gd name="connsiteY129" fmla="*/ 819807 h 6379780"/>
                <a:gd name="connsiteX130" fmla="*/ 6286371 w 8398951"/>
                <a:gd name="connsiteY130" fmla="*/ 735724 h 6379780"/>
                <a:gd name="connsiteX131" fmla="*/ 6380964 w 8398951"/>
                <a:gd name="connsiteY131" fmla="*/ 693683 h 6379780"/>
                <a:gd name="connsiteX132" fmla="*/ 6559640 w 8398951"/>
                <a:gd name="connsiteY132" fmla="*/ 704193 h 6379780"/>
                <a:gd name="connsiteX133" fmla="*/ 6790868 w 8398951"/>
                <a:gd name="connsiteY133" fmla="*/ 788276 h 6379780"/>
                <a:gd name="connsiteX134" fmla="*/ 6885461 w 8398951"/>
                <a:gd name="connsiteY134" fmla="*/ 945931 h 6379780"/>
                <a:gd name="connsiteX135" fmla="*/ 6969544 w 8398951"/>
                <a:gd name="connsiteY135" fmla="*/ 924911 h 6379780"/>
                <a:gd name="connsiteX136" fmla="*/ 7179751 w 8398951"/>
                <a:gd name="connsiteY136" fmla="*/ 1040524 h 6379780"/>
                <a:gd name="connsiteX137" fmla="*/ 7295364 w 8398951"/>
                <a:gd name="connsiteY137" fmla="*/ 1040524 h 6379780"/>
                <a:gd name="connsiteX138" fmla="*/ 7326895 w 8398951"/>
                <a:gd name="connsiteY138" fmla="*/ 1093076 h 6379780"/>
                <a:gd name="connsiteX139" fmla="*/ 7368937 w 8398951"/>
                <a:gd name="connsiteY139" fmla="*/ 1219200 h 6379780"/>
                <a:gd name="connsiteX140" fmla="*/ 7495061 w 8398951"/>
                <a:gd name="connsiteY140" fmla="*/ 1324304 h 6379780"/>
                <a:gd name="connsiteX141" fmla="*/ 7463530 w 8398951"/>
                <a:gd name="connsiteY141" fmla="*/ 1460938 h 6379780"/>
                <a:gd name="connsiteX142" fmla="*/ 7642206 w 8398951"/>
                <a:gd name="connsiteY142" fmla="*/ 1471449 h 6379780"/>
                <a:gd name="connsiteX143" fmla="*/ 7600164 w 8398951"/>
                <a:gd name="connsiteY143" fmla="*/ 1576552 h 6379780"/>
                <a:gd name="connsiteX144" fmla="*/ 7736799 w 8398951"/>
                <a:gd name="connsiteY144" fmla="*/ 1650124 h 6379780"/>
                <a:gd name="connsiteX145" fmla="*/ 7747309 w 8398951"/>
                <a:gd name="connsiteY145" fmla="*/ 1776249 h 6379780"/>
                <a:gd name="connsiteX146" fmla="*/ 7736799 w 8398951"/>
                <a:gd name="connsiteY146" fmla="*/ 1881352 h 6379780"/>
                <a:gd name="connsiteX147" fmla="*/ 7726288 w 8398951"/>
                <a:gd name="connsiteY147" fmla="*/ 1923393 h 6379780"/>
                <a:gd name="connsiteX148" fmla="*/ 7694757 w 8398951"/>
                <a:gd name="connsiteY148" fmla="*/ 1944414 h 6379780"/>
                <a:gd name="connsiteX149" fmla="*/ 7673737 w 8398951"/>
                <a:gd name="connsiteY149" fmla="*/ 1986455 h 6379780"/>
                <a:gd name="connsiteX150" fmla="*/ 7694757 w 8398951"/>
                <a:gd name="connsiteY150" fmla="*/ 2070538 h 6379780"/>
                <a:gd name="connsiteX151" fmla="*/ 7642206 w 8398951"/>
                <a:gd name="connsiteY151" fmla="*/ 2081049 h 6379780"/>
                <a:gd name="connsiteX152" fmla="*/ 7642206 w 8398951"/>
                <a:gd name="connsiteY152" fmla="*/ 2186152 h 6379780"/>
                <a:gd name="connsiteX153" fmla="*/ 7705268 w 8398951"/>
                <a:gd name="connsiteY153" fmla="*/ 2228193 h 6379780"/>
                <a:gd name="connsiteX154" fmla="*/ 7747309 w 8398951"/>
                <a:gd name="connsiteY154" fmla="*/ 2301766 h 6379780"/>
                <a:gd name="connsiteX155" fmla="*/ 7757819 w 8398951"/>
                <a:gd name="connsiteY155" fmla="*/ 2375338 h 6379780"/>
                <a:gd name="connsiteX156" fmla="*/ 7799861 w 8398951"/>
                <a:gd name="connsiteY156" fmla="*/ 2364828 h 6379780"/>
                <a:gd name="connsiteX157" fmla="*/ 7841902 w 8398951"/>
                <a:gd name="connsiteY157" fmla="*/ 2322786 h 6379780"/>
                <a:gd name="connsiteX158" fmla="*/ 7968026 w 8398951"/>
                <a:gd name="connsiteY158" fmla="*/ 2333297 h 6379780"/>
                <a:gd name="connsiteX159" fmla="*/ 7999557 w 8398951"/>
                <a:gd name="connsiteY159" fmla="*/ 2364828 h 6379780"/>
                <a:gd name="connsiteX160" fmla="*/ 8010068 w 8398951"/>
                <a:gd name="connsiteY160" fmla="*/ 2438400 h 6379780"/>
                <a:gd name="connsiteX161" fmla="*/ 8115171 w 8398951"/>
                <a:gd name="connsiteY161" fmla="*/ 2448911 h 6379780"/>
                <a:gd name="connsiteX162" fmla="*/ 8136192 w 8398951"/>
                <a:gd name="connsiteY162" fmla="*/ 2543504 h 6379780"/>
                <a:gd name="connsiteX163" fmla="*/ 8157213 w 8398951"/>
                <a:gd name="connsiteY163" fmla="*/ 2575035 h 6379780"/>
                <a:gd name="connsiteX164" fmla="*/ 8157213 w 8398951"/>
                <a:gd name="connsiteY164" fmla="*/ 2627586 h 6379780"/>
                <a:gd name="connsiteX165" fmla="*/ 8251806 w 8398951"/>
                <a:gd name="connsiteY165" fmla="*/ 2638097 h 6379780"/>
                <a:gd name="connsiteX166" fmla="*/ 8251806 w 8398951"/>
                <a:gd name="connsiteY166" fmla="*/ 2732690 h 6379780"/>
                <a:gd name="connsiteX167" fmla="*/ 8398951 w 8398951"/>
                <a:gd name="connsiteY167" fmla="*/ 2764221 h 6379780"/>
                <a:gd name="connsiteX168" fmla="*/ 8377930 w 8398951"/>
                <a:gd name="connsiteY168" fmla="*/ 2932386 h 6379780"/>
                <a:gd name="connsiteX169" fmla="*/ 8251806 w 8398951"/>
                <a:gd name="connsiteY169" fmla="*/ 2932386 h 6379780"/>
                <a:gd name="connsiteX170" fmla="*/ 8272826 w 8398951"/>
                <a:gd name="connsiteY170" fmla="*/ 3037490 h 6379780"/>
                <a:gd name="connsiteX171" fmla="*/ 8136192 w 8398951"/>
                <a:gd name="connsiteY171" fmla="*/ 3111062 h 6379780"/>
                <a:gd name="connsiteX172" fmla="*/ 8062619 w 8398951"/>
                <a:gd name="connsiteY172" fmla="*/ 3268718 h 6379780"/>
                <a:gd name="connsiteX173" fmla="*/ 7894454 w 8398951"/>
                <a:gd name="connsiteY173" fmla="*/ 3258207 h 6379780"/>
                <a:gd name="connsiteX174" fmla="*/ 7894454 w 8398951"/>
                <a:gd name="connsiteY174" fmla="*/ 3258207 h 6379780"/>
                <a:gd name="connsiteX175" fmla="*/ 7904964 w 8398951"/>
                <a:gd name="connsiteY175" fmla="*/ 3373821 h 6379780"/>
                <a:gd name="connsiteX176" fmla="*/ 7642206 w 8398951"/>
                <a:gd name="connsiteY176" fmla="*/ 3584028 h 6379780"/>
                <a:gd name="connsiteX177" fmla="*/ 7642206 w 8398951"/>
                <a:gd name="connsiteY177" fmla="*/ 3584028 h 6379780"/>
                <a:gd name="connsiteX178" fmla="*/ 7495061 w 8398951"/>
                <a:gd name="connsiteY178" fmla="*/ 3720662 h 6379780"/>
                <a:gd name="connsiteX179" fmla="*/ 7389957 w 8398951"/>
                <a:gd name="connsiteY179" fmla="*/ 3689131 h 6379780"/>
                <a:gd name="connsiteX180" fmla="*/ 7389957 w 8398951"/>
                <a:gd name="connsiteY180" fmla="*/ 3804745 h 6379780"/>
                <a:gd name="connsiteX181" fmla="*/ 7516082 w 8398951"/>
                <a:gd name="connsiteY181" fmla="*/ 3815255 h 6379780"/>
                <a:gd name="connsiteX182" fmla="*/ 7484551 w 8398951"/>
                <a:gd name="connsiteY182" fmla="*/ 3878318 h 6379780"/>
                <a:gd name="connsiteX183" fmla="*/ 7410978 w 8398951"/>
                <a:gd name="connsiteY183" fmla="*/ 3930869 h 6379780"/>
                <a:gd name="connsiteX184" fmla="*/ 7389957 w 8398951"/>
                <a:gd name="connsiteY184" fmla="*/ 3962400 h 6379780"/>
                <a:gd name="connsiteX185" fmla="*/ 7347916 w 8398951"/>
                <a:gd name="connsiteY185" fmla="*/ 3962400 h 6379780"/>
                <a:gd name="connsiteX186" fmla="*/ 7453019 w 8398951"/>
                <a:gd name="connsiteY186" fmla="*/ 4193628 h 6379780"/>
                <a:gd name="connsiteX187" fmla="*/ 7316385 w 8398951"/>
                <a:gd name="connsiteY187" fmla="*/ 4424855 h 6379780"/>
                <a:gd name="connsiteX188" fmla="*/ 7232302 w 8398951"/>
                <a:gd name="connsiteY188" fmla="*/ 4645573 h 6379780"/>
                <a:gd name="connsiteX189" fmla="*/ 7316385 w 8398951"/>
                <a:gd name="connsiteY189" fmla="*/ 4887311 h 6379780"/>
                <a:gd name="connsiteX190" fmla="*/ 7116688 w 8398951"/>
                <a:gd name="connsiteY190" fmla="*/ 4866290 h 6379780"/>
                <a:gd name="connsiteX191" fmla="*/ 6916992 w 8398951"/>
                <a:gd name="connsiteY191" fmla="*/ 4803228 h 6379780"/>
                <a:gd name="connsiteX192" fmla="*/ 6549130 w 8398951"/>
                <a:gd name="connsiteY192" fmla="*/ 4813738 h 6379780"/>
                <a:gd name="connsiteX193" fmla="*/ 6528109 w 8398951"/>
                <a:gd name="connsiteY193" fmla="*/ 5013435 h 6379780"/>
                <a:gd name="connsiteX194" fmla="*/ 6528109 w 8398951"/>
                <a:gd name="connsiteY194" fmla="*/ 5013435 h 6379780"/>
                <a:gd name="connsiteX195" fmla="*/ 6528109 w 8398951"/>
                <a:gd name="connsiteY195" fmla="*/ 5013435 h 6379780"/>
                <a:gd name="connsiteX196" fmla="*/ 6475557 w 8398951"/>
                <a:gd name="connsiteY196" fmla="*/ 5002924 h 6379780"/>
                <a:gd name="connsiteX197" fmla="*/ 6349433 w 8398951"/>
                <a:gd name="connsiteY197" fmla="*/ 5150069 h 6379780"/>
                <a:gd name="connsiteX198" fmla="*/ 6275861 w 8398951"/>
                <a:gd name="connsiteY198" fmla="*/ 5318235 h 6379780"/>
                <a:gd name="connsiteX199" fmla="*/ 6359944 w 8398951"/>
                <a:gd name="connsiteY199" fmla="*/ 5370786 h 6379780"/>
                <a:gd name="connsiteX200" fmla="*/ 6391475 w 8398951"/>
                <a:gd name="connsiteY200" fmla="*/ 5402318 h 6379780"/>
                <a:gd name="connsiteX201" fmla="*/ 6465047 w 8398951"/>
                <a:gd name="connsiteY201" fmla="*/ 5423338 h 6379780"/>
                <a:gd name="connsiteX202" fmla="*/ 6528109 w 8398951"/>
                <a:gd name="connsiteY202" fmla="*/ 5412828 h 6379780"/>
                <a:gd name="connsiteX203" fmla="*/ 6538619 w 8398951"/>
                <a:gd name="connsiteY203" fmla="*/ 5454869 h 6379780"/>
                <a:gd name="connsiteX204" fmla="*/ 6433516 w 8398951"/>
                <a:gd name="connsiteY204" fmla="*/ 5517931 h 6379780"/>
                <a:gd name="connsiteX205" fmla="*/ 6244330 w 8398951"/>
                <a:gd name="connsiteY205" fmla="*/ 5570483 h 6379780"/>
                <a:gd name="connsiteX206" fmla="*/ 6233819 w 8398951"/>
                <a:gd name="connsiteY206" fmla="*/ 5623035 h 6379780"/>
                <a:gd name="connsiteX207" fmla="*/ 6170757 w 8398951"/>
                <a:gd name="connsiteY207" fmla="*/ 5633545 h 6379780"/>
                <a:gd name="connsiteX208" fmla="*/ 6160247 w 8398951"/>
                <a:gd name="connsiteY208" fmla="*/ 5675586 h 6379780"/>
                <a:gd name="connsiteX209" fmla="*/ 6128716 w 8398951"/>
                <a:gd name="connsiteY209" fmla="*/ 5686097 h 6379780"/>
                <a:gd name="connsiteX210" fmla="*/ 6076164 w 8398951"/>
                <a:gd name="connsiteY210" fmla="*/ 5696607 h 6379780"/>
                <a:gd name="connsiteX211" fmla="*/ 5992082 w 8398951"/>
                <a:gd name="connsiteY211" fmla="*/ 5833242 h 6379780"/>
                <a:gd name="connsiteX212" fmla="*/ 5960551 w 8398951"/>
                <a:gd name="connsiteY212" fmla="*/ 5812221 h 6379780"/>
                <a:gd name="connsiteX213" fmla="*/ 5929019 w 8398951"/>
                <a:gd name="connsiteY213" fmla="*/ 5801711 h 6379780"/>
                <a:gd name="connsiteX214" fmla="*/ 5834426 w 8398951"/>
                <a:gd name="connsiteY214" fmla="*/ 5812221 h 6379780"/>
                <a:gd name="connsiteX215" fmla="*/ 5855447 w 8398951"/>
                <a:gd name="connsiteY215" fmla="*/ 5843752 h 6379780"/>
                <a:gd name="connsiteX216" fmla="*/ 5781875 w 8398951"/>
                <a:gd name="connsiteY216" fmla="*/ 5875283 h 6379780"/>
                <a:gd name="connsiteX217" fmla="*/ 5760854 w 8398951"/>
                <a:gd name="connsiteY217" fmla="*/ 5759669 h 6379780"/>
                <a:gd name="connsiteX218" fmla="*/ 5729323 w 8398951"/>
                <a:gd name="connsiteY218" fmla="*/ 5728138 h 6379780"/>
                <a:gd name="connsiteX219" fmla="*/ 5697792 w 8398951"/>
                <a:gd name="connsiteY219" fmla="*/ 5749159 h 6379780"/>
                <a:gd name="connsiteX220" fmla="*/ 5582178 w 8398951"/>
                <a:gd name="connsiteY220" fmla="*/ 5728138 h 6379780"/>
                <a:gd name="connsiteX221" fmla="*/ 5592688 w 8398951"/>
                <a:gd name="connsiteY221" fmla="*/ 5833242 h 6379780"/>
                <a:gd name="connsiteX222" fmla="*/ 5634730 w 8398951"/>
                <a:gd name="connsiteY222" fmla="*/ 5854262 h 6379780"/>
                <a:gd name="connsiteX223" fmla="*/ 5676771 w 8398951"/>
                <a:gd name="connsiteY223" fmla="*/ 5896304 h 6379780"/>
                <a:gd name="connsiteX224" fmla="*/ 5666261 w 8398951"/>
                <a:gd name="connsiteY224" fmla="*/ 5948855 h 6379780"/>
                <a:gd name="connsiteX225" fmla="*/ 5613709 w 8398951"/>
                <a:gd name="connsiteY225" fmla="*/ 6022428 h 6379780"/>
                <a:gd name="connsiteX226" fmla="*/ 5613709 w 8398951"/>
                <a:gd name="connsiteY226" fmla="*/ 6022428 h 6379780"/>
                <a:gd name="connsiteX227" fmla="*/ 5256357 w 8398951"/>
                <a:gd name="connsiteY227" fmla="*/ 6138042 h 6379780"/>
                <a:gd name="connsiteX228" fmla="*/ 5224826 w 8398951"/>
                <a:gd name="connsiteY228" fmla="*/ 6379780 h 6379780"/>
                <a:gd name="connsiteX229" fmla="*/ 5098702 w 8398951"/>
                <a:gd name="connsiteY229" fmla="*/ 6358759 h 6379780"/>
                <a:gd name="connsiteX230" fmla="*/ 4951557 w 8398951"/>
                <a:gd name="connsiteY230" fmla="*/ 6348249 h 6379780"/>
                <a:gd name="connsiteX231" fmla="*/ 4825433 w 8398951"/>
                <a:gd name="connsiteY231" fmla="*/ 6285186 h 6379780"/>
                <a:gd name="connsiteX232" fmla="*/ 4793902 w 8398951"/>
                <a:gd name="connsiteY232" fmla="*/ 6264166 h 6379780"/>
                <a:gd name="connsiteX233" fmla="*/ 4730840 w 8398951"/>
                <a:gd name="connsiteY233" fmla="*/ 6243145 h 6379780"/>
                <a:gd name="connsiteX234" fmla="*/ 4720330 w 8398951"/>
                <a:gd name="connsiteY234" fmla="*/ 6211614 h 6379780"/>
                <a:gd name="connsiteX235" fmla="*/ 4688799 w 8398951"/>
                <a:gd name="connsiteY235" fmla="*/ 6201104 h 6379780"/>
                <a:gd name="connsiteX236" fmla="*/ 4657268 w 8398951"/>
                <a:gd name="connsiteY236" fmla="*/ 6180083 h 6379780"/>
                <a:gd name="connsiteX237" fmla="*/ 4646757 w 8398951"/>
                <a:gd name="connsiteY237" fmla="*/ 6138042 h 6379780"/>
                <a:gd name="connsiteX238" fmla="*/ 4636247 w 8398951"/>
                <a:gd name="connsiteY238" fmla="*/ 6106511 h 6379780"/>
                <a:gd name="connsiteX239" fmla="*/ 4646757 w 8398951"/>
                <a:gd name="connsiteY239" fmla="*/ 6074980 h 6379780"/>
                <a:gd name="connsiteX240" fmla="*/ 4720330 w 8398951"/>
                <a:gd name="connsiteY240" fmla="*/ 6053959 h 6379780"/>
                <a:gd name="connsiteX241" fmla="*/ 4751861 w 8398951"/>
                <a:gd name="connsiteY241" fmla="*/ 6032938 h 6379780"/>
                <a:gd name="connsiteX242" fmla="*/ 4688799 w 8398951"/>
                <a:gd name="connsiteY242" fmla="*/ 5959366 h 6379780"/>
                <a:gd name="connsiteX243" fmla="*/ 4583695 w 8398951"/>
                <a:gd name="connsiteY243" fmla="*/ 5875283 h 6379780"/>
                <a:gd name="connsiteX244" fmla="*/ 4552164 w 8398951"/>
                <a:gd name="connsiteY244" fmla="*/ 5738649 h 6379780"/>
                <a:gd name="connsiteX245" fmla="*/ 4583695 w 8398951"/>
                <a:gd name="connsiteY245" fmla="*/ 5717628 h 6379780"/>
                <a:gd name="connsiteX246" fmla="*/ 4562675 w 8398951"/>
                <a:gd name="connsiteY246" fmla="*/ 5633545 h 6379780"/>
                <a:gd name="connsiteX247" fmla="*/ 4510123 w 8398951"/>
                <a:gd name="connsiteY247" fmla="*/ 5623035 h 6379780"/>
                <a:gd name="connsiteX248" fmla="*/ 4604716 w 8398951"/>
                <a:gd name="connsiteY248" fmla="*/ 5623035 h 6379780"/>
                <a:gd name="connsiteX249" fmla="*/ 4793902 w 8398951"/>
                <a:gd name="connsiteY249" fmla="*/ 5602014 h 6379780"/>
                <a:gd name="connsiteX250" fmla="*/ 4751861 w 8398951"/>
                <a:gd name="connsiteY250" fmla="*/ 5496911 h 6379780"/>
                <a:gd name="connsiteX251" fmla="*/ 5014619 w 8398951"/>
                <a:gd name="connsiteY251" fmla="*/ 5213131 h 6379780"/>
                <a:gd name="connsiteX252" fmla="*/ 4909516 w 8398951"/>
                <a:gd name="connsiteY252" fmla="*/ 5013435 h 6379780"/>
                <a:gd name="connsiteX253" fmla="*/ 4909516 w 8398951"/>
                <a:gd name="connsiteY253" fmla="*/ 5013435 h 6379780"/>
                <a:gd name="connsiteX254" fmla="*/ 4846454 w 8398951"/>
                <a:gd name="connsiteY254" fmla="*/ 4845269 h 6379780"/>
                <a:gd name="connsiteX255" fmla="*/ 4730840 w 8398951"/>
                <a:gd name="connsiteY255" fmla="*/ 4771697 h 6379780"/>
                <a:gd name="connsiteX256" fmla="*/ 4751861 w 8398951"/>
                <a:gd name="connsiteY256" fmla="*/ 4666593 h 6379780"/>
                <a:gd name="connsiteX257" fmla="*/ 4688799 w 8398951"/>
                <a:gd name="connsiteY257" fmla="*/ 4593021 h 6379780"/>
                <a:gd name="connsiteX258" fmla="*/ 4552164 w 8398951"/>
                <a:gd name="connsiteY258" fmla="*/ 4614042 h 6379780"/>
                <a:gd name="connsiteX259" fmla="*/ 4552164 w 8398951"/>
                <a:gd name="connsiteY259" fmla="*/ 4540469 h 6379780"/>
                <a:gd name="connsiteX260" fmla="*/ 4468082 w 8398951"/>
                <a:gd name="connsiteY260" fmla="*/ 4508938 h 6379780"/>
                <a:gd name="connsiteX261" fmla="*/ 4447061 w 8398951"/>
                <a:gd name="connsiteY261" fmla="*/ 4477407 h 6379780"/>
                <a:gd name="connsiteX262" fmla="*/ 4383999 w 8398951"/>
                <a:gd name="connsiteY262" fmla="*/ 4424855 h 6379780"/>
                <a:gd name="connsiteX263" fmla="*/ 4352468 w 8398951"/>
                <a:gd name="connsiteY263" fmla="*/ 4435366 h 6379780"/>
                <a:gd name="connsiteX264" fmla="*/ 4331447 w 8398951"/>
                <a:gd name="connsiteY264" fmla="*/ 4466897 h 6379780"/>
                <a:gd name="connsiteX265" fmla="*/ 4289406 w 8398951"/>
                <a:gd name="connsiteY265" fmla="*/ 4445876 h 6379780"/>
                <a:gd name="connsiteX266" fmla="*/ 4226344 w 8398951"/>
                <a:gd name="connsiteY266" fmla="*/ 4403835 h 6379780"/>
                <a:gd name="connsiteX267" fmla="*/ 4236854 w 8398951"/>
                <a:gd name="connsiteY267" fmla="*/ 4319752 h 6379780"/>
                <a:gd name="connsiteX268" fmla="*/ 4226344 w 8398951"/>
                <a:gd name="connsiteY268" fmla="*/ 4246180 h 6379780"/>
                <a:gd name="connsiteX269" fmla="*/ 4194813 w 8398951"/>
                <a:gd name="connsiteY269" fmla="*/ 4256690 h 6379780"/>
                <a:gd name="connsiteX270" fmla="*/ 4163282 w 8398951"/>
                <a:gd name="connsiteY270" fmla="*/ 4235669 h 6379780"/>
                <a:gd name="connsiteX271" fmla="*/ 4110730 w 8398951"/>
                <a:gd name="connsiteY271" fmla="*/ 4172607 h 6379780"/>
                <a:gd name="connsiteX272" fmla="*/ 3963585 w 8398951"/>
                <a:gd name="connsiteY272" fmla="*/ 4120055 h 6379780"/>
                <a:gd name="connsiteX273" fmla="*/ 3847971 w 8398951"/>
                <a:gd name="connsiteY273" fmla="*/ 4183118 h 6379780"/>
                <a:gd name="connsiteX274" fmla="*/ 3732357 w 8398951"/>
                <a:gd name="connsiteY274" fmla="*/ 4193628 h 6379780"/>
                <a:gd name="connsiteX275" fmla="*/ 3732357 w 8398951"/>
                <a:gd name="connsiteY275" fmla="*/ 4193628 h 6379780"/>
                <a:gd name="connsiteX276" fmla="*/ 3805930 w 8398951"/>
                <a:gd name="connsiteY276" fmla="*/ 3972911 h 6379780"/>
                <a:gd name="connsiteX277" fmla="*/ 3690316 w 8398951"/>
                <a:gd name="connsiteY277" fmla="*/ 3920359 h 6379780"/>
                <a:gd name="connsiteX278" fmla="*/ 3669295 w 8398951"/>
                <a:gd name="connsiteY278" fmla="*/ 3836276 h 6379780"/>
                <a:gd name="connsiteX279" fmla="*/ 3522151 w 8398951"/>
                <a:gd name="connsiteY279" fmla="*/ 3857297 h 6379780"/>
                <a:gd name="connsiteX280" fmla="*/ 3511640 w 8398951"/>
                <a:gd name="connsiteY280" fmla="*/ 3689131 h 6379780"/>
                <a:gd name="connsiteX281" fmla="*/ 3280413 w 8398951"/>
                <a:gd name="connsiteY281" fmla="*/ 3699642 h 6379780"/>
                <a:gd name="connsiteX282" fmla="*/ 3017654 w 8398951"/>
                <a:gd name="connsiteY282" fmla="*/ 3783724 h 6379780"/>
                <a:gd name="connsiteX283" fmla="*/ 2891530 w 8398951"/>
                <a:gd name="connsiteY283" fmla="*/ 3689131 h 6379780"/>
                <a:gd name="connsiteX284" fmla="*/ 2891530 w 8398951"/>
                <a:gd name="connsiteY284" fmla="*/ 3689131 h 6379780"/>
                <a:gd name="connsiteX285" fmla="*/ 2891530 w 8398951"/>
                <a:gd name="connsiteY285" fmla="*/ 3689131 h 6379780"/>
                <a:gd name="connsiteX286" fmla="*/ 2870509 w 8398951"/>
                <a:gd name="connsiteY286" fmla="*/ 3594538 h 6379780"/>
                <a:gd name="connsiteX287" fmla="*/ 3007144 w 8398951"/>
                <a:gd name="connsiteY287" fmla="*/ 3426373 h 6379780"/>
                <a:gd name="connsiteX288" fmla="*/ 2975613 w 8398951"/>
                <a:gd name="connsiteY288" fmla="*/ 3300249 h 6379780"/>
                <a:gd name="connsiteX289" fmla="*/ 2859999 w 8398951"/>
                <a:gd name="connsiteY289" fmla="*/ 3279228 h 6379780"/>
                <a:gd name="connsiteX290" fmla="*/ 2817957 w 8398951"/>
                <a:gd name="connsiteY290" fmla="*/ 3195145 h 6379780"/>
                <a:gd name="connsiteX291" fmla="*/ 2807447 w 8398951"/>
                <a:gd name="connsiteY291" fmla="*/ 3153104 h 6379780"/>
                <a:gd name="connsiteX292" fmla="*/ 2670813 w 8398951"/>
                <a:gd name="connsiteY292" fmla="*/ 3142593 h 6379780"/>
                <a:gd name="connsiteX293" fmla="*/ 2534178 w 8398951"/>
                <a:gd name="connsiteY293" fmla="*/ 3142593 h 6379780"/>
                <a:gd name="connsiteX294" fmla="*/ 2492137 w 8398951"/>
                <a:gd name="connsiteY294" fmla="*/ 3069021 h 6379780"/>
                <a:gd name="connsiteX295" fmla="*/ 2418564 w 8398951"/>
                <a:gd name="connsiteY295" fmla="*/ 3174124 h 6379780"/>
                <a:gd name="connsiteX296" fmla="*/ 2366013 w 8398951"/>
                <a:gd name="connsiteY296" fmla="*/ 3184635 h 6379780"/>
                <a:gd name="connsiteX297" fmla="*/ 2208357 w 8398951"/>
                <a:gd name="connsiteY297" fmla="*/ 3216166 h 6379780"/>
                <a:gd name="connsiteX298" fmla="*/ 2145295 w 8398951"/>
                <a:gd name="connsiteY298" fmla="*/ 3478924 h 6379780"/>
                <a:gd name="connsiteX299" fmla="*/ 2050702 w 8398951"/>
                <a:gd name="connsiteY299" fmla="*/ 3520966 h 6379780"/>
                <a:gd name="connsiteX300" fmla="*/ 2040192 w 8398951"/>
                <a:gd name="connsiteY300" fmla="*/ 3489435 h 6379780"/>
                <a:gd name="connsiteX301" fmla="*/ 1977130 w 8398951"/>
                <a:gd name="connsiteY301" fmla="*/ 3478924 h 6379780"/>
                <a:gd name="connsiteX302" fmla="*/ 1966619 w 8398951"/>
                <a:gd name="connsiteY302" fmla="*/ 3426373 h 6379780"/>
                <a:gd name="connsiteX303" fmla="*/ 1872026 w 8398951"/>
                <a:gd name="connsiteY303" fmla="*/ 3478924 h 6379780"/>
                <a:gd name="connsiteX304" fmla="*/ 1851006 w 8398951"/>
                <a:gd name="connsiteY304" fmla="*/ 3552497 h 6379780"/>
                <a:gd name="connsiteX305" fmla="*/ 1756413 w 8398951"/>
                <a:gd name="connsiteY305" fmla="*/ 3647090 h 6379780"/>
                <a:gd name="connsiteX306" fmla="*/ 1661819 w 8398951"/>
                <a:gd name="connsiteY306" fmla="*/ 3794235 h 6379780"/>
                <a:gd name="connsiteX307" fmla="*/ 1724882 w 8398951"/>
                <a:gd name="connsiteY307" fmla="*/ 3878318 h 6379780"/>
                <a:gd name="connsiteX308" fmla="*/ 1651309 w 8398951"/>
                <a:gd name="connsiteY308" fmla="*/ 3930869 h 6379780"/>
                <a:gd name="connsiteX309" fmla="*/ 1598757 w 8398951"/>
                <a:gd name="connsiteY309" fmla="*/ 3836276 h 6379780"/>
                <a:gd name="connsiteX310" fmla="*/ 1546206 w 8398951"/>
                <a:gd name="connsiteY310" fmla="*/ 3888828 h 6379780"/>
                <a:gd name="connsiteX311" fmla="*/ 1514675 w 8398951"/>
                <a:gd name="connsiteY311" fmla="*/ 3909849 h 6379780"/>
                <a:gd name="connsiteX312" fmla="*/ 1420082 w 8398951"/>
                <a:gd name="connsiteY312" fmla="*/ 3867807 h 6379780"/>
                <a:gd name="connsiteX313" fmla="*/ 1409571 w 8398951"/>
                <a:gd name="connsiteY313" fmla="*/ 3836276 h 6379780"/>
                <a:gd name="connsiteX314" fmla="*/ 1430592 w 8398951"/>
                <a:gd name="connsiteY314" fmla="*/ 3752193 h 6379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</a:cxnLst>
              <a:rect l="l" t="t" r="r" b="b"/>
              <a:pathLst>
                <a:path w="8398951" h="6379780">
                  <a:moveTo>
                    <a:pt x="284964" y="2427890"/>
                  </a:moveTo>
                  <a:lnTo>
                    <a:pt x="158840" y="2490952"/>
                  </a:lnTo>
                  <a:cubicBezTo>
                    <a:pt x="127309" y="2480442"/>
                    <a:pt x="91127" y="2478970"/>
                    <a:pt x="64247" y="2459421"/>
                  </a:cubicBezTo>
                  <a:cubicBezTo>
                    <a:pt x="48989" y="2448324"/>
                    <a:pt x="54192" y="2422221"/>
                    <a:pt x="43226" y="2406869"/>
                  </a:cubicBezTo>
                  <a:cubicBezTo>
                    <a:pt x="35884" y="2396590"/>
                    <a:pt x="22205" y="2392856"/>
                    <a:pt x="11695" y="2385849"/>
                  </a:cubicBezTo>
                  <a:cubicBezTo>
                    <a:pt x="8192" y="2375339"/>
                    <a:pt x="-3770" y="2364227"/>
                    <a:pt x="1185" y="2354318"/>
                  </a:cubicBezTo>
                  <a:cubicBezTo>
                    <a:pt x="6994" y="2342699"/>
                    <a:pt x="30822" y="2343807"/>
                    <a:pt x="43226" y="2343807"/>
                  </a:cubicBezTo>
                  <a:lnTo>
                    <a:pt x="274454" y="2249214"/>
                  </a:lnTo>
                  <a:cubicBezTo>
                    <a:pt x="284964" y="2221186"/>
                    <a:pt x="301064" y="2194657"/>
                    <a:pt x="305985" y="2165131"/>
                  </a:cubicBezTo>
                  <a:cubicBezTo>
                    <a:pt x="308360" y="2150883"/>
                    <a:pt x="295475" y="2137535"/>
                    <a:pt x="295475" y="2123090"/>
                  </a:cubicBezTo>
                  <a:cubicBezTo>
                    <a:pt x="295475" y="2071955"/>
                    <a:pt x="308941" y="2066597"/>
                    <a:pt x="337516" y="2028497"/>
                  </a:cubicBezTo>
                  <a:cubicBezTo>
                    <a:pt x="376106" y="1854845"/>
                    <a:pt x="325862" y="1942083"/>
                    <a:pt x="390068" y="1954924"/>
                  </a:cubicBezTo>
                  <a:cubicBezTo>
                    <a:pt x="397750" y="1956460"/>
                    <a:pt x="404081" y="1947917"/>
                    <a:pt x="411088" y="1944414"/>
                  </a:cubicBezTo>
                  <a:lnTo>
                    <a:pt x="537213" y="1860331"/>
                  </a:lnTo>
                  <a:lnTo>
                    <a:pt x="852523" y="2007476"/>
                  </a:lnTo>
                  <a:lnTo>
                    <a:pt x="852523" y="2112580"/>
                  </a:lnTo>
                  <a:cubicBezTo>
                    <a:pt x="884054" y="2119587"/>
                    <a:pt x="914927" y="2130918"/>
                    <a:pt x="947116" y="2133600"/>
                  </a:cubicBezTo>
                  <a:cubicBezTo>
                    <a:pt x="958157" y="2134520"/>
                    <a:pt x="967568" y="2123090"/>
                    <a:pt x="978647" y="2123090"/>
                  </a:cubicBezTo>
                  <a:cubicBezTo>
                    <a:pt x="1003420" y="2123090"/>
                    <a:pt x="1027695" y="2130097"/>
                    <a:pt x="1052219" y="2133600"/>
                  </a:cubicBezTo>
                  <a:cubicBezTo>
                    <a:pt x="1062730" y="2144110"/>
                    <a:pt x="1070845" y="2157756"/>
                    <a:pt x="1083751" y="2165131"/>
                  </a:cubicBezTo>
                  <a:cubicBezTo>
                    <a:pt x="1096293" y="2172298"/>
                    <a:pt x="1111903" y="2171674"/>
                    <a:pt x="1125792" y="2175642"/>
                  </a:cubicBezTo>
                  <a:cubicBezTo>
                    <a:pt x="1136445" y="2178686"/>
                    <a:pt x="1146813" y="2182649"/>
                    <a:pt x="1157323" y="2186152"/>
                  </a:cubicBezTo>
                  <a:cubicBezTo>
                    <a:pt x="1192357" y="2182649"/>
                    <a:pt x="1228119" y="2183559"/>
                    <a:pt x="1262426" y="2175642"/>
                  </a:cubicBezTo>
                  <a:cubicBezTo>
                    <a:pt x="1274734" y="2172802"/>
                    <a:pt x="1281377" y="2155765"/>
                    <a:pt x="1293957" y="2154621"/>
                  </a:cubicBezTo>
                  <a:cubicBezTo>
                    <a:pt x="1322087" y="2152064"/>
                    <a:pt x="1350012" y="2161628"/>
                    <a:pt x="1378040" y="2165131"/>
                  </a:cubicBezTo>
                  <a:cubicBezTo>
                    <a:pt x="1392054" y="2168635"/>
                    <a:pt x="1408327" y="2167246"/>
                    <a:pt x="1420082" y="2175642"/>
                  </a:cubicBezTo>
                  <a:cubicBezTo>
                    <a:pt x="1520298" y="2247225"/>
                    <a:pt x="1395759" y="2199065"/>
                    <a:pt x="1483144" y="2228193"/>
                  </a:cubicBezTo>
                  <a:cubicBezTo>
                    <a:pt x="1500661" y="2221186"/>
                    <a:pt x="1520343" y="2218139"/>
                    <a:pt x="1535695" y="2207173"/>
                  </a:cubicBezTo>
                  <a:cubicBezTo>
                    <a:pt x="1545974" y="2199831"/>
                    <a:pt x="1544171" y="2177118"/>
                    <a:pt x="1556716" y="2175642"/>
                  </a:cubicBezTo>
                  <a:cubicBezTo>
                    <a:pt x="1609024" y="2169488"/>
                    <a:pt x="1661819" y="2182649"/>
                    <a:pt x="1714371" y="2186152"/>
                  </a:cubicBezTo>
                  <a:cubicBezTo>
                    <a:pt x="1917566" y="2175458"/>
                    <a:pt x="1847410" y="2175642"/>
                    <a:pt x="1924578" y="2175642"/>
                  </a:cubicBezTo>
                  <a:lnTo>
                    <a:pt x="1977130" y="2028497"/>
                  </a:lnTo>
                  <a:lnTo>
                    <a:pt x="1945599" y="1923393"/>
                  </a:lnTo>
                  <a:cubicBezTo>
                    <a:pt x="1952606" y="1891862"/>
                    <a:pt x="1951152" y="1857156"/>
                    <a:pt x="1966619" y="1828800"/>
                  </a:cubicBezTo>
                  <a:cubicBezTo>
                    <a:pt x="1974122" y="1815045"/>
                    <a:pt x="1994114" y="1813599"/>
                    <a:pt x="2008661" y="1807780"/>
                  </a:cubicBezTo>
                  <a:cubicBezTo>
                    <a:pt x="2029234" y="1799551"/>
                    <a:pt x="2071723" y="1786759"/>
                    <a:pt x="2071723" y="1786759"/>
                  </a:cubicBezTo>
                  <a:cubicBezTo>
                    <a:pt x="2107954" y="1798836"/>
                    <a:pt x="2095420" y="1805103"/>
                    <a:pt x="2113764" y="1786759"/>
                  </a:cubicBezTo>
                  <a:lnTo>
                    <a:pt x="2155806" y="1755228"/>
                  </a:lnTo>
                  <a:lnTo>
                    <a:pt x="2197847" y="1839311"/>
                  </a:lnTo>
                  <a:lnTo>
                    <a:pt x="2250399" y="1849821"/>
                  </a:lnTo>
                  <a:lnTo>
                    <a:pt x="2313461" y="1902373"/>
                  </a:lnTo>
                  <a:lnTo>
                    <a:pt x="2408054" y="1881352"/>
                  </a:lnTo>
                  <a:lnTo>
                    <a:pt x="2544688" y="1923393"/>
                  </a:lnTo>
                  <a:lnTo>
                    <a:pt x="2639282" y="2028497"/>
                  </a:lnTo>
                  <a:lnTo>
                    <a:pt x="2828468" y="2102069"/>
                  </a:lnTo>
                  <a:lnTo>
                    <a:pt x="2996633" y="2070538"/>
                  </a:lnTo>
                  <a:lnTo>
                    <a:pt x="3143778" y="2102069"/>
                  </a:lnTo>
                  <a:lnTo>
                    <a:pt x="3248882" y="2091559"/>
                  </a:lnTo>
                  <a:lnTo>
                    <a:pt x="3438068" y="1933904"/>
                  </a:lnTo>
                  <a:lnTo>
                    <a:pt x="3543171" y="1870842"/>
                  </a:lnTo>
                  <a:lnTo>
                    <a:pt x="3511640" y="1776249"/>
                  </a:lnTo>
                  <a:lnTo>
                    <a:pt x="3679806" y="1828800"/>
                  </a:lnTo>
                  <a:lnTo>
                    <a:pt x="3774399" y="1818290"/>
                  </a:lnTo>
                  <a:lnTo>
                    <a:pt x="3669295" y="1681655"/>
                  </a:lnTo>
                  <a:lnTo>
                    <a:pt x="3627254" y="1650124"/>
                  </a:lnTo>
                  <a:lnTo>
                    <a:pt x="3679806" y="1313793"/>
                  </a:lnTo>
                  <a:lnTo>
                    <a:pt x="3753378" y="1240221"/>
                  </a:lnTo>
                  <a:lnTo>
                    <a:pt x="3711337" y="1177159"/>
                  </a:lnTo>
                  <a:lnTo>
                    <a:pt x="3627254" y="1177159"/>
                  </a:lnTo>
                  <a:lnTo>
                    <a:pt x="3595723" y="1114097"/>
                  </a:lnTo>
                  <a:lnTo>
                    <a:pt x="3595723" y="1061545"/>
                  </a:lnTo>
                  <a:lnTo>
                    <a:pt x="3501130" y="956442"/>
                  </a:lnTo>
                  <a:lnTo>
                    <a:pt x="3511640" y="893380"/>
                  </a:lnTo>
                  <a:cubicBezTo>
                    <a:pt x="3546675" y="882870"/>
                    <a:pt x="3584864" y="879781"/>
                    <a:pt x="3616744" y="861849"/>
                  </a:cubicBezTo>
                  <a:cubicBezTo>
                    <a:pt x="3642654" y="847274"/>
                    <a:pt x="3679806" y="798786"/>
                    <a:pt x="3679806" y="798786"/>
                  </a:cubicBezTo>
                  <a:cubicBezTo>
                    <a:pt x="3671342" y="764934"/>
                    <a:pt x="3669412" y="744296"/>
                    <a:pt x="3648275" y="714704"/>
                  </a:cubicBezTo>
                  <a:cubicBezTo>
                    <a:pt x="3639636" y="702609"/>
                    <a:pt x="3627254" y="693683"/>
                    <a:pt x="3616744" y="683173"/>
                  </a:cubicBezTo>
                  <a:cubicBezTo>
                    <a:pt x="3605278" y="700372"/>
                    <a:pt x="3589672" y="732539"/>
                    <a:pt x="3564192" y="735724"/>
                  </a:cubicBezTo>
                  <a:cubicBezTo>
                    <a:pt x="3546466" y="737940"/>
                    <a:pt x="3529157" y="728717"/>
                    <a:pt x="3511640" y="725214"/>
                  </a:cubicBezTo>
                  <a:cubicBezTo>
                    <a:pt x="3508137" y="686676"/>
                    <a:pt x="3508719" y="647545"/>
                    <a:pt x="3501130" y="609600"/>
                  </a:cubicBezTo>
                  <a:cubicBezTo>
                    <a:pt x="3491452" y="561208"/>
                    <a:pt x="3479446" y="572261"/>
                    <a:pt x="3448578" y="546538"/>
                  </a:cubicBezTo>
                  <a:cubicBezTo>
                    <a:pt x="3437159" y="537022"/>
                    <a:pt x="3430342" y="521654"/>
                    <a:pt x="3417047" y="515007"/>
                  </a:cubicBezTo>
                  <a:cubicBezTo>
                    <a:pt x="3401069" y="507018"/>
                    <a:pt x="3382012" y="508000"/>
                    <a:pt x="3364495" y="504497"/>
                  </a:cubicBezTo>
                  <a:cubicBezTo>
                    <a:pt x="3360992" y="490483"/>
                    <a:pt x="3357953" y="476345"/>
                    <a:pt x="3353985" y="462455"/>
                  </a:cubicBezTo>
                  <a:cubicBezTo>
                    <a:pt x="3350942" y="451802"/>
                    <a:pt x="3338520" y="440833"/>
                    <a:pt x="3343475" y="430924"/>
                  </a:cubicBezTo>
                  <a:cubicBezTo>
                    <a:pt x="3348430" y="421015"/>
                    <a:pt x="3364496" y="423917"/>
                    <a:pt x="3375006" y="420414"/>
                  </a:cubicBezTo>
                  <a:cubicBezTo>
                    <a:pt x="3378509" y="406400"/>
                    <a:pt x="3377503" y="390392"/>
                    <a:pt x="3385516" y="378373"/>
                  </a:cubicBezTo>
                  <a:cubicBezTo>
                    <a:pt x="3404348" y="350124"/>
                    <a:pt x="3455924" y="351679"/>
                    <a:pt x="3480109" y="346842"/>
                  </a:cubicBezTo>
                  <a:cubicBezTo>
                    <a:pt x="3494274" y="344009"/>
                    <a:pt x="3508050" y="339465"/>
                    <a:pt x="3522151" y="336331"/>
                  </a:cubicBezTo>
                  <a:cubicBezTo>
                    <a:pt x="3539589" y="332456"/>
                    <a:pt x="3557185" y="329324"/>
                    <a:pt x="3574702" y="325821"/>
                  </a:cubicBezTo>
                  <a:cubicBezTo>
                    <a:pt x="3588716" y="315311"/>
                    <a:pt x="3602489" y="304472"/>
                    <a:pt x="3616744" y="294290"/>
                  </a:cubicBezTo>
                  <a:cubicBezTo>
                    <a:pt x="3627023" y="286948"/>
                    <a:pt x="3638571" y="281356"/>
                    <a:pt x="3648275" y="273269"/>
                  </a:cubicBezTo>
                  <a:cubicBezTo>
                    <a:pt x="3659694" y="263753"/>
                    <a:pt x="3669296" y="252248"/>
                    <a:pt x="3679806" y="241738"/>
                  </a:cubicBezTo>
                  <a:cubicBezTo>
                    <a:pt x="3699879" y="181516"/>
                    <a:pt x="3675090" y="235943"/>
                    <a:pt x="3732357" y="178676"/>
                  </a:cubicBezTo>
                  <a:cubicBezTo>
                    <a:pt x="3802426" y="108607"/>
                    <a:pt x="3700826" y="182180"/>
                    <a:pt x="3784909" y="126124"/>
                  </a:cubicBezTo>
                  <a:cubicBezTo>
                    <a:pt x="3788412" y="108607"/>
                    <a:pt x="3758633" y="70070"/>
                    <a:pt x="3795419" y="73573"/>
                  </a:cubicBezTo>
                  <a:lnTo>
                    <a:pt x="3837461" y="0"/>
                  </a:lnTo>
                  <a:lnTo>
                    <a:pt x="4100219" y="52552"/>
                  </a:lnTo>
                  <a:cubicBezTo>
                    <a:pt x="4087752" y="108656"/>
                    <a:pt x="4060472" y="183264"/>
                    <a:pt x="4089709" y="241738"/>
                  </a:cubicBezTo>
                  <a:cubicBezTo>
                    <a:pt x="4095358" y="253036"/>
                    <a:pt x="4103723" y="220717"/>
                    <a:pt x="4110730" y="210207"/>
                  </a:cubicBezTo>
                  <a:cubicBezTo>
                    <a:pt x="4121240" y="213711"/>
                    <a:pt x="4134427" y="212884"/>
                    <a:pt x="4142261" y="220718"/>
                  </a:cubicBezTo>
                  <a:cubicBezTo>
                    <a:pt x="4178832" y="257290"/>
                    <a:pt x="4116279" y="256571"/>
                    <a:pt x="4184302" y="283780"/>
                  </a:cubicBezTo>
                  <a:cubicBezTo>
                    <a:pt x="4207303" y="292980"/>
                    <a:pt x="4233351" y="290787"/>
                    <a:pt x="4257875" y="294290"/>
                  </a:cubicBezTo>
                  <a:cubicBezTo>
                    <a:pt x="4240358" y="308304"/>
                    <a:pt x="4226605" y="329237"/>
                    <a:pt x="4205323" y="336331"/>
                  </a:cubicBezTo>
                  <a:cubicBezTo>
                    <a:pt x="4064117" y="383400"/>
                    <a:pt x="4128192" y="304881"/>
                    <a:pt x="4079199" y="378373"/>
                  </a:cubicBezTo>
                  <a:cubicBezTo>
                    <a:pt x="4086206" y="388883"/>
                    <a:pt x="4095243" y="398294"/>
                    <a:pt x="4100219" y="409904"/>
                  </a:cubicBezTo>
                  <a:cubicBezTo>
                    <a:pt x="4105909" y="423181"/>
                    <a:pt x="4101482" y="440848"/>
                    <a:pt x="4110730" y="451945"/>
                  </a:cubicBezTo>
                  <a:cubicBezTo>
                    <a:pt x="4120760" y="463981"/>
                    <a:pt x="4138757" y="465959"/>
                    <a:pt x="4152771" y="472966"/>
                  </a:cubicBezTo>
                  <a:cubicBezTo>
                    <a:pt x="4135609" y="498709"/>
                    <a:pt x="4121240" y="512605"/>
                    <a:pt x="4121240" y="546538"/>
                  </a:cubicBezTo>
                  <a:cubicBezTo>
                    <a:pt x="4121240" y="557617"/>
                    <a:pt x="4123917" y="570235"/>
                    <a:pt x="4131751" y="578069"/>
                  </a:cubicBezTo>
                  <a:cubicBezTo>
                    <a:pt x="4139585" y="585903"/>
                    <a:pt x="4152772" y="585076"/>
                    <a:pt x="4163282" y="588580"/>
                  </a:cubicBezTo>
                  <a:cubicBezTo>
                    <a:pt x="4166785" y="599090"/>
                    <a:pt x="4175613" y="609183"/>
                    <a:pt x="4173792" y="620111"/>
                  </a:cubicBezTo>
                  <a:cubicBezTo>
                    <a:pt x="4171715" y="632571"/>
                    <a:pt x="4157901" y="640099"/>
                    <a:pt x="4152771" y="651642"/>
                  </a:cubicBezTo>
                  <a:cubicBezTo>
                    <a:pt x="4143772" y="671890"/>
                    <a:pt x="4137125" y="693208"/>
                    <a:pt x="4131751" y="714704"/>
                  </a:cubicBezTo>
                  <a:cubicBezTo>
                    <a:pt x="4128247" y="728718"/>
                    <a:pt x="4130488" y="745648"/>
                    <a:pt x="4121240" y="756745"/>
                  </a:cubicBezTo>
                  <a:cubicBezTo>
                    <a:pt x="4111210" y="768781"/>
                    <a:pt x="4079199" y="777766"/>
                    <a:pt x="4079199" y="777766"/>
                  </a:cubicBezTo>
                  <a:lnTo>
                    <a:pt x="4152771" y="872359"/>
                  </a:lnTo>
                  <a:lnTo>
                    <a:pt x="4289406" y="788276"/>
                  </a:lnTo>
                  <a:lnTo>
                    <a:pt x="4415530" y="777766"/>
                  </a:lnTo>
                  <a:lnTo>
                    <a:pt x="4489102" y="798786"/>
                  </a:lnTo>
                  <a:lnTo>
                    <a:pt x="4510123" y="756745"/>
                  </a:lnTo>
                  <a:lnTo>
                    <a:pt x="4615226" y="798786"/>
                  </a:lnTo>
                  <a:lnTo>
                    <a:pt x="4678288" y="893380"/>
                  </a:lnTo>
                  <a:lnTo>
                    <a:pt x="4835944" y="882869"/>
                  </a:lnTo>
                  <a:lnTo>
                    <a:pt x="4867475" y="987973"/>
                  </a:lnTo>
                  <a:lnTo>
                    <a:pt x="5077682" y="1030014"/>
                  </a:lnTo>
                  <a:lnTo>
                    <a:pt x="5151254" y="1135118"/>
                  </a:lnTo>
                  <a:lnTo>
                    <a:pt x="5287888" y="1219200"/>
                  </a:lnTo>
                  <a:lnTo>
                    <a:pt x="5477075" y="1008993"/>
                  </a:lnTo>
                  <a:lnTo>
                    <a:pt x="5477075" y="872359"/>
                  </a:lnTo>
                  <a:lnTo>
                    <a:pt x="5582178" y="861849"/>
                  </a:lnTo>
                  <a:lnTo>
                    <a:pt x="5666261" y="714704"/>
                  </a:lnTo>
                  <a:lnTo>
                    <a:pt x="5802895" y="725214"/>
                  </a:lnTo>
                  <a:lnTo>
                    <a:pt x="5950040" y="683173"/>
                  </a:lnTo>
                  <a:lnTo>
                    <a:pt x="6034123" y="777766"/>
                  </a:lnTo>
                  <a:lnTo>
                    <a:pt x="6013102" y="903890"/>
                  </a:lnTo>
                  <a:lnTo>
                    <a:pt x="6013102" y="1008993"/>
                  </a:lnTo>
                  <a:lnTo>
                    <a:pt x="6170757" y="1040524"/>
                  </a:lnTo>
                  <a:lnTo>
                    <a:pt x="6275861" y="987973"/>
                  </a:lnTo>
                  <a:lnTo>
                    <a:pt x="6286371" y="819807"/>
                  </a:lnTo>
                  <a:lnTo>
                    <a:pt x="6286371" y="735724"/>
                  </a:lnTo>
                  <a:lnTo>
                    <a:pt x="6380964" y="693683"/>
                  </a:lnTo>
                  <a:lnTo>
                    <a:pt x="6559640" y="704193"/>
                  </a:lnTo>
                  <a:lnTo>
                    <a:pt x="6790868" y="788276"/>
                  </a:lnTo>
                  <a:lnTo>
                    <a:pt x="6885461" y="945931"/>
                  </a:lnTo>
                  <a:lnTo>
                    <a:pt x="6969544" y="924911"/>
                  </a:lnTo>
                  <a:lnTo>
                    <a:pt x="7179751" y="1040524"/>
                  </a:lnTo>
                  <a:lnTo>
                    <a:pt x="7295364" y="1040524"/>
                  </a:lnTo>
                  <a:lnTo>
                    <a:pt x="7326895" y="1093076"/>
                  </a:lnTo>
                  <a:lnTo>
                    <a:pt x="7368937" y="1219200"/>
                  </a:lnTo>
                  <a:lnTo>
                    <a:pt x="7495061" y="1324304"/>
                  </a:lnTo>
                  <a:lnTo>
                    <a:pt x="7463530" y="1460938"/>
                  </a:lnTo>
                  <a:lnTo>
                    <a:pt x="7642206" y="1471449"/>
                  </a:lnTo>
                  <a:lnTo>
                    <a:pt x="7600164" y="1576552"/>
                  </a:lnTo>
                  <a:lnTo>
                    <a:pt x="7736799" y="1650124"/>
                  </a:lnTo>
                  <a:lnTo>
                    <a:pt x="7747309" y="1776249"/>
                  </a:lnTo>
                  <a:cubicBezTo>
                    <a:pt x="7743806" y="1811283"/>
                    <a:pt x="7741778" y="1846497"/>
                    <a:pt x="7736799" y="1881352"/>
                  </a:cubicBezTo>
                  <a:cubicBezTo>
                    <a:pt x="7734756" y="1895652"/>
                    <a:pt x="7734301" y="1911374"/>
                    <a:pt x="7726288" y="1923393"/>
                  </a:cubicBezTo>
                  <a:cubicBezTo>
                    <a:pt x="7719281" y="1933903"/>
                    <a:pt x="7705267" y="1937407"/>
                    <a:pt x="7694757" y="1944414"/>
                  </a:cubicBezTo>
                  <a:cubicBezTo>
                    <a:pt x="7687750" y="1958428"/>
                    <a:pt x="7673737" y="1970787"/>
                    <a:pt x="7673737" y="1986455"/>
                  </a:cubicBezTo>
                  <a:cubicBezTo>
                    <a:pt x="7673737" y="2015345"/>
                    <a:pt x="7694757" y="2070538"/>
                    <a:pt x="7694757" y="2070538"/>
                  </a:cubicBezTo>
                  <a:cubicBezTo>
                    <a:pt x="7677240" y="2074042"/>
                    <a:pt x="7654838" y="2068417"/>
                    <a:pt x="7642206" y="2081049"/>
                  </a:cubicBezTo>
                  <a:cubicBezTo>
                    <a:pt x="7626439" y="2096816"/>
                    <a:pt x="7629943" y="2170386"/>
                    <a:pt x="7642206" y="2186152"/>
                  </a:cubicBezTo>
                  <a:cubicBezTo>
                    <a:pt x="7657716" y="2206094"/>
                    <a:pt x="7705268" y="2228193"/>
                    <a:pt x="7705268" y="2228193"/>
                  </a:cubicBezTo>
                  <a:cubicBezTo>
                    <a:pt x="7718439" y="2247950"/>
                    <a:pt x="7741155" y="2279201"/>
                    <a:pt x="7747309" y="2301766"/>
                  </a:cubicBezTo>
                  <a:cubicBezTo>
                    <a:pt x="7753827" y="2325666"/>
                    <a:pt x="7754316" y="2350814"/>
                    <a:pt x="7757819" y="2375338"/>
                  </a:cubicBezTo>
                  <a:cubicBezTo>
                    <a:pt x="7771833" y="2371835"/>
                    <a:pt x="7787611" y="2372484"/>
                    <a:pt x="7799861" y="2364828"/>
                  </a:cubicBezTo>
                  <a:cubicBezTo>
                    <a:pt x="7816667" y="2354324"/>
                    <a:pt x="7822423" y="2326438"/>
                    <a:pt x="7841902" y="2322786"/>
                  </a:cubicBezTo>
                  <a:cubicBezTo>
                    <a:pt x="7883367" y="2315011"/>
                    <a:pt x="7925985" y="2329793"/>
                    <a:pt x="7968026" y="2333297"/>
                  </a:cubicBezTo>
                  <a:cubicBezTo>
                    <a:pt x="7978536" y="2343807"/>
                    <a:pt x="7994037" y="2351027"/>
                    <a:pt x="7999557" y="2364828"/>
                  </a:cubicBezTo>
                  <a:cubicBezTo>
                    <a:pt x="8008758" y="2387829"/>
                    <a:pt x="7990033" y="2423829"/>
                    <a:pt x="8010068" y="2438400"/>
                  </a:cubicBezTo>
                  <a:cubicBezTo>
                    <a:pt x="8038543" y="2459109"/>
                    <a:pt x="8080137" y="2445407"/>
                    <a:pt x="8115171" y="2448911"/>
                  </a:cubicBezTo>
                  <a:cubicBezTo>
                    <a:pt x="8119207" y="2473126"/>
                    <a:pt x="8123256" y="2517632"/>
                    <a:pt x="8136192" y="2543504"/>
                  </a:cubicBezTo>
                  <a:cubicBezTo>
                    <a:pt x="8141841" y="2554802"/>
                    <a:pt x="8154149" y="2562780"/>
                    <a:pt x="8157213" y="2575035"/>
                  </a:cubicBezTo>
                  <a:cubicBezTo>
                    <a:pt x="8161462" y="2592029"/>
                    <a:pt x="8157213" y="2610069"/>
                    <a:pt x="8157213" y="2627586"/>
                  </a:cubicBezTo>
                  <a:lnTo>
                    <a:pt x="8251806" y="2638097"/>
                  </a:lnTo>
                  <a:lnTo>
                    <a:pt x="8251806" y="2732690"/>
                  </a:lnTo>
                  <a:lnTo>
                    <a:pt x="8398951" y="2764221"/>
                  </a:lnTo>
                  <a:lnTo>
                    <a:pt x="8377930" y="2932386"/>
                  </a:lnTo>
                  <a:lnTo>
                    <a:pt x="8251806" y="2932386"/>
                  </a:lnTo>
                  <a:lnTo>
                    <a:pt x="8272826" y="3037490"/>
                  </a:lnTo>
                  <a:lnTo>
                    <a:pt x="8136192" y="3111062"/>
                  </a:lnTo>
                  <a:lnTo>
                    <a:pt x="8062619" y="3268718"/>
                  </a:lnTo>
                  <a:lnTo>
                    <a:pt x="7894454" y="3258207"/>
                  </a:lnTo>
                  <a:lnTo>
                    <a:pt x="7894454" y="3258207"/>
                  </a:lnTo>
                  <a:lnTo>
                    <a:pt x="7904964" y="3373821"/>
                  </a:lnTo>
                  <a:lnTo>
                    <a:pt x="7642206" y="3584028"/>
                  </a:lnTo>
                  <a:lnTo>
                    <a:pt x="7642206" y="3584028"/>
                  </a:lnTo>
                  <a:lnTo>
                    <a:pt x="7495061" y="3720662"/>
                  </a:lnTo>
                  <a:lnTo>
                    <a:pt x="7389957" y="3689131"/>
                  </a:lnTo>
                  <a:lnTo>
                    <a:pt x="7389957" y="3804745"/>
                  </a:lnTo>
                  <a:lnTo>
                    <a:pt x="7516082" y="3815255"/>
                  </a:lnTo>
                  <a:lnTo>
                    <a:pt x="7484551" y="3878318"/>
                  </a:lnTo>
                  <a:cubicBezTo>
                    <a:pt x="7460027" y="3895835"/>
                    <a:pt x="7433503" y="3910847"/>
                    <a:pt x="7410978" y="3930869"/>
                  </a:cubicBezTo>
                  <a:cubicBezTo>
                    <a:pt x="7401537" y="3939261"/>
                    <a:pt x="7401255" y="3956751"/>
                    <a:pt x="7389957" y="3962400"/>
                  </a:cubicBezTo>
                  <a:cubicBezTo>
                    <a:pt x="7377423" y="3968667"/>
                    <a:pt x="7361930" y="3916855"/>
                    <a:pt x="7347916" y="3962400"/>
                  </a:cubicBezTo>
                  <a:lnTo>
                    <a:pt x="7453019" y="4193628"/>
                  </a:lnTo>
                  <a:lnTo>
                    <a:pt x="7316385" y="4424855"/>
                  </a:lnTo>
                  <a:lnTo>
                    <a:pt x="7232302" y="4645573"/>
                  </a:lnTo>
                  <a:lnTo>
                    <a:pt x="7316385" y="4887311"/>
                  </a:lnTo>
                  <a:lnTo>
                    <a:pt x="7116688" y="4866290"/>
                  </a:lnTo>
                  <a:lnTo>
                    <a:pt x="6916992" y="4803228"/>
                  </a:lnTo>
                  <a:lnTo>
                    <a:pt x="6549130" y="4813738"/>
                  </a:lnTo>
                  <a:lnTo>
                    <a:pt x="6528109" y="5013435"/>
                  </a:lnTo>
                  <a:lnTo>
                    <a:pt x="6528109" y="5013435"/>
                  </a:lnTo>
                  <a:lnTo>
                    <a:pt x="6528109" y="5013435"/>
                  </a:lnTo>
                  <a:lnTo>
                    <a:pt x="6475557" y="5002924"/>
                  </a:lnTo>
                  <a:lnTo>
                    <a:pt x="6349433" y="5150069"/>
                  </a:lnTo>
                  <a:lnTo>
                    <a:pt x="6275861" y="5318235"/>
                  </a:lnTo>
                  <a:cubicBezTo>
                    <a:pt x="6303889" y="5335752"/>
                    <a:pt x="6333214" y="5351346"/>
                    <a:pt x="6359944" y="5370786"/>
                  </a:cubicBezTo>
                  <a:cubicBezTo>
                    <a:pt x="6371965" y="5379529"/>
                    <a:pt x="6378180" y="5395671"/>
                    <a:pt x="6391475" y="5402318"/>
                  </a:cubicBezTo>
                  <a:cubicBezTo>
                    <a:pt x="6414288" y="5413724"/>
                    <a:pt x="6440523" y="5416331"/>
                    <a:pt x="6465047" y="5423338"/>
                  </a:cubicBezTo>
                  <a:cubicBezTo>
                    <a:pt x="6486068" y="5419835"/>
                    <a:pt x="6508521" y="5404433"/>
                    <a:pt x="6528109" y="5412828"/>
                  </a:cubicBezTo>
                  <a:cubicBezTo>
                    <a:pt x="6541386" y="5418518"/>
                    <a:pt x="6546275" y="5442620"/>
                    <a:pt x="6538619" y="5454869"/>
                  </a:cubicBezTo>
                  <a:cubicBezTo>
                    <a:pt x="6527087" y="5473319"/>
                    <a:pt x="6458112" y="5505633"/>
                    <a:pt x="6433516" y="5517931"/>
                  </a:cubicBezTo>
                  <a:cubicBezTo>
                    <a:pt x="6405037" y="5631854"/>
                    <a:pt x="6451882" y="5501299"/>
                    <a:pt x="6244330" y="5570483"/>
                  </a:cubicBezTo>
                  <a:cubicBezTo>
                    <a:pt x="6227382" y="5576132"/>
                    <a:pt x="6247383" y="5611409"/>
                    <a:pt x="6233819" y="5623035"/>
                  </a:cubicBezTo>
                  <a:cubicBezTo>
                    <a:pt x="6217639" y="5636904"/>
                    <a:pt x="6191778" y="5630042"/>
                    <a:pt x="6170757" y="5633545"/>
                  </a:cubicBezTo>
                  <a:cubicBezTo>
                    <a:pt x="6167254" y="5647559"/>
                    <a:pt x="6169271" y="5664306"/>
                    <a:pt x="6160247" y="5675586"/>
                  </a:cubicBezTo>
                  <a:cubicBezTo>
                    <a:pt x="6153326" y="5684237"/>
                    <a:pt x="6139464" y="5683410"/>
                    <a:pt x="6128716" y="5686097"/>
                  </a:cubicBezTo>
                  <a:cubicBezTo>
                    <a:pt x="6111385" y="5690430"/>
                    <a:pt x="6093681" y="5693104"/>
                    <a:pt x="6076164" y="5696607"/>
                  </a:cubicBezTo>
                  <a:cubicBezTo>
                    <a:pt x="6059628" y="5754486"/>
                    <a:pt x="6058435" y="5803752"/>
                    <a:pt x="5992082" y="5833242"/>
                  </a:cubicBezTo>
                  <a:cubicBezTo>
                    <a:pt x="5980539" y="5838372"/>
                    <a:pt x="5971849" y="5817870"/>
                    <a:pt x="5960551" y="5812221"/>
                  </a:cubicBezTo>
                  <a:cubicBezTo>
                    <a:pt x="5950641" y="5807266"/>
                    <a:pt x="5939530" y="5805214"/>
                    <a:pt x="5929019" y="5801711"/>
                  </a:cubicBezTo>
                  <a:cubicBezTo>
                    <a:pt x="5897488" y="5805214"/>
                    <a:pt x="5861971" y="5796481"/>
                    <a:pt x="5834426" y="5812221"/>
                  </a:cubicBezTo>
                  <a:cubicBezTo>
                    <a:pt x="5823458" y="5818488"/>
                    <a:pt x="5857924" y="5831365"/>
                    <a:pt x="5855447" y="5843752"/>
                  </a:cubicBezTo>
                  <a:cubicBezTo>
                    <a:pt x="5851627" y="5862854"/>
                    <a:pt x="5790739" y="5873067"/>
                    <a:pt x="5781875" y="5875283"/>
                  </a:cubicBezTo>
                  <a:cubicBezTo>
                    <a:pt x="5774868" y="5836745"/>
                    <a:pt x="5774028" y="5796557"/>
                    <a:pt x="5760854" y="5759669"/>
                  </a:cubicBezTo>
                  <a:cubicBezTo>
                    <a:pt x="5755855" y="5745671"/>
                    <a:pt x="5743985" y="5730582"/>
                    <a:pt x="5729323" y="5728138"/>
                  </a:cubicBezTo>
                  <a:cubicBezTo>
                    <a:pt x="5716863" y="5726061"/>
                    <a:pt x="5708302" y="5742152"/>
                    <a:pt x="5697792" y="5749159"/>
                  </a:cubicBezTo>
                  <a:cubicBezTo>
                    <a:pt x="5685860" y="5713362"/>
                    <a:pt x="5667441" y="5623928"/>
                    <a:pt x="5582178" y="5728138"/>
                  </a:cubicBezTo>
                  <a:cubicBezTo>
                    <a:pt x="5559882" y="5755388"/>
                    <a:pt x="5579146" y="5800741"/>
                    <a:pt x="5592688" y="5833242"/>
                  </a:cubicBezTo>
                  <a:cubicBezTo>
                    <a:pt x="5598714" y="5847705"/>
                    <a:pt x="5620716" y="5847255"/>
                    <a:pt x="5634730" y="5854262"/>
                  </a:cubicBezTo>
                  <a:cubicBezTo>
                    <a:pt x="5648744" y="5868276"/>
                    <a:pt x="5670504" y="5877502"/>
                    <a:pt x="5676771" y="5896304"/>
                  </a:cubicBezTo>
                  <a:cubicBezTo>
                    <a:pt x="5682420" y="5913251"/>
                    <a:pt x="5674250" y="5932877"/>
                    <a:pt x="5666261" y="5948855"/>
                  </a:cubicBezTo>
                  <a:cubicBezTo>
                    <a:pt x="5652783" y="5975811"/>
                    <a:pt x="5617212" y="6015421"/>
                    <a:pt x="5613709" y="6022428"/>
                  </a:cubicBezTo>
                  <a:lnTo>
                    <a:pt x="5613709" y="6022428"/>
                  </a:lnTo>
                  <a:lnTo>
                    <a:pt x="5256357" y="6138042"/>
                  </a:lnTo>
                  <a:lnTo>
                    <a:pt x="5224826" y="6379780"/>
                  </a:lnTo>
                  <a:lnTo>
                    <a:pt x="5098702" y="6358759"/>
                  </a:lnTo>
                  <a:lnTo>
                    <a:pt x="4951557" y="6348249"/>
                  </a:lnTo>
                  <a:cubicBezTo>
                    <a:pt x="4909516" y="6327228"/>
                    <a:pt x="4864543" y="6311258"/>
                    <a:pt x="4825433" y="6285186"/>
                  </a:cubicBezTo>
                  <a:cubicBezTo>
                    <a:pt x="4814923" y="6278179"/>
                    <a:pt x="4805445" y="6269296"/>
                    <a:pt x="4793902" y="6264166"/>
                  </a:cubicBezTo>
                  <a:cubicBezTo>
                    <a:pt x="4773654" y="6255167"/>
                    <a:pt x="4751861" y="6250152"/>
                    <a:pt x="4730840" y="6243145"/>
                  </a:cubicBezTo>
                  <a:cubicBezTo>
                    <a:pt x="4727337" y="6232635"/>
                    <a:pt x="4728164" y="6219448"/>
                    <a:pt x="4720330" y="6211614"/>
                  </a:cubicBezTo>
                  <a:cubicBezTo>
                    <a:pt x="4712496" y="6203780"/>
                    <a:pt x="4698708" y="6206059"/>
                    <a:pt x="4688799" y="6201104"/>
                  </a:cubicBezTo>
                  <a:cubicBezTo>
                    <a:pt x="4677501" y="6195455"/>
                    <a:pt x="4667778" y="6187090"/>
                    <a:pt x="4657268" y="6180083"/>
                  </a:cubicBezTo>
                  <a:cubicBezTo>
                    <a:pt x="4653764" y="6166069"/>
                    <a:pt x="4650725" y="6151931"/>
                    <a:pt x="4646757" y="6138042"/>
                  </a:cubicBezTo>
                  <a:cubicBezTo>
                    <a:pt x="4643713" y="6127389"/>
                    <a:pt x="4636247" y="6117590"/>
                    <a:pt x="4636247" y="6106511"/>
                  </a:cubicBezTo>
                  <a:cubicBezTo>
                    <a:pt x="4636247" y="6095432"/>
                    <a:pt x="4637362" y="6080852"/>
                    <a:pt x="4646757" y="6074980"/>
                  </a:cubicBezTo>
                  <a:cubicBezTo>
                    <a:pt x="4668386" y="6061462"/>
                    <a:pt x="4695806" y="6060966"/>
                    <a:pt x="4720330" y="6053959"/>
                  </a:cubicBezTo>
                  <a:cubicBezTo>
                    <a:pt x="4730840" y="6046952"/>
                    <a:pt x="4772882" y="6027683"/>
                    <a:pt x="4751861" y="6032938"/>
                  </a:cubicBezTo>
                  <a:lnTo>
                    <a:pt x="4688799" y="5959366"/>
                  </a:lnTo>
                  <a:lnTo>
                    <a:pt x="4583695" y="5875283"/>
                  </a:lnTo>
                  <a:cubicBezTo>
                    <a:pt x="4558986" y="5825864"/>
                    <a:pt x="4521074" y="5793057"/>
                    <a:pt x="4552164" y="5738649"/>
                  </a:cubicBezTo>
                  <a:cubicBezTo>
                    <a:pt x="4558431" y="5727681"/>
                    <a:pt x="4573185" y="5724635"/>
                    <a:pt x="4583695" y="5717628"/>
                  </a:cubicBezTo>
                  <a:cubicBezTo>
                    <a:pt x="4576688" y="5689600"/>
                    <a:pt x="4580412" y="5656350"/>
                    <a:pt x="4562675" y="5633545"/>
                  </a:cubicBezTo>
                  <a:cubicBezTo>
                    <a:pt x="4551707" y="5619444"/>
                    <a:pt x="4492792" y="5627368"/>
                    <a:pt x="4510123" y="5623035"/>
                  </a:cubicBezTo>
                  <a:cubicBezTo>
                    <a:pt x="4540713" y="5615388"/>
                    <a:pt x="4573185" y="5623035"/>
                    <a:pt x="4604716" y="5623035"/>
                  </a:cubicBezTo>
                  <a:lnTo>
                    <a:pt x="4793902" y="5602014"/>
                  </a:lnTo>
                  <a:lnTo>
                    <a:pt x="4751861" y="5496911"/>
                  </a:lnTo>
                  <a:lnTo>
                    <a:pt x="5014619" y="5213131"/>
                  </a:lnTo>
                  <a:lnTo>
                    <a:pt x="4909516" y="5013435"/>
                  </a:lnTo>
                  <a:lnTo>
                    <a:pt x="4909516" y="5013435"/>
                  </a:lnTo>
                  <a:lnTo>
                    <a:pt x="4846454" y="4845269"/>
                  </a:lnTo>
                  <a:lnTo>
                    <a:pt x="4730840" y="4771697"/>
                  </a:lnTo>
                  <a:lnTo>
                    <a:pt x="4751861" y="4666593"/>
                  </a:lnTo>
                  <a:lnTo>
                    <a:pt x="4688799" y="4593021"/>
                  </a:lnTo>
                  <a:lnTo>
                    <a:pt x="4552164" y="4614042"/>
                  </a:lnTo>
                  <a:lnTo>
                    <a:pt x="4552164" y="4540469"/>
                  </a:lnTo>
                  <a:cubicBezTo>
                    <a:pt x="4524137" y="4529959"/>
                    <a:pt x="4493750" y="4524339"/>
                    <a:pt x="4468082" y="4508938"/>
                  </a:cubicBezTo>
                  <a:cubicBezTo>
                    <a:pt x="4457250" y="4502439"/>
                    <a:pt x="4455148" y="4487111"/>
                    <a:pt x="4447061" y="4477407"/>
                  </a:cubicBezTo>
                  <a:cubicBezTo>
                    <a:pt x="4421771" y="4447060"/>
                    <a:pt x="4415002" y="4445524"/>
                    <a:pt x="4383999" y="4424855"/>
                  </a:cubicBezTo>
                  <a:cubicBezTo>
                    <a:pt x="4373489" y="4428359"/>
                    <a:pt x="4361119" y="4428445"/>
                    <a:pt x="4352468" y="4435366"/>
                  </a:cubicBezTo>
                  <a:cubicBezTo>
                    <a:pt x="4342604" y="4443257"/>
                    <a:pt x="4343907" y="4464820"/>
                    <a:pt x="4331447" y="4466897"/>
                  </a:cubicBezTo>
                  <a:cubicBezTo>
                    <a:pt x="4315992" y="4469473"/>
                    <a:pt x="4302841" y="4453937"/>
                    <a:pt x="4289406" y="4445876"/>
                  </a:cubicBezTo>
                  <a:cubicBezTo>
                    <a:pt x="4267743" y="4432878"/>
                    <a:pt x="4226344" y="4403835"/>
                    <a:pt x="4226344" y="4403835"/>
                  </a:cubicBezTo>
                  <a:cubicBezTo>
                    <a:pt x="4196831" y="4285788"/>
                    <a:pt x="4225861" y="4440664"/>
                    <a:pt x="4236854" y="4319752"/>
                  </a:cubicBezTo>
                  <a:cubicBezTo>
                    <a:pt x="4239097" y="4295081"/>
                    <a:pt x="4229847" y="4270704"/>
                    <a:pt x="4226344" y="4246180"/>
                  </a:cubicBezTo>
                  <a:cubicBezTo>
                    <a:pt x="4215834" y="4249683"/>
                    <a:pt x="4205741" y="4258511"/>
                    <a:pt x="4194813" y="4256690"/>
                  </a:cubicBezTo>
                  <a:cubicBezTo>
                    <a:pt x="4182353" y="4254613"/>
                    <a:pt x="4172214" y="4244601"/>
                    <a:pt x="4163282" y="4235669"/>
                  </a:cubicBezTo>
                  <a:cubicBezTo>
                    <a:pt x="4144991" y="4217378"/>
                    <a:pt x="4138278" y="4182938"/>
                    <a:pt x="4110730" y="4172607"/>
                  </a:cubicBezTo>
                  <a:cubicBezTo>
                    <a:pt x="3953658" y="4113705"/>
                    <a:pt x="3997144" y="4187176"/>
                    <a:pt x="3963585" y="4120055"/>
                  </a:cubicBezTo>
                  <a:lnTo>
                    <a:pt x="3847971" y="4183118"/>
                  </a:lnTo>
                  <a:lnTo>
                    <a:pt x="3732357" y="4193628"/>
                  </a:lnTo>
                  <a:lnTo>
                    <a:pt x="3732357" y="4193628"/>
                  </a:lnTo>
                  <a:lnTo>
                    <a:pt x="3805930" y="3972911"/>
                  </a:lnTo>
                  <a:lnTo>
                    <a:pt x="3690316" y="3920359"/>
                  </a:lnTo>
                  <a:lnTo>
                    <a:pt x="3669295" y="3836276"/>
                  </a:lnTo>
                  <a:lnTo>
                    <a:pt x="3522151" y="3857297"/>
                  </a:lnTo>
                  <a:lnTo>
                    <a:pt x="3511640" y="3689131"/>
                  </a:lnTo>
                  <a:lnTo>
                    <a:pt x="3280413" y="3699642"/>
                  </a:lnTo>
                  <a:lnTo>
                    <a:pt x="3017654" y="3783724"/>
                  </a:lnTo>
                  <a:lnTo>
                    <a:pt x="2891530" y="3689131"/>
                  </a:lnTo>
                  <a:lnTo>
                    <a:pt x="2891530" y="3689131"/>
                  </a:lnTo>
                  <a:lnTo>
                    <a:pt x="2891530" y="3689131"/>
                  </a:lnTo>
                  <a:lnTo>
                    <a:pt x="2870509" y="3594538"/>
                  </a:lnTo>
                  <a:lnTo>
                    <a:pt x="3007144" y="3426373"/>
                  </a:lnTo>
                  <a:lnTo>
                    <a:pt x="2975613" y="3300249"/>
                  </a:lnTo>
                  <a:lnTo>
                    <a:pt x="2859999" y="3279228"/>
                  </a:lnTo>
                  <a:lnTo>
                    <a:pt x="2817957" y="3195145"/>
                  </a:lnTo>
                  <a:lnTo>
                    <a:pt x="2807447" y="3153104"/>
                  </a:lnTo>
                  <a:lnTo>
                    <a:pt x="2670813" y="3142593"/>
                  </a:lnTo>
                  <a:lnTo>
                    <a:pt x="2534178" y="3142593"/>
                  </a:lnTo>
                  <a:lnTo>
                    <a:pt x="2492137" y="3069021"/>
                  </a:lnTo>
                  <a:lnTo>
                    <a:pt x="2418564" y="3174124"/>
                  </a:lnTo>
                  <a:lnTo>
                    <a:pt x="2366013" y="3184635"/>
                  </a:lnTo>
                  <a:cubicBezTo>
                    <a:pt x="2313461" y="3195145"/>
                    <a:pt x="2235679" y="3170061"/>
                    <a:pt x="2208357" y="3216166"/>
                  </a:cubicBezTo>
                  <a:cubicBezTo>
                    <a:pt x="2028293" y="3520024"/>
                    <a:pt x="2316203" y="3444744"/>
                    <a:pt x="2145295" y="3478924"/>
                  </a:cubicBezTo>
                  <a:cubicBezTo>
                    <a:pt x="2120494" y="3495458"/>
                    <a:pt x="2081603" y="3525380"/>
                    <a:pt x="2050702" y="3520966"/>
                  </a:cubicBezTo>
                  <a:cubicBezTo>
                    <a:pt x="2039735" y="3519399"/>
                    <a:pt x="2049811" y="3494932"/>
                    <a:pt x="2040192" y="3489435"/>
                  </a:cubicBezTo>
                  <a:cubicBezTo>
                    <a:pt x="2021689" y="3478862"/>
                    <a:pt x="1998151" y="3482428"/>
                    <a:pt x="1977130" y="3478924"/>
                  </a:cubicBezTo>
                  <a:cubicBezTo>
                    <a:pt x="1973626" y="3461407"/>
                    <a:pt x="1983346" y="3432645"/>
                    <a:pt x="1966619" y="3426373"/>
                  </a:cubicBezTo>
                  <a:cubicBezTo>
                    <a:pt x="1911106" y="3405556"/>
                    <a:pt x="1892235" y="3448611"/>
                    <a:pt x="1872026" y="3478924"/>
                  </a:cubicBezTo>
                  <a:cubicBezTo>
                    <a:pt x="1868659" y="3492394"/>
                    <a:pt x="1847503" y="3512207"/>
                    <a:pt x="1851006" y="3552497"/>
                  </a:cubicBezTo>
                  <a:lnTo>
                    <a:pt x="1756413" y="3647090"/>
                  </a:lnTo>
                  <a:lnTo>
                    <a:pt x="1661819" y="3794235"/>
                  </a:lnTo>
                  <a:lnTo>
                    <a:pt x="1724882" y="3878318"/>
                  </a:lnTo>
                  <a:cubicBezTo>
                    <a:pt x="1700358" y="3895835"/>
                    <a:pt x="1681447" y="3930869"/>
                    <a:pt x="1651309" y="3930869"/>
                  </a:cubicBezTo>
                  <a:cubicBezTo>
                    <a:pt x="1616203" y="3930869"/>
                    <a:pt x="1604433" y="3858978"/>
                    <a:pt x="1598757" y="3836276"/>
                  </a:cubicBezTo>
                  <a:cubicBezTo>
                    <a:pt x="1514674" y="3892332"/>
                    <a:pt x="1616274" y="3818758"/>
                    <a:pt x="1546206" y="3888828"/>
                  </a:cubicBezTo>
                  <a:cubicBezTo>
                    <a:pt x="1537274" y="3897760"/>
                    <a:pt x="1525185" y="3902842"/>
                    <a:pt x="1514675" y="3909849"/>
                  </a:cubicBezTo>
                  <a:cubicBezTo>
                    <a:pt x="1484303" y="3899724"/>
                    <a:pt x="1443298" y="3887707"/>
                    <a:pt x="1420082" y="3867807"/>
                  </a:cubicBezTo>
                  <a:cubicBezTo>
                    <a:pt x="1411670" y="3860597"/>
                    <a:pt x="1413075" y="3846786"/>
                    <a:pt x="1409571" y="3836276"/>
                  </a:cubicBezTo>
                  <a:cubicBezTo>
                    <a:pt x="1440309" y="3790170"/>
                    <a:pt x="1430592" y="3817377"/>
                    <a:pt x="1430592" y="3752193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567559" y="2648607"/>
              <a:ext cx="1177158" cy="1421731"/>
            </a:xfrm>
            <a:custGeom>
              <a:avLst/>
              <a:gdLst>
                <a:gd name="connsiteX0" fmla="*/ 0 w 1177158"/>
                <a:gd name="connsiteY0" fmla="*/ 0 h 1421731"/>
                <a:gd name="connsiteX1" fmla="*/ 0 w 1177158"/>
                <a:gd name="connsiteY1" fmla="*/ 0 h 1421731"/>
                <a:gd name="connsiteX2" fmla="*/ 21020 w 1177158"/>
                <a:gd name="connsiteY2" fmla="*/ 105103 h 1421731"/>
                <a:gd name="connsiteX3" fmla="*/ 115613 w 1177158"/>
                <a:gd name="connsiteY3" fmla="*/ 157655 h 1421731"/>
                <a:gd name="connsiteX4" fmla="*/ 126124 w 1177158"/>
                <a:gd name="connsiteY4" fmla="*/ 199696 h 1421731"/>
                <a:gd name="connsiteX5" fmla="*/ 168165 w 1177158"/>
                <a:gd name="connsiteY5" fmla="*/ 210207 h 1421731"/>
                <a:gd name="connsiteX6" fmla="*/ 325820 w 1177158"/>
                <a:gd name="connsiteY6" fmla="*/ 199696 h 1421731"/>
                <a:gd name="connsiteX7" fmla="*/ 420413 w 1177158"/>
                <a:gd name="connsiteY7" fmla="*/ 252248 h 1421731"/>
                <a:gd name="connsiteX8" fmla="*/ 546538 w 1177158"/>
                <a:gd name="connsiteY8" fmla="*/ 294290 h 1421731"/>
                <a:gd name="connsiteX9" fmla="*/ 599089 w 1177158"/>
                <a:gd name="connsiteY9" fmla="*/ 346841 h 1421731"/>
                <a:gd name="connsiteX10" fmla="*/ 662151 w 1177158"/>
                <a:gd name="connsiteY10" fmla="*/ 420414 h 1421731"/>
                <a:gd name="connsiteX11" fmla="*/ 672662 w 1177158"/>
                <a:gd name="connsiteY11" fmla="*/ 599090 h 1421731"/>
                <a:gd name="connsiteX12" fmla="*/ 630620 w 1177158"/>
                <a:gd name="connsiteY12" fmla="*/ 620110 h 1421731"/>
                <a:gd name="connsiteX13" fmla="*/ 578069 w 1177158"/>
                <a:gd name="connsiteY13" fmla="*/ 609600 h 1421731"/>
                <a:gd name="connsiteX14" fmla="*/ 515007 w 1177158"/>
                <a:gd name="connsiteY14" fmla="*/ 609600 h 1421731"/>
                <a:gd name="connsiteX15" fmla="*/ 493986 w 1177158"/>
                <a:gd name="connsiteY15" fmla="*/ 672662 h 1421731"/>
                <a:gd name="connsiteX16" fmla="*/ 483475 w 1177158"/>
                <a:gd name="connsiteY16" fmla="*/ 767255 h 1421731"/>
                <a:gd name="connsiteX17" fmla="*/ 451944 w 1177158"/>
                <a:gd name="connsiteY17" fmla="*/ 788276 h 1421731"/>
                <a:gd name="connsiteX18" fmla="*/ 304800 w 1177158"/>
                <a:gd name="connsiteY18" fmla="*/ 809296 h 1421731"/>
                <a:gd name="connsiteX19" fmla="*/ 241738 w 1177158"/>
                <a:gd name="connsiteY19" fmla="*/ 914400 h 1421731"/>
                <a:gd name="connsiteX20" fmla="*/ 231227 w 1177158"/>
                <a:gd name="connsiteY20" fmla="*/ 956441 h 1421731"/>
                <a:gd name="connsiteX21" fmla="*/ 199696 w 1177158"/>
                <a:gd name="connsiteY21" fmla="*/ 966952 h 1421731"/>
                <a:gd name="connsiteX22" fmla="*/ 210207 w 1177158"/>
                <a:gd name="connsiteY22" fmla="*/ 1135117 h 1421731"/>
                <a:gd name="connsiteX23" fmla="*/ 241738 w 1177158"/>
                <a:gd name="connsiteY23" fmla="*/ 1145627 h 1421731"/>
                <a:gd name="connsiteX24" fmla="*/ 420413 w 1177158"/>
                <a:gd name="connsiteY24" fmla="*/ 1135117 h 1421731"/>
                <a:gd name="connsiteX25" fmla="*/ 462455 w 1177158"/>
                <a:gd name="connsiteY25" fmla="*/ 1124607 h 1421731"/>
                <a:gd name="connsiteX26" fmla="*/ 493986 w 1177158"/>
                <a:gd name="connsiteY26" fmla="*/ 1114096 h 1421731"/>
                <a:gd name="connsiteX27" fmla="*/ 599089 w 1177158"/>
                <a:gd name="connsiteY27" fmla="*/ 1124607 h 1421731"/>
                <a:gd name="connsiteX28" fmla="*/ 630620 w 1177158"/>
                <a:gd name="connsiteY28" fmla="*/ 1240221 h 1421731"/>
                <a:gd name="connsiteX29" fmla="*/ 704193 w 1177158"/>
                <a:gd name="connsiteY29" fmla="*/ 1261241 h 1421731"/>
                <a:gd name="connsiteX30" fmla="*/ 588579 w 1177158"/>
                <a:gd name="connsiteY30" fmla="*/ 1334814 h 1421731"/>
                <a:gd name="connsiteX31" fmla="*/ 557048 w 1177158"/>
                <a:gd name="connsiteY31" fmla="*/ 1366345 h 1421731"/>
                <a:gd name="connsiteX32" fmla="*/ 735724 w 1177158"/>
                <a:gd name="connsiteY32" fmla="*/ 1387365 h 1421731"/>
                <a:gd name="connsiteX33" fmla="*/ 798786 w 1177158"/>
                <a:gd name="connsiteY33" fmla="*/ 1345324 h 1421731"/>
                <a:gd name="connsiteX34" fmla="*/ 819807 w 1177158"/>
                <a:gd name="connsiteY34" fmla="*/ 1313793 h 1421731"/>
                <a:gd name="connsiteX35" fmla="*/ 882869 w 1177158"/>
                <a:gd name="connsiteY35" fmla="*/ 1292772 h 1421731"/>
                <a:gd name="connsiteX36" fmla="*/ 903889 w 1177158"/>
                <a:gd name="connsiteY36" fmla="*/ 1261241 h 1421731"/>
                <a:gd name="connsiteX37" fmla="*/ 1061544 w 1177158"/>
                <a:gd name="connsiteY37" fmla="*/ 1250731 h 1421731"/>
                <a:gd name="connsiteX38" fmla="*/ 1093075 w 1177158"/>
                <a:gd name="connsiteY38" fmla="*/ 1282262 h 1421731"/>
                <a:gd name="connsiteX39" fmla="*/ 1156138 w 1177158"/>
                <a:gd name="connsiteY39" fmla="*/ 1313793 h 1421731"/>
                <a:gd name="connsiteX40" fmla="*/ 1177158 w 1177158"/>
                <a:gd name="connsiteY40" fmla="*/ 1313793 h 1421731"/>
                <a:gd name="connsiteX41" fmla="*/ 1156138 w 1177158"/>
                <a:gd name="connsiteY41" fmla="*/ 1292772 h 14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1177158" h="1421731">
                  <a:moveTo>
                    <a:pt x="0" y="0"/>
                  </a:moveTo>
                  <a:lnTo>
                    <a:pt x="0" y="0"/>
                  </a:lnTo>
                  <a:cubicBezTo>
                    <a:pt x="7007" y="35034"/>
                    <a:pt x="-5317" y="80961"/>
                    <a:pt x="21020" y="105103"/>
                  </a:cubicBezTo>
                  <a:cubicBezTo>
                    <a:pt x="120651" y="196432"/>
                    <a:pt x="142806" y="48889"/>
                    <a:pt x="115613" y="157655"/>
                  </a:cubicBezTo>
                  <a:cubicBezTo>
                    <a:pt x="119117" y="171669"/>
                    <a:pt x="115910" y="189482"/>
                    <a:pt x="126124" y="199696"/>
                  </a:cubicBezTo>
                  <a:cubicBezTo>
                    <a:pt x="136338" y="209910"/>
                    <a:pt x="153720" y="210207"/>
                    <a:pt x="168165" y="210207"/>
                  </a:cubicBezTo>
                  <a:cubicBezTo>
                    <a:pt x="220833" y="210207"/>
                    <a:pt x="273268" y="203200"/>
                    <a:pt x="325820" y="199696"/>
                  </a:cubicBezTo>
                  <a:cubicBezTo>
                    <a:pt x="479946" y="230523"/>
                    <a:pt x="274615" y="179349"/>
                    <a:pt x="420413" y="252248"/>
                  </a:cubicBezTo>
                  <a:cubicBezTo>
                    <a:pt x="460050" y="272067"/>
                    <a:pt x="546538" y="294290"/>
                    <a:pt x="546538" y="294290"/>
                  </a:cubicBezTo>
                  <a:cubicBezTo>
                    <a:pt x="565446" y="351017"/>
                    <a:pt x="542268" y="306255"/>
                    <a:pt x="599089" y="346841"/>
                  </a:cubicBezTo>
                  <a:cubicBezTo>
                    <a:pt x="622737" y="363733"/>
                    <a:pt x="645590" y="398332"/>
                    <a:pt x="662151" y="420414"/>
                  </a:cubicBezTo>
                  <a:cubicBezTo>
                    <a:pt x="684659" y="487936"/>
                    <a:pt x="703953" y="517734"/>
                    <a:pt x="672662" y="599090"/>
                  </a:cubicBezTo>
                  <a:cubicBezTo>
                    <a:pt x="667037" y="613714"/>
                    <a:pt x="644634" y="613103"/>
                    <a:pt x="630620" y="620110"/>
                  </a:cubicBezTo>
                  <a:cubicBezTo>
                    <a:pt x="613103" y="616607"/>
                    <a:pt x="592933" y="619509"/>
                    <a:pt x="578069" y="609600"/>
                  </a:cubicBezTo>
                  <a:cubicBezTo>
                    <a:pt x="529837" y="577446"/>
                    <a:pt x="634699" y="537784"/>
                    <a:pt x="515007" y="609600"/>
                  </a:cubicBezTo>
                  <a:cubicBezTo>
                    <a:pt x="508000" y="630621"/>
                    <a:pt x="496433" y="650640"/>
                    <a:pt x="493986" y="672662"/>
                  </a:cubicBezTo>
                  <a:cubicBezTo>
                    <a:pt x="490482" y="704193"/>
                    <a:pt x="494317" y="737440"/>
                    <a:pt x="483475" y="767255"/>
                  </a:cubicBezTo>
                  <a:cubicBezTo>
                    <a:pt x="479158" y="779126"/>
                    <a:pt x="464240" y="785383"/>
                    <a:pt x="451944" y="788276"/>
                  </a:cubicBezTo>
                  <a:cubicBezTo>
                    <a:pt x="403715" y="799624"/>
                    <a:pt x="353848" y="802289"/>
                    <a:pt x="304800" y="809296"/>
                  </a:cubicBezTo>
                  <a:cubicBezTo>
                    <a:pt x="283844" y="840731"/>
                    <a:pt x="255590" y="877461"/>
                    <a:pt x="241738" y="914400"/>
                  </a:cubicBezTo>
                  <a:cubicBezTo>
                    <a:pt x="236666" y="927925"/>
                    <a:pt x="240251" y="945161"/>
                    <a:pt x="231227" y="956441"/>
                  </a:cubicBezTo>
                  <a:cubicBezTo>
                    <a:pt x="224306" y="965092"/>
                    <a:pt x="210206" y="963448"/>
                    <a:pt x="199696" y="966952"/>
                  </a:cubicBezTo>
                  <a:cubicBezTo>
                    <a:pt x="203200" y="1023007"/>
                    <a:pt x="197343" y="1080446"/>
                    <a:pt x="210207" y="1135117"/>
                  </a:cubicBezTo>
                  <a:cubicBezTo>
                    <a:pt x="212745" y="1145901"/>
                    <a:pt x="230659" y="1145627"/>
                    <a:pt x="241738" y="1145627"/>
                  </a:cubicBezTo>
                  <a:cubicBezTo>
                    <a:pt x="301399" y="1145627"/>
                    <a:pt x="360855" y="1138620"/>
                    <a:pt x="420413" y="1135117"/>
                  </a:cubicBezTo>
                  <a:cubicBezTo>
                    <a:pt x="434427" y="1131614"/>
                    <a:pt x="448566" y="1128575"/>
                    <a:pt x="462455" y="1124607"/>
                  </a:cubicBezTo>
                  <a:cubicBezTo>
                    <a:pt x="473108" y="1121563"/>
                    <a:pt x="482907" y="1114096"/>
                    <a:pt x="493986" y="1114096"/>
                  </a:cubicBezTo>
                  <a:cubicBezTo>
                    <a:pt x="529195" y="1114096"/>
                    <a:pt x="564055" y="1121103"/>
                    <a:pt x="599089" y="1124607"/>
                  </a:cubicBezTo>
                  <a:cubicBezTo>
                    <a:pt x="609599" y="1163145"/>
                    <a:pt x="606265" y="1208559"/>
                    <a:pt x="630620" y="1240221"/>
                  </a:cubicBezTo>
                  <a:cubicBezTo>
                    <a:pt x="646171" y="1260437"/>
                    <a:pt x="701029" y="1235932"/>
                    <a:pt x="704193" y="1261241"/>
                  </a:cubicBezTo>
                  <a:cubicBezTo>
                    <a:pt x="711578" y="1320318"/>
                    <a:pt x="620357" y="1328458"/>
                    <a:pt x="588579" y="1334814"/>
                  </a:cubicBezTo>
                  <a:cubicBezTo>
                    <a:pt x="578069" y="1345324"/>
                    <a:pt x="564423" y="1353440"/>
                    <a:pt x="557048" y="1366345"/>
                  </a:cubicBezTo>
                  <a:cubicBezTo>
                    <a:pt x="495592" y="1473893"/>
                    <a:pt x="688367" y="1392627"/>
                    <a:pt x="735724" y="1387365"/>
                  </a:cubicBezTo>
                  <a:cubicBezTo>
                    <a:pt x="774585" y="1374412"/>
                    <a:pt x="768505" y="1381661"/>
                    <a:pt x="798786" y="1345324"/>
                  </a:cubicBezTo>
                  <a:cubicBezTo>
                    <a:pt x="806873" y="1335620"/>
                    <a:pt x="809095" y="1320488"/>
                    <a:pt x="819807" y="1313793"/>
                  </a:cubicBezTo>
                  <a:cubicBezTo>
                    <a:pt x="838597" y="1302049"/>
                    <a:pt x="882869" y="1292772"/>
                    <a:pt x="882869" y="1292772"/>
                  </a:cubicBezTo>
                  <a:cubicBezTo>
                    <a:pt x="889876" y="1282262"/>
                    <a:pt x="892389" y="1266468"/>
                    <a:pt x="903889" y="1261241"/>
                  </a:cubicBezTo>
                  <a:cubicBezTo>
                    <a:pt x="976128" y="1228406"/>
                    <a:pt x="995095" y="1239657"/>
                    <a:pt x="1061544" y="1250731"/>
                  </a:cubicBezTo>
                  <a:cubicBezTo>
                    <a:pt x="1072054" y="1261241"/>
                    <a:pt x="1081656" y="1272746"/>
                    <a:pt x="1093075" y="1282262"/>
                  </a:cubicBezTo>
                  <a:cubicBezTo>
                    <a:pt x="1112656" y="1298579"/>
                    <a:pt x="1131189" y="1308803"/>
                    <a:pt x="1156138" y="1313793"/>
                  </a:cubicBezTo>
                  <a:cubicBezTo>
                    <a:pt x="1163009" y="1315167"/>
                    <a:pt x="1170151" y="1313793"/>
                    <a:pt x="1177158" y="1313793"/>
                  </a:cubicBezTo>
                  <a:lnTo>
                    <a:pt x="1156138" y="1292772"/>
                  </a:ln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40423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  <p:sndAc>
          <p:stSnd>
            <p:snd r:embed="rId2" name="sound005.wav"/>
          </p:stSnd>
        </p:sndAc>
      </p:transition>
    </mc:Choice>
    <mc:Fallback xmlns="">
      <p:transition advTm="6000">
        <p:cut/>
        <p:sndAc>
          <p:stSnd>
            <p:snd r:embed="rId8" name="sound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42" y="381000"/>
            <a:ext cx="8219768" cy="6096000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98450" h="2730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91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47000">
              <a:schemeClr val="accent5">
                <a:lumMod val="40000"/>
                <a:lumOff val="60000"/>
              </a:schemeClr>
            </a:gs>
            <a:gs pos="56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55" y="762000"/>
            <a:ext cx="8319322" cy="609600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92597"/>
            <a:ext cx="9906000" cy="6858000"/>
          </a:xfrm>
          <a:prstGeom prst="frame">
            <a:avLst/>
          </a:prstGeom>
          <a:gradFill>
            <a:gsLst>
              <a:gs pos="14000">
                <a:schemeClr val="accent5"/>
              </a:gs>
              <a:gs pos="42000">
                <a:schemeClr val="accent1">
                  <a:lumMod val="45000"/>
                  <a:lumOff val="55000"/>
                </a:schemeClr>
              </a:gs>
              <a:gs pos="66000">
                <a:srgbClr val="BD967F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482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68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  <p:sndAc>
          <p:stSnd>
            <p:snd r:embed="rId2" name="04 La Rivière de Notre Enfance.wav"/>
          </p:stSnd>
        </p:sndAc>
      </p:transition>
    </mc:Choice>
    <mc:Fallback xmlns="">
      <p:transition advTm="6000">
        <p:cut/>
        <p:sndAc>
          <p:stSnd>
            <p:snd r:embed="rId4" name="04 La Rivière de Notre Enf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FF0000"/>
            </a:gs>
            <a:gs pos="42000">
              <a:srgbClr val="FF8989"/>
            </a:gs>
            <a:gs pos="66000">
              <a:srgbClr val="E0A3FF"/>
            </a:gs>
            <a:gs pos="100000">
              <a:srgbClr val="7030A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3" y="457200"/>
            <a:ext cx="8220597" cy="572368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gradFill>
            <a:gsLst>
              <a:gs pos="14000">
                <a:srgbClr val="FF0000"/>
              </a:gs>
              <a:gs pos="42000">
                <a:srgbClr val="FF8989"/>
              </a:gs>
              <a:gs pos="66000">
                <a:srgbClr val="E0A3FF"/>
              </a:gs>
              <a:gs pos="100000">
                <a:srgbClr val="7030A0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419100" h="400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47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accent1">
                <a:lumMod val="75000"/>
              </a:schemeClr>
            </a:gs>
            <a:gs pos="46000">
              <a:schemeClr val="accent1">
                <a:lumMod val="40000"/>
                <a:lumOff val="60000"/>
              </a:schemeClr>
            </a:gs>
            <a:gs pos="54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7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52" y="381000"/>
            <a:ext cx="8229600" cy="609600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6752" y="0"/>
            <a:ext cx="9906000" cy="6858000"/>
          </a:xfrm>
          <a:prstGeom prst="fram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49000">
                <a:schemeClr val="accent1">
                  <a:lumMod val="40000"/>
                  <a:lumOff val="60000"/>
                </a:schemeClr>
              </a:gs>
              <a:gs pos="56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539750" h="4381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41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6">
                <a:lumMod val="75000"/>
              </a:schemeClr>
            </a:gs>
            <a:gs pos="85000">
              <a:srgbClr val="FFC000"/>
            </a:gs>
            <a:gs pos="56000">
              <a:srgbClr val="FFFF00"/>
            </a:gs>
            <a:gs pos="100000">
              <a:srgbClr val="C0000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25" y="868100"/>
            <a:ext cx="8208702" cy="5608899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gradFill flip="none" rotWithShape="1">
            <a:gsLst>
              <a:gs pos="24000">
                <a:schemeClr val="accent6">
                  <a:lumMod val="75000"/>
                </a:schemeClr>
              </a:gs>
              <a:gs pos="85000">
                <a:srgbClr val="FFC000"/>
              </a:gs>
              <a:gs pos="56000">
                <a:srgbClr val="FFFF00"/>
              </a:gs>
              <a:gs pos="100000">
                <a:srgbClr val="C00000"/>
              </a:gs>
            </a:gsLst>
            <a:path path="rect">
              <a:fillToRect l="100000" t="100000"/>
            </a:path>
            <a:tileRect r="-100000" b="-100000"/>
          </a:gradFill>
          <a:scene3d>
            <a:camera prst="orthographicFront"/>
            <a:lightRig rig="threePt" dir="t"/>
          </a:scene3d>
          <a:sp3d>
            <a:bevelT w="317500" h="3111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14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4000">
              <a:schemeClr val="accent6">
                <a:lumMod val="75000"/>
              </a:schemeClr>
            </a:gs>
            <a:gs pos="70000">
              <a:schemeClr val="accent6">
                <a:lumMod val="75000"/>
              </a:schemeClr>
            </a:gs>
            <a:gs pos="100000">
              <a:srgbClr val="FFC000"/>
            </a:gs>
            <a:gs pos="12000">
              <a:srgbClr val="FFFF00"/>
            </a:gs>
            <a:gs pos="40000">
              <a:srgbClr val="C00000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3" y="812800"/>
            <a:ext cx="8249625" cy="525417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gradFill flip="none" rotWithShape="1">
            <a:gsLst>
              <a:gs pos="84000">
                <a:schemeClr val="accent6">
                  <a:lumMod val="75000"/>
                </a:schemeClr>
              </a:gs>
              <a:gs pos="70000">
                <a:schemeClr val="accent6">
                  <a:lumMod val="75000"/>
                </a:schemeClr>
              </a:gs>
              <a:gs pos="100000">
                <a:srgbClr val="FFC000"/>
              </a:gs>
              <a:gs pos="12000">
                <a:srgbClr val="FFFF00"/>
              </a:gs>
              <a:gs pos="40000">
                <a:srgbClr val="C00000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60350" h="317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05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chemeClr val="accent2"/>
            </a:gs>
            <a:gs pos="87000">
              <a:schemeClr val="accent4"/>
            </a:gs>
            <a:gs pos="100000">
              <a:srgbClr val="FF000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25" y="706056"/>
            <a:ext cx="8173978" cy="5440101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gradFill flip="none" rotWithShape="1">
            <a:gsLst>
              <a:gs pos="28000">
                <a:schemeClr val="accent2"/>
              </a:gs>
              <a:gs pos="87000">
                <a:schemeClr val="accent4"/>
              </a:gs>
              <a:gs pos="100000">
                <a:srgbClr val="FF0000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2413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73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00" y="833377"/>
            <a:ext cx="8185552" cy="526648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69900" h="355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44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74" y="381000"/>
            <a:ext cx="8220277" cy="6096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7350" h="393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43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28" y="381000"/>
            <a:ext cx="8289724" cy="6096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3180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2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4000">
              <a:srgbClr val="00B0F0"/>
            </a:gs>
            <a:gs pos="70000">
              <a:schemeClr val="accent5">
                <a:lumMod val="40000"/>
                <a:lumOff val="60000"/>
              </a:schemeClr>
            </a:gs>
            <a:gs pos="100000">
              <a:schemeClr val="accent1">
                <a:lumMod val="75000"/>
              </a:schemeClr>
            </a:gs>
            <a:gs pos="23000">
              <a:srgbClr val="7030A0"/>
            </a:gs>
            <a:gs pos="45000">
              <a:srgbClr val="002060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78" y="775504"/>
            <a:ext cx="8287474" cy="530120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gradFill flip="none" rotWithShape="1">
            <a:gsLst>
              <a:gs pos="84000">
                <a:srgbClr val="00B0F0"/>
              </a:gs>
              <a:gs pos="70000">
                <a:schemeClr val="accent5">
                  <a:lumMod val="40000"/>
                  <a:lumOff val="60000"/>
                </a:schemeClr>
              </a:gs>
              <a:gs pos="100000">
                <a:schemeClr val="accent1">
                  <a:lumMod val="75000"/>
                </a:schemeClr>
              </a:gs>
              <a:gs pos="23000">
                <a:srgbClr val="7030A0"/>
              </a:gs>
              <a:gs pos="45000">
                <a:srgbClr val="002060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298450" h="4254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10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01" y="844952"/>
            <a:ext cx="8183620" cy="536583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9250" h="2222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4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77" y="381000"/>
            <a:ext cx="8229600" cy="6096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5016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4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823529" y="824696"/>
            <a:ext cx="8267661" cy="5232400"/>
            <a:chOff x="823529" y="824696"/>
            <a:chExt cx="8267661" cy="523240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529" y="824696"/>
              <a:ext cx="4343361" cy="520860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6890" y="824696"/>
              <a:ext cx="3924300" cy="5232400"/>
            </a:xfrm>
            <a:prstGeom prst="rect">
              <a:avLst/>
            </a:prstGeom>
          </p:spPr>
        </p:pic>
      </p:grpSp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14300">
            <a:bevelT w="361950" h="361950" prst="hardEdge"/>
            <a:bevelB w="1270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29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826384" y="812800"/>
            <a:ext cx="8294466" cy="5232400"/>
            <a:chOff x="826384" y="812800"/>
            <a:chExt cx="8294466" cy="523240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384" y="812800"/>
              <a:ext cx="4116005" cy="5232400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2999" y="812800"/>
              <a:ext cx="4167851" cy="5232400"/>
            </a:xfrm>
            <a:prstGeom prst="rect">
              <a:avLst/>
            </a:prstGeom>
          </p:spPr>
        </p:pic>
      </p:grpSp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66700">
            <a:bevelT w="311150" h="298450"/>
            <a:bevelB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0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52" y="763929"/>
            <a:ext cx="8218025" cy="541695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964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7350" h="3619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84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376" y="381000"/>
            <a:ext cx="8244000" cy="568248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660400" h="5905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57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42" y="798652"/>
            <a:ext cx="8215661" cy="5243333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58800" h="5524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65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19" y="810228"/>
            <a:ext cx="8322156" cy="5208608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12540" y="1"/>
            <a:ext cx="989346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55600" h="3429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60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3" y="717630"/>
            <a:ext cx="8275898" cy="5347504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96900" h="520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08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52" y="821802"/>
            <a:ext cx="8255000" cy="5243333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2900" h="349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06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04" y="833376"/>
            <a:ext cx="8252748" cy="5220183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55600" h="247650" prst="slope"/>
            <a:bevelB w="222250" h="120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4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084" y="772817"/>
            <a:ext cx="3985831" cy="5312365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-32795" y="-40509"/>
            <a:ext cx="9938793" cy="6898508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9250" h="3175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2801072" y="671332"/>
            <a:ext cx="4305783" cy="5509549"/>
          </a:xfrm>
          <a:prstGeom prst="frame">
            <a:avLst>
              <a:gd name="adj1" fmla="val 4296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9250" h="3175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14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381000"/>
            <a:ext cx="8252025" cy="566098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30200" h="641350" prst="divot"/>
            <a:bevelB w="241300" h="3048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80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381000"/>
            <a:ext cx="8251303" cy="6096000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654050" prst="riblet"/>
            <a:bevelB w="285750" h="146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38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24" y="341132"/>
            <a:ext cx="8185552" cy="5689600"/>
          </a:xfrm>
          <a:prstGeom prst="rect">
            <a:avLst/>
          </a:prstGeom>
          <a:ln>
            <a:noFill/>
          </a:ln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63550" h="406400" prst="hardEdge"/>
            <a:bevelB w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7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1" y="685800"/>
            <a:ext cx="8349741" cy="535618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717550" h="8572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12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3" y="848359"/>
            <a:ext cx="8224134" cy="5645038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-209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19100" h="438150"/>
            <a:bevelB w="266700" h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40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25" y="810228"/>
            <a:ext cx="8208702" cy="5666772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prstMaterial="powder">
            <a:bevelT w="355600" h="393700" prst="relaxedInset"/>
            <a:bevelB w="69850" h="133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29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24" y="775504"/>
            <a:ext cx="8197127" cy="527805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22987" y="-14469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3050" h="234950" prst="convex"/>
            <a:bevelB w="184150" h="203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09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25" y="810228"/>
            <a:ext cx="8208702" cy="527805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3050" h="736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89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74" y="609358"/>
            <a:ext cx="8285625" cy="5544273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906000" cy="6858000"/>
          </a:xfrm>
          <a:prstGeom prst="fram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42900" h="584200" prst="slope"/>
            <a:bevelB w="1079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576" y="2384802"/>
            <a:ext cx="1202696" cy="354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1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"/>
          <p:cNvGrpSpPr>
            <a:grpSpLocks/>
          </p:cNvGrpSpPr>
          <p:nvPr/>
        </p:nvGrpSpPr>
        <p:grpSpPr bwMode="auto">
          <a:xfrm>
            <a:off x="0" y="0"/>
            <a:ext cx="9906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fr-FR" altLang="fr-FR" sz="2000" dirty="0">
                <a:latin typeface="Calibri" panose="020F0502020204030204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>
              <a:lvl1pPr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23938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23938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fr-FR" altLang="fr-FR" sz="2000" dirty="0">
                <a:latin typeface="Calibri" panose="020F0502020204030204" pitchFamily="34" charset="0"/>
              </a:endParaRPr>
            </a:p>
          </p:txBody>
        </p:sp>
        <p:pic>
          <p:nvPicPr>
            <p:cNvPr id="7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>
              <a:lum contrast="18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>
              <a:lum contrast="4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29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50" advTm="6000">
        <p:cut/>
      </p:transition>
    </mc:Choice>
    <mc:Fallback xmlns="">
      <p:transition advTm="600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687</TotalTime>
  <Words>20</Words>
  <Application>Microsoft Office PowerPoint</Application>
  <PresentationFormat>Format A4 (210 x 297 mm)</PresentationFormat>
  <Paragraphs>12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Arial</vt:lpstr>
      <vt:lpstr>Arial Rounded MT Bold</vt:lpstr>
      <vt:lpstr>Calibri</vt:lpstr>
      <vt:lpstr>Calibri Light</vt:lpstr>
      <vt:lpstr>Matura MT Script Capitals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46</cp:revision>
  <dcterms:created xsi:type="dcterms:W3CDTF">2016-09-10T16:15:11Z</dcterms:created>
  <dcterms:modified xsi:type="dcterms:W3CDTF">2016-09-25T15:46:18Z</dcterms:modified>
</cp:coreProperties>
</file>